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notesSlides/notesSlide2.xml" ContentType="application/vnd.openxmlformats-officedocument.presentationml.notesSlide+xml"/>
  <Override PartName="/ppt/ink/ink3.xml" ContentType="application/inkml+xml"/>
  <Override PartName="/ppt/ink/ink4.xml" ContentType="application/inkml+xml"/>
  <Override PartName="/ppt/ink/ink5.xml" ContentType="application/inkml+xml"/>
  <Override PartName="/ppt/notesSlides/notesSlide3.xml" ContentType="application/vnd.openxmlformats-officedocument.presentationml.notesSlide+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notesSlides/notesSlide4.xml" ContentType="application/vnd.openxmlformats-officedocument.presentationml.notesSlide+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notesSlides/notesSlide5.xml" ContentType="application/vnd.openxmlformats-officedocument.presentationml.notesSlide+xml"/>
  <Override PartName="/ppt/ink/ink20.xml" ContentType="application/inkml+xml"/>
  <Override PartName="/ppt/ink/ink21.xml" ContentType="application/inkml+xml"/>
  <Override PartName="/ppt/ink/ink22.xml" ContentType="application/inkml+xml"/>
  <Override PartName="/ppt/notesSlides/notesSlide6.xml" ContentType="application/vnd.openxmlformats-officedocument.presentationml.notesSlide+xml"/>
  <Override PartName="/ppt/ink/ink23.xml" ContentType="application/inkml+xml"/>
  <Override PartName="/ppt/ink/ink24.xml" ContentType="application/inkml+xml"/>
  <Override PartName="/ppt/ink/ink25.xml" ContentType="application/inkml+xml"/>
  <Override PartName="/ppt/ink/ink26.xml" ContentType="application/inkml+xml"/>
  <Override PartName="/ppt/notesSlides/notesSlide7.xml" ContentType="application/vnd.openxmlformats-officedocument.presentationml.notesSlide+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notesSlides/notesSlide8.xml" ContentType="application/vnd.openxmlformats-officedocument.presentationml.notesSlide+xml"/>
  <Override PartName="/ppt/ink/ink33.xml" ContentType="application/inkml+xml"/>
  <Override PartName="/ppt/ink/ink34.xml" ContentType="application/inkml+xml"/>
  <Override PartName="/ppt/ink/ink35.xml" ContentType="application/inkml+xml"/>
  <Override PartName="/ppt/ink/ink36.xml" ContentType="application/inkml+xml"/>
  <Override PartName="/ppt/notesSlides/notesSlide9.xml" ContentType="application/vnd.openxmlformats-officedocument.presentationml.notesSlide+xml"/>
  <Override PartName="/ppt/ink/ink37.xml" ContentType="application/inkml+xml"/>
  <Override PartName="/ppt/ink/ink38.xml" ContentType="application/inkml+xml"/>
  <Override PartName="/ppt/ink/ink39.xml" ContentType="application/inkml+xml"/>
  <Override PartName="/ppt/notesSlides/notesSlide10.xml" ContentType="application/vnd.openxmlformats-officedocument.presentationml.notesSlide+xml"/>
  <Override PartName="/ppt/ink/ink40.xml" ContentType="application/inkml+xml"/>
  <Override PartName="/ppt/ink/ink41.xml" ContentType="application/inkml+xml"/>
  <Override PartName="/ppt/ink/ink42.xml" ContentType="application/inkml+xml"/>
  <Override PartName="/ppt/notesSlides/notesSlide11.xml" ContentType="application/vnd.openxmlformats-officedocument.presentationml.notesSlide+xml"/>
  <Override PartName="/ppt/ink/ink43.xml" ContentType="application/inkml+xml"/>
  <Override PartName="/ppt/ink/ink44.xml" ContentType="application/inkml+xml"/>
  <Override PartName="/ppt/ink/ink45.xml" ContentType="application/inkml+xml"/>
  <Override PartName="/ppt/ink/ink46.xml" ContentType="application/inkml+xml"/>
  <Override PartName="/ppt/ink/ink47.xml" ContentType="application/inkml+xml"/>
  <Override PartName="/ppt/ink/ink48.xml" ContentType="application/inkml+xml"/>
  <Override PartName="/ppt/ink/ink49.xml" ContentType="application/inkml+xml"/>
  <Override PartName="/ppt/ink/ink50.xml" ContentType="application/inkml+xml"/>
  <Override PartName="/ppt/ink/ink51.xml" ContentType="application/inkml+xml"/>
  <Override PartName="/ppt/ink/ink52.xml" ContentType="application/inkml+xml"/>
  <Override PartName="/ppt/ink/ink53.xml" ContentType="application/inkml+xml"/>
  <Override PartName="/ppt/ink/ink54.xml" ContentType="application/inkml+xml"/>
  <Override PartName="/ppt/ink/ink55.xml" ContentType="application/inkml+xml"/>
  <Override PartName="/ppt/ink/ink56.xml" ContentType="application/inkml+xml"/>
  <Override PartName="/ppt/ink/ink57.xml" ContentType="application/inkml+xml"/>
  <Override PartName="/ppt/ink/ink58.xml" ContentType="application/inkml+xml"/>
  <Override PartName="/ppt/ink/ink59.xml" ContentType="application/inkml+xml"/>
  <Override PartName="/ppt/ink/ink60.xml" ContentType="application/inkml+xml"/>
  <Override PartName="/ppt/ink/ink61.xml" ContentType="application/inkml+xml"/>
  <Override PartName="/ppt/ink/ink62.xml" ContentType="application/inkml+xml"/>
  <Override PartName="/ppt/notesSlides/notesSlide12.xml" ContentType="application/vnd.openxmlformats-officedocument.presentationml.notesSlide+xml"/>
  <Override PartName="/ppt/ink/ink63.xml" ContentType="application/inkml+xml"/>
  <Override PartName="/ppt/ink/ink64.xml" ContentType="application/inkml+xml"/>
  <Override PartName="/ppt/ink/ink65.xml" ContentType="application/inkml+xml"/>
  <Override PartName="/ppt/ink/ink66.xml" ContentType="application/inkml+xml"/>
  <Override PartName="/ppt/ink/ink67.xml" ContentType="application/inkml+xml"/>
  <Override PartName="/ppt/ink/ink68.xml" ContentType="application/inkml+xml"/>
  <Override PartName="/ppt/ink/ink69.xml" ContentType="application/inkml+xml"/>
  <Override PartName="/ppt/ink/ink70.xml" ContentType="application/inkml+xml"/>
  <Override PartName="/ppt/ink/ink71.xml" ContentType="application/inkml+xml"/>
  <Override PartName="/ppt/ink/ink72.xml" ContentType="application/inkml+xml"/>
  <Override PartName="/ppt/ink/ink73.xml" ContentType="application/inkml+xml"/>
  <Override PartName="/ppt/ink/ink74.xml" ContentType="application/inkml+xml"/>
  <Override PartName="/ppt/ink/ink75.xml" ContentType="application/inkml+xml"/>
  <Override PartName="/ppt/notesSlides/notesSlide13.xml" ContentType="application/vnd.openxmlformats-officedocument.presentationml.notesSlide+xml"/>
  <Override PartName="/ppt/ink/ink76.xml" ContentType="application/inkml+xml"/>
  <Override PartName="/ppt/ink/ink77.xml" ContentType="application/inkml+xml"/>
  <Override PartName="/ppt/ink/ink78.xml" ContentType="application/inkml+xml"/>
  <Override PartName="/ppt/ink/ink79.xml" ContentType="application/inkml+xml"/>
  <Override PartName="/ppt/ink/ink80.xml" ContentType="application/inkml+xml"/>
  <Override PartName="/ppt/ink/ink81.xml" ContentType="application/inkml+xml"/>
  <Override PartName="/ppt/ink/ink82.xml" ContentType="application/inkml+xml"/>
  <Override PartName="/ppt/ink/ink83.xml" ContentType="application/inkml+xml"/>
  <Override PartName="/ppt/ink/ink84.xml" ContentType="application/inkml+xml"/>
  <Override PartName="/ppt/ink/ink85.xml" ContentType="application/inkml+xml"/>
  <Override PartName="/ppt/ink/ink86.xml" ContentType="application/inkml+xml"/>
  <Override PartName="/ppt/ink/ink87.xml" ContentType="application/inkml+xml"/>
  <Override PartName="/ppt/notesSlides/notesSlide14.xml" ContentType="application/vnd.openxmlformats-officedocument.presentationml.notesSlide+xml"/>
  <Override PartName="/ppt/ink/ink88.xml" ContentType="application/inkml+xml"/>
  <Override PartName="/ppt/ink/ink89.xml" ContentType="application/inkml+xml"/>
  <Override PartName="/ppt/ink/ink90.xml" ContentType="application/inkml+xml"/>
  <Override PartName="/ppt/ink/ink91.xml" ContentType="application/inkml+xml"/>
  <Override PartName="/ppt/ink/ink92.xml" ContentType="application/inkml+xml"/>
  <Override PartName="/ppt/notesSlides/notesSlide15.xml" ContentType="application/vnd.openxmlformats-officedocument.presentationml.notesSlide+xml"/>
  <Override PartName="/ppt/ink/ink93.xml" ContentType="application/inkml+xml"/>
  <Override PartName="/ppt/ink/ink94.xml" ContentType="application/inkml+xml"/>
  <Override PartName="/ppt/ink/ink95.xml" ContentType="application/inkml+xml"/>
  <Override PartName="/ppt/notesSlides/notesSlide16.xml" ContentType="application/vnd.openxmlformats-officedocument.presentationml.notesSlide+xml"/>
  <Override PartName="/ppt/ink/ink96.xml" ContentType="application/inkml+xml"/>
  <Override PartName="/ppt/ink/ink97.xml" ContentType="application/inkml+xml"/>
  <Override PartName="/ppt/ink/ink98.xml" ContentType="application/inkml+xml"/>
  <Override PartName="/ppt/ink/ink99.xml" ContentType="application/inkml+xml"/>
  <Override PartName="/ppt/notesSlides/notesSlide17.xml" ContentType="application/vnd.openxmlformats-officedocument.presentationml.notesSlide+xml"/>
  <Override PartName="/ppt/ink/ink100.xml" ContentType="application/inkml+xml"/>
  <Override PartName="/ppt/ink/ink101.xml" ContentType="application/inkml+xml"/>
  <Override PartName="/ppt/ink/ink102.xml" ContentType="application/inkml+xml"/>
  <Override PartName="/ppt/ink/ink103.xml" ContentType="application/inkml+xml"/>
  <Override PartName="/ppt/notesSlides/notesSlide18.xml" ContentType="application/vnd.openxmlformats-officedocument.presentationml.notesSlide+xml"/>
  <Override PartName="/ppt/ink/ink104.xml" ContentType="application/inkml+xml"/>
  <Override PartName="/ppt/ink/ink105.xml" ContentType="application/inkml+xml"/>
  <Override PartName="/ppt/ink/ink106.xml" ContentType="application/inkml+xml"/>
  <Override PartName="/ppt/ink/ink107.xml" ContentType="application/inkml+xml"/>
  <Override PartName="/ppt/notesSlides/notesSlide19.xml" ContentType="application/vnd.openxmlformats-officedocument.presentationml.notesSlide+xml"/>
  <Override PartName="/ppt/ink/ink108.xml" ContentType="application/inkml+xml"/>
  <Override PartName="/ppt/ink/ink109.xml" ContentType="application/inkml+xml"/>
  <Override PartName="/ppt/ink/ink110.xml" ContentType="application/inkml+xml"/>
  <Override PartName="/ppt/ink/ink111.xml" ContentType="application/inkml+xml"/>
  <Override PartName="/ppt/ink/ink112.xml" ContentType="application/inkml+xml"/>
  <Override PartName="/ppt/ink/ink113.xml" ContentType="application/inkml+xml"/>
  <Override PartName="/ppt/ink/ink114.xml" ContentType="application/inkml+xml"/>
  <Override PartName="/ppt/ink/ink115.xml" ContentType="application/inkml+xml"/>
  <Override PartName="/ppt/notesSlides/notesSlide20.xml" ContentType="application/vnd.openxmlformats-officedocument.presentationml.notesSlide+xml"/>
  <Override PartName="/ppt/ink/ink116.xml" ContentType="application/inkml+xml"/>
  <Override PartName="/ppt/ink/ink117.xml" ContentType="application/inkml+xml"/>
  <Override PartName="/ppt/ink/ink118.xml" ContentType="application/inkml+xml"/>
  <Override PartName="/ppt/ink/ink119.xml" ContentType="application/inkml+xml"/>
  <Override PartName="/ppt/ink/ink120.xml" ContentType="application/inkml+xml"/>
  <Override PartName="/ppt/notesSlides/notesSlide21.xml" ContentType="application/vnd.openxmlformats-officedocument.presentationml.notesSlide+xml"/>
  <Override PartName="/ppt/ink/ink121.xml" ContentType="application/inkml+xml"/>
  <Override PartName="/ppt/ink/ink122.xml" ContentType="application/inkml+xml"/>
  <Override PartName="/ppt/ink/ink123.xml" ContentType="application/inkml+xml"/>
  <Override PartName="/ppt/ink/ink124.xml" ContentType="application/inkml+xml"/>
  <Override PartName="/ppt/notesSlides/notesSlide22.xml" ContentType="application/vnd.openxmlformats-officedocument.presentationml.notesSlide+xml"/>
  <Override PartName="/ppt/ink/ink125.xml" ContentType="application/inkml+xml"/>
  <Override PartName="/ppt/ink/ink126.xml" ContentType="application/inkml+xml"/>
  <Override PartName="/ppt/ink/ink127.xml" ContentType="application/inkml+xml"/>
  <Override PartName="/ppt/ink/ink128.xml" ContentType="application/inkml+xml"/>
  <Override PartName="/ppt/ink/ink129.xml" ContentType="application/inkml+xml"/>
  <Override PartName="/ppt/notesSlides/notesSlide23.xml" ContentType="application/vnd.openxmlformats-officedocument.presentationml.notesSlide+xml"/>
  <Override PartName="/ppt/ink/ink130.xml" ContentType="application/inkml+xml"/>
  <Override PartName="/ppt/ink/ink131.xml" ContentType="application/inkml+xml"/>
  <Override PartName="/ppt/ink/ink132.xml" ContentType="application/inkml+xml"/>
  <Override PartName="/ppt/ink/ink133.xml" ContentType="application/inkml+xml"/>
  <Override PartName="/ppt/ink/ink134.xml" ContentType="application/inkml+xml"/>
  <Override PartName="/ppt/notesSlides/notesSlide24.xml" ContentType="application/vnd.openxmlformats-officedocument.presentationml.notesSlide+xml"/>
  <Override PartName="/ppt/ink/ink135.xml" ContentType="application/inkml+xml"/>
  <Override PartName="/ppt/ink/ink136.xml" ContentType="application/inkml+xml"/>
  <Override PartName="/ppt/ink/ink137.xml" ContentType="application/inkml+xml"/>
  <Override PartName="/ppt/ink/ink138.xml" ContentType="application/inkml+xml"/>
  <Override PartName="/ppt/ink/ink139.xml" ContentType="application/inkml+xml"/>
  <Override PartName="/ppt/notesSlides/notesSlide25.xml" ContentType="application/vnd.openxmlformats-officedocument.presentationml.notesSlide+xml"/>
  <Override PartName="/ppt/ink/ink140.xml" ContentType="application/inkml+xml"/>
  <Override PartName="/ppt/ink/ink141.xml" ContentType="application/inkml+xml"/>
  <Override PartName="/ppt/ink/ink142.xml" ContentType="application/inkml+xml"/>
  <Override PartName="/ppt/ink/ink143.xml" ContentType="application/inkml+xml"/>
  <Override PartName="/ppt/ink/ink144.xml" ContentType="application/inkml+xml"/>
  <Override PartName="/ppt/ink/ink145.xml" ContentType="application/inkml+xml"/>
  <Override PartName="/ppt/ink/ink146.xml" ContentType="application/inkml+xml"/>
  <Override PartName="/ppt/notesSlides/notesSlide26.xml" ContentType="application/vnd.openxmlformats-officedocument.presentationml.notesSlide+xml"/>
  <Override PartName="/ppt/ink/ink147.xml" ContentType="application/inkml+xml"/>
  <Override PartName="/ppt/ink/ink148.xml" ContentType="application/inkml+xml"/>
  <Override PartName="/ppt/ink/ink149.xml" ContentType="application/inkml+xml"/>
  <Override PartName="/ppt/ink/ink150.xml" ContentType="application/inkml+xml"/>
  <Override PartName="/ppt/ink/ink151.xml" ContentType="application/inkml+xml"/>
  <Override PartName="/ppt/notesSlides/notesSlide27.xml" ContentType="application/vnd.openxmlformats-officedocument.presentationml.notesSlide+xml"/>
  <Override PartName="/ppt/ink/ink152.xml" ContentType="application/inkml+xml"/>
  <Override PartName="/ppt/ink/ink153.xml" ContentType="application/inkml+xml"/>
  <Override PartName="/ppt/ink/ink154.xml" ContentType="application/inkml+xml"/>
  <Override PartName="/ppt/ink/ink155.xml" ContentType="application/inkml+xml"/>
  <Override PartName="/ppt/notesSlides/notesSlide28.xml" ContentType="application/vnd.openxmlformats-officedocument.presentationml.notesSlide+xml"/>
  <Override PartName="/ppt/ink/ink156.xml" ContentType="application/inkml+xml"/>
  <Override PartName="/ppt/ink/ink157.xml" ContentType="application/inkml+xml"/>
  <Override PartName="/ppt/ink/ink158.xml" ContentType="application/inkml+xml"/>
  <Override PartName="/ppt/ink/ink159.xml" ContentType="application/inkml+xml"/>
  <Override PartName="/ppt/ink/ink160.xml" ContentType="application/inkml+xml"/>
  <Override PartName="/ppt/notesSlides/notesSlide29.xml" ContentType="application/vnd.openxmlformats-officedocument.presentationml.notesSlide+xml"/>
  <Override PartName="/ppt/ink/ink161.xml" ContentType="application/inkml+xml"/>
  <Override PartName="/ppt/ink/ink162.xml" ContentType="application/inkml+xml"/>
  <Override PartName="/ppt/ink/ink163.xml" ContentType="application/inkml+xml"/>
  <Override PartName="/ppt/ink/ink164.xml" ContentType="application/inkml+xml"/>
  <Override PartName="/ppt/ink/ink165.xml" ContentType="application/inkml+xml"/>
  <Override PartName="/ppt/notesSlides/notesSlide30.xml" ContentType="application/vnd.openxmlformats-officedocument.presentationml.notesSlide+xml"/>
  <Override PartName="/ppt/ink/ink166.xml" ContentType="application/inkml+xml"/>
  <Override PartName="/ppt/ink/ink167.xml" ContentType="application/inkml+xml"/>
  <Override PartName="/ppt/ink/ink168.xml" ContentType="application/inkml+xml"/>
  <Override PartName="/ppt/ink/ink169.xml" ContentType="application/inkml+xml"/>
  <Override PartName="/ppt/ink/ink170.xml" ContentType="application/inkml+xml"/>
  <Override PartName="/ppt/notesSlides/notesSlide31.xml" ContentType="application/vnd.openxmlformats-officedocument.presentationml.notesSlide+xml"/>
  <Override PartName="/ppt/ink/ink171.xml" ContentType="application/inkml+xml"/>
  <Override PartName="/ppt/ink/ink172.xml" ContentType="application/inkml+xml"/>
  <Override PartName="/ppt/ink/ink173.xml" ContentType="application/inkml+xml"/>
  <Override PartName="/ppt/ink/ink174.xml" ContentType="application/inkml+xml"/>
  <Override PartName="/ppt/ink/ink175.xml" ContentType="application/inkml+xml"/>
  <Override PartName="/ppt/notesSlides/notesSlide32.xml" ContentType="application/vnd.openxmlformats-officedocument.presentationml.notesSlide+xml"/>
  <Override PartName="/ppt/ink/ink176.xml" ContentType="application/inkml+xml"/>
  <Override PartName="/ppt/ink/ink177.xml" ContentType="application/inkml+xml"/>
  <Override PartName="/ppt/ink/ink178.xml" ContentType="application/inkml+xml"/>
  <Override PartName="/ppt/ink/ink179.xml" ContentType="application/inkml+xml"/>
  <Override PartName="/ppt/ink/ink180.xml" ContentType="application/inkml+xml"/>
  <Override PartName="/ppt/ink/ink181.xml" ContentType="application/inkml+xml"/>
  <Override PartName="/ppt/ink/ink182.xml" ContentType="application/inkml+xml"/>
  <Override PartName="/ppt/ink/ink183.xml" ContentType="application/inkml+xml"/>
  <Override PartName="/ppt/ink/ink184.xml" ContentType="application/inkml+xml"/>
  <Override PartName="/ppt/ink/ink185.xml" ContentType="application/inkml+xml"/>
  <Override PartName="/ppt/ink/ink186.xml" ContentType="application/inkml+xml"/>
  <Override PartName="/ppt/ink/ink187.xml" ContentType="application/inkml+xml"/>
  <Override PartName="/ppt/ink/ink188.xml" ContentType="application/inkml+xml"/>
  <Override PartName="/ppt/notesSlides/notesSlide33.xml" ContentType="application/vnd.openxmlformats-officedocument.presentationml.notesSlide+xml"/>
  <Override PartName="/ppt/ink/ink189.xml" ContentType="application/inkml+xml"/>
  <Override PartName="/ppt/ink/ink190.xml" ContentType="application/inkml+xml"/>
  <Override PartName="/ppt/ink/ink191.xml" ContentType="application/inkml+xml"/>
  <Override PartName="/ppt/ink/ink192.xml" ContentType="application/inkml+xml"/>
  <Override PartName="/ppt/ink/ink193.xml" ContentType="application/inkml+xml"/>
  <Override PartName="/ppt/ink/ink194.xml" ContentType="application/inkml+xml"/>
  <Override PartName="/ppt/ink/ink195.xml" ContentType="application/inkml+xml"/>
  <Override PartName="/ppt/ink/ink196.xml" ContentType="application/inkml+xml"/>
  <Override PartName="/ppt/ink/ink197.xml" ContentType="application/inkml+xml"/>
  <Override PartName="/ppt/ink/ink198.xml" ContentType="application/inkml+xml"/>
  <Override PartName="/ppt/ink/ink199.xml" ContentType="application/inkml+xml"/>
  <Override PartName="/ppt/notesSlides/notesSlide34.xml" ContentType="application/vnd.openxmlformats-officedocument.presentationml.notesSlide+xml"/>
  <Override PartName="/ppt/ink/ink200.xml" ContentType="application/inkml+xml"/>
  <Override PartName="/ppt/ink/ink201.xml" ContentType="application/inkml+xml"/>
  <Override PartName="/ppt/ink/ink202.xml" ContentType="application/inkml+xml"/>
  <Override PartName="/ppt/ink/ink203.xml" ContentType="application/inkml+xml"/>
  <Override PartName="/ppt/ink/ink204.xml" ContentType="application/inkml+xml"/>
  <Override PartName="/ppt/ink/ink205.xml" ContentType="application/inkml+xml"/>
  <Override PartName="/ppt/ink/ink206.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357" r:id="rId1"/>
  </p:sldMasterIdLst>
  <p:notesMasterIdLst>
    <p:notesMasterId r:id="rId36"/>
  </p:notesMasterIdLst>
  <p:handoutMasterIdLst>
    <p:handoutMasterId r:id="rId37"/>
  </p:handoutMasterIdLst>
  <p:sldIdLst>
    <p:sldId id="269" r:id="rId2"/>
    <p:sldId id="399" r:id="rId3"/>
    <p:sldId id="403" r:id="rId4"/>
    <p:sldId id="404" r:id="rId5"/>
    <p:sldId id="420" r:id="rId6"/>
    <p:sldId id="405" r:id="rId7"/>
    <p:sldId id="418" r:id="rId8"/>
    <p:sldId id="410" r:id="rId9"/>
    <p:sldId id="419" r:id="rId10"/>
    <p:sldId id="400" r:id="rId11"/>
    <p:sldId id="401" r:id="rId12"/>
    <p:sldId id="402" r:id="rId13"/>
    <p:sldId id="454" r:id="rId14"/>
    <p:sldId id="430" r:id="rId15"/>
    <p:sldId id="431" r:id="rId16"/>
    <p:sldId id="432" r:id="rId17"/>
    <p:sldId id="433" r:id="rId18"/>
    <p:sldId id="434" r:id="rId19"/>
    <p:sldId id="429" r:id="rId20"/>
    <p:sldId id="435" r:id="rId21"/>
    <p:sldId id="436" r:id="rId22"/>
    <p:sldId id="437" r:id="rId23"/>
    <p:sldId id="438" r:id="rId24"/>
    <p:sldId id="439" r:id="rId25"/>
    <p:sldId id="440" r:id="rId26"/>
    <p:sldId id="441" r:id="rId27"/>
    <p:sldId id="442" r:id="rId28"/>
    <p:sldId id="443" r:id="rId29"/>
    <p:sldId id="444" r:id="rId30"/>
    <p:sldId id="445" r:id="rId31"/>
    <p:sldId id="446" r:id="rId32"/>
    <p:sldId id="447" r:id="rId33"/>
    <p:sldId id="448" r:id="rId34"/>
    <p:sldId id="449" r:id="rId35"/>
  </p:sldIdLst>
  <p:sldSz cx="9906000" cy="6858000" type="A4"/>
  <p:notesSz cx="6788150" cy="9923463"/>
  <p:defaultTextStyle>
    <a:defPPr>
      <a:defRPr lang="en-US"/>
    </a:defPPr>
    <a:lvl1pPr algn="ctr" rtl="0" fontAlgn="base">
      <a:spcBef>
        <a:spcPct val="0"/>
      </a:spcBef>
      <a:spcAft>
        <a:spcPct val="0"/>
      </a:spcAft>
      <a:defRPr sz="1000" b="1" kern="1200">
        <a:solidFill>
          <a:schemeClr val="tx1"/>
        </a:solidFill>
        <a:latin typeface="Arial" charset="0"/>
        <a:ea typeface="+mn-ea"/>
        <a:cs typeface="+mn-cs"/>
      </a:defRPr>
    </a:lvl1pPr>
    <a:lvl2pPr marL="457200" algn="ctr" rtl="0" fontAlgn="base">
      <a:spcBef>
        <a:spcPct val="0"/>
      </a:spcBef>
      <a:spcAft>
        <a:spcPct val="0"/>
      </a:spcAft>
      <a:defRPr sz="1000" b="1" kern="1200">
        <a:solidFill>
          <a:schemeClr val="tx1"/>
        </a:solidFill>
        <a:latin typeface="Arial" charset="0"/>
        <a:ea typeface="+mn-ea"/>
        <a:cs typeface="+mn-cs"/>
      </a:defRPr>
    </a:lvl2pPr>
    <a:lvl3pPr marL="914400" algn="ctr" rtl="0" fontAlgn="base">
      <a:spcBef>
        <a:spcPct val="0"/>
      </a:spcBef>
      <a:spcAft>
        <a:spcPct val="0"/>
      </a:spcAft>
      <a:defRPr sz="1000" b="1" kern="1200">
        <a:solidFill>
          <a:schemeClr val="tx1"/>
        </a:solidFill>
        <a:latin typeface="Arial" charset="0"/>
        <a:ea typeface="+mn-ea"/>
        <a:cs typeface="+mn-cs"/>
      </a:defRPr>
    </a:lvl3pPr>
    <a:lvl4pPr marL="1371600" algn="ctr" rtl="0" fontAlgn="base">
      <a:spcBef>
        <a:spcPct val="0"/>
      </a:spcBef>
      <a:spcAft>
        <a:spcPct val="0"/>
      </a:spcAft>
      <a:defRPr sz="1000" b="1" kern="1200">
        <a:solidFill>
          <a:schemeClr val="tx1"/>
        </a:solidFill>
        <a:latin typeface="Arial" charset="0"/>
        <a:ea typeface="+mn-ea"/>
        <a:cs typeface="+mn-cs"/>
      </a:defRPr>
    </a:lvl4pPr>
    <a:lvl5pPr marL="1828800" algn="ctr" rtl="0" fontAlgn="base">
      <a:spcBef>
        <a:spcPct val="0"/>
      </a:spcBef>
      <a:spcAft>
        <a:spcPct val="0"/>
      </a:spcAft>
      <a:defRPr sz="1000" b="1" kern="1200">
        <a:solidFill>
          <a:schemeClr val="tx1"/>
        </a:solidFill>
        <a:latin typeface="Arial" charset="0"/>
        <a:ea typeface="+mn-ea"/>
        <a:cs typeface="+mn-cs"/>
      </a:defRPr>
    </a:lvl5pPr>
    <a:lvl6pPr marL="2286000" algn="l" defTabSz="914400" rtl="0" eaLnBrk="1" latinLnBrk="0" hangingPunct="1">
      <a:defRPr sz="1000" b="1" kern="1200">
        <a:solidFill>
          <a:schemeClr val="tx1"/>
        </a:solidFill>
        <a:latin typeface="Arial" charset="0"/>
        <a:ea typeface="+mn-ea"/>
        <a:cs typeface="+mn-cs"/>
      </a:defRPr>
    </a:lvl6pPr>
    <a:lvl7pPr marL="2743200" algn="l" defTabSz="914400" rtl="0" eaLnBrk="1" latinLnBrk="0" hangingPunct="1">
      <a:defRPr sz="1000" b="1" kern="1200">
        <a:solidFill>
          <a:schemeClr val="tx1"/>
        </a:solidFill>
        <a:latin typeface="Arial" charset="0"/>
        <a:ea typeface="+mn-ea"/>
        <a:cs typeface="+mn-cs"/>
      </a:defRPr>
    </a:lvl7pPr>
    <a:lvl8pPr marL="3200400" algn="l" defTabSz="914400" rtl="0" eaLnBrk="1" latinLnBrk="0" hangingPunct="1">
      <a:defRPr sz="1000" b="1" kern="1200">
        <a:solidFill>
          <a:schemeClr val="tx1"/>
        </a:solidFill>
        <a:latin typeface="Arial" charset="0"/>
        <a:ea typeface="+mn-ea"/>
        <a:cs typeface="+mn-cs"/>
      </a:defRPr>
    </a:lvl8pPr>
    <a:lvl9pPr marL="3657600" algn="l" defTabSz="914400" rtl="0" eaLnBrk="1" latinLnBrk="0" hangingPunct="1">
      <a:defRPr sz="1000"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4307">
          <p15:clr>
            <a:srgbClr val="A4A3A4"/>
          </p15:clr>
        </p15:guide>
        <p15:guide id="2" pos="3056">
          <p15:clr>
            <a:srgbClr val="A4A3A4"/>
          </p15:clr>
        </p15:guide>
        <p15:guide id="3" pos="3046">
          <p15:clr>
            <a:srgbClr val="A4A3A4"/>
          </p15:clr>
        </p15:guide>
      </p15:sldGuideLst>
    </p:ext>
    <p:ext uri="{2D200454-40CA-4A62-9FC3-DE9A4176ACB9}">
      <p15:notesGuideLst xmlns:p15="http://schemas.microsoft.com/office/powerpoint/2012/main">
        <p15:guide id="1" orient="horz" pos="3127">
          <p15:clr>
            <a:srgbClr val="A4A3A4"/>
          </p15:clr>
        </p15:guide>
        <p15:guide id="2" pos="213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C9FF"/>
    <a:srgbClr val="F8F7F2"/>
    <a:srgbClr val="014377"/>
    <a:srgbClr val="006EB8"/>
    <a:srgbClr val="FF0000"/>
    <a:srgbClr val="A7D3FF"/>
    <a:srgbClr val="9BCDFF"/>
    <a:srgbClr val="25A7FF"/>
    <a:srgbClr val="6464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471" autoAdjust="0"/>
    <p:restoredTop sz="86364" autoAdjust="0"/>
  </p:normalViewPr>
  <p:slideViewPr>
    <p:cSldViewPr snapToGrid="0">
      <p:cViewPr varScale="1">
        <p:scale>
          <a:sx n="114" d="100"/>
          <a:sy n="114" d="100"/>
        </p:scale>
        <p:origin x="1206" y="186"/>
      </p:cViewPr>
      <p:guideLst>
        <p:guide orient="horz" pos="4307"/>
        <p:guide pos="3056"/>
        <p:guide pos="3046"/>
      </p:guideLst>
    </p:cSldViewPr>
  </p:slideViewPr>
  <p:outlineViewPr>
    <p:cViewPr>
      <p:scale>
        <a:sx n="33" d="100"/>
        <a:sy n="33" d="100"/>
      </p:scale>
      <p:origin x="228"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4" d="100"/>
          <a:sy n="74" d="100"/>
        </p:scale>
        <p:origin x="-2172" y="-102"/>
      </p:cViewPr>
      <p:guideLst>
        <p:guide orient="horz" pos="3127"/>
        <p:guide pos="2139"/>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0.emf"/><Relationship Id="rId1" Type="http://schemas.openxmlformats.org/officeDocument/2006/relationships/image" Target="../media/image29.emf"/><Relationship Id="rId4" Type="http://schemas.openxmlformats.org/officeDocument/2006/relationships/image" Target="../media/image3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3.e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image" Target="../media/image35.emf"/><Relationship Id="rId1" Type="http://schemas.openxmlformats.org/officeDocument/2006/relationships/image" Target="../media/image3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7.e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image" Target="../media/image38.e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42.emf"/><Relationship Id="rId2" Type="http://schemas.openxmlformats.org/officeDocument/2006/relationships/image" Target="../media/image41.emf"/><Relationship Id="rId1" Type="http://schemas.openxmlformats.org/officeDocument/2006/relationships/image" Target="../media/image40.emf"/><Relationship Id="rId6" Type="http://schemas.openxmlformats.org/officeDocument/2006/relationships/image" Target="../media/image45.emf"/><Relationship Id="rId5" Type="http://schemas.openxmlformats.org/officeDocument/2006/relationships/image" Target="../media/image44.emf"/><Relationship Id="rId4" Type="http://schemas.openxmlformats.org/officeDocument/2006/relationships/image" Target="../media/image43.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4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1"/>
            <a:ext cx="2940687" cy="498316"/>
          </a:xfrm>
          <a:prstGeom prst="rect">
            <a:avLst/>
          </a:prstGeom>
          <a:noFill/>
          <a:ln w="9525">
            <a:noFill/>
            <a:miter lim="800000"/>
            <a:headEnd/>
            <a:tailEnd/>
          </a:ln>
        </p:spPr>
        <p:txBody>
          <a:bodyPr vert="horz" wrap="square" lIns="92963" tIns="46483" rIns="92963" bIns="46483" numCol="1" anchor="t" anchorCtr="0" compatLnSpc="1">
            <a:prstTxWarp prst="textNoShape">
              <a:avLst/>
            </a:prstTxWarp>
          </a:bodyPr>
          <a:lstStyle>
            <a:lvl1pPr algn="l" defTabSz="930681" eaLnBrk="0" hangingPunct="0">
              <a:defRPr sz="1200" b="0">
                <a:latin typeface="Times" pitchFamily="18" charset="0"/>
              </a:defRPr>
            </a:lvl1pPr>
          </a:lstStyle>
          <a:p>
            <a:pPr>
              <a:defRPr/>
            </a:pPr>
            <a:endParaRPr lang="it-IT" dirty="0"/>
          </a:p>
        </p:txBody>
      </p:sp>
      <p:sp>
        <p:nvSpPr>
          <p:cNvPr id="6147" name="Rectangle 3"/>
          <p:cNvSpPr>
            <a:spLocks noGrp="1" noChangeArrowheads="1"/>
          </p:cNvSpPr>
          <p:nvPr>
            <p:ph type="dt" sz="quarter" idx="1"/>
          </p:nvPr>
        </p:nvSpPr>
        <p:spPr bwMode="auto">
          <a:xfrm>
            <a:off x="3847464" y="1"/>
            <a:ext cx="2940686" cy="498316"/>
          </a:xfrm>
          <a:prstGeom prst="rect">
            <a:avLst/>
          </a:prstGeom>
          <a:noFill/>
          <a:ln w="9525">
            <a:noFill/>
            <a:miter lim="800000"/>
            <a:headEnd/>
            <a:tailEnd/>
          </a:ln>
        </p:spPr>
        <p:txBody>
          <a:bodyPr vert="horz" wrap="square" lIns="92963" tIns="46483" rIns="92963" bIns="46483" numCol="1" anchor="t" anchorCtr="0" compatLnSpc="1">
            <a:prstTxWarp prst="textNoShape">
              <a:avLst/>
            </a:prstTxWarp>
          </a:bodyPr>
          <a:lstStyle>
            <a:lvl1pPr algn="r" defTabSz="930681" eaLnBrk="0" hangingPunct="0">
              <a:defRPr sz="1200" b="0">
                <a:latin typeface="Times" pitchFamily="18" charset="0"/>
              </a:defRPr>
            </a:lvl1pPr>
          </a:lstStyle>
          <a:p>
            <a:pPr>
              <a:defRPr/>
            </a:pPr>
            <a:endParaRPr lang="it-IT" dirty="0"/>
          </a:p>
        </p:txBody>
      </p:sp>
      <p:sp>
        <p:nvSpPr>
          <p:cNvPr id="6148" name="Rectangle 4"/>
          <p:cNvSpPr>
            <a:spLocks noGrp="1" noChangeArrowheads="1"/>
          </p:cNvSpPr>
          <p:nvPr>
            <p:ph type="ftr" sz="quarter" idx="2"/>
          </p:nvPr>
        </p:nvSpPr>
        <p:spPr bwMode="auto">
          <a:xfrm>
            <a:off x="0" y="9425148"/>
            <a:ext cx="2940687" cy="498316"/>
          </a:xfrm>
          <a:prstGeom prst="rect">
            <a:avLst/>
          </a:prstGeom>
          <a:noFill/>
          <a:ln w="9525">
            <a:noFill/>
            <a:miter lim="800000"/>
            <a:headEnd/>
            <a:tailEnd/>
          </a:ln>
        </p:spPr>
        <p:txBody>
          <a:bodyPr vert="horz" wrap="square" lIns="92963" tIns="46483" rIns="92963" bIns="46483" numCol="1" anchor="b" anchorCtr="0" compatLnSpc="1">
            <a:prstTxWarp prst="textNoShape">
              <a:avLst/>
            </a:prstTxWarp>
          </a:bodyPr>
          <a:lstStyle>
            <a:lvl1pPr algn="l" defTabSz="930681" eaLnBrk="0" hangingPunct="0">
              <a:defRPr sz="1200" b="0">
                <a:latin typeface="Times" pitchFamily="18" charset="0"/>
              </a:defRPr>
            </a:lvl1pPr>
          </a:lstStyle>
          <a:p>
            <a:pPr>
              <a:defRPr/>
            </a:pPr>
            <a:endParaRPr lang="it-IT" dirty="0"/>
          </a:p>
        </p:txBody>
      </p:sp>
      <p:sp>
        <p:nvSpPr>
          <p:cNvPr id="6149" name="Rectangle 5"/>
          <p:cNvSpPr>
            <a:spLocks noGrp="1" noChangeArrowheads="1"/>
          </p:cNvSpPr>
          <p:nvPr>
            <p:ph type="sldNum" sz="quarter" idx="3"/>
          </p:nvPr>
        </p:nvSpPr>
        <p:spPr bwMode="auto">
          <a:xfrm>
            <a:off x="3847464" y="9425148"/>
            <a:ext cx="2940686" cy="498316"/>
          </a:xfrm>
          <a:prstGeom prst="rect">
            <a:avLst/>
          </a:prstGeom>
          <a:noFill/>
          <a:ln w="9525">
            <a:noFill/>
            <a:miter lim="800000"/>
            <a:headEnd/>
            <a:tailEnd/>
          </a:ln>
        </p:spPr>
        <p:txBody>
          <a:bodyPr vert="horz" wrap="square" lIns="92963" tIns="46483" rIns="92963" bIns="46483" numCol="1" anchor="b" anchorCtr="0" compatLnSpc="1">
            <a:prstTxWarp prst="textNoShape">
              <a:avLst/>
            </a:prstTxWarp>
          </a:bodyPr>
          <a:lstStyle>
            <a:lvl1pPr algn="r" defTabSz="930681" eaLnBrk="0" hangingPunct="0">
              <a:defRPr sz="1200" b="0">
                <a:latin typeface="Times" pitchFamily="18" charset="0"/>
              </a:defRPr>
            </a:lvl1pPr>
          </a:lstStyle>
          <a:p>
            <a:pPr>
              <a:defRPr/>
            </a:pPr>
            <a:fld id="{7B1AE9B7-FC2F-4634-82AF-D55BF337F323}" type="slidenum">
              <a:rPr lang="it-IT"/>
              <a:pPr>
                <a:defRPr/>
              </a:pPr>
              <a:t>‹N›</a:t>
            </a:fld>
            <a:endParaRPr lang="it-IT"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7:13.374"/>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165 1,'392'13,"226"10,3-24,-226-1,1837 2,-247 77,-1690-55,-192-15,125 14,-212-20,0 2,-1 0,1 1,27 11,-37-12,1 0,-1 1,1 0,-1 0,0 1,-1-1,1 1,-1 1,0-1,0 1,7 11,10 21,14 21,-33-55,1 1,0 0,0 0,-1 0,1 0,-1 1,-1 0,1-1,-1 1,0 0,1 8,-3-13,0 0,0-1,0 1,-1-1,1 1,0-1,0 1,-1-1,1 1,0-1,-1 0,1 1,-1-1,1 1,0-1,-1 0,1 1,-1-1,1 0,-1 0,1 1,-1-1,1 0,-1 0,0 0,1 0,-1 0,1 1,-1-1,1 0,-1 0,1 0,-1-1,0 1,1 0,-1 0,-23-4,-86-41,78 37,-1 1,-54-4,-68 4,-40-3,-519-41,53 51,342 1,0-1,-3580 1,3711 12,81-2,79-9,0 2,0 1,1 1,-1 1,2 1,-41 19,-95 37,158-63,-31 14,34-15,0 1,0-1,0 1,0-1,0 1,0-1,0 1,0 0,0 0,1-1,-1 1,0 0,0 0,1 0,-1 0,0 0,1 0,-1 0,1 0,-1 0,1 0,0 0,-1 0,1 0,0 0,0 2,0-2,1 0,0 0,-1 1,1-1,0 0,0 0,0 0,0 0,0 0,0-1,0 1,0 0,0 0,0-1,0 1,0 0,1-1,-1 1,0-1,2 1,35 8,-24-7,119 23,137 7,149-14,-137-16,78-2,69 0,3179-4,-3211-11,-98 1,952 11,-646 34,-592-30,-5 0,-13-1,-26 1,-1019-2,202 46,279-5,-836-27,954-16,-813 2,1175 2,1 4,0 3,-110 25,175-27,-1 1,1 1,-29 15,41-18,1 1,0 0,0 0,1 1,0 1,0-1,1 1,0 1,-7 9,-58 98,-7 11,75-121,-1 0,1 0,-1 0,-1-1,1 0,-1 0,0-1,0 1,-1-2,1 1,-9 2,-14 4,-50 10,37-11,-11 3,0-4,-75 4,-109-10,211-2,27 1,0-1,0 0,0 0,0 0,0 0,1 0,-1 0,0 0,0 0,0 1,0-1,0 0,0 0,0 0,0 0,0 0,0 0,0 1,0-1,0 0,0 0,0 0,0 0,0 0,0 1,0-1,0 0,0 0,0 0,0 0,0 0,0 0,0 1,0-1,0 0,-1 0,1 0,0 0,0 0,0 0,0 0,0 0,0 0,0 1,0-1,-1 0,1 0,0 0,0 0,0 0,0 0,0 0,0 0,-1 0,15 5,-1 0,1-1,0 0,0-1,17 1,-29-3,270 25,8-20,-201-5,1231-1,-973-10,168 0,-233 13,321-1,-21-4,-112 2,68 9,45-2,-303-23,35-1,353 17,-181 1,-2819-1,1834 16,211-3,-135-25,167-1,-1035 29,-99-2,1019-15,86-16,35 0,-223 18,473-1,-1 0,0 1,0 0,0 1,-16 4,23-5,-1 1,0-1,1 1,0 0,-1 0,1 0,0 1,0-1,0 1,0 0,0-1,1 1,-1 1,1-1,0 0,-3 5,4-5,0-1,0 0,0 1,1-1,-1 0,1 1,-1-1,1 1,0-1,0 1,0-1,0 1,0-1,1 1,-1-1,1 1,0 2,1-1,0 0,0 0,1 0,-1 0,1-1,-1 1,1-1,0 0,5 4,2 0,0 1,1-2,0 1,0-1,0-1,15 5,10 0,0-1,0-1,1-3,46 2,155-7,-149-3,1586-3,-974 8,2165-2,-2205 0,-656 0,11 0,-16 0,0 0,1 0,-1 0,0 0,0 0,1 0,-1 0,0 0,0 0,1 0,-1 0,0-1,0 1,1 0,-1 0,0 0,0 0,1 0,-1-1,0 1,0 0,0 0,1 0,-1 0,0-1,0 1,0 0,0 0,0-1,1 1,-1 0,0 0,0-1,0 1,0-1,-4-5</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7:42.324"/>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74,'242'0,"-199"3,0 2,0 2,74 21,-50-10,47 11,-31-7,1-3,136 13,44-1,19 0,89-30,-188-3,35-14,-20 1,-188 14,0 1,0-2,0 1,0-1,-1-1,1 0,-1-1,1 0,-1 0,0-1,-1-1,1 1,-1-1,0-1,-1 0,1 0,-2-1,1 0,-1 0,0-1,0 0,-1 0,-1 0,7-14,-10 19,-1 1,0-1,0 1,0-1,-1 0,1 1,-1-1,0 0,0 0,0 1,0-1,-2-5,2 6,-1 1,0 0,-1-1,1 1,0-1,-1 1,1 0,-1 0,0 0,1 0,-1 0,0 0,0 1,-1-1,1 1,0-1,0 1,-4-2,-5-1,-1-1,0 1,0 1,-1 0,1 1,-20-1,-83 2,70 2,-840 7,647 8,35 0,153-12,0 3,0 2,-57 18,-82 14,71-31,-191-8,139-5,115 3,5 0</inkml:trace>
</inkml:ink>
</file>

<file path=ppt/ink/ink10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2:14.227"/>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0,'204'16,"-64"-2,-60-13,-53-2,0 2,0 1,0 0,27 8,-21-3,1-2,-1 0,58-2,-64-3,0 1,0 1,0 1,-1 1,0 2,33 10,24 15,45 19,-111-42,0 1,-1 1,0 0,0 1,16 15,-12-6,0 0,24 32,-38-45,0 1,-1 1,-1-1,1 1,-1 0,-1 0,1 0,-2 0,1 1,1 16,-3-16,-1 1,0 0,0-1,-1 1,-1-1,0 1,0-1,-1 0,0 0,-8 17,7-21,1 0,-1 0,0-1,0 0,-1 0,1 0,-1 0,0-1,0 1,-1-1,0-1,1 1,-1-1,0 0,0 0,-1-1,1 0,-8 2,-16 2,0-1,-57 0,-67-8,53-1,68 4,12 1,1-1,-1-1,1-1,0-1,-40-10,43 6,-127-41,115 40,-1 2,-61-6,-38-3,89 9,0 2,0 1,0 2,-40 4,40 4</inkml:trace>
</inkml:ink>
</file>

<file path=ppt/ink/ink10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5:21.644"/>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3210 26,'-3136'0,"3127"0,5 0,1 0,0 1,-1-1,1-1,-1 1,1 0,0-1,-1 0,1 0,0 0,0 0,0 0,-1-1,-3-2,-3-10</inkml:trace>
</inkml:ink>
</file>

<file path=ppt/ink/ink10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5:23.242"/>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1598 1,'-782'0,"752"2,-1 1,-46 10,42-6,-54 5,-184-14,109-2,102 4,7 0</inkml:trace>
</inkml:ink>
</file>

<file path=ppt/ink/ink10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3:14.148"/>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37,'111'0,"300"-13,-45-10,3 24,-150 1,1319-2,-1286 18,-134-7,-87-9,-16-1,1 0,0 1,-1 1,16 4,9 7,-4 0</inkml:trace>
</inkml:ink>
</file>

<file path=ppt/ink/ink10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2:16.979"/>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60,'97'1,"119"-4,-177-3,67-17,-81 15,-1 2,1 1,0 0,0 2,1 1,37 2,-41 4,0 0,0 1,-1 2,0 0,0 1,28 16,-14-7,1-1,1-2,0-1,1-2,77 12,-102-21,-1-1,1 0,21 7,-30-7,0 1,-1-1,1 1,-1 0,0 0,1 0,-1 0,0 0,0 1,0-1,-1 1,1 0,3 5,-2-1,0 1,0 0,-1 0,0 1,0-1,-1 1,0-1,0 1,-1 0,0 15,-1-10,0 0,-2 1,1-1,-2-1,0 1,-5 15,5-21,-1 0,0 0,-1-1,1 1,-2-1,1 0,-1 0,0-1,0 0,-1 0,1 0,-1-1,-12 7,4-3,1-2,-1 0,-1-1,1 0,-1-1,-21 4,-87 21,82-18,0-2,-77 8,88-17,1-1,0-2,0-1,-53-12,-8 1,0 1,9-7,-114-10,159 27</inkml:trace>
</inkml:ink>
</file>

<file path=ppt/ink/ink10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5:15.659"/>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3157 157,'-597'0,"362"-17,22 0,-232 16,200 3,202-5,1-1,-1-2,-44-13,34 7,-68-7,-232 15,189 7,84-2,17 1,-64-7,96 0,0-1,-31-11,-26-6,54 17</inkml:trace>
</inkml:ink>
</file>

<file path=ppt/ink/ink10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5:18.646"/>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1044 70,'-1'3,"1"0,-1 0,0-1,0 1,0-1,-1 1,1-1,-1 1,1-1,-1 0,-2 4,-23 20,24-24,-1 0,1 0,-1 0,1-1,-1 1,0-1,1 0,-1 0,0 0,0-1,-5 1,-47-3,33 1,-515-8,503 8,1-1,-1-1,1-2,0-2,-63-20,91 25,0 0,1 0,-1 0,1-1,0 0,0 0,0 0,0-1,-6-6,11 10,-1-1,1 1,-1 0,1-1,-1 1,1-1,0 1,0-1,-1 1,1-1,0 1,0-1,-1 0,1 1,0-1,0 1,0-1,0 1,0-1,0 0,0 1,0-1,0 1,0-1,0 0,0 1,0-1,1 1,-1-1,0 1,0-1,1 1,-1-1,0 1,1-1,-1 1,1-1,2-1,-1 0,0 1,1-1,-1 1,1 0,0 0,4-1,20-5,0 2,1 0,40 0,92 5,-100 1,555 2,-560-3</inkml:trace>
</inkml:ink>
</file>

<file path=ppt/ink/ink10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3:19.249"/>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351 199,'6'-5,"0"1,0 0,0 1,1-1,-1 1,1 0,0 1,0 0,0 0,0 0,0 1,8-1,-2 0,74-11,127-3,93 17,-147 2,-137-4,-1-1,1 0,-1-2,23-6,85-32,-83 25,87-20,-75 28,90-1,61 12,-88 0,698 0,-810-2,1 0,-1 0,0 1,0 1,0-1,0 1,0 1,-1 0,1 1,-1-1,1 2,-1-1,0 2,-1-1,0 1,1 0,12 13,3 8,26 39,-16-21,-27-37,32 47,-36-50,0 0,-1 0,0 0,1 1,-2-1,1 0,-1 1,0 0,1 6,-2-10,0 0,0 0,0-1,0 1,-1 0,1 0,0 0,-1-1,0 1,1 0,-1-1,0 1,0-1,0 1,0-1,0 1,0-1,-3 3,1-2,0 1,0-1,0 0,-1 0,1-1,-1 1,1-1,-7 2,-5 0,1-1,-1 0,-26-1,-47-4,-135-22,78-7,19 3,-163-44,140 19,108 37,-1 2,-1 1,-87-15,20 21,-151 9,98 3,-424-4,362-20,1 1,187 18,11 0,-1 1,1 1,0 1,0 2,-30 7,26-2,-79 22,64-23</inkml:trace>
</inkml:ink>
</file>

<file path=ppt/ink/ink10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2:19.872"/>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27 67,'767'0,"-745"-1,0-2,0 0,0-1,0-1,0-1,24-11,-25 11,0 0,0 1,43-4,-49 8,0 1,0 0,-1 1,1 0,0 2,24 6,-34-7,0 0,0 1,0 0,0 0,0 0,0 1,-1-1,0 1,0 0,0 1,0-1,-1 1,1 0,4 9,3 7,-1 2,9 27,-11-28,0-2,-2 1,0 0,-1 0,-1 1,-1-1,-1 1,-1 0,-1 0,-1 0,-4 23,4-39,-1 0,0 0,0 1,0-1,-1-1,0 1,0 0,0-1,-1 1,0-1,0 0,0 0,-7 5,5-5,-2 1,1-2,-1 1,1-1,-1 0,-1 0,1-1,-14 3,-10 0,1-2,-1-1,0-1,-40-4,58 1,-34-2,-69-15,71 10,-76-5,46 11,-139 17,105-3,-147-4,219-8</inkml:trace>
</inkml:ink>
</file>

<file path=ppt/ink/ink10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5:10.462"/>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3111 1,'-5'0,"1"0,0 1,0 0,0 0,0 0,0 0,1 1,-1-1,0 1,-4 3,-14 6,1-4,0-1,-1 0,1-1,-1-2,0 0,-30-1,-136-13,74 2,-595 2,416 9,-1209-2,1448 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7:43.989"/>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36,'193'-2,"215"5,-231 12,21 1,-110-16,-1-4,1-4,105-23,-132 21,108-4,65 15,-102 1,-40-1,-71-1</inkml:trace>
</inkml:ink>
</file>

<file path=ppt/ink/ink1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5:12.730"/>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1115 1,'-6'0,"0"1,0 0,0 0,-8 3,-11 2,-130 28,-11 2,6 1,118-25,0-1,0-3,-69 6,67-13,10-2,1 3,-1 0,1 2,-42 11,31-2,7-2</inkml:trace>
</inkml:ink>
</file>

<file path=ppt/ink/ink1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3:27.346"/>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0,'11'0,"8"0,13 0,6 0,8 0,1 0,-2 0,-3 0,-3 0,-3 0,3 0,7 0,5 0,6 0,4 0,-9 0</inkml:trace>
</inkml:ink>
</file>

<file path=ppt/ink/ink1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3:29.932"/>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1,'0'11,"6"3,7 0,7-3,-1 8,3 0,3-3,3-4,7-4,9-3,-4 8,4 2,4-1,5-3,5 7,3 0,2-2,-10-4</inkml:trace>
</inkml:ink>
</file>

<file path=ppt/ink/ink1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3:38.507"/>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63,'368'0,"-321"-2,-1-3,83-19,-86 14,0 2,1 2,58-2,-84 10,1 0,0 1,-1 0,1 2,-1 0,0 1,-1 1,24 13,-7-3</inkml:trace>
</inkml:ink>
</file>

<file path=ppt/ink/ink1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3:45.020"/>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1,'5'0,"8"0,13 0,12 0,5 0,7 0,5 0,-1 0,-4 0,0 0,3 0,3 0,3 0,-9 0</inkml:trace>
</inkml:ink>
</file>

<file path=ppt/ink/ink1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3:53.495"/>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70,'5'0,"0"-1,0 0,-1-1,1 1,0-1,-1 0,1 0,-1 0,0-1,5-3,22-10,-10 8,1 2,0 1,0 0,0 2,0 1,38 0,134 17,-185-14,373 22,2-24,-141-1,609 2,-799 3,70 11,40 3,31-18,49 2,-211 1,0 2,0 0,33 11,-52-11</inkml:trace>
</inkml:ink>
</file>

<file path=ppt/ink/ink1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2:22.656"/>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278 1,'323'12,"-204"-3,-60-6,86 16,47 22,-177-38,0 0,-1 1,21 9,-31-12,-1 1,1 0,0 1,-1-1,1 0,-1 1,0 0,0 0,0 0,0 0,-1 0,1 0,-1 1,0 0,0-1,0 1,2 4,5 30,-7-27,1 0,7 21,-6-22,0 0,-1 0,0 1,0-1,-1 1,1 20,-3-26,0-1,0 1,0 0,-1 0,0 0,0-1,0 1,-1 0,0-1,1 1,-2-1,1 0,0 0,-1 0,0 0,0 0,0 0,-4 3,-9 5,0 0,-1-1,-1-1,0-1,-19 7,-3 2,15-7,-1-1,1-1,-1-1,-1-2,0 0,-50 2,29-6,1-3,-1-1,-50-10,78 7,0 0,0-1,1-1,-27-13,7 2,22 12,-1 0,0 1,-1 1,1 0,-30-1,-97 5,87 1,-4 0,6 0</inkml:trace>
</inkml:ink>
</file>

<file path=ppt/ink/ink1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5:04.608"/>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3210 67,'-32'1,"13"0,0-1,0-1,1 0,-1-1,0-1,-32-10,17 2,0 1,0 1,-1 3,-63-5,-143 9,139 5,-577-2,637 1,1 2,-56 13,12-2,-224 11,2-24,285-2,-30 2,1 2,-80 18,-44 5,-211-19,327-8</inkml:trace>
</inkml:ink>
</file>

<file path=ppt/ink/ink1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5:06.538"/>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1373 1,'0'4,"-1"-1,0 1,0 0,0-1,0 1,0 0,-1-1,1 0,-1 1,0-1,0 0,0 0,-1 0,-4 5,-4 3,-26 20,35-29,-16 10,-1 0,0-1,0-1,-1-1,0-1,-1-1,0 0,0-2,0 0,-32 2,-25-1,-126-8,107-1,-486 0,539 3,7 0</inkml:trace>
</inkml:ink>
</file>

<file path=ppt/ink/ink1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3:58.349"/>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2,'214'-1,"318"8,-487-4,11 0,86 15,-126-13,-1 0,27 12,-27-10,0-1,27 8,17-4,-35-7,36 11,-5 4,73 34,-103-40,29 8,-22-11</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7:45.560"/>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47,'0'-2,"0"1,1-1,-1 0,0 0,1 0,-1 0,1 0,-1 1,1-1,0 0,0 0,0 1,0-1,0 1,0-1,0 1,0-1,1 1,-1 0,0-1,1 1,-1 0,1 0,0 0,-1 0,1 0,0 1,0-1,-1 0,1 1,0 0,0-1,3 1,8-2,0 2,-1 0,1 0,15 3,-4-1,506 7,-487-9,15 3,1 3,62 13,20 4,173-9,-47-5,-89 17,-107-13,72 3,184-14,-180-4,-96 2</inkml:trace>
</inkml:ink>
</file>

<file path=ppt/ink/ink1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4:15.537"/>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0 201,'6'0,"0"-1,-1 0,1 0,-1-1,1 0,-1 0,8-4,13-4,17-2,0 3,1 1,76-4,139 11,-143 3,1364 0,-843-3,-624 2,-1-2,1 1,-1-2,0 0,1 0,-1-1,0-1,0 0,0 0,-1-1,16-9,-26 13,1 0,0 0,-1 0,1 0,0-1,-1 1,1 0,-1-1,0 1,1-1,-1 1,0-1,0 0,0 1,0-1,0 0,-1 0,1 0,0 0,-1 1,0-1,1 0,-1 0,0 0,0 0,0 0,0 0,0 0,0 0,-1 0,1 0,-1 0,1 0,-1 0,0 0,0 1,-2-4,-13-25</inkml:trace>
</inkml:ink>
</file>

<file path=ppt/ink/ink1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2:26.906"/>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1 196,'0'-2,"1"0,-1 0,1-1,-1 1,1 0,0 0,0 0,0 1,0-1,0 0,0 0,1 0,-1 1,1-1,-1 1,1-1,0 1,-1 0,1-1,0 1,0 0,0 0,0 0,4-1,4-2,0 1,1 0,16-3,109-25,-91 19,0 2,71-7,-61 12,80-21,31-3,-48 21,181 11,-155 11,14 1,-132-14,0 1,0 1,0 1,26 9,-37-9,80 23,-82-24,1-1,-1-1,0 0,0 0,18-2,-20-1,0 1,0 1,0 0,0 0,22 4,-28-3,0 1,-1-1,1 1,-1 0,0 0,0 1,1-1,-2 1,1 0,0 0,0 0,-1 1,0-1,0 1,0 0,4 6,-2-1,0 0,-1 1,0 0,-1 0,0 0,-1 0,0 0,0 0,-1 1,0-1,-1 1,0-1,-1 0,-2 13,-1 1,-1 0,-2-1,0 0,-21 44,19-50,0 0,-1 0,-1-1,0 0,-2-1,0 0,0-1,-1 0,-1-1,0-1,-1 0,0-1,-31 15,21-14,-2-2,1 0,-1-2,0-1,-1-2,-46 4,-178-8,132-5,108 5,0 0,0 1,0 1,0 0,-22 9,20-7,0 0,0-1,-26 4,-15-7,-78-6,32-1,73 5,-170 1,192 0,-1 1,1-1,0 2,0-1,0 1,1 0,-1 0,0 1,-10 5,14-6,0 1,0-1,0 1,0-1,0 1,1 0,0 0,-1 0,1 0,0 0,0 1,1-1,-1 1,1-1,0 1,0-1,0 1,0 0,0 6,0 0,1 0,1 0,0 0,0-1,1 1,0 0,1-1,0 1,1-1,5 11,4 6,2-1,20 28,-24-40,1 0,0-1,0-1,1 0,0 0,1-1,1-1,-1-1,1 0,1 0,-1-2,21 7,-5-8,-1-1,1-1,0-1,56-5,-17 0,66 2,380-22,-461 13,61-19,-28 7,-83 21,0 0,0-1,0 1,0-1,-1 0,1 0,-1 0,1-1,4-3,-8 5,-1 1,1-1,0 0,0 0,-1 0,1 0,-1 0,1 0,-1 0,1 0,-1 0,1 0,-1 0,0 0,0 0,0 0,1-2,-2 1,1 0,0 0,-1 0,1-1,-1 1,0 0,0 0,0 0,0 0,0 1,-2-4,-5-5,0 0,-1 1,0 0,-11-7,9 6,0 0,-14-16,13 9,0 0,-16-34,18 31,-23-34,28 47,-1 1,1-1,-1 2,0-1,-1 1,1 0,-1 0,-13-7,-14-3,0 2,0 1,-1 1,-1 3,1 0,-57-3,-222 6,226 6,-37 0,-261 13,336-10,-33 4,74-7,1 1,-1 0,1 1,0 0,-1 0,-13 8,2 5</inkml:trace>
</inkml:ink>
</file>

<file path=ppt/ink/ink1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4:59.381"/>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3279 58,'-126'-1,"-328"14,381-9,-139-12,58 0,-793 6,485 4,325-1,-158-4,107-19,71 7,35 2,50 7</inkml:trace>
</inkml:ink>
</file>

<file path=ppt/ink/ink1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5:01.330"/>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1039 1,'-39'2,"-55"9,-1 1,-23-7,-26 1,112-1,-1 1,-34 12,-41 8,74-23,-49 0,-18 1,92-3,0 1,1 0,-1 1,1 0,-16 8,0 2</inkml:trace>
</inkml:ink>
</file>

<file path=ppt/ink/ink1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4:21.154"/>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0,'19'7,"-5"-1,57 19,26 8,32-5,177 16,137-23,-303-21,-4-2,152 20,245 75,-494-83,114 23,-134-30,-1-1,1-1,0-1,-1-1,1 0,21-5,89-32,-92 25,1 1,51-8,53-12,-97 20,73-10,50 15,-117 7</inkml:trace>
</inkml:ink>
</file>

<file path=ppt/ink/ink1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2:30.242"/>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1 135,'1222'0,"-1188"-1,-1-1,0-2,40-10,91-33,39-8,-183 51,1 1,-1 0,1 2,22 0,-39 1,1 0,-1 1,1 0,-1-1,0 1,1 1,-1-1,0 1,0-1,0 1,0 0,0 1,0-1,0 1,-1-1,1 1,-1 0,0 1,0-1,0 0,0 1,-1 0,1 0,3 7,-3-2,-1 0,0 0,0 0,-1 0,0 1,0-1,-1 0,0 1,-1-1,0 0,-1 1,0-1,-5 16,-2 0,-1-1,-1 0,-24 38,21-41,-1-1,0 0,-27 24,-61 49,60-55,25-23,0-1,-1 0,0-1,-1-1,0-1,-41 17,22-15,-1 0,0-3,0-1,-63 5,-100 19,43-5,130-25,1-1,-1-1,-44-5,13-4,-140-11,165 15,0 0,-40-12,38 7,-65-5,95 13,1 1,0 0,-1 1,1 0,0 0,-1 0,1 1,0 0,0 1,-13 6,18-8,-1 1,1 0,-1-1,1 1,0 0,0 0,0 1,0-1,0 0,0 1,0-1,1 1,-1 0,1-1,0 1,0 0,0 0,0 0,1 0,-1 0,1-1,-1 1,1 0,0 1,0-1,1 0,-1 0,0-1,2 6,0-2,0 0,0 0,1-1,-1 1,1-1,0 0,0 0,1 0,0 0,0 0,0-1,0 0,1 1,-1-2,1 1,0-1,0 1,1-1,8 3,10 3,0 0,1-2,37 6,15 5,-28-4,1-2,81 7,103-10,-207-9,297-15,-113-6,-180 15,48-16,-52 13,1 1,36-5,-12 9,-3 1</inkml:trace>
</inkml:ink>
</file>

<file path=ppt/ink/ink1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4:54.658"/>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3345 66,'-2335'0,"2186"-3,-169-26,175 12,-222 0,331 18</inkml:trace>
</inkml:ink>
</file>

<file path=ppt/ink/ink1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4:56.709"/>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1376 1,'-818'0,"539"16,41 0,198-16</inkml:trace>
</inkml:ink>
</file>

<file path=ppt/ink/ink1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4:06.017"/>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0,'10'1,"0"0,0 0,18 6,-8-2,105 30,179 74,-105-20,-107-44,149 48,-198-82,0-2,0-2,1-2,68 0,-96-6,-25 0,-26-1,-340 0,352 1,0-2,0-1,0 0,1-2,0-1,-24-10,-49-14,57 23,-1 1,-65-2,-78 9,122 1,9 0</inkml:trace>
</inkml:ink>
</file>

<file path=ppt/ink/ink1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4:13.392"/>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1 103,'972'0,"-552"-33,-12 0,398 33,-295 2,-511-2,10 1,-1-1,1 0,-1 0,1-1,-1 0,0-1,1 0,-1-1,0 0,0 0,14-8,-6-3</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1:21.912"/>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69,'188'1,"213"-3,-323-4,94-20,66-5,-234 31,192-4,-160 5,1 2,-1 1,49 13,-78-15,1 1,-1-1,0 1,0 1,0-1,0 1,-1 0,1 1,-1 0,0 0,0 0,-1 0,0 1,6 8,-5-5,-1 0,0 1,0-1,-1 1,-1 0,1 0,-2 0,1 1,1 17,-3-10,-1 1,0 0,-1 0,-1 0,-1-1,-1 1,-1-1,0 0,-1 0,-1-1,-14 28,16-37,0-1,-1 0,0-1,0 1,0-1,-1 0,1 0,-2-1,1 0,0 0,-1-1,0 0,0 0,0-1,-1 0,1 0,-1-1,-9 1,-16 2,0-2,-1-1,-44-4,58 1,-89-4,-183 2,265 6,-29 7,-13 2,-31-5,56-6</inkml:trace>
</inkml:ink>
</file>

<file path=ppt/ink/ink1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2:34.551"/>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68,'54'1,"-4"0,0-3,71-9,42-14,0 8,174 4,-247 12,251 5,-238 9,-27-2,-61-10,-1 1,22 6,-30-7,-1 1,1 1,-1-1,0 1,0 0,0 0,0 0,0 1,6 7,0 0,-1 1,-1 1,0 0,-1 0,0 1,-1 0,-1 0,0 0,0 1,-2 0,0 0,3 23,-2 14,-2 1,-5 71,1-94,1-19,-1 0,0 0,0-1,-1 1,-1 0,0-1,-1 1,1-1,-2 0,0 0,0-1,-1 1,0-1,-8 9,2-4,-1-1,-1 0,0-1,-1-1,-1 0,1-1,-2-1,1 0,-1-1,0-1,-21 6,-7-5,-2-1,1-3,0-2,-1-1,-66-9,7-6,-28-2,99 14,-1-1,-66-15,75 11,-1 1,0 1,-42-1,54 6,-1 0,0 1,1 1,0 1,-1 0,1 1,-19 7,-31 20,45-19,-1-2,-27 8,42-16,-1-1,1 0,-1-1,0 1,0-2,1 1,-1-1,0 0,1-1,-1 0,1 0,-10-4,10 3,0 0,0 0,0 0,1-1,-1 0,1-1,0 0,0 0,0 0,1 0,0-1,-7-8,11 10,-1 1,0-1,1 1,-1-1,1 1,0-1,0 0,1 1,-1-1,1 0,-1 0,1 0,1 0,-1 1,2-8,0 4,0 1,0-1,1 1,0 0,0 0,1 0,-1 1,7-8,4-2,0 0,1 1,1 1,0 1,19-12,-4 6,2 1,0 1,0 1,2 3,48-13,19-9,-7 2,-42 16,-1-3,68-33,92-65,-193 106,1 1,1 1,-1 1,31-9,-40 14,0 1,0 0,0 1,1 0,-1 0,0 1,0 1,1 0,-1 0,15 5,-22-5,0 1,1 0,-1 0,-1 0,1 1,0-1,0 1,-1 0,0 0,0 0,1 1,-2-1,1 1,3 5,2 5,-1 0,10 27,-10-22,-3-6,0-1,0 1,-2-1,1 1,-2 0,1 14,-7 77,-1-40,4-43,-1 0,-1-1,-1 1,-1-1,0 0,-2 0,0 0,-2-1,0-1,0 0,-22 27,-8 12,-48 59,76-102,-2 0,0-1,-1 0,0-1,-28 16,-1-3,-1-3,-54 20,73-33,0-2,0 0,-1-2,0-1,-42 1,63-5,1 1,0-2,-1 1,1 0,0-1,0 0,-1-1,1 1,0-1,0 0,0 0,1 0,-9-6,-9-14</inkml:trace>
</inkml:ink>
</file>

<file path=ppt/ink/ink1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4:49.183"/>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3033 41,'-670'0,"445"16,44 0,-329-14,262-4,-556 2,753-2,-65-12,4 1,110 13,-5 0,-1-1,1 1,0-1,0 0,0-1,0 1,0-2,0 1,0-1,1 0,-1 0,-9-7,2-4</inkml:trace>
</inkml:ink>
</file>

<file path=ppt/ink/ink1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4:51.168"/>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1021 2,'-164'-1,"-178"3,235 11,25-3,-58 9,-9 0,112-16</inkml:trace>
</inkml:ink>
</file>

<file path=ppt/ink/ink1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4:09.380"/>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1,'1219'0,"-949"17,-10 0,-213-17</inkml:trace>
</inkml:ink>
</file>

<file path=ppt/ink/ink1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4:11.072"/>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0,'1082'0,"-965"5,121 21,42 3,176-42,-110-4,-216 16,312 4,-292 13,2 0,-59-15,-75-6,-18 5,0-1,0 1,1 0,-1-1,0 1,0 0,0-1,1 1,-1 0,0-1,0 1,0 0,0-1,0 1,0-1,0 1,1 0,-1-1,0 1,-1-1,1 1,0 0,0-1,0 1,0-1,0 1,0 0,0-1,-1 1,1 0,0-1,0 1,0 0,-1-1,-10-13</inkml:trace>
</inkml:ink>
</file>

<file path=ppt/ink/ink1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2:39.435"/>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21 2,'30'7,"-9"-1,38 3,93 3,65-11,-122-2,64 1,176-2,-135-14,16 1,-180 13,-1 2,1 1,59 11,-83-10,0 2,0-1,0 1,-1 1,0 0,0 1,0 0,-1 1,0 0,0 0,-1 1,0 1,0-1,11 16,-2-1,-2 1,24 45,-33-54,-1 0,0 1,-1 0,-1 0,0 0,1 21,-2-19,-2 1,0-1,-1 1,0-1,-2 1,0-1,-1 1,-6 17,4-22,-2 5,0 0,-1-1,-15 25,19-37,0-1,0 1,-1-1,0 0,0 0,0 0,-1-1,1 0,-1 0,0 0,0-1,-1 0,-10 4,-4-1,0 0,-1-2,0-1,-37 2,-93-8,89 0,-411-2,416 5,51 0,1 1,-1-1,1-1,-1 1,1-1,-1 0,1-1,0 1,-1-1,1 0,0-1,0 0,-10-6,-5-7,0 2,-1 1,0 0,-1 2,-1 1,0 0,0 2,0 1,-1 1,0 0,-1 2,1 2,-31-1,5 4,-1 3,1 1,1 3,-52 14,-80 19,239-38,38-5,0-5,-1-4,176-44,-223 42,279-67,-257 68,1 2,129 0,-142 10,142 6,-194-6,0 0,0 1,0-1,0 1,0 0,1 1,-2-1,1 1,0 0,0 0,0 0,-1 1,1-1,-1 1,0 0,0 1,0-1,0 1,-1 0,1 0,-1 0,4 6,15 23,-1 0,-2 2,-1 0,24 73,-40-102,0-1,-1 1,0-1,0 1,0 0,-1-1,0 1,0 0,0-1,-1 1,0 0,0-1,0 1,-1-1,0 1,0-1,0 0,-1 0,1 0,-1 0,0 0,-1-1,1 1,-1-1,0 0,0 0,-8 6,-7 4,0 0,-1 0,-1-2,0-1,-1 0,0-2,0 0,-1-2,-38 8,41-12,1 2,-1 0,1 1,0 1,1 1,-32 17,29-12,-1-1,0-1,-1-1,0-1,-34 9,-173 44,156-39,56-16,-1-1,1 0,-1-2,0 0,-1-1,-28 0,43-3,-60-1,-69-11,110 6,0 0,-24-10,23 7,-38-8,-135-31,154 35</inkml:trace>
</inkml:ink>
</file>

<file path=ppt/ink/ink1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4:44.090"/>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3281 3,'-3'1,"1"0,-1 0,1 0,-1 0,0 0,1 0,-1 0,0-1,0 0,1 1,-1-1,0 0,0-1,0 1,-3-1,-6 0,-1749-7,1095 10,-8-2,651 0,-41 5,31 3</inkml:trace>
</inkml:ink>
</file>

<file path=ppt/ink/ink1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4:45.985"/>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1117 163,'-2'0,"1"-1,-1 0,1 1,-1-1,1 0,-1 0,1 0,0 0,0 0,-1 0,1-1,-1-1,-11-9,3 7,1 1,-1 0,0 0,-1 0,-19-3,-59-4,21 4,-24-6,-165 0,230 11,0 0,0-3,1 0,-31-10,21 5,-48-7,-79 8,111 9</inkml:trace>
</inkml:ink>
</file>

<file path=ppt/ink/ink1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4:34.957"/>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66,'1517'0,"-1428"-5,136-23,5-2,-182 27</inkml:trace>
</inkml:ink>
</file>

<file path=ppt/ink/ink1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4:40.785"/>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1,'21'1,"0"1,0 1,-1 0,32 11,5 1,74 9,1-6,156 3,277-24,-540 2,533-28,-104 3,605 15,-731 37,-299-22</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6:49.025"/>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3800 196,'-2258'0,"2222"-2,1 0,-1-2,-53-14,-100-39,188 56,-206-50,96 27,50 11,-2 3,-85-3,-127 12,150 3,118-2,-7 0,0 0,0 1,-23 5,33-5,1 0,-1 0,0 1,0-1,1 1,-1 0,0 0,1 0,0 1,0-1,0 1,0 0,0 0,0 0,1 0,-1 0,-2 6,1-1,1-1,0 1,1 0,0 0,0 0,1 0,0 0,0 1,1-1,0 0,1 0,-1 1,2-1,-1 0,1 0,0 0,4 8,7 16,1 0,32 51,-39-71,8 12,1-1,2 0,0-1,1-2,0 1,33 24,-8-13,1-1,68 33,-95-55,0-2,1 0,0-1,0-1,1 0,-1-2,36 2,-12-4,0-2,64-10,2-4,130-3,-205 17,0-1,0-2,58-13,-30 4,1 2,93-3,129 12,-168 4,111 14,-158-8,1-3,115-6,379-28,-501 29,303 14,-43 7,-317-21</inkml:trace>
</inkml:ink>
</file>

<file path=ppt/ink/ink1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2:44.455"/>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1 116,'1'-3,"1"0,0 1,1-1,-1 0,0 1,1-1,-1 1,1 0,0 0,0 0,0 0,0 0,0 1,0 0,0-1,0 1,1 0,4-1,6 0,1 0,-1 1,16 0,-11 1,19-2,143 2,-81 9,0-4,173-15,-245 7,14-2,64-16,-65 10,-20 3,1 2,0 0,0 2,1 0,-1 2,41 0,521 22,-564-21,-3 1,1 0,-1 1,35 6,-49-7,1 1,0 0,0 0,-1 1,1-1,-1 1,1 0,-1 0,0 0,0 0,0 0,0 1,0 0,0-1,-1 1,1 0,-1 0,0 0,0 1,0-1,0 0,0 1,1 7,1 4,-2 1,0 0,-1-1,0 23,-10 67,8-89,-1-4,0 11,-1 0,-7 27,8-43,-1 0,1 0,-1-1,0 1,0-1,-1 0,0 0,0 0,-1-1,1 1,-11 8,-3-1,-1-1,-1-1,0 0,-1-2,-29 10,-20 10,-6 2,0-3,-136 29,156-44,0-3,0-2,-1-2,-63-3,98-5,-30-7,35 6,1 0,-34-1,-43 8,53 0,0-3,-64-6,62-1,-1 2,0 2,0 1,0 2,-61 11,103-12,-22 5,-1-1,1-1,-1-1,-37-2,61 0,0 0,0 0,0 0,0-1,0 1,0 0,0 0,1 0,-1 0,0 0,0 0,0-1,0 1,0 0,0 0,0 0,0 0,0 0,0 0,0-1,0 1,0 0,0 0,0 0,0 0,0 0,0-1,0 1,0 0,0 0,0 0,-1 0,1 0,0-1,0 1,0 0,0 0,0 0,0 0,0 0,0 0,0 0,-1 0,1 0,0-1,0 1,0 0,0 0,0 0,-1 0,20-7,-17 6,43-14,0-2,-1-2,-1-1,54-37,-64 38,0 0,2 2,0 2,71-21,37-15,-78 23,116-31,-134 47,0 3,1 2,69-1,115 10,-222-2,1 1,-1-1,1 2,-1-1,0 2,0-1,0 1,0 1,0 0,0 0,-1 1,0 0,0 1,9 6,-4 0,0 1,0 0,-2 0,1 2,-2-1,0 2,-1-1,0 1,-1 1,-1 0,-1 0,0 0,-1 1,6 34,-5-4,-2-1,-2 1,-2 0,-7 58,5-93,-1 1,-1-1,0 0,-1 0,0-1,-1 1,0-1,-1 0,-1 0,0-1,0 0,-1 0,-1 0,1-1,-2-1,-9 9,-5 2,-1-1,-1-2,-44 23,20-16,-62 18,20-7,49-18,-1-1,0-3,-68 13,11-18,-176-9,113-3,40 5,-116-3,214 0,-1-2,-49-13,76 17,0 0,0 0,-1 0,1 0,0 0,0 0,0 0,-1 0,1 0,0 0,0 0,0 0,0 0,-1-1,1 1,0 0,0 0,0 0,0 0,-1 0,1 0,0-1,0 1,0 0,0 0,0 0,0 0,0-1,-1 1,1 0,0 0,0 0,0-1,0 1,0 0,0 0,0 0,0-1,0 1,0 0,0 0,0 0,0-1,0 1,0 0,0 0,1 0,-1 0,0-1,12-9,19-6,-4 7,1 1,0 1,30-2,32-8,-61 9,25-6,-1 2,85-8,158 19,-156 3,-123-4,1 0,-1 0,1-2,-1 0,20-9,-10 4,29-5,21 5,1 3,100 4,-141 3,19-1</inkml:trace>
</inkml:ink>
</file>

<file path=ppt/ink/ink1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4:37.443"/>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970 1,'-6'0,"-23"0,-18 5,-12 2,-7 0,3-2,6-1,2-2,-6 0,-4-2,-7 0,4 0,1 0,8-1,8 1,1 0,-1 0,8 0</inkml:trace>
</inkml:ink>
</file>

<file path=ppt/ink/ink1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4:45.241"/>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0 116,'913'0,"-367"-40,20 12,-524 26,-1-2,65-14,-66 10,2 1,61-1,-42 10,0 3,79 16,-75-11,110 4,70-14,-121-2,38 0,229 4,-338 3,-15 2</inkml:trace>
</inkml:ink>
</file>

<file path=ppt/ink/ink1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4:46.563"/>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63,'3387'0,"-3370"-1,-1-1,1 0,0-2,-1 0,25-10,-15 6,27-6,-3 6,-3 2</inkml:trace>
</inkml:ink>
</file>

<file path=ppt/ink/ink1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4:55.890"/>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50,'5'0,"8"0,12 0,12 0,12 0,3 0,3 0,3 0,3 0,2 0,1 0,1 0,-11-10,-9-5,-1 1,-9 3</inkml:trace>
</inkml:ink>
</file>

<file path=ppt/ink/ink1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5:00.374"/>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1,'11'0,"9"6,7 1,9-6,10 3,8 1,5-1,4-1,3-1,-6-1,-6-1,-8 1,-17-1,-8-1,-7 1</inkml:trace>
</inkml:ink>
</file>

<file path=ppt/ink/ink1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5:22.149"/>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96,'3302'0,"-3273"-2,0-2,-1-1,0-1,0-1,41-16,21-5,-43 16,-14 3</inkml:trace>
</inkml:ink>
</file>

<file path=ppt/ink/ink1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2:48.843"/>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70,'1489'0,"-1455"-2,0-2,-1-1,56-16,-49 11,77-10,-63 15,1 3,-1 2,78 10,-126-9,-1-1,1 1,-1 1,0-1,0 1,1 0,-1 0,0 0,-1 1,1 0,0 0,-1 0,1 0,-1 1,0 0,0 0,-1 0,1 0,-1 0,0 1,0 0,0-1,-1 1,0 0,0 0,0 1,2 8,0 0,-2 0,1 0,-2 0,0 0,-1 24,-1-32,1-1,-1 1,0 0,0-1,-1 1,0-1,0 0,0 1,-1-1,0 0,0 0,0-1,0 1,-1 0,1-1,-1 0,-5 4,-3 0,-1 0,0-1,0-1,-18 7,5-3,-379 160,300-130,-17 8,84-31,-1-1,-1-2,0-2,0-1,-2-3,1-1,-73 2,-180-11,81-2,186 4,-79 3,91-1,1 0,-1 1,1 0,0 1,-17 7,-66 41,62-32,27-16,0 1,0 0,0 1,1-1,0 1,-12 13,19-18,-1-1,1 1,-1 0,1-1,-1 1,1 0,-1-1,1 1,-1 0,1-1,0 1,-1 0,1 0,0-1,0 1,0 0,-1 0,1 0,0-1,0 1,0 0,0 0,0 0,1 0,-1-1,0 1,0 0,0 0,1-1,-1 1,0 0,1 0,-1-1,1 1,-1 0,1-1,-1 1,1-1,-1 1,1 0,0-1,-1 1,1-1,0 0,0 1,-1-1,1 0,0 1,0-1,1 1,4 0,0 1,0-1,1 0,-1 0,10 0,43-3,87-15,-57 5,636-19,-540 47,-7 1,-22-18,44 2,-190-1,0 1,0 0,18 5,-25-5,-1 0,1 0,0 0,-1 0,1 0,-1 1,0-1,1 1,-1 0,0 0,0 0,0 0,0 0,0 0,-1 0,1 1,-1-1,3 5,-2 0,1 0,-2-1,1 1,-1 1,0-1,0 0,-1 0,0 0,0 0,-1 0,1 1,-2-1,1 0,-1 0,0-1,-6 13,-4 6,-1-1,-1-1,-20 25,17-24,2-3,-26 30,35-45,0 0,-1 0,0-1,0 1,0-1,-1-1,0 0,-10 5,-18 6,-1-2,0-2,-1-1,0-2,-42 4,-205-11,67-3,184 1,1-1,-41-8,-24-3,25 8,1 3,-1 4,-95 13,128-8</inkml:trace>
</inkml:ink>
</file>

<file path=ppt/ink/ink1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4:34.580"/>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3383 131,'-16'-6,"-1"0,0 2,0 0,0 1,0 0,0 2,-24 0,14-1,-545-3,322 7,-1338-2,1576-1,-1-1,0 0,1-1,-1 0,1-1,0 0,-22-12,19 9,0 0,-1 2,1-1,-24-3,-7 4,-89 3,-25-1,-48-15,192 18</inkml:trace>
</inkml:ink>
</file>

<file path=ppt/ink/ink1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4:40.178"/>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1394 13,'-29'0,"-125"-6,51-1,-180 12,132 1,115-6,0 1,0 3,0 0,-50 15,46-9,-1-1,-78 7,-84-11,163-6</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6:50.828"/>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825 0,'-5'0,"-13"0,-15 6,-12 1,-9 0,-2-1,4-2,0-1,3-2,-1 0,2-1,5-1,-3 1,-3 0,-5-1,-3 1,-4 0,8 0</inkml:trace>
</inkml:ink>
</file>

<file path=ppt/ink/ink1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5:05.234"/>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1,'1825'0,"-1746"0</inkml:trace>
</inkml:ink>
</file>

<file path=ppt/ink/ink1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5:18.930"/>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1 164,'1679'0,"-1452"-17,-19 0,-185 16,-1-1,0-1,38-11,63-27,-78 24,84-19,-57 27,1 3,131 6,-83 2,-80-2</inkml:trace>
</inkml:ink>
</file>

<file path=ppt/ink/ink1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2:53.177"/>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0 194,'112'2,"132"-6,-152-8,131-36,38-5,-46 40,-67 8,-109 0,74-19,-74 14,78-10,-57 19,0 2,77 12,-35-3,-82-9,0 2,0 0,0 0,0 2,0 1,20 9,-36-14,0 1,0 0,0 0,0 1,-1-1,0 1,1-1,-1 1,0 0,0 0,0 1,-1-1,1 1,-1-1,0 1,0 0,0 0,0 0,-1 0,1 0,-1 0,0 0,0 0,-1 1,1-1,-1 0,0 0,0 1,-1-1,1 0,-1 1,0-1,0 0,0 0,-3 7,-1-1,0 0,0 0,0-1,-1 0,-1 0,0 0,0-1,0 0,-1 0,-17 12,2-3,-2-1,1-1,-29 12,24-15,1-2,-36 8,16-4,-13 1,-1-2,0-2,-89 3,-192-14,156-3,-303 3,469 0,0 1,0 1,-35 9,48-9,-1 0,0 1,1 0,-1 1,1 0,0 0,0 1,1 0,-1 0,-11 12,18-16,0 0,-1 1,1-1,0 0,0 1,1-1,-1 1,0-1,0 1,1 0,-1-1,1 1,-1 0,1-1,0 1,0 0,0 0,0-1,0 1,0 0,0 0,0-1,1 1,-1 0,1-1,-1 1,1-1,0 1,-1 0,1-1,0 1,0-1,0 0,0 1,0-1,3 2,1 3,1-1,0-1,0 1,1-1,-1 0,1 0,8 3,28 11,0-1,1-2,0-2,90 13,-104-23,0 2,0 1,0 2,-1 1,37 15,-38-11,1-1,0-2,1 0,0-3,1 0,-1-2,1-1,52 0,229-8,83-3,-304 3,8 1,109-17,-165 11,-30 5,1 2,0-1,0 2,29-1,-43 2,1 0,-1 0,1 0,-1 0,1 0,-1 0,1 0,-1 0,1 0,-1 0,1 0,-1 0,1 0,-1 0,1 1,-1-1,1 0,-1 0,1 1,-1-1,1 0,-1 0,1 1,-1-1,0 1,1-1,-1 0,0 1,1-1,-1 1,0-1,0 1,1-1,-1 1,0-1,0 1,0-1,0 1,0-1,0 1,1-1,-1 1,0-1,-1 1,1-1,0 1,0-1,0 1,0-1,0 1,0-1,-1 1,1-1,0 1,0-1,-1 1,1-1,0 1,-1-1,-2 4,0 0,0 0,-1-1,1 1,-6 3,-3 2,0-2,-1 1,0-1,0-1,0-1,-27 8,-91 12,37-8,12-3,42-7,1 0,-57 20,79-20,-12 3,-56 30,-35 20,0-1,95-46,-30 11,-19 9,32-8,20-12,1-1,-2-1,-44 16,3-6,44-14,0 0,-1-1,0-1,0-1,-31 2,31-6,0-1,0 0,0-2,0-1,0 0,1-1,0-1,0-2,0 1,-24-15,-23-12,-33-18,94 48,0 0,1 0,-1 0,1-1,0 0,0 0,1 0,0 0,0-1,0 0,0 0,1 0,0 0,0 0,1-1,0 1,-3-14,-3-30</inkml:trace>
</inkml:ink>
</file>

<file path=ppt/ink/ink1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4:29.606"/>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3261 133,'-5'-1,"-1"0,1 0,0-1,0 0,0 0,0 0,0 0,1-1,-7-4,-23-10,13 10,0 1,0 2,-1 0,-31-2,-92 4,98 2,-60 3,-111-5,166-4,-59-16,-33-5,7 18,-150 9,126 2,-386 18,431-14,-44 4,132-6,-1 2,-34 13,34-10,-47 8,2-10,0-3,-75-5,54-1,-37 1,80 0</inkml:trace>
</inkml:ink>
</file>

<file path=ppt/ink/ink1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4:31.622"/>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1118 164,'-108'2,"-131"-6,185-3,-80-22,75 15,2 0,-105-41,135 45,-1 2,0 1,0 1,0 1,-1 1,1 2,-33 1,14 2</inkml:trace>
</inkml:ink>
</file>

<file path=ppt/ink/ink1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5:16.503"/>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0 293,'92'-1,"108"3,-171 1,49 12,-13-2,338 17,-220-23,76 21,28 2,-154-28,187-21,-275 15,20-3,99-22,-135 22,0-2,0 0,-1-2,-1-1,0-1,33-22,-30 14,1 2,1 0,48-19,-68 34,-1 0,1 1,0 1,0 0,1 0,15 1,75 7,-82-2,0 1,32 10,-35-8,0-2,0 0,22 2,-59-11,0 0,0-1,1-1,-1 0,-26-14,-17-7,10 10,0 3,-1 2,-1 2,-78-4,-220 9,312 6,-9-3,1-2,-86-18,-29-3,-354 15,348 12,-684 0,871-2</inkml:trace>
</inkml:ink>
</file>

<file path=ppt/ink/ink1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2:59.026"/>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66,'510'0,"-407"-5,116-20,27-3,339 21,-419 23,8-1,-126-15,-31-1,-1 1,0 0,1 2,-1 0,25 6,-39-8,0 1,0-1,0 1,0-1,-1 1,1 0,0 0,0 0,-1 0,1 0,-1 1,1-1,-1 0,1 1,-1-1,0 1,0-1,1 1,-1 0,0-1,-1 1,1 0,1 3,-2-3,0 1,0-1,0 1,-1 0,1-1,-1 1,0-1,1 1,-1-1,0 0,0 1,-1-1,1 0,0 0,-3 3,-6 8,-1-1,0-1,-1 0,-20 14,29-23,-124 84,112-77,-1-1,1-1,-2-1,1 0,-1-1,-32 5,-13-5,-1-3,-90-8,82-2,-79-19,89 14,0 3,-72-4,-154 15,106 1,161-1,0 0,0 2,0 0,-29 9,-76 33,-11 3,132-47,-32 10,36-11,0 0,-1 0,1 0,0 0,0 0,0 0,0 0,0 0,0 0,-1 0,1 0,0 0,0 0,0 0,0 0,0 0,0 0,0 0,-1 0,1 0,0 0,0 1,0-1,0 0,0 0,0 0,0 0,0 0,0 0,-1 0,1 0,0 0,0 1,0-1,0 0,0 0,0 0,0 0,0 0,0 0,0 0,0 1,0-1,0 0,0 0,0 0,0 0,0 0,0 0,0 1,0-1,0 0,0 0,0 0,0 0,0 0,0 0,0 0,1 1,19 1,-3-1,1 2,-1 0,1 1,-1 1,0 0,31 15,-25-9,1-2,0-1,29 6,28-5,1-4,109-6,-108-1,641 0,-683 4,0 3,0 1,43 12,54 8,-67-21,-53-5,0 1,-1 0,1 2,34 8,-50-10,1 0,-1 0,0 0,1 0,-1 0,0 0,0 1,0-1,1 1,-2-1,1 1,0 0,0 0,0 0,-1 0,1 0,1 4,-2-3,0-1,-1 0,0 0,1 0,-1 0,0 0,0 1,-1-1,1 0,0 0,-1 0,1 0,-1 0,1 1,-1-1,-2 3,-1 3,-1-1,0 0,-1 0,1-1,-1 0,0 0,-1 0,1 0,-10 4,-14 9,-2-2,0-2,0-1,-67 19,54-19,1 1,1 2,-41 24,67-32,0-2,0 0,-1 0,0-2,0 0,0-1,-23 2,22-4,0 2,0 1,-32 12,30-9,0-2,-38 8,-28-7,-154-6,111-4,115 3,-22-1,-1 1,1 2,0 2,1 1,-41 11,-12 9,72-19,16-6,1 0,0 1,0-1,0 0,0 0,0 0,0 0,0 0,-1 0,1 0,0 0,0 0,0 0,0 0,0 0,0 0,0 0,0 0,-1 1,1-1,0 0,0 0,0 0,0 0,0 0,0 0,0 0,0 1,0-1,0 0,0 0,0 0,0 0,0 0,0 0,0 1,0-1,0 0,0 0,0 0,0 0,0 0,0 0,0 1,0-1,0 0,0 0,0 0,3 1,0 0,0 0,0 0,0-1,-1 1,1-1,6 0,392 2,-217-5,320 3,-469-2,58-11,-19 2,-30 7</inkml:trace>
</inkml:ink>
</file>

<file path=ppt/ink/ink1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4:15.907"/>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1162 2,'-78'-1,"-40"0,-194 23,234-12,-1-4,-100-5,100-2,-115 16,149-10</inkml:trace>
</inkml:ink>
</file>

<file path=ppt/ink/ink1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4:18.754"/>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3203 165,'-84'-2,"-148"-24,113-1,-6-2,5 17,-226 8,209 6,-390-1,465-4,0-3,-76-18,-75-7,174 28,-1 2,0 2,-75 12,86-8,14-3,0 0,1 2,-1 0,-20 8,10-1,-1-2,0-1,-1-1,0-1,-28 2,-46 11,64-10,14-2,0-1,0-1,-1-2,1 0,-1-1,-33-3,-33-2,42 2,27-1</inkml:trace>
</inkml:ink>
</file>

<file path=ppt/ink/ink1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5:27.760"/>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0,'19'7,"-6"-1,8-1,32 5,-36-8,0 1,0 1,0 1,17 7,37 25,-46-23,0-1,38 14,-24-15,2-2,0-2,49 4,126-3,176-40,-143 6,-94 17,308 22,-69-1,-6-36,-324 17,0 3,0 2,113 15,-80-1,-51-8</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7:55.865"/>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1,'0'0</inkml:trace>
</inkml:ink>
</file>

<file path=ppt/ink/ink1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5:30.702"/>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1,'1326'0,"-1287"0</inkml:trace>
</inkml:ink>
</file>

<file path=ppt/ink/ink1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3:06.592"/>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67,'243'2,"277"-6,-174-27,-13 0,34 28,-226 5,-130-2,2-1,0 1,0 1,0 0,21 6,-33-7,0 0,0 0,1 0,-1 1,0-1,0 1,0-1,0 1,0-1,0 1,0 0,0-1,0 1,0 0,0 0,0 0,0-1,-1 1,1 0,0 0,-1 0,1 0,0 1,-1-1,0 0,1 0,-1 0,0 0,1 1,-1-1,0 1,-1 0,1 0,-1 0,0 0,0 0,0 0,-1 0,1 0,0-1,-1 1,1 0,-1-1,1 1,-1-1,0 0,0 1,1-1,-5 2,-26 13,0-2,-1-1,-1-1,0-2,0-2,-1-1,-53 4,-257-4,296-8,-236-2,267 4,0 1,0 1,1 1,-34 10,0 1,35-12,0-1,0-1,-32-1,38-1,-1 1,0 0,1 0,-1 1,0 0,1 1,-1 0,1 1,0 0,-18 9,12-2,1 2,1 0,0 0,0 1,-16 23,-16 13,40-43,-21 23,27-29,-1 1,1 0,-1-1,1 1,-1 0,1-1,-1 1,1 0,0 0,0-1,-1 1,1 0,0 0,0 0,0 0,0-1,0 1,0 0,0 0,0 0,0-1,0 1,0 0,0 0,1 0,-1-1,0 1,1 0,-1 0,0-1,1 1,-1 0,1-1,-1 1,1 0,0-1,-1 1,2 0,4 2,0-1,0 1,0-1,1-1,-1 1,1-1,-1 0,1-1,12 0,-6 1,541 2,-323-7,507 3,-747 1,-27-1,-1 2,0 1,1 2,-67 15,35-1,26-7,-42 16,60-17,-1-1,1-1,-1-1,-1-1,-49 4,-20-10,64-1,1 1,-1 1,-59 10,23 9,-93 41,137-52,-42 21,-20 7,65-30,-13 4,1 2,1 1,-33 20,59-31,0 1,0-1,1 1,-7 7,11-11,-1 1,1-1,-1 1,0-1,1 1,-1 0,1-1,-1 1,1 0,0-1,-1 1,1 0,0 0,-1-1,1 1,0 0,0 0,0 0,0 0,0-1,0 1,0 0,0 0,0 0,0-1,0 1,0 0,1 0,-1 0,0-1,1 1,-1 0,0 0,1-1,-1 1,1 0,-1-1,1 1,0-1,-1 1,1 0,0 0,4 1,-1 1,1-1,0 0,0 0,0-1,0 1,0-1,9 1,47 0,-37-2,479 0,-196-3,-253 2,78 4,-128-3,0 1,0-1,1 1,-1 0,0 1,0-1,-1 1,1-1,0 1,6 4,-9-4,0-1,1 0,-1 0,0 0,0 1,0-1,0 1,0-1,-1 0,1 1,0 0,-1-1,1 1,-1-1,1 1,-1 0,0-1,0 1,0 0,0-1,0 1,0 0,0-1,0 1,-1 0,1-1,-1 1,-1 2,0 2,-1 0,0-1,0 0,-1 0,1 0,-1 0,0 0,-1-1,1 1,-8 4,-8 6,-30 15,18-10,-102 58,112-67,0-1,-1-1,0-1,-28 6,50-14,3-1,13-2,25-5,511-12,-837 21,146-2,-161 3,69 24,197-18,-39 14,-16 5,-24 4,75-18,-1-2,-52 7,44-14</inkml:trace>
</inkml:ink>
</file>

<file path=ppt/ink/ink1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4:12.762"/>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3204 131,'-54'0,"-33"0,-102-12,102 1,-377-33,-373 45,315 1,123-2,362-2,-1-2,1-2,-50-14,43 10,-83-11,-28 17,115 5</inkml:trace>
</inkml:ink>
</file>

<file path=ppt/ink/ink1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4:23.546"/>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1927 134,'-8'1,"1"0,-1 0,0 1,-13 4,-16 3,4-3,0 2,0 1,1 2,1 1,0 1,-42 25,59-31,0 0,-1-1,1 0,-1-2,0 0,-1 0,-17 1,-12-2,-52-2,13 0,55 1,1 2,0 1,-43 14,36-9,-51 7,38-13,-70-4,82-1,-1 1,1 1,-65 12,49 0,-62 11,95-21,0-1,0-2,0 1,-25-4,-3-2,26 4,0-1,1-1,-1-1,-37-12,53 14,0-1,0 1,0 0,1-1,-1 0,1 0,0-1,0 1,0-1,1 0,-1 0,1 0,0 0,0-1,0 1,0-1,1 0,0 0,0 0,0 0,1 0,0 0,0 0,-1-7,1 5,0 1,1-1,0 0,0 0,0 1,1-1,0 0,0 1,1-1,0 1,0-1,1 1,-1 0,1 0,0 0,1 0,0 1,0-1,0 1,0 0,1 0,5-4,2-1,0 0,1 1,0 1,1 0,0 1,0 1,0 0,1 0,0 2,0 0,0 0,18-1,76-4,1 3,110 11,-46-1,-131-3,-21 0,0-1,0 0,0-2,0 0,28-8,-22 3,1 1,0 1,1 1,-1 1,37 3,-26 1</inkml:trace>
</inkml:ink>
</file>

<file path=ppt/ink/ink1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5:52.196"/>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53,'595'16,"77"0,-397-33,-187 10,-44 1,0-2,53-16,-59 14,8-2</inkml:trace>
</inkml:ink>
</file>

<file path=ppt/ink/ink1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5:54.109"/>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1,'2171'0,"-1735"32,-62 0,40-31,-200-2,-180 1</inkml:trace>
</inkml:ink>
</file>

<file path=ppt/ink/ink1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3:10.951"/>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69,'198'-1,"316"8,-38-7,-370-4,-95 4,0-1,0 1,-1-2,1 0,-1 0,1-1,-1 0,0-1,13-7,-6 4,1 0,-1 0,1 2,0 0,1 1,-1 1,28-1,130 7,-171-3,6 1,56 5,-60-5,-1 0,1 0,-1 1,0 0,0 0,0 1,9 5,-14-8,0 1,-1-1,1 1,0-1,-1 1,1-1,-1 1,1 0,0-1,-1 1,0 0,1-1,-1 1,1 0,-1 0,0-1,1 1,-1 0,0 0,0-1,0 1,0 0,0 0,0 0,0 0,0-1,0 1,0 0,0 0,0 0,0-1,-1 1,1 0,0 0,-1-1,0 2,-1 1,0 1,-1-1,1 0,-1 0,0 0,-5 4,-11 6,-1 0,0-1,-1-2,-29 12,26-12,-222 89,-290 74,196-62,339-110,-196 72,165-64,0-1,-1-1,0-2,-44 1,62-6,-19 0,1 2,-64 10,95-10,8 1,16-1,381-10,-254 1,380-7,-483 13,1-2,-1-2,1-2,-2-2,1-2,56-22,-89 28,0 0,0 0,-1 1,23-5,-23 11,-11 3,-15 12,-33 18,-2-2,-69 35,106-62,-18 9,0 0,-2-2,1-2,-63 15,49-18,0-2,0-2,-53-3,66 0,0 0,0 2,1 1,-1 2,1 1,-39 14,69-21,1 0,-1 1,0-1,1 0,-1 0,0 0,1 1,-1-1,1 0,-1 1,1-1,-1 1,0-1,1 0,0 1,-1-1,1 1,-1 0,0 0,10 3,25-1,-33-3,526 1,-248-3,-243 2,-3-1,-1 1,1 2,45 9,-18 1,62 18,-117-29,1 1,-1 0,0 0,0 1,0 0,-1-1,1 1,-1 1,1-1,3 5,-7-7,0 1,0-1,0 1,0-1,0 1,-1-1,1 1,0 0,-1-1,0 1,1 0,-1-1,0 1,0 0,0-1,0 1,0 0,0 0,0-1,0 1,-1 0,1-1,-1 1,1 0,-1-1,0 1,0-1,0 1,0-1,0 1,0-1,0 0,0 0,0 1,0-1,-3 1,-11 11,-1-2,-1 0,1-1,-2-1,-33 14,40-19,-127 54,-88 40,148-62,0-3,-3-4,-88 21,128-42,1-2,-2-1,-71-1,-124-20,133 7,34 3,0-3,-84-22,55 8,58 16</inkml:trace>
</inkml:ink>
</file>

<file path=ppt/ink/ink1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4:07.736"/>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3337 196,'-1'-1,"1"0,-1-1,0 1,1 0,-1-1,0 1,0 0,0 0,0 0,0 0,0 0,0 0,0 0,-1 0,-1-1,-6-5,1-1,0 1,0 0,-1 1,1-1,-2 2,1-1,-15-5,-8-1,-35-9,16 6,20 6,0 2,-1 1,-61-4,-96 10,-5 0,94-14,5 1,-23 7,-125 9,160 8,57-6,1-2,-1 0,-33-2,-29-10,48 4,0 2,-73 3,40 7,-200 12,141-20,-114 3,192 5,-66 16,-29 4,-163-18,275-9,-17-1</inkml:trace>
</inkml:ink>
</file>

<file path=ppt/ink/ink1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4:09.655"/>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1227 0,'-436'19,"-52"-6,446-14,8 4,0 1,0 1,0 1,-33 13,55-16,-33 9</inkml:trace>
</inkml:ink>
</file>

<file path=ppt/ink/ink1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6:02.268"/>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0 178,'19'-6,"-5"-1,20 0,1 1,1 2,-1 1,58 3,-37 0,1294-2,-626 4,-681-4,0-2,83-20,21-3,-23 8,-109 15,0 0,0-1,0 0,-1-1,27-15,-9-3</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8:04.114"/>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0,'0'1,"0"0,1 0,-1 0,0 0,1 0,-1 0,1 0,-1 0,1-1,-1 1,1 0,-1 0,1 0,0-1,-1 1,1 0,0-1,0 1,-1-1,1 1,0-1,0 1,0-1,0 0,0 1,0-1,1 0,31 6,-27-5,104 7,144-6,-128-4,1502 1,-1593 1</inkml:trace>
</inkml:ink>
</file>

<file path=ppt/ink/ink1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6:11.872"/>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0,'5'0,"13"0,15 0,11 6,5 1,0-1,1 0,-7-8,-5-2,1-2,-5 7,2 2,5 1,8 0,6-1,4-1,-7-1</inkml:trace>
</inkml:ink>
</file>

<file path=ppt/ink/ink1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3:13.389"/>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90,'13'-1,"0"0,0-1,0 0,0-1,0-1,16-6,15-5,8 1,0 2,0 2,1 2,1 3,-1 2,62 5,809 22,-921-24,42 0,-6-1,58 6,-86-4,-1 1,1 0,-1 0,0 1,0 1,0 0,-1 0,1 1,-1 0,13 9,-19-10,1-1,-1 0,0 1,0 0,0 0,0 0,-1 0,0 0,0 1,0-1,0 0,0 1,-1 0,0-1,0 1,0 0,-1 0,0 0,0-1,0 1,0 0,-1 0,1 0,-1-1,-1 1,-1 5,-1 2,-1 1,0-1,0 0,-2-1,1 1,-2-1,1-1,-15 16,8-10,-36 37,-2-1,-89 68,118-105,-1-1,0-1,0-1,-2-1,1-1,-1-1,-37 7,0-8,0-3,-125-7,87 0,48-1,-55-10,-37-3,-163 15,202 2,64-1</inkml:trace>
</inkml:ink>
</file>

<file path=ppt/ink/ink1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4:00.101"/>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3081 67,'-80'1,"33"1,-1-2,1-3,-57-9,12-7,-149-13,-307 28,280 7,6 13,7 0,-266-17,359-5,61-6,78 8,-1 1,0 1,0 1,-41 3,-48 16,82-14</inkml:trace>
</inkml:ink>
</file>

<file path=ppt/ink/ink1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4:01.597"/>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1406 1,'-29'1,"1"1,-1 2,-38 9,-82 31,56-15,-252 63,292-79,0-3,-104 7,-108-16,182-2,28 0</inkml:trace>
</inkml:ink>
</file>

<file path=ppt/ink/ink17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6:25.080"/>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357 484,'19'0,"0"-2,-1 0,1-1,27-8,68-30,-24 8,45-12,203-59,-83 47,443-41,281 71,-949 29,0-2,-1-1,1-1,46-10,4-5,0 4,1 3,155 3,332 9,-552-2,-1 0,0 1,0 1,0 0,29 9,-38-9,-1 0,0 0,0 1,-1-1,1 2,0-1,-1 0,0 1,0 0,0-1,0 2,-1-1,1 0,-1 1,0 0,0-1,-1 1,0 0,4 11,-2-1,-1 0,0 1,-1-1,0 1,-1 0,-3 22,-15 95,14-115,0 0,-1 0,0-1,-1 1,-1-1,-1 0,-15 27,17-36,0-1,0 1,-1-1,0 0,0-1,-1 1,0-1,0-1,0 1,-1-1,0 0,0-1,0 0,0 0,-15 4,-9-1,0-1,-1-1,-41 1,-106-7,107-1,-32 0,-433-23,510 21,1-2,-1-1,2-1,-1-1,1-1,-49-28,47 26,0 1,-1 1,0 2,-1 1,-40-5,9 2,-340-46,366 51,-1-1,-37-13,42 10,-1 1,1 2,-43-3,-316 8,224 2,78 2,-137 21,90 5,80-15,-72 8,38-17,62-5,1 1,-1 1,0 1,-42 12,-42 31,74-29,-49 16,-99 29,154-50,1 1,-49 29,36-16</inkml:trace>
</inkml:ink>
</file>

<file path=ppt/ink/ink17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6:31.405"/>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1 101,'1044'0,"-245"-52,-797 51,298-33,-1 20,-262 17,61 11,14 1,107-10,-171-6</inkml:trace>
</inkml:ink>
</file>

<file path=ppt/ink/ink17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3:17.806"/>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68,'654'0,"-560"-4,135-24,39-2,326 26,-308 7,-236-5,-32 0,0 2,1 0,-1 1,0 0,29 7,-45-7,0-1,0 1,0 0,0 0,0 0,0 0,0 1,-1-1,1 0,0 1,-1-1,1 1,-1 0,1 0,-1-1,0 1,0 0,0 0,0 0,0 0,0 0,0 0,-1 0,1 1,-1-1,1 0,-1 0,0 0,0 5,-1 1,0 0,0 0,-1 0,0 0,0 0,-1-1,-4 10,-2 1,0-1,-1 1,-1-1,-1-1,-1 0,0-1,-1 0,0-1,-1-1,-1 0,-28 18,21-18,-1 0,-1-2,0-1,0 0,-1-2,0-1,0-1,-35 3,-129 15,-186 13,24-38,154 0,143 4,1 2,-88 20,-48 6,129-27,79 7,10 0,1-1,1-1,38 5,-15-2,53 8,0-4,161 4,215-33,-429 6,0-2,53-16,-63 14,0 1,1 2,59-3,-96 11,0 0,0 1,0-1,-1 1,1 1,0-1,0 1,-1 1,10 3,-14-5,1 1,-1-1,0 1,1 0,-1-1,0 1,0 0,0 0,-1 1,1-1,0 0,-1 0,0 1,1-1,-1 1,0-1,0 1,0 0,-1-1,1 1,-1 0,1 0,-1-1,0 1,0 0,-1 3,0 0,0 0,0 0,-1 0,0-1,0 1,-1-1,0 1,0-1,0 0,0 0,-1 0,0-1,0 1,0-1,-1 0,1 0,-1 0,-6 3,-13 8,-1 0,-42 16,46-21,-215 86,187-80,-73 20,-48 12,122-33,20-8,-1-1,-1-1,1-1,-56-1,63-2,0 2,1 0,-1 2,-35 11,27-7,-48 8,57-14,0 0,1 2,-1 1,1 0,-36 17,51-19,6-1,12-2,-9-1,66 4,246 8,3-24,26-8,-287 20</inkml:trace>
</inkml:ink>
</file>

<file path=ppt/ink/ink17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3:20.236"/>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1 245,'0'-2,"0"0,0 1,0-1,1 1,-1-1,1 1,-1-1,1 1,0 0,-1-1,1 1,0 0,0-1,0 1,0 0,0 0,0 0,0 0,0 0,1 0,-1 0,0 0,2 0,38-15,-26 11,40-15,-24 7,0 2,46-9,-9 11,-1 4,107 5,-11 0,-127-3,0-2,69-19,-66 14,0 1,46-4,-43 13,-31 0,0 0,-1 0,1-1,0 0,-1-1,0-1,13-3,44-20,-32 15</inkml:trace>
</inkml:ink>
</file>

<file path=ppt/ink/ink17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3:22.386"/>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1,'600'0,"-571"2,1 1,-1 1,50 15,24 4,-47-15,-16-3,0 2,49 15,-56-12,-1-2,1-1,48 4,-45-8</inkml:trace>
</inkml:ink>
</file>

<file path=ppt/ink/ink17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3:24.128"/>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0,'11'5,"0"0,0-1,0-1,1 0,19 2,62 2,-81-6,505 1,-264-4,289 2,-494 0</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8:15.679"/>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0,'1'2,"-1"-1,0 0,1 0,-1 0,1 0,-1 0,1 0,-1 0,1 0,0 0,0 0,-1 0,1 0,0 0,0 0,0 0,0-1,0 1,0 0,0-1,0 1,0-1,0 1,1-1,-1 0,0 1,0-1,0 0,0 0,1 0,0 0,6 1,-1 0,0-1,14-1,224-19,-178 19,111 10,-50 4,1-5,253-20,4-6,-309 17,-34 0,334 1,-253 15,-13-1,301-9,-235-7,75 2,-203 0</inkml:trace>
</inkml:ink>
</file>

<file path=ppt/ink/ink18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3:25.299"/>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1 144,'49'-2,"63"-11,27-2,93 15,27-1,-219-4,-1-2,-1-1,52-19,-64 20,-8 0,0 0,20-12,-15 8,6-3</inkml:trace>
</inkml:ink>
</file>

<file path=ppt/ink/ink18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3:27.246"/>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1,'966'0,"-924"0</inkml:trace>
</inkml:ink>
</file>

<file path=ppt/ink/ink18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3:54.764"/>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3207 76,'0'-1,"-1"-1,1 0,0 0,-1 1,1-1,-1 1,1-1,-1 0,0 1,0-1,0 1,0-1,0 1,0 0,0-1,0 1,0 0,-1 0,1 0,0 0,-1 0,1 0,-1 0,-1 0,-4-3,0 2,0-1,0 1,-14-2,-37-5,-83-1,-68 11,110 0,-240-11,-52 15,172 2,-880-5,577-3,467 1</inkml:trace>
</inkml:ink>
</file>

<file path=ppt/ink/ink18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3:56.463"/>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1436 1,'-1380'0,"1325"0</inkml:trace>
</inkml:ink>
</file>

<file path=ppt/ink/ink18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6:39.880"/>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1 100,'1'-2,"0"0,1 0,0 0,-1 0,1 0,0 0,0 0,0 0,0 1,0-1,1 1,-1 0,0 0,4-2,0 0,14-7,-1 1,2 0,-1 2,1 0,1 2,-1 0,28-2,158-3,-165 10,885 0,-359 3,-531-1,0 2,55 12,10 1,272 9,5-25,-341-1,-21 0,0 0,0 2,-1 0,1 0,-1 2,1 0,-1 1,0 0,-1 2,23 11,-19-6,0-1,0-1,1-1,0-1,1-1,0-1,0 0,39 4,126-7,-178-4,38 0</inkml:trace>
</inkml:ink>
</file>

<file path=ppt/ink/ink18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6:42.700"/>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1,'5'0,"13"0,15 0,12 0,9 0,7 0,-7 5,-2 3,2-1,1-1,4-2,-4-2,-11 0</inkml:trace>
</inkml:ink>
</file>

<file path=ppt/ink/ink18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6:45.927"/>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0 101,'6'0,"11"0,16-16,12-6,4 1,-1 4,2 5,5 5,2 3,3 2,-3 2,0 1,1 0,1 0,2-1,1 1,-9-1</inkml:trace>
</inkml:ink>
</file>

<file path=ppt/ink/ink18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6:50.958"/>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0,'27'0,"20"0,13 0,2 0,1 0,1 0,0 0,1 0,-6 0,-7 0,-1 0,0 0,-7 0</inkml:trace>
</inkml:ink>
</file>

<file path=ppt/ink/ink18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7:03.369"/>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54,'0'-2,"0"0,0 0,1 0,-1 1,0-1,1 0,-1 0,1 0,0 1,-1-1,1 0,0 1,0-1,0 1,0-1,0 1,1-1,1-1,-1 1,1 0,0 1,0-1,0 0,0 1,0 0,0 0,0 0,6-1,5 0,0 1,0 0,27 2,272 40,27 0,-22-38,-200-5,-76 2</inkml:trace>
</inkml:ink>
</file>

<file path=ppt/ink/ink18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3:32.079"/>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129 43,'2173'0,"-2122"-2,0-3,84-19,-95 16,-35 7,1 0,-1 1,1-1,0 1,-1 0,9 1,-13-1,0 0,-1 1,1-1,0 0,-1 0,1 0,0 1,-1-1,1 0,-1 1,1-1,0 1,-1-1,1 0,-1 1,1-1,-1 1,0 0,1-1,-1 1,1-1,-1 1,0 0,0 1,1-1,-1 0,-1 1,1-1,0 0,0 1,0-1,-1 0,1 0,-1 1,1-1,-1 0,1 0,-1 0,0 1,-1 1,-3 3,0 0,0-1,0 1,-1-1,0 0,0 0,-11 6,-55 26,60-31,-46 20,0-2,-2-2,0-4,-1-2,-1-2,-97 8,97-18,1 3,0 2,0 3,1 3,-68 26,72-19,-276 104,288-112,0-2,-1-2,0-2,-71 4,-184-13,143-2,-245 2,2424 1,-2018 0,6 0,0 0,-1 1,17 3,-24-4,0 1,0-1,0 1,1 0,-1 0,0 0,-1 0,1 0,0 0,0 0,0 1,-1-1,1 1,-1-1,1 1,-1 0,1-1,-1 1,0 0,0 0,1 4,-1-5,-1 0,1 0,-1 1,0-1,0 0,0 0,1 1,-1-1,0 0,-1 1,1-1,0 0,0 0,-1 1,1-1,0 0,-1 0,1 0,-1 1,0-1,1 0,-1 0,-1 2,-2 0,1 0,-1 0,0 0,0 0,-1 0,-5 2,-423 174,318-137,71-25,0-2,-1-2,0-2,-1-2,-55 3,-294-11,184-5,180 4,-11-1,0 2,0 2,-64 12,44 0,-73 28,134-43,-1 1,0-1,1 1,-1 0,0 0,1 0,-1 0,1 0,-1 0,-1 2,6 2,13-2,128 7,-22-2,905 42,-987-50,0 2,0 1,73 17,-93-15,1-1,-1-1,0 0,1-2,34-1,-25-3</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8:17.766"/>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69,'0'-2,"1"1,-1-1,0 0,1 0,-1 1,1-1,0 0,-1 1,1-1,0 1,0-1,0 1,0-1,0 1,1 0,-1-1,0 1,1 0,-1 0,1 0,-1 0,1 0,2-1,3-1,1-1,0 2,16-5,26-1,0 2,1 2,70 4,-66 1,1820 2,-1826-3</inkml:trace>
</inkml:ink>
</file>

<file path=ppt/ink/ink19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3:49.298"/>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3361 101,'-245'-8,"196"3,0-2,-93-27,94 21,-1 2,0 2,-87-5,-153 14,150 3,-1241-1,797-3,539 2,-74 11,77-5</inkml:trace>
</inkml:ink>
</file>

<file path=ppt/ink/ink19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3:51.471"/>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1212 106,'-38'1,"0"-2,-1-1,1-2,-59-15,54 8,-1 1,-1 2,1 2,-57 0,34 6,27 2,1-3,-1-1,-72-14,94 12,1-1,0 1,0 0,-1 2,1 0,-1 0,-17 2,-135 7,145-7,-10 1</inkml:trace>
</inkml:ink>
</file>

<file path=ppt/ink/ink19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7:14.814"/>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1,'17'0,"15"0,15 0,9 0,6 0,4 0,2 0,-6 0,-8 0,-7 0,-1 0,2 0,5 0,4 0,-8 0</inkml:trace>
</inkml:ink>
</file>

<file path=ppt/ink/ink19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7:19.547"/>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0,'898'0,"-842"0</inkml:trace>
</inkml:ink>
</file>

<file path=ppt/ink/ink19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7:23.769"/>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0,'116'3,"138"20,-100 8,34 4,194-28,-254-9,-86 2</inkml:trace>
</inkml:ink>
</file>

<file path=ppt/ink/ink19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7:29.910"/>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0,'5'0,"8"0,12 0,13 0,11 0,8 0,6 0,2 0,1 0,-4 0,-3 0,0 0,1 0,1 0,-4 0,-7 0,-11 0</inkml:trace>
</inkml:ink>
</file>

<file path=ppt/ink/ink19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7:31.403"/>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0,'5'0,"14"0,13 0,13 0,10 0,6 0,3 0,-2 0,-3 0,1 0,1 0,1 0,0 0,2 0,-6 0,-12 0</inkml:trace>
</inkml:ink>
</file>

<file path=ppt/ink/ink19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7:32.482"/>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1,'5'0,"8"0,24 0,15 0,11 0,-1 0,1 0,1 0,-1 5,-4-3,-8-2,-1-1,2-1,3 0,-3 1,-4 0,1 1,-9 0</inkml:trace>
</inkml:ink>
</file>

<file path=ppt/ink/ink19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7:37.432"/>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0,'8'1,"0"0,-1 0,1 1,12 3,11 4,69 1,-67-8,54 11,10 6,1-4,1-4,124-3,164-10,-338 2</inkml:trace>
</inkml:ink>
</file>

<file path=ppt/ink/ink19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7:39.391"/>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0,'13'6,"0"-1,0-1,27 6,9 2,60 21,3-5,0-5,1-5,188 7,421-25,-322-3,92-16,-85 6,-395 13,-1 1,0 0,0 0,0 1,0 1,0 0,0 0,0 1,-1 0,0 1,0 0,0 1,0 0,-1 1,0-1,-1 2,1-1,-1 1,8 11,14 22</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9:01.601"/>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1,'9'1,"0"0,0 1,0 1,0 0,0 0,-1 0,0 1,1 1,12 8,-8-5,1-1,18 8,48 8,1-3,112 12,-111-20,0 3,112 35,-138-30,4 3,1-3,65 11,15-2,-76-14,0-2,71 3,273-15,-197-3,-203 2,8 1,0-2,0 0,0 0,0-2,21-5,-37 8,0 0,-1 0,1 0,-1 0,1-1,-1 1,1 0,0 0,-1-1,1 1,-1 0,1-1,-1 1,1 0,-1-1,0 1,1-1,-1 1,1 0,-1-1,1 0,-10-5,-27-1,28 6,-73-23,52 14,-31-6,9 9,0 2,-90 2,129 3,0-1,0-1,0 1,0-2,-16-5,-57-26,85 34,-43-19,22 8,-1 1,0 2,-1 0,0 1,-27-4,18 9,1 1,-1 1,1 2,-1 1,-30 8,58-11,-107 12,-1-5,-120-8,92-1,88 2,4 0</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1:26.098"/>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0,'1233'0,"-1215"0,0 1,0 0,0 1,0 1,0 0,18 7,-28-7,-1 0,0 1,0-1,-1 1,1 1,-1-1,0 1,0 0,0 1,-1-1,1 1,-1 0,-1 0,1 1,-1-1,6 14,-6-8,0 0,0 0,-1 0,0 0,-1 1,-1-1,0 1,0-1,-1 1,-1-1,-3 18,0-10,-1 0,0 0,-2-1,0 1,-1-2,-14 23,17-31,-1-1,0 0,0-1,-1 1,0-1,-1 0,0-1,0 0,0 0,-1-1,0 0,0-1,-1 0,0 0,1-1,-2 0,1 0,0-2,-1 1,1-1,-1-1,-16 1,-22-3,-72-10,-12-2,116 12,-1-1,1-1,0 0,-24-9,-64-29,76 27,-1 2,0 2,0 0,-33-5,33 13,-1 1,1 2,-1 0,-48 10,-8 0,42-7</inkml:trace>
</inkml:ink>
</file>

<file path=ppt/ink/ink20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3:36.033"/>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0,'287'13,"128"10,2-24,-199-1,883 2,-1061 1,-32 1,-8 3,-7 2,0-1,0-1,-1 1,0-1,0-1,0 0,-17 7,5-2,-209 91,156-72,-93 23,87-34,0-3,-127 4,-161-19,289-1,52 3,1 2,-1 0,1 2,0 1,0 1,-33 13,18-6,-54 12,-27 0,-96 15,158-30,1 3,-76 27,98-26,29-9,11-1,5-2,1 0,0-1,0 0,0-1,0 0,18-1,-6 1,684 2,-394-6,655 3,-957 0,1 1,-1 0,1 0,-1 1,0 0,1 1,-1 0,18 9,-26-11,1 1,-1-1,1 1,-1 0,1 0,-1 0,0 0,0 1,0-1,0 0,0 1,-1 0,1-1,1 6,-2-5,0 0,-1 1,0-1,1 0,-1 0,0 0,-1 1,1-1,0 0,-1 0,0 0,0 1,0-1,0 0,0 0,-4 5,1-1,-1 0,0 0,0 0,-1-1,0 0,0 0,-10 8,-4 1,-30 15,-213 109,218-116,-6 2,0-3,-1-1,-1-3,-1-3,0-2,-74 9,-15 2,91-13,-74 6,26-15,44-1,-84 11,79-1,-69 9,129-19,0-1,0 0,0 1,0-1,0 0,0 0,0 0,0 0,0 0,0 0,0 0,0-1,0 1,0 0,0-1,0 1,0 0,0-1,-2 0,4 0,-1-1,1 1,0 0,-1 0,1 0,0 0,0 0,0 0,0 0,0 0,0 0,0 1,0-1,2-1,16-10,1 1,0 1,0 1,1 0,0 1,0 2,37-7,-16 6,1 2,0 1,44 3,-111 3,17-1,21 0,14 3,1 0,-1 2,0 1,0 1,31 14,-23-9,8 2</inkml:trace>
</inkml:ink>
</file>

<file path=ppt/ink/ink20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3:42.955"/>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1344 35,'-60'0,"-389"-13,68-8,340 23,0 2,0 1,-62 17,53-10,-76 8,74-17</inkml:trace>
</inkml:ink>
</file>

<file path=ppt/ink/ink20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3:46.005"/>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3375 100,'-15'0,"0"0,0-1,0 0,0-1,0-1,-23-8,-16-7,-1 1,0 3,-1 2,0 3,-63-2,-396 10,229 4,223 1,0 2,-77 17,-78 8,-266-27,267-6,193 2,-61 0,-92-12,81-2,-42-6,-153-3,237 23</inkml:trace>
</inkml:ink>
</file>

<file path=ppt/ink/ink20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7:47.788"/>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0 132,'0'-2,"1"0,-1 0,0 0,1 1,0-1,-1 0,1 0,0 0,0 0,0 1,0-1,0 0,1 1,-1-1,0 1,1-1,-1 1,1 0,-1 0,1-1,0 1,-1 0,1 0,0 1,3-2,5-2,0 1,0 0,16-2,60-4,0 4,97 5,-89 2,781 0,-787-6,144-26,-28 1,84 25,-172 6,631-1,-738-1,95 4,-92-3,-1 1,1 0,-1 1,1 0,-1 1,18 8,-17-5,0 0,-1 0,0 1,0 0,0 1,-1 1,0 0,16 21,-3-1,47 44,-55-59,7 10,-6-3</inkml:trace>
</inkml:ink>
</file>

<file path=ppt/ink/ink20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7:52.903"/>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0,'5'0,"3"6,10 1,13 0,12-1,4-2,6-1,4-2,14 0,12-1,2-1,-2 1,-4 0,-10-1,-17-4,-17-3</inkml:trace>
</inkml:ink>
</file>

<file path=ppt/ink/ink20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7:54.207"/>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0,'6'0,"6"0,8 0,5 0,10 0,9 0,9 0,6 0,3 0,4 6,-6 1,-6 0,-3-1,2-2,3-2,2 0,-2-2,-12 0</inkml:trace>
</inkml:ink>
</file>

<file path=ppt/ink/ink20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8:19.065"/>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9,'2'-1,"0"0,0 0,0 0,0 0,0 1,0-1,0 0,0 1,1 0,-1-1,0 1,0 0,0 0,0 0,3 1,34 4,-22 0,29 11,7 3,-26-11,141 45,24 13,-158-57,1-1,0-2,61 2,162-9,-104 0,-131 2,-1 1,1 1,32 10,-27-7,42 6,-40-10</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6:43.007"/>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3506 69,'-4'-4,"0"1,0-1,-1 1,0 0,1 1,-1-1,0 1,-9-3,-44-8,44 10,-49-7,-113-4,-69 16,90 1,-2577-3,2720 1,11 2,19 7,-16-9,41 18,42 26,-53-28,34 15,-43-23,-1 1,0 2,-1 0,30 23,-35-21,0 0,-1 2,22 28,-20-24,0-1,1-1,39 29,-10-8,-35-29,-1-1,1-1,1 0,-1-1,2 0,-1-1,0 0,1-1,0-1,0 0,1-1,-1-1,1 0,-1-1,20 0,304-4,-68 0,609 3,-539-17,-13 0,218 18,-502-1</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6:45.154"/>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842 67,'-5'0,"-13"0,-15 0,-12 0,-9-11,-7-3,-4 0,-2 3,0 3,0 3,1 3,0 1,1 1,6 0,2 1,10-1</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1:29.813"/>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0 134,'30'-38,"-26"32,0 1,0-1,0 0,1 1,0 0,0 0,11-7,-3 5,0 0,1 1,-1 1,1 1,0 0,1 0,-1 1,23-1,124 3,-117 2,39 0,121 6,-159-3,0 2,64 16,-46-4,1-3,0-3,108 6,-32-19,55 2,-186 1,0-1,1 1,-1 1,0 0,0 0,0 1,-1 0,15 9,-18-9,1 0,-1 0,1 0,-1 1,-1-1,1 1,-1 0,1 1,-1-1,-1 1,1 0,-1 0,3 7,-5-8,0 0,-1 0,1-1,-1 1,0 0,-1 0,1-1,-1 1,0 0,0 0,0-1,-1 1,1-1,-1 1,-5 7,-4 8,-29 36,32-46,-9 10,-1-2,0 0,-2-1,0-1,-23 14,-30 25,58-42,-1-1,-1 0,-32 16,37-22,-1-1,0-1,0 0,0-1,0 0,-23 1,-94-2,88-4,0 3,-52 6,20 3,-77-1,141-8,-1 0,1 1,0 0,0 1,0 0,0 1,0 0,-17 9,13-6,-1-1,0-1,0-1,0 0,-1-1,0 0,0-1,-31-1,13-1</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6:34.023"/>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3500 230,'-25'-1,"1"-2,-1 0,-35-10,7 1,-27-8,1-3,-97-43,132 48,-1 2,0 2,-1 2,-1 1,1 3,-49-2,-223 12,112 2,-21-5,-241 3,316 8,81-4,-128-5,179-3,-34-3,-1 2,-93 7,34 8,-1-4,-127-10,182-3,26 1,-47 2,35 4</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6:36.025"/>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12,'616'0,"-568"3,-1 1,69 17,11 1,-57-16,92-3,69-15,-5 0,776 8,-531 6,-351-7,-101 3,-1-1,1-1,-1-1,21-8,-8 0</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6:39.128"/>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1645 65,'-15'1,"-1"0,-29 8,0 0,-87-1,97-7,0 1,0 1,-58 14,-43 34,90-32,-64 19,46-24,1-3,-130 6,-137-21,132 0,189 4,5 0,0 0,0 0,0 0,0 0,1-1,-1 1,0-1,0 0,-3-2,6 3,1 0,0-1,0 1,0 0,-1 0,1-1,0 1,0 0,0-1,0 1,0 0,0-1,0 1,0 0,-1-1,1 1,0 0,1-1,-1 1,0 0,0-1,0 1,0 0,0 0,0-1,0 1,0 0,0-1,1 1,-1 0,0-1,0 1,0 0,1 0,-1 0,0-1,0 1,1 0,-1 0,0 0,1-1,14-13,-10 10,5-4,1 1,0 0,0 0,1 1,0 1,0 0,23-6,-3 0,9-3,2 2,0 1,0 2,1 3,70-3,240 23,-332-13,-1-1,1-1,40-7,58-21,-78 17,5 3,0 1,0 3,69 0,-37 3,-70 2,0-1,-1 0,1 0,0-1,-1 0,1-1,9-4,4-6</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1:38.236"/>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37 361,'0'2,"1"-1,-1 1,0-1,1 1,-1 0,1-1,0 1,-1-1,1 0,0 1,0-1,0 1,0-1,0 0,0 0,0 0,1 0,-1 1,0-2,2 2,32 16,-30-16,20 8,1-1,0-2,1 0,0-2,43 3,142-5,-167-4,-27 1,-3 1,1-2,-1 1,0-2,0 0,23-7,3-4,0 1,1 3,0 1,83-5,-85 12,-9-1,0 1,47 6,-70-4,0 0,1 1,-1 0,0 1,0-1,0 2,-1-1,1 1,-1 0,0 1,0 0,0 0,0 0,5 7,-6-6,-1 0,0 1,0-1,-1 1,1 1,-2-1,5 10,-6-12,-1 0,0 0,0 1,0-1,-1 0,1 0,-1 1,-1-1,1 0,-1 1,0-1,-2 9,-4 5,0 0,-1-1,-1 0,-1 0,0-1,-1 0,-1-1,-1 0,0-1,-1-1,-1 0,0-1,0 0,-2-1,1-1,-2-1,1 0,-1-1,-33 11,38-16,0-1,-1 0,1-1,-1 0,0-1,-19-1,-85-12,37 2,-158 4,44 3,193 3,-13 0,0-1,-27-7,38 7,0 0,1 0,0 0,-1 0,1-1,0 0,-1 1,1-1,0-1,0 1,1 0,-1-1,0 1,1-1,0 0,-1 0,-2-4,-23-57,2-1,-34-130,51 158,1 0,-3-50,10 74,0 0,1-1,1 1,0 0,1 0,0 1,1-1,1 0,0 1,7-15,-8 21,1 0,0 0,0 0,0 1,1-1,0 1,0 0,1 1,-1-1,1 1,0 0,0 1,0-1,1 1,-1 0,1 1,-1 0,1 0,9-2,12 1,0 0,0 2,47 3,13 0,-52-6,67-16,-10 2,-8 7,-32 5,79-19,-120 22,1 0,-1 1,1 1,0 0,-1 0,1 1,-1 1,1 0,0 1,22 6,-19-2,-1 0,1 0,-1 2,0 0,-1 0,0 2,22 17,130 127,-136-119</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6:21.067"/>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3466 101,'-118'2,"-132"-5,139-11,1 0,-145 8,241 5,1-2,-1 0,1 0,0-2,-17-6,15 4,-1 1,-31-6,-36 3,0 3,-116 8,78 0,-1144-1,1033 14,49 0,156-12,0 2,0 0,0 2,-42 16,36-12,27-8,0-1,0 1,0 0,0 0,0 0,-9 8,14-10,-1 0,1 1,-1-1,1 1,-1 0,1-1,0 1,-1 0,1 0,0 0,1 0,-1 0,0 0,0 0,1 0,-1 0,1 0,0 0,0 1,-1-1,1 0,1 0,-1 0,1 4,0-1,2 0,-1 0,0 0,1 0,0 0,0 0,0-1,1 1,0-1,0 0,0 0,0-1,0 1,6 2,9 7,1-1,22 9,-32-16,41 20,0-3,2-1,0-3,1-2,67 10,-60-16,64 18,142 26,-86-21,-23 15,-117-33,0-2,1-2,58 8,-12-14,96-7,-71-1,23 4,103-4,-93-11,15-1,414 12,-297 5,-234-2</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6:22.966"/>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1035 217,'-35'0,"-20"1,0-2,1-3,-95-18,88 9,0 2,-116-5,166 16,-6 0,1 0,0-1,-1 0,1-2,0 0,0-1,1 0,-1-1,-15-8,-110-61,109 53,5-1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1:13.280"/>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1,'14'1,"0"0,0 1,16 5,15 2,85 2,212-7,-194-6,396 2,-531-1,-1 2,1 0,-1 1,1 0,-1 0,0 2,0-1,14 8,-5-4,31 8,-36-11,-1 0,0 1,23 11,-33-13,0 0,0 0,0 1,-1-1,0 1,0 0,0 0,0 1,0-1,-1 1,0 0,0 0,5 10,-3-1,0 0,-1 0,-1 0,0 1,-1-1,0 1,-1-1,-2 29,-2-21,0 0,-1-1,-1 1,-1-1,-11 25,3-4,10-29,0-1,-1 1,-11 20,14-30,0 1,-1-1,0 0,1 0,-1 0,0 0,0 0,-1-1,1 1,0-1,-1 0,0 0,1 0,-1 0,0-1,-5 2,-14 1,-1-1,1-1,-1-1,0-2,-24-2,-7 0,-225-20,242 19,15 2,1 0,-1-2,1-1,-26-9,23 6,-1 2,-35-6,33 7,5 3,0 0,0 2,0 0,-34 5,27-1,-58-2,41-5,-54 4,79 1,2 0,-1 2,0 0,-39 13,26-1</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8:54.796"/>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1,'6'1,"0"-1,-1 1,1 1,0-1,-1 1,1 0,7 5,10 2,84 18,-14-5,-28-5,1-3,1-3,0-3,1-3,68-3,353-6,-443 4</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9:07.337"/>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1,'266'0,"-240"1,1 2,-1 1,0 2,32 9,-24-5,58 8,228-9,-263-10,-1 1</inkml:trace>
</inkml:ink>
</file>

<file path=ppt/ink/ink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9:18.952"/>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0,'9'1,"0"-1,0 2,11 2,13 2,149 10,-105-11,121 22,-51 17,-103-29,2-1,64 10,9-18,-86-6,-1 2,61 9,57 25,-106-28</inkml:trace>
</inkml:ink>
</file>

<file path=ppt/ink/ink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1:42.595"/>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22 1,'887'0,"-844"0,72 10,-100-8,-1 1,1 1,-1 0,0 1,0 0,0 1,-1 1,20 12,-27-14,-1 0,0 1,0-1,0 1,-1 0,1 0,-1 0,-1 1,1 0,-1 0,0 0,-1 0,0 0,0 0,2 12,0 13,-2 0,-1 43,-1-50,-1 9,-1-1,-2 1,-15 65,16-92,0 1,0-1,0 0,-1 0,0 0,-1-1,0 1,0-1,-9 9,-6 4,-32 22,23-19,9-8,-41 22,21-14,-13 7,31-18,1 0,-24 18,37-23,-1-1,1 1,-1-2,-1 1,1-2,-1 1,1-1,-1 0,-14 1,-8 0,-53-1,52-3,-45 5,42-1,-1-2,-72-7,58 2,27 2,0-1,0-2,-39-10,52 10,1 1,-1-2,1 1,0-2,0 1,0-1,1-1,0 0,0 0,-8-9,14 13,1 1,-1-1,1 0,0 0,0 0,0-1,1 1,-1 0,1-1,0 1,0-1,0 1,0-1,0 0,1 1,0-1,0-5,0 4,1 0,1 0,-1 0,1 0,-1 0,1 0,1 0,-1 0,1 1,0-1,3-3,2-2,0 1,1 0,0 0,1 1,0 0,0 1,0 0,1 1,16-7,-7 6,-1 0,1 2,0 1,0 0,21 0,103 2,-119 2,-1-2,1-1,-1-1,44-14,-37 9,1 2,35-4,-24 8,-5 2</inkml:trace>
</inkml:ink>
</file>

<file path=ppt/ink/ink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6:12.458"/>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3491 230,'-77'1,"33"1,0-2,0-2,-61-10,-237-85,141 36,125 42,-2 4,1 3,-98-3,-240 17,176 2,-532-4,730 2,-66 11,-3 2,59-10,-79 21,-33 4,-4-22,133-8</inkml:trace>
</inkml:ink>
</file>

<file path=ppt/ink/ink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6:14.731"/>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69,'0'-2,"0"0,1 0,-1 0,1 0,0-1,0 1,0 0,0 0,0 0,0 1,0-1,1 0,-1 0,1 1,-1-1,1 1,-1-1,1 1,0 0,0-1,0 1,0 0,0 0,0 0,4 0,5-3,0 0,0 1,19-2,61-3,135 6,-136 3,2138 2,-1488-3,-748 0</inkml:trace>
</inkml:ink>
</file>

<file path=ppt/ink/ink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6:16.626"/>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1389 118,'-1065'0,"1046"0,0-1,0 0,0-1,0-2,0 0,0 0,1-2,0 0,0-2,0 0,-17-10,-25-23,37 26</inkml:trace>
</inkml:ink>
</file>

<file path=ppt/ink/ink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1:46.484"/>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2,'42'0,"14"-2,-1 3,1 3,91 17,293 76,-346-81,148 6,98-20,-329-2,1 1,-1 0,1 0,-1 1,1 1,20 7,-14-2,1 1,-2 1,20 13,-16-10,1-1,32 12,-32-15,-1 1,37 22,-36-16,-1 0,0 1,-1 1,0 1,24 32,-38-43,0 1,-1-1,-1 1,1 0,-1 0,-1 0,5 19,-7-21,0 0,-1 0,1 0,-1 0,-1 0,1 0,-1 0,-1-1,1 1,-1 0,0 0,-5 8,-7 10,-1-1,-1 0,-1-1,-26 28,35-43,-17 21,-2-1,-1-2,-1 0,-1-3,-1 0,-1-2,-50 25,63-38,-1-1,1-1,-1-1,0-1,-40 3,17-5,-73-6,91 2,0-1,-35-9,51 10,1-1,-1 0,1-1,0 0,1 0,-1 0,0-1,1 0,0-1,-7-7,-101-88,25 26,81 65,1-1,-1 1,2-1,0 0,0-1,1 0,1 0,-9-24,9 19,-2 1,0-1,-19-28,22 40,-1 0,0 0,0 0,0 0,0 1,-1 0,0 0,0 0,0 1,0 0,-1 0,1 0,-1 1,0 0,1 0,-14-1,-8 1,0 0,-52 5,42-2,-339 9,1046-10,-628 2,0 2,0 2,41 12,68 9,-98-23,-16-1,56 11,-36 0,-6 0</inkml:trace>
</inkml:ink>
</file>

<file path=ppt/ink/ink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6:07.371"/>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3569 391,'0'-3,"-1"0,0 0,0-1,0 1,0 0,0 0,0 0,-1 0,0 1,1-1,-1 0,-3-2,0-2,-1 1,0 0,-10-9,-15-7,-1 2,-1 1,-65-28,68 34,-103-40,14 14,-211-41,258 70,-104-2,-74 14,77 2,-910-4,1045 1,0 2,1 1,-67 18,-105 45,140-42,-1-3,-110 20,114-37,49-4,0 0,0 1,-1 0,-19 7,34-8,1 0,-1 0,1-1,0 2,0-1,0 0,0 0,0 1,0-1,0 1,0-1,0 1,0 0,1 0,-3 3,3-3,0 0,1 0,-1-1,1 1,-1 0,1 0,0 0,0 0,0 0,0 0,0 0,0-1,0 1,1 0,-1 0,1 2,2 2,-1 0,1-1,0 1,1-1,-1 0,1 0,0 0,0 0,1-1,8 7,40 31,2-3,1-3,82 40,-86-50,-32-15,1-1,0 0,0-2,34 9,-28-13,40 1,17 2,-75-5,1 0,-1 0,1 1,-1 0,0 1,13 7,-9-4,7 6,0-1,1-1,0-1,0-1,38 10,-33-15,0 0,0-2,44-1,78-14,-12 0,-68 6,-1-3,77-21,94-14,373 33,-368 15,732-3,-980 0</inkml:trace>
</inkml:ink>
</file>

<file path=ppt/ink/ink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6:09.758"/>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1303 105,'-399'0,"367"-2,0-1,0-2,-44-12,-38-7,-15 13,-173 6,282 5,0-2,1 0,-1-1,1 0,-30-11,10 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7:02.723"/>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3524 164,'-4'-1,"0"0,0 0,-1 0,1 0,0-1,0 0,0 0,0 0,1 0,-5-4,-9-4,-2 1,0 1,-1 1,0 0,-40-7,-86-2,55 8,-82-16,-145-12,-194 33,281 5,-592-1,815-1,-33-1,-60 9,88-6,-1 0,0 2,1 0,-1 0,1 1,0 1,1 0,-17 11,-3 5,-85 53,58-38,44-27,0 0,0-1,-32 14,-175 38,58-19,122-26,28-7,14-9,0 1,0-1,0 0,0 0,0 1,0-1,0 0,0 0,0 1,1-1,-1 0,0 0,0 1,0-1,0 0,0 0,0 1,0-1,1 0,-1 0,0 0,0 0,0 1,0-1,1 0,-1 0,0 0,0 0,1 0,-1 1,0-1,0 0,1 0,29 7,-21-5,73 20,36 7,-43-20,36 7,-10 4,1-5,162 3,186-19,-189-1,-216 5,0 1,80 20,31 3,342-17,-310-13,640 2,-822 1</inkml:trace>
</inkml:ink>
</file>

<file path=ppt/ink/ink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1:49.614"/>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70,'47'1,"-12"0,0-2,0 0,49-10,5-9,0 5,178-7,-250 22,106-2,161 20,-96 2,-181-19,1 0,-1 0,1 1,-1 0,0 1,0 0,0 0,0 0,0 1,-1 0,1 0,-1 0,0 1,0 0,-1 1,1-1,-1 1,-1 0,1 0,6 11,0 3,0 0,-1 1,-1 0,0 0,-2 1,-1 0,0 0,3 41,-8-57,2 19,-2 1,0-1,-1 1,-5 33,4-53,-1 0,1 0,-1 0,0 0,0 0,0 0,-1-1,0 1,0-1,-1 0,1 0,-1 0,0 0,0-1,-1 0,1 1,-1-2,0 1,0 0,-1-1,1 0,-1 0,-8 2,-2 0,0-1,0 0,-1-2,0 0,-23 0,-89-9,53 2,-104-11,-6 1,-174 11,281 5,29-1</inkml:trace>
</inkml:ink>
</file>

<file path=ppt/ink/ink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5:59.871"/>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3324 33,'-327'2,"-355"-5,434-11,-50-2,-744 15,476 2,560-1,-8 0,-1 0,1 1,0 0,-1 1,-18 6,30-8,0 1,1 0,-1 0,0 1,1-1,-1 1,1-1,0 1,0 0,-1-1,1 1,0 0,0 1,1-1,-1 0,0 0,1 1,-1-1,1 1,0-1,0 1,0 0,0-1,0 1,1 0,-1 0,1 0,0 0,0-1,0 1,0 0,0 0,1 0,0 3,3 8,1 0,0 0,1-1,0 1,1-2,11 17,-1-1,1 5,2-2,1-1,44 51,-54-70,0-1,0 0,1-1,0 0,1-1,-1 0,2-1,-1-1,1 0,0 0,0-2,21 5,28-1,1-3,116-6,-97-1,1537-3,-993 6,-577-1</inkml:trace>
</inkml:ink>
</file>

<file path=ppt/ink/ink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6:03.319"/>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2292 1,'-47'2,"1"3,-69 15,-52 6,-608-12,554-16,-357 0,482-3,60 2,-66 2,29 7,38-4</inkml:trace>
</inkml:ink>
</file>

<file path=ppt/ink/ink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1:54.918"/>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23 0,'190'15,"-23"0,-103-9,-1 2,85 22,14 3,136-10,-242-20,-51-4,0 1,0 1,-1-1,1 1,0-1,0 1,0 1,-1-1,1 1,-1-1,1 1,-1 1,0-1,1 1,-1-1,-1 1,1 0,0 1,-1-1,1 1,-1-1,0 1,3 5,24 36,27 46,-50-78,-1 1,0 0,-1 0,-1 0,5 21,-2 36,-2 0,-7 106,0-90,2-70,0 0,-1 0,-1-1,0 1,-1 0,-1-1,-7 18,9-31,0 0,0 0,-1 1,1-1,-1-1,0 1,0 0,0-1,0 0,0 1,-1-1,1 0,-1-1,1 1,-1-1,0 1,0-1,1 0,-6 0,-9 2,-1-1,-31 0,45-2,-44 0,0-2,-80-14,91 10,17 3,0-1,-32-11,-33-12,54 18,1-1,-58-27,80 31,1 0,-1-1,1 0,0 0,1-1,-13-16,12 14,1 1,-1 0,-1 1,0 0,-13-10,12 13,-1-1,1 1,-1 1,0 0,-1 1,1 0,-1 0,-16 0,-13 0,-44 3,37 0,-99 1,365 13,-14 0,-164-13,0-3,0-1,42-8,-63 6,0-1,0-1,23-11,-27 10,1 1,1 1,-1 0,1 1,20-3,35 3,100 5,-399 1,76 1,-557-2,652 0</inkml:trace>
</inkml:ink>
</file>

<file path=ppt/ink/ink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5:53.131"/>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3146 91,'-9'0,"-45"1,-1-3,0-1,-89-19,67 7,-1 3,-1 4,-132 2,-1429 9,1044-3,579 0,0-1,0 0,0-1,-22-6,-2-6</inkml:trace>
</inkml:ink>
</file>

<file path=ppt/ink/ink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5:55.367"/>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989 1,'-11'0,"-26"0,-17 0,-10 0,-6 0,-1 0,0 0,1 0,8 0,3 0,0 0,0 0,-2 0,0 0,-2 0,-1 0,11 0</inkml:trace>
</inkml:ink>
</file>

<file path=ppt/ink/ink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9:36.965"/>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1,'35'1,"1"2,-1 1,-1 2,1 2,59 20,158 82,-129-53,-112-52,77 36,2-5,113 30,-160-57,1-2,58 1,-47-6</inkml:trace>
</inkml:ink>
</file>

<file path=ppt/ink/ink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9:40.179"/>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1,'124'0,"309"13,-119 8,-267-18,-1 2,63 16,-66-12,0-1,73 3,-40-9,-46-1</inkml:trace>
</inkml:ink>
</file>

<file path=ppt/ink/ink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9:45.398"/>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1,'36'6,"-13"0,131 32,-104-24,0-2,76 8,26-18,-110-4,1 2,-1 2,53 9,-79-8,66 15,2-4,119 5,-178-19,358-8,-314 5,74 7,-24 0,-72-3</inkml:trace>
</inkml:ink>
</file>

<file path=ppt/ink/ink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9:47.149"/>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1,'11'0,"14"0,14 0,12 0,7 0,0 0,1 0,1 0,1 0,2 0,1 0,-6 0,-6 0,-13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7:04.380"/>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2109 0,'-1872'0,"1818"2,-93 16,111-12</inkml:trace>
</inkml:ink>
</file>

<file path=ppt/ink/ink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9:54.826"/>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1,'6'0,"12"0,14 0,13 0,10 0,0 0,2 0,3 0,1 0,2 0,-4 5,-8 3,0-1,1-2,3-1,-8-7,-12-3</inkml:trace>
</inkml:ink>
</file>

<file path=ppt/ink/ink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9:59.378"/>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34,'6'1,"0"0,-1 0,1 0,0 1,-1-1,1 1,6 4,14 5,16 0,0-2,0-1,1-3,0-1,0-2,0-2,86-11,115-10,-216 18,1-1,-1-1,44-13,-36 8,52-8,78 10,-115 8</inkml:trace>
</inkml:ink>
</file>

<file path=ppt/ink/ink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0:02.340"/>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1,'11'0,"14"0,15 0,27 0,7 0,4 0,-3 0,-7 0,-10 0,-15 11,-15 4</inkml:trace>
</inkml:ink>
</file>

<file path=ppt/ink/ink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0:10.009"/>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0,'11'0,"15"0,7 0,5 0,0 0,6 0,6 0,-1 0,-2 0,-4 0,1 0,-1 0,-2 0,2 0,5 0,6 0,-1 0,-10 0</inkml:trace>
</inkml:ink>
</file>

<file path=ppt/ink/ink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0:12.361"/>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0,'5'0,"13"0,15 0,12 0,9 0,1 0,3 0,1 0,-8 0</inkml:trace>
</inkml:ink>
</file>

<file path=ppt/ink/ink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0:16.296"/>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31,'622'0,"-445"-16,-94 6,-36 6</inkml:trace>
</inkml:ink>
</file>

<file path=ppt/ink/ink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0:27.006"/>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12,'5'0,"14"0,8 0,5 0,8 0,8 0,7 0,5 0,-7-5,-14-2</inkml:trace>
</inkml:ink>
</file>

<file path=ppt/ink/ink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0:44.676"/>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25,'6'0,"6"0,8 0,6 0,3 0,8 0,8 0,9 0,4 0,5 0,2 0,-10-5,-4-2,1 0,-9 1</inkml:trace>
</inkml:ink>
</file>

<file path=ppt/ink/ink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0:47.152"/>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0,'5'0,"13"0,9 0,5 0,8 0,9 0,1 0,2 0,5 0,19 0,7 0,1 0,-2 0,-11 0,-6 0,-3 0,-12 0</inkml:trace>
</inkml:ink>
</file>

<file path=ppt/ink/ink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0:50.739"/>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50,'5'-6,"2"-7,5-1,6 2,6 8,9 4,10 3,9 1,6-1,5 0,2-1,-10-1</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1:18.467"/>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1,'1391'0,"-1371"1,1 1,-1 1,0 0,0 2,0 1,-1 0,0 1,0 1,0 1,-1 1,-1 0,1 1,19 18,-28-21,-1 0,0 1,0 0,0 1,-1-1,-1 2,1-1,-2 1,0 0,0 0,-1 0,0 0,-1 1,0 0,2 23,-2-9,-2 0,-1 0,-1 0,-1-1,-1 1,-9 35,3-31,0 0,-3 0,0-1,-2-1,0 0,-2-1,-37 47,46-65,-1 0,1-1,-1 1,-1-1,0-1,0 0,0 0,-1-1,0 0,0 0,0-1,-1-1,0 1,-15 2,2-2,0-2,0-1,-1 0,-28-3,-99-16,26 2,-297 9,257 7,158-1,1 0,-1-1,1 0,0 0,0-1,-1 0,1 0,0-1,1 0,-9-4,12 5,-1 0,1-1,0 1,0 0,1-1,-1 0,0 0,1 0,-1 0,1 0,0 0,0 0,1-1,-1 1,0-1,1 0,0 1,0-1,0 0,0-7,0-3,1 5,0 1,0-1,-1 1,-1-1,1 1,-1 0,-1 0,1-1,-1 2,-8-15,8 17,1 2,0 1,0-1,1 0,-1 0,1 0,-2-5,3 7,0 0,-1-1,1 1,0 0,1 0,-1 0,0 0,0 0,0-1,1 1,-1 0,1 0,-1 0,1 0,-1 0,1 0,-1 0,1 0,0 0,0 1,-1-1,3-1,6-5,0 1,1 1,-1 0,1 0,0 1,0 0,1 1,-1 0,17-2,31-11,-26 5,-1 1,1 1,1 2,0 2,0 0,42 1,99 1,59 2,-131 15,-79-9,0-1,0-2,1 0,39-3,-28-4,-15 2,1 1,25 0,-15 5</inkml:trace>
</inkml:ink>
</file>

<file path=ppt/ink/ink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0:54.249"/>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1,'11'0,"9"0,7 0,9 0,5 0,5 0,7 0,5 0,3 0,3 0,-5 0,-6 0,-13 0</inkml:trace>
</inkml:ink>
</file>

<file path=ppt/ink/ink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0:59.655"/>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0,'6'0,"6"0,8 0,11 0,5 0,8 0,2 0,-2 0,3 0,5 0,3 0,5 0,-9 0</inkml:trace>
</inkml:ink>
</file>

<file path=ppt/ink/ink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2:59.840"/>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1,'8'0,"0"1,0 1,0-1,11 5,19 3,1-2,61 21,-62-16,77 13,-9-17,153-7,-128-4,1377 2,-804 1,-666 1,0 2,0 1,0 2,42 12,-24-6,112 10,-162-21,-11-1</inkml:trace>
</inkml:ink>
</file>

<file path=ppt/ink/ink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1:58.776"/>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0,'1227'0,"-1148"4,142 25,-2 1,-204-29,0 0,0 0,0 1,21 6,-32-7,1 1,-1-1,0 1,0 1,0-1,0 0,0 1,0 0,-1 0,1 0,-1 0,0 1,0-1,0 1,3 5,-1 0,-1 1,-1-1,1 1,-2 0,1 0,-1 0,-1 0,0 0,0 0,-1 1,-1-1,-1 14,-2 1,0 1,-2-1,-16 44,9-42,-1 0,-1-1,-1 0,-25 29,-6 10,15-21,-69 73,85-102,0-1,-1-1,-1-1,0 0,-1-2,-23 11,23-13,-1-1,-1-1,1-1,-1 0,-38 3,7-6,-65-4,100 1,0-2,0 0,0-1,0 0,0-2,1 0,0 0,-22-13,28 13,1 0,-1-1,1 0,0 0,0-1,1 0,0 0,0-1,1 0,0-1,1 1,0-1,-8-19,2-5,8 20,-1 0,0 0,-9-15,11 25,0-1,0 1,0 0,-1-1,1 2,-1-1,0 0,-1 1,1 0,0 0,-1 0,-7-4,-29-8,0 0,-2 3,1 2,-85-10,-246 11,355 10,39 0,601-1,-580 1,-1 2,1 1,-1 2,0 2,0 2,40 15,-52-16,0 0,1-2,51 5,89-6,-134-7</inkml:trace>
</inkml:ink>
</file>

<file path=ppt/ink/ink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5:48.145"/>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2854 1,'-1589'0,"1289"18,9 22,116-15,49-14,-207-7,302-7,22-1,10 3,-1 1,0 0,0-1,0 1,1 0,-1-1,0 1,1 0,-1-1,0 1,0 0,1-1,-1 1,0 0,1 0,-1-1,1 1,-1 0,0 0,1 0,-1 0,1 0,-1-1,1 1,0 0,22-5,0 0,0 1,1 2,-1 0,33 3,-20 1,37 7,6 1,443-1,-251-23,11-1,899 10,-668 7,-434-1,-29 1,1-2,-1-3,52-8,75-29,-129 32</inkml:trace>
</inkml:ink>
</file>

<file path=ppt/ink/ink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5:50.152"/>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1343 0,'-1288'0,"1233"0</inkml:trace>
</inkml:ink>
</file>

<file path=ppt/ink/ink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1:12.297"/>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20,'11'0,"14"0,14 0,12 0,7 0,6 0,-10-5,-1-3,-11 1</inkml:trace>
</inkml:ink>
</file>

<file path=ppt/ink/ink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1:16.308"/>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1,'5'0,"8"0,7 0,5 0,10 0,-2 0</inkml:trace>
</inkml:ink>
</file>

<file path=ppt/ink/ink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1:18.769"/>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1,'5'0,"8"0,13 0,12 0,10 0,9 0,6 0,-9 0</inkml:trace>
</inkml:ink>
</file>

<file path=ppt/ink/ink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1:23.649"/>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1,'6'0,"6"0,8 0,11 0,11 0,-2 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6:54.802"/>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3339 165,'0'-1,"-1"0,1 0,0 0,0 0,-1 1,1-1,-1 0,1 0,-1 0,1 0,-1 1,1-1,-1 0,0 0,1 1,-1-1,0 0,0 1,1-1,-1 1,0-1,0 1,0 0,0-1,0 1,0 0,-1-1,-31-5,27 6,-76-8,-26-4,-71-13,-292-4,68 43,145-18,26-2,140 17,68-7,1 0,0-2,-29-1,-70-11,-66-3,168 12,-1-1,0-1,0-1,1 0,-1-2,-19-7,15 4,-1 2,0 1,-1 1,-49-3,-112 9,84 2,15-4,-85 3,165-2,1 1,-1 0,1 0,-1 1,1 0,-1 1,-14 6,20-7,1-1,-1 1,0 0,1 0,-1 0,1 0,0 0,0 0,-1 1,2-1,-1 0,0 1,0 0,1 0,-1-1,1 1,0 0,0 0,0 0,1 0,-1 0,0 0,1 0,0 1,0 2,1 2,0 1,0-1,1 0,1 0,-1 0,1 0,0-1,1 1,0-1,0 0,1 0,0 0,0 0,0-1,1 0,8 7,2 1,0-1,1-2,0 1,1-2,31 14,-9-7,1-3,1 0,0-3,0-2,77 7,-76-11,78 20,-74-14,55 7,229-9,2-27,-1 0,-219 15,159 18,-157-3,214-4,-234-20,-72 8,1 0,0 2,39 0,106 18,-138-12</inkml:trace>
</inkml:ink>
</file>

<file path=ppt/ink/ink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1:27.361"/>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0,'11'0,"15"6,13 1,12 0,7-1,0-2,1-2,1 0,2-2,1 0,0 0,1 11,-10 3</inkml:trace>
</inkml:ink>
</file>

<file path=ppt/ink/ink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1:32.920"/>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0,'6'0,"7"0,12 0,13 0,11 6,24 1,11 0,2-1,-2-2,-11-1,-6-2,-4-1,-13 0</inkml:trace>
</inkml:ink>
</file>

<file path=ppt/ink/ink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1:38.423"/>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36,'5'-1,"0"1,0-1,0 0,-1-1,1 1,5-3,15-5,25 2,1 1,-1 3,73 4,-47 1,-13-2,88 13,-18 3,-97-13</inkml:trace>
</inkml:ink>
</file>

<file path=ppt/ink/ink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1:42.735"/>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0,'5'0,"14"0,13 0,13 0,9 0,2 0,1 0,3 0,-4 0,0 0,-5 0,1 0,1 0,-1 0,-11 0</inkml:trace>
</inkml:ink>
</file>

<file path=ppt/ink/ink7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1:45.320"/>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0,'5'0,"13"0,9 0,11 0,10 0,-4 6,2 1,4 0,5-1,3-2,4-1,-10-2</inkml:trace>
</inkml:ink>
</file>

<file path=ppt/ink/ink7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3:02.607"/>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0 165,'16'-1,"0"0,28-8,7 0,125-25,-115 19,77-8,61 18,-138 6,-1-3,113-17,-132 10,-17 3,-1 1,1 1,36-1,398 12,-195-1,276-22,90 1,-413 17,-133-4,66 2,-123 2,0 1,-1 0,41 12,-32 0,-22-3,-12-12,0 0,0 1,0-1,0 0,0 1,0-1,0 0,0 1,0-1,0 0,0 1,0-1,0 0,0 1,0-1,0 0,0 1,-1-1,1 0,0 1,0-1,0 0,-1 1,1-1,0 0,0 0,-1 1,1-1,0 0,0 0,-1 0,1 1,0-1,-1 0,1 0,0 0,-1 0,-17 7</inkml:trace>
</inkml:ink>
</file>

<file path=ppt/ink/ink7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2:02.008"/>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97 66,'32'1,"-1"-2,1-1,-1-1,0-1,41-12,-54 11,2 0,-1 2,0 0,27 1,77 6,-82 0,-1-3,60-5,251-23,-340 27,43 0,88 10,-123-7,-1 1,0 1,0 0,-1 1,0 1,0 1,0 0,24 18,-34-22,-1 2,1-1,-1 1,-1 0,1 0,-1 0,-1 1,1-1,-1 1,0 1,0-1,-1 0,4 15,-1 2,-1 0,-2 1,2 28,-3-22,8 42,2-24,-5-24,-1 1,-1-1,-1 1,0 35,-4-54,0 0,-1 0,0 0,0 0,-1 0,0 0,0 0,0-1,-1 1,0-1,0 0,-1 1,0-2,0 1,0 0,-1-1,0 0,0 0,0 0,-11 7,5-5,-1-1,1-1,-1 0,0 0,0-1,0-1,-1 0,1 0,-1-2,-15 2,-1-3,0 0,-1-2,-38-8,43 5,1-1,0-1,0-2,1 0,0-2,0 0,1-2,1 0,0-1,-24-22,30 24,-1 0,0 2,-1 0,-34-16,9 10,-45-11,58 20,0 1,0 2,-1 1,-34 1,-121 12,53-2,-43-4,171-4,0 0,0 1,0-1,0 1,0 0,1 0,-1 1,0-1,1 1,-1-1,-5 6,-5 6</inkml:trace>
</inkml:ink>
</file>

<file path=ppt/ink/ink7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5:41.749"/>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3378 197,'-1'-1,"0"0,-1 1,1-1,0 0,0 1,-1-1,1 0,0 0,0 0,0 0,0 0,0 0,0 0,0-1,-1-1,-5-6,0 4,1 0,-1 1,0 0,-14-7,-9-4,11 5,0 1,-1 1,0 0,0 2,0 0,-1 1,-39-3,-10 3,-71 5,73 2,-463 1,443-7,-128-23,8 1,65 17,-193 12,202 11,-9 1,-357-10,284-7,179 4,1 2,0 1,-50 14,53-11,23-6,5-1,1 0,-1 0,1 0,-1 0,1-1,-8 0,9-2</inkml:trace>
</inkml:ink>
</file>

<file path=ppt/ink/ink7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5:44.303"/>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994 330,'-530'0,"499"-2,-1-2,1 0,-49-15,-23-3,85 19,0 0,0-1,1-1,-33-13,46 16,0 0,-1 0,1-1,1 0,-1 1,0-1,1-1,-1 1,1 0,0-1,0 0,0 1,1-1,-1 0,1 0,0-1,0 1,1 0,-1-1,1 1,0-1,0 0,0 1,1-7,-1 7,1 0,1 1,-1-1,0 1,1-1,0 0,0 1,0 0,0-1,1 1,-1 0,1-1,0 1,0 0,0 0,0 0,0 1,1-1,-1 0,1 1,0 0,0-1,0 1,0 0,0 1,5-3,6-2,-1 2,1 0,0 0,0 1,22-1,127-7,178 12,-205 2,232 2,-383-6,-1-1,0-1,1 0,-1-1,-19-8,-3-2</inkml:trace>
</inkml:ink>
</file>

<file path=ppt/ink/ink7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2:00.223"/>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1,'740'0,"-539"14,-50 0,46-12,12 0,-107 13,-6-2,349-7,-248-8,1215 2,-1374 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6:56.654"/>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774 1,'-5'0,"-13"0,-26 0,-16 0,-8 0,-4 0,-1 0,2 11,12-3,6-1,6-3,5-2,5-1,-2-1,-6 0,5-1</inkml:trace>
</inkml:ink>
</file>

<file path=ppt/ink/ink8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2:09.523"/>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20,'5'0,"8"0,13 0,12 0,11 0,8 0,-1 0,-3 0,-6 0,-6 0,-3 0,2 0,5 0,-5-6,1-1,-5 1</inkml:trace>
</inkml:ink>
</file>

<file path=ppt/ink/ink8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2:15.633"/>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30,'31'-1,"0"-2,35-8,31-3,164 17,-238-2,68 11,-75-9,12 2</inkml:trace>
</inkml:ink>
</file>

<file path=ppt/ink/ink8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2:20.153"/>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44,'5'0,"14"0,13 0,13 0,5-6,-2-7,2-1,-7 6,0 6,4 2,-1 2,-8 0</inkml:trace>
</inkml:ink>
</file>

<file path=ppt/ink/ink8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2:23.604"/>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1,'6'0,"12"0,14 0,13 0,9 0,1 0,3 0,2 0,-4 0,-6 0,-6 0,-5 0,-3 0,-9 0</inkml:trace>
</inkml:ink>
</file>

<file path=ppt/ink/ink8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2:27.811"/>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0,'6'0,"6"0,8 0,11 0,11 0,9 0,2 0,2 0,-2 0,-5 0,0 0,4 0,3 0,3 0,-2 0,-11 0</inkml:trace>
</inkml:ink>
</file>

<file path=ppt/ink/ink8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2:30.759"/>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63,'5'0,"13"0,15 0,6 0,8 0,-4-6,-9-7,0-1,6 1,6 3,7 4,-6 7,-11 5</inkml:trace>
</inkml:ink>
</file>

<file path=ppt/ink/ink8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2:34"/>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1,'6'0,"7"0,12 0,8 0,9 0,8 0,6 0,6 0,-9 5,-2 3,1-1,3-1,-3-2,-10-7,-12-4</inkml:trace>
</inkml:ink>
</file>

<file path=ppt/ink/ink8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3:05.753"/>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61,'1090'-21,"-631"25,-342 0,81 9,232 45,-410-54,192 24,-186-26,0-2,0-1,0 0,-1-2,1-1,28-9,-38 7,-2 0,1-1,-1-1,0-1,22-16,-26 17,0 0,1 1,0 0,0 1,0 0,1 1,0 0,0 1,1 0,17-3,12 5,62 3,-2 1,152 12,-159-6,-61-5</inkml:trace>
</inkml:ink>
</file>

<file path=ppt/ink/ink8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2:04.981"/>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1,'673'0,"-599"2,147 23,-187-17,35 12,-36-9,38 7,-26-9,0 2,65 25,-102-32,0 0,0 1,-1 0,0 0,0 0,0 1,-1 0,0 0,0 1,0 0,-1 0,0 0,0 1,-1-1,0 1,5 16,-1-3,-2 0,-1 1,0-1,-2 1,2 38,-5-51,0 0,-1-1,1 1,-2-1,1 0,-1 1,-1-1,1 0,-1 0,-1 0,1-1,-1 1,-1-1,1 0,-1 0,-9 9,7-8,-2-1,1 0,-1-1,0 0,0 0,-1-1,0 0,0-1,0 0,0 0,-1-1,-16 3,-18 0,-1-2,1-2,-1-2,1-2,0-2,0-2,-50-13,76 14,-1-2,-21-10,21 8,-38-12,21 13,-1 2,-71-3,-82 11,80 0,-21-1,99-1</inkml:trace>
</inkml:ink>
</file>

<file path=ppt/ink/ink8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5:36.321"/>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3536 84,'-51'-3,"-62"-10,-14-1,-433 9,314 7,-1074-2,391 0,915-1,-1-1,1 0,0-1,1-1,-25-9,-2-1,-2 3</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7:39.260"/>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0,'0'0</inkml:trace>
</inkml:ink>
</file>

<file path=ppt/ink/ink9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5:38.292"/>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1163 1,'-797'0,"765"0,0 2,0 2,0 1,0 1,1 1,-48 19,29-8,5-4</inkml:trace>
</inkml:ink>
</file>

<file path=ppt/ink/ink9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2:51.314"/>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69,'0'-2,"1"0,-1 0,0 0,1 0,0 0,-1 0,1 1,0-1,0 0,0 1,0-1,0 0,0 1,0-1,1 1,-1 0,0-1,1 1,0 0,-1 0,1 0,-1 0,1 0,3-1,4-2,0 1,0 0,17-2,45-4,1 4,119 5,-94 2,-1-2,109 4,-47 24,-3-1,-27-21,-83-6,1 2,52 10,17 16,-101-23,0 1,0 0,0 0,0 2,21 15,-29-19,19 16,39 22,-53-36,-1-1,1 0,0-1,1 0,-1-1,1 0,15 1,70 1,-63-5,59 9,225 59,-233-38,-58-19,52 13,-36-17,1-3,-1-1,48-2,-56-2</inkml:trace>
</inkml:ink>
</file>

<file path=ppt/ink/ink9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2:52.713"/>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4373 36,'-2294'0,"2016"-16,68 2,-648 9,483 7,55-2,282 0</inkml:trace>
</inkml:ink>
</file>

<file path=ppt/ink/ink9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2:08.247"/>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49,'6'0,"-1"-1,1 0,-1 0,1-1,-1 0,0 0,9-4,12-5,-4 5,1 1,-1 1,1 0,40 1,97 9,-68 0,-61-5,1 1,0 2,-1 0,45 14,-38-7,1-1,1-3,-1-1,1-2,60-1,-84-3,1 1,-1 0,1 2,-1-1,0 2,0 0,0 1,0 1,-1 1,18 9,7 5,-22-11,0 0,22 16,-35-22,0 0,-1 0,1 1,-1 0,0 0,0 0,0 0,-1 1,0-1,0 1,4 10,-3-2,0 1,-1 0,-1-1,0 1,-1 0,-2 26,1-30,-1-1,-1 1,0 0,-1-1,0 0,0 1,-1-1,0 0,-1-1,-7 11,-10 10,-2-1,-1-1,-2-1,0-2,-2 0,0-2,-60 35,70-48,-1-1,0-1,-1-1,1 0,-1-2,-1 0,-34 2,-13-3,-72-5,112 0,7 1,-1-1,0-1,1-1,-1-1,1-1,0-1,1-1,-1 0,1-2,-24-14,34 18,-1 0,0 0,0 1,0 1,0 0,0 1,-15-1,8 0,-29-7,42 8,0 1,1-2,-1 1,1-1,0 0,-1 0,2 0,-1-1,-5-4,8 6,0 0,0 0,0 0,0-1,0 1,1 0,-1-1,1 1,0-1,-1 0,1 0,0 1,1-1,-1 0,0 0,1 0,-1-5,2 4,-1 0,1 0,0 0,0 0,0 0,1 1,-1-1,1 0,0 1,0-1,4-5,3-1,0 1,1-1,0 1,0 1,0 0,22-12,-16 12,-1 1,2 0,-1 1,1 1,-1 1,1 1,35-4,126 8,-110 2,258-1,-243-2,-45 0</inkml:trace>
</inkml:ink>
</file>

<file path=ppt/ink/ink9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5:31.305"/>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3258 1,'-3215'0,"3173"0</inkml:trace>
</inkml:ink>
</file>

<file path=ppt/ink/ink9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5:33.195"/>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1379 33,'-222'1,"-244"-3,246-13,-72-1,167 15,71 2</inkml:trace>
</inkml:ink>
</file>

<file path=ppt/ink/ink9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2:11.309"/>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0,'3'2,"0"1,0-1,0-1,1 1,-1 0,1-1,-1 0,1 0,-1 0,1 0,0 0,5 0,-1 0,104 8,-83-9,-1 2,1 1,38 9,-15 2,0-1,103 10,147-20,-220-4,-58 2,0 1,0 2,0 0,40 14,-29-9,26 5,-38-9,0 0,-1 1,1 2,29 13,-46-18,0 1,0-1,-1 1,1 0,-1 1,0-1,-1 1,1 0,-1 0,0 1,0-1,0 1,-1 0,0 0,0 0,0 0,-1 1,0-1,2 14,-1-5,-1 1,-1 0,-1-1,0 1,-1 0,-1 0,0-1,-1 1,-1-1,0 0,-1 0,-1 0,0-1,-1 0,-1 0,0 0,0-1,-2 0,0-1,0 0,-1-1,0 0,-1 0,0-1,-18 11,10-11,1 0,-1-2,-1 0,0-1,0-1,0-1,0-1,-1-1,-38 1,-10-5,-119-17,50 2,119 13,0-1,0 0,-36-15,29 10,-31-7,10 9,-1 1,-69 3,65 3</inkml:trace>
</inkml:ink>
</file>

<file path=ppt/ink/ink9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5:26.253"/>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3431 36,'-676'0,"633"-2,-69-13,-15 0,-312 12,232 5,106-2,-333 13,-81 8,472-19,0 3,0 1,-80 24,-9 1,57-20,0-3,-143-3,194-6</inkml:trace>
</inkml:ink>
</file>

<file path=ppt/ink/ink9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7:55:28.302"/>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1256 0,'-1009'0,"827"17,162-14,-25 3</inkml:trace>
</inkml:ink>
</file>

<file path=ppt/ink/ink9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15T18:03:09.487"/>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1 162,'3'0,"-1"0,1-1,0 0,-1 0,1 0,-1 0,1 0,2-2,19-6,31 1,1 3,100 3,-87 3,1652 0,-1689-1,0-2,-1-2,0-1,58-16,-51 11,1 2,56-3,-27 3,44-17,-14 3,-38 14,0 3,90 4,119 22,-221-16,208 4,-209-9</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1"/>
            <a:ext cx="2940687" cy="498316"/>
          </a:xfrm>
          <a:prstGeom prst="rect">
            <a:avLst/>
          </a:prstGeom>
          <a:noFill/>
          <a:ln w="9525">
            <a:noFill/>
            <a:miter lim="800000"/>
            <a:headEnd/>
            <a:tailEnd/>
          </a:ln>
        </p:spPr>
        <p:txBody>
          <a:bodyPr vert="horz" wrap="square" lIns="92963" tIns="46483" rIns="92963" bIns="46483" numCol="1" anchor="t" anchorCtr="0" compatLnSpc="1">
            <a:prstTxWarp prst="textNoShape">
              <a:avLst/>
            </a:prstTxWarp>
          </a:bodyPr>
          <a:lstStyle>
            <a:lvl1pPr algn="l" defTabSz="930681" eaLnBrk="0" hangingPunct="0">
              <a:defRPr sz="1200" b="0"/>
            </a:lvl1pPr>
          </a:lstStyle>
          <a:p>
            <a:pPr>
              <a:defRPr/>
            </a:pPr>
            <a:endParaRPr lang="it-IT" dirty="0"/>
          </a:p>
        </p:txBody>
      </p:sp>
      <p:sp>
        <p:nvSpPr>
          <p:cNvPr id="8195" name="Rectangle 3"/>
          <p:cNvSpPr>
            <a:spLocks noGrp="1" noChangeArrowheads="1"/>
          </p:cNvSpPr>
          <p:nvPr>
            <p:ph type="dt" idx="1"/>
          </p:nvPr>
        </p:nvSpPr>
        <p:spPr bwMode="auto">
          <a:xfrm>
            <a:off x="3847464" y="1"/>
            <a:ext cx="2940686" cy="498316"/>
          </a:xfrm>
          <a:prstGeom prst="rect">
            <a:avLst/>
          </a:prstGeom>
          <a:noFill/>
          <a:ln w="9525">
            <a:noFill/>
            <a:miter lim="800000"/>
            <a:headEnd/>
            <a:tailEnd/>
          </a:ln>
        </p:spPr>
        <p:txBody>
          <a:bodyPr vert="horz" wrap="square" lIns="92963" tIns="46483" rIns="92963" bIns="46483" numCol="1" anchor="t" anchorCtr="0" compatLnSpc="1">
            <a:prstTxWarp prst="textNoShape">
              <a:avLst/>
            </a:prstTxWarp>
          </a:bodyPr>
          <a:lstStyle>
            <a:lvl1pPr algn="r" defTabSz="930681" eaLnBrk="0" hangingPunct="0">
              <a:defRPr sz="1200" b="0"/>
            </a:lvl1pPr>
          </a:lstStyle>
          <a:p>
            <a:pPr>
              <a:defRPr/>
            </a:pPr>
            <a:endParaRPr lang="it-IT" dirty="0"/>
          </a:p>
        </p:txBody>
      </p:sp>
      <p:sp>
        <p:nvSpPr>
          <p:cNvPr id="87044" name="Rectangle 4"/>
          <p:cNvSpPr>
            <a:spLocks noGrp="1" noRot="1" noChangeAspect="1" noChangeArrowheads="1" noTextEdit="1"/>
          </p:cNvSpPr>
          <p:nvPr>
            <p:ph type="sldImg" idx="2"/>
          </p:nvPr>
        </p:nvSpPr>
        <p:spPr bwMode="auto">
          <a:xfrm>
            <a:off x="709613" y="744538"/>
            <a:ext cx="5372100" cy="3719512"/>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1190543" y="4964112"/>
            <a:ext cx="4446697" cy="4215051"/>
          </a:xfrm>
          <a:prstGeom prst="rect">
            <a:avLst/>
          </a:prstGeom>
          <a:noFill/>
          <a:ln w="9525">
            <a:noFill/>
            <a:miter lim="800000"/>
            <a:headEnd/>
            <a:tailEnd/>
          </a:ln>
        </p:spPr>
        <p:txBody>
          <a:bodyPr vert="horz" wrap="square" lIns="92963" tIns="46483" rIns="92963" bIns="46483"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8198" name="Rectangle 6"/>
          <p:cNvSpPr>
            <a:spLocks noGrp="1" noChangeArrowheads="1"/>
          </p:cNvSpPr>
          <p:nvPr>
            <p:ph type="ftr" sz="quarter" idx="4"/>
          </p:nvPr>
        </p:nvSpPr>
        <p:spPr bwMode="auto">
          <a:xfrm>
            <a:off x="0" y="9425148"/>
            <a:ext cx="2940687" cy="498316"/>
          </a:xfrm>
          <a:prstGeom prst="rect">
            <a:avLst/>
          </a:prstGeom>
          <a:noFill/>
          <a:ln w="9525">
            <a:noFill/>
            <a:miter lim="800000"/>
            <a:headEnd/>
            <a:tailEnd/>
          </a:ln>
        </p:spPr>
        <p:txBody>
          <a:bodyPr vert="horz" wrap="square" lIns="92963" tIns="46483" rIns="92963" bIns="46483" numCol="1" anchor="b" anchorCtr="0" compatLnSpc="1">
            <a:prstTxWarp prst="textNoShape">
              <a:avLst/>
            </a:prstTxWarp>
          </a:bodyPr>
          <a:lstStyle>
            <a:lvl1pPr algn="l" defTabSz="930681" eaLnBrk="0" hangingPunct="0">
              <a:defRPr sz="1200" b="0"/>
            </a:lvl1pPr>
          </a:lstStyle>
          <a:p>
            <a:pPr>
              <a:defRPr/>
            </a:pPr>
            <a:endParaRPr lang="it-IT" dirty="0"/>
          </a:p>
        </p:txBody>
      </p:sp>
      <p:sp>
        <p:nvSpPr>
          <p:cNvPr id="8199" name="Rectangle 7"/>
          <p:cNvSpPr>
            <a:spLocks noGrp="1" noChangeArrowheads="1"/>
          </p:cNvSpPr>
          <p:nvPr>
            <p:ph type="sldNum" sz="quarter" idx="5"/>
          </p:nvPr>
        </p:nvSpPr>
        <p:spPr bwMode="auto">
          <a:xfrm>
            <a:off x="3847464" y="9425148"/>
            <a:ext cx="2940686" cy="498316"/>
          </a:xfrm>
          <a:prstGeom prst="rect">
            <a:avLst/>
          </a:prstGeom>
          <a:noFill/>
          <a:ln w="9525">
            <a:noFill/>
            <a:miter lim="800000"/>
            <a:headEnd/>
            <a:tailEnd/>
          </a:ln>
        </p:spPr>
        <p:txBody>
          <a:bodyPr vert="horz" wrap="square" lIns="92963" tIns="46483" rIns="92963" bIns="46483" numCol="1" anchor="b" anchorCtr="0" compatLnSpc="1">
            <a:prstTxWarp prst="textNoShape">
              <a:avLst/>
            </a:prstTxWarp>
          </a:bodyPr>
          <a:lstStyle>
            <a:lvl1pPr algn="r" defTabSz="930681" eaLnBrk="0" hangingPunct="0">
              <a:defRPr sz="1200" b="0"/>
            </a:lvl1pPr>
          </a:lstStyle>
          <a:p>
            <a:pPr>
              <a:defRPr/>
            </a:pPr>
            <a:fld id="{D0609776-8942-41DF-8A74-4C9AC50600AE}" type="slidenum">
              <a:rPr lang="it-IT"/>
              <a:pPr>
                <a:defRPr/>
              </a:pPr>
              <a:t>‹N›</a:t>
            </a:fld>
            <a:endParaRPr lang="it-IT"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pPr defTabSz="929455"/>
            <a:fld id="{2378ECFF-3590-404E-B7C8-0DA15E48BA4C}" type="slidenum">
              <a:rPr lang="it-IT" smtClean="0"/>
              <a:pPr defTabSz="929455"/>
              <a:t>1</a:t>
            </a:fld>
            <a:endParaRPr lang="it-IT" dirty="0"/>
          </a:p>
        </p:txBody>
      </p:sp>
      <p:sp>
        <p:nvSpPr>
          <p:cNvPr id="88067" name="Rectangle 2"/>
          <p:cNvSpPr>
            <a:spLocks noGrp="1" noRot="1" noChangeAspect="1" noChangeArrowheads="1" noTextEdit="1"/>
          </p:cNvSpPr>
          <p:nvPr>
            <p:ph type="sldImg"/>
          </p:nvPr>
        </p:nvSpPr>
        <p:spPr>
          <a:xfrm>
            <a:off x="709613" y="744538"/>
            <a:ext cx="5372100" cy="3719512"/>
          </a:xfrm>
          <a:ln/>
        </p:spPr>
      </p:sp>
      <p:sp>
        <p:nvSpPr>
          <p:cNvPr id="88068" name="Rectangle 3"/>
          <p:cNvSpPr>
            <a:spLocks noGrp="1" noChangeArrowheads="1"/>
          </p:cNvSpPr>
          <p:nvPr>
            <p:ph type="body" idx="1"/>
          </p:nvPr>
        </p:nvSpPr>
        <p:spPr>
          <a:noFill/>
          <a:ln/>
        </p:spPr>
        <p:txBody>
          <a:bodyPr/>
          <a:lstStyle/>
          <a:p>
            <a:endParaRPr lang="it-IT"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47464" y="9429908"/>
            <a:ext cx="2940686" cy="493555"/>
          </a:xfrm>
          <a:prstGeom prst="rect">
            <a:avLst/>
          </a:prstGeom>
          <a:noFill/>
          <a:ln w="9525">
            <a:noFill/>
            <a:miter lim="800000"/>
            <a:headEnd/>
            <a:tailEnd/>
          </a:ln>
        </p:spPr>
        <p:txBody>
          <a:bodyPr lIns="92419" tIns="46210" rIns="92419" bIns="46210" anchor="b"/>
          <a:lstStyle/>
          <a:p>
            <a:pPr algn="r" defTabSz="926282" eaLnBrk="0" hangingPunct="0"/>
            <a:fld id="{ADB53C3E-3FF0-4199-A375-1D92E45B461C}" type="slidenum">
              <a:rPr lang="it-IT" sz="1100" b="0"/>
              <a:pPr algn="r" defTabSz="926282" eaLnBrk="0" hangingPunct="0"/>
              <a:t>10</a:t>
            </a:fld>
            <a:endParaRPr lang="it-IT" sz="1100" b="0" dirty="0"/>
          </a:p>
        </p:txBody>
      </p:sp>
      <p:sp>
        <p:nvSpPr>
          <p:cNvPr id="60419" name="Rectangle 2"/>
          <p:cNvSpPr>
            <a:spLocks noGrp="1" noRot="1" noChangeAspect="1" noChangeArrowheads="1" noTextEdit="1"/>
          </p:cNvSpPr>
          <p:nvPr>
            <p:ph type="sldImg"/>
          </p:nvPr>
        </p:nvSpPr>
        <p:spPr>
          <a:xfrm>
            <a:off x="706438" y="741363"/>
            <a:ext cx="5378450" cy="3724275"/>
          </a:xfrm>
          <a:ln/>
        </p:spPr>
      </p:sp>
      <p:sp>
        <p:nvSpPr>
          <p:cNvPr id="60420" name="Rectangle 3"/>
          <p:cNvSpPr>
            <a:spLocks noGrp="1" noChangeArrowheads="1"/>
          </p:cNvSpPr>
          <p:nvPr>
            <p:ph type="body" idx="1"/>
          </p:nvPr>
        </p:nvSpPr>
        <p:spPr>
          <a:xfrm>
            <a:off x="1188958" y="4967286"/>
            <a:ext cx="4448283" cy="4215051"/>
          </a:xfrm>
          <a:noFill/>
          <a:ln/>
        </p:spPr>
        <p:txBody>
          <a:bodyPr lIns="92419" tIns="46210" rIns="92419" bIns="46210"/>
          <a:lstStyle/>
          <a:p>
            <a:endParaRPr lang="it-IT" dirty="0">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47464" y="9429908"/>
            <a:ext cx="2940686" cy="493555"/>
          </a:xfrm>
          <a:prstGeom prst="rect">
            <a:avLst/>
          </a:prstGeom>
          <a:noFill/>
          <a:ln w="9525">
            <a:noFill/>
            <a:miter lim="800000"/>
            <a:headEnd/>
            <a:tailEnd/>
          </a:ln>
        </p:spPr>
        <p:txBody>
          <a:bodyPr lIns="92419" tIns="46210" rIns="92419" bIns="46210" anchor="b"/>
          <a:lstStyle/>
          <a:p>
            <a:pPr algn="r" defTabSz="926282" eaLnBrk="0" hangingPunct="0"/>
            <a:fld id="{ADB53C3E-3FF0-4199-A375-1D92E45B461C}" type="slidenum">
              <a:rPr lang="it-IT" sz="1100" b="0"/>
              <a:pPr algn="r" defTabSz="926282" eaLnBrk="0" hangingPunct="0"/>
              <a:t>11</a:t>
            </a:fld>
            <a:endParaRPr lang="it-IT" sz="1100" b="0" dirty="0"/>
          </a:p>
        </p:txBody>
      </p:sp>
      <p:sp>
        <p:nvSpPr>
          <p:cNvPr id="60419" name="Rectangle 2"/>
          <p:cNvSpPr>
            <a:spLocks noGrp="1" noRot="1" noChangeAspect="1" noChangeArrowheads="1" noTextEdit="1"/>
          </p:cNvSpPr>
          <p:nvPr>
            <p:ph type="sldImg"/>
          </p:nvPr>
        </p:nvSpPr>
        <p:spPr>
          <a:xfrm>
            <a:off x="706438" y="741363"/>
            <a:ext cx="5378450" cy="3724275"/>
          </a:xfrm>
          <a:ln/>
        </p:spPr>
      </p:sp>
      <p:sp>
        <p:nvSpPr>
          <p:cNvPr id="60420" name="Rectangle 3"/>
          <p:cNvSpPr>
            <a:spLocks noGrp="1" noChangeArrowheads="1"/>
          </p:cNvSpPr>
          <p:nvPr>
            <p:ph type="body" idx="1"/>
          </p:nvPr>
        </p:nvSpPr>
        <p:spPr>
          <a:xfrm>
            <a:off x="1188958" y="4967286"/>
            <a:ext cx="4448283" cy="4215051"/>
          </a:xfrm>
          <a:noFill/>
          <a:ln/>
        </p:spPr>
        <p:txBody>
          <a:bodyPr lIns="92419" tIns="46210" rIns="92419" bIns="46210"/>
          <a:lstStyle/>
          <a:p>
            <a:endParaRPr lang="it-IT" dirty="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47464" y="9429908"/>
            <a:ext cx="2940686" cy="493555"/>
          </a:xfrm>
          <a:prstGeom prst="rect">
            <a:avLst/>
          </a:prstGeom>
          <a:noFill/>
          <a:ln w="9525">
            <a:noFill/>
            <a:miter lim="800000"/>
            <a:headEnd/>
            <a:tailEnd/>
          </a:ln>
        </p:spPr>
        <p:txBody>
          <a:bodyPr lIns="92419" tIns="46210" rIns="92419" bIns="46210" anchor="b"/>
          <a:lstStyle/>
          <a:p>
            <a:pPr algn="r" defTabSz="926282" eaLnBrk="0" hangingPunct="0"/>
            <a:fld id="{ADB53C3E-3FF0-4199-A375-1D92E45B461C}" type="slidenum">
              <a:rPr lang="it-IT" sz="1100" b="0"/>
              <a:pPr algn="r" defTabSz="926282" eaLnBrk="0" hangingPunct="0"/>
              <a:t>12</a:t>
            </a:fld>
            <a:endParaRPr lang="it-IT" sz="1100" b="0" dirty="0"/>
          </a:p>
        </p:txBody>
      </p:sp>
      <p:sp>
        <p:nvSpPr>
          <p:cNvPr id="60419" name="Rectangle 2"/>
          <p:cNvSpPr>
            <a:spLocks noGrp="1" noRot="1" noChangeAspect="1" noChangeArrowheads="1" noTextEdit="1"/>
          </p:cNvSpPr>
          <p:nvPr>
            <p:ph type="sldImg"/>
          </p:nvPr>
        </p:nvSpPr>
        <p:spPr>
          <a:xfrm>
            <a:off x="706438" y="741363"/>
            <a:ext cx="5378450" cy="3724275"/>
          </a:xfrm>
          <a:ln/>
        </p:spPr>
      </p:sp>
      <p:sp>
        <p:nvSpPr>
          <p:cNvPr id="60420" name="Rectangle 3"/>
          <p:cNvSpPr>
            <a:spLocks noGrp="1" noChangeArrowheads="1"/>
          </p:cNvSpPr>
          <p:nvPr>
            <p:ph type="body" idx="1"/>
          </p:nvPr>
        </p:nvSpPr>
        <p:spPr>
          <a:xfrm>
            <a:off x="1188958" y="4967286"/>
            <a:ext cx="4448283" cy="4215051"/>
          </a:xfrm>
          <a:noFill/>
          <a:ln/>
        </p:spPr>
        <p:txBody>
          <a:bodyPr lIns="92419" tIns="46210" rIns="92419" bIns="46210"/>
          <a:lstStyle/>
          <a:p>
            <a:endParaRPr lang="it-IT" dirty="0">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47464" y="9429908"/>
            <a:ext cx="2940686" cy="493555"/>
          </a:xfrm>
          <a:prstGeom prst="rect">
            <a:avLst/>
          </a:prstGeom>
          <a:noFill/>
          <a:ln w="9525">
            <a:noFill/>
            <a:miter lim="800000"/>
            <a:headEnd/>
            <a:tailEnd/>
          </a:ln>
        </p:spPr>
        <p:txBody>
          <a:bodyPr lIns="92419" tIns="46210" rIns="92419" bIns="46210" anchor="b"/>
          <a:lstStyle/>
          <a:p>
            <a:pPr algn="r" defTabSz="926282" eaLnBrk="0" hangingPunct="0"/>
            <a:fld id="{ADB53C3E-3FF0-4199-A375-1D92E45B461C}" type="slidenum">
              <a:rPr lang="it-IT" sz="1100" b="0"/>
              <a:pPr algn="r" defTabSz="926282" eaLnBrk="0" hangingPunct="0"/>
              <a:t>13</a:t>
            </a:fld>
            <a:endParaRPr lang="it-IT" sz="1100" b="0" dirty="0"/>
          </a:p>
        </p:txBody>
      </p:sp>
      <p:sp>
        <p:nvSpPr>
          <p:cNvPr id="60419" name="Rectangle 2"/>
          <p:cNvSpPr>
            <a:spLocks noGrp="1" noRot="1" noChangeAspect="1" noChangeArrowheads="1" noTextEdit="1"/>
          </p:cNvSpPr>
          <p:nvPr>
            <p:ph type="sldImg"/>
          </p:nvPr>
        </p:nvSpPr>
        <p:spPr>
          <a:xfrm>
            <a:off x="706438" y="741363"/>
            <a:ext cx="5378450" cy="3724275"/>
          </a:xfrm>
          <a:ln/>
        </p:spPr>
      </p:sp>
      <p:sp>
        <p:nvSpPr>
          <p:cNvPr id="60420" name="Rectangle 3"/>
          <p:cNvSpPr>
            <a:spLocks noGrp="1" noChangeArrowheads="1"/>
          </p:cNvSpPr>
          <p:nvPr>
            <p:ph type="body" idx="1"/>
          </p:nvPr>
        </p:nvSpPr>
        <p:spPr>
          <a:xfrm>
            <a:off x="1188958" y="4967286"/>
            <a:ext cx="4448283" cy="4215051"/>
          </a:xfrm>
          <a:noFill/>
          <a:ln/>
        </p:spPr>
        <p:txBody>
          <a:bodyPr lIns="92419" tIns="46210" rIns="92419" bIns="46210"/>
          <a:lstStyle/>
          <a:p>
            <a:endParaRPr lang="it-IT" dirty="0">
              <a:latin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47464" y="9429908"/>
            <a:ext cx="2940686" cy="493555"/>
          </a:xfrm>
          <a:prstGeom prst="rect">
            <a:avLst/>
          </a:prstGeom>
          <a:noFill/>
          <a:ln w="9525">
            <a:noFill/>
            <a:miter lim="800000"/>
            <a:headEnd/>
            <a:tailEnd/>
          </a:ln>
        </p:spPr>
        <p:txBody>
          <a:bodyPr lIns="92419" tIns="46210" rIns="92419" bIns="46210" anchor="b"/>
          <a:lstStyle/>
          <a:p>
            <a:pPr algn="r" defTabSz="926282" eaLnBrk="0" hangingPunct="0"/>
            <a:fld id="{ADB53C3E-3FF0-4199-A375-1D92E45B461C}" type="slidenum">
              <a:rPr lang="it-IT" sz="1100" b="0"/>
              <a:pPr algn="r" defTabSz="926282" eaLnBrk="0" hangingPunct="0"/>
              <a:t>14</a:t>
            </a:fld>
            <a:endParaRPr lang="it-IT" sz="1100" b="0" dirty="0"/>
          </a:p>
        </p:txBody>
      </p:sp>
      <p:sp>
        <p:nvSpPr>
          <p:cNvPr id="60419" name="Rectangle 2"/>
          <p:cNvSpPr>
            <a:spLocks noGrp="1" noRot="1" noChangeAspect="1" noChangeArrowheads="1" noTextEdit="1"/>
          </p:cNvSpPr>
          <p:nvPr>
            <p:ph type="sldImg"/>
          </p:nvPr>
        </p:nvSpPr>
        <p:spPr>
          <a:xfrm>
            <a:off x="706438" y="741363"/>
            <a:ext cx="5378450" cy="3724275"/>
          </a:xfrm>
          <a:ln/>
        </p:spPr>
      </p:sp>
      <p:sp>
        <p:nvSpPr>
          <p:cNvPr id="60420" name="Rectangle 3"/>
          <p:cNvSpPr>
            <a:spLocks noGrp="1" noChangeArrowheads="1"/>
          </p:cNvSpPr>
          <p:nvPr>
            <p:ph type="body" idx="1"/>
          </p:nvPr>
        </p:nvSpPr>
        <p:spPr>
          <a:xfrm>
            <a:off x="1188958" y="4967286"/>
            <a:ext cx="4448283" cy="4215051"/>
          </a:xfrm>
          <a:noFill/>
          <a:ln/>
        </p:spPr>
        <p:txBody>
          <a:bodyPr lIns="92419" tIns="46210" rIns="92419" bIns="46210"/>
          <a:lstStyle/>
          <a:p>
            <a:endParaRPr lang="it-IT" dirty="0">
              <a:latin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47464" y="9429908"/>
            <a:ext cx="2940686" cy="493555"/>
          </a:xfrm>
          <a:prstGeom prst="rect">
            <a:avLst/>
          </a:prstGeom>
          <a:noFill/>
          <a:ln w="9525">
            <a:noFill/>
            <a:miter lim="800000"/>
            <a:headEnd/>
            <a:tailEnd/>
          </a:ln>
        </p:spPr>
        <p:txBody>
          <a:bodyPr lIns="92419" tIns="46210" rIns="92419" bIns="46210" anchor="b"/>
          <a:lstStyle/>
          <a:p>
            <a:pPr algn="r" defTabSz="926282" eaLnBrk="0" hangingPunct="0"/>
            <a:fld id="{ADB53C3E-3FF0-4199-A375-1D92E45B461C}" type="slidenum">
              <a:rPr lang="it-IT" sz="1100" b="0"/>
              <a:pPr algn="r" defTabSz="926282" eaLnBrk="0" hangingPunct="0"/>
              <a:t>15</a:t>
            </a:fld>
            <a:endParaRPr lang="it-IT" sz="1100" b="0" dirty="0"/>
          </a:p>
        </p:txBody>
      </p:sp>
      <p:sp>
        <p:nvSpPr>
          <p:cNvPr id="60419" name="Rectangle 2"/>
          <p:cNvSpPr>
            <a:spLocks noGrp="1" noRot="1" noChangeAspect="1" noChangeArrowheads="1" noTextEdit="1"/>
          </p:cNvSpPr>
          <p:nvPr>
            <p:ph type="sldImg"/>
          </p:nvPr>
        </p:nvSpPr>
        <p:spPr>
          <a:xfrm>
            <a:off x="706438" y="741363"/>
            <a:ext cx="5378450" cy="3724275"/>
          </a:xfrm>
          <a:ln/>
        </p:spPr>
      </p:sp>
      <p:sp>
        <p:nvSpPr>
          <p:cNvPr id="60420" name="Rectangle 3"/>
          <p:cNvSpPr>
            <a:spLocks noGrp="1" noChangeArrowheads="1"/>
          </p:cNvSpPr>
          <p:nvPr>
            <p:ph type="body" idx="1"/>
          </p:nvPr>
        </p:nvSpPr>
        <p:spPr>
          <a:xfrm>
            <a:off x="1188958" y="4967286"/>
            <a:ext cx="4448283" cy="4215051"/>
          </a:xfrm>
          <a:noFill/>
          <a:ln/>
        </p:spPr>
        <p:txBody>
          <a:bodyPr lIns="92419" tIns="46210" rIns="92419" bIns="46210"/>
          <a:lstStyle/>
          <a:p>
            <a:endParaRPr lang="it-IT" dirty="0">
              <a:latin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47464" y="9429908"/>
            <a:ext cx="2940686" cy="493555"/>
          </a:xfrm>
          <a:prstGeom prst="rect">
            <a:avLst/>
          </a:prstGeom>
          <a:noFill/>
          <a:ln w="9525">
            <a:noFill/>
            <a:miter lim="800000"/>
            <a:headEnd/>
            <a:tailEnd/>
          </a:ln>
        </p:spPr>
        <p:txBody>
          <a:bodyPr lIns="92419" tIns="46210" rIns="92419" bIns="46210" anchor="b"/>
          <a:lstStyle/>
          <a:p>
            <a:pPr algn="r" defTabSz="926282" eaLnBrk="0" hangingPunct="0"/>
            <a:fld id="{ADB53C3E-3FF0-4199-A375-1D92E45B461C}" type="slidenum">
              <a:rPr lang="it-IT" sz="1100" b="0"/>
              <a:pPr algn="r" defTabSz="926282" eaLnBrk="0" hangingPunct="0"/>
              <a:t>16</a:t>
            </a:fld>
            <a:endParaRPr lang="it-IT" sz="1100" b="0" dirty="0"/>
          </a:p>
        </p:txBody>
      </p:sp>
      <p:sp>
        <p:nvSpPr>
          <p:cNvPr id="60419" name="Rectangle 2"/>
          <p:cNvSpPr>
            <a:spLocks noGrp="1" noRot="1" noChangeAspect="1" noChangeArrowheads="1" noTextEdit="1"/>
          </p:cNvSpPr>
          <p:nvPr>
            <p:ph type="sldImg"/>
          </p:nvPr>
        </p:nvSpPr>
        <p:spPr>
          <a:xfrm>
            <a:off x="706438" y="741363"/>
            <a:ext cx="5378450" cy="3724275"/>
          </a:xfrm>
          <a:ln/>
        </p:spPr>
      </p:sp>
      <p:sp>
        <p:nvSpPr>
          <p:cNvPr id="60420" name="Rectangle 3"/>
          <p:cNvSpPr>
            <a:spLocks noGrp="1" noChangeArrowheads="1"/>
          </p:cNvSpPr>
          <p:nvPr>
            <p:ph type="body" idx="1"/>
          </p:nvPr>
        </p:nvSpPr>
        <p:spPr>
          <a:xfrm>
            <a:off x="1188958" y="4967286"/>
            <a:ext cx="4448283" cy="4215051"/>
          </a:xfrm>
          <a:noFill/>
          <a:ln/>
        </p:spPr>
        <p:txBody>
          <a:bodyPr lIns="92419" tIns="46210" rIns="92419" bIns="46210"/>
          <a:lstStyle/>
          <a:p>
            <a:endParaRPr lang="it-IT" dirty="0">
              <a:latin typeface="Arial"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47464" y="9429908"/>
            <a:ext cx="2940686" cy="493555"/>
          </a:xfrm>
          <a:prstGeom prst="rect">
            <a:avLst/>
          </a:prstGeom>
          <a:noFill/>
          <a:ln w="9525">
            <a:noFill/>
            <a:miter lim="800000"/>
            <a:headEnd/>
            <a:tailEnd/>
          </a:ln>
        </p:spPr>
        <p:txBody>
          <a:bodyPr lIns="92419" tIns="46210" rIns="92419" bIns="46210" anchor="b"/>
          <a:lstStyle/>
          <a:p>
            <a:pPr algn="r" defTabSz="926282" eaLnBrk="0" hangingPunct="0"/>
            <a:fld id="{ADB53C3E-3FF0-4199-A375-1D92E45B461C}" type="slidenum">
              <a:rPr lang="it-IT" sz="1100" b="0"/>
              <a:pPr algn="r" defTabSz="926282" eaLnBrk="0" hangingPunct="0"/>
              <a:t>17</a:t>
            </a:fld>
            <a:endParaRPr lang="it-IT" sz="1100" b="0" dirty="0"/>
          </a:p>
        </p:txBody>
      </p:sp>
      <p:sp>
        <p:nvSpPr>
          <p:cNvPr id="60419" name="Rectangle 2"/>
          <p:cNvSpPr>
            <a:spLocks noGrp="1" noRot="1" noChangeAspect="1" noChangeArrowheads="1" noTextEdit="1"/>
          </p:cNvSpPr>
          <p:nvPr>
            <p:ph type="sldImg"/>
          </p:nvPr>
        </p:nvSpPr>
        <p:spPr>
          <a:xfrm>
            <a:off x="706438" y="741363"/>
            <a:ext cx="5378450" cy="3724275"/>
          </a:xfrm>
          <a:ln/>
        </p:spPr>
      </p:sp>
      <p:sp>
        <p:nvSpPr>
          <p:cNvPr id="60420" name="Rectangle 3"/>
          <p:cNvSpPr>
            <a:spLocks noGrp="1" noChangeArrowheads="1"/>
          </p:cNvSpPr>
          <p:nvPr>
            <p:ph type="body" idx="1"/>
          </p:nvPr>
        </p:nvSpPr>
        <p:spPr>
          <a:xfrm>
            <a:off x="1188958" y="4967286"/>
            <a:ext cx="4448283" cy="4215051"/>
          </a:xfrm>
          <a:noFill/>
          <a:ln/>
        </p:spPr>
        <p:txBody>
          <a:bodyPr lIns="92419" tIns="46210" rIns="92419" bIns="46210"/>
          <a:lstStyle/>
          <a:p>
            <a:endParaRPr lang="it-IT" dirty="0">
              <a:latin typeface="Arial"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47464" y="9429908"/>
            <a:ext cx="2940686" cy="493555"/>
          </a:xfrm>
          <a:prstGeom prst="rect">
            <a:avLst/>
          </a:prstGeom>
          <a:noFill/>
          <a:ln w="9525">
            <a:noFill/>
            <a:miter lim="800000"/>
            <a:headEnd/>
            <a:tailEnd/>
          </a:ln>
        </p:spPr>
        <p:txBody>
          <a:bodyPr lIns="92419" tIns="46210" rIns="92419" bIns="46210" anchor="b"/>
          <a:lstStyle/>
          <a:p>
            <a:pPr algn="r" defTabSz="926282" eaLnBrk="0" hangingPunct="0"/>
            <a:fld id="{ADB53C3E-3FF0-4199-A375-1D92E45B461C}" type="slidenum">
              <a:rPr lang="it-IT" sz="1100" b="0"/>
              <a:pPr algn="r" defTabSz="926282" eaLnBrk="0" hangingPunct="0"/>
              <a:t>18</a:t>
            </a:fld>
            <a:endParaRPr lang="it-IT" sz="1100" b="0" dirty="0"/>
          </a:p>
        </p:txBody>
      </p:sp>
      <p:sp>
        <p:nvSpPr>
          <p:cNvPr id="60419" name="Rectangle 2"/>
          <p:cNvSpPr>
            <a:spLocks noGrp="1" noRot="1" noChangeAspect="1" noChangeArrowheads="1" noTextEdit="1"/>
          </p:cNvSpPr>
          <p:nvPr>
            <p:ph type="sldImg"/>
          </p:nvPr>
        </p:nvSpPr>
        <p:spPr>
          <a:xfrm>
            <a:off x="706438" y="741363"/>
            <a:ext cx="5378450" cy="3724275"/>
          </a:xfrm>
          <a:ln/>
        </p:spPr>
      </p:sp>
      <p:sp>
        <p:nvSpPr>
          <p:cNvPr id="60420" name="Rectangle 3"/>
          <p:cNvSpPr>
            <a:spLocks noGrp="1" noChangeArrowheads="1"/>
          </p:cNvSpPr>
          <p:nvPr>
            <p:ph type="body" idx="1"/>
          </p:nvPr>
        </p:nvSpPr>
        <p:spPr>
          <a:xfrm>
            <a:off x="1188958" y="4967286"/>
            <a:ext cx="4448283" cy="4215051"/>
          </a:xfrm>
          <a:noFill/>
          <a:ln/>
        </p:spPr>
        <p:txBody>
          <a:bodyPr lIns="92419" tIns="46210" rIns="92419" bIns="46210"/>
          <a:lstStyle/>
          <a:p>
            <a:endParaRPr lang="it-IT" dirty="0">
              <a:latin typeface="Arial"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47464" y="9429908"/>
            <a:ext cx="2940686" cy="493555"/>
          </a:xfrm>
          <a:prstGeom prst="rect">
            <a:avLst/>
          </a:prstGeom>
          <a:noFill/>
          <a:ln w="9525">
            <a:noFill/>
            <a:miter lim="800000"/>
            <a:headEnd/>
            <a:tailEnd/>
          </a:ln>
        </p:spPr>
        <p:txBody>
          <a:bodyPr lIns="92419" tIns="46210" rIns="92419" bIns="46210" anchor="b"/>
          <a:lstStyle/>
          <a:p>
            <a:pPr algn="r" defTabSz="926282" eaLnBrk="0" hangingPunct="0"/>
            <a:fld id="{ADB53C3E-3FF0-4199-A375-1D92E45B461C}" type="slidenum">
              <a:rPr lang="it-IT" sz="1100" b="0"/>
              <a:pPr algn="r" defTabSz="926282" eaLnBrk="0" hangingPunct="0"/>
              <a:t>19</a:t>
            </a:fld>
            <a:endParaRPr lang="it-IT" sz="1100" b="0" dirty="0"/>
          </a:p>
        </p:txBody>
      </p:sp>
      <p:sp>
        <p:nvSpPr>
          <p:cNvPr id="60419" name="Rectangle 2"/>
          <p:cNvSpPr>
            <a:spLocks noGrp="1" noRot="1" noChangeAspect="1" noChangeArrowheads="1" noTextEdit="1"/>
          </p:cNvSpPr>
          <p:nvPr>
            <p:ph type="sldImg"/>
          </p:nvPr>
        </p:nvSpPr>
        <p:spPr>
          <a:xfrm>
            <a:off x="706438" y="741363"/>
            <a:ext cx="5378450" cy="3724275"/>
          </a:xfrm>
          <a:ln/>
        </p:spPr>
      </p:sp>
      <p:sp>
        <p:nvSpPr>
          <p:cNvPr id="60420" name="Rectangle 3"/>
          <p:cNvSpPr>
            <a:spLocks noGrp="1" noChangeArrowheads="1"/>
          </p:cNvSpPr>
          <p:nvPr>
            <p:ph type="body" idx="1"/>
          </p:nvPr>
        </p:nvSpPr>
        <p:spPr>
          <a:xfrm>
            <a:off x="1188958" y="4967286"/>
            <a:ext cx="4448283" cy="4215051"/>
          </a:xfrm>
          <a:noFill/>
          <a:ln/>
        </p:spPr>
        <p:txBody>
          <a:bodyPr lIns="92419" tIns="46210" rIns="92419" bIns="46210"/>
          <a:lstStyle/>
          <a:p>
            <a:endParaRPr lang="it-IT" dirty="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47464" y="9429908"/>
            <a:ext cx="2940686" cy="493555"/>
          </a:xfrm>
          <a:prstGeom prst="rect">
            <a:avLst/>
          </a:prstGeom>
          <a:noFill/>
          <a:ln w="9525">
            <a:noFill/>
            <a:miter lim="800000"/>
            <a:headEnd/>
            <a:tailEnd/>
          </a:ln>
        </p:spPr>
        <p:txBody>
          <a:bodyPr lIns="92419" tIns="46210" rIns="92419" bIns="46210" anchor="b"/>
          <a:lstStyle/>
          <a:p>
            <a:pPr algn="r" defTabSz="926282" eaLnBrk="0" hangingPunct="0"/>
            <a:fld id="{ADB53C3E-3FF0-4199-A375-1D92E45B461C}" type="slidenum">
              <a:rPr lang="it-IT" sz="1100" b="0"/>
              <a:pPr algn="r" defTabSz="926282" eaLnBrk="0" hangingPunct="0"/>
              <a:t>2</a:t>
            </a:fld>
            <a:endParaRPr lang="it-IT" sz="1100" b="0" dirty="0"/>
          </a:p>
        </p:txBody>
      </p:sp>
      <p:sp>
        <p:nvSpPr>
          <p:cNvPr id="60419" name="Rectangle 2"/>
          <p:cNvSpPr>
            <a:spLocks noGrp="1" noRot="1" noChangeAspect="1" noChangeArrowheads="1" noTextEdit="1"/>
          </p:cNvSpPr>
          <p:nvPr>
            <p:ph type="sldImg"/>
          </p:nvPr>
        </p:nvSpPr>
        <p:spPr>
          <a:xfrm>
            <a:off x="706438" y="741363"/>
            <a:ext cx="5378450" cy="3724275"/>
          </a:xfrm>
          <a:ln/>
        </p:spPr>
      </p:sp>
      <p:sp>
        <p:nvSpPr>
          <p:cNvPr id="60420" name="Rectangle 3"/>
          <p:cNvSpPr>
            <a:spLocks noGrp="1" noChangeArrowheads="1"/>
          </p:cNvSpPr>
          <p:nvPr>
            <p:ph type="body" idx="1"/>
          </p:nvPr>
        </p:nvSpPr>
        <p:spPr>
          <a:xfrm>
            <a:off x="1188958" y="4967286"/>
            <a:ext cx="4448283" cy="4215051"/>
          </a:xfrm>
          <a:noFill/>
          <a:ln/>
        </p:spPr>
        <p:txBody>
          <a:bodyPr lIns="92419" tIns="46210" rIns="92419" bIns="46210"/>
          <a:lstStyle/>
          <a:p>
            <a:endParaRPr lang="it-IT" dirty="0">
              <a:latin typeface="Arial"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47464" y="9429908"/>
            <a:ext cx="2940686" cy="493555"/>
          </a:xfrm>
          <a:prstGeom prst="rect">
            <a:avLst/>
          </a:prstGeom>
          <a:noFill/>
          <a:ln w="9525">
            <a:noFill/>
            <a:miter lim="800000"/>
            <a:headEnd/>
            <a:tailEnd/>
          </a:ln>
        </p:spPr>
        <p:txBody>
          <a:bodyPr lIns="92419" tIns="46210" rIns="92419" bIns="46210" anchor="b"/>
          <a:lstStyle/>
          <a:p>
            <a:pPr algn="r" defTabSz="926282" eaLnBrk="0" hangingPunct="0"/>
            <a:fld id="{ADB53C3E-3FF0-4199-A375-1D92E45B461C}" type="slidenum">
              <a:rPr lang="it-IT" sz="1100" b="0"/>
              <a:pPr algn="r" defTabSz="926282" eaLnBrk="0" hangingPunct="0"/>
              <a:t>20</a:t>
            </a:fld>
            <a:endParaRPr lang="it-IT" sz="1100" b="0" dirty="0"/>
          </a:p>
        </p:txBody>
      </p:sp>
      <p:sp>
        <p:nvSpPr>
          <p:cNvPr id="60419" name="Rectangle 2"/>
          <p:cNvSpPr>
            <a:spLocks noGrp="1" noRot="1" noChangeAspect="1" noChangeArrowheads="1" noTextEdit="1"/>
          </p:cNvSpPr>
          <p:nvPr>
            <p:ph type="sldImg"/>
          </p:nvPr>
        </p:nvSpPr>
        <p:spPr>
          <a:xfrm>
            <a:off x="706438" y="741363"/>
            <a:ext cx="5378450" cy="3724275"/>
          </a:xfrm>
          <a:ln/>
        </p:spPr>
      </p:sp>
      <p:sp>
        <p:nvSpPr>
          <p:cNvPr id="60420" name="Rectangle 3"/>
          <p:cNvSpPr>
            <a:spLocks noGrp="1" noChangeArrowheads="1"/>
          </p:cNvSpPr>
          <p:nvPr>
            <p:ph type="body" idx="1"/>
          </p:nvPr>
        </p:nvSpPr>
        <p:spPr>
          <a:xfrm>
            <a:off x="1188958" y="4967286"/>
            <a:ext cx="4448283" cy="4215051"/>
          </a:xfrm>
          <a:noFill/>
          <a:ln/>
        </p:spPr>
        <p:txBody>
          <a:bodyPr lIns="92419" tIns="46210" rIns="92419" bIns="46210"/>
          <a:lstStyle/>
          <a:p>
            <a:endParaRPr lang="it-IT" dirty="0">
              <a:latin typeface="Arial"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A343BCD3-8676-40E6-A949-FC8FB1F0A457}" type="slidenum">
              <a:rPr lang="it-IT"/>
              <a:pPr/>
              <a:t>21</a:t>
            </a:fld>
            <a:endParaRPr lang="it-IT" dirty="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xfrm>
            <a:off x="1188533" y="4965580"/>
            <a:ext cx="4449031" cy="4217510"/>
          </a:xfrm>
        </p:spPr>
        <p:txBody>
          <a:bodyPr/>
          <a:lstStyle/>
          <a:p>
            <a:endParaRPr lang="it-IT" dirty="0">
              <a:latin typeface="Arial"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noFill/>
        </p:spPr>
        <p:txBody>
          <a:bodyPr/>
          <a:lstStyle/>
          <a:p>
            <a:fld id="{99146439-318A-4F87-9815-FC3F2D26BEA2}" type="slidenum">
              <a:rPr lang="it-IT"/>
              <a:pPr/>
              <a:t>22</a:t>
            </a:fld>
            <a:endParaRPr lang="it-IT" dirty="0"/>
          </a:p>
        </p:txBody>
      </p:sp>
      <p:sp>
        <p:nvSpPr>
          <p:cNvPr id="150531" name="Rectangle 2"/>
          <p:cNvSpPr>
            <a:spLocks noGrp="1" noRot="1" noChangeAspect="1" noChangeArrowheads="1" noTextEdit="1"/>
          </p:cNvSpPr>
          <p:nvPr>
            <p:ph type="sldImg"/>
          </p:nvPr>
        </p:nvSpPr>
        <p:spPr>
          <a:ln/>
        </p:spPr>
      </p:sp>
      <p:sp>
        <p:nvSpPr>
          <p:cNvPr id="150532" name="Rectangle 3"/>
          <p:cNvSpPr>
            <a:spLocks noGrp="1" noChangeArrowheads="1"/>
          </p:cNvSpPr>
          <p:nvPr>
            <p:ph type="body" idx="1"/>
          </p:nvPr>
        </p:nvSpPr>
        <p:spPr>
          <a:noFill/>
          <a:ln/>
        </p:spPr>
        <p:txBody>
          <a:bodyPr/>
          <a:lstStyle/>
          <a:p>
            <a:endParaRPr lang="it-IT"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txBox="1">
            <a:spLocks noGrp="1" noChangeArrowheads="1"/>
          </p:cNvSpPr>
          <p:nvPr/>
        </p:nvSpPr>
        <p:spPr bwMode="auto">
          <a:xfrm>
            <a:off x="3847464" y="9429908"/>
            <a:ext cx="2940686" cy="493555"/>
          </a:xfrm>
          <a:prstGeom prst="rect">
            <a:avLst/>
          </a:prstGeom>
          <a:noFill/>
          <a:ln w="9525">
            <a:noFill/>
            <a:miter lim="800000"/>
            <a:headEnd/>
            <a:tailEnd/>
          </a:ln>
        </p:spPr>
        <p:txBody>
          <a:bodyPr lIns="92435" tIns="46216" rIns="92435" bIns="46216" anchor="b"/>
          <a:lstStyle/>
          <a:p>
            <a:pPr algn="r" defTabSz="926207"/>
            <a:fld id="{44C6D7C3-87BA-436D-9A59-5819CA411BCF}" type="slidenum">
              <a:rPr lang="it-IT" sz="1100"/>
              <a:pPr algn="r" defTabSz="926207"/>
              <a:t>23</a:t>
            </a:fld>
            <a:endParaRPr lang="it-IT" sz="1100" dirty="0"/>
          </a:p>
        </p:txBody>
      </p:sp>
      <p:sp>
        <p:nvSpPr>
          <p:cNvPr id="157699" name="Rectangle 2"/>
          <p:cNvSpPr>
            <a:spLocks noGrp="1" noRot="1" noChangeAspect="1" noChangeArrowheads="1" noTextEdit="1"/>
          </p:cNvSpPr>
          <p:nvPr>
            <p:ph type="sldImg"/>
          </p:nvPr>
        </p:nvSpPr>
        <p:spPr>
          <a:ln/>
        </p:spPr>
      </p:sp>
      <p:sp>
        <p:nvSpPr>
          <p:cNvPr id="157700" name="Rectangle 3"/>
          <p:cNvSpPr>
            <a:spLocks noGrp="1" noChangeArrowheads="1"/>
          </p:cNvSpPr>
          <p:nvPr>
            <p:ph type="body" idx="1"/>
          </p:nvPr>
        </p:nvSpPr>
        <p:spPr>
          <a:noFill/>
          <a:ln/>
        </p:spPr>
        <p:txBody>
          <a:bodyPr/>
          <a:lstStyle/>
          <a:p>
            <a:endParaRPr lang="it-IT"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txBox="1">
            <a:spLocks noGrp="1" noChangeArrowheads="1"/>
          </p:cNvSpPr>
          <p:nvPr/>
        </p:nvSpPr>
        <p:spPr bwMode="auto">
          <a:xfrm>
            <a:off x="3847464" y="9429908"/>
            <a:ext cx="2940686" cy="493555"/>
          </a:xfrm>
          <a:prstGeom prst="rect">
            <a:avLst/>
          </a:prstGeom>
          <a:noFill/>
          <a:ln w="9525">
            <a:noFill/>
            <a:miter lim="800000"/>
            <a:headEnd/>
            <a:tailEnd/>
          </a:ln>
        </p:spPr>
        <p:txBody>
          <a:bodyPr lIns="92435" tIns="46216" rIns="92435" bIns="46216" anchor="b"/>
          <a:lstStyle/>
          <a:p>
            <a:pPr algn="r" defTabSz="926207"/>
            <a:fld id="{44C6D7C3-87BA-436D-9A59-5819CA411BCF}" type="slidenum">
              <a:rPr lang="it-IT" sz="1100"/>
              <a:pPr algn="r" defTabSz="926207"/>
              <a:t>24</a:t>
            </a:fld>
            <a:endParaRPr lang="it-IT" sz="1100" dirty="0"/>
          </a:p>
        </p:txBody>
      </p:sp>
      <p:sp>
        <p:nvSpPr>
          <p:cNvPr id="157699" name="Rectangle 2"/>
          <p:cNvSpPr>
            <a:spLocks noGrp="1" noRot="1" noChangeAspect="1" noChangeArrowheads="1" noTextEdit="1"/>
          </p:cNvSpPr>
          <p:nvPr>
            <p:ph type="sldImg"/>
          </p:nvPr>
        </p:nvSpPr>
        <p:spPr>
          <a:ln/>
        </p:spPr>
      </p:sp>
      <p:sp>
        <p:nvSpPr>
          <p:cNvPr id="157700" name="Rectangle 3"/>
          <p:cNvSpPr>
            <a:spLocks noGrp="1" noChangeArrowheads="1"/>
          </p:cNvSpPr>
          <p:nvPr>
            <p:ph type="body" idx="1"/>
          </p:nvPr>
        </p:nvSpPr>
        <p:spPr>
          <a:noFill/>
          <a:ln/>
        </p:spPr>
        <p:txBody>
          <a:bodyPr/>
          <a:lstStyle/>
          <a:p>
            <a:endParaRPr lang="it-IT"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xfrm>
            <a:off x="708025" y="739775"/>
            <a:ext cx="5378450" cy="3724275"/>
          </a:xfrm>
          <a:ln/>
        </p:spPr>
      </p:sp>
      <p:sp>
        <p:nvSpPr>
          <p:cNvPr id="69635" name="Rectangle 3"/>
          <p:cNvSpPr>
            <a:spLocks noGrp="1" noChangeArrowheads="1"/>
          </p:cNvSpPr>
          <p:nvPr>
            <p:ph type="body" idx="1"/>
          </p:nvPr>
        </p:nvSpPr>
        <p:spPr>
          <a:xfrm>
            <a:off x="1188957" y="4967286"/>
            <a:ext cx="4448283" cy="4216639"/>
          </a:xfrm>
          <a:noFill/>
          <a:ln/>
        </p:spPr>
        <p:txBody>
          <a:bodyPr/>
          <a:lstStyle/>
          <a:p>
            <a:endParaRPr lang="it-IT" dirty="0">
              <a:latin typeface="Arial"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noFill/>
        </p:spPr>
        <p:txBody>
          <a:bodyPr/>
          <a:lstStyle/>
          <a:p>
            <a:fld id="{99146439-318A-4F87-9815-FC3F2D26BEA2}" type="slidenum">
              <a:rPr lang="it-IT"/>
              <a:pPr/>
              <a:t>26</a:t>
            </a:fld>
            <a:endParaRPr lang="it-IT" dirty="0"/>
          </a:p>
        </p:txBody>
      </p:sp>
      <p:sp>
        <p:nvSpPr>
          <p:cNvPr id="150531" name="Rectangle 2"/>
          <p:cNvSpPr>
            <a:spLocks noGrp="1" noRot="1" noChangeAspect="1" noChangeArrowheads="1" noTextEdit="1"/>
          </p:cNvSpPr>
          <p:nvPr>
            <p:ph type="sldImg"/>
          </p:nvPr>
        </p:nvSpPr>
        <p:spPr>
          <a:ln/>
        </p:spPr>
      </p:sp>
      <p:sp>
        <p:nvSpPr>
          <p:cNvPr id="150532" name="Rectangle 3"/>
          <p:cNvSpPr>
            <a:spLocks noGrp="1" noChangeArrowheads="1"/>
          </p:cNvSpPr>
          <p:nvPr>
            <p:ph type="body" idx="1"/>
          </p:nvPr>
        </p:nvSpPr>
        <p:spPr>
          <a:noFill/>
          <a:ln/>
        </p:spPr>
        <p:txBody>
          <a:bodyPr/>
          <a:lstStyle/>
          <a:p>
            <a:endParaRPr lang="it-IT"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853F01DD-3404-4F6D-A273-8BC75D24C5A3}" type="slidenum">
              <a:rPr lang="it-IT"/>
              <a:pPr/>
              <a:t>27</a:t>
            </a:fld>
            <a:endParaRPr lang="it-IT" dirty="0"/>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p:txBody>
          <a:bodyPr/>
          <a:lstStyle/>
          <a:p>
            <a:endParaRPr lang="it-IT" dirty="0">
              <a:latin typeface="Arial"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txBox="1">
            <a:spLocks noGrp="1" noChangeArrowheads="1"/>
          </p:cNvSpPr>
          <p:nvPr/>
        </p:nvSpPr>
        <p:spPr bwMode="auto">
          <a:xfrm>
            <a:off x="3847464" y="9429908"/>
            <a:ext cx="2940686" cy="493555"/>
          </a:xfrm>
          <a:prstGeom prst="rect">
            <a:avLst/>
          </a:prstGeom>
          <a:noFill/>
          <a:ln w="9525">
            <a:noFill/>
            <a:miter lim="800000"/>
            <a:headEnd/>
            <a:tailEnd/>
          </a:ln>
        </p:spPr>
        <p:txBody>
          <a:bodyPr lIns="92435" tIns="46216" rIns="92435" bIns="46216" anchor="b"/>
          <a:lstStyle/>
          <a:p>
            <a:pPr algn="r" defTabSz="926207"/>
            <a:fld id="{44C6D7C3-87BA-436D-9A59-5819CA411BCF}" type="slidenum">
              <a:rPr lang="it-IT" sz="1100"/>
              <a:pPr algn="r" defTabSz="926207"/>
              <a:t>28</a:t>
            </a:fld>
            <a:endParaRPr lang="it-IT" sz="1100" dirty="0"/>
          </a:p>
        </p:txBody>
      </p:sp>
      <p:sp>
        <p:nvSpPr>
          <p:cNvPr id="157699" name="Rectangle 2"/>
          <p:cNvSpPr>
            <a:spLocks noGrp="1" noRot="1" noChangeAspect="1" noChangeArrowheads="1" noTextEdit="1"/>
          </p:cNvSpPr>
          <p:nvPr>
            <p:ph type="sldImg"/>
          </p:nvPr>
        </p:nvSpPr>
        <p:spPr>
          <a:ln/>
        </p:spPr>
      </p:sp>
      <p:sp>
        <p:nvSpPr>
          <p:cNvPr id="157700" name="Rectangle 3"/>
          <p:cNvSpPr>
            <a:spLocks noGrp="1" noChangeArrowheads="1"/>
          </p:cNvSpPr>
          <p:nvPr>
            <p:ph type="body" idx="1"/>
          </p:nvPr>
        </p:nvSpPr>
        <p:spPr>
          <a:noFill/>
          <a:ln/>
        </p:spPr>
        <p:txBody>
          <a:bodyPr/>
          <a:lstStyle/>
          <a:p>
            <a:endParaRPr lang="it-IT"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txBox="1">
            <a:spLocks noGrp="1" noChangeArrowheads="1"/>
          </p:cNvSpPr>
          <p:nvPr/>
        </p:nvSpPr>
        <p:spPr bwMode="auto">
          <a:xfrm>
            <a:off x="3847464" y="9429908"/>
            <a:ext cx="2940686" cy="493555"/>
          </a:xfrm>
          <a:prstGeom prst="rect">
            <a:avLst/>
          </a:prstGeom>
          <a:noFill/>
          <a:ln w="9525">
            <a:noFill/>
            <a:miter lim="800000"/>
            <a:headEnd/>
            <a:tailEnd/>
          </a:ln>
        </p:spPr>
        <p:txBody>
          <a:bodyPr lIns="92435" tIns="46216" rIns="92435" bIns="46216" anchor="b"/>
          <a:lstStyle/>
          <a:p>
            <a:pPr algn="r" defTabSz="926207"/>
            <a:fld id="{44C6D7C3-87BA-436D-9A59-5819CA411BCF}" type="slidenum">
              <a:rPr lang="it-IT" sz="1100"/>
              <a:pPr algn="r" defTabSz="926207"/>
              <a:t>29</a:t>
            </a:fld>
            <a:endParaRPr lang="it-IT" sz="1100" dirty="0"/>
          </a:p>
        </p:txBody>
      </p:sp>
      <p:sp>
        <p:nvSpPr>
          <p:cNvPr id="157699" name="Rectangle 2"/>
          <p:cNvSpPr>
            <a:spLocks noGrp="1" noRot="1" noChangeAspect="1" noChangeArrowheads="1" noTextEdit="1"/>
          </p:cNvSpPr>
          <p:nvPr>
            <p:ph type="sldImg"/>
          </p:nvPr>
        </p:nvSpPr>
        <p:spPr>
          <a:ln/>
        </p:spPr>
      </p:sp>
      <p:sp>
        <p:nvSpPr>
          <p:cNvPr id="157700" name="Rectangle 3"/>
          <p:cNvSpPr>
            <a:spLocks noGrp="1" noChangeArrowheads="1"/>
          </p:cNvSpPr>
          <p:nvPr>
            <p:ph type="body" idx="1"/>
          </p:nvPr>
        </p:nvSpPr>
        <p:spPr>
          <a:noFill/>
          <a:ln/>
        </p:spPr>
        <p:txBody>
          <a:bodyPr/>
          <a:lstStyle/>
          <a:p>
            <a:endParaRPr lang="it-IT"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47464" y="9429908"/>
            <a:ext cx="2940686" cy="493555"/>
          </a:xfrm>
          <a:prstGeom prst="rect">
            <a:avLst/>
          </a:prstGeom>
          <a:noFill/>
          <a:ln w="9525">
            <a:noFill/>
            <a:miter lim="800000"/>
            <a:headEnd/>
            <a:tailEnd/>
          </a:ln>
        </p:spPr>
        <p:txBody>
          <a:bodyPr lIns="92419" tIns="46210" rIns="92419" bIns="46210" anchor="b"/>
          <a:lstStyle/>
          <a:p>
            <a:pPr algn="r" defTabSz="926282" eaLnBrk="0" hangingPunct="0"/>
            <a:fld id="{ADB53C3E-3FF0-4199-A375-1D92E45B461C}" type="slidenum">
              <a:rPr lang="it-IT" sz="1100" b="0"/>
              <a:pPr algn="r" defTabSz="926282" eaLnBrk="0" hangingPunct="0"/>
              <a:t>3</a:t>
            </a:fld>
            <a:endParaRPr lang="it-IT" sz="1100" b="0" dirty="0"/>
          </a:p>
        </p:txBody>
      </p:sp>
      <p:sp>
        <p:nvSpPr>
          <p:cNvPr id="60419" name="Rectangle 2"/>
          <p:cNvSpPr>
            <a:spLocks noGrp="1" noRot="1" noChangeAspect="1" noChangeArrowheads="1" noTextEdit="1"/>
          </p:cNvSpPr>
          <p:nvPr>
            <p:ph type="sldImg"/>
          </p:nvPr>
        </p:nvSpPr>
        <p:spPr>
          <a:xfrm>
            <a:off x="706438" y="741363"/>
            <a:ext cx="5378450" cy="3724275"/>
          </a:xfrm>
          <a:ln/>
        </p:spPr>
      </p:sp>
      <p:sp>
        <p:nvSpPr>
          <p:cNvPr id="60420" name="Rectangle 3"/>
          <p:cNvSpPr>
            <a:spLocks noGrp="1" noChangeArrowheads="1"/>
          </p:cNvSpPr>
          <p:nvPr>
            <p:ph type="body" idx="1"/>
          </p:nvPr>
        </p:nvSpPr>
        <p:spPr>
          <a:xfrm>
            <a:off x="1188958" y="4967286"/>
            <a:ext cx="4448283" cy="4215051"/>
          </a:xfrm>
          <a:noFill/>
          <a:ln/>
        </p:spPr>
        <p:txBody>
          <a:bodyPr lIns="92419" tIns="46210" rIns="92419" bIns="46210"/>
          <a:lstStyle/>
          <a:p>
            <a:endParaRPr lang="it-IT" dirty="0">
              <a:latin typeface="Arial"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txBox="1">
            <a:spLocks noGrp="1" noChangeArrowheads="1"/>
          </p:cNvSpPr>
          <p:nvPr/>
        </p:nvSpPr>
        <p:spPr bwMode="auto">
          <a:xfrm>
            <a:off x="3847937" y="9424751"/>
            <a:ext cx="2940215" cy="498712"/>
          </a:xfrm>
          <a:prstGeom prst="rect">
            <a:avLst/>
          </a:prstGeom>
          <a:noFill/>
          <a:ln w="9525">
            <a:noFill/>
            <a:miter lim="800000"/>
            <a:headEnd/>
            <a:tailEnd/>
          </a:ln>
        </p:spPr>
        <p:txBody>
          <a:bodyPr lIns="92987" tIns="46494" rIns="92987" bIns="46494" anchor="b"/>
          <a:lstStyle/>
          <a:p>
            <a:pPr algn="r" defTabSz="930329" eaLnBrk="0" hangingPunct="0"/>
            <a:fld id="{55D0BA72-82AA-4580-9B9C-302DEAE4DA01}" type="slidenum">
              <a:rPr lang="it-IT" sz="1200" b="0"/>
              <a:pPr algn="r" defTabSz="930329" eaLnBrk="0" hangingPunct="0"/>
              <a:t>30</a:t>
            </a:fld>
            <a:endParaRPr lang="it-IT" sz="1200" b="0" dirty="0"/>
          </a:p>
        </p:txBody>
      </p:sp>
      <p:sp>
        <p:nvSpPr>
          <p:cNvPr id="135171" name="Rectangle 2"/>
          <p:cNvSpPr>
            <a:spLocks noGrp="1" noRot="1" noChangeAspect="1" noChangeArrowheads="1" noTextEdit="1"/>
          </p:cNvSpPr>
          <p:nvPr>
            <p:ph type="sldImg"/>
          </p:nvPr>
        </p:nvSpPr>
        <p:spPr>
          <a:ln/>
        </p:spPr>
      </p:sp>
      <p:sp>
        <p:nvSpPr>
          <p:cNvPr id="135172" name="Rectangle 3"/>
          <p:cNvSpPr>
            <a:spLocks noGrp="1" noChangeArrowheads="1"/>
          </p:cNvSpPr>
          <p:nvPr>
            <p:ph type="body" idx="1"/>
          </p:nvPr>
        </p:nvSpPr>
        <p:spPr/>
        <p:txBody>
          <a:bodyPr/>
          <a:lstStyle/>
          <a:p>
            <a:endParaRPr lang="it-IT" dirty="0">
              <a:latin typeface="Arial"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47464" y="9429908"/>
            <a:ext cx="2940686" cy="493555"/>
          </a:xfrm>
          <a:prstGeom prst="rect">
            <a:avLst/>
          </a:prstGeom>
          <a:noFill/>
          <a:ln w="9525">
            <a:noFill/>
            <a:miter lim="800000"/>
            <a:headEnd/>
            <a:tailEnd/>
          </a:ln>
        </p:spPr>
        <p:txBody>
          <a:bodyPr lIns="92419" tIns="46210" rIns="92419" bIns="46210" anchor="b"/>
          <a:lstStyle/>
          <a:p>
            <a:pPr algn="r" defTabSz="926282" eaLnBrk="0" hangingPunct="0"/>
            <a:fld id="{ADB53C3E-3FF0-4199-A375-1D92E45B461C}" type="slidenum">
              <a:rPr lang="it-IT" sz="1100" b="0"/>
              <a:pPr algn="r" defTabSz="926282" eaLnBrk="0" hangingPunct="0"/>
              <a:t>31</a:t>
            </a:fld>
            <a:endParaRPr lang="it-IT" sz="1100" b="0" dirty="0"/>
          </a:p>
        </p:txBody>
      </p:sp>
      <p:sp>
        <p:nvSpPr>
          <p:cNvPr id="60419" name="Rectangle 2"/>
          <p:cNvSpPr>
            <a:spLocks noGrp="1" noRot="1" noChangeAspect="1" noChangeArrowheads="1" noTextEdit="1"/>
          </p:cNvSpPr>
          <p:nvPr>
            <p:ph type="sldImg"/>
          </p:nvPr>
        </p:nvSpPr>
        <p:spPr>
          <a:xfrm>
            <a:off x="706438" y="741363"/>
            <a:ext cx="5378450" cy="3724275"/>
          </a:xfrm>
          <a:ln/>
        </p:spPr>
      </p:sp>
      <p:sp>
        <p:nvSpPr>
          <p:cNvPr id="60420" name="Rectangle 3"/>
          <p:cNvSpPr>
            <a:spLocks noGrp="1" noChangeArrowheads="1"/>
          </p:cNvSpPr>
          <p:nvPr>
            <p:ph type="body" idx="1"/>
          </p:nvPr>
        </p:nvSpPr>
        <p:spPr>
          <a:xfrm>
            <a:off x="1188958" y="4967286"/>
            <a:ext cx="4448283" cy="4215051"/>
          </a:xfrm>
          <a:noFill/>
          <a:ln/>
        </p:spPr>
        <p:txBody>
          <a:bodyPr lIns="92419" tIns="46210" rIns="92419" bIns="46210"/>
          <a:lstStyle/>
          <a:p>
            <a:endParaRPr lang="it-IT" dirty="0">
              <a:latin typeface="Arial"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noFill/>
        </p:spPr>
        <p:txBody>
          <a:bodyPr/>
          <a:lstStyle/>
          <a:p>
            <a:fld id="{99146439-318A-4F87-9815-FC3F2D26BEA2}" type="slidenum">
              <a:rPr lang="it-IT"/>
              <a:pPr/>
              <a:t>32</a:t>
            </a:fld>
            <a:endParaRPr lang="it-IT" dirty="0"/>
          </a:p>
        </p:txBody>
      </p:sp>
      <p:sp>
        <p:nvSpPr>
          <p:cNvPr id="150531" name="Rectangle 2"/>
          <p:cNvSpPr>
            <a:spLocks noGrp="1" noRot="1" noChangeAspect="1" noChangeArrowheads="1" noTextEdit="1"/>
          </p:cNvSpPr>
          <p:nvPr>
            <p:ph type="sldImg"/>
          </p:nvPr>
        </p:nvSpPr>
        <p:spPr>
          <a:ln/>
        </p:spPr>
      </p:sp>
      <p:sp>
        <p:nvSpPr>
          <p:cNvPr id="150532" name="Rectangle 3"/>
          <p:cNvSpPr>
            <a:spLocks noGrp="1" noChangeArrowheads="1"/>
          </p:cNvSpPr>
          <p:nvPr>
            <p:ph type="body" idx="1"/>
          </p:nvPr>
        </p:nvSpPr>
        <p:spPr>
          <a:noFill/>
          <a:ln/>
        </p:spPr>
        <p:txBody>
          <a:bodyPr/>
          <a:lstStyle/>
          <a:p>
            <a:endParaRPr lang="it-IT"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A343BCD3-8676-40E6-A949-FC8FB1F0A457}" type="slidenum">
              <a:rPr lang="it-IT"/>
              <a:pPr/>
              <a:t>33</a:t>
            </a:fld>
            <a:endParaRPr lang="it-IT" dirty="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xfrm>
            <a:off x="1188533" y="4965580"/>
            <a:ext cx="4449031" cy="4217510"/>
          </a:xfrm>
        </p:spPr>
        <p:txBody>
          <a:bodyPr/>
          <a:lstStyle/>
          <a:p>
            <a:endParaRPr lang="it-IT" dirty="0">
              <a:latin typeface="Arial"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A343BCD3-8676-40E6-A949-FC8FB1F0A457}" type="slidenum">
              <a:rPr lang="it-IT"/>
              <a:pPr/>
              <a:t>34</a:t>
            </a:fld>
            <a:endParaRPr lang="it-IT" dirty="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xfrm>
            <a:off x="1188533" y="4965580"/>
            <a:ext cx="4449031" cy="4217510"/>
          </a:xfrm>
        </p:spPr>
        <p:txBody>
          <a:bodyPr/>
          <a:lstStyle/>
          <a:p>
            <a:endParaRPr lang="it-IT" dirty="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47464" y="9429908"/>
            <a:ext cx="2940686" cy="493555"/>
          </a:xfrm>
          <a:prstGeom prst="rect">
            <a:avLst/>
          </a:prstGeom>
          <a:noFill/>
          <a:ln w="9525">
            <a:noFill/>
            <a:miter lim="800000"/>
            <a:headEnd/>
            <a:tailEnd/>
          </a:ln>
        </p:spPr>
        <p:txBody>
          <a:bodyPr lIns="92419" tIns="46210" rIns="92419" bIns="46210" anchor="b"/>
          <a:lstStyle/>
          <a:p>
            <a:pPr algn="r" defTabSz="926282" eaLnBrk="0" hangingPunct="0"/>
            <a:fld id="{ADB53C3E-3FF0-4199-A375-1D92E45B461C}" type="slidenum">
              <a:rPr lang="it-IT" sz="1100" b="0"/>
              <a:pPr algn="r" defTabSz="926282" eaLnBrk="0" hangingPunct="0"/>
              <a:t>4</a:t>
            </a:fld>
            <a:endParaRPr lang="it-IT" sz="1100" b="0" dirty="0"/>
          </a:p>
        </p:txBody>
      </p:sp>
      <p:sp>
        <p:nvSpPr>
          <p:cNvPr id="60419" name="Rectangle 2"/>
          <p:cNvSpPr>
            <a:spLocks noGrp="1" noRot="1" noChangeAspect="1" noChangeArrowheads="1" noTextEdit="1"/>
          </p:cNvSpPr>
          <p:nvPr>
            <p:ph type="sldImg"/>
          </p:nvPr>
        </p:nvSpPr>
        <p:spPr>
          <a:xfrm>
            <a:off x="706438" y="741363"/>
            <a:ext cx="5378450" cy="3724275"/>
          </a:xfrm>
          <a:ln/>
        </p:spPr>
      </p:sp>
      <p:sp>
        <p:nvSpPr>
          <p:cNvPr id="60420" name="Rectangle 3"/>
          <p:cNvSpPr>
            <a:spLocks noGrp="1" noChangeArrowheads="1"/>
          </p:cNvSpPr>
          <p:nvPr>
            <p:ph type="body" idx="1"/>
          </p:nvPr>
        </p:nvSpPr>
        <p:spPr>
          <a:xfrm>
            <a:off x="1188958" y="4967286"/>
            <a:ext cx="4448283" cy="4215051"/>
          </a:xfrm>
          <a:noFill/>
          <a:ln/>
        </p:spPr>
        <p:txBody>
          <a:bodyPr lIns="92419" tIns="46210" rIns="92419" bIns="46210"/>
          <a:lstStyle/>
          <a:p>
            <a:endParaRPr lang="it-IT" dirty="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p:spPr>
        <p:txBody>
          <a:bodyPr/>
          <a:lstStyle/>
          <a:p>
            <a:endParaRPr lang="it-IT">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47464" y="9429908"/>
            <a:ext cx="2940686" cy="493555"/>
          </a:xfrm>
          <a:prstGeom prst="rect">
            <a:avLst/>
          </a:prstGeom>
          <a:noFill/>
          <a:ln w="9525">
            <a:noFill/>
            <a:miter lim="800000"/>
            <a:headEnd/>
            <a:tailEnd/>
          </a:ln>
        </p:spPr>
        <p:txBody>
          <a:bodyPr lIns="92419" tIns="46210" rIns="92419" bIns="46210" anchor="b"/>
          <a:lstStyle/>
          <a:p>
            <a:pPr algn="r" defTabSz="926282" eaLnBrk="0" hangingPunct="0"/>
            <a:fld id="{ADB53C3E-3FF0-4199-A375-1D92E45B461C}" type="slidenum">
              <a:rPr lang="it-IT" sz="1100" b="0"/>
              <a:pPr algn="r" defTabSz="926282" eaLnBrk="0" hangingPunct="0"/>
              <a:t>6</a:t>
            </a:fld>
            <a:endParaRPr lang="it-IT" sz="1100" b="0" dirty="0"/>
          </a:p>
        </p:txBody>
      </p:sp>
      <p:sp>
        <p:nvSpPr>
          <p:cNvPr id="60419" name="Rectangle 2"/>
          <p:cNvSpPr>
            <a:spLocks noGrp="1" noRot="1" noChangeAspect="1" noChangeArrowheads="1" noTextEdit="1"/>
          </p:cNvSpPr>
          <p:nvPr>
            <p:ph type="sldImg"/>
          </p:nvPr>
        </p:nvSpPr>
        <p:spPr>
          <a:xfrm>
            <a:off x="706438" y="741363"/>
            <a:ext cx="5378450" cy="3724275"/>
          </a:xfrm>
          <a:ln/>
        </p:spPr>
      </p:sp>
      <p:sp>
        <p:nvSpPr>
          <p:cNvPr id="60420" name="Rectangle 3"/>
          <p:cNvSpPr>
            <a:spLocks noGrp="1" noChangeArrowheads="1"/>
          </p:cNvSpPr>
          <p:nvPr>
            <p:ph type="body" idx="1"/>
          </p:nvPr>
        </p:nvSpPr>
        <p:spPr>
          <a:xfrm>
            <a:off x="1188958" y="4967286"/>
            <a:ext cx="4448283" cy="4215051"/>
          </a:xfrm>
          <a:noFill/>
          <a:ln/>
        </p:spPr>
        <p:txBody>
          <a:bodyPr lIns="92419" tIns="46210" rIns="92419" bIns="46210"/>
          <a:lstStyle/>
          <a:p>
            <a:endParaRPr lang="it-IT" dirty="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47464" y="9429908"/>
            <a:ext cx="2940686" cy="493555"/>
          </a:xfrm>
          <a:prstGeom prst="rect">
            <a:avLst/>
          </a:prstGeom>
          <a:noFill/>
          <a:ln w="9525">
            <a:noFill/>
            <a:miter lim="800000"/>
            <a:headEnd/>
            <a:tailEnd/>
          </a:ln>
        </p:spPr>
        <p:txBody>
          <a:bodyPr lIns="92419" tIns="46210" rIns="92419" bIns="46210" anchor="b"/>
          <a:lstStyle/>
          <a:p>
            <a:pPr algn="r" defTabSz="926282" eaLnBrk="0" hangingPunct="0"/>
            <a:fld id="{ADB53C3E-3FF0-4199-A375-1D92E45B461C}" type="slidenum">
              <a:rPr lang="it-IT" sz="1100" b="0"/>
              <a:pPr algn="r" defTabSz="926282" eaLnBrk="0" hangingPunct="0"/>
              <a:t>7</a:t>
            </a:fld>
            <a:endParaRPr lang="it-IT" sz="1100" b="0" dirty="0"/>
          </a:p>
        </p:txBody>
      </p:sp>
      <p:sp>
        <p:nvSpPr>
          <p:cNvPr id="60419" name="Rectangle 2"/>
          <p:cNvSpPr>
            <a:spLocks noGrp="1" noRot="1" noChangeAspect="1" noChangeArrowheads="1" noTextEdit="1"/>
          </p:cNvSpPr>
          <p:nvPr>
            <p:ph type="sldImg"/>
          </p:nvPr>
        </p:nvSpPr>
        <p:spPr>
          <a:xfrm>
            <a:off x="706438" y="741363"/>
            <a:ext cx="5378450" cy="3724275"/>
          </a:xfrm>
          <a:ln/>
        </p:spPr>
      </p:sp>
      <p:sp>
        <p:nvSpPr>
          <p:cNvPr id="60420" name="Rectangle 3"/>
          <p:cNvSpPr>
            <a:spLocks noGrp="1" noChangeArrowheads="1"/>
          </p:cNvSpPr>
          <p:nvPr>
            <p:ph type="body" idx="1"/>
          </p:nvPr>
        </p:nvSpPr>
        <p:spPr>
          <a:xfrm>
            <a:off x="1188958" y="4967286"/>
            <a:ext cx="4448283" cy="4215051"/>
          </a:xfrm>
          <a:noFill/>
          <a:ln/>
        </p:spPr>
        <p:txBody>
          <a:bodyPr lIns="92419" tIns="46210" rIns="92419" bIns="46210"/>
          <a:lstStyle/>
          <a:p>
            <a:endParaRPr lang="it-IT" dirty="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47464" y="9429908"/>
            <a:ext cx="2940686" cy="493555"/>
          </a:xfrm>
          <a:prstGeom prst="rect">
            <a:avLst/>
          </a:prstGeom>
          <a:noFill/>
          <a:ln w="9525">
            <a:noFill/>
            <a:miter lim="800000"/>
            <a:headEnd/>
            <a:tailEnd/>
          </a:ln>
        </p:spPr>
        <p:txBody>
          <a:bodyPr lIns="92419" tIns="46210" rIns="92419" bIns="46210" anchor="b"/>
          <a:lstStyle/>
          <a:p>
            <a:pPr algn="r" defTabSz="926282" eaLnBrk="0" hangingPunct="0"/>
            <a:fld id="{ADB53C3E-3FF0-4199-A375-1D92E45B461C}" type="slidenum">
              <a:rPr lang="it-IT" sz="1100" b="0"/>
              <a:pPr algn="r" defTabSz="926282" eaLnBrk="0" hangingPunct="0"/>
              <a:t>8</a:t>
            </a:fld>
            <a:endParaRPr lang="it-IT" sz="1100" b="0" dirty="0"/>
          </a:p>
        </p:txBody>
      </p:sp>
      <p:sp>
        <p:nvSpPr>
          <p:cNvPr id="60419" name="Rectangle 2"/>
          <p:cNvSpPr>
            <a:spLocks noGrp="1" noRot="1" noChangeAspect="1" noChangeArrowheads="1" noTextEdit="1"/>
          </p:cNvSpPr>
          <p:nvPr>
            <p:ph type="sldImg"/>
          </p:nvPr>
        </p:nvSpPr>
        <p:spPr>
          <a:xfrm>
            <a:off x="706438" y="741363"/>
            <a:ext cx="5378450" cy="3724275"/>
          </a:xfrm>
          <a:ln/>
        </p:spPr>
      </p:sp>
      <p:sp>
        <p:nvSpPr>
          <p:cNvPr id="60420" name="Rectangle 3"/>
          <p:cNvSpPr>
            <a:spLocks noGrp="1" noChangeArrowheads="1"/>
          </p:cNvSpPr>
          <p:nvPr>
            <p:ph type="body" idx="1"/>
          </p:nvPr>
        </p:nvSpPr>
        <p:spPr>
          <a:xfrm>
            <a:off x="1188958" y="4967286"/>
            <a:ext cx="4448283" cy="4215051"/>
          </a:xfrm>
          <a:noFill/>
          <a:ln/>
        </p:spPr>
        <p:txBody>
          <a:bodyPr lIns="92419" tIns="46210" rIns="92419" bIns="46210"/>
          <a:lstStyle/>
          <a:p>
            <a:endParaRPr lang="it-IT" dirty="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47464" y="9429908"/>
            <a:ext cx="2940686" cy="493555"/>
          </a:xfrm>
          <a:prstGeom prst="rect">
            <a:avLst/>
          </a:prstGeom>
          <a:noFill/>
          <a:ln w="9525">
            <a:noFill/>
            <a:miter lim="800000"/>
            <a:headEnd/>
            <a:tailEnd/>
          </a:ln>
        </p:spPr>
        <p:txBody>
          <a:bodyPr lIns="92419" tIns="46210" rIns="92419" bIns="46210" anchor="b"/>
          <a:lstStyle/>
          <a:p>
            <a:pPr algn="r" defTabSz="926282" eaLnBrk="0" hangingPunct="0"/>
            <a:fld id="{ADB53C3E-3FF0-4199-A375-1D92E45B461C}" type="slidenum">
              <a:rPr lang="it-IT" sz="1100" b="0"/>
              <a:pPr algn="r" defTabSz="926282" eaLnBrk="0" hangingPunct="0"/>
              <a:t>9</a:t>
            </a:fld>
            <a:endParaRPr lang="it-IT" sz="1100" b="0" dirty="0"/>
          </a:p>
        </p:txBody>
      </p:sp>
      <p:sp>
        <p:nvSpPr>
          <p:cNvPr id="60419" name="Rectangle 2"/>
          <p:cNvSpPr>
            <a:spLocks noGrp="1" noRot="1" noChangeAspect="1" noChangeArrowheads="1" noTextEdit="1"/>
          </p:cNvSpPr>
          <p:nvPr>
            <p:ph type="sldImg"/>
          </p:nvPr>
        </p:nvSpPr>
        <p:spPr>
          <a:xfrm>
            <a:off x="706438" y="741363"/>
            <a:ext cx="5378450" cy="3724275"/>
          </a:xfrm>
          <a:ln/>
        </p:spPr>
      </p:sp>
      <p:sp>
        <p:nvSpPr>
          <p:cNvPr id="60420" name="Rectangle 3"/>
          <p:cNvSpPr>
            <a:spLocks noGrp="1" noChangeArrowheads="1"/>
          </p:cNvSpPr>
          <p:nvPr>
            <p:ph type="body" idx="1"/>
          </p:nvPr>
        </p:nvSpPr>
        <p:spPr>
          <a:xfrm>
            <a:off x="1188958" y="4967286"/>
            <a:ext cx="4448283" cy="4215051"/>
          </a:xfrm>
          <a:noFill/>
          <a:ln/>
        </p:spPr>
        <p:txBody>
          <a:bodyPr lIns="92419" tIns="46210" rIns="92419" bIns="46210"/>
          <a:lstStyle/>
          <a:p>
            <a:endParaRPr lang="it-IT" dirty="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 Id="rId5" Type="http://schemas.openxmlformats.org/officeDocument/2006/relationships/image" Target="../media/image8.png"/><Relationship Id="rId4" Type="http://schemas.openxmlformats.org/officeDocument/2006/relationships/image" Target="../media/image7.jpe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3.jpe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3.jpe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3.jpe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3.jpe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3.jpe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3.jpe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3.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11.gif"/><Relationship Id="rId4" Type="http://schemas.openxmlformats.org/officeDocument/2006/relationships/image" Target="../media/image3.jpe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3.jpe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3.jpe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3.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3.jpe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11.gif"/><Relationship Id="rId4" Type="http://schemas.openxmlformats.org/officeDocument/2006/relationships/image" Target="../media/image3.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3.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cSld name="1_Diapositiva titolo">
    <p:spTree>
      <p:nvGrpSpPr>
        <p:cNvPr id="1" name=""/>
        <p:cNvGrpSpPr/>
        <p:nvPr/>
      </p:nvGrpSpPr>
      <p:grpSpPr>
        <a:xfrm>
          <a:off x="0" y="0"/>
          <a:ext cx="0" cy="0"/>
          <a:chOff x="0" y="0"/>
          <a:chExt cx="0" cy="0"/>
        </a:xfrm>
      </p:grpSpPr>
      <p:pic>
        <p:nvPicPr>
          <p:cNvPr id="3" name="Picture 77" descr="FILETTO SFUMATO"/>
          <p:cNvPicPr>
            <a:picLocks noChangeAspect="1" noChangeArrowheads="1"/>
          </p:cNvPicPr>
          <p:nvPr userDrawn="1"/>
        </p:nvPicPr>
        <p:blipFill>
          <a:blip r:embed="rId2" cstate="print"/>
          <a:srcRect l="7043" t="25000" r="86708" b="31897"/>
          <a:stretch>
            <a:fillRect/>
          </a:stretch>
        </p:blipFill>
        <p:spPr bwMode="auto">
          <a:xfrm>
            <a:off x="0" y="6288088"/>
            <a:ext cx="842963" cy="158750"/>
          </a:xfrm>
          <a:prstGeom prst="rect">
            <a:avLst/>
          </a:prstGeom>
          <a:noFill/>
          <a:ln w="9525">
            <a:noFill/>
            <a:miter lim="800000"/>
            <a:headEnd/>
            <a:tailEnd/>
          </a:ln>
        </p:spPr>
      </p:pic>
      <p:pic>
        <p:nvPicPr>
          <p:cNvPr id="4" name="Picture 78" descr="FILETTO SFUMATO"/>
          <p:cNvPicPr>
            <a:picLocks noChangeAspect="1" noChangeArrowheads="1"/>
          </p:cNvPicPr>
          <p:nvPr userDrawn="1"/>
        </p:nvPicPr>
        <p:blipFill>
          <a:blip r:embed="rId3" cstate="print"/>
          <a:srcRect l="13161" t="18535" r="14497" b="25000"/>
          <a:stretch>
            <a:fillRect/>
          </a:stretch>
        </p:blipFill>
        <p:spPr bwMode="auto">
          <a:xfrm>
            <a:off x="825500" y="6264277"/>
            <a:ext cx="9080500" cy="207963"/>
          </a:xfrm>
          <a:prstGeom prst="rect">
            <a:avLst/>
          </a:prstGeom>
          <a:noFill/>
          <a:ln w="9525">
            <a:noFill/>
            <a:miter lim="800000"/>
            <a:headEnd/>
            <a:tailEnd/>
          </a:ln>
        </p:spPr>
      </p:pic>
      <p:pic>
        <p:nvPicPr>
          <p:cNvPr id="5" name="Picture 98" descr="IncipitSmall2"/>
          <p:cNvPicPr>
            <a:picLocks noChangeAspect="1" noChangeArrowheads="1"/>
          </p:cNvPicPr>
          <p:nvPr userDrawn="1"/>
        </p:nvPicPr>
        <p:blipFill>
          <a:blip r:embed="rId4" cstate="print">
            <a:clrChange>
              <a:clrFrom>
                <a:srgbClr val="FFFEFD"/>
              </a:clrFrom>
              <a:clrTo>
                <a:srgbClr val="FFFEFD">
                  <a:alpha val="0"/>
                </a:srgbClr>
              </a:clrTo>
            </a:clrChange>
          </a:blip>
          <a:srcRect/>
          <a:stretch>
            <a:fillRect/>
          </a:stretch>
        </p:blipFill>
        <p:spPr bwMode="auto">
          <a:xfrm>
            <a:off x="0" y="763588"/>
            <a:ext cx="846138" cy="236537"/>
          </a:xfrm>
          <a:prstGeom prst="rect">
            <a:avLst/>
          </a:prstGeom>
          <a:noFill/>
          <a:ln w="9525">
            <a:noFill/>
            <a:miter lim="800000"/>
            <a:headEnd/>
            <a:tailEnd/>
          </a:ln>
        </p:spPr>
      </p:pic>
      <p:sp>
        <p:nvSpPr>
          <p:cNvPr id="6" name="Freeform 100"/>
          <p:cNvSpPr>
            <a:spLocks/>
          </p:cNvSpPr>
          <p:nvPr userDrawn="1"/>
        </p:nvSpPr>
        <p:spPr bwMode="auto">
          <a:xfrm>
            <a:off x="-22224" y="3495675"/>
            <a:ext cx="9969500" cy="190500"/>
          </a:xfrm>
          <a:custGeom>
            <a:avLst/>
            <a:gdLst/>
            <a:ahLst/>
            <a:cxnLst>
              <a:cxn ang="0">
                <a:pos x="0" y="0"/>
              </a:cxn>
              <a:cxn ang="0">
                <a:pos x="4058" y="0"/>
              </a:cxn>
              <a:cxn ang="0">
                <a:pos x="4265" y="120"/>
              </a:cxn>
              <a:cxn ang="0">
                <a:pos x="4460" y="7"/>
              </a:cxn>
              <a:cxn ang="0">
                <a:pos x="5773" y="7"/>
              </a:cxn>
            </a:cxnLst>
            <a:rect l="0" t="0" r="r" b="b"/>
            <a:pathLst>
              <a:path w="5773" h="120">
                <a:moveTo>
                  <a:pt x="0" y="0"/>
                </a:moveTo>
                <a:lnTo>
                  <a:pt x="4058" y="0"/>
                </a:lnTo>
                <a:lnTo>
                  <a:pt x="4265" y="120"/>
                </a:lnTo>
                <a:lnTo>
                  <a:pt x="4460" y="7"/>
                </a:lnTo>
                <a:lnTo>
                  <a:pt x="5773" y="7"/>
                </a:lnTo>
              </a:path>
            </a:pathLst>
          </a:custGeom>
          <a:noFill/>
          <a:ln w="28575" cap="flat" cmpd="sng">
            <a:solidFill>
              <a:srgbClr val="014377"/>
            </a:solidFill>
            <a:prstDash val="solid"/>
            <a:round/>
            <a:headEnd type="none" w="med" len="med"/>
            <a:tailEnd type="none" w="med" len="med"/>
          </a:ln>
          <a:effectLst/>
        </p:spPr>
        <p:txBody>
          <a:bodyPr lIns="0" rIns="0"/>
          <a:lstStyle/>
          <a:p>
            <a:pPr algn="r" eaLnBrk="0" hangingPunct="0">
              <a:defRPr/>
            </a:pPr>
            <a:endParaRPr lang="it-IT" sz="1200" b="0" dirty="0"/>
          </a:p>
        </p:txBody>
      </p:sp>
      <p:pic>
        <p:nvPicPr>
          <p:cNvPr id="7" name="Picture 2" descr="http://webbank.hbl.local/jwcm6/wps/wcm/myconnect/ed0a3e804821b62ea7a8af3c4b85c7c6/UBI_Unity_4c.gif?MOD=AJPERES"/>
          <p:cNvPicPr>
            <a:picLocks noChangeAspect="1" noChangeArrowheads="1"/>
          </p:cNvPicPr>
          <p:nvPr userDrawn="1"/>
        </p:nvPicPr>
        <p:blipFill>
          <a:blip r:embed="rId5" cstate="print"/>
          <a:srcRect/>
          <a:stretch>
            <a:fillRect/>
          </a:stretch>
        </p:blipFill>
        <p:spPr bwMode="auto">
          <a:xfrm>
            <a:off x="7129463" y="5299075"/>
            <a:ext cx="2582862" cy="806450"/>
          </a:xfrm>
          <a:prstGeom prst="rect">
            <a:avLst/>
          </a:prstGeom>
          <a:noFill/>
          <a:ln w="9525">
            <a:noFill/>
            <a:miter lim="800000"/>
            <a:headEnd/>
            <a:tailEnd/>
          </a:ln>
        </p:spPr>
      </p:pic>
      <p:sp>
        <p:nvSpPr>
          <p:cNvPr id="4114" name="Rectangle 18"/>
          <p:cNvSpPr>
            <a:spLocks noGrp="1" noChangeArrowheads="1"/>
          </p:cNvSpPr>
          <p:nvPr>
            <p:ph type="subTitle" idx="1"/>
          </p:nvPr>
        </p:nvSpPr>
        <p:spPr>
          <a:xfrm>
            <a:off x="966788" y="3744913"/>
            <a:ext cx="8594725" cy="571500"/>
          </a:xfrm>
        </p:spPr>
        <p:txBody>
          <a:bodyPr/>
          <a:lstStyle>
            <a:lvl1pPr marL="0" indent="0">
              <a:defRPr sz="1100" b="1">
                <a:solidFill>
                  <a:srgbClr val="014377"/>
                </a:solidFill>
              </a:defRPr>
            </a:lvl1pPr>
          </a:lstStyle>
          <a:p>
            <a:r>
              <a:rPr lang="it-IT"/>
              <a:t>Fare clic per modificare lo stile del sottotitolo dello schema</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userDrawn="1">
  <p:cSld name="9_Titolo e contenuto">
    <p:spTree>
      <p:nvGrpSpPr>
        <p:cNvPr id="1" name=""/>
        <p:cNvGrpSpPr/>
        <p:nvPr/>
      </p:nvGrpSpPr>
      <p:grpSpPr>
        <a:xfrm>
          <a:off x="0" y="0"/>
          <a:ext cx="0" cy="0"/>
          <a:chOff x="0" y="0"/>
          <a:chExt cx="0" cy="0"/>
        </a:xfrm>
      </p:grpSpPr>
      <p:pic>
        <p:nvPicPr>
          <p:cNvPr id="3" name="Picture 93" descr="FILETTO SFUMATO"/>
          <p:cNvPicPr>
            <a:picLocks noChangeAspect="1" noChangeArrowheads="1"/>
          </p:cNvPicPr>
          <p:nvPr userDrawn="1"/>
        </p:nvPicPr>
        <p:blipFill>
          <a:blip r:embed="rId2" cstate="print"/>
          <a:srcRect l="13231" t="25432" r="14497" b="29741"/>
          <a:stretch>
            <a:fillRect/>
          </a:stretch>
        </p:blipFill>
        <p:spPr bwMode="auto">
          <a:xfrm>
            <a:off x="438150" y="6208713"/>
            <a:ext cx="9467850" cy="165100"/>
          </a:xfrm>
          <a:prstGeom prst="rect">
            <a:avLst/>
          </a:prstGeom>
          <a:noFill/>
          <a:ln w="9525">
            <a:noFill/>
            <a:miter lim="800000"/>
            <a:headEnd/>
            <a:tailEnd/>
          </a:ln>
        </p:spPr>
      </p:pic>
      <p:pic>
        <p:nvPicPr>
          <p:cNvPr id="4" name="Picture 92" descr="FILETTO SFUMATO"/>
          <p:cNvPicPr>
            <a:picLocks noChangeAspect="1" noChangeArrowheads="1"/>
          </p:cNvPicPr>
          <p:nvPr userDrawn="1"/>
        </p:nvPicPr>
        <p:blipFill>
          <a:blip r:embed="rId3" cstate="print"/>
          <a:srcRect l="9746" t="25430" r="86835" b="31897"/>
          <a:stretch>
            <a:fillRect/>
          </a:stretch>
        </p:blipFill>
        <p:spPr bwMode="auto">
          <a:xfrm>
            <a:off x="0" y="6208713"/>
            <a:ext cx="447675" cy="157162"/>
          </a:xfrm>
          <a:prstGeom prst="rect">
            <a:avLst/>
          </a:prstGeom>
          <a:noFill/>
          <a:ln w="9525">
            <a:noFill/>
            <a:miter lim="800000"/>
            <a:headEnd/>
            <a:tailEnd/>
          </a:ln>
        </p:spPr>
      </p:pic>
      <p:sp>
        <p:nvSpPr>
          <p:cNvPr id="5" name="Text Box 34"/>
          <p:cNvSpPr txBox="1">
            <a:spLocks noChangeArrowheads="1"/>
          </p:cNvSpPr>
          <p:nvPr/>
        </p:nvSpPr>
        <p:spPr bwMode="auto">
          <a:xfrm>
            <a:off x="506413" y="6540500"/>
            <a:ext cx="2720975" cy="206375"/>
          </a:xfrm>
          <a:prstGeom prst="rect">
            <a:avLst/>
          </a:prstGeom>
          <a:noFill/>
          <a:ln w="9525">
            <a:noFill/>
            <a:miter lim="800000"/>
            <a:headEnd/>
            <a:tailEnd/>
          </a:ln>
          <a:effectLst/>
        </p:spPr>
        <p:txBody>
          <a:bodyPr wrap="none" lIns="0" tIns="0" rIns="0" bIns="0"/>
          <a:lstStyle/>
          <a:p>
            <a:pPr algn="l" eaLnBrk="0" hangingPunct="0">
              <a:defRPr/>
            </a:pPr>
            <a:r>
              <a:rPr lang="it-IT" sz="900" dirty="0">
                <a:solidFill>
                  <a:srgbClr val="014377"/>
                </a:solidFill>
                <a:latin typeface="Arial" charset="0"/>
              </a:rPr>
              <a:t>M&amp;A</a:t>
            </a:r>
          </a:p>
        </p:txBody>
      </p:sp>
      <p:sp>
        <p:nvSpPr>
          <p:cNvPr id="6" name="Text Box 69"/>
          <p:cNvSpPr txBox="1">
            <a:spLocks noChangeArrowheads="1"/>
          </p:cNvSpPr>
          <p:nvPr userDrawn="1"/>
        </p:nvSpPr>
        <p:spPr bwMode="auto">
          <a:xfrm>
            <a:off x="76200" y="6518275"/>
            <a:ext cx="319088" cy="250825"/>
          </a:xfrm>
          <a:prstGeom prst="rect">
            <a:avLst/>
          </a:prstGeom>
          <a:noFill/>
          <a:ln w="9525">
            <a:noFill/>
            <a:miter lim="800000"/>
            <a:headEnd/>
            <a:tailEnd/>
          </a:ln>
          <a:effectLst/>
        </p:spPr>
        <p:txBody>
          <a:bodyPr wrap="none" lIns="0" tIns="0" rIns="0" bIns="0"/>
          <a:lstStyle/>
          <a:p>
            <a:pPr eaLnBrk="0" hangingPunct="0">
              <a:defRPr/>
            </a:pPr>
            <a:fld id="{C4424D33-FCB6-4EE9-ADB0-DB35E936F737}" type="slidenum">
              <a:rPr lang="it-IT" sz="900">
                <a:solidFill>
                  <a:srgbClr val="014377"/>
                </a:solidFill>
                <a:latin typeface="Arial" charset="0"/>
              </a:rPr>
              <a:pPr eaLnBrk="0" hangingPunct="0">
                <a:defRPr/>
              </a:pPr>
              <a:t>‹N›</a:t>
            </a:fld>
            <a:endParaRPr lang="it-IT" sz="900" dirty="0">
              <a:solidFill>
                <a:srgbClr val="014377"/>
              </a:solidFill>
              <a:latin typeface="Arial" charset="0"/>
            </a:endParaRPr>
          </a:p>
        </p:txBody>
      </p:sp>
      <p:pic>
        <p:nvPicPr>
          <p:cNvPr id="7" name="Picture 108" descr="IncipitSmall2"/>
          <p:cNvPicPr>
            <a:picLocks noChangeAspect="1" noChangeArrowheads="1"/>
          </p:cNvPicPr>
          <p:nvPr userDrawn="1"/>
        </p:nvPicPr>
        <p:blipFill>
          <a:blip r:embed="rId4" cstate="print"/>
          <a:srcRect/>
          <a:stretch>
            <a:fillRect/>
          </a:stretch>
        </p:blipFill>
        <p:spPr bwMode="auto">
          <a:xfrm>
            <a:off x="0" y="328613"/>
            <a:ext cx="407988" cy="155575"/>
          </a:xfrm>
          <a:prstGeom prst="rect">
            <a:avLst/>
          </a:prstGeom>
          <a:noFill/>
          <a:ln w="9525">
            <a:noFill/>
            <a:miter lim="800000"/>
            <a:headEnd/>
            <a:tailEnd/>
          </a:ln>
        </p:spPr>
      </p:pic>
      <p:sp>
        <p:nvSpPr>
          <p:cNvPr id="9" name="Rectangle 120"/>
          <p:cNvSpPr>
            <a:spLocks noChangeArrowheads="1"/>
          </p:cNvSpPr>
          <p:nvPr userDrawn="1"/>
        </p:nvSpPr>
        <p:spPr bwMode="auto">
          <a:xfrm>
            <a:off x="10188575" y="1562100"/>
            <a:ext cx="323850" cy="611188"/>
          </a:xfrm>
          <a:prstGeom prst="rect">
            <a:avLst/>
          </a:prstGeom>
          <a:solidFill>
            <a:srgbClr val="000000"/>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0</a:t>
            </a:r>
          </a:p>
        </p:txBody>
      </p:sp>
      <p:sp>
        <p:nvSpPr>
          <p:cNvPr id="10" name="Rectangle 121"/>
          <p:cNvSpPr>
            <a:spLocks noChangeArrowheads="1"/>
          </p:cNvSpPr>
          <p:nvPr userDrawn="1"/>
        </p:nvSpPr>
        <p:spPr bwMode="auto">
          <a:xfrm>
            <a:off x="10188575" y="2343150"/>
            <a:ext cx="323850" cy="611188"/>
          </a:xfrm>
          <a:prstGeom prst="rect">
            <a:avLst/>
          </a:prstGeom>
          <a:solidFill>
            <a:srgbClr val="646464"/>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100</a:t>
            </a:r>
          </a:p>
          <a:p>
            <a:pPr eaLnBrk="0" hangingPunct="0">
              <a:defRPr/>
            </a:pPr>
            <a:r>
              <a:rPr lang="it-IT" dirty="0">
                <a:solidFill>
                  <a:schemeClr val="bg1"/>
                </a:solidFill>
                <a:cs typeface="Arial" pitchFamily="34" charset="0"/>
              </a:rPr>
              <a:t>100</a:t>
            </a:r>
          </a:p>
          <a:p>
            <a:pPr eaLnBrk="0" hangingPunct="0">
              <a:defRPr/>
            </a:pPr>
            <a:r>
              <a:rPr lang="it-IT" dirty="0">
                <a:solidFill>
                  <a:schemeClr val="bg1"/>
                </a:solidFill>
                <a:cs typeface="Arial" pitchFamily="34" charset="0"/>
              </a:rPr>
              <a:t>100</a:t>
            </a:r>
          </a:p>
        </p:txBody>
      </p:sp>
      <p:sp>
        <p:nvSpPr>
          <p:cNvPr id="11" name="Rectangle 122"/>
          <p:cNvSpPr>
            <a:spLocks noChangeArrowheads="1"/>
          </p:cNvSpPr>
          <p:nvPr userDrawn="1"/>
        </p:nvSpPr>
        <p:spPr bwMode="auto">
          <a:xfrm>
            <a:off x="10188575" y="3124200"/>
            <a:ext cx="323850" cy="611188"/>
          </a:xfrm>
          <a:prstGeom prst="rect">
            <a:avLst/>
          </a:prstGeom>
          <a:solidFill>
            <a:srgbClr val="969696"/>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150</a:t>
            </a:r>
          </a:p>
          <a:p>
            <a:pPr eaLnBrk="0" hangingPunct="0">
              <a:defRPr/>
            </a:pPr>
            <a:r>
              <a:rPr lang="it-IT" dirty="0">
                <a:solidFill>
                  <a:schemeClr val="bg1"/>
                </a:solidFill>
                <a:cs typeface="Arial" pitchFamily="34" charset="0"/>
              </a:rPr>
              <a:t>150</a:t>
            </a:r>
          </a:p>
          <a:p>
            <a:pPr eaLnBrk="0" hangingPunct="0">
              <a:defRPr/>
            </a:pPr>
            <a:r>
              <a:rPr lang="it-IT" dirty="0">
                <a:solidFill>
                  <a:schemeClr val="bg1"/>
                </a:solidFill>
                <a:cs typeface="Arial" pitchFamily="34" charset="0"/>
              </a:rPr>
              <a:t>150</a:t>
            </a:r>
          </a:p>
        </p:txBody>
      </p:sp>
      <p:sp>
        <p:nvSpPr>
          <p:cNvPr id="12" name="Rectangle 123"/>
          <p:cNvSpPr>
            <a:spLocks noChangeArrowheads="1"/>
          </p:cNvSpPr>
          <p:nvPr userDrawn="1"/>
        </p:nvSpPr>
        <p:spPr bwMode="auto">
          <a:xfrm>
            <a:off x="10188575" y="3905250"/>
            <a:ext cx="323850" cy="611188"/>
          </a:xfrm>
          <a:prstGeom prst="rect">
            <a:avLst/>
          </a:prstGeom>
          <a:solidFill>
            <a:srgbClr val="C0C0C0"/>
          </a:solidFill>
          <a:ln w="9525">
            <a:solidFill>
              <a:schemeClr val="bg1"/>
            </a:solidFill>
            <a:miter lim="800000"/>
            <a:headEnd/>
            <a:tailEnd/>
          </a:ln>
          <a:effectLst/>
        </p:spPr>
        <p:txBody>
          <a:bodyPr lIns="0" tIns="0" rIns="0" bIns="0" anchor="ctr" anchorCtr="1"/>
          <a:lstStyle/>
          <a:p>
            <a:pPr eaLnBrk="0" hangingPunct="0">
              <a:defRPr/>
            </a:pPr>
            <a:r>
              <a:rPr lang="it-IT" dirty="0">
                <a:cs typeface="Arial" pitchFamily="34" charset="0"/>
              </a:rPr>
              <a:t>192</a:t>
            </a:r>
          </a:p>
          <a:p>
            <a:pPr eaLnBrk="0" hangingPunct="0">
              <a:defRPr/>
            </a:pPr>
            <a:r>
              <a:rPr lang="it-IT" dirty="0">
                <a:cs typeface="Arial" pitchFamily="34" charset="0"/>
              </a:rPr>
              <a:t>192</a:t>
            </a:r>
          </a:p>
          <a:p>
            <a:pPr eaLnBrk="0" hangingPunct="0">
              <a:defRPr/>
            </a:pPr>
            <a:r>
              <a:rPr lang="it-IT" dirty="0">
                <a:cs typeface="Arial" pitchFamily="34" charset="0"/>
              </a:rPr>
              <a:t>192</a:t>
            </a:r>
          </a:p>
        </p:txBody>
      </p:sp>
      <p:sp>
        <p:nvSpPr>
          <p:cNvPr id="13" name="Rectangle 124"/>
          <p:cNvSpPr>
            <a:spLocks noChangeArrowheads="1"/>
          </p:cNvSpPr>
          <p:nvPr userDrawn="1"/>
        </p:nvSpPr>
        <p:spPr bwMode="auto">
          <a:xfrm>
            <a:off x="10188575" y="4686300"/>
            <a:ext cx="323850" cy="611188"/>
          </a:xfrm>
          <a:prstGeom prst="rect">
            <a:avLst/>
          </a:prstGeom>
          <a:solidFill>
            <a:srgbClr val="9BCDFF"/>
          </a:solidFill>
          <a:ln w="9525">
            <a:solidFill>
              <a:schemeClr val="bg1"/>
            </a:solidFill>
            <a:miter lim="800000"/>
            <a:headEnd/>
            <a:tailEnd/>
          </a:ln>
        </p:spPr>
        <p:txBody>
          <a:bodyPr lIns="0" tIns="0" rIns="0" bIns="0" anchor="ctr" anchorCtr="1"/>
          <a:lstStyle/>
          <a:p>
            <a:pPr eaLnBrk="0" hangingPunct="0">
              <a:defRPr/>
            </a:pPr>
            <a:r>
              <a:rPr lang="it-IT" dirty="0">
                <a:cs typeface="Arial" pitchFamily="34" charset="0"/>
              </a:rPr>
              <a:t>153</a:t>
            </a:r>
          </a:p>
          <a:p>
            <a:pPr eaLnBrk="0" hangingPunct="0">
              <a:defRPr/>
            </a:pPr>
            <a:r>
              <a:rPr lang="it-IT" dirty="0">
                <a:cs typeface="Arial" pitchFamily="34" charset="0"/>
              </a:rPr>
              <a:t>204</a:t>
            </a:r>
          </a:p>
          <a:p>
            <a:pPr eaLnBrk="0" hangingPunct="0">
              <a:defRPr/>
            </a:pPr>
            <a:r>
              <a:rPr lang="it-IT" dirty="0">
                <a:cs typeface="Arial" pitchFamily="34" charset="0"/>
              </a:rPr>
              <a:t>255</a:t>
            </a:r>
          </a:p>
        </p:txBody>
      </p:sp>
      <p:sp>
        <p:nvSpPr>
          <p:cNvPr id="14" name="Rectangle 125"/>
          <p:cNvSpPr>
            <a:spLocks noChangeArrowheads="1"/>
          </p:cNvSpPr>
          <p:nvPr userDrawn="1"/>
        </p:nvSpPr>
        <p:spPr bwMode="auto">
          <a:xfrm>
            <a:off x="10188575" y="781050"/>
            <a:ext cx="323850" cy="611188"/>
          </a:xfrm>
          <a:prstGeom prst="rect">
            <a:avLst/>
          </a:prstGeom>
          <a:solidFill>
            <a:srgbClr val="E60003"/>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230</a:t>
            </a:r>
          </a:p>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3</a:t>
            </a:r>
          </a:p>
        </p:txBody>
      </p:sp>
      <p:sp>
        <p:nvSpPr>
          <p:cNvPr id="15" name="Rectangle 126"/>
          <p:cNvSpPr>
            <a:spLocks noChangeArrowheads="1"/>
          </p:cNvSpPr>
          <p:nvPr userDrawn="1"/>
        </p:nvSpPr>
        <p:spPr bwMode="auto">
          <a:xfrm>
            <a:off x="10188575" y="0"/>
            <a:ext cx="323850" cy="611188"/>
          </a:xfrm>
          <a:prstGeom prst="rect">
            <a:avLst/>
          </a:prstGeom>
          <a:solidFill>
            <a:srgbClr val="FFFFFF"/>
          </a:solidFill>
          <a:ln w="9525">
            <a:solidFill>
              <a:schemeClr val="bg1"/>
            </a:solidFill>
            <a:miter lim="800000"/>
            <a:headEnd/>
            <a:tailEnd/>
          </a:ln>
        </p:spPr>
        <p:txBody>
          <a:bodyPr lIns="0" tIns="0" rIns="0" bIns="0" anchor="ctr" anchorCtr="1"/>
          <a:lstStyle/>
          <a:p>
            <a:pPr eaLnBrk="0" hangingPunct="0">
              <a:defRPr/>
            </a:pPr>
            <a:r>
              <a:rPr lang="it-IT" dirty="0">
                <a:solidFill>
                  <a:srgbClr val="006EB8"/>
                </a:solidFill>
                <a:latin typeface="Arial" charset="0"/>
                <a:cs typeface="Arial" charset="0"/>
              </a:rPr>
              <a:t>255</a:t>
            </a:r>
          </a:p>
          <a:p>
            <a:pPr eaLnBrk="0" hangingPunct="0">
              <a:defRPr/>
            </a:pPr>
            <a:r>
              <a:rPr lang="it-IT" dirty="0">
                <a:solidFill>
                  <a:srgbClr val="006EB8"/>
                </a:solidFill>
                <a:latin typeface="Arial" charset="0"/>
                <a:cs typeface="Arial" charset="0"/>
              </a:rPr>
              <a:t>255</a:t>
            </a:r>
          </a:p>
          <a:p>
            <a:pPr eaLnBrk="0" hangingPunct="0">
              <a:defRPr/>
            </a:pPr>
            <a:r>
              <a:rPr lang="it-IT" dirty="0">
                <a:solidFill>
                  <a:srgbClr val="006EB8"/>
                </a:solidFill>
                <a:latin typeface="Arial" charset="0"/>
                <a:cs typeface="Arial" charset="0"/>
              </a:rPr>
              <a:t>255</a:t>
            </a:r>
          </a:p>
        </p:txBody>
      </p:sp>
      <p:sp>
        <p:nvSpPr>
          <p:cNvPr id="16" name="Rectangle 127"/>
          <p:cNvSpPr>
            <a:spLocks noChangeArrowheads="1"/>
          </p:cNvSpPr>
          <p:nvPr userDrawn="1"/>
        </p:nvSpPr>
        <p:spPr bwMode="auto">
          <a:xfrm>
            <a:off x="10188575" y="5467350"/>
            <a:ext cx="323850" cy="611188"/>
          </a:xfrm>
          <a:prstGeom prst="rect">
            <a:avLst/>
          </a:prstGeom>
          <a:solidFill>
            <a:srgbClr val="25A7FF"/>
          </a:solidFill>
          <a:ln w="9525">
            <a:solidFill>
              <a:schemeClr val="bg1"/>
            </a:solidFill>
            <a:miter lim="800000"/>
            <a:headEnd/>
            <a:tailEnd/>
          </a:ln>
        </p:spPr>
        <p:txBody>
          <a:bodyPr lIns="0" tIns="0" rIns="0" bIns="0" anchor="ctr" anchorCtr="1"/>
          <a:lstStyle/>
          <a:p>
            <a:pPr eaLnBrk="0" hangingPunct="0">
              <a:defRPr/>
            </a:pPr>
            <a:r>
              <a:rPr lang="it-IT" dirty="0">
                <a:solidFill>
                  <a:schemeClr val="bg1"/>
                </a:solidFill>
                <a:latin typeface="Arial" charset="0"/>
                <a:cs typeface="Arial" charset="0"/>
              </a:rPr>
              <a:t>37</a:t>
            </a:r>
          </a:p>
          <a:p>
            <a:pPr eaLnBrk="0" hangingPunct="0">
              <a:defRPr/>
            </a:pPr>
            <a:r>
              <a:rPr lang="it-IT" dirty="0">
                <a:solidFill>
                  <a:schemeClr val="bg1"/>
                </a:solidFill>
                <a:latin typeface="Arial" charset="0"/>
                <a:cs typeface="Arial" charset="0"/>
              </a:rPr>
              <a:t>167</a:t>
            </a:r>
          </a:p>
          <a:p>
            <a:pPr eaLnBrk="0" hangingPunct="0">
              <a:defRPr/>
            </a:pPr>
            <a:r>
              <a:rPr lang="it-IT" dirty="0">
                <a:solidFill>
                  <a:schemeClr val="bg1"/>
                </a:solidFill>
                <a:latin typeface="Arial" charset="0"/>
                <a:cs typeface="Arial" charset="0"/>
              </a:rPr>
              <a:t>255</a:t>
            </a:r>
          </a:p>
        </p:txBody>
      </p:sp>
      <p:sp>
        <p:nvSpPr>
          <p:cNvPr id="17" name="Rectangle 128"/>
          <p:cNvSpPr>
            <a:spLocks noChangeArrowheads="1"/>
          </p:cNvSpPr>
          <p:nvPr userDrawn="1"/>
        </p:nvSpPr>
        <p:spPr bwMode="auto">
          <a:xfrm>
            <a:off x="10188575" y="6248400"/>
            <a:ext cx="323850" cy="611188"/>
          </a:xfrm>
          <a:prstGeom prst="rect">
            <a:avLst/>
          </a:prstGeom>
          <a:solidFill>
            <a:srgbClr val="006EB8"/>
          </a:solidFill>
          <a:ln w="9525">
            <a:solidFill>
              <a:schemeClr val="bg1"/>
            </a:solidFill>
            <a:miter lim="800000"/>
            <a:headEnd/>
            <a:tailEnd/>
          </a:ln>
        </p:spPr>
        <p:txBody>
          <a:bodyPr lIns="0" tIns="0" rIns="0" bIns="0" anchor="ctr" anchorCtr="1"/>
          <a:lstStyle/>
          <a:p>
            <a:pPr eaLnBrk="0" hangingPunct="0">
              <a:defRPr/>
            </a:pPr>
            <a:r>
              <a:rPr lang="it-IT" dirty="0">
                <a:solidFill>
                  <a:schemeClr val="bg1"/>
                </a:solidFill>
                <a:latin typeface="Arial" charset="0"/>
                <a:cs typeface="Arial" charset="0"/>
              </a:rPr>
              <a:t>0</a:t>
            </a:r>
          </a:p>
          <a:p>
            <a:pPr eaLnBrk="0" hangingPunct="0">
              <a:defRPr/>
            </a:pPr>
            <a:r>
              <a:rPr lang="it-IT" dirty="0">
                <a:solidFill>
                  <a:schemeClr val="bg1"/>
                </a:solidFill>
                <a:latin typeface="Arial" charset="0"/>
                <a:cs typeface="Arial" charset="0"/>
              </a:rPr>
              <a:t>110</a:t>
            </a:r>
          </a:p>
          <a:p>
            <a:pPr eaLnBrk="0" hangingPunct="0">
              <a:defRPr/>
            </a:pPr>
            <a:r>
              <a:rPr lang="it-IT" dirty="0">
                <a:solidFill>
                  <a:schemeClr val="bg1"/>
                </a:solidFill>
                <a:latin typeface="Arial" charset="0"/>
                <a:cs typeface="Arial" charset="0"/>
              </a:rPr>
              <a:t>184</a:t>
            </a:r>
          </a:p>
        </p:txBody>
      </p:sp>
      <p:pic>
        <p:nvPicPr>
          <p:cNvPr id="19" name="Picture 2" descr="http://webbank.hbl.local/jwcm6/wps/wcm/myconnect/ed0a3e804821b62ea7a8af3c4b85c7c6/UBI_Unity_4c.gif?MOD=AJPERES"/>
          <p:cNvPicPr>
            <a:picLocks noChangeAspect="1" noChangeArrowheads="1"/>
          </p:cNvPicPr>
          <p:nvPr userDrawn="1"/>
        </p:nvPicPr>
        <p:blipFill>
          <a:blip r:embed="rId5" cstate="print"/>
          <a:srcRect/>
          <a:stretch>
            <a:fillRect/>
          </a:stretch>
        </p:blipFill>
        <p:spPr bwMode="auto">
          <a:xfrm>
            <a:off x="8505825" y="6384925"/>
            <a:ext cx="1266825" cy="395288"/>
          </a:xfrm>
          <a:prstGeom prst="rect">
            <a:avLst/>
          </a:prstGeom>
          <a:noFill/>
          <a:ln w="9525">
            <a:noFill/>
            <a:miter lim="800000"/>
            <a:headEnd/>
            <a:tailEnd/>
          </a:ln>
        </p:spPr>
      </p:pic>
      <p:sp>
        <p:nvSpPr>
          <p:cNvPr id="2" name="Titolo 1"/>
          <p:cNvSpPr>
            <a:spLocks noGrp="1"/>
          </p:cNvSpPr>
          <p:nvPr>
            <p:ph type="title"/>
          </p:nvPr>
        </p:nvSpPr>
        <p:spPr/>
        <p:txBody>
          <a:bodyPr/>
          <a:lstStyle/>
          <a:p>
            <a:r>
              <a:rPr lang="it-IT" dirty="0"/>
              <a:t>Fare clic per modificare lo stile del titolo</a:t>
            </a:r>
          </a:p>
        </p:txBody>
      </p:sp>
      <p:pic>
        <p:nvPicPr>
          <p:cNvPr id="20" name="Immagine 19" descr="logo TVS.png"/>
          <p:cNvPicPr>
            <a:picLocks noChangeAspect="1"/>
          </p:cNvPicPr>
          <p:nvPr userDrawn="1"/>
        </p:nvPicPr>
        <p:blipFill>
          <a:blip r:embed="rId6" cstate="print"/>
          <a:stretch>
            <a:fillRect/>
          </a:stretch>
        </p:blipFill>
        <p:spPr>
          <a:xfrm>
            <a:off x="8986063" y="0"/>
            <a:ext cx="873457" cy="873457"/>
          </a:xfrm>
          <a:prstGeom prst="rect">
            <a:avLst/>
          </a:prstGeom>
        </p:spPr>
      </p:pic>
      <p:sp>
        <p:nvSpPr>
          <p:cNvPr id="21" name="Text Box 44"/>
          <p:cNvSpPr txBox="1">
            <a:spLocks noChangeArrowheads="1"/>
          </p:cNvSpPr>
          <p:nvPr userDrawn="1"/>
        </p:nvSpPr>
        <p:spPr bwMode="auto">
          <a:xfrm>
            <a:off x="2438400" y="6334125"/>
            <a:ext cx="5295900" cy="266700"/>
          </a:xfrm>
          <a:prstGeom prst="rect">
            <a:avLst/>
          </a:prstGeom>
          <a:noFill/>
          <a:ln w="9525">
            <a:noFill/>
            <a:miter lim="800000"/>
            <a:headEnd/>
            <a:tailEnd/>
          </a:ln>
          <a:effectLst/>
        </p:spPr>
        <p:txBody>
          <a:bodyPr wrap="none" lIns="0" tIns="0" rIns="0" bIns="0"/>
          <a:lstStyle/>
          <a:p>
            <a:pPr algn="ctr" eaLnBrk="0" hangingPunct="0">
              <a:defRPr/>
            </a:pPr>
            <a:r>
              <a:rPr lang="it-IT" sz="900" b="1" i="1" dirty="0">
                <a:solidFill>
                  <a:schemeClr val="bg1">
                    <a:lumMod val="65000"/>
                  </a:schemeClr>
                </a:solidFill>
                <a:cs typeface="+mn-cs"/>
              </a:rPr>
              <a:t>Documento estremamente riservato</a:t>
            </a:r>
          </a:p>
        </p:txBody>
      </p:sp>
      <p:sp>
        <p:nvSpPr>
          <p:cNvPr id="22" name="Text Box 69"/>
          <p:cNvSpPr txBox="1">
            <a:spLocks noChangeArrowheads="1"/>
          </p:cNvSpPr>
          <p:nvPr userDrawn="1"/>
        </p:nvSpPr>
        <p:spPr bwMode="auto">
          <a:xfrm>
            <a:off x="4792663" y="6583363"/>
            <a:ext cx="320675" cy="250825"/>
          </a:xfrm>
          <a:prstGeom prst="rect">
            <a:avLst/>
          </a:prstGeom>
          <a:noFill/>
          <a:ln w="9525">
            <a:noFill/>
            <a:miter lim="800000"/>
            <a:headEnd/>
            <a:tailEnd/>
          </a:ln>
          <a:effectLst/>
        </p:spPr>
        <p:txBody>
          <a:bodyPr wrap="none" lIns="0" tIns="0" rIns="0" bIns="0"/>
          <a:lstStyle/>
          <a:p>
            <a:pPr algn="ctr" eaLnBrk="0" hangingPunct="0">
              <a:defRPr/>
            </a:pPr>
            <a:fld id="{037A9E56-5530-4C47-982B-1D4556E0AD51}" type="slidenum">
              <a:rPr lang="it-IT" sz="900">
                <a:solidFill>
                  <a:srgbClr val="014377"/>
                </a:solidFill>
                <a:latin typeface="Arial" charset="0"/>
                <a:cs typeface="+mn-cs"/>
              </a:rPr>
              <a:pPr algn="ctr" eaLnBrk="0" hangingPunct="0">
                <a:defRPr/>
              </a:pPr>
              <a:t>‹N›</a:t>
            </a:fld>
            <a:endParaRPr lang="it-IT" sz="900" dirty="0">
              <a:solidFill>
                <a:srgbClr val="014377"/>
              </a:solidFill>
              <a:latin typeface="Arial" charset="0"/>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10_Titolo e contenuto">
    <p:spTree>
      <p:nvGrpSpPr>
        <p:cNvPr id="1" name=""/>
        <p:cNvGrpSpPr/>
        <p:nvPr/>
      </p:nvGrpSpPr>
      <p:grpSpPr>
        <a:xfrm>
          <a:off x="0" y="0"/>
          <a:ext cx="0" cy="0"/>
          <a:chOff x="0" y="0"/>
          <a:chExt cx="0" cy="0"/>
        </a:xfrm>
      </p:grpSpPr>
      <p:pic>
        <p:nvPicPr>
          <p:cNvPr id="3" name="Picture 93" descr="FILETTO SFUMATO"/>
          <p:cNvPicPr>
            <a:picLocks noChangeAspect="1" noChangeArrowheads="1"/>
          </p:cNvPicPr>
          <p:nvPr userDrawn="1"/>
        </p:nvPicPr>
        <p:blipFill>
          <a:blip r:embed="rId2" cstate="print"/>
          <a:srcRect l="13231" t="25432" r="14497" b="29741"/>
          <a:stretch>
            <a:fillRect/>
          </a:stretch>
        </p:blipFill>
        <p:spPr bwMode="auto">
          <a:xfrm>
            <a:off x="438150" y="6208713"/>
            <a:ext cx="9467850" cy="165100"/>
          </a:xfrm>
          <a:prstGeom prst="rect">
            <a:avLst/>
          </a:prstGeom>
          <a:noFill/>
          <a:ln w="9525">
            <a:noFill/>
            <a:miter lim="800000"/>
            <a:headEnd/>
            <a:tailEnd/>
          </a:ln>
        </p:spPr>
      </p:pic>
      <p:pic>
        <p:nvPicPr>
          <p:cNvPr id="4" name="Picture 92" descr="FILETTO SFUMATO"/>
          <p:cNvPicPr>
            <a:picLocks noChangeAspect="1" noChangeArrowheads="1"/>
          </p:cNvPicPr>
          <p:nvPr userDrawn="1"/>
        </p:nvPicPr>
        <p:blipFill>
          <a:blip r:embed="rId3" cstate="print"/>
          <a:srcRect l="9746" t="25430" r="86835" b="31897"/>
          <a:stretch>
            <a:fillRect/>
          </a:stretch>
        </p:blipFill>
        <p:spPr bwMode="auto">
          <a:xfrm>
            <a:off x="0" y="6208713"/>
            <a:ext cx="447675" cy="157162"/>
          </a:xfrm>
          <a:prstGeom prst="rect">
            <a:avLst/>
          </a:prstGeom>
          <a:noFill/>
          <a:ln w="9525">
            <a:noFill/>
            <a:miter lim="800000"/>
            <a:headEnd/>
            <a:tailEnd/>
          </a:ln>
        </p:spPr>
      </p:pic>
      <p:sp>
        <p:nvSpPr>
          <p:cNvPr id="5" name="Text Box 34"/>
          <p:cNvSpPr txBox="1">
            <a:spLocks noChangeArrowheads="1"/>
          </p:cNvSpPr>
          <p:nvPr/>
        </p:nvSpPr>
        <p:spPr bwMode="auto">
          <a:xfrm>
            <a:off x="506413" y="6540500"/>
            <a:ext cx="2720975" cy="206375"/>
          </a:xfrm>
          <a:prstGeom prst="rect">
            <a:avLst/>
          </a:prstGeom>
          <a:noFill/>
          <a:ln w="9525">
            <a:noFill/>
            <a:miter lim="800000"/>
            <a:headEnd/>
            <a:tailEnd/>
          </a:ln>
          <a:effectLst/>
        </p:spPr>
        <p:txBody>
          <a:bodyPr wrap="none" lIns="0" tIns="0" rIns="0" bIns="0"/>
          <a:lstStyle/>
          <a:p>
            <a:pPr algn="l" eaLnBrk="0" hangingPunct="0">
              <a:defRPr/>
            </a:pPr>
            <a:r>
              <a:rPr lang="it-IT" sz="900" dirty="0">
                <a:solidFill>
                  <a:srgbClr val="014377"/>
                </a:solidFill>
                <a:latin typeface="Arial" charset="0"/>
              </a:rPr>
              <a:t>M&amp;A</a:t>
            </a:r>
          </a:p>
        </p:txBody>
      </p:sp>
      <p:sp>
        <p:nvSpPr>
          <p:cNvPr id="6" name="Text Box 69"/>
          <p:cNvSpPr txBox="1">
            <a:spLocks noChangeArrowheads="1"/>
          </p:cNvSpPr>
          <p:nvPr userDrawn="1"/>
        </p:nvSpPr>
        <p:spPr bwMode="auto">
          <a:xfrm>
            <a:off x="76200" y="6518275"/>
            <a:ext cx="319088" cy="250825"/>
          </a:xfrm>
          <a:prstGeom prst="rect">
            <a:avLst/>
          </a:prstGeom>
          <a:noFill/>
          <a:ln w="9525">
            <a:noFill/>
            <a:miter lim="800000"/>
            <a:headEnd/>
            <a:tailEnd/>
          </a:ln>
          <a:effectLst/>
        </p:spPr>
        <p:txBody>
          <a:bodyPr wrap="none" lIns="0" tIns="0" rIns="0" bIns="0"/>
          <a:lstStyle/>
          <a:p>
            <a:pPr eaLnBrk="0" hangingPunct="0">
              <a:defRPr/>
            </a:pPr>
            <a:fld id="{C4424D33-FCB6-4EE9-ADB0-DB35E936F737}" type="slidenum">
              <a:rPr lang="it-IT" sz="900">
                <a:solidFill>
                  <a:srgbClr val="014377"/>
                </a:solidFill>
                <a:latin typeface="Arial" charset="0"/>
              </a:rPr>
              <a:pPr eaLnBrk="0" hangingPunct="0">
                <a:defRPr/>
              </a:pPr>
              <a:t>‹N›</a:t>
            </a:fld>
            <a:endParaRPr lang="it-IT" sz="900" dirty="0">
              <a:solidFill>
                <a:srgbClr val="014377"/>
              </a:solidFill>
              <a:latin typeface="Arial" charset="0"/>
            </a:endParaRPr>
          </a:p>
        </p:txBody>
      </p:sp>
      <p:pic>
        <p:nvPicPr>
          <p:cNvPr id="7" name="Picture 108" descr="IncipitSmall2"/>
          <p:cNvPicPr>
            <a:picLocks noChangeAspect="1" noChangeArrowheads="1"/>
          </p:cNvPicPr>
          <p:nvPr userDrawn="1"/>
        </p:nvPicPr>
        <p:blipFill>
          <a:blip r:embed="rId4" cstate="print"/>
          <a:srcRect/>
          <a:stretch>
            <a:fillRect/>
          </a:stretch>
        </p:blipFill>
        <p:spPr bwMode="auto">
          <a:xfrm>
            <a:off x="0" y="328613"/>
            <a:ext cx="407988" cy="155575"/>
          </a:xfrm>
          <a:prstGeom prst="rect">
            <a:avLst/>
          </a:prstGeom>
          <a:noFill/>
          <a:ln w="9525">
            <a:noFill/>
            <a:miter lim="800000"/>
            <a:headEnd/>
            <a:tailEnd/>
          </a:ln>
        </p:spPr>
      </p:pic>
      <p:sp>
        <p:nvSpPr>
          <p:cNvPr id="9" name="Rectangle 120"/>
          <p:cNvSpPr>
            <a:spLocks noChangeArrowheads="1"/>
          </p:cNvSpPr>
          <p:nvPr userDrawn="1"/>
        </p:nvSpPr>
        <p:spPr bwMode="auto">
          <a:xfrm>
            <a:off x="10188575" y="1562100"/>
            <a:ext cx="323850" cy="611188"/>
          </a:xfrm>
          <a:prstGeom prst="rect">
            <a:avLst/>
          </a:prstGeom>
          <a:solidFill>
            <a:srgbClr val="000000"/>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0</a:t>
            </a:r>
          </a:p>
        </p:txBody>
      </p:sp>
      <p:sp>
        <p:nvSpPr>
          <p:cNvPr id="10" name="Rectangle 121"/>
          <p:cNvSpPr>
            <a:spLocks noChangeArrowheads="1"/>
          </p:cNvSpPr>
          <p:nvPr userDrawn="1"/>
        </p:nvSpPr>
        <p:spPr bwMode="auto">
          <a:xfrm>
            <a:off x="10188575" y="2343150"/>
            <a:ext cx="323850" cy="611188"/>
          </a:xfrm>
          <a:prstGeom prst="rect">
            <a:avLst/>
          </a:prstGeom>
          <a:solidFill>
            <a:srgbClr val="646464"/>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100</a:t>
            </a:r>
          </a:p>
          <a:p>
            <a:pPr eaLnBrk="0" hangingPunct="0">
              <a:defRPr/>
            </a:pPr>
            <a:r>
              <a:rPr lang="it-IT" dirty="0">
                <a:solidFill>
                  <a:schemeClr val="bg1"/>
                </a:solidFill>
                <a:cs typeface="Arial" pitchFamily="34" charset="0"/>
              </a:rPr>
              <a:t>100</a:t>
            </a:r>
          </a:p>
          <a:p>
            <a:pPr eaLnBrk="0" hangingPunct="0">
              <a:defRPr/>
            </a:pPr>
            <a:r>
              <a:rPr lang="it-IT" dirty="0">
                <a:solidFill>
                  <a:schemeClr val="bg1"/>
                </a:solidFill>
                <a:cs typeface="Arial" pitchFamily="34" charset="0"/>
              </a:rPr>
              <a:t>100</a:t>
            </a:r>
          </a:p>
        </p:txBody>
      </p:sp>
      <p:sp>
        <p:nvSpPr>
          <p:cNvPr id="11" name="Rectangle 122"/>
          <p:cNvSpPr>
            <a:spLocks noChangeArrowheads="1"/>
          </p:cNvSpPr>
          <p:nvPr userDrawn="1"/>
        </p:nvSpPr>
        <p:spPr bwMode="auto">
          <a:xfrm>
            <a:off x="10188575" y="3124200"/>
            <a:ext cx="323850" cy="611188"/>
          </a:xfrm>
          <a:prstGeom prst="rect">
            <a:avLst/>
          </a:prstGeom>
          <a:solidFill>
            <a:srgbClr val="969696"/>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150</a:t>
            </a:r>
          </a:p>
          <a:p>
            <a:pPr eaLnBrk="0" hangingPunct="0">
              <a:defRPr/>
            </a:pPr>
            <a:r>
              <a:rPr lang="it-IT" dirty="0">
                <a:solidFill>
                  <a:schemeClr val="bg1"/>
                </a:solidFill>
                <a:cs typeface="Arial" pitchFamily="34" charset="0"/>
              </a:rPr>
              <a:t>150</a:t>
            </a:r>
          </a:p>
          <a:p>
            <a:pPr eaLnBrk="0" hangingPunct="0">
              <a:defRPr/>
            </a:pPr>
            <a:r>
              <a:rPr lang="it-IT" dirty="0">
                <a:solidFill>
                  <a:schemeClr val="bg1"/>
                </a:solidFill>
                <a:cs typeface="Arial" pitchFamily="34" charset="0"/>
              </a:rPr>
              <a:t>150</a:t>
            </a:r>
          </a:p>
        </p:txBody>
      </p:sp>
      <p:sp>
        <p:nvSpPr>
          <p:cNvPr id="12" name="Rectangle 123"/>
          <p:cNvSpPr>
            <a:spLocks noChangeArrowheads="1"/>
          </p:cNvSpPr>
          <p:nvPr userDrawn="1"/>
        </p:nvSpPr>
        <p:spPr bwMode="auto">
          <a:xfrm>
            <a:off x="10188575" y="3905250"/>
            <a:ext cx="323850" cy="611188"/>
          </a:xfrm>
          <a:prstGeom prst="rect">
            <a:avLst/>
          </a:prstGeom>
          <a:solidFill>
            <a:srgbClr val="C0C0C0"/>
          </a:solidFill>
          <a:ln w="9525">
            <a:solidFill>
              <a:schemeClr val="bg1"/>
            </a:solidFill>
            <a:miter lim="800000"/>
            <a:headEnd/>
            <a:tailEnd/>
          </a:ln>
          <a:effectLst/>
        </p:spPr>
        <p:txBody>
          <a:bodyPr lIns="0" tIns="0" rIns="0" bIns="0" anchor="ctr" anchorCtr="1"/>
          <a:lstStyle/>
          <a:p>
            <a:pPr eaLnBrk="0" hangingPunct="0">
              <a:defRPr/>
            </a:pPr>
            <a:r>
              <a:rPr lang="it-IT" dirty="0">
                <a:cs typeface="Arial" pitchFamily="34" charset="0"/>
              </a:rPr>
              <a:t>192</a:t>
            </a:r>
          </a:p>
          <a:p>
            <a:pPr eaLnBrk="0" hangingPunct="0">
              <a:defRPr/>
            </a:pPr>
            <a:r>
              <a:rPr lang="it-IT" dirty="0">
                <a:cs typeface="Arial" pitchFamily="34" charset="0"/>
              </a:rPr>
              <a:t>192</a:t>
            </a:r>
          </a:p>
          <a:p>
            <a:pPr eaLnBrk="0" hangingPunct="0">
              <a:defRPr/>
            </a:pPr>
            <a:r>
              <a:rPr lang="it-IT" dirty="0">
                <a:cs typeface="Arial" pitchFamily="34" charset="0"/>
              </a:rPr>
              <a:t>192</a:t>
            </a:r>
          </a:p>
        </p:txBody>
      </p:sp>
      <p:sp>
        <p:nvSpPr>
          <p:cNvPr id="13" name="Rectangle 124"/>
          <p:cNvSpPr>
            <a:spLocks noChangeArrowheads="1"/>
          </p:cNvSpPr>
          <p:nvPr userDrawn="1"/>
        </p:nvSpPr>
        <p:spPr bwMode="auto">
          <a:xfrm>
            <a:off x="10188575" y="4686300"/>
            <a:ext cx="323850" cy="611188"/>
          </a:xfrm>
          <a:prstGeom prst="rect">
            <a:avLst/>
          </a:prstGeom>
          <a:solidFill>
            <a:srgbClr val="9BCDFF"/>
          </a:solidFill>
          <a:ln w="9525">
            <a:solidFill>
              <a:schemeClr val="bg1"/>
            </a:solidFill>
            <a:miter lim="800000"/>
            <a:headEnd/>
            <a:tailEnd/>
          </a:ln>
        </p:spPr>
        <p:txBody>
          <a:bodyPr lIns="0" tIns="0" rIns="0" bIns="0" anchor="ctr" anchorCtr="1"/>
          <a:lstStyle/>
          <a:p>
            <a:pPr eaLnBrk="0" hangingPunct="0">
              <a:defRPr/>
            </a:pPr>
            <a:r>
              <a:rPr lang="it-IT" dirty="0">
                <a:cs typeface="Arial" pitchFamily="34" charset="0"/>
              </a:rPr>
              <a:t>153</a:t>
            </a:r>
          </a:p>
          <a:p>
            <a:pPr eaLnBrk="0" hangingPunct="0">
              <a:defRPr/>
            </a:pPr>
            <a:r>
              <a:rPr lang="it-IT" dirty="0">
                <a:cs typeface="Arial" pitchFamily="34" charset="0"/>
              </a:rPr>
              <a:t>204</a:t>
            </a:r>
          </a:p>
          <a:p>
            <a:pPr eaLnBrk="0" hangingPunct="0">
              <a:defRPr/>
            </a:pPr>
            <a:r>
              <a:rPr lang="it-IT" dirty="0">
                <a:cs typeface="Arial" pitchFamily="34" charset="0"/>
              </a:rPr>
              <a:t>255</a:t>
            </a:r>
          </a:p>
        </p:txBody>
      </p:sp>
      <p:sp>
        <p:nvSpPr>
          <p:cNvPr id="14" name="Rectangle 125"/>
          <p:cNvSpPr>
            <a:spLocks noChangeArrowheads="1"/>
          </p:cNvSpPr>
          <p:nvPr userDrawn="1"/>
        </p:nvSpPr>
        <p:spPr bwMode="auto">
          <a:xfrm>
            <a:off x="10188575" y="781050"/>
            <a:ext cx="323850" cy="611188"/>
          </a:xfrm>
          <a:prstGeom prst="rect">
            <a:avLst/>
          </a:prstGeom>
          <a:solidFill>
            <a:srgbClr val="E60003"/>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230</a:t>
            </a:r>
          </a:p>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3</a:t>
            </a:r>
          </a:p>
        </p:txBody>
      </p:sp>
      <p:sp>
        <p:nvSpPr>
          <p:cNvPr id="15" name="Rectangle 126"/>
          <p:cNvSpPr>
            <a:spLocks noChangeArrowheads="1"/>
          </p:cNvSpPr>
          <p:nvPr userDrawn="1"/>
        </p:nvSpPr>
        <p:spPr bwMode="auto">
          <a:xfrm>
            <a:off x="10188575" y="0"/>
            <a:ext cx="323850" cy="611188"/>
          </a:xfrm>
          <a:prstGeom prst="rect">
            <a:avLst/>
          </a:prstGeom>
          <a:solidFill>
            <a:srgbClr val="FFFFFF"/>
          </a:solidFill>
          <a:ln w="9525">
            <a:solidFill>
              <a:schemeClr val="bg1"/>
            </a:solidFill>
            <a:miter lim="800000"/>
            <a:headEnd/>
            <a:tailEnd/>
          </a:ln>
        </p:spPr>
        <p:txBody>
          <a:bodyPr lIns="0" tIns="0" rIns="0" bIns="0" anchor="ctr" anchorCtr="1"/>
          <a:lstStyle/>
          <a:p>
            <a:pPr eaLnBrk="0" hangingPunct="0">
              <a:defRPr/>
            </a:pPr>
            <a:r>
              <a:rPr lang="it-IT" dirty="0">
                <a:solidFill>
                  <a:srgbClr val="006EB8"/>
                </a:solidFill>
                <a:latin typeface="Arial" charset="0"/>
                <a:cs typeface="Arial" charset="0"/>
              </a:rPr>
              <a:t>255</a:t>
            </a:r>
          </a:p>
          <a:p>
            <a:pPr eaLnBrk="0" hangingPunct="0">
              <a:defRPr/>
            </a:pPr>
            <a:r>
              <a:rPr lang="it-IT" dirty="0">
                <a:solidFill>
                  <a:srgbClr val="006EB8"/>
                </a:solidFill>
                <a:latin typeface="Arial" charset="0"/>
                <a:cs typeface="Arial" charset="0"/>
              </a:rPr>
              <a:t>255</a:t>
            </a:r>
          </a:p>
          <a:p>
            <a:pPr eaLnBrk="0" hangingPunct="0">
              <a:defRPr/>
            </a:pPr>
            <a:r>
              <a:rPr lang="it-IT" dirty="0">
                <a:solidFill>
                  <a:srgbClr val="006EB8"/>
                </a:solidFill>
                <a:latin typeface="Arial" charset="0"/>
                <a:cs typeface="Arial" charset="0"/>
              </a:rPr>
              <a:t>255</a:t>
            </a:r>
          </a:p>
        </p:txBody>
      </p:sp>
      <p:sp>
        <p:nvSpPr>
          <p:cNvPr id="16" name="Rectangle 127"/>
          <p:cNvSpPr>
            <a:spLocks noChangeArrowheads="1"/>
          </p:cNvSpPr>
          <p:nvPr userDrawn="1"/>
        </p:nvSpPr>
        <p:spPr bwMode="auto">
          <a:xfrm>
            <a:off x="10188575" y="5467350"/>
            <a:ext cx="323850" cy="611188"/>
          </a:xfrm>
          <a:prstGeom prst="rect">
            <a:avLst/>
          </a:prstGeom>
          <a:solidFill>
            <a:srgbClr val="25A7FF"/>
          </a:solidFill>
          <a:ln w="9525">
            <a:solidFill>
              <a:schemeClr val="bg1"/>
            </a:solidFill>
            <a:miter lim="800000"/>
            <a:headEnd/>
            <a:tailEnd/>
          </a:ln>
        </p:spPr>
        <p:txBody>
          <a:bodyPr lIns="0" tIns="0" rIns="0" bIns="0" anchor="ctr" anchorCtr="1"/>
          <a:lstStyle/>
          <a:p>
            <a:pPr eaLnBrk="0" hangingPunct="0">
              <a:defRPr/>
            </a:pPr>
            <a:r>
              <a:rPr lang="it-IT" dirty="0">
                <a:solidFill>
                  <a:schemeClr val="bg1"/>
                </a:solidFill>
                <a:latin typeface="Arial" charset="0"/>
                <a:cs typeface="Arial" charset="0"/>
              </a:rPr>
              <a:t>37</a:t>
            </a:r>
          </a:p>
          <a:p>
            <a:pPr eaLnBrk="0" hangingPunct="0">
              <a:defRPr/>
            </a:pPr>
            <a:r>
              <a:rPr lang="it-IT" dirty="0">
                <a:solidFill>
                  <a:schemeClr val="bg1"/>
                </a:solidFill>
                <a:latin typeface="Arial" charset="0"/>
                <a:cs typeface="Arial" charset="0"/>
              </a:rPr>
              <a:t>167</a:t>
            </a:r>
          </a:p>
          <a:p>
            <a:pPr eaLnBrk="0" hangingPunct="0">
              <a:defRPr/>
            </a:pPr>
            <a:r>
              <a:rPr lang="it-IT" dirty="0">
                <a:solidFill>
                  <a:schemeClr val="bg1"/>
                </a:solidFill>
                <a:latin typeface="Arial" charset="0"/>
                <a:cs typeface="Arial" charset="0"/>
              </a:rPr>
              <a:t>255</a:t>
            </a:r>
          </a:p>
        </p:txBody>
      </p:sp>
      <p:sp>
        <p:nvSpPr>
          <p:cNvPr id="17" name="Rectangle 128"/>
          <p:cNvSpPr>
            <a:spLocks noChangeArrowheads="1"/>
          </p:cNvSpPr>
          <p:nvPr userDrawn="1"/>
        </p:nvSpPr>
        <p:spPr bwMode="auto">
          <a:xfrm>
            <a:off x="10188575" y="6248400"/>
            <a:ext cx="323850" cy="611188"/>
          </a:xfrm>
          <a:prstGeom prst="rect">
            <a:avLst/>
          </a:prstGeom>
          <a:solidFill>
            <a:srgbClr val="006EB8"/>
          </a:solidFill>
          <a:ln w="9525">
            <a:solidFill>
              <a:schemeClr val="bg1"/>
            </a:solidFill>
            <a:miter lim="800000"/>
            <a:headEnd/>
            <a:tailEnd/>
          </a:ln>
        </p:spPr>
        <p:txBody>
          <a:bodyPr lIns="0" tIns="0" rIns="0" bIns="0" anchor="ctr" anchorCtr="1"/>
          <a:lstStyle/>
          <a:p>
            <a:pPr eaLnBrk="0" hangingPunct="0">
              <a:defRPr/>
            </a:pPr>
            <a:r>
              <a:rPr lang="it-IT" dirty="0">
                <a:solidFill>
                  <a:schemeClr val="bg1"/>
                </a:solidFill>
                <a:latin typeface="Arial" charset="0"/>
                <a:cs typeface="Arial" charset="0"/>
              </a:rPr>
              <a:t>0</a:t>
            </a:r>
          </a:p>
          <a:p>
            <a:pPr eaLnBrk="0" hangingPunct="0">
              <a:defRPr/>
            </a:pPr>
            <a:r>
              <a:rPr lang="it-IT" dirty="0">
                <a:solidFill>
                  <a:schemeClr val="bg1"/>
                </a:solidFill>
                <a:latin typeface="Arial" charset="0"/>
                <a:cs typeface="Arial" charset="0"/>
              </a:rPr>
              <a:t>110</a:t>
            </a:r>
          </a:p>
          <a:p>
            <a:pPr eaLnBrk="0" hangingPunct="0">
              <a:defRPr/>
            </a:pPr>
            <a:r>
              <a:rPr lang="it-IT" dirty="0">
                <a:solidFill>
                  <a:schemeClr val="bg1"/>
                </a:solidFill>
                <a:latin typeface="Arial" charset="0"/>
                <a:cs typeface="Arial" charset="0"/>
              </a:rPr>
              <a:t>184</a:t>
            </a:r>
          </a:p>
        </p:txBody>
      </p:sp>
      <p:pic>
        <p:nvPicPr>
          <p:cNvPr id="19" name="Picture 2" descr="http://webbank.hbl.local/jwcm6/wps/wcm/myconnect/ed0a3e804821b62ea7a8af3c4b85c7c6/UBI_Unity_4c.gif?MOD=AJPERES"/>
          <p:cNvPicPr>
            <a:picLocks noChangeAspect="1" noChangeArrowheads="1"/>
          </p:cNvPicPr>
          <p:nvPr userDrawn="1"/>
        </p:nvPicPr>
        <p:blipFill>
          <a:blip r:embed="rId5" cstate="print"/>
          <a:srcRect/>
          <a:stretch>
            <a:fillRect/>
          </a:stretch>
        </p:blipFill>
        <p:spPr bwMode="auto">
          <a:xfrm>
            <a:off x="8505825" y="6384925"/>
            <a:ext cx="1266825" cy="395288"/>
          </a:xfrm>
          <a:prstGeom prst="rect">
            <a:avLst/>
          </a:prstGeom>
          <a:noFill/>
          <a:ln w="9525">
            <a:noFill/>
            <a:miter lim="800000"/>
            <a:headEnd/>
            <a:tailEnd/>
          </a:ln>
        </p:spPr>
      </p:pic>
      <p:sp>
        <p:nvSpPr>
          <p:cNvPr id="2" name="Titolo 1"/>
          <p:cNvSpPr>
            <a:spLocks noGrp="1"/>
          </p:cNvSpPr>
          <p:nvPr>
            <p:ph type="title"/>
          </p:nvPr>
        </p:nvSpPr>
        <p:spPr/>
        <p:txBody>
          <a:bodyPr/>
          <a:lstStyle/>
          <a:p>
            <a:r>
              <a:rPr lang="it-IT" dirty="0"/>
              <a:t>Fare clic per modificare lo stile del titolo</a:t>
            </a:r>
          </a:p>
        </p:txBody>
      </p:sp>
      <p:pic>
        <p:nvPicPr>
          <p:cNvPr id="20" name="Immagine 19" descr="logo TVS.png"/>
          <p:cNvPicPr>
            <a:picLocks noChangeAspect="1"/>
          </p:cNvPicPr>
          <p:nvPr userDrawn="1"/>
        </p:nvPicPr>
        <p:blipFill>
          <a:blip r:embed="rId6" cstate="print"/>
          <a:stretch>
            <a:fillRect/>
          </a:stretch>
        </p:blipFill>
        <p:spPr>
          <a:xfrm>
            <a:off x="8986063" y="0"/>
            <a:ext cx="873457" cy="873457"/>
          </a:xfrm>
          <a:prstGeom prst="rect">
            <a:avLst/>
          </a:prstGeom>
        </p:spPr>
      </p:pic>
      <p:sp>
        <p:nvSpPr>
          <p:cNvPr id="21" name="Text Box 44"/>
          <p:cNvSpPr txBox="1">
            <a:spLocks noChangeArrowheads="1"/>
          </p:cNvSpPr>
          <p:nvPr userDrawn="1"/>
        </p:nvSpPr>
        <p:spPr bwMode="auto">
          <a:xfrm>
            <a:off x="2438400" y="6334125"/>
            <a:ext cx="5295900" cy="266700"/>
          </a:xfrm>
          <a:prstGeom prst="rect">
            <a:avLst/>
          </a:prstGeom>
          <a:noFill/>
          <a:ln w="9525">
            <a:noFill/>
            <a:miter lim="800000"/>
            <a:headEnd/>
            <a:tailEnd/>
          </a:ln>
          <a:effectLst/>
        </p:spPr>
        <p:txBody>
          <a:bodyPr wrap="none" lIns="0" tIns="0" rIns="0" bIns="0"/>
          <a:lstStyle/>
          <a:p>
            <a:pPr algn="ctr" eaLnBrk="0" hangingPunct="0">
              <a:defRPr/>
            </a:pPr>
            <a:r>
              <a:rPr lang="it-IT" sz="900" b="1" i="1" dirty="0">
                <a:solidFill>
                  <a:schemeClr val="bg1">
                    <a:lumMod val="65000"/>
                  </a:schemeClr>
                </a:solidFill>
                <a:cs typeface="+mn-cs"/>
              </a:rPr>
              <a:t>Documento estremamente riservato</a:t>
            </a:r>
          </a:p>
        </p:txBody>
      </p:sp>
      <p:sp>
        <p:nvSpPr>
          <p:cNvPr id="22" name="Text Box 69"/>
          <p:cNvSpPr txBox="1">
            <a:spLocks noChangeArrowheads="1"/>
          </p:cNvSpPr>
          <p:nvPr userDrawn="1"/>
        </p:nvSpPr>
        <p:spPr bwMode="auto">
          <a:xfrm>
            <a:off x="4792663" y="6583363"/>
            <a:ext cx="320675" cy="250825"/>
          </a:xfrm>
          <a:prstGeom prst="rect">
            <a:avLst/>
          </a:prstGeom>
          <a:noFill/>
          <a:ln w="9525">
            <a:noFill/>
            <a:miter lim="800000"/>
            <a:headEnd/>
            <a:tailEnd/>
          </a:ln>
          <a:effectLst/>
        </p:spPr>
        <p:txBody>
          <a:bodyPr wrap="none" lIns="0" tIns="0" rIns="0" bIns="0"/>
          <a:lstStyle/>
          <a:p>
            <a:pPr algn="ctr" eaLnBrk="0" hangingPunct="0">
              <a:defRPr/>
            </a:pPr>
            <a:fld id="{037A9E56-5530-4C47-982B-1D4556E0AD51}" type="slidenum">
              <a:rPr lang="it-IT" sz="900">
                <a:solidFill>
                  <a:srgbClr val="014377"/>
                </a:solidFill>
                <a:latin typeface="Arial" charset="0"/>
                <a:cs typeface="+mn-cs"/>
              </a:rPr>
              <a:pPr algn="ctr" eaLnBrk="0" hangingPunct="0">
                <a:defRPr/>
              </a:pPr>
              <a:t>‹N›</a:t>
            </a:fld>
            <a:endParaRPr lang="it-IT" sz="900" dirty="0">
              <a:solidFill>
                <a:srgbClr val="014377"/>
              </a:solidFill>
              <a:latin typeface="Arial" charset="0"/>
              <a:cs typeface="+mn-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1_Titolo e contenuto">
    <p:spTree>
      <p:nvGrpSpPr>
        <p:cNvPr id="1" name=""/>
        <p:cNvGrpSpPr/>
        <p:nvPr/>
      </p:nvGrpSpPr>
      <p:grpSpPr>
        <a:xfrm>
          <a:off x="0" y="0"/>
          <a:ext cx="0" cy="0"/>
          <a:chOff x="0" y="0"/>
          <a:chExt cx="0" cy="0"/>
        </a:xfrm>
      </p:grpSpPr>
      <p:pic>
        <p:nvPicPr>
          <p:cNvPr id="3" name="Picture 93" descr="FILETTO SFUMATO"/>
          <p:cNvPicPr>
            <a:picLocks noChangeAspect="1" noChangeArrowheads="1"/>
          </p:cNvPicPr>
          <p:nvPr userDrawn="1"/>
        </p:nvPicPr>
        <p:blipFill>
          <a:blip r:embed="rId2" cstate="print"/>
          <a:srcRect l="13231" t="25432" r="14497" b="29741"/>
          <a:stretch>
            <a:fillRect/>
          </a:stretch>
        </p:blipFill>
        <p:spPr bwMode="auto">
          <a:xfrm>
            <a:off x="438150" y="6208713"/>
            <a:ext cx="9467850" cy="165100"/>
          </a:xfrm>
          <a:prstGeom prst="rect">
            <a:avLst/>
          </a:prstGeom>
          <a:noFill/>
          <a:ln w="9525">
            <a:noFill/>
            <a:miter lim="800000"/>
            <a:headEnd/>
            <a:tailEnd/>
          </a:ln>
        </p:spPr>
      </p:pic>
      <p:pic>
        <p:nvPicPr>
          <p:cNvPr id="4" name="Picture 92" descr="FILETTO SFUMATO"/>
          <p:cNvPicPr>
            <a:picLocks noChangeAspect="1" noChangeArrowheads="1"/>
          </p:cNvPicPr>
          <p:nvPr userDrawn="1"/>
        </p:nvPicPr>
        <p:blipFill>
          <a:blip r:embed="rId3" cstate="print"/>
          <a:srcRect l="9746" t="25430" r="86835" b="31897"/>
          <a:stretch>
            <a:fillRect/>
          </a:stretch>
        </p:blipFill>
        <p:spPr bwMode="auto">
          <a:xfrm>
            <a:off x="0" y="6208713"/>
            <a:ext cx="447675" cy="157162"/>
          </a:xfrm>
          <a:prstGeom prst="rect">
            <a:avLst/>
          </a:prstGeom>
          <a:noFill/>
          <a:ln w="9525">
            <a:noFill/>
            <a:miter lim="800000"/>
            <a:headEnd/>
            <a:tailEnd/>
          </a:ln>
        </p:spPr>
      </p:pic>
      <p:sp>
        <p:nvSpPr>
          <p:cNvPr id="5" name="Text Box 34"/>
          <p:cNvSpPr txBox="1">
            <a:spLocks noChangeArrowheads="1"/>
          </p:cNvSpPr>
          <p:nvPr/>
        </p:nvSpPr>
        <p:spPr bwMode="auto">
          <a:xfrm>
            <a:off x="506413" y="6540500"/>
            <a:ext cx="2720975" cy="206375"/>
          </a:xfrm>
          <a:prstGeom prst="rect">
            <a:avLst/>
          </a:prstGeom>
          <a:noFill/>
          <a:ln w="9525">
            <a:noFill/>
            <a:miter lim="800000"/>
            <a:headEnd/>
            <a:tailEnd/>
          </a:ln>
          <a:effectLst/>
        </p:spPr>
        <p:txBody>
          <a:bodyPr wrap="none" lIns="0" tIns="0" rIns="0" bIns="0"/>
          <a:lstStyle/>
          <a:p>
            <a:pPr algn="l" eaLnBrk="0" hangingPunct="0">
              <a:defRPr/>
            </a:pPr>
            <a:r>
              <a:rPr lang="it-IT" sz="900" dirty="0">
                <a:solidFill>
                  <a:srgbClr val="014377"/>
                </a:solidFill>
                <a:latin typeface="Arial" charset="0"/>
              </a:rPr>
              <a:t>M&amp;A</a:t>
            </a:r>
          </a:p>
        </p:txBody>
      </p:sp>
      <p:sp>
        <p:nvSpPr>
          <p:cNvPr id="6" name="Text Box 69"/>
          <p:cNvSpPr txBox="1">
            <a:spLocks noChangeArrowheads="1"/>
          </p:cNvSpPr>
          <p:nvPr userDrawn="1"/>
        </p:nvSpPr>
        <p:spPr bwMode="auto">
          <a:xfrm>
            <a:off x="76200" y="6518275"/>
            <a:ext cx="319088" cy="250825"/>
          </a:xfrm>
          <a:prstGeom prst="rect">
            <a:avLst/>
          </a:prstGeom>
          <a:noFill/>
          <a:ln w="9525">
            <a:noFill/>
            <a:miter lim="800000"/>
            <a:headEnd/>
            <a:tailEnd/>
          </a:ln>
          <a:effectLst/>
        </p:spPr>
        <p:txBody>
          <a:bodyPr wrap="none" lIns="0" tIns="0" rIns="0" bIns="0"/>
          <a:lstStyle/>
          <a:p>
            <a:pPr eaLnBrk="0" hangingPunct="0">
              <a:defRPr/>
            </a:pPr>
            <a:fld id="{C4424D33-FCB6-4EE9-ADB0-DB35E936F737}" type="slidenum">
              <a:rPr lang="it-IT" sz="900">
                <a:solidFill>
                  <a:srgbClr val="014377"/>
                </a:solidFill>
                <a:latin typeface="Arial" charset="0"/>
              </a:rPr>
              <a:pPr eaLnBrk="0" hangingPunct="0">
                <a:defRPr/>
              </a:pPr>
              <a:t>‹N›</a:t>
            </a:fld>
            <a:endParaRPr lang="it-IT" sz="900" dirty="0">
              <a:solidFill>
                <a:srgbClr val="014377"/>
              </a:solidFill>
              <a:latin typeface="Arial" charset="0"/>
            </a:endParaRPr>
          </a:p>
        </p:txBody>
      </p:sp>
      <p:pic>
        <p:nvPicPr>
          <p:cNvPr id="7" name="Picture 108" descr="IncipitSmall2"/>
          <p:cNvPicPr>
            <a:picLocks noChangeAspect="1" noChangeArrowheads="1"/>
          </p:cNvPicPr>
          <p:nvPr userDrawn="1"/>
        </p:nvPicPr>
        <p:blipFill>
          <a:blip r:embed="rId4" cstate="print"/>
          <a:srcRect/>
          <a:stretch>
            <a:fillRect/>
          </a:stretch>
        </p:blipFill>
        <p:spPr bwMode="auto">
          <a:xfrm>
            <a:off x="0" y="328613"/>
            <a:ext cx="407988" cy="155575"/>
          </a:xfrm>
          <a:prstGeom prst="rect">
            <a:avLst/>
          </a:prstGeom>
          <a:noFill/>
          <a:ln w="9525">
            <a:noFill/>
            <a:miter lim="800000"/>
            <a:headEnd/>
            <a:tailEnd/>
          </a:ln>
        </p:spPr>
      </p:pic>
      <p:sp>
        <p:nvSpPr>
          <p:cNvPr id="9" name="Rectangle 120"/>
          <p:cNvSpPr>
            <a:spLocks noChangeArrowheads="1"/>
          </p:cNvSpPr>
          <p:nvPr userDrawn="1"/>
        </p:nvSpPr>
        <p:spPr bwMode="auto">
          <a:xfrm>
            <a:off x="10188575" y="1562100"/>
            <a:ext cx="323850" cy="611188"/>
          </a:xfrm>
          <a:prstGeom prst="rect">
            <a:avLst/>
          </a:prstGeom>
          <a:solidFill>
            <a:srgbClr val="000000"/>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0</a:t>
            </a:r>
          </a:p>
        </p:txBody>
      </p:sp>
      <p:sp>
        <p:nvSpPr>
          <p:cNvPr id="10" name="Rectangle 121"/>
          <p:cNvSpPr>
            <a:spLocks noChangeArrowheads="1"/>
          </p:cNvSpPr>
          <p:nvPr userDrawn="1"/>
        </p:nvSpPr>
        <p:spPr bwMode="auto">
          <a:xfrm>
            <a:off x="10188575" y="2343150"/>
            <a:ext cx="323850" cy="611188"/>
          </a:xfrm>
          <a:prstGeom prst="rect">
            <a:avLst/>
          </a:prstGeom>
          <a:solidFill>
            <a:srgbClr val="646464"/>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100</a:t>
            </a:r>
          </a:p>
          <a:p>
            <a:pPr eaLnBrk="0" hangingPunct="0">
              <a:defRPr/>
            </a:pPr>
            <a:r>
              <a:rPr lang="it-IT" dirty="0">
                <a:solidFill>
                  <a:schemeClr val="bg1"/>
                </a:solidFill>
                <a:cs typeface="Arial" pitchFamily="34" charset="0"/>
              </a:rPr>
              <a:t>100</a:t>
            </a:r>
          </a:p>
          <a:p>
            <a:pPr eaLnBrk="0" hangingPunct="0">
              <a:defRPr/>
            </a:pPr>
            <a:r>
              <a:rPr lang="it-IT" dirty="0">
                <a:solidFill>
                  <a:schemeClr val="bg1"/>
                </a:solidFill>
                <a:cs typeface="Arial" pitchFamily="34" charset="0"/>
              </a:rPr>
              <a:t>100</a:t>
            </a:r>
          </a:p>
        </p:txBody>
      </p:sp>
      <p:sp>
        <p:nvSpPr>
          <p:cNvPr id="11" name="Rectangle 122"/>
          <p:cNvSpPr>
            <a:spLocks noChangeArrowheads="1"/>
          </p:cNvSpPr>
          <p:nvPr userDrawn="1"/>
        </p:nvSpPr>
        <p:spPr bwMode="auto">
          <a:xfrm>
            <a:off x="10188575" y="3124200"/>
            <a:ext cx="323850" cy="611188"/>
          </a:xfrm>
          <a:prstGeom prst="rect">
            <a:avLst/>
          </a:prstGeom>
          <a:solidFill>
            <a:srgbClr val="969696"/>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150</a:t>
            </a:r>
          </a:p>
          <a:p>
            <a:pPr eaLnBrk="0" hangingPunct="0">
              <a:defRPr/>
            </a:pPr>
            <a:r>
              <a:rPr lang="it-IT" dirty="0">
                <a:solidFill>
                  <a:schemeClr val="bg1"/>
                </a:solidFill>
                <a:cs typeface="Arial" pitchFamily="34" charset="0"/>
              </a:rPr>
              <a:t>150</a:t>
            </a:r>
          </a:p>
          <a:p>
            <a:pPr eaLnBrk="0" hangingPunct="0">
              <a:defRPr/>
            </a:pPr>
            <a:r>
              <a:rPr lang="it-IT" dirty="0">
                <a:solidFill>
                  <a:schemeClr val="bg1"/>
                </a:solidFill>
                <a:cs typeface="Arial" pitchFamily="34" charset="0"/>
              </a:rPr>
              <a:t>150</a:t>
            </a:r>
          </a:p>
        </p:txBody>
      </p:sp>
      <p:sp>
        <p:nvSpPr>
          <p:cNvPr id="12" name="Rectangle 123"/>
          <p:cNvSpPr>
            <a:spLocks noChangeArrowheads="1"/>
          </p:cNvSpPr>
          <p:nvPr userDrawn="1"/>
        </p:nvSpPr>
        <p:spPr bwMode="auto">
          <a:xfrm>
            <a:off x="10188575" y="3905250"/>
            <a:ext cx="323850" cy="611188"/>
          </a:xfrm>
          <a:prstGeom prst="rect">
            <a:avLst/>
          </a:prstGeom>
          <a:solidFill>
            <a:srgbClr val="C0C0C0"/>
          </a:solidFill>
          <a:ln w="9525">
            <a:solidFill>
              <a:schemeClr val="bg1"/>
            </a:solidFill>
            <a:miter lim="800000"/>
            <a:headEnd/>
            <a:tailEnd/>
          </a:ln>
          <a:effectLst/>
        </p:spPr>
        <p:txBody>
          <a:bodyPr lIns="0" tIns="0" rIns="0" bIns="0" anchor="ctr" anchorCtr="1"/>
          <a:lstStyle/>
          <a:p>
            <a:pPr eaLnBrk="0" hangingPunct="0">
              <a:defRPr/>
            </a:pPr>
            <a:r>
              <a:rPr lang="it-IT" dirty="0">
                <a:cs typeface="Arial" pitchFamily="34" charset="0"/>
              </a:rPr>
              <a:t>192</a:t>
            </a:r>
          </a:p>
          <a:p>
            <a:pPr eaLnBrk="0" hangingPunct="0">
              <a:defRPr/>
            </a:pPr>
            <a:r>
              <a:rPr lang="it-IT" dirty="0">
                <a:cs typeface="Arial" pitchFamily="34" charset="0"/>
              </a:rPr>
              <a:t>192</a:t>
            </a:r>
          </a:p>
          <a:p>
            <a:pPr eaLnBrk="0" hangingPunct="0">
              <a:defRPr/>
            </a:pPr>
            <a:r>
              <a:rPr lang="it-IT" dirty="0">
                <a:cs typeface="Arial" pitchFamily="34" charset="0"/>
              </a:rPr>
              <a:t>192</a:t>
            </a:r>
          </a:p>
        </p:txBody>
      </p:sp>
      <p:sp>
        <p:nvSpPr>
          <p:cNvPr id="13" name="Rectangle 124"/>
          <p:cNvSpPr>
            <a:spLocks noChangeArrowheads="1"/>
          </p:cNvSpPr>
          <p:nvPr userDrawn="1"/>
        </p:nvSpPr>
        <p:spPr bwMode="auto">
          <a:xfrm>
            <a:off x="10188575" y="4686300"/>
            <a:ext cx="323850" cy="611188"/>
          </a:xfrm>
          <a:prstGeom prst="rect">
            <a:avLst/>
          </a:prstGeom>
          <a:solidFill>
            <a:srgbClr val="9BCDFF"/>
          </a:solidFill>
          <a:ln w="9525">
            <a:solidFill>
              <a:schemeClr val="bg1"/>
            </a:solidFill>
            <a:miter lim="800000"/>
            <a:headEnd/>
            <a:tailEnd/>
          </a:ln>
        </p:spPr>
        <p:txBody>
          <a:bodyPr lIns="0" tIns="0" rIns="0" bIns="0" anchor="ctr" anchorCtr="1"/>
          <a:lstStyle/>
          <a:p>
            <a:pPr eaLnBrk="0" hangingPunct="0">
              <a:defRPr/>
            </a:pPr>
            <a:r>
              <a:rPr lang="it-IT" dirty="0">
                <a:cs typeface="Arial" pitchFamily="34" charset="0"/>
              </a:rPr>
              <a:t>153</a:t>
            </a:r>
          </a:p>
          <a:p>
            <a:pPr eaLnBrk="0" hangingPunct="0">
              <a:defRPr/>
            </a:pPr>
            <a:r>
              <a:rPr lang="it-IT" dirty="0">
                <a:cs typeface="Arial" pitchFamily="34" charset="0"/>
              </a:rPr>
              <a:t>204</a:t>
            </a:r>
          </a:p>
          <a:p>
            <a:pPr eaLnBrk="0" hangingPunct="0">
              <a:defRPr/>
            </a:pPr>
            <a:r>
              <a:rPr lang="it-IT" dirty="0">
                <a:cs typeface="Arial" pitchFamily="34" charset="0"/>
              </a:rPr>
              <a:t>255</a:t>
            </a:r>
          </a:p>
        </p:txBody>
      </p:sp>
      <p:sp>
        <p:nvSpPr>
          <p:cNvPr id="14" name="Rectangle 125"/>
          <p:cNvSpPr>
            <a:spLocks noChangeArrowheads="1"/>
          </p:cNvSpPr>
          <p:nvPr userDrawn="1"/>
        </p:nvSpPr>
        <p:spPr bwMode="auto">
          <a:xfrm>
            <a:off x="10188575" y="781050"/>
            <a:ext cx="323850" cy="611188"/>
          </a:xfrm>
          <a:prstGeom prst="rect">
            <a:avLst/>
          </a:prstGeom>
          <a:solidFill>
            <a:srgbClr val="E60003"/>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230</a:t>
            </a:r>
          </a:p>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3</a:t>
            </a:r>
          </a:p>
        </p:txBody>
      </p:sp>
      <p:sp>
        <p:nvSpPr>
          <p:cNvPr id="15" name="Rectangle 126"/>
          <p:cNvSpPr>
            <a:spLocks noChangeArrowheads="1"/>
          </p:cNvSpPr>
          <p:nvPr userDrawn="1"/>
        </p:nvSpPr>
        <p:spPr bwMode="auto">
          <a:xfrm>
            <a:off x="10188575" y="0"/>
            <a:ext cx="323850" cy="611188"/>
          </a:xfrm>
          <a:prstGeom prst="rect">
            <a:avLst/>
          </a:prstGeom>
          <a:solidFill>
            <a:srgbClr val="FFFFFF"/>
          </a:solidFill>
          <a:ln w="9525">
            <a:solidFill>
              <a:schemeClr val="bg1"/>
            </a:solidFill>
            <a:miter lim="800000"/>
            <a:headEnd/>
            <a:tailEnd/>
          </a:ln>
        </p:spPr>
        <p:txBody>
          <a:bodyPr lIns="0" tIns="0" rIns="0" bIns="0" anchor="ctr" anchorCtr="1"/>
          <a:lstStyle/>
          <a:p>
            <a:pPr eaLnBrk="0" hangingPunct="0">
              <a:defRPr/>
            </a:pPr>
            <a:r>
              <a:rPr lang="it-IT" dirty="0">
                <a:solidFill>
                  <a:srgbClr val="006EB8"/>
                </a:solidFill>
                <a:latin typeface="Arial" charset="0"/>
                <a:cs typeface="Arial" charset="0"/>
              </a:rPr>
              <a:t>255</a:t>
            </a:r>
          </a:p>
          <a:p>
            <a:pPr eaLnBrk="0" hangingPunct="0">
              <a:defRPr/>
            </a:pPr>
            <a:r>
              <a:rPr lang="it-IT" dirty="0">
                <a:solidFill>
                  <a:srgbClr val="006EB8"/>
                </a:solidFill>
                <a:latin typeface="Arial" charset="0"/>
                <a:cs typeface="Arial" charset="0"/>
              </a:rPr>
              <a:t>255</a:t>
            </a:r>
          </a:p>
          <a:p>
            <a:pPr eaLnBrk="0" hangingPunct="0">
              <a:defRPr/>
            </a:pPr>
            <a:r>
              <a:rPr lang="it-IT" dirty="0">
                <a:solidFill>
                  <a:srgbClr val="006EB8"/>
                </a:solidFill>
                <a:latin typeface="Arial" charset="0"/>
                <a:cs typeface="Arial" charset="0"/>
              </a:rPr>
              <a:t>255</a:t>
            </a:r>
          </a:p>
        </p:txBody>
      </p:sp>
      <p:sp>
        <p:nvSpPr>
          <p:cNvPr id="16" name="Rectangle 127"/>
          <p:cNvSpPr>
            <a:spLocks noChangeArrowheads="1"/>
          </p:cNvSpPr>
          <p:nvPr userDrawn="1"/>
        </p:nvSpPr>
        <p:spPr bwMode="auto">
          <a:xfrm>
            <a:off x="10188575" y="5467350"/>
            <a:ext cx="323850" cy="611188"/>
          </a:xfrm>
          <a:prstGeom prst="rect">
            <a:avLst/>
          </a:prstGeom>
          <a:solidFill>
            <a:srgbClr val="25A7FF"/>
          </a:solidFill>
          <a:ln w="9525">
            <a:solidFill>
              <a:schemeClr val="bg1"/>
            </a:solidFill>
            <a:miter lim="800000"/>
            <a:headEnd/>
            <a:tailEnd/>
          </a:ln>
        </p:spPr>
        <p:txBody>
          <a:bodyPr lIns="0" tIns="0" rIns="0" bIns="0" anchor="ctr" anchorCtr="1"/>
          <a:lstStyle/>
          <a:p>
            <a:pPr eaLnBrk="0" hangingPunct="0">
              <a:defRPr/>
            </a:pPr>
            <a:r>
              <a:rPr lang="it-IT" dirty="0">
                <a:solidFill>
                  <a:schemeClr val="bg1"/>
                </a:solidFill>
                <a:latin typeface="Arial" charset="0"/>
                <a:cs typeface="Arial" charset="0"/>
              </a:rPr>
              <a:t>37</a:t>
            </a:r>
          </a:p>
          <a:p>
            <a:pPr eaLnBrk="0" hangingPunct="0">
              <a:defRPr/>
            </a:pPr>
            <a:r>
              <a:rPr lang="it-IT" dirty="0">
                <a:solidFill>
                  <a:schemeClr val="bg1"/>
                </a:solidFill>
                <a:latin typeface="Arial" charset="0"/>
                <a:cs typeface="Arial" charset="0"/>
              </a:rPr>
              <a:t>167</a:t>
            </a:r>
          </a:p>
          <a:p>
            <a:pPr eaLnBrk="0" hangingPunct="0">
              <a:defRPr/>
            </a:pPr>
            <a:r>
              <a:rPr lang="it-IT" dirty="0">
                <a:solidFill>
                  <a:schemeClr val="bg1"/>
                </a:solidFill>
                <a:latin typeface="Arial" charset="0"/>
                <a:cs typeface="Arial" charset="0"/>
              </a:rPr>
              <a:t>255</a:t>
            </a:r>
          </a:p>
        </p:txBody>
      </p:sp>
      <p:sp>
        <p:nvSpPr>
          <p:cNvPr id="17" name="Rectangle 128"/>
          <p:cNvSpPr>
            <a:spLocks noChangeArrowheads="1"/>
          </p:cNvSpPr>
          <p:nvPr userDrawn="1"/>
        </p:nvSpPr>
        <p:spPr bwMode="auto">
          <a:xfrm>
            <a:off x="10188575" y="6248400"/>
            <a:ext cx="323850" cy="611188"/>
          </a:xfrm>
          <a:prstGeom prst="rect">
            <a:avLst/>
          </a:prstGeom>
          <a:solidFill>
            <a:srgbClr val="006EB8"/>
          </a:solidFill>
          <a:ln w="9525">
            <a:solidFill>
              <a:schemeClr val="bg1"/>
            </a:solidFill>
            <a:miter lim="800000"/>
            <a:headEnd/>
            <a:tailEnd/>
          </a:ln>
        </p:spPr>
        <p:txBody>
          <a:bodyPr lIns="0" tIns="0" rIns="0" bIns="0" anchor="ctr" anchorCtr="1"/>
          <a:lstStyle/>
          <a:p>
            <a:pPr eaLnBrk="0" hangingPunct="0">
              <a:defRPr/>
            </a:pPr>
            <a:r>
              <a:rPr lang="it-IT" dirty="0">
                <a:solidFill>
                  <a:schemeClr val="bg1"/>
                </a:solidFill>
                <a:latin typeface="Arial" charset="0"/>
                <a:cs typeface="Arial" charset="0"/>
              </a:rPr>
              <a:t>0</a:t>
            </a:r>
          </a:p>
          <a:p>
            <a:pPr eaLnBrk="0" hangingPunct="0">
              <a:defRPr/>
            </a:pPr>
            <a:r>
              <a:rPr lang="it-IT" dirty="0">
                <a:solidFill>
                  <a:schemeClr val="bg1"/>
                </a:solidFill>
                <a:latin typeface="Arial" charset="0"/>
                <a:cs typeface="Arial" charset="0"/>
              </a:rPr>
              <a:t>110</a:t>
            </a:r>
          </a:p>
          <a:p>
            <a:pPr eaLnBrk="0" hangingPunct="0">
              <a:defRPr/>
            </a:pPr>
            <a:r>
              <a:rPr lang="it-IT" dirty="0">
                <a:solidFill>
                  <a:schemeClr val="bg1"/>
                </a:solidFill>
                <a:latin typeface="Arial" charset="0"/>
                <a:cs typeface="Arial" charset="0"/>
              </a:rPr>
              <a:t>184</a:t>
            </a:r>
          </a:p>
        </p:txBody>
      </p:sp>
      <p:pic>
        <p:nvPicPr>
          <p:cNvPr id="19" name="Picture 2" descr="http://webbank.hbl.local/jwcm6/wps/wcm/myconnect/ed0a3e804821b62ea7a8af3c4b85c7c6/UBI_Unity_4c.gif?MOD=AJPERES"/>
          <p:cNvPicPr>
            <a:picLocks noChangeAspect="1" noChangeArrowheads="1"/>
          </p:cNvPicPr>
          <p:nvPr userDrawn="1"/>
        </p:nvPicPr>
        <p:blipFill>
          <a:blip r:embed="rId5" cstate="print"/>
          <a:srcRect/>
          <a:stretch>
            <a:fillRect/>
          </a:stretch>
        </p:blipFill>
        <p:spPr bwMode="auto">
          <a:xfrm>
            <a:off x="8505825" y="6384925"/>
            <a:ext cx="1266825" cy="395288"/>
          </a:xfrm>
          <a:prstGeom prst="rect">
            <a:avLst/>
          </a:prstGeom>
          <a:noFill/>
          <a:ln w="9525">
            <a:noFill/>
            <a:miter lim="800000"/>
            <a:headEnd/>
            <a:tailEnd/>
          </a:ln>
        </p:spPr>
      </p:pic>
      <p:sp>
        <p:nvSpPr>
          <p:cNvPr id="2" name="Titolo 1"/>
          <p:cNvSpPr>
            <a:spLocks noGrp="1"/>
          </p:cNvSpPr>
          <p:nvPr>
            <p:ph type="title"/>
          </p:nvPr>
        </p:nvSpPr>
        <p:spPr/>
        <p:txBody>
          <a:bodyPr/>
          <a:lstStyle/>
          <a:p>
            <a:r>
              <a:rPr lang="it-IT" dirty="0"/>
              <a:t>Fare clic per modificare lo stile del titolo</a:t>
            </a:r>
          </a:p>
        </p:txBody>
      </p:sp>
      <p:pic>
        <p:nvPicPr>
          <p:cNvPr id="20" name="Immagine 19" descr="logo TVS.png"/>
          <p:cNvPicPr>
            <a:picLocks noChangeAspect="1"/>
          </p:cNvPicPr>
          <p:nvPr userDrawn="1"/>
        </p:nvPicPr>
        <p:blipFill>
          <a:blip r:embed="rId6" cstate="print"/>
          <a:stretch>
            <a:fillRect/>
          </a:stretch>
        </p:blipFill>
        <p:spPr>
          <a:xfrm>
            <a:off x="8986063" y="0"/>
            <a:ext cx="873457" cy="873457"/>
          </a:xfrm>
          <a:prstGeom prst="rect">
            <a:avLst/>
          </a:prstGeom>
        </p:spPr>
      </p:pic>
      <p:sp>
        <p:nvSpPr>
          <p:cNvPr id="21" name="Text Box 44"/>
          <p:cNvSpPr txBox="1">
            <a:spLocks noChangeArrowheads="1"/>
          </p:cNvSpPr>
          <p:nvPr userDrawn="1"/>
        </p:nvSpPr>
        <p:spPr bwMode="auto">
          <a:xfrm>
            <a:off x="2438400" y="6334125"/>
            <a:ext cx="5295900" cy="266700"/>
          </a:xfrm>
          <a:prstGeom prst="rect">
            <a:avLst/>
          </a:prstGeom>
          <a:noFill/>
          <a:ln w="9525">
            <a:noFill/>
            <a:miter lim="800000"/>
            <a:headEnd/>
            <a:tailEnd/>
          </a:ln>
          <a:effectLst/>
        </p:spPr>
        <p:txBody>
          <a:bodyPr wrap="none" lIns="0" tIns="0" rIns="0" bIns="0"/>
          <a:lstStyle/>
          <a:p>
            <a:pPr algn="ctr" eaLnBrk="0" hangingPunct="0">
              <a:defRPr/>
            </a:pPr>
            <a:r>
              <a:rPr lang="it-IT" sz="900" b="1" i="1" dirty="0">
                <a:solidFill>
                  <a:schemeClr val="bg1">
                    <a:lumMod val="65000"/>
                  </a:schemeClr>
                </a:solidFill>
                <a:cs typeface="+mn-cs"/>
              </a:rPr>
              <a:t>Documento estremamente riservato</a:t>
            </a:r>
          </a:p>
        </p:txBody>
      </p:sp>
      <p:sp>
        <p:nvSpPr>
          <p:cNvPr id="22" name="Text Box 69"/>
          <p:cNvSpPr txBox="1">
            <a:spLocks noChangeArrowheads="1"/>
          </p:cNvSpPr>
          <p:nvPr userDrawn="1"/>
        </p:nvSpPr>
        <p:spPr bwMode="auto">
          <a:xfrm>
            <a:off x="4792663" y="6583363"/>
            <a:ext cx="320675" cy="250825"/>
          </a:xfrm>
          <a:prstGeom prst="rect">
            <a:avLst/>
          </a:prstGeom>
          <a:noFill/>
          <a:ln w="9525">
            <a:noFill/>
            <a:miter lim="800000"/>
            <a:headEnd/>
            <a:tailEnd/>
          </a:ln>
          <a:effectLst/>
        </p:spPr>
        <p:txBody>
          <a:bodyPr wrap="none" lIns="0" tIns="0" rIns="0" bIns="0"/>
          <a:lstStyle/>
          <a:p>
            <a:pPr algn="ctr" eaLnBrk="0" hangingPunct="0">
              <a:defRPr/>
            </a:pPr>
            <a:fld id="{037A9E56-5530-4C47-982B-1D4556E0AD51}" type="slidenum">
              <a:rPr lang="it-IT" sz="900">
                <a:solidFill>
                  <a:srgbClr val="014377"/>
                </a:solidFill>
                <a:latin typeface="Arial" charset="0"/>
                <a:cs typeface="+mn-cs"/>
              </a:rPr>
              <a:pPr algn="ctr" eaLnBrk="0" hangingPunct="0">
                <a:defRPr/>
              </a:pPr>
              <a:t>‹N›</a:t>
            </a:fld>
            <a:endParaRPr lang="it-IT" sz="900" dirty="0">
              <a:solidFill>
                <a:srgbClr val="014377"/>
              </a:solidFill>
              <a:latin typeface="Arial" charset="0"/>
              <a:cs typeface="+mn-c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12_Titolo e contenuto">
    <p:spTree>
      <p:nvGrpSpPr>
        <p:cNvPr id="1" name=""/>
        <p:cNvGrpSpPr/>
        <p:nvPr/>
      </p:nvGrpSpPr>
      <p:grpSpPr>
        <a:xfrm>
          <a:off x="0" y="0"/>
          <a:ext cx="0" cy="0"/>
          <a:chOff x="0" y="0"/>
          <a:chExt cx="0" cy="0"/>
        </a:xfrm>
      </p:grpSpPr>
      <p:pic>
        <p:nvPicPr>
          <p:cNvPr id="3" name="Picture 93" descr="FILETTO SFUMATO"/>
          <p:cNvPicPr>
            <a:picLocks noChangeAspect="1" noChangeArrowheads="1"/>
          </p:cNvPicPr>
          <p:nvPr userDrawn="1"/>
        </p:nvPicPr>
        <p:blipFill>
          <a:blip r:embed="rId2" cstate="print"/>
          <a:srcRect l="13231" t="25432" r="14497" b="29741"/>
          <a:stretch>
            <a:fillRect/>
          </a:stretch>
        </p:blipFill>
        <p:spPr bwMode="auto">
          <a:xfrm>
            <a:off x="438150" y="6208713"/>
            <a:ext cx="9467850" cy="165100"/>
          </a:xfrm>
          <a:prstGeom prst="rect">
            <a:avLst/>
          </a:prstGeom>
          <a:noFill/>
          <a:ln w="9525">
            <a:noFill/>
            <a:miter lim="800000"/>
            <a:headEnd/>
            <a:tailEnd/>
          </a:ln>
        </p:spPr>
      </p:pic>
      <p:pic>
        <p:nvPicPr>
          <p:cNvPr id="4" name="Picture 92" descr="FILETTO SFUMATO"/>
          <p:cNvPicPr>
            <a:picLocks noChangeAspect="1" noChangeArrowheads="1"/>
          </p:cNvPicPr>
          <p:nvPr userDrawn="1"/>
        </p:nvPicPr>
        <p:blipFill>
          <a:blip r:embed="rId3" cstate="print"/>
          <a:srcRect l="9746" t="25430" r="86835" b="31897"/>
          <a:stretch>
            <a:fillRect/>
          </a:stretch>
        </p:blipFill>
        <p:spPr bwMode="auto">
          <a:xfrm>
            <a:off x="0" y="6208713"/>
            <a:ext cx="447675" cy="157162"/>
          </a:xfrm>
          <a:prstGeom prst="rect">
            <a:avLst/>
          </a:prstGeom>
          <a:noFill/>
          <a:ln w="9525">
            <a:noFill/>
            <a:miter lim="800000"/>
            <a:headEnd/>
            <a:tailEnd/>
          </a:ln>
        </p:spPr>
      </p:pic>
      <p:sp>
        <p:nvSpPr>
          <p:cNvPr id="5" name="Text Box 34"/>
          <p:cNvSpPr txBox="1">
            <a:spLocks noChangeArrowheads="1"/>
          </p:cNvSpPr>
          <p:nvPr/>
        </p:nvSpPr>
        <p:spPr bwMode="auto">
          <a:xfrm>
            <a:off x="506413" y="6540500"/>
            <a:ext cx="2720975" cy="206375"/>
          </a:xfrm>
          <a:prstGeom prst="rect">
            <a:avLst/>
          </a:prstGeom>
          <a:noFill/>
          <a:ln w="9525">
            <a:noFill/>
            <a:miter lim="800000"/>
            <a:headEnd/>
            <a:tailEnd/>
          </a:ln>
          <a:effectLst/>
        </p:spPr>
        <p:txBody>
          <a:bodyPr wrap="none" lIns="0" tIns="0" rIns="0" bIns="0"/>
          <a:lstStyle/>
          <a:p>
            <a:pPr algn="l" eaLnBrk="0" hangingPunct="0">
              <a:defRPr/>
            </a:pPr>
            <a:r>
              <a:rPr lang="it-IT" sz="900" dirty="0">
                <a:solidFill>
                  <a:srgbClr val="014377"/>
                </a:solidFill>
                <a:latin typeface="Arial" charset="0"/>
              </a:rPr>
              <a:t>M&amp;A</a:t>
            </a:r>
          </a:p>
        </p:txBody>
      </p:sp>
      <p:sp>
        <p:nvSpPr>
          <p:cNvPr id="6" name="Text Box 69"/>
          <p:cNvSpPr txBox="1">
            <a:spLocks noChangeArrowheads="1"/>
          </p:cNvSpPr>
          <p:nvPr userDrawn="1"/>
        </p:nvSpPr>
        <p:spPr bwMode="auto">
          <a:xfrm>
            <a:off x="76200" y="6518275"/>
            <a:ext cx="319088" cy="250825"/>
          </a:xfrm>
          <a:prstGeom prst="rect">
            <a:avLst/>
          </a:prstGeom>
          <a:noFill/>
          <a:ln w="9525">
            <a:noFill/>
            <a:miter lim="800000"/>
            <a:headEnd/>
            <a:tailEnd/>
          </a:ln>
          <a:effectLst/>
        </p:spPr>
        <p:txBody>
          <a:bodyPr wrap="none" lIns="0" tIns="0" rIns="0" bIns="0"/>
          <a:lstStyle/>
          <a:p>
            <a:pPr eaLnBrk="0" hangingPunct="0">
              <a:defRPr/>
            </a:pPr>
            <a:fld id="{C4424D33-FCB6-4EE9-ADB0-DB35E936F737}" type="slidenum">
              <a:rPr lang="it-IT" sz="900">
                <a:solidFill>
                  <a:srgbClr val="014377"/>
                </a:solidFill>
                <a:latin typeface="Arial" charset="0"/>
              </a:rPr>
              <a:pPr eaLnBrk="0" hangingPunct="0">
                <a:defRPr/>
              </a:pPr>
              <a:t>‹N›</a:t>
            </a:fld>
            <a:endParaRPr lang="it-IT" sz="900" dirty="0">
              <a:solidFill>
                <a:srgbClr val="014377"/>
              </a:solidFill>
              <a:latin typeface="Arial" charset="0"/>
            </a:endParaRPr>
          </a:p>
        </p:txBody>
      </p:sp>
      <p:pic>
        <p:nvPicPr>
          <p:cNvPr id="7" name="Picture 108" descr="IncipitSmall2"/>
          <p:cNvPicPr>
            <a:picLocks noChangeAspect="1" noChangeArrowheads="1"/>
          </p:cNvPicPr>
          <p:nvPr userDrawn="1"/>
        </p:nvPicPr>
        <p:blipFill>
          <a:blip r:embed="rId4" cstate="print"/>
          <a:srcRect/>
          <a:stretch>
            <a:fillRect/>
          </a:stretch>
        </p:blipFill>
        <p:spPr bwMode="auto">
          <a:xfrm>
            <a:off x="0" y="328613"/>
            <a:ext cx="407988" cy="155575"/>
          </a:xfrm>
          <a:prstGeom prst="rect">
            <a:avLst/>
          </a:prstGeom>
          <a:noFill/>
          <a:ln w="9525">
            <a:noFill/>
            <a:miter lim="800000"/>
            <a:headEnd/>
            <a:tailEnd/>
          </a:ln>
        </p:spPr>
      </p:pic>
      <p:sp>
        <p:nvSpPr>
          <p:cNvPr id="9" name="Rectangle 120"/>
          <p:cNvSpPr>
            <a:spLocks noChangeArrowheads="1"/>
          </p:cNvSpPr>
          <p:nvPr userDrawn="1"/>
        </p:nvSpPr>
        <p:spPr bwMode="auto">
          <a:xfrm>
            <a:off x="10188575" y="1562100"/>
            <a:ext cx="323850" cy="611188"/>
          </a:xfrm>
          <a:prstGeom prst="rect">
            <a:avLst/>
          </a:prstGeom>
          <a:solidFill>
            <a:srgbClr val="000000"/>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0</a:t>
            </a:r>
          </a:p>
        </p:txBody>
      </p:sp>
      <p:sp>
        <p:nvSpPr>
          <p:cNvPr id="10" name="Rectangle 121"/>
          <p:cNvSpPr>
            <a:spLocks noChangeArrowheads="1"/>
          </p:cNvSpPr>
          <p:nvPr userDrawn="1"/>
        </p:nvSpPr>
        <p:spPr bwMode="auto">
          <a:xfrm>
            <a:off x="10188575" y="2343150"/>
            <a:ext cx="323850" cy="611188"/>
          </a:xfrm>
          <a:prstGeom prst="rect">
            <a:avLst/>
          </a:prstGeom>
          <a:solidFill>
            <a:srgbClr val="646464"/>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100</a:t>
            </a:r>
          </a:p>
          <a:p>
            <a:pPr eaLnBrk="0" hangingPunct="0">
              <a:defRPr/>
            </a:pPr>
            <a:r>
              <a:rPr lang="it-IT" dirty="0">
                <a:solidFill>
                  <a:schemeClr val="bg1"/>
                </a:solidFill>
                <a:cs typeface="Arial" pitchFamily="34" charset="0"/>
              </a:rPr>
              <a:t>100</a:t>
            </a:r>
          </a:p>
          <a:p>
            <a:pPr eaLnBrk="0" hangingPunct="0">
              <a:defRPr/>
            </a:pPr>
            <a:r>
              <a:rPr lang="it-IT" dirty="0">
                <a:solidFill>
                  <a:schemeClr val="bg1"/>
                </a:solidFill>
                <a:cs typeface="Arial" pitchFamily="34" charset="0"/>
              </a:rPr>
              <a:t>100</a:t>
            </a:r>
          </a:p>
        </p:txBody>
      </p:sp>
      <p:sp>
        <p:nvSpPr>
          <p:cNvPr id="11" name="Rectangle 122"/>
          <p:cNvSpPr>
            <a:spLocks noChangeArrowheads="1"/>
          </p:cNvSpPr>
          <p:nvPr userDrawn="1"/>
        </p:nvSpPr>
        <p:spPr bwMode="auto">
          <a:xfrm>
            <a:off x="10188575" y="3124200"/>
            <a:ext cx="323850" cy="611188"/>
          </a:xfrm>
          <a:prstGeom prst="rect">
            <a:avLst/>
          </a:prstGeom>
          <a:solidFill>
            <a:srgbClr val="969696"/>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150</a:t>
            </a:r>
          </a:p>
          <a:p>
            <a:pPr eaLnBrk="0" hangingPunct="0">
              <a:defRPr/>
            </a:pPr>
            <a:r>
              <a:rPr lang="it-IT" dirty="0">
                <a:solidFill>
                  <a:schemeClr val="bg1"/>
                </a:solidFill>
                <a:cs typeface="Arial" pitchFamily="34" charset="0"/>
              </a:rPr>
              <a:t>150</a:t>
            </a:r>
          </a:p>
          <a:p>
            <a:pPr eaLnBrk="0" hangingPunct="0">
              <a:defRPr/>
            </a:pPr>
            <a:r>
              <a:rPr lang="it-IT" dirty="0">
                <a:solidFill>
                  <a:schemeClr val="bg1"/>
                </a:solidFill>
                <a:cs typeface="Arial" pitchFamily="34" charset="0"/>
              </a:rPr>
              <a:t>150</a:t>
            </a:r>
          </a:p>
        </p:txBody>
      </p:sp>
      <p:sp>
        <p:nvSpPr>
          <p:cNvPr id="12" name="Rectangle 123"/>
          <p:cNvSpPr>
            <a:spLocks noChangeArrowheads="1"/>
          </p:cNvSpPr>
          <p:nvPr userDrawn="1"/>
        </p:nvSpPr>
        <p:spPr bwMode="auto">
          <a:xfrm>
            <a:off x="10188575" y="3905250"/>
            <a:ext cx="323850" cy="611188"/>
          </a:xfrm>
          <a:prstGeom prst="rect">
            <a:avLst/>
          </a:prstGeom>
          <a:solidFill>
            <a:srgbClr val="C0C0C0"/>
          </a:solidFill>
          <a:ln w="9525">
            <a:solidFill>
              <a:schemeClr val="bg1"/>
            </a:solidFill>
            <a:miter lim="800000"/>
            <a:headEnd/>
            <a:tailEnd/>
          </a:ln>
          <a:effectLst/>
        </p:spPr>
        <p:txBody>
          <a:bodyPr lIns="0" tIns="0" rIns="0" bIns="0" anchor="ctr" anchorCtr="1"/>
          <a:lstStyle/>
          <a:p>
            <a:pPr eaLnBrk="0" hangingPunct="0">
              <a:defRPr/>
            </a:pPr>
            <a:r>
              <a:rPr lang="it-IT" dirty="0">
                <a:cs typeface="Arial" pitchFamily="34" charset="0"/>
              </a:rPr>
              <a:t>192</a:t>
            </a:r>
          </a:p>
          <a:p>
            <a:pPr eaLnBrk="0" hangingPunct="0">
              <a:defRPr/>
            </a:pPr>
            <a:r>
              <a:rPr lang="it-IT" dirty="0">
                <a:cs typeface="Arial" pitchFamily="34" charset="0"/>
              </a:rPr>
              <a:t>192</a:t>
            </a:r>
          </a:p>
          <a:p>
            <a:pPr eaLnBrk="0" hangingPunct="0">
              <a:defRPr/>
            </a:pPr>
            <a:r>
              <a:rPr lang="it-IT" dirty="0">
                <a:cs typeface="Arial" pitchFamily="34" charset="0"/>
              </a:rPr>
              <a:t>192</a:t>
            </a:r>
          </a:p>
        </p:txBody>
      </p:sp>
      <p:sp>
        <p:nvSpPr>
          <p:cNvPr id="13" name="Rectangle 124"/>
          <p:cNvSpPr>
            <a:spLocks noChangeArrowheads="1"/>
          </p:cNvSpPr>
          <p:nvPr userDrawn="1"/>
        </p:nvSpPr>
        <p:spPr bwMode="auto">
          <a:xfrm>
            <a:off x="10188575" y="4686300"/>
            <a:ext cx="323850" cy="611188"/>
          </a:xfrm>
          <a:prstGeom prst="rect">
            <a:avLst/>
          </a:prstGeom>
          <a:solidFill>
            <a:srgbClr val="9BCDFF"/>
          </a:solidFill>
          <a:ln w="9525">
            <a:solidFill>
              <a:schemeClr val="bg1"/>
            </a:solidFill>
            <a:miter lim="800000"/>
            <a:headEnd/>
            <a:tailEnd/>
          </a:ln>
        </p:spPr>
        <p:txBody>
          <a:bodyPr lIns="0" tIns="0" rIns="0" bIns="0" anchor="ctr" anchorCtr="1"/>
          <a:lstStyle/>
          <a:p>
            <a:pPr eaLnBrk="0" hangingPunct="0">
              <a:defRPr/>
            </a:pPr>
            <a:r>
              <a:rPr lang="it-IT" dirty="0">
                <a:cs typeface="Arial" pitchFamily="34" charset="0"/>
              </a:rPr>
              <a:t>153</a:t>
            </a:r>
          </a:p>
          <a:p>
            <a:pPr eaLnBrk="0" hangingPunct="0">
              <a:defRPr/>
            </a:pPr>
            <a:r>
              <a:rPr lang="it-IT" dirty="0">
                <a:cs typeface="Arial" pitchFamily="34" charset="0"/>
              </a:rPr>
              <a:t>204</a:t>
            </a:r>
          </a:p>
          <a:p>
            <a:pPr eaLnBrk="0" hangingPunct="0">
              <a:defRPr/>
            </a:pPr>
            <a:r>
              <a:rPr lang="it-IT" dirty="0">
                <a:cs typeface="Arial" pitchFamily="34" charset="0"/>
              </a:rPr>
              <a:t>255</a:t>
            </a:r>
          </a:p>
        </p:txBody>
      </p:sp>
      <p:sp>
        <p:nvSpPr>
          <p:cNvPr id="14" name="Rectangle 125"/>
          <p:cNvSpPr>
            <a:spLocks noChangeArrowheads="1"/>
          </p:cNvSpPr>
          <p:nvPr userDrawn="1"/>
        </p:nvSpPr>
        <p:spPr bwMode="auto">
          <a:xfrm>
            <a:off x="10188575" y="781050"/>
            <a:ext cx="323850" cy="611188"/>
          </a:xfrm>
          <a:prstGeom prst="rect">
            <a:avLst/>
          </a:prstGeom>
          <a:solidFill>
            <a:srgbClr val="E60003"/>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230</a:t>
            </a:r>
          </a:p>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3</a:t>
            </a:r>
          </a:p>
        </p:txBody>
      </p:sp>
      <p:sp>
        <p:nvSpPr>
          <p:cNvPr id="15" name="Rectangle 126"/>
          <p:cNvSpPr>
            <a:spLocks noChangeArrowheads="1"/>
          </p:cNvSpPr>
          <p:nvPr userDrawn="1"/>
        </p:nvSpPr>
        <p:spPr bwMode="auto">
          <a:xfrm>
            <a:off x="10188575" y="0"/>
            <a:ext cx="323850" cy="611188"/>
          </a:xfrm>
          <a:prstGeom prst="rect">
            <a:avLst/>
          </a:prstGeom>
          <a:solidFill>
            <a:srgbClr val="FFFFFF"/>
          </a:solidFill>
          <a:ln w="9525">
            <a:solidFill>
              <a:schemeClr val="bg1"/>
            </a:solidFill>
            <a:miter lim="800000"/>
            <a:headEnd/>
            <a:tailEnd/>
          </a:ln>
        </p:spPr>
        <p:txBody>
          <a:bodyPr lIns="0" tIns="0" rIns="0" bIns="0" anchor="ctr" anchorCtr="1"/>
          <a:lstStyle/>
          <a:p>
            <a:pPr eaLnBrk="0" hangingPunct="0">
              <a:defRPr/>
            </a:pPr>
            <a:r>
              <a:rPr lang="it-IT" dirty="0">
                <a:solidFill>
                  <a:srgbClr val="006EB8"/>
                </a:solidFill>
                <a:latin typeface="Arial" charset="0"/>
                <a:cs typeface="Arial" charset="0"/>
              </a:rPr>
              <a:t>255</a:t>
            </a:r>
          </a:p>
          <a:p>
            <a:pPr eaLnBrk="0" hangingPunct="0">
              <a:defRPr/>
            </a:pPr>
            <a:r>
              <a:rPr lang="it-IT" dirty="0">
                <a:solidFill>
                  <a:srgbClr val="006EB8"/>
                </a:solidFill>
                <a:latin typeface="Arial" charset="0"/>
                <a:cs typeface="Arial" charset="0"/>
              </a:rPr>
              <a:t>255</a:t>
            </a:r>
          </a:p>
          <a:p>
            <a:pPr eaLnBrk="0" hangingPunct="0">
              <a:defRPr/>
            </a:pPr>
            <a:r>
              <a:rPr lang="it-IT" dirty="0">
                <a:solidFill>
                  <a:srgbClr val="006EB8"/>
                </a:solidFill>
                <a:latin typeface="Arial" charset="0"/>
                <a:cs typeface="Arial" charset="0"/>
              </a:rPr>
              <a:t>255</a:t>
            </a:r>
          </a:p>
        </p:txBody>
      </p:sp>
      <p:sp>
        <p:nvSpPr>
          <p:cNvPr id="16" name="Rectangle 127"/>
          <p:cNvSpPr>
            <a:spLocks noChangeArrowheads="1"/>
          </p:cNvSpPr>
          <p:nvPr userDrawn="1"/>
        </p:nvSpPr>
        <p:spPr bwMode="auto">
          <a:xfrm>
            <a:off x="10188575" y="5467350"/>
            <a:ext cx="323850" cy="611188"/>
          </a:xfrm>
          <a:prstGeom prst="rect">
            <a:avLst/>
          </a:prstGeom>
          <a:solidFill>
            <a:srgbClr val="25A7FF"/>
          </a:solidFill>
          <a:ln w="9525">
            <a:solidFill>
              <a:schemeClr val="bg1"/>
            </a:solidFill>
            <a:miter lim="800000"/>
            <a:headEnd/>
            <a:tailEnd/>
          </a:ln>
        </p:spPr>
        <p:txBody>
          <a:bodyPr lIns="0" tIns="0" rIns="0" bIns="0" anchor="ctr" anchorCtr="1"/>
          <a:lstStyle/>
          <a:p>
            <a:pPr eaLnBrk="0" hangingPunct="0">
              <a:defRPr/>
            </a:pPr>
            <a:r>
              <a:rPr lang="it-IT" dirty="0">
                <a:solidFill>
                  <a:schemeClr val="bg1"/>
                </a:solidFill>
                <a:latin typeface="Arial" charset="0"/>
                <a:cs typeface="Arial" charset="0"/>
              </a:rPr>
              <a:t>37</a:t>
            </a:r>
          </a:p>
          <a:p>
            <a:pPr eaLnBrk="0" hangingPunct="0">
              <a:defRPr/>
            </a:pPr>
            <a:r>
              <a:rPr lang="it-IT" dirty="0">
                <a:solidFill>
                  <a:schemeClr val="bg1"/>
                </a:solidFill>
                <a:latin typeface="Arial" charset="0"/>
                <a:cs typeface="Arial" charset="0"/>
              </a:rPr>
              <a:t>167</a:t>
            </a:r>
          </a:p>
          <a:p>
            <a:pPr eaLnBrk="0" hangingPunct="0">
              <a:defRPr/>
            </a:pPr>
            <a:r>
              <a:rPr lang="it-IT" dirty="0">
                <a:solidFill>
                  <a:schemeClr val="bg1"/>
                </a:solidFill>
                <a:latin typeface="Arial" charset="0"/>
                <a:cs typeface="Arial" charset="0"/>
              </a:rPr>
              <a:t>255</a:t>
            </a:r>
          </a:p>
        </p:txBody>
      </p:sp>
      <p:sp>
        <p:nvSpPr>
          <p:cNvPr id="17" name="Rectangle 128"/>
          <p:cNvSpPr>
            <a:spLocks noChangeArrowheads="1"/>
          </p:cNvSpPr>
          <p:nvPr userDrawn="1"/>
        </p:nvSpPr>
        <p:spPr bwMode="auto">
          <a:xfrm>
            <a:off x="10188575" y="6248400"/>
            <a:ext cx="323850" cy="611188"/>
          </a:xfrm>
          <a:prstGeom prst="rect">
            <a:avLst/>
          </a:prstGeom>
          <a:solidFill>
            <a:srgbClr val="006EB8"/>
          </a:solidFill>
          <a:ln w="9525">
            <a:solidFill>
              <a:schemeClr val="bg1"/>
            </a:solidFill>
            <a:miter lim="800000"/>
            <a:headEnd/>
            <a:tailEnd/>
          </a:ln>
        </p:spPr>
        <p:txBody>
          <a:bodyPr lIns="0" tIns="0" rIns="0" bIns="0" anchor="ctr" anchorCtr="1"/>
          <a:lstStyle/>
          <a:p>
            <a:pPr eaLnBrk="0" hangingPunct="0">
              <a:defRPr/>
            </a:pPr>
            <a:r>
              <a:rPr lang="it-IT" dirty="0">
                <a:solidFill>
                  <a:schemeClr val="bg1"/>
                </a:solidFill>
                <a:latin typeface="Arial" charset="0"/>
                <a:cs typeface="Arial" charset="0"/>
              </a:rPr>
              <a:t>0</a:t>
            </a:r>
          </a:p>
          <a:p>
            <a:pPr eaLnBrk="0" hangingPunct="0">
              <a:defRPr/>
            </a:pPr>
            <a:r>
              <a:rPr lang="it-IT" dirty="0">
                <a:solidFill>
                  <a:schemeClr val="bg1"/>
                </a:solidFill>
                <a:latin typeface="Arial" charset="0"/>
                <a:cs typeface="Arial" charset="0"/>
              </a:rPr>
              <a:t>110</a:t>
            </a:r>
          </a:p>
          <a:p>
            <a:pPr eaLnBrk="0" hangingPunct="0">
              <a:defRPr/>
            </a:pPr>
            <a:r>
              <a:rPr lang="it-IT" dirty="0">
                <a:solidFill>
                  <a:schemeClr val="bg1"/>
                </a:solidFill>
                <a:latin typeface="Arial" charset="0"/>
                <a:cs typeface="Arial" charset="0"/>
              </a:rPr>
              <a:t>184</a:t>
            </a:r>
          </a:p>
        </p:txBody>
      </p:sp>
      <p:pic>
        <p:nvPicPr>
          <p:cNvPr id="19" name="Picture 2" descr="http://webbank.hbl.local/jwcm6/wps/wcm/myconnect/ed0a3e804821b62ea7a8af3c4b85c7c6/UBI_Unity_4c.gif?MOD=AJPERES"/>
          <p:cNvPicPr>
            <a:picLocks noChangeAspect="1" noChangeArrowheads="1"/>
          </p:cNvPicPr>
          <p:nvPr userDrawn="1"/>
        </p:nvPicPr>
        <p:blipFill>
          <a:blip r:embed="rId5" cstate="print"/>
          <a:srcRect/>
          <a:stretch>
            <a:fillRect/>
          </a:stretch>
        </p:blipFill>
        <p:spPr bwMode="auto">
          <a:xfrm>
            <a:off x="8505825" y="6384925"/>
            <a:ext cx="1266825" cy="395288"/>
          </a:xfrm>
          <a:prstGeom prst="rect">
            <a:avLst/>
          </a:prstGeom>
          <a:noFill/>
          <a:ln w="9525">
            <a:noFill/>
            <a:miter lim="800000"/>
            <a:headEnd/>
            <a:tailEnd/>
          </a:ln>
        </p:spPr>
      </p:pic>
      <p:sp>
        <p:nvSpPr>
          <p:cNvPr id="2" name="Titolo 1"/>
          <p:cNvSpPr>
            <a:spLocks noGrp="1"/>
          </p:cNvSpPr>
          <p:nvPr>
            <p:ph type="title"/>
          </p:nvPr>
        </p:nvSpPr>
        <p:spPr/>
        <p:txBody>
          <a:bodyPr/>
          <a:lstStyle/>
          <a:p>
            <a:r>
              <a:rPr lang="it-IT" dirty="0"/>
              <a:t>Fare clic per modificare lo stile del titolo</a:t>
            </a:r>
          </a:p>
        </p:txBody>
      </p:sp>
      <p:pic>
        <p:nvPicPr>
          <p:cNvPr id="20" name="Immagine 19" descr="logo TVS.png"/>
          <p:cNvPicPr>
            <a:picLocks noChangeAspect="1"/>
          </p:cNvPicPr>
          <p:nvPr userDrawn="1"/>
        </p:nvPicPr>
        <p:blipFill>
          <a:blip r:embed="rId6" cstate="print"/>
          <a:stretch>
            <a:fillRect/>
          </a:stretch>
        </p:blipFill>
        <p:spPr>
          <a:xfrm>
            <a:off x="8986063" y="0"/>
            <a:ext cx="873457" cy="873457"/>
          </a:xfrm>
          <a:prstGeom prst="rect">
            <a:avLst/>
          </a:prstGeom>
        </p:spPr>
      </p:pic>
      <p:sp>
        <p:nvSpPr>
          <p:cNvPr id="21" name="Text Box 44"/>
          <p:cNvSpPr txBox="1">
            <a:spLocks noChangeArrowheads="1"/>
          </p:cNvSpPr>
          <p:nvPr userDrawn="1"/>
        </p:nvSpPr>
        <p:spPr bwMode="auto">
          <a:xfrm>
            <a:off x="2438400" y="6334125"/>
            <a:ext cx="5295900" cy="266700"/>
          </a:xfrm>
          <a:prstGeom prst="rect">
            <a:avLst/>
          </a:prstGeom>
          <a:noFill/>
          <a:ln w="9525">
            <a:noFill/>
            <a:miter lim="800000"/>
            <a:headEnd/>
            <a:tailEnd/>
          </a:ln>
          <a:effectLst/>
        </p:spPr>
        <p:txBody>
          <a:bodyPr wrap="none" lIns="0" tIns="0" rIns="0" bIns="0"/>
          <a:lstStyle/>
          <a:p>
            <a:pPr algn="ctr" eaLnBrk="0" hangingPunct="0">
              <a:defRPr/>
            </a:pPr>
            <a:r>
              <a:rPr lang="it-IT" sz="900" b="1" i="1" dirty="0">
                <a:solidFill>
                  <a:schemeClr val="bg1">
                    <a:lumMod val="65000"/>
                  </a:schemeClr>
                </a:solidFill>
                <a:cs typeface="+mn-cs"/>
              </a:rPr>
              <a:t>Documento estremamente riservato</a:t>
            </a:r>
          </a:p>
        </p:txBody>
      </p:sp>
      <p:sp>
        <p:nvSpPr>
          <p:cNvPr id="22" name="Text Box 69"/>
          <p:cNvSpPr txBox="1">
            <a:spLocks noChangeArrowheads="1"/>
          </p:cNvSpPr>
          <p:nvPr userDrawn="1"/>
        </p:nvSpPr>
        <p:spPr bwMode="auto">
          <a:xfrm>
            <a:off x="4792663" y="6583363"/>
            <a:ext cx="320675" cy="250825"/>
          </a:xfrm>
          <a:prstGeom prst="rect">
            <a:avLst/>
          </a:prstGeom>
          <a:noFill/>
          <a:ln w="9525">
            <a:noFill/>
            <a:miter lim="800000"/>
            <a:headEnd/>
            <a:tailEnd/>
          </a:ln>
          <a:effectLst/>
        </p:spPr>
        <p:txBody>
          <a:bodyPr wrap="none" lIns="0" tIns="0" rIns="0" bIns="0"/>
          <a:lstStyle/>
          <a:p>
            <a:pPr algn="ctr" eaLnBrk="0" hangingPunct="0">
              <a:defRPr/>
            </a:pPr>
            <a:fld id="{037A9E56-5530-4C47-982B-1D4556E0AD51}" type="slidenum">
              <a:rPr lang="it-IT" sz="900">
                <a:solidFill>
                  <a:srgbClr val="014377"/>
                </a:solidFill>
                <a:latin typeface="Arial" charset="0"/>
                <a:cs typeface="+mn-cs"/>
              </a:rPr>
              <a:pPr algn="ctr" eaLnBrk="0" hangingPunct="0">
                <a:defRPr/>
              </a:pPr>
              <a:t>‹N›</a:t>
            </a:fld>
            <a:endParaRPr lang="it-IT" sz="900" dirty="0">
              <a:solidFill>
                <a:srgbClr val="014377"/>
              </a:solidFill>
              <a:latin typeface="Arial" charset="0"/>
              <a:cs typeface="+mn-cs"/>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14_Titolo e contenuto">
    <p:spTree>
      <p:nvGrpSpPr>
        <p:cNvPr id="1" name=""/>
        <p:cNvGrpSpPr/>
        <p:nvPr/>
      </p:nvGrpSpPr>
      <p:grpSpPr>
        <a:xfrm>
          <a:off x="0" y="0"/>
          <a:ext cx="0" cy="0"/>
          <a:chOff x="0" y="0"/>
          <a:chExt cx="0" cy="0"/>
        </a:xfrm>
      </p:grpSpPr>
      <p:pic>
        <p:nvPicPr>
          <p:cNvPr id="3" name="Picture 93" descr="FILETTO SFUMATO"/>
          <p:cNvPicPr>
            <a:picLocks noChangeAspect="1" noChangeArrowheads="1"/>
          </p:cNvPicPr>
          <p:nvPr userDrawn="1"/>
        </p:nvPicPr>
        <p:blipFill>
          <a:blip r:embed="rId2" cstate="print"/>
          <a:srcRect l="13231" t="25432" r="14497" b="29741"/>
          <a:stretch>
            <a:fillRect/>
          </a:stretch>
        </p:blipFill>
        <p:spPr bwMode="auto">
          <a:xfrm>
            <a:off x="438150" y="6208713"/>
            <a:ext cx="9467850" cy="165100"/>
          </a:xfrm>
          <a:prstGeom prst="rect">
            <a:avLst/>
          </a:prstGeom>
          <a:noFill/>
          <a:ln w="9525">
            <a:noFill/>
            <a:miter lim="800000"/>
            <a:headEnd/>
            <a:tailEnd/>
          </a:ln>
        </p:spPr>
      </p:pic>
      <p:pic>
        <p:nvPicPr>
          <p:cNvPr id="4" name="Picture 92" descr="FILETTO SFUMATO"/>
          <p:cNvPicPr>
            <a:picLocks noChangeAspect="1" noChangeArrowheads="1"/>
          </p:cNvPicPr>
          <p:nvPr userDrawn="1"/>
        </p:nvPicPr>
        <p:blipFill>
          <a:blip r:embed="rId3" cstate="print"/>
          <a:srcRect l="9746" t="25430" r="86835" b="31897"/>
          <a:stretch>
            <a:fillRect/>
          </a:stretch>
        </p:blipFill>
        <p:spPr bwMode="auto">
          <a:xfrm>
            <a:off x="0" y="6208713"/>
            <a:ext cx="447675" cy="157162"/>
          </a:xfrm>
          <a:prstGeom prst="rect">
            <a:avLst/>
          </a:prstGeom>
          <a:noFill/>
          <a:ln w="9525">
            <a:noFill/>
            <a:miter lim="800000"/>
            <a:headEnd/>
            <a:tailEnd/>
          </a:ln>
        </p:spPr>
      </p:pic>
      <p:sp>
        <p:nvSpPr>
          <p:cNvPr id="5" name="Text Box 34"/>
          <p:cNvSpPr txBox="1">
            <a:spLocks noChangeArrowheads="1"/>
          </p:cNvSpPr>
          <p:nvPr/>
        </p:nvSpPr>
        <p:spPr bwMode="auto">
          <a:xfrm>
            <a:off x="506413" y="6540500"/>
            <a:ext cx="2720975" cy="206375"/>
          </a:xfrm>
          <a:prstGeom prst="rect">
            <a:avLst/>
          </a:prstGeom>
          <a:noFill/>
          <a:ln w="9525">
            <a:noFill/>
            <a:miter lim="800000"/>
            <a:headEnd/>
            <a:tailEnd/>
          </a:ln>
          <a:effectLst/>
        </p:spPr>
        <p:txBody>
          <a:bodyPr wrap="none" lIns="0" tIns="0" rIns="0" bIns="0"/>
          <a:lstStyle/>
          <a:p>
            <a:pPr algn="l" eaLnBrk="0" hangingPunct="0">
              <a:defRPr/>
            </a:pPr>
            <a:r>
              <a:rPr lang="it-IT" sz="900" dirty="0">
                <a:solidFill>
                  <a:srgbClr val="014377"/>
                </a:solidFill>
                <a:latin typeface="Arial" charset="0"/>
              </a:rPr>
              <a:t>M&amp;A</a:t>
            </a:r>
          </a:p>
        </p:txBody>
      </p:sp>
      <p:sp>
        <p:nvSpPr>
          <p:cNvPr id="6" name="Text Box 69"/>
          <p:cNvSpPr txBox="1">
            <a:spLocks noChangeArrowheads="1"/>
          </p:cNvSpPr>
          <p:nvPr userDrawn="1"/>
        </p:nvSpPr>
        <p:spPr bwMode="auto">
          <a:xfrm>
            <a:off x="76200" y="6518275"/>
            <a:ext cx="319088" cy="250825"/>
          </a:xfrm>
          <a:prstGeom prst="rect">
            <a:avLst/>
          </a:prstGeom>
          <a:noFill/>
          <a:ln w="9525">
            <a:noFill/>
            <a:miter lim="800000"/>
            <a:headEnd/>
            <a:tailEnd/>
          </a:ln>
          <a:effectLst/>
        </p:spPr>
        <p:txBody>
          <a:bodyPr wrap="none" lIns="0" tIns="0" rIns="0" bIns="0"/>
          <a:lstStyle/>
          <a:p>
            <a:pPr eaLnBrk="0" hangingPunct="0">
              <a:defRPr/>
            </a:pPr>
            <a:fld id="{C4424D33-FCB6-4EE9-ADB0-DB35E936F737}" type="slidenum">
              <a:rPr lang="it-IT" sz="900">
                <a:solidFill>
                  <a:srgbClr val="014377"/>
                </a:solidFill>
                <a:latin typeface="Arial" charset="0"/>
              </a:rPr>
              <a:pPr eaLnBrk="0" hangingPunct="0">
                <a:defRPr/>
              </a:pPr>
              <a:t>‹N›</a:t>
            </a:fld>
            <a:endParaRPr lang="it-IT" sz="900" dirty="0">
              <a:solidFill>
                <a:srgbClr val="014377"/>
              </a:solidFill>
              <a:latin typeface="Arial" charset="0"/>
            </a:endParaRPr>
          </a:p>
        </p:txBody>
      </p:sp>
      <p:pic>
        <p:nvPicPr>
          <p:cNvPr id="7" name="Picture 108" descr="IncipitSmall2"/>
          <p:cNvPicPr>
            <a:picLocks noChangeAspect="1" noChangeArrowheads="1"/>
          </p:cNvPicPr>
          <p:nvPr userDrawn="1"/>
        </p:nvPicPr>
        <p:blipFill>
          <a:blip r:embed="rId4" cstate="print"/>
          <a:srcRect/>
          <a:stretch>
            <a:fillRect/>
          </a:stretch>
        </p:blipFill>
        <p:spPr bwMode="auto">
          <a:xfrm>
            <a:off x="0" y="328613"/>
            <a:ext cx="407988" cy="155575"/>
          </a:xfrm>
          <a:prstGeom prst="rect">
            <a:avLst/>
          </a:prstGeom>
          <a:noFill/>
          <a:ln w="9525">
            <a:noFill/>
            <a:miter lim="800000"/>
            <a:headEnd/>
            <a:tailEnd/>
          </a:ln>
        </p:spPr>
      </p:pic>
      <p:sp>
        <p:nvSpPr>
          <p:cNvPr id="9" name="Rectangle 120"/>
          <p:cNvSpPr>
            <a:spLocks noChangeArrowheads="1"/>
          </p:cNvSpPr>
          <p:nvPr userDrawn="1"/>
        </p:nvSpPr>
        <p:spPr bwMode="auto">
          <a:xfrm>
            <a:off x="10188575" y="1562100"/>
            <a:ext cx="323850" cy="611188"/>
          </a:xfrm>
          <a:prstGeom prst="rect">
            <a:avLst/>
          </a:prstGeom>
          <a:solidFill>
            <a:srgbClr val="000000"/>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0</a:t>
            </a:r>
          </a:p>
        </p:txBody>
      </p:sp>
      <p:sp>
        <p:nvSpPr>
          <p:cNvPr id="10" name="Rectangle 121"/>
          <p:cNvSpPr>
            <a:spLocks noChangeArrowheads="1"/>
          </p:cNvSpPr>
          <p:nvPr userDrawn="1"/>
        </p:nvSpPr>
        <p:spPr bwMode="auto">
          <a:xfrm>
            <a:off x="10188575" y="2343150"/>
            <a:ext cx="323850" cy="611188"/>
          </a:xfrm>
          <a:prstGeom prst="rect">
            <a:avLst/>
          </a:prstGeom>
          <a:solidFill>
            <a:srgbClr val="646464"/>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100</a:t>
            </a:r>
          </a:p>
          <a:p>
            <a:pPr eaLnBrk="0" hangingPunct="0">
              <a:defRPr/>
            </a:pPr>
            <a:r>
              <a:rPr lang="it-IT" dirty="0">
                <a:solidFill>
                  <a:schemeClr val="bg1"/>
                </a:solidFill>
                <a:cs typeface="Arial" pitchFamily="34" charset="0"/>
              </a:rPr>
              <a:t>100</a:t>
            </a:r>
          </a:p>
          <a:p>
            <a:pPr eaLnBrk="0" hangingPunct="0">
              <a:defRPr/>
            </a:pPr>
            <a:r>
              <a:rPr lang="it-IT" dirty="0">
                <a:solidFill>
                  <a:schemeClr val="bg1"/>
                </a:solidFill>
                <a:cs typeface="Arial" pitchFamily="34" charset="0"/>
              </a:rPr>
              <a:t>100</a:t>
            </a:r>
          </a:p>
        </p:txBody>
      </p:sp>
      <p:sp>
        <p:nvSpPr>
          <p:cNvPr id="11" name="Rectangle 122"/>
          <p:cNvSpPr>
            <a:spLocks noChangeArrowheads="1"/>
          </p:cNvSpPr>
          <p:nvPr userDrawn="1"/>
        </p:nvSpPr>
        <p:spPr bwMode="auto">
          <a:xfrm>
            <a:off x="10188575" y="3124200"/>
            <a:ext cx="323850" cy="611188"/>
          </a:xfrm>
          <a:prstGeom prst="rect">
            <a:avLst/>
          </a:prstGeom>
          <a:solidFill>
            <a:srgbClr val="969696"/>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150</a:t>
            </a:r>
          </a:p>
          <a:p>
            <a:pPr eaLnBrk="0" hangingPunct="0">
              <a:defRPr/>
            </a:pPr>
            <a:r>
              <a:rPr lang="it-IT" dirty="0">
                <a:solidFill>
                  <a:schemeClr val="bg1"/>
                </a:solidFill>
                <a:cs typeface="Arial" pitchFamily="34" charset="0"/>
              </a:rPr>
              <a:t>150</a:t>
            </a:r>
          </a:p>
          <a:p>
            <a:pPr eaLnBrk="0" hangingPunct="0">
              <a:defRPr/>
            </a:pPr>
            <a:r>
              <a:rPr lang="it-IT" dirty="0">
                <a:solidFill>
                  <a:schemeClr val="bg1"/>
                </a:solidFill>
                <a:cs typeface="Arial" pitchFamily="34" charset="0"/>
              </a:rPr>
              <a:t>150</a:t>
            </a:r>
          </a:p>
        </p:txBody>
      </p:sp>
      <p:sp>
        <p:nvSpPr>
          <p:cNvPr id="12" name="Rectangle 123"/>
          <p:cNvSpPr>
            <a:spLocks noChangeArrowheads="1"/>
          </p:cNvSpPr>
          <p:nvPr userDrawn="1"/>
        </p:nvSpPr>
        <p:spPr bwMode="auto">
          <a:xfrm>
            <a:off x="10188575" y="3905250"/>
            <a:ext cx="323850" cy="611188"/>
          </a:xfrm>
          <a:prstGeom prst="rect">
            <a:avLst/>
          </a:prstGeom>
          <a:solidFill>
            <a:srgbClr val="C0C0C0"/>
          </a:solidFill>
          <a:ln w="9525">
            <a:solidFill>
              <a:schemeClr val="bg1"/>
            </a:solidFill>
            <a:miter lim="800000"/>
            <a:headEnd/>
            <a:tailEnd/>
          </a:ln>
          <a:effectLst/>
        </p:spPr>
        <p:txBody>
          <a:bodyPr lIns="0" tIns="0" rIns="0" bIns="0" anchor="ctr" anchorCtr="1"/>
          <a:lstStyle/>
          <a:p>
            <a:pPr eaLnBrk="0" hangingPunct="0">
              <a:defRPr/>
            </a:pPr>
            <a:r>
              <a:rPr lang="it-IT" dirty="0">
                <a:cs typeface="Arial" pitchFamily="34" charset="0"/>
              </a:rPr>
              <a:t>192</a:t>
            </a:r>
          </a:p>
          <a:p>
            <a:pPr eaLnBrk="0" hangingPunct="0">
              <a:defRPr/>
            </a:pPr>
            <a:r>
              <a:rPr lang="it-IT" dirty="0">
                <a:cs typeface="Arial" pitchFamily="34" charset="0"/>
              </a:rPr>
              <a:t>192</a:t>
            </a:r>
          </a:p>
          <a:p>
            <a:pPr eaLnBrk="0" hangingPunct="0">
              <a:defRPr/>
            </a:pPr>
            <a:r>
              <a:rPr lang="it-IT" dirty="0">
                <a:cs typeface="Arial" pitchFamily="34" charset="0"/>
              </a:rPr>
              <a:t>192</a:t>
            </a:r>
          </a:p>
        </p:txBody>
      </p:sp>
      <p:sp>
        <p:nvSpPr>
          <p:cNvPr id="13" name="Rectangle 124"/>
          <p:cNvSpPr>
            <a:spLocks noChangeArrowheads="1"/>
          </p:cNvSpPr>
          <p:nvPr userDrawn="1"/>
        </p:nvSpPr>
        <p:spPr bwMode="auto">
          <a:xfrm>
            <a:off x="10188575" y="4686300"/>
            <a:ext cx="323850" cy="611188"/>
          </a:xfrm>
          <a:prstGeom prst="rect">
            <a:avLst/>
          </a:prstGeom>
          <a:solidFill>
            <a:srgbClr val="9BCDFF"/>
          </a:solidFill>
          <a:ln w="9525">
            <a:solidFill>
              <a:schemeClr val="bg1"/>
            </a:solidFill>
            <a:miter lim="800000"/>
            <a:headEnd/>
            <a:tailEnd/>
          </a:ln>
        </p:spPr>
        <p:txBody>
          <a:bodyPr lIns="0" tIns="0" rIns="0" bIns="0" anchor="ctr" anchorCtr="1"/>
          <a:lstStyle/>
          <a:p>
            <a:pPr eaLnBrk="0" hangingPunct="0">
              <a:defRPr/>
            </a:pPr>
            <a:r>
              <a:rPr lang="it-IT" dirty="0">
                <a:cs typeface="Arial" pitchFamily="34" charset="0"/>
              </a:rPr>
              <a:t>153</a:t>
            </a:r>
          </a:p>
          <a:p>
            <a:pPr eaLnBrk="0" hangingPunct="0">
              <a:defRPr/>
            </a:pPr>
            <a:r>
              <a:rPr lang="it-IT" dirty="0">
                <a:cs typeface="Arial" pitchFamily="34" charset="0"/>
              </a:rPr>
              <a:t>204</a:t>
            </a:r>
          </a:p>
          <a:p>
            <a:pPr eaLnBrk="0" hangingPunct="0">
              <a:defRPr/>
            </a:pPr>
            <a:r>
              <a:rPr lang="it-IT" dirty="0">
                <a:cs typeface="Arial" pitchFamily="34" charset="0"/>
              </a:rPr>
              <a:t>255</a:t>
            </a:r>
          </a:p>
        </p:txBody>
      </p:sp>
      <p:sp>
        <p:nvSpPr>
          <p:cNvPr id="14" name="Rectangle 125"/>
          <p:cNvSpPr>
            <a:spLocks noChangeArrowheads="1"/>
          </p:cNvSpPr>
          <p:nvPr userDrawn="1"/>
        </p:nvSpPr>
        <p:spPr bwMode="auto">
          <a:xfrm>
            <a:off x="10188575" y="781050"/>
            <a:ext cx="323850" cy="611188"/>
          </a:xfrm>
          <a:prstGeom prst="rect">
            <a:avLst/>
          </a:prstGeom>
          <a:solidFill>
            <a:srgbClr val="E60003"/>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230</a:t>
            </a:r>
          </a:p>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3</a:t>
            </a:r>
          </a:p>
        </p:txBody>
      </p:sp>
      <p:sp>
        <p:nvSpPr>
          <p:cNvPr id="15" name="Rectangle 126"/>
          <p:cNvSpPr>
            <a:spLocks noChangeArrowheads="1"/>
          </p:cNvSpPr>
          <p:nvPr userDrawn="1"/>
        </p:nvSpPr>
        <p:spPr bwMode="auto">
          <a:xfrm>
            <a:off x="10188575" y="0"/>
            <a:ext cx="323850" cy="611188"/>
          </a:xfrm>
          <a:prstGeom prst="rect">
            <a:avLst/>
          </a:prstGeom>
          <a:solidFill>
            <a:srgbClr val="FFFFFF"/>
          </a:solidFill>
          <a:ln w="9525">
            <a:solidFill>
              <a:schemeClr val="bg1"/>
            </a:solidFill>
            <a:miter lim="800000"/>
            <a:headEnd/>
            <a:tailEnd/>
          </a:ln>
        </p:spPr>
        <p:txBody>
          <a:bodyPr lIns="0" tIns="0" rIns="0" bIns="0" anchor="ctr" anchorCtr="1"/>
          <a:lstStyle/>
          <a:p>
            <a:pPr eaLnBrk="0" hangingPunct="0">
              <a:defRPr/>
            </a:pPr>
            <a:r>
              <a:rPr lang="it-IT" dirty="0">
                <a:solidFill>
                  <a:srgbClr val="006EB8"/>
                </a:solidFill>
                <a:latin typeface="Arial" charset="0"/>
                <a:cs typeface="Arial" charset="0"/>
              </a:rPr>
              <a:t>255</a:t>
            </a:r>
          </a:p>
          <a:p>
            <a:pPr eaLnBrk="0" hangingPunct="0">
              <a:defRPr/>
            </a:pPr>
            <a:r>
              <a:rPr lang="it-IT" dirty="0">
                <a:solidFill>
                  <a:srgbClr val="006EB8"/>
                </a:solidFill>
                <a:latin typeface="Arial" charset="0"/>
                <a:cs typeface="Arial" charset="0"/>
              </a:rPr>
              <a:t>255</a:t>
            </a:r>
          </a:p>
          <a:p>
            <a:pPr eaLnBrk="0" hangingPunct="0">
              <a:defRPr/>
            </a:pPr>
            <a:r>
              <a:rPr lang="it-IT" dirty="0">
                <a:solidFill>
                  <a:srgbClr val="006EB8"/>
                </a:solidFill>
                <a:latin typeface="Arial" charset="0"/>
                <a:cs typeface="Arial" charset="0"/>
              </a:rPr>
              <a:t>255</a:t>
            </a:r>
          </a:p>
        </p:txBody>
      </p:sp>
      <p:sp>
        <p:nvSpPr>
          <p:cNvPr id="16" name="Rectangle 127"/>
          <p:cNvSpPr>
            <a:spLocks noChangeArrowheads="1"/>
          </p:cNvSpPr>
          <p:nvPr userDrawn="1"/>
        </p:nvSpPr>
        <p:spPr bwMode="auto">
          <a:xfrm>
            <a:off x="10188575" y="5467350"/>
            <a:ext cx="323850" cy="611188"/>
          </a:xfrm>
          <a:prstGeom prst="rect">
            <a:avLst/>
          </a:prstGeom>
          <a:solidFill>
            <a:srgbClr val="25A7FF"/>
          </a:solidFill>
          <a:ln w="9525">
            <a:solidFill>
              <a:schemeClr val="bg1"/>
            </a:solidFill>
            <a:miter lim="800000"/>
            <a:headEnd/>
            <a:tailEnd/>
          </a:ln>
        </p:spPr>
        <p:txBody>
          <a:bodyPr lIns="0" tIns="0" rIns="0" bIns="0" anchor="ctr" anchorCtr="1"/>
          <a:lstStyle/>
          <a:p>
            <a:pPr eaLnBrk="0" hangingPunct="0">
              <a:defRPr/>
            </a:pPr>
            <a:r>
              <a:rPr lang="it-IT" dirty="0">
                <a:solidFill>
                  <a:schemeClr val="bg1"/>
                </a:solidFill>
                <a:latin typeface="Arial" charset="0"/>
                <a:cs typeface="Arial" charset="0"/>
              </a:rPr>
              <a:t>37</a:t>
            </a:r>
          </a:p>
          <a:p>
            <a:pPr eaLnBrk="0" hangingPunct="0">
              <a:defRPr/>
            </a:pPr>
            <a:r>
              <a:rPr lang="it-IT" dirty="0">
                <a:solidFill>
                  <a:schemeClr val="bg1"/>
                </a:solidFill>
                <a:latin typeface="Arial" charset="0"/>
                <a:cs typeface="Arial" charset="0"/>
              </a:rPr>
              <a:t>167</a:t>
            </a:r>
          </a:p>
          <a:p>
            <a:pPr eaLnBrk="0" hangingPunct="0">
              <a:defRPr/>
            </a:pPr>
            <a:r>
              <a:rPr lang="it-IT" dirty="0">
                <a:solidFill>
                  <a:schemeClr val="bg1"/>
                </a:solidFill>
                <a:latin typeface="Arial" charset="0"/>
                <a:cs typeface="Arial" charset="0"/>
              </a:rPr>
              <a:t>255</a:t>
            </a:r>
          </a:p>
        </p:txBody>
      </p:sp>
      <p:sp>
        <p:nvSpPr>
          <p:cNvPr id="17" name="Rectangle 128"/>
          <p:cNvSpPr>
            <a:spLocks noChangeArrowheads="1"/>
          </p:cNvSpPr>
          <p:nvPr userDrawn="1"/>
        </p:nvSpPr>
        <p:spPr bwMode="auto">
          <a:xfrm>
            <a:off x="10188575" y="6248400"/>
            <a:ext cx="323850" cy="611188"/>
          </a:xfrm>
          <a:prstGeom prst="rect">
            <a:avLst/>
          </a:prstGeom>
          <a:solidFill>
            <a:srgbClr val="006EB8"/>
          </a:solidFill>
          <a:ln w="9525">
            <a:solidFill>
              <a:schemeClr val="bg1"/>
            </a:solidFill>
            <a:miter lim="800000"/>
            <a:headEnd/>
            <a:tailEnd/>
          </a:ln>
        </p:spPr>
        <p:txBody>
          <a:bodyPr lIns="0" tIns="0" rIns="0" bIns="0" anchor="ctr" anchorCtr="1"/>
          <a:lstStyle/>
          <a:p>
            <a:pPr eaLnBrk="0" hangingPunct="0">
              <a:defRPr/>
            </a:pPr>
            <a:r>
              <a:rPr lang="it-IT" dirty="0">
                <a:solidFill>
                  <a:schemeClr val="bg1"/>
                </a:solidFill>
                <a:latin typeface="Arial" charset="0"/>
                <a:cs typeface="Arial" charset="0"/>
              </a:rPr>
              <a:t>0</a:t>
            </a:r>
          </a:p>
          <a:p>
            <a:pPr eaLnBrk="0" hangingPunct="0">
              <a:defRPr/>
            </a:pPr>
            <a:r>
              <a:rPr lang="it-IT" dirty="0">
                <a:solidFill>
                  <a:schemeClr val="bg1"/>
                </a:solidFill>
                <a:latin typeface="Arial" charset="0"/>
                <a:cs typeface="Arial" charset="0"/>
              </a:rPr>
              <a:t>110</a:t>
            </a:r>
          </a:p>
          <a:p>
            <a:pPr eaLnBrk="0" hangingPunct="0">
              <a:defRPr/>
            </a:pPr>
            <a:r>
              <a:rPr lang="it-IT" dirty="0">
                <a:solidFill>
                  <a:schemeClr val="bg1"/>
                </a:solidFill>
                <a:latin typeface="Arial" charset="0"/>
                <a:cs typeface="Arial" charset="0"/>
              </a:rPr>
              <a:t>184</a:t>
            </a:r>
          </a:p>
        </p:txBody>
      </p:sp>
      <p:pic>
        <p:nvPicPr>
          <p:cNvPr id="19" name="Picture 2" descr="http://webbank.hbl.local/jwcm6/wps/wcm/myconnect/ed0a3e804821b62ea7a8af3c4b85c7c6/UBI_Unity_4c.gif?MOD=AJPERES"/>
          <p:cNvPicPr>
            <a:picLocks noChangeAspect="1" noChangeArrowheads="1"/>
          </p:cNvPicPr>
          <p:nvPr userDrawn="1"/>
        </p:nvPicPr>
        <p:blipFill>
          <a:blip r:embed="rId5" cstate="print"/>
          <a:srcRect/>
          <a:stretch>
            <a:fillRect/>
          </a:stretch>
        </p:blipFill>
        <p:spPr bwMode="auto">
          <a:xfrm>
            <a:off x="8505825" y="6384925"/>
            <a:ext cx="1266825" cy="395288"/>
          </a:xfrm>
          <a:prstGeom prst="rect">
            <a:avLst/>
          </a:prstGeom>
          <a:noFill/>
          <a:ln w="9525">
            <a:noFill/>
            <a:miter lim="800000"/>
            <a:headEnd/>
            <a:tailEnd/>
          </a:ln>
        </p:spPr>
      </p:pic>
      <p:sp>
        <p:nvSpPr>
          <p:cNvPr id="2" name="Titolo 1"/>
          <p:cNvSpPr>
            <a:spLocks noGrp="1"/>
          </p:cNvSpPr>
          <p:nvPr>
            <p:ph type="title"/>
          </p:nvPr>
        </p:nvSpPr>
        <p:spPr/>
        <p:txBody>
          <a:bodyPr/>
          <a:lstStyle/>
          <a:p>
            <a:r>
              <a:rPr lang="it-IT" dirty="0"/>
              <a:t>Fare clic per modificare lo stile del titolo</a:t>
            </a:r>
          </a:p>
        </p:txBody>
      </p:sp>
      <p:pic>
        <p:nvPicPr>
          <p:cNvPr id="20" name="Immagine 19" descr="logo TVS.png"/>
          <p:cNvPicPr>
            <a:picLocks noChangeAspect="1"/>
          </p:cNvPicPr>
          <p:nvPr userDrawn="1"/>
        </p:nvPicPr>
        <p:blipFill>
          <a:blip r:embed="rId6" cstate="print"/>
          <a:stretch>
            <a:fillRect/>
          </a:stretch>
        </p:blipFill>
        <p:spPr>
          <a:xfrm>
            <a:off x="8986063" y="0"/>
            <a:ext cx="873457" cy="873457"/>
          </a:xfrm>
          <a:prstGeom prst="rect">
            <a:avLst/>
          </a:prstGeom>
        </p:spPr>
      </p:pic>
      <p:sp>
        <p:nvSpPr>
          <p:cNvPr id="21" name="Text Box 44"/>
          <p:cNvSpPr txBox="1">
            <a:spLocks noChangeArrowheads="1"/>
          </p:cNvSpPr>
          <p:nvPr userDrawn="1"/>
        </p:nvSpPr>
        <p:spPr bwMode="auto">
          <a:xfrm>
            <a:off x="2438400" y="6334125"/>
            <a:ext cx="5295900" cy="266700"/>
          </a:xfrm>
          <a:prstGeom prst="rect">
            <a:avLst/>
          </a:prstGeom>
          <a:noFill/>
          <a:ln w="9525">
            <a:noFill/>
            <a:miter lim="800000"/>
            <a:headEnd/>
            <a:tailEnd/>
          </a:ln>
          <a:effectLst/>
        </p:spPr>
        <p:txBody>
          <a:bodyPr wrap="none" lIns="0" tIns="0" rIns="0" bIns="0"/>
          <a:lstStyle/>
          <a:p>
            <a:pPr algn="ctr" eaLnBrk="0" hangingPunct="0">
              <a:defRPr/>
            </a:pPr>
            <a:r>
              <a:rPr lang="it-IT" sz="900" b="1" i="1" dirty="0">
                <a:solidFill>
                  <a:schemeClr val="bg1">
                    <a:lumMod val="65000"/>
                  </a:schemeClr>
                </a:solidFill>
                <a:cs typeface="+mn-cs"/>
              </a:rPr>
              <a:t>Documento estremamente riservato</a:t>
            </a:r>
          </a:p>
        </p:txBody>
      </p:sp>
      <p:sp>
        <p:nvSpPr>
          <p:cNvPr id="22" name="Text Box 69"/>
          <p:cNvSpPr txBox="1">
            <a:spLocks noChangeArrowheads="1"/>
          </p:cNvSpPr>
          <p:nvPr userDrawn="1"/>
        </p:nvSpPr>
        <p:spPr bwMode="auto">
          <a:xfrm>
            <a:off x="4792663" y="6583363"/>
            <a:ext cx="320675" cy="250825"/>
          </a:xfrm>
          <a:prstGeom prst="rect">
            <a:avLst/>
          </a:prstGeom>
          <a:noFill/>
          <a:ln w="9525">
            <a:noFill/>
            <a:miter lim="800000"/>
            <a:headEnd/>
            <a:tailEnd/>
          </a:ln>
          <a:effectLst/>
        </p:spPr>
        <p:txBody>
          <a:bodyPr wrap="none" lIns="0" tIns="0" rIns="0" bIns="0"/>
          <a:lstStyle/>
          <a:p>
            <a:pPr algn="ctr" eaLnBrk="0" hangingPunct="0">
              <a:defRPr/>
            </a:pPr>
            <a:fld id="{037A9E56-5530-4C47-982B-1D4556E0AD51}" type="slidenum">
              <a:rPr lang="it-IT" sz="900">
                <a:solidFill>
                  <a:srgbClr val="014377"/>
                </a:solidFill>
                <a:latin typeface="Arial" charset="0"/>
                <a:cs typeface="+mn-cs"/>
              </a:rPr>
              <a:pPr algn="ctr" eaLnBrk="0" hangingPunct="0">
                <a:defRPr/>
              </a:pPr>
              <a:t>‹N›</a:t>
            </a:fld>
            <a:endParaRPr lang="it-IT" sz="900" dirty="0">
              <a:solidFill>
                <a:srgbClr val="014377"/>
              </a:solidFill>
              <a:latin typeface="Arial" charset="0"/>
              <a:cs typeface="+mn-c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15_Titolo e contenuto">
    <p:spTree>
      <p:nvGrpSpPr>
        <p:cNvPr id="1" name=""/>
        <p:cNvGrpSpPr/>
        <p:nvPr/>
      </p:nvGrpSpPr>
      <p:grpSpPr>
        <a:xfrm>
          <a:off x="0" y="0"/>
          <a:ext cx="0" cy="0"/>
          <a:chOff x="0" y="0"/>
          <a:chExt cx="0" cy="0"/>
        </a:xfrm>
      </p:grpSpPr>
      <p:pic>
        <p:nvPicPr>
          <p:cNvPr id="3" name="Picture 93" descr="FILETTO SFUMATO"/>
          <p:cNvPicPr>
            <a:picLocks noChangeAspect="1" noChangeArrowheads="1"/>
          </p:cNvPicPr>
          <p:nvPr userDrawn="1"/>
        </p:nvPicPr>
        <p:blipFill>
          <a:blip r:embed="rId2" cstate="print"/>
          <a:srcRect l="13231" t="25432" r="14497" b="29741"/>
          <a:stretch>
            <a:fillRect/>
          </a:stretch>
        </p:blipFill>
        <p:spPr bwMode="auto">
          <a:xfrm>
            <a:off x="438150" y="6208713"/>
            <a:ext cx="9467850" cy="165100"/>
          </a:xfrm>
          <a:prstGeom prst="rect">
            <a:avLst/>
          </a:prstGeom>
          <a:noFill/>
          <a:ln w="9525">
            <a:noFill/>
            <a:miter lim="800000"/>
            <a:headEnd/>
            <a:tailEnd/>
          </a:ln>
        </p:spPr>
      </p:pic>
      <p:pic>
        <p:nvPicPr>
          <p:cNvPr id="4" name="Picture 92" descr="FILETTO SFUMATO"/>
          <p:cNvPicPr>
            <a:picLocks noChangeAspect="1" noChangeArrowheads="1"/>
          </p:cNvPicPr>
          <p:nvPr userDrawn="1"/>
        </p:nvPicPr>
        <p:blipFill>
          <a:blip r:embed="rId3" cstate="print"/>
          <a:srcRect l="9746" t="25430" r="86835" b="31897"/>
          <a:stretch>
            <a:fillRect/>
          </a:stretch>
        </p:blipFill>
        <p:spPr bwMode="auto">
          <a:xfrm>
            <a:off x="0" y="6208713"/>
            <a:ext cx="447675" cy="157162"/>
          </a:xfrm>
          <a:prstGeom prst="rect">
            <a:avLst/>
          </a:prstGeom>
          <a:noFill/>
          <a:ln w="9525">
            <a:noFill/>
            <a:miter lim="800000"/>
            <a:headEnd/>
            <a:tailEnd/>
          </a:ln>
        </p:spPr>
      </p:pic>
      <p:sp>
        <p:nvSpPr>
          <p:cNvPr id="5" name="Text Box 34"/>
          <p:cNvSpPr txBox="1">
            <a:spLocks noChangeArrowheads="1"/>
          </p:cNvSpPr>
          <p:nvPr/>
        </p:nvSpPr>
        <p:spPr bwMode="auto">
          <a:xfrm>
            <a:off x="506413" y="6540500"/>
            <a:ext cx="2720975" cy="206375"/>
          </a:xfrm>
          <a:prstGeom prst="rect">
            <a:avLst/>
          </a:prstGeom>
          <a:noFill/>
          <a:ln w="9525">
            <a:noFill/>
            <a:miter lim="800000"/>
            <a:headEnd/>
            <a:tailEnd/>
          </a:ln>
          <a:effectLst/>
        </p:spPr>
        <p:txBody>
          <a:bodyPr wrap="none" lIns="0" tIns="0" rIns="0" bIns="0"/>
          <a:lstStyle/>
          <a:p>
            <a:pPr algn="l" eaLnBrk="0" hangingPunct="0">
              <a:defRPr/>
            </a:pPr>
            <a:r>
              <a:rPr lang="it-IT" sz="900" dirty="0">
                <a:solidFill>
                  <a:srgbClr val="014377"/>
                </a:solidFill>
                <a:latin typeface="Arial" charset="0"/>
              </a:rPr>
              <a:t>M&amp;A</a:t>
            </a:r>
          </a:p>
        </p:txBody>
      </p:sp>
      <p:sp>
        <p:nvSpPr>
          <p:cNvPr id="6" name="Text Box 69"/>
          <p:cNvSpPr txBox="1">
            <a:spLocks noChangeArrowheads="1"/>
          </p:cNvSpPr>
          <p:nvPr userDrawn="1"/>
        </p:nvSpPr>
        <p:spPr bwMode="auto">
          <a:xfrm>
            <a:off x="76200" y="6518275"/>
            <a:ext cx="319088" cy="250825"/>
          </a:xfrm>
          <a:prstGeom prst="rect">
            <a:avLst/>
          </a:prstGeom>
          <a:noFill/>
          <a:ln w="9525">
            <a:noFill/>
            <a:miter lim="800000"/>
            <a:headEnd/>
            <a:tailEnd/>
          </a:ln>
          <a:effectLst/>
        </p:spPr>
        <p:txBody>
          <a:bodyPr wrap="none" lIns="0" tIns="0" rIns="0" bIns="0"/>
          <a:lstStyle/>
          <a:p>
            <a:pPr eaLnBrk="0" hangingPunct="0">
              <a:defRPr/>
            </a:pPr>
            <a:fld id="{C4424D33-FCB6-4EE9-ADB0-DB35E936F737}" type="slidenum">
              <a:rPr lang="it-IT" sz="900">
                <a:solidFill>
                  <a:srgbClr val="014377"/>
                </a:solidFill>
                <a:latin typeface="Arial" charset="0"/>
              </a:rPr>
              <a:pPr eaLnBrk="0" hangingPunct="0">
                <a:defRPr/>
              </a:pPr>
              <a:t>‹N›</a:t>
            </a:fld>
            <a:endParaRPr lang="it-IT" sz="900" dirty="0">
              <a:solidFill>
                <a:srgbClr val="014377"/>
              </a:solidFill>
              <a:latin typeface="Arial" charset="0"/>
            </a:endParaRPr>
          </a:p>
        </p:txBody>
      </p:sp>
      <p:pic>
        <p:nvPicPr>
          <p:cNvPr id="7" name="Picture 108" descr="IncipitSmall2"/>
          <p:cNvPicPr>
            <a:picLocks noChangeAspect="1" noChangeArrowheads="1"/>
          </p:cNvPicPr>
          <p:nvPr userDrawn="1"/>
        </p:nvPicPr>
        <p:blipFill>
          <a:blip r:embed="rId4" cstate="print"/>
          <a:srcRect/>
          <a:stretch>
            <a:fillRect/>
          </a:stretch>
        </p:blipFill>
        <p:spPr bwMode="auto">
          <a:xfrm>
            <a:off x="0" y="328613"/>
            <a:ext cx="407988" cy="155575"/>
          </a:xfrm>
          <a:prstGeom prst="rect">
            <a:avLst/>
          </a:prstGeom>
          <a:noFill/>
          <a:ln w="9525">
            <a:noFill/>
            <a:miter lim="800000"/>
            <a:headEnd/>
            <a:tailEnd/>
          </a:ln>
        </p:spPr>
      </p:pic>
      <p:sp>
        <p:nvSpPr>
          <p:cNvPr id="9" name="Rectangle 120"/>
          <p:cNvSpPr>
            <a:spLocks noChangeArrowheads="1"/>
          </p:cNvSpPr>
          <p:nvPr userDrawn="1"/>
        </p:nvSpPr>
        <p:spPr bwMode="auto">
          <a:xfrm>
            <a:off x="10188575" y="1562100"/>
            <a:ext cx="323850" cy="611188"/>
          </a:xfrm>
          <a:prstGeom prst="rect">
            <a:avLst/>
          </a:prstGeom>
          <a:solidFill>
            <a:srgbClr val="000000"/>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0</a:t>
            </a:r>
          </a:p>
        </p:txBody>
      </p:sp>
      <p:sp>
        <p:nvSpPr>
          <p:cNvPr id="10" name="Rectangle 121"/>
          <p:cNvSpPr>
            <a:spLocks noChangeArrowheads="1"/>
          </p:cNvSpPr>
          <p:nvPr userDrawn="1"/>
        </p:nvSpPr>
        <p:spPr bwMode="auto">
          <a:xfrm>
            <a:off x="10188575" y="2343150"/>
            <a:ext cx="323850" cy="611188"/>
          </a:xfrm>
          <a:prstGeom prst="rect">
            <a:avLst/>
          </a:prstGeom>
          <a:solidFill>
            <a:srgbClr val="646464"/>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100</a:t>
            </a:r>
          </a:p>
          <a:p>
            <a:pPr eaLnBrk="0" hangingPunct="0">
              <a:defRPr/>
            </a:pPr>
            <a:r>
              <a:rPr lang="it-IT" dirty="0">
                <a:solidFill>
                  <a:schemeClr val="bg1"/>
                </a:solidFill>
                <a:cs typeface="Arial" pitchFamily="34" charset="0"/>
              </a:rPr>
              <a:t>100</a:t>
            </a:r>
          </a:p>
          <a:p>
            <a:pPr eaLnBrk="0" hangingPunct="0">
              <a:defRPr/>
            </a:pPr>
            <a:r>
              <a:rPr lang="it-IT" dirty="0">
                <a:solidFill>
                  <a:schemeClr val="bg1"/>
                </a:solidFill>
                <a:cs typeface="Arial" pitchFamily="34" charset="0"/>
              </a:rPr>
              <a:t>100</a:t>
            </a:r>
          </a:p>
        </p:txBody>
      </p:sp>
      <p:sp>
        <p:nvSpPr>
          <p:cNvPr id="11" name="Rectangle 122"/>
          <p:cNvSpPr>
            <a:spLocks noChangeArrowheads="1"/>
          </p:cNvSpPr>
          <p:nvPr userDrawn="1"/>
        </p:nvSpPr>
        <p:spPr bwMode="auto">
          <a:xfrm>
            <a:off x="10188575" y="3124200"/>
            <a:ext cx="323850" cy="611188"/>
          </a:xfrm>
          <a:prstGeom prst="rect">
            <a:avLst/>
          </a:prstGeom>
          <a:solidFill>
            <a:srgbClr val="969696"/>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150</a:t>
            </a:r>
          </a:p>
          <a:p>
            <a:pPr eaLnBrk="0" hangingPunct="0">
              <a:defRPr/>
            </a:pPr>
            <a:r>
              <a:rPr lang="it-IT" dirty="0">
                <a:solidFill>
                  <a:schemeClr val="bg1"/>
                </a:solidFill>
                <a:cs typeface="Arial" pitchFamily="34" charset="0"/>
              </a:rPr>
              <a:t>150</a:t>
            </a:r>
          </a:p>
          <a:p>
            <a:pPr eaLnBrk="0" hangingPunct="0">
              <a:defRPr/>
            </a:pPr>
            <a:r>
              <a:rPr lang="it-IT" dirty="0">
                <a:solidFill>
                  <a:schemeClr val="bg1"/>
                </a:solidFill>
                <a:cs typeface="Arial" pitchFamily="34" charset="0"/>
              </a:rPr>
              <a:t>150</a:t>
            </a:r>
          </a:p>
        </p:txBody>
      </p:sp>
      <p:sp>
        <p:nvSpPr>
          <p:cNvPr id="12" name="Rectangle 123"/>
          <p:cNvSpPr>
            <a:spLocks noChangeArrowheads="1"/>
          </p:cNvSpPr>
          <p:nvPr userDrawn="1"/>
        </p:nvSpPr>
        <p:spPr bwMode="auto">
          <a:xfrm>
            <a:off x="10188575" y="3905250"/>
            <a:ext cx="323850" cy="611188"/>
          </a:xfrm>
          <a:prstGeom prst="rect">
            <a:avLst/>
          </a:prstGeom>
          <a:solidFill>
            <a:srgbClr val="C0C0C0"/>
          </a:solidFill>
          <a:ln w="9525">
            <a:solidFill>
              <a:schemeClr val="bg1"/>
            </a:solidFill>
            <a:miter lim="800000"/>
            <a:headEnd/>
            <a:tailEnd/>
          </a:ln>
          <a:effectLst/>
        </p:spPr>
        <p:txBody>
          <a:bodyPr lIns="0" tIns="0" rIns="0" bIns="0" anchor="ctr" anchorCtr="1"/>
          <a:lstStyle/>
          <a:p>
            <a:pPr eaLnBrk="0" hangingPunct="0">
              <a:defRPr/>
            </a:pPr>
            <a:r>
              <a:rPr lang="it-IT" dirty="0">
                <a:cs typeface="Arial" pitchFamily="34" charset="0"/>
              </a:rPr>
              <a:t>192</a:t>
            </a:r>
          </a:p>
          <a:p>
            <a:pPr eaLnBrk="0" hangingPunct="0">
              <a:defRPr/>
            </a:pPr>
            <a:r>
              <a:rPr lang="it-IT" dirty="0">
                <a:cs typeface="Arial" pitchFamily="34" charset="0"/>
              </a:rPr>
              <a:t>192</a:t>
            </a:r>
          </a:p>
          <a:p>
            <a:pPr eaLnBrk="0" hangingPunct="0">
              <a:defRPr/>
            </a:pPr>
            <a:r>
              <a:rPr lang="it-IT" dirty="0">
                <a:cs typeface="Arial" pitchFamily="34" charset="0"/>
              </a:rPr>
              <a:t>192</a:t>
            </a:r>
          </a:p>
        </p:txBody>
      </p:sp>
      <p:sp>
        <p:nvSpPr>
          <p:cNvPr id="13" name="Rectangle 124"/>
          <p:cNvSpPr>
            <a:spLocks noChangeArrowheads="1"/>
          </p:cNvSpPr>
          <p:nvPr userDrawn="1"/>
        </p:nvSpPr>
        <p:spPr bwMode="auto">
          <a:xfrm>
            <a:off x="10188575" y="4686300"/>
            <a:ext cx="323850" cy="611188"/>
          </a:xfrm>
          <a:prstGeom prst="rect">
            <a:avLst/>
          </a:prstGeom>
          <a:solidFill>
            <a:srgbClr val="9BCDFF"/>
          </a:solidFill>
          <a:ln w="9525">
            <a:solidFill>
              <a:schemeClr val="bg1"/>
            </a:solidFill>
            <a:miter lim="800000"/>
            <a:headEnd/>
            <a:tailEnd/>
          </a:ln>
        </p:spPr>
        <p:txBody>
          <a:bodyPr lIns="0" tIns="0" rIns="0" bIns="0" anchor="ctr" anchorCtr="1"/>
          <a:lstStyle/>
          <a:p>
            <a:pPr eaLnBrk="0" hangingPunct="0">
              <a:defRPr/>
            </a:pPr>
            <a:r>
              <a:rPr lang="it-IT" dirty="0">
                <a:cs typeface="Arial" pitchFamily="34" charset="0"/>
              </a:rPr>
              <a:t>153</a:t>
            </a:r>
          </a:p>
          <a:p>
            <a:pPr eaLnBrk="0" hangingPunct="0">
              <a:defRPr/>
            </a:pPr>
            <a:r>
              <a:rPr lang="it-IT" dirty="0">
                <a:cs typeface="Arial" pitchFamily="34" charset="0"/>
              </a:rPr>
              <a:t>204</a:t>
            </a:r>
          </a:p>
          <a:p>
            <a:pPr eaLnBrk="0" hangingPunct="0">
              <a:defRPr/>
            </a:pPr>
            <a:r>
              <a:rPr lang="it-IT" dirty="0">
                <a:cs typeface="Arial" pitchFamily="34" charset="0"/>
              </a:rPr>
              <a:t>255</a:t>
            </a:r>
          </a:p>
        </p:txBody>
      </p:sp>
      <p:sp>
        <p:nvSpPr>
          <p:cNvPr id="14" name="Rectangle 125"/>
          <p:cNvSpPr>
            <a:spLocks noChangeArrowheads="1"/>
          </p:cNvSpPr>
          <p:nvPr userDrawn="1"/>
        </p:nvSpPr>
        <p:spPr bwMode="auto">
          <a:xfrm>
            <a:off x="10188575" y="781050"/>
            <a:ext cx="323850" cy="611188"/>
          </a:xfrm>
          <a:prstGeom prst="rect">
            <a:avLst/>
          </a:prstGeom>
          <a:solidFill>
            <a:srgbClr val="E60003"/>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230</a:t>
            </a:r>
          </a:p>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3</a:t>
            </a:r>
          </a:p>
        </p:txBody>
      </p:sp>
      <p:sp>
        <p:nvSpPr>
          <p:cNvPr id="15" name="Rectangle 126"/>
          <p:cNvSpPr>
            <a:spLocks noChangeArrowheads="1"/>
          </p:cNvSpPr>
          <p:nvPr userDrawn="1"/>
        </p:nvSpPr>
        <p:spPr bwMode="auto">
          <a:xfrm>
            <a:off x="10188575" y="0"/>
            <a:ext cx="323850" cy="611188"/>
          </a:xfrm>
          <a:prstGeom prst="rect">
            <a:avLst/>
          </a:prstGeom>
          <a:solidFill>
            <a:srgbClr val="FFFFFF"/>
          </a:solidFill>
          <a:ln w="9525">
            <a:solidFill>
              <a:schemeClr val="bg1"/>
            </a:solidFill>
            <a:miter lim="800000"/>
            <a:headEnd/>
            <a:tailEnd/>
          </a:ln>
        </p:spPr>
        <p:txBody>
          <a:bodyPr lIns="0" tIns="0" rIns="0" bIns="0" anchor="ctr" anchorCtr="1"/>
          <a:lstStyle/>
          <a:p>
            <a:pPr eaLnBrk="0" hangingPunct="0">
              <a:defRPr/>
            </a:pPr>
            <a:r>
              <a:rPr lang="it-IT" dirty="0">
                <a:solidFill>
                  <a:srgbClr val="006EB8"/>
                </a:solidFill>
                <a:latin typeface="Arial" charset="0"/>
                <a:cs typeface="Arial" charset="0"/>
              </a:rPr>
              <a:t>255</a:t>
            </a:r>
          </a:p>
          <a:p>
            <a:pPr eaLnBrk="0" hangingPunct="0">
              <a:defRPr/>
            </a:pPr>
            <a:r>
              <a:rPr lang="it-IT" dirty="0">
                <a:solidFill>
                  <a:srgbClr val="006EB8"/>
                </a:solidFill>
                <a:latin typeface="Arial" charset="0"/>
                <a:cs typeface="Arial" charset="0"/>
              </a:rPr>
              <a:t>255</a:t>
            </a:r>
          </a:p>
          <a:p>
            <a:pPr eaLnBrk="0" hangingPunct="0">
              <a:defRPr/>
            </a:pPr>
            <a:r>
              <a:rPr lang="it-IT" dirty="0">
                <a:solidFill>
                  <a:srgbClr val="006EB8"/>
                </a:solidFill>
                <a:latin typeface="Arial" charset="0"/>
                <a:cs typeface="Arial" charset="0"/>
              </a:rPr>
              <a:t>255</a:t>
            </a:r>
          </a:p>
        </p:txBody>
      </p:sp>
      <p:sp>
        <p:nvSpPr>
          <p:cNvPr id="16" name="Rectangle 127"/>
          <p:cNvSpPr>
            <a:spLocks noChangeArrowheads="1"/>
          </p:cNvSpPr>
          <p:nvPr userDrawn="1"/>
        </p:nvSpPr>
        <p:spPr bwMode="auto">
          <a:xfrm>
            <a:off x="10188575" y="5467350"/>
            <a:ext cx="323850" cy="611188"/>
          </a:xfrm>
          <a:prstGeom prst="rect">
            <a:avLst/>
          </a:prstGeom>
          <a:solidFill>
            <a:srgbClr val="25A7FF"/>
          </a:solidFill>
          <a:ln w="9525">
            <a:solidFill>
              <a:schemeClr val="bg1"/>
            </a:solidFill>
            <a:miter lim="800000"/>
            <a:headEnd/>
            <a:tailEnd/>
          </a:ln>
        </p:spPr>
        <p:txBody>
          <a:bodyPr lIns="0" tIns="0" rIns="0" bIns="0" anchor="ctr" anchorCtr="1"/>
          <a:lstStyle/>
          <a:p>
            <a:pPr eaLnBrk="0" hangingPunct="0">
              <a:defRPr/>
            </a:pPr>
            <a:r>
              <a:rPr lang="it-IT" dirty="0">
                <a:solidFill>
                  <a:schemeClr val="bg1"/>
                </a:solidFill>
                <a:latin typeface="Arial" charset="0"/>
                <a:cs typeface="Arial" charset="0"/>
              </a:rPr>
              <a:t>37</a:t>
            </a:r>
          </a:p>
          <a:p>
            <a:pPr eaLnBrk="0" hangingPunct="0">
              <a:defRPr/>
            </a:pPr>
            <a:r>
              <a:rPr lang="it-IT" dirty="0">
                <a:solidFill>
                  <a:schemeClr val="bg1"/>
                </a:solidFill>
                <a:latin typeface="Arial" charset="0"/>
                <a:cs typeface="Arial" charset="0"/>
              </a:rPr>
              <a:t>167</a:t>
            </a:r>
          </a:p>
          <a:p>
            <a:pPr eaLnBrk="0" hangingPunct="0">
              <a:defRPr/>
            </a:pPr>
            <a:r>
              <a:rPr lang="it-IT" dirty="0">
                <a:solidFill>
                  <a:schemeClr val="bg1"/>
                </a:solidFill>
                <a:latin typeface="Arial" charset="0"/>
                <a:cs typeface="Arial" charset="0"/>
              </a:rPr>
              <a:t>255</a:t>
            </a:r>
          </a:p>
        </p:txBody>
      </p:sp>
      <p:sp>
        <p:nvSpPr>
          <p:cNvPr id="17" name="Rectangle 128"/>
          <p:cNvSpPr>
            <a:spLocks noChangeArrowheads="1"/>
          </p:cNvSpPr>
          <p:nvPr userDrawn="1"/>
        </p:nvSpPr>
        <p:spPr bwMode="auto">
          <a:xfrm>
            <a:off x="10188575" y="6248400"/>
            <a:ext cx="323850" cy="611188"/>
          </a:xfrm>
          <a:prstGeom prst="rect">
            <a:avLst/>
          </a:prstGeom>
          <a:solidFill>
            <a:srgbClr val="006EB8"/>
          </a:solidFill>
          <a:ln w="9525">
            <a:solidFill>
              <a:schemeClr val="bg1"/>
            </a:solidFill>
            <a:miter lim="800000"/>
            <a:headEnd/>
            <a:tailEnd/>
          </a:ln>
        </p:spPr>
        <p:txBody>
          <a:bodyPr lIns="0" tIns="0" rIns="0" bIns="0" anchor="ctr" anchorCtr="1"/>
          <a:lstStyle/>
          <a:p>
            <a:pPr eaLnBrk="0" hangingPunct="0">
              <a:defRPr/>
            </a:pPr>
            <a:r>
              <a:rPr lang="it-IT" dirty="0">
                <a:solidFill>
                  <a:schemeClr val="bg1"/>
                </a:solidFill>
                <a:latin typeface="Arial" charset="0"/>
                <a:cs typeface="Arial" charset="0"/>
              </a:rPr>
              <a:t>0</a:t>
            </a:r>
          </a:p>
          <a:p>
            <a:pPr eaLnBrk="0" hangingPunct="0">
              <a:defRPr/>
            </a:pPr>
            <a:r>
              <a:rPr lang="it-IT" dirty="0">
                <a:solidFill>
                  <a:schemeClr val="bg1"/>
                </a:solidFill>
                <a:latin typeface="Arial" charset="0"/>
                <a:cs typeface="Arial" charset="0"/>
              </a:rPr>
              <a:t>110</a:t>
            </a:r>
          </a:p>
          <a:p>
            <a:pPr eaLnBrk="0" hangingPunct="0">
              <a:defRPr/>
            </a:pPr>
            <a:r>
              <a:rPr lang="it-IT" dirty="0">
                <a:solidFill>
                  <a:schemeClr val="bg1"/>
                </a:solidFill>
                <a:latin typeface="Arial" charset="0"/>
                <a:cs typeface="Arial" charset="0"/>
              </a:rPr>
              <a:t>184</a:t>
            </a:r>
          </a:p>
        </p:txBody>
      </p:sp>
      <p:pic>
        <p:nvPicPr>
          <p:cNvPr id="19" name="Picture 2" descr="http://webbank.hbl.local/jwcm6/wps/wcm/myconnect/ed0a3e804821b62ea7a8af3c4b85c7c6/UBI_Unity_4c.gif?MOD=AJPERES"/>
          <p:cNvPicPr>
            <a:picLocks noChangeAspect="1" noChangeArrowheads="1"/>
          </p:cNvPicPr>
          <p:nvPr userDrawn="1"/>
        </p:nvPicPr>
        <p:blipFill>
          <a:blip r:embed="rId5" cstate="print"/>
          <a:srcRect/>
          <a:stretch>
            <a:fillRect/>
          </a:stretch>
        </p:blipFill>
        <p:spPr bwMode="auto">
          <a:xfrm>
            <a:off x="8505825" y="6384925"/>
            <a:ext cx="1266825" cy="395288"/>
          </a:xfrm>
          <a:prstGeom prst="rect">
            <a:avLst/>
          </a:prstGeom>
          <a:noFill/>
          <a:ln w="9525">
            <a:noFill/>
            <a:miter lim="800000"/>
            <a:headEnd/>
            <a:tailEnd/>
          </a:ln>
        </p:spPr>
      </p:pic>
      <p:sp>
        <p:nvSpPr>
          <p:cNvPr id="2" name="Titolo 1"/>
          <p:cNvSpPr>
            <a:spLocks noGrp="1"/>
          </p:cNvSpPr>
          <p:nvPr>
            <p:ph type="title"/>
          </p:nvPr>
        </p:nvSpPr>
        <p:spPr/>
        <p:txBody>
          <a:bodyPr/>
          <a:lstStyle/>
          <a:p>
            <a:r>
              <a:rPr lang="it-IT" dirty="0"/>
              <a:t>Fare clic per modificare lo stile del titolo</a:t>
            </a:r>
          </a:p>
        </p:txBody>
      </p:sp>
      <p:pic>
        <p:nvPicPr>
          <p:cNvPr id="20" name="Immagine 19" descr="logo TVS.png"/>
          <p:cNvPicPr>
            <a:picLocks noChangeAspect="1"/>
          </p:cNvPicPr>
          <p:nvPr userDrawn="1"/>
        </p:nvPicPr>
        <p:blipFill>
          <a:blip r:embed="rId6" cstate="print"/>
          <a:stretch>
            <a:fillRect/>
          </a:stretch>
        </p:blipFill>
        <p:spPr>
          <a:xfrm>
            <a:off x="8986063" y="0"/>
            <a:ext cx="873457" cy="873457"/>
          </a:xfrm>
          <a:prstGeom prst="rect">
            <a:avLst/>
          </a:prstGeom>
        </p:spPr>
      </p:pic>
      <p:sp>
        <p:nvSpPr>
          <p:cNvPr id="21" name="Text Box 44"/>
          <p:cNvSpPr txBox="1">
            <a:spLocks noChangeArrowheads="1"/>
          </p:cNvSpPr>
          <p:nvPr userDrawn="1"/>
        </p:nvSpPr>
        <p:spPr bwMode="auto">
          <a:xfrm>
            <a:off x="2438400" y="6334125"/>
            <a:ext cx="5295900" cy="266700"/>
          </a:xfrm>
          <a:prstGeom prst="rect">
            <a:avLst/>
          </a:prstGeom>
          <a:noFill/>
          <a:ln w="9525">
            <a:noFill/>
            <a:miter lim="800000"/>
            <a:headEnd/>
            <a:tailEnd/>
          </a:ln>
          <a:effectLst/>
        </p:spPr>
        <p:txBody>
          <a:bodyPr wrap="none" lIns="0" tIns="0" rIns="0" bIns="0"/>
          <a:lstStyle/>
          <a:p>
            <a:pPr algn="ctr" eaLnBrk="0" hangingPunct="0">
              <a:defRPr/>
            </a:pPr>
            <a:r>
              <a:rPr lang="it-IT" sz="900" b="1" i="1" dirty="0">
                <a:solidFill>
                  <a:schemeClr val="bg1">
                    <a:lumMod val="65000"/>
                  </a:schemeClr>
                </a:solidFill>
                <a:cs typeface="+mn-cs"/>
              </a:rPr>
              <a:t>Documento estremamente riservato</a:t>
            </a:r>
          </a:p>
        </p:txBody>
      </p:sp>
      <p:sp>
        <p:nvSpPr>
          <p:cNvPr id="22" name="Text Box 69"/>
          <p:cNvSpPr txBox="1">
            <a:spLocks noChangeArrowheads="1"/>
          </p:cNvSpPr>
          <p:nvPr userDrawn="1"/>
        </p:nvSpPr>
        <p:spPr bwMode="auto">
          <a:xfrm>
            <a:off x="4792663" y="6583363"/>
            <a:ext cx="320675" cy="250825"/>
          </a:xfrm>
          <a:prstGeom prst="rect">
            <a:avLst/>
          </a:prstGeom>
          <a:noFill/>
          <a:ln w="9525">
            <a:noFill/>
            <a:miter lim="800000"/>
            <a:headEnd/>
            <a:tailEnd/>
          </a:ln>
          <a:effectLst/>
        </p:spPr>
        <p:txBody>
          <a:bodyPr wrap="none" lIns="0" tIns="0" rIns="0" bIns="0"/>
          <a:lstStyle/>
          <a:p>
            <a:pPr algn="ctr" eaLnBrk="0" hangingPunct="0">
              <a:defRPr/>
            </a:pPr>
            <a:fld id="{037A9E56-5530-4C47-982B-1D4556E0AD51}" type="slidenum">
              <a:rPr lang="it-IT" sz="900">
                <a:solidFill>
                  <a:srgbClr val="014377"/>
                </a:solidFill>
                <a:latin typeface="Arial" charset="0"/>
                <a:cs typeface="+mn-cs"/>
              </a:rPr>
              <a:pPr algn="ctr" eaLnBrk="0" hangingPunct="0">
                <a:defRPr/>
              </a:pPr>
              <a:t>‹N›</a:t>
            </a:fld>
            <a:endParaRPr lang="it-IT" sz="900" dirty="0">
              <a:solidFill>
                <a:srgbClr val="014377"/>
              </a:solidFill>
              <a:latin typeface="Arial" charset="0"/>
              <a:cs typeface="+mn-cs"/>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16_Titolo e contenuto">
    <p:spTree>
      <p:nvGrpSpPr>
        <p:cNvPr id="1" name=""/>
        <p:cNvGrpSpPr/>
        <p:nvPr/>
      </p:nvGrpSpPr>
      <p:grpSpPr>
        <a:xfrm>
          <a:off x="0" y="0"/>
          <a:ext cx="0" cy="0"/>
          <a:chOff x="0" y="0"/>
          <a:chExt cx="0" cy="0"/>
        </a:xfrm>
      </p:grpSpPr>
      <p:pic>
        <p:nvPicPr>
          <p:cNvPr id="3" name="Picture 93" descr="FILETTO SFUMATO"/>
          <p:cNvPicPr>
            <a:picLocks noChangeAspect="1" noChangeArrowheads="1"/>
          </p:cNvPicPr>
          <p:nvPr userDrawn="1"/>
        </p:nvPicPr>
        <p:blipFill>
          <a:blip r:embed="rId2" cstate="print"/>
          <a:srcRect l="13231" t="25432" r="14497" b="29741"/>
          <a:stretch>
            <a:fillRect/>
          </a:stretch>
        </p:blipFill>
        <p:spPr bwMode="auto">
          <a:xfrm>
            <a:off x="438150" y="6208713"/>
            <a:ext cx="9467850" cy="165100"/>
          </a:xfrm>
          <a:prstGeom prst="rect">
            <a:avLst/>
          </a:prstGeom>
          <a:noFill/>
          <a:ln w="9525">
            <a:noFill/>
            <a:miter lim="800000"/>
            <a:headEnd/>
            <a:tailEnd/>
          </a:ln>
        </p:spPr>
      </p:pic>
      <p:pic>
        <p:nvPicPr>
          <p:cNvPr id="4" name="Picture 92" descr="FILETTO SFUMATO"/>
          <p:cNvPicPr>
            <a:picLocks noChangeAspect="1" noChangeArrowheads="1"/>
          </p:cNvPicPr>
          <p:nvPr userDrawn="1"/>
        </p:nvPicPr>
        <p:blipFill>
          <a:blip r:embed="rId3" cstate="print"/>
          <a:srcRect l="9746" t="25430" r="86835" b="31897"/>
          <a:stretch>
            <a:fillRect/>
          </a:stretch>
        </p:blipFill>
        <p:spPr bwMode="auto">
          <a:xfrm>
            <a:off x="0" y="6208713"/>
            <a:ext cx="447675" cy="157162"/>
          </a:xfrm>
          <a:prstGeom prst="rect">
            <a:avLst/>
          </a:prstGeom>
          <a:noFill/>
          <a:ln w="9525">
            <a:noFill/>
            <a:miter lim="800000"/>
            <a:headEnd/>
            <a:tailEnd/>
          </a:ln>
        </p:spPr>
      </p:pic>
      <p:sp>
        <p:nvSpPr>
          <p:cNvPr id="5" name="Text Box 34"/>
          <p:cNvSpPr txBox="1">
            <a:spLocks noChangeArrowheads="1"/>
          </p:cNvSpPr>
          <p:nvPr/>
        </p:nvSpPr>
        <p:spPr bwMode="auto">
          <a:xfrm>
            <a:off x="506413" y="6540500"/>
            <a:ext cx="2720975" cy="206375"/>
          </a:xfrm>
          <a:prstGeom prst="rect">
            <a:avLst/>
          </a:prstGeom>
          <a:noFill/>
          <a:ln w="9525">
            <a:noFill/>
            <a:miter lim="800000"/>
            <a:headEnd/>
            <a:tailEnd/>
          </a:ln>
          <a:effectLst/>
        </p:spPr>
        <p:txBody>
          <a:bodyPr wrap="none" lIns="0" tIns="0" rIns="0" bIns="0"/>
          <a:lstStyle/>
          <a:p>
            <a:pPr algn="l" eaLnBrk="0" hangingPunct="0">
              <a:defRPr/>
            </a:pPr>
            <a:r>
              <a:rPr lang="it-IT" sz="900" dirty="0">
                <a:solidFill>
                  <a:srgbClr val="014377"/>
                </a:solidFill>
                <a:latin typeface="Arial" charset="0"/>
              </a:rPr>
              <a:t>M&amp;A</a:t>
            </a:r>
          </a:p>
        </p:txBody>
      </p:sp>
      <p:sp>
        <p:nvSpPr>
          <p:cNvPr id="6" name="Text Box 69"/>
          <p:cNvSpPr txBox="1">
            <a:spLocks noChangeArrowheads="1"/>
          </p:cNvSpPr>
          <p:nvPr userDrawn="1"/>
        </p:nvSpPr>
        <p:spPr bwMode="auto">
          <a:xfrm>
            <a:off x="76200" y="6518275"/>
            <a:ext cx="319088" cy="250825"/>
          </a:xfrm>
          <a:prstGeom prst="rect">
            <a:avLst/>
          </a:prstGeom>
          <a:noFill/>
          <a:ln w="9525">
            <a:noFill/>
            <a:miter lim="800000"/>
            <a:headEnd/>
            <a:tailEnd/>
          </a:ln>
          <a:effectLst/>
        </p:spPr>
        <p:txBody>
          <a:bodyPr wrap="none" lIns="0" tIns="0" rIns="0" bIns="0"/>
          <a:lstStyle/>
          <a:p>
            <a:pPr eaLnBrk="0" hangingPunct="0">
              <a:defRPr/>
            </a:pPr>
            <a:fld id="{C4424D33-FCB6-4EE9-ADB0-DB35E936F737}" type="slidenum">
              <a:rPr lang="it-IT" sz="900">
                <a:solidFill>
                  <a:srgbClr val="014377"/>
                </a:solidFill>
                <a:latin typeface="Arial" charset="0"/>
              </a:rPr>
              <a:pPr eaLnBrk="0" hangingPunct="0">
                <a:defRPr/>
              </a:pPr>
              <a:t>‹N›</a:t>
            </a:fld>
            <a:endParaRPr lang="it-IT" sz="900" dirty="0">
              <a:solidFill>
                <a:srgbClr val="014377"/>
              </a:solidFill>
              <a:latin typeface="Arial" charset="0"/>
            </a:endParaRPr>
          </a:p>
        </p:txBody>
      </p:sp>
      <p:pic>
        <p:nvPicPr>
          <p:cNvPr id="7" name="Picture 108" descr="IncipitSmall2"/>
          <p:cNvPicPr>
            <a:picLocks noChangeAspect="1" noChangeArrowheads="1"/>
          </p:cNvPicPr>
          <p:nvPr userDrawn="1"/>
        </p:nvPicPr>
        <p:blipFill>
          <a:blip r:embed="rId4" cstate="print"/>
          <a:srcRect/>
          <a:stretch>
            <a:fillRect/>
          </a:stretch>
        </p:blipFill>
        <p:spPr bwMode="auto">
          <a:xfrm>
            <a:off x="0" y="328613"/>
            <a:ext cx="407988" cy="155575"/>
          </a:xfrm>
          <a:prstGeom prst="rect">
            <a:avLst/>
          </a:prstGeom>
          <a:noFill/>
          <a:ln w="9525">
            <a:noFill/>
            <a:miter lim="800000"/>
            <a:headEnd/>
            <a:tailEnd/>
          </a:ln>
        </p:spPr>
      </p:pic>
      <p:sp>
        <p:nvSpPr>
          <p:cNvPr id="9" name="Rectangle 120"/>
          <p:cNvSpPr>
            <a:spLocks noChangeArrowheads="1"/>
          </p:cNvSpPr>
          <p:nvPr userDrawn="1"/>
        </p:nvSpPr>
        <p:spPr bwMode="auto">
          <a:xfrm>
            <a:off x="10188575" y="1562100"/>
            <a:ext cx="323850" cy="611188"/>
          </a:xfrm>
          <a:prstGeom prst="rect">
            <a:avLst/>
          </a:prstGeom>
          <a:solidFill>
            <a:srgbClr val="000000"/>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0</a:t>
            </a:r>
          </a:p>
        </p:txBody>
      </p:sp>
      <p:sp>
        <p:nvSpPr>
          <p:cNvPr id="10" name="Rectangle 121"/>
          <p:cNvSpPr>
            <a:spLocks noChangeArrowheads="1"/>
          </p:cNvSpPr>
          <p:nvPr userDrawn="1"/>
        </p:nvSpPr>
        <p:spPr bwMode="auto">
          <a:xfrm>
            <a:off x="10188575" y="2343150"/>
            <a:ext cx="323850" cy="611188"/>
          </a:xfrm>
          <a:prstGeom prst="rect">
            <a:avLst/>
          </a:prstGeom>
          <a:solidFill>
            <a:srgbClr val="646464"/>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100</a:t>
            </a:r>
          </a:p>
          <a:p>
            <a:pPr eaLnBrk="0" hangingPunct="0">
              <a:defRPr/>
            </a:pPr>
            <a:r>
              <a:rPr lang="it-IT" dirty="0">
                <a:solidFill>
                  <a:schemeClr val="bg1"/>
                </a:solidFill>
                <a:cs typeface="Arial" pitchFamily="34" charset="0"/>
              </a:rPr>
              <a:t>100</a:t>
            </a:r>
          </a:p>
          <a:p>
            <a:pPr eaLnBrk="0" hangingPunct="0">
              <a:defRPr/>
            </a:pPr>
            <a:r>
              <a:rPr lang="it-IT" dirty="0">
                <a:solidFill>
                  <a:schemeClr val="bg1"/>
                </a:solidFill>
                <a:cs typeface="Arial" pitchFamily="34" charset="0"/>
              </a:rPr>
              <a:t>100</a:t>
            </a:r>
          </a:p>
        </p:txBody>
      </p:sp>
      <p:sp>
        <p:nvSpPr>
          <p:cNvPr id="11" name="Rectangle 122"/>
          <p:cNvSpPr>
            <a:spLocks noChangeArrowheads="1"/>
          </p:cNvSpPr>
          <p:nvPr userDrawn="1"/>
        </p:nvSpPr>
        <p:spPr bwMode="auto">
          <a:xfrm>
            <a:off x="10188575" y="3124200"/>
            <a:ext cx="323850" cy="611188"/>
          </a:xfrm>
          <a:prstGeom prst="rect">
            <a:avLst/>
          </a:prstGeom>
          <a:solidFill>
            <a:srgbClr val="969696"/>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150</a:t>
            </a:r>
          </a:p>
          <a:p>
            <a:pPr eaLnBrk="0" hangingPunct="0">
              <a:defRPr/>
            </a:pPr>
            <a:r>
              <a:rPr lang="it-IT" dirty="0">
                <a:solidFill>
                  <a:schemeClr val="bg1"/>
                </a:solidFill>
                <a:cs typeface="Arial" pitchFamily="34" charset="0"/>
              </a:rPr>
              <a:t>150</a:t>
            </a:r>
          </a:p>
          <a:p>
            <a:pPr eaLnBrk="0" hangingPunct="0">
              <a:defRPr/>
            </a:pPr>
            <a:r>
              <a:rPr lang="it-IT" dirty="0">
                <a:solidFill>
                  <a:schemeClr val="bg1"/>
                </a:solidFill>
                <a:cs typeface="Arial" pitchFamily="34" charset="0"/>
              </a:rPr>
              <a:t>150</a:t>
            </a:r>
          </a:p>
        </p:txBody>
      </p:sp>
      <p:sp>
        <p:nvSpPr>
          <p:cNvPr id="12" name="Rectangle 123"/>
          <p:cNvSpPr>
            <a:spLocks noChangeArrowheads="1"/>
          </p:cNvSpPr>
          <p:nvPr userDrawn="1"/>
        </p:nvSpPr>
        <p:spPr bwMode="auto">
          <a:xfrm>
            <a:off x="10188575" y="3905250"/>
            <a:ext cx="323850" cy="611188"/>
          </a:xfrm>
          <a:prstGeom prst="rect">
            <a:avLst/>
          </a:prstGeom>
          <a:solidFill>
            <a:srgbClr val="C0C0C0"/>
          </a:solidFill>
          <a:ln w="9525">
            <a:solidFill>
              <a:schemeClr val="bg1"/>
            </a:solidFill>
            <a:miter lim="800000"/>
            <a:headEnd/>
            <a:tailEnd/>
          </a:ln>
          <a:effectLst/>
        </p:spPr>
        <p:txBody>
          <a:bodyPr lIns="0" tIns="0" rIns="0" bIns="0" anchor="ctr" anchorCtr="1"/>
          <a:lstStyle/>
          <a:p>
            <a:pPr eaLnBrk="0" hangingPunct="0">
              <a:defRPr/>
            </a:pPr>
            <a:r>
              <a:rPr lang="it-IT" dirty="0">
                <a:cs typeface="Arial" pitchFamily="34" charset="0"/>
              </a:rPr>
              <a:t>192</a:t>
            </a:r>
          </a:p>
          <a:p>
            <a:pPr eaLnBrk="0" hangingPunct="0">
              <a:defRPr/>
            </a:pPr>
            <a:r>
              <a:rPr lang="it-IT" dirty="0">
                <a:cs typeface="Arial" pitchFamily="34" charset="0"/>
              </a:rPr>
              <a:t>192</a:t>
            </a:r>
          </a:p>
          <a:p>
            <a:pPr eaLnBrk="0" hangingPunct="0">
              <a:defRPr/>
            </a:pPr>
            <a:r>
              <a:rPr lang="it-IT" dirty="0">
                <a:cs typeface="Arial" pitchFamily="34" charset="0"/>
              </a:rPr>
              <a:t>192</a:t>
            </a:r>
          </a:p>
        </p:txBody>
      </p:sp>
      <p:sp>
        <p:nvSpPr>
          <p:cNvPr id="13" name="Rectangle 124"/>
          <p:cNvSpPr>
            <a:spLocks noChangeArrowheads="1"/>
          </p:cNvSpPr>
          <p:nvPr userDrawn="1"/>
        </p:nvSpPr>
        <p:spPr bwMode="auto">
          <a:xfrm>
            <a:off x="10188575" y="4686300"/>
            <a:ext cx="323850" cy="611188"/>
          </a:xfrm>
          <a:prstGeom prst="rect">
            <a:avLst/>
          </a:prstGeom>
          <a:solidFill>
            <a:srgbClr val="9BCDFF"/>
          </a:solidFill>
          <a:ln w="9525">
            <a:solidFill>
              <a:schemeClr val="bg1"/>
            </a:solidFill>
            <a:miter lim="800000"/>
            <a:headEnd/>
            <a:tailEnd/>
          </a:ln>
        </p:spPr>
        <p:txBody>
          <a:bodyPr lIns="0" tIns="0" rIns="0" bIns="0" anchor="ctr" anchorCtr="1"/>
          <a:lstStyle/>
          <a:p>
            <a:pPr eaLnBrk="0" hangingPunct="0">
              <a:defRPr/>
            </a:pPr>
            <a:r>
              <a:rPr lang="it-IT" dirty="0">
                <a:cs typeface="Arial" pitchFamily="34" charset="0"/>
              </a:rPr>
              <a:t>153</a:t>
            </a:r>
          </a:p>
          <a:p>
            <a:pPr eaLnBrk="0" hangingPunct="0">
              <a:defRPr/>
            </a:pPr>
            <a:r>
              <a:rPr lang="it-IT" dirty="0">
                <a:cs typeface="Arial" pitchFamily="34" charset="0"/>
              </a:rPr>
              <a:t>204</a:t>
            </a:r>
          </a:p>
          <a:p>
            <a:pPr eaLnBrk="0" hangingPunct="0">
              <a:defRPr/>
            </a:pPr>
            <a:r>
              <a:rPr lang="it-IT" dirty="0">
                <a:cs typeface="Arial" pitchFamily="34" charset="0"/>
              </a:rPr>
              <a:t>255</a:t>
            </a:r>
          </a:p>
        </p:txBody>
      </p:sp>
      <p:sp>
        <p:nvSpPr>
          <p:cNvPr id="14" name="Rectangle 125"/>
          <p:cNvSpPr>
            <a:spLocks noChangeArrowheads="1"/>
          </p:cNvSpPr>
          <p:nvPr userDrawn="1"/>
        </p:nvSpPr>
        <p:spPr bwMode="auto">
          <a:xfrm>
            <a:off x="10188575" y="781050"/>
            <a:ext cx="323850" cy="611188"/>
          </a:xfrm>
          <a:prstGeom prst="rect">
            <a:avLst/>
          </a:prstGeom>
          <a:solidFill>
            <a:srgbClr val="E60003"/>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230</a:t>
            </a:r>
          </a:p>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3</a:t>
            </a:r>
          </a:p>
        </p:txBody>
      </p:sp>
      <p:sp>
        <p:nvSpPr>
          <p:cNvPr id="15" name="Rectangle 126"/>
          <p:cNvSpPr>
            <a:spLocks noChangeArrowheads="1"/>
          </p:cNvSpPr>
          <p:nvPr userDrawn="1"/>
        </p:nvSpPr>
        <p:spPr bwMode="auto">
          <a:xfrm>
            <a:off x="10188575" y="0"/>
            <a:ext cx="323850" cy="611188"/>
          </a:xfrm>
          <a:prstGeom prst="rect">
            <a:avLst/>
          </a:prstGeom>
          <a:solidFill>
            <a:srgbClr val="FFFFFF"/>
          </a:solidFill>
          <a:ln w="9525">
            <a:solidFill>
              <a:schemeClr val="bg1"/>
            </a:solidFill>
            <a:miter lim="800000"/>
            <a:headEnd/>
            <a:tailEnd/>
          </a:ln>
        </p:spPr>
        <p:txBody>
          <a:bodyPr lIns="0" tIns="0" rIns="0" bIns="0" anchor="ctr" anchorCtr="1"/>
          <a:lstStyle/>
          <a:p>
            <a:pPr eaLnBrk="0" hangingPunct="0">
              <a:defRPr/>
            </a:pPr>
            <a:r>
              <a:rPr lang="it-IT" dirty="0">
                <a:solidFill>
                  <a:srgbClr val="006EB8"/>
                </a:solidFill>
                <a:latin typeface="Arial" charset="0"/>
                <a:cs typeface="Arial" charset="0"/>
              </a:rPr>
              <a:t>255</a:t>
            </a:r>
          </a:p>
          <a:p>
            <a:pPr eaLnBrk="0" hangingPunct="0">
              <a:defRPr/>
            </a:pPr>
            <a:r>
              <a:rPr lang="it-IT" dirty="0">
                <a:solidFill>
                  <a:srgbClr val="006EB8"/>
                </a:solidFill>
                <a:latin typeface="Arial" charset="0"/>
                <a:cs typeface="Arial" charset="0"/>
              </a:rPr>
              <a:t>255</a:t>
            </a:r>
          </a:p>
          <a:p>
            <a:pPr eaLnBrk="0" hangingPunct="0">
              <a:defRPr/>
            </a:pPr>
            <a:r>
              <a:rPr lang="it-IT" dirty="0">
                <a:solidFill>
                  <a:srgbClr val="006EB8"/>
                </a:solidFill>
                <a:latin typeface="Arial" charset="0"/>
                <a:cs typeface="Arial" charset="0"/>
              </a:rPr>
              <a:t>255</a:t>
            </a:r>
          </a:p>
        </p:txBody>
      </p:sp>
      <p:sp>
        <p:nvSpPr>
          <p:cNvPr id="16" name="Rectangle 127"/>
          <p:cNvSpPr>
            <a:spLocks noChangeArrowheads="1"/>
          </p:cNvSpPr>
          <p:nvPr userDrawn="1"/>
        </p:nvSpPr>
        <p:spPr bwMode="auto">
          <a:xfrm>
            <a:off x="10188575" y="5467350"/>
            <a:ext cx="323850" cy="611188"/>
          </a:xfrm>
          <a:prstGeom prst="rect">
            <a:avLst/>
          </a:prstGeom>
          <a:solidFill>
            <a:srgbClr val="25A7FF"/>
          </a:solidFill>
          <a:ln w="9525">
            <a:solidFill>
              <a:schemeClr val="bg1"/>
            </a:solidFill>
            <a:miter lim="800000"/>
            <a:headEnd/>
            <a:tailEnd/>
          </a:ln>
        </p:spPr>
        <p:txBody>
          <a:bodyPr lIns="0" tIns="0" rIns="0" bIns="0" anchor="ctr" anchorCtr="1"/>
          <a:lstStyle/>
          <a:p>
            <a:pPr eaLnBrk="0" hangingPunct="0">
              <a:defRPr/>
            </a:pPr>
            <a:r>
              <a:rPr lang="it-IT" dirty="0">
                <a:solidFill>
                  <a:schemeClr val="bg1"/>
                </a:solidFill>
                <a:latin typeface="Arial" charset="0"/>
                <a:cs typeface="Arial" charset="0"/>
              </a:rPr>
              <a:t>37</a:t>
            </a:r>
          </a:p>
          <a:p>
            <a:pPr eaLnBrk="0" hangingPunct="0">
              <a:defRPr/>
            </a:pPr>
            <a:r>
              <a:rPr lang="it-IT" dirty="0">
                <a:solidFill>
                  <a:schemeClr val="bg1"/>
                </a:solidFill>
                <a:latin typeface="Arial" charset="0"/>
                <a:cs typeface="Arial" charset="0"/>
              </a:rPr>
              <a:t>167</a:t>
            </a:r>
          </a:p>
          <a:p>
            <a:pPr eaLnBrk="0" hangingPunct="0">
              <a:defRPr/>
            </a:pPr>
            <a:r>
              <a:rPr lang="it-IT" dirty="0">
                <a:solidFill>
                  <a:schemeClr val="bg1"/>
                </a:solidFill>
                <a:latin typeface="Arial" charset="0"/>
                <a:cs typeface="Arial" charset="0"/>
              </a:rPr>
              <a:t>255</a:t>
            </a:r>
          </a:p>
        </p:txBody>
      </p:sp>
      <p:sp>
        <p:nvSpPr>
          <p:cNvPr id="17" name="Rectangle 128"/>
          <p:cNvSpPr>
            <a:spLocks noChangeArrowheads="1"/>
          </p:cNvSpPr>
          <p:nvPr userDrawn="1"/>
        </p:nvSpPr>
        <p:spPr bwMode="auto">
          <a:xfrm>
            <a:off x="10188575" y="6248400"/>
            <a:ext cx="323850" cy="611188"/>
          </a:xfrm>
          <a:prstGeom prst="rect">
            <a:avLst/>
          </a:prstGeom>
          <a:solidFill>
            <a:srgbClr val="006EB8"/>
          </a:solidFill>
          <a:ln w="9525">
            <a:solidFill>
              <a:schemeClr val="bg1"/>
            </a:solidFill>
            <a:miter lim="800000"/>
            <a:headEnd/>
            <a:tailEnd/>
          </a:ln>
        </p:spPr>
        <p:txBody>
          <a:bodyPr lIns="0" tIns="0" rIns="0" bIns="0" anchor="ctr" anchorCtr="1"/>
          <a:lstStyle/>
          <a:p>
            <a:pPr eaLnBrk="0" hangingPunct="0">
              <a:defRPr/>
            </a:pPr>
            <a:r>
              <a:rPr lang="it-IT" dirty="0">
                <a:solidFill>
                  <a:schemeClr val="bg1"/>
                </a:solidFill>
                <a:latin typeface="Arial" charset="0"/>
                <a:cs typeface="Arial" charset="0"/>
              </a:rPr>
              <a:t>0</a:t>
            </a:r>
          </a:p>
          <a:p>
            <a:pPr eaLnBrk="0" hangingPunct="0">
              <a:defRPr/>
            </a:pPr>
            <a:r>
              <a:rPr lang="it-IT" dirty="0">
                <a:solidFill>
                  <a:schemeClr val="bg1"/>
                </a:solidFill>
                <a:latin typeface="Arial" charset="0"/>
                <a:cs typeface="Arial" charset="0"/>
              </a:rPr>
              <a:t>110</a:t>
            </a:r>
          </a:p>
          <a:p>
            <a:pPr eaLnBrk="0" hangingPunct="0">
              <a:defRPr/>
            </a:pPr>
            <a:r>
              <a:rPr lang="it-IT" dirty="0">
                <a:solidFill>
                  <a:schemeClr val="bg1"/>
                </a:solidFill>
                <a:latin typeface="Arial" charset="0"/>
                <a:cs typeface="Arial" charset="0"/>
              </a:rPr>
              <a:t>184</a:t>
            </a:r>
          </a:p>
        </p:txBody>
      </p:sp>
      <p:pic>
        <p:nvPicPr>
          <p:cNvPr id="19" name="Picture 2" descr="http://webbank.hbl.local/jwcm6/wps/wcm/myconnect/ed0a3e804821b62ea7a8af3c4b85c7c6/UBI_Unity_4c.gif?MOD=AJPERES"/>
          <p:cNvPicPr>
            <a:picLocks noChangeAspect="1" noChangeArrowheads="1"/>
          </p:cNvPicPr>
          <p:nvPr userDrawn="1"/>
        </p:nvPicPr>
        <p:blipFill>
          <a:blip r:embed="rId5" cstate="print"/>
          <a:srcRect/>
          <a:stretch>
            <a:fillRect/>
          </a:stretch>
        </p:blipFill>
        <p:spPr bwMode="auto">
          <a:xfrm>
            <a:off x="8505825" y="6384925"/>
            <a:ext cx="1266825" cy="395288"/>
          </a:xfrm>
          <a:prstGeom prst="rect">
            <a:avLst/>
          </a:prstGeom>
          <a:noFill/>
          <a:ln w="9525">
            <a:noFill/>
            <a:miter lim="800000"/>
            <a:headEnd/>
            <a:tailEnd/>
          </a:ln>
        </p:spPr>
      </p:pic>
      <p:sp>
        <p:nvSpPr>
          <p:cNvPr id="2" name="Titolo 1"/>
          <p:cNvSpPr>
            <a:spLocks noGrp="1"/>
          </p:cNvSpPr>
          <p:nvPr>
            <p:ph type="title"/>
          </p:nvPr>
        </p:nvSpPr>
        <p:spPr/>
        <p:txBody>
          <a:bodyPr/>
          <a:lstStyle/>
          <a:p>
            <a:r>
              <a:rPr lang="it-IT" dirty="0"/>
              <a:t>Fare clic per modificare lo stile del titolo</a:t>
            </a:r>
          </a:p>
        </p:txBody>
      </p:sp>
      <p:pic>
        <p:nvPicPr>
          <p:cNvPr id="20" name="Immagine 19" descr="logo TVS.png"/>
          <p:cNvPicPr>
            <a:picLocks noChangeAspect="1"/>
          </p:cNvPicPr>
          <p:nvPr userDrawn="1"/>
        </p:nvPicPr>
        <p:blipFill>
          <a:blip r:embed="rId6" cstate="print"/>
          <a:stretch>
            <a:fillRect/>
          </a:stretch>
        </p:blipFill>
        <p:spPr>
          <a:xfrm>
            <a:off x="8986063" y="0"/>
            <a:ext cx="873457" cy="873457"/>
          </a:xfrm>
          <a:prstGeom prst="rect">
            <a:avLst/>
          </a:prstGeom>
        </p:spPr>
      </p:pic>
      <p:sp>
        <p:nvSpPr>
          <p:cNvPr id="21" name="Text Box 44"/>
          <p:cNvSpPr txBox="1">
            <a:spLocks noChangeArrowheads="1"/>
          </p:cNvSpPr>
          <p:nvPr userDrawn="1"/>
        </p:nvSpPr>
        <p:spPr bwMode="auto">
          <a:xfrm>
            <a:off x="2438400" y="6334125"/>
            <a:ext cx="5295900" cy="266700"/>
          </a:xfrm>
          <a:prstGeom prst="rect">
            <a:avLst/>
          </a:prstGeom>
          <a:noFill/>
          <a:ln w="9525">
            <a:noFill/>
            <a:miter lim="800000"/>
            <a:headEnd/>
            <a:tailEnd/>
          </a:ln>
          <a:effectLst/>
        </p:spPr>
        <p:txBody>
          <a:bodyPr wrap="none" lIns="0" tIns="0" rIns="0" bIns="0"/>
          <a:lstStyle/>
          <a:p>
            <a:pPr algn="ctr" eaLnBrk="0" hangingPunct="0">
              <a:defRPr/>
            </a:pPr>
            <a:r>
              <a:rPr lang="it-IT" sz="900" b="1" i="1" dirty="0">
                <a:solidFill>
                  <a:schemeClr val="bg1">
                    <a:lumMod val="65000"/>
                  </a:schemeClr>
                </a:solidFill>
                <a:cs typeface="+mn-cs"/>
              </a:rPr>
              <a:t>Documento estremamente riservato</a:t>
            </a:r>
          </a:p>
        </p:txBody>
      </p:sp>
      <p:sp>
        <p:nvSpPr>
          <p:cNvPr id="22" name="Text Box 69"/>
          <p:cNvSpPr txBox="1">
            <a:spLocks noChangeArrowheads="1"/>
          </p:cNvSpPr>
          <p:nvPr userDrawn="1"/>
        </p:nvSpPr>
        <p:spPr bwMode="auto">
          <a:xfrm>
            <a:off x="4792663" y="6583363"/>
            <a:ext cx="320675" cy="250825"/>
          </a:xfrm>
          <a:prstGeom prst="rect">
            <a:avLst/>
          </a:prstGeom>
          <a:noFill/>
          <a:ln w="9525">
            <a:noFill/>
            <a:miter lim="800000"/>
            <a:headEnd/>
            <a:tailEnd/>
          </a:ln>
          <a:effectLst/>
        </p:spPr>
        <p:txBody>
          <a:bodyPr wrap="none" lIns="0" tIns="0" rIns="0" bIns="0"/>
          <a:lstStyle/>
          <a:p>
            <a:pPr algn="ctr" eaLnBrk="0" hangingPunct="0">
              <a:defRPr/>
            </a:pPr>
            <a:fld id="{037A9E56-5530-4C47-982B-1D4556E0AD51}" type="slidenum">
              <a:rPr lang="it-IT" sz="900">
                <a:solidFill>
                  <a:srgbClr val="014377"/>
                </a:solidFill>
                <a:latin typeface="Arial" charset="0"/>
                <a:cs typeface="+mn-cs"/>
              </a:rPr>
              <a:pPr algn="ctr" eaLnBrk="0" hangingPunct="0">
                <a:defRPr/>
              </a:pPr>
              <a:t>‹N›</a:t>
            </a:fld>
            <a:endParaRPr lang="it-IT" sz="900" dirty="0">
              <a:solidFill>
                <a:srgbClr val="014377"/>
              </a:solidFill>
              <a:latin typeface="Arial" charset="0"/>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userDrawn="1">
  <p:cSld name="1_Titolo e contenuto">
    <p:spTree>
      <p:nvGrpSpPr>
        <p:cNvPr id="1" name=""/>
        <p:cNvGrpSpPr/>
        <p:nvPr/>
      </p:nvGrpSpPr>
      <p:grpSpPr>
        <a:xfrm>
          <a:off x="0" y="0"/>
          <a:ext cx="0" cy="0"/>
          <a:chOff x="0" y="0"/>
          <a:chExt cx="0" cy="0"/>
        </a:xfrm>
      </p:grpSpPr>
      <p:pic>
        <p:nvPicPr>
          <p:cNvPr id="3" name="Picture 93" descr="FILETTO SFUMATO"/>
          <p:cNvPicPr>
            <a:picLocks noChangeAspect="1" noChangeArrowheads="1"/>
          </p:cNvPicPr>
          <p:nvPr userDrawn="1"/>
        </p:nvPicPr>
        <p:blipFill>
          <a:blip r:embed="rId2" cstate="print"/>
          <a:srcRect l="13231" t="25432" r="14497" b="29741"/>
          <a:stretch>
            <a:fillRect/>
          </a:stretch>
        </p:blipFill>
        <p:spPr bwMode="auto">
          <a:xfrm>
            <a:off x="438150" y="6208713"/>
            <a:ext cx="9467850" cy="165100"/>
          </a:xfrm>
          <a:prstGeom prst="rect">
            <a:avLst/>
          </a:prstGeom>
          <a:noFill/>
          <a:ln w="9525">
            <a:noFill/>
            <a:miter lim="800000"/>
            <a:headEnd/>
            <a:tailEnd/>
          </a:ln>
        </p:spPr>
      </p:pic>
      <p:pic>
        <p:nvPicPr>
          <p:cNvPr id="4" name="Picture 92" descr="FILETTO SFUMATO"/>
          <p:cNvPicPr>
            <a:picLocks noChangeAspect="1" noChangeArrowheads="1"/>
          </p:cNvPicPr>
          <p:nvPr userDrawn="1"/>
        </p:nvPicPr>
        <p:blipFill>
          <a:blip r:embed="rId3" cstate="print"/>
          <a:srcRect l="9746" t="25430" r="86835" b="31897"/>
          <a:stretch>
            <a:fillRect/>
          </a:stretch>
        </p:blipFill>
        <p:spPr bwMode="auto">
          <a:xfrm>
            <a:off x="1" y="6208713"/>
            <a:ext cx="447675" cy="157162"/>
          </a:xfrm>
          <a:prstGeom prst="rect">
            <a:avLst/>
          </a:prstGeom>
          <a:noFill/>
          <a:ln w="9525">
            <a:noFill/>
            <a:miter lim="800000"/>
            <a:headEnd/>
            <a:tailEnd/>
          </a:ln>
        </p:spPr>
      </p:pic>
      <p:sp>
        <p:nvSpPr>
          <p:cNvPr id="5" name="Text Box 34"/>
          <p:cNvSpPr txBox="1">
            <a:spLocks noChangeArrowheads="1"/>
          </p:cNvSpPr>
          <p:nvPr/>
        </p:nvSpPr>
        <p:spPr bwMode="auto">
          <a:xfrm>
            <a:off x="506414" y="6540502"/>
            <a:ext cx="2720975" cy="206375"/>
          </a:xfrm>
          <a:prstGeom prst="rect">
            <a:avLst/>
          </a:prstGeom>
          <a:noFill/>
          <a:ln w="9525">
            <a:noFill/>
            <a:miter lim="800000"/>
            <a:headEnd/>
            <a:tailEnd/>
          </a:ln>
          <a:effectLst/>
        </p:spPr>
        <p:txBody>
          <a:bodyPr wrap="none" lIns="0" tIns="0" rIns="0" bIns="0"/>
          <a:lstStyle/>
          <a:p>
            <a:pPr algn="l" eaLnBrk="0" hangingPunct="0">
              <a:defRPr/>
            </a:pPr>
            <a:r>
              <a:rPr lang="it-IT" sz="900" dirty="0">
                <a:solidFill>
                  <a:srgbClr val="014377"/>
                </a:solidFill>
              </a:rPr>
              <a:t>M&amp;A</a:t>
            </a:r>
          </a:p>
        </p:txBody>
      </p:sp>
      <p:sp>
        <p:nvSpPr>
          <p:cNvPr id="6" name="Text Box 69"/>
          <p:cNvSpPr txBox="1">
            <a:spLocks noChangeArrowheads="1"/>
          </p:cNvSpPr>
          <p:nvPr userDrawn="1"/>
        </p:nvSpPr>
        <p:spPr bwMode="auto">
          <a:xfrm>
            <a:off x="76200" y="6518277"/>
            <a:ext cx="319088" cy="250825"/>
          </a:xfrm>
          <a:prstGeom prst="rect">
            <a:avLst/>
          </a:prstGeom>
          <a:noFill/>
          <a:ln w="9525">
            <a:noFill/>
            <a:miter lim="800000"/>
            <a:headEnd/>
            <a:tailEnd/>
          </a:ln>
          <a:effectLst/>
        </p:spPr>
        <p:txBody>
          <a:bodyPr wrap="none" lIns="0" tIns="0" rIns="0" bIns="0"/>
          <a:lstStyle/>
          <a:p>
            <a:pPr eaLnBrk="0" hangingPunct="0">
              <a:defRPr/>
            </a:pPr>
            <a:fld id="{7CE562D5-ACAC-451D-95F3-6AE54A7C4611}" type="slidenum">
              <a:rPr lang="it-IT" sz="900">
                <a:solidFill>
                  <a:srgbClr val="014377"/>
                </a:solidFill>
              </a:rPr>
              <a:pPr eaLnBrk="0" hangingPunct="0">
                <a:defRPr/>
              </a:pPr>
              <a:t>‹N›</a:t>
            </a:fld>
            <a:endParaRPr lang="it-IT" sz="900" dirty="0">
              <a:solidFill>
                <a:srgbClr val="014377"/>
              </a:solidFill>
            </a:endParaRPr>
          </a:p>
        </p:txBody>
      </p:sp>
      <p:pic>
        <p:nvPicPr>
          <p:cNvPr id="7" name="Picture 108" descr="IncipitSmall2"/>
          <p:cNvPicPr>
            <a:picLocks noChangeAspect="1" noChangeArrowheads="1"/>
          </p:cNvPicPr>
          <p:nvPr userDrawn="1"/>
        </p:nvPicPr>
        <p:blipFill>
          <a:blip r:embed="rId4" cstate="print"/>
          <a:srcRect/>
          <a:stretch>
            <a:fillRect/>
          </a:stretch>
        </p:blipFill>
        <p:spPr bwMode="auto">
          <a:xfrm>
            <a:off x="0" y="328615"/>
            <a:ext cx="407988" cy="155575"/>
          </a:xfrm>
          <a:prstGeom prst="rect">
            <a:avLst/>
          </a:prstGeom>
          <a:noFill/>
          <a:ln w="9525">
            <a:noFill/>
            <a:miter lim="800000"/>
            <a:headEnd/>
            <a:tailEnd/>
          </a:ln>
        </p:spPr>
      </p:pic>
      <p:sp>
        <p:nvSpPr>
          <p:cNvPr id="9" name="Rectangle 120"/>
          <p:cNvSpPr>
            <a:spLocks noChangeArrowheads="1"/>
          </p:cNvSpPr>
          <p:nvPr userDrawn="1"/>
        </p:nvSpPr>
        <p:spPr bwMode="auto">
          <a:xfrm>
            <a:off x="10188575" y="1562100"/>
            <a:ext cx="323850" cy="611188"/>
          </a:xfrm>
          <a:prstGeom prst="rect">
            <a:avLst/>
          </a:prstGeom>
          <a:solidFill>
            <a:srgbClr val="000000"/>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latin typeface="Arial" pitchFamily="34" charset="0"/>
                <a:cs typeface="Arial" pitchFamily="34" charset="0"/>
              </a:rPr>
              <a:t>0</a:t>
            </a:r>
          </a:p>
          <a:p>
            <a:pPr eaLnBrk="0" hangingPunct="0">
              <a:defRPr/>
            </a:pPr>
            <a:r>
              <a:rPr lang="it-IT" dirty="0">
                <a:solidFill>
                  <a:schemeClr val="bg1"/>
                </a:solidFill>
                <a:latin typeface="Arial" pitchFamily="34" charset="0"/>
                <a:cs typeface="Arial" pitchFamily="34" charset="0"/>
              </a:rPr>
              <a:t>0</a:t>
            </a:r>
          </a:p>
          <a:p>
            <a:pPr eaLnBrk="0" hangingPunct="0">
              <a:defRPr/>
            </a:pPr>
            <a:r>
              <a:rPr lang="it-IT" dirty="0">
                <a:solidFill>
                  <a:schemeClr val="bg1"/>
                </a:solidFill>
                <a:latin typeface="Arial" pitchFamily="34" charset="0"/>
                <a:cs typeface="Arial" pitchFamily="34" charset="0"/>
              </a:rPr>
              <a:t>0</a:t>
            </a:r>
          </a:p>
        </p:txBody>
      </p:sp>
      <p:sp>
        <p:nvSpPr>
          <p:cNvPr id="10" name="Rectangle 121"/>
          <p:cNvSpPr>
            <a:spLocks noChangeArrowheads="1"/>
          </p:cNvSpPr>
          <p:nvPr userDrawn="1"/>
        </p:nvSpPr>
        <p:spPr bwMode="auto">
          <a:xfrm>
            <a:off x="10188575" y="2343150"/>
            <a:ext cx="323850" cy="611188"/>
          </a:xfrm>
          <a:prstGeom prst="rect">
            <a:avLst/>
          </a:prstGeom>
          <a:solidFill>
            <a:srgbClr val="646464"/>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latin typeface="Arial" pitchFamily="34" charset="0"/>
                <a:cs typeface="Arial" pitchFamily="34" charset="0"/>
              </a:rPr>
              <a:t>100</a:t>
            </a:r>
          </a:p>
          <a:p>
            <a:pPr eaLnBrk="0" hangingPunct="0">
              <a:defRPr/>
            </a:pPr>
            <a:r>
              <a:rPr lang="it-IT" dirty="0">
                <a:solidFill>
                  <a:schemeClr val="bg1"/>
                </a:solidFill>
                <a:latin typeface="Arial" pitchFamily="34" charset="0"/>
                <a:cs typeface="Arial" pitchFamily="34" charset="0"/>
              </a:rPr>
              <a:t>100</a:t>
            </a:r>
          </a:p>
          <a:p>
            <a:pPr eaLnBrk="0" hangingPunct="0">
              <a:defRPr/>
            </a:pPr>
            <a:r>
              <a:rPr lang="it-IT" dirty="0">
                <a:solidFill>
                  <a:schemeClr val="bg1"/>
                </a:solidFill>
                <a:latin typeface="Arial" pitchFamily="34" charset="0"/>
                <a:cs typeface="Arial" pitchFamily="34" charset="0"/>
              </a:rPr>
              <a:t>100</a:t>
            </a:r>
          </a:p>
        </p:txBody>
      </p:sp>
      <p:sp>
        <p:nvSpPr>
          <p:cNvPr id="11" name="Rectangle 122"/>
          <p:cNvSpPr>
            <a:spLocks noChangeArrowheads="1"/>
          </p:cNvSpPr>
          <p:nvPr userDrawn="1"/>
        </p:nvSpPr>
        <p:spPr bwMode="auto">
          <a:xfrm>
            <a:off x="10188575" y="3124200"/>
            <a:ext cx="323850" cy="611188"/>
          </a:xfrm>
          <a:prstGeom prst="rect">
            <a:avLst/>
          </a:prstGeom>
          <a:solidFill>
            <a:srgbClr val="969696"/>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latin typeface="Arial" pitchFamily="34" charset="0"/>
                <a:cs typeface="Arial" pitchFamily="34" charset="0"/>
              </a:rPr>
              <a:t>150</a:t>
            </a:r>
          </a:p>
          <a:p>
            <a:pPr eaLnBrk="0" hangingPunct="0">
              <a:defRPr/>
            </a:pPr>
            <a:r>
              <a:rPr lang="it-IT" dirty="0">
                <a:solidFill>
                  <a:schemeClr val="bg1"/>
                </a:solidFill>
                <a:latin typeface="Arial" pitchFamily="34" charset="0"/>
                <a:cs typeface="Arial" pitchFamily="34" charset="0"/>
              </a:rPr>
              <a:t>150</a:t>
            </a:r>
          </a:p>
          <a:p>
            <a:pPr eaLnBrk="0" hangingPunct="0">
              <a:defRPr/>
            </a:pPr>
            <a:r>
              <a:rPr lang="it-IT" dirty="0">
                <a:solidFill>
                  <a:schemeClr val="bg1"/>
                </a:solidFill>
                <a:latin typeface="Arial" pitchFamily="34" charset="0"/>
                <a:cs typeface="Arial" pitchFamily="34" charset="0"/>
              </a:rPr>
              <a:t>150</a:t>
            </a:r>
          </a:p>
        </p:txBody>
      </p:sp>
      <p:sp>
        <p:nvSpPr>
          <p:cNvPr id="12" name="Rectangle 123"/>
          <p:cNvSpPr>
            <a:spLocks noChangeArrowheads="1"/>
          </p:cNvSpPr>
          <p:nvPr userDrawn="1"/>
        </p:nvSpPr>
        <p:spPr bwMode="auto">
          <a:xfrm>
            <a:off x="10188575" y="3905250"/>
            <a:ext cx="323850" cy="611188"/>
          </a:xfrm>
          <a:prstGeom prst="rect">
            <a:avLst/>
          </a:prstGeom>
          <a:solidFill>
            <a:srgbClr val="C0C0C0"/>
          </a:solidFill>
          <a:ln w="9525">
            <a:solidFill>
              <a:schemeClr val="bg1"/>
            </a:solidFill>
            <a:miter lim="800000"/>
            <a:headEnd/>
            <a:tailEnd/>
          </a:ln>
          <a:effectLst/>
        </p:spPr>
        <p:txBody>
          <a:bodyPr lIns="0" tIns="0" rIns="0" bIns="0" anchor="ctr" anchorCtr="1"/>
          <a:lstStyle/>
          <a:p>
            <a:pPr eaLnBrk="0" hangingPunct="0">
              <a:defRPr/>
            </a:pPr>
            <a:r>
              <a:rPr lang="it-IT" dirty="0">
                <a:latin typeface="Arial" pitchFamily="34" charset="0"/>
                <a:cs typeface="Arial" pitchFamily="34" charset="0"/>
              </a:rPr>
              <a:t>192</a:t>
            </a:r>
          </a:p>
          <a:p>
            <a:pPr eaLnBrk="0" hangingPunct="0">
              <a:defRPr/>
            </a:pPr>
            <a:r>
              <a:rPr lang="it-IT" dirty="0">
                <a:latin typeface="Arial" pitchFamily="34" charset="0"/>
                <a:cs typeface="Arial" pitchFamily="34" charset="0"/>
              </a:rPr>
              <a:t>192</a:t>
            </a:r>
          </a:p>
          <a:p>
            <a:pPr eaLnBrk="0" hangingPunct="0">
              <a:defRPr/>
            </a:pPr>
            <a:r>
              <a:rPr lang="it-IT" dirty="0">
                <a:latin typeface="Arial" pitchFamily="34" charset="0"/>
                <a:cs typeface="Arial" pitchFamily="34" charset="0"/>
              </a:rPr>
              <a:t>192</a:t>
            </a:r>
          </a:p>
        </p:txBody>
      </p:sp>
      <p:sp>
        <p:nvSpPr>
          <p:cNvPr id="13" name="Rectangle 124"/>
          <p:cNvSpPr>
            <a:spLocks noChangeArrowheads="1"/>
          </p:cNvSpPr>
          <p:nvPr userDrawn="1"/>
        </p:nvSpPr>
        <p:spPr bwMode="auto">
          <a:xfrm>
            <a:off x="10188575" y="4686300"/>
            <a:ext cx="323850" cy="611188"/>
          </a:xfrm>
          <a:prstGeom prst="rect">
            <a:avLst/>
          </a:prstGeom>
          <a:solidFill>
            <a:srgbClr val="9BCDFF"/>
          </a:solidFill>
          <a:ln w="9525">
            <a:solidFill>
              <a:schemeClr val="bg1"/>
            </a:solidFill>
            <a:miter lim="800000"/>
            <a:headEnd/>
            <a:tailEnd/>
          </a:ln>
        </p:spPr>
        <p:txBody>
          <a:bodyPr lIns="0" tIns="0" rIns="0" bIns="0" anchor="ctr" anchorCtr="1"/>
          <a:lstStyle/>
          <a:p>
            <a:pPr eaLnBrk="0" hangingPunct="0">
              <a:defRPr/>
            </a:pPr>
            <a:r>
              <a:rPr lang="it-IT" dirty="0">
                <a:latin typeface="Arial" pitchFamily="34" charset="0"/>
                <a:cs typeface="Arial" pitchFamily="34" charset="0"/>
              </a:rPr>
              <a:t>153</a:t>
            </a:r>
          </a:p>
          <a:p>
            <a:pPr eaLnBrk="0" hangingPunct="0">
              <a:defRPr/>
            </a:pPr>
            <a:r>
              <a:rPr lang="it-IT" dirty="0">
                <a:latin typeface="Arial" pitchFamily="34" charset="0"/>
                <a:cs typeface="Arial" pitchFamily="34" charset="0"/>
              </a:rPr>
              <a:t>204</a:t>
            </a:r>
          </a:p>
          <a:p>
            <a:pPr eaLnBrk="0" hangingPunct="0">
              <a:defRPr/>
            </a:pPr>
            <a:r>
              <a:rPr lang="it-IT" dirty="0">
                <a:latin typeface="Arial" pitchFamily="34" charset="0"/>
                <a:cs typeface="Arial" pitchFamily="34" charset="0"/>
              </a:rPr>
              <a:t>255</a:t>
            </a:r>
          </a:p>
        </p:txBody>
      </p:sp>
      <p:sp>
        <p:nvSpPr>
          <p:cNvPr id="14" name="Rectangle 125"/>
          <p:cNvSpPr>
            <a:spLocks noChangeArrowheads="1"/>
          </p:cNvSpPr>
          <p:nvPr userDrawn="1"/>
        </p:nvSpPr>
        <p:spPr bwMode="auto">
          <a:xfrm>
            <a:off x="10188575" y="781050"/>
            <a:ext cx="323850" cy="611188"/>
          </a:xfrm>
          <a:prstGeom prst="rect">
            <a:avLst/>
          </a:prstGeom>
          <a:solidFill>
            <a:srgbClr val="E60003"/>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latin typeface="Arial" pitchFamily="34" charset="0"/>
                <a:cs typeface="Arial" pitchFamily="34" charset="0"/>
              </a:rPr>
              <a:t>230</a:t>
            </a:r>
          </a:p>
          <a:p>
            <a:pPr eaLnBrk="0" hangingPunct="0">
              <a:defRPr/>
            </a:pPr>
            <a:r>
              <a:rPr lang="it-IT" dirty="0">
                <a:solidFill>
                  <a:schemeClr val="bg1"/>
                </a:solidFill>
                <a:latin typeface="Arial" pitchFamily="34" charset="0"/>
                <a:cs typeface="Arial" pitchFamily="34" charset="0"/>
              </a:rPr>
              <a:t>0</a:t>
            </a:r>
          </a:p>
          <a:p>
            <a:pPr eaLnBrk="0" hangingPunct="0">
              <a:defRPr/>
            </a:pPr>
            <a:r>
              <a:rPr lang="it-IT" dirty="0">
                <a:solidFill>
                  <a:schemeClr val="bg1"/>
                </a:solidFill>
                <a:latin typeface="Arial" pitchFamily="34" charset="0"/>
                <a:cs typeface="Arial" pitchFamily="34" charset="0"/>
              </a:rPr>
              <a:t>3</a:t>
            </a:r>
          </a:p>
        </p:txBody>
      </p:sp>
      <p:sp>
        <p:nvSpPr>
          <p:cNvPr id="15" name="Rectangle 126"/>
          <p:cNvSpPr>
            <a:spLocks noChangeArrowheads="1"/>
          </p:cNvSpPr>
          <p:nvPr userDrawn="1"/>
        </p:nvSpPr>
        <p:spPr bwMode="auto">
          <a:xfrm>
            <a:off x="10188575" y="0"/>
            <a:ext cx="323850" cy="611188"/>
          </a:xfrm>
          <a:prstGeom prst="rect">
            <a:avLst/>
          </a:prstGeom>
          <a:solidFill>
            <a:srgbClr val="FFFFFF"/>
          </a:solidFill>
          <a:ln w="9525">
            <a:solidFill>
              <a:schemeClr val="bg1"/>
            </a:solidFill>
            <a:miter lim="800000"/>
            <a:headEnd/>
            <a:tailEnd/>
          </a:ln>
        </p:spPr>
        <p:txBody>
          <a:bodyPr lIns="0" tIns="0" rIns="0" bIns="0" anchor="ctr" anchorCtr="1"/>
          <a:lstStyle/>
          <a:p>
            <a:pPr eaLnBrk="0" hangingPunct="0">
              <a:defRPr/>
            </a:pPr>
            <a:r>
              <a:rPr lang="it-IT" dirty="0">
                <a:solidFill>
                  <a:srgbClr val="006EB8"/>
                </a:solidFill>
                <a:cs typeface="Arial" charset="0"/>
              </a:rPr>
              <a:t>255</a:t>
            </a:r>
          </a:p>
          <a:p>
            <a:pPr eaLnBrk="0" hangingPunct="0">
              <a:defRPr/>
            </a:pPr>
            <a:r>
              <a:rPr lang="it-IT" dirty="0">
                <a:solidFill>
                  <a:srgbClr val="006EB8"/>
                </a:solidFill>
                <a:cs typeface="Arial" charset="0"/>
              </a:rPr>
              <a:t>255</a:t>
            </a:r>
          </a:p>
          <a:p>
            <a:pPr eaLnBrk="0" hangingPunct="0">
              <a:defRPr/>
            </a:pPr>
            <a:r>
              <a:rPr lang="it-IT" dirty="0">
                <a:solidFill>
                  <a:srgbClr val="006EB8"/>
                </a:solidFill>
                <a:cs typeface="Arial" charset="0"/>
              </a:rPr>
              <a:t>255</a:t>
            </a:r>
          </a:p>
        </p:txBody>
      </p:sp>
      <p:sp>
        <p:nvSpPr>
          <p:cNvPr id="16" name="Rectangle 127"/>
          <p:cNvSpPr>
            <a:spLocks noChangeArrowheads="1"/>
          </p:cNvSpPr>
          <p:nvPr userDrawn="1"/>
        </p:nvSpPr>
        <p:spPr bwMode="auto">
          <a:xfrm>
            <a:off x="10188575" y="5467350"/>
            <a:ext cx="323850" cy="611188"/>
          </a:xfrm>
          <a:prstGeom prst="rect">
            <a:avLst/>
          </a:prstGeom>
          <a:solidFill>
            <a:srgbClr val="25A7FF"/>
          </a:solidFill>
          <a:ln w="9525">
            <a:solidFill>
              <a:schemeClr val="bg1"/>
            </a:solidFill>
            <a:miter lim="800000"/>
            <a:headEnd/>
            <a:tailEnd/>
          </a:ln>
        </p:spPr>
        <p:txBody>
          <a:bodyPr lIns="0" tIns="0" rIns="0" bIns="0" anchor="ctr" anchorCtr="1"/>
          <a:lstStyle/>
          <a:p>
            <a:pPr eaLnBrk="0" hangingPunct="0">
              <a:defRPr/>
            </a:pPr>
            <a:r>
              <a:rPr lang="it-IT" dirty="0">
                <a:solidFill>
                  <a:schemeClr val="bg1"/>
                </a:solidFill>
                <a:cs typeface="Arial" charset="0"/>
              </a:rPr>
              <a:t>37</a:t>
            </a:r>
          </a:p>
          <a:p>
            <a:pPr eaLnBrk="0" hangingPunct="0">
              <a:defRPr/>
            </a:pPr>
            <a:r>
              <a:rPr lang="it-IT" dirty="0">
                <a:solidFill>
                  <a:schemeClr val="bg1"/>
                </a:solidFill>
                <a:cs typeface="Arial" charset="0"/>
              </a:rPr>
              <a:t>167</a:t>
            </a:r>
          </a:p>
          <a:p>
            <a:pPr eaLnBrk="0" hangingPunct="0">
              <a:defRPr/>
            </a:pPr>
            <a:r>
              <a:rPr lang="it-IT" dirty="0">
                <a:solidFill>
                  <a:schemeClr val="bg1"/>
                </a:solidFill>
                <a:cs typeface="Arial" charset="0"/>
              </a:rPr>
              <a:t>255</a:t>
            </a:r>
          </a:p>
        </p:txBody>
      </p:sp>
      <p:sp>
        <p:nvSpPr>
          <p:cNvPr id="17" name="Rectangle 128"/>
          <p:cNvSpPr>
            <a:spLocks noChangeArrowheads="1"/>
          </p:cNvSpPr>
          <p:nvPr userDrawn="1"/>
        </p:nvSpPr>
        <p:spPr bwMode="auto">
          <a:xfrm>
            <a:off x="10188575" y="6248400"/>
            <a:ext cx="323850" cy="611188"/>
          </a:xfrm>
          <a:prstGeom prst="rect">
            <a:avLst/>
          </a:prstGeom>
          <a:solidFill>
            <a:srgbClr val="006EB8"/>
          </a:solidFill>
          <a:ln w="9525">
            <a:solidFill>
              <a:schemeClr val="bg1"/>
            </a:solidFill>
            <a:miter lim="800000"/>
            <a:headEnd/>
            <a:tailEnd/>
          </a:ln>
        </p:spPr>
        <p:txBody>
          <a:bodyPr lIns="0" tIns="0" rIns="0" bIns="0" anchor="ctr" anchorCtr="1"/>
          <a:lstStyle/>
          <a:p>
            <a:pPr eaLnBrk="0" hangingPunct="0">
              <a:defRPr/>
            </a:pPr>
            <a:r>
              <a:rPr lang="it-IT" dirty="0">
                <a:solidFill>
                  <a:schemeClr val="bg1"/>
                </a:solidFill>
                <a:cs typeface="Arial" charset="0"/>
              </a:rPr>
              <a:t>0</a:t>
            </a:r>
          </a:p>
          <a:p>
            <a:pPr eaLnBrk="0" hangingPunct="0">
              <a:defRPr/>
            </a:pPr>
            <a:r>
              <a:rPr lang="it-IT" dirty="0">
                <a:solidFill>
                  <a:schemeClr val="bg1"/>
                </a:solidFill>
                <a:cs typeface="Arial" charset="0"/>
              </a:rPr>
              <a:t>110</a:t>
            </a:r>
          </a:p>
          <a:p>
            <a:pPr eaLnBrk="0" hangingPunct="0">
              <a:defRPr/>
            </a:pPr>
            <a:r>
              <a:rPr lang="it-IT" dirty="0">
                <a:solidFill>
                  <a:schemeClr val="bg1"/>
                </a:solidFill>
                <a:cs typeface="Arial" charset="0"/>
              </a:rPr>
              <a:t>184</a:t>
            </a:r>
          </a:p>
        </p:txBody>
      </p:sp>
      <p:pic>
        <p:nvPicPr>
          <p:cNvPr id="19" name="Picture 2" descr="http://webbank.hbl.local/jwcm6/wps/wcm/myconnect/ed0a3e804821b62ea7a8af3c4b85c7c6/UBI_Unity_4c.gif?MOD=AJPERES"/>
          <p:cNvPicPr>
            <a:picLocks noChangeAspect="1" noChangeArrowheads="1"/>
          </p:cNvPicPr>
          <p:nvPr userDrawn="1"/>
        </p:nvPicPr>
        <p:blipFill>
          <a:blip r:embed="rId5" cstate="print"/>
          <a:srcRect/>
          <a:stretch>
            <a:fillRect/>
          </a:stretch>
        </p:blipFill>
        <p:spPr bwMode="auto">
          <a:xfrm>
            <a:off x="8505826" y="6384925"/>
            <a:ext cx="1266825" cy="395288"/>
          </a:xfrm>
          <a:prstGeom prst="rect">
            <a:avLst/>
          </a:prstGeom>
          <a:noFill/>
          <a:ln w="9525">
            <a:noFill/>
            <a:miter lim="800000"/>
            <a:headEnd/>
            <a:tailEnd/>
          </a:ln>
        </p:spPr>
      </p:pic>
      <p:sp>
        <p:nvSpPr>
          <p:cNvPr id="2" name="Titolo 1"/>
          <p:cNvSpPr>
            <a:spLocks noGrp="1"/>
          </p:cNvSpPr>
          <p:nvPr>
            <p:ph type="title"/>
          </p:nvPr>
        </p:nvSpPr>
        <p:spPr/>
        <p:txBody>
          <a:bodyPr/>
          <a:lstStyle/>
          <a:p>
            <a:r>
              <a:rPr lang="it-IT"/>
              <a:t>Fare clic per modificare lo stile del titolo</a:t>
            </a:r>
          </a:p>
        </p:txBody>
      </p:sp>
      <p:pic>
        <p:nvPicPr>
          <p:cNvPr id="18" name="Immagine 17" descr="logo TVS.png"/>
          <p:cNvPicPr>
            <a:picLocks noChangeAspect="1"/>
          </p:cNvPicPr>
          <p:nvPr userDrawn="1"/>
        </p:nvPicPr>
        <p:blipFill>
          <a:blip r:embed="rId6" cstate="print"/>
          <a:stretch>
            <a:fillRect/>
          </a:stretch>
        </p:blipFill>
        <p:spPr>
          <a:xfrm>
            <a:off x="9272588" y="133350"/>
            <a:ext cx="528637" cy="528637"/>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userDrawn="1">
  <p:cSld name="Titolo e contenuto">
    <p:spTree>
      <p:nvGrpSpPr>
        <p:cNvPr id="1" name=""/>
        <p:cNvGrpSpPr/>
        <p:nvPr/>
      </p:nvGrpSpPr>
      <p:grpSpPr>
        <a:xfrm>
          <a:off x="0" y="0"/>
          <a:ext cx="0" cy="0"/>
          <a:chOff x="0" y="0"/>
          <a:chExt cx="0" cy="0"/>
        </a:xfrm>
      </p:grpSpPr>
      <p:pic>
        <p:nvPicPr>
          <p:cNvPr id="4" name="Picture 93" descr="FILETTO SFUMATO"/>
          <p:cNvPicPr>
            <a:picLocks noChangeAspect="1" noChangeArrowheads="1"/>
          </p:cNvPicPr>
          <p:nvPr userDrawn="1"/>
        </p:nvPicPr>
        <p:blipFill>
          <a:blip r:embed="rId2" cstate="print"/>
          <a:srcRect l="13231" t="25432" r="14497" b="29741"/>
          <a:stretch>
            <a:fillRect/>
          </a:stretch>
        </p:blipFill>
        <p:spPr bwMode="auto">
          <a:xfrm>
            <a:off x="438150" y="6208713"/>
            <a:ext cx="9467850" cy="165100"/>
          </a:xfrm>
          <a:prstGeom prst="rect">
            <a:avLst/>
          </a:prstGeom>
          <a:noFill/>
          <a:ln w="9525">
            <a:noFill/>
            <a:miter lim="800000"/>
            <a:headEnd/>
            <a:tailEnd/>
          </a:ln>
        </p:spPr>
      </p:pic>
      <p:pic>
        <p:nvPicPr>
          <p:cNvPr id="5" name="Picture 92" descr="FILETTO SFUMATO"/>
          <p:cNvPicPr>
            <a:picLocks noChangeAspect="1" noChangeArrowheads="1"/>
          </p:cNvPicPr>
          <p:nvPr userDrawn="1"/>
        </p:nvPicPr>
        <p:blipFill>
          <a:blip r:embed="rId3" cstate="print"/>
          <a:srcRect l="9746" t="25430" r="86835" b="31897"/>
          <a:stretch>
            <a:fillRect/>
          </a:stretch>
        </p:blipFill>
        <p:spPr bwMode="auto">
          <a:xfrm>
            <a:off x="0" y="6208713"/>
            <a:ext cx="447675" cy="157162"/>
          </a:xfrm>
          <a:prstGeom prst="rect">
            <a:avLst/>
          </a:prstGeom>
          <a:noFill/>
          <a:ln w="9525">
            <a:noFill/>
            <a:miter lim="800000"/>
            <a:headEnd/>
            <a:tailEnd/>
          </a:ln>
        </p:spPr>
      </p:pic>
      <p:pic>
        <p:nvPicPr>
          <p:cNvPr id="9" name="Picture 108" descr="IncipitSmall2"/>
          <p:cNvPicPr>
            <a:picLocks noChangeAspect="1" noChangeArrowheads="1"/>
          </p:cNvPicPr>
          <p:nvPr userDrawn="1"/>
        </p:nvPicPr>
        <p:blipFill>
          <a:blip r:embed="rId4" cstate="print"/>
          <a:srcRect/>
          <a:stretch>
            <a:fillRect/>
          </a:stretch>
        </p:blipFill>
        <p:spPr bwMode="auto">
          <a:xfrm>
            <a:off x="0" y="328613"/>
            <a:ext cx="407988" cy="155575"/>
          </a:xfrm>
          <a:prstGeom prst="rect">
            <a:avLst/>
          </a:prstGeom>
          <a:noFill/>
          <a:ln w="9525">
            <a:noFill/>
            <a:miter lim="800000"/>
            <a:headEnd/>
            <a:tailEnd/>
          </a:ln>
        </p:spPr>
      </p:pic>
      <p:sp>
        <p:nvSpPr>
          <p:cNvPr id="11" name="Rectangle 120"/>
          <p:cNvSpPr>
            <a:spLocks noChangeArrowheads="1"/>
          </p:cNvSpPr>
          <p:nvPr userDrawn="1"/>
        </p:nvSpPr>
        <p:spPr bwMode="auto">
          <a:xfrm>
            <a:off x="10188575" y="1562100"/>
            <a:ext cx="323850" cy="611188"/>
          </a:xfrm>
          <a:prstGeom prst="rect">
            <a:avLst/>
          </a:prstGeom>
          <a:solidFill>
            <a:srgbClr val="000000"/>
          </a:solidFill>
          <a:ln w="9525">
            <a:solidFill>
              <a:schemeClr val="bg1"/>
            </a:solidFill>
            <a:miter lim="800000"/>
            <a:headEnd/>
            <a:tailEnd/>
          </a:ln>
          <a:effectLst/>
        </p:spPr>
        <p:txBody>
          <a:bodyPr lIns="0" tIns="0" rIns="0" bIns="0" anchor="ctr" anchorCtr="1"/>
          <a:lstStyle/>
          <a:p>
            <a:pPr eaLnBrk="0" hangingPunct="0">
              <a:defRPr/>
            </a:pPr>
            <a:r>
              <a:rPr lang="it-IT" sz="1000" dirty="0">
                <a:solidFill>
                  <a:schemeClr val="bg1"/>
                </a:solidFill>
                <a:cs typeface="Arial" pitchFamily="34" charset="0"/>
              </a:rPr>
              <a:t>0</a:t>
            </a:r>
          </a:p>
          <a:p>
            <a:pPr eaLnBrk="0" hangingPunct="0">
              <a:defRPr/>
            </a:pPr>
            <a:r>
              <a:rPr lang="it-IT" sz="1000" dirty="0">
                <a:solidFill>
                  <a:schemeClr val="bg1"/>
                </a:solidFill>
                <a:cs typeface="Arial" pitchFamily="34" charset="0"/>
              </a:rPr>
              <a:t>0</a:t>
            </a:r>
          </a:p>
          <a:p>
            <a:pPr eaLnBrk="0" hangingPunct="0">
              <a:defRPr/>
            </a:pPr>
            <a:r>
              <a:rPr lang="it-IT" sz="1000" dirty="0">
                <a:solidFill>
                  <a:schemeClr val="bg1"/>
                </a:solidFill>
                <a:cs typeface="Arial" pitchFamily="34" charset="0"/>
              </a:rPr>
              <a:t>0</a:t>
            </a:r>
          </a:p>
        </p:txBody>
      </p:sp>
      <p:sp>
        <p:nvSpPr>
          <p:cNvPr id="12" name="Rectangle 121"/>
          <p:cNvSpPr>
            <a:spLocks noChangeArrowheads="1"/>
          </p:cNvSpPr>
          <p:nvPr userDrawn="1"/>
        </p:nvSpPr>
        <p:spPr bwMode="auto">
          <a:xfrm>
            <a:off x="10188575" y="2343150"/>
            <a:ext cx="323850" cy="611188"/>
          </a:xfrm>
          <a:prstGeom prst="rect">
            <a:avLst/>
          </a:prstGeom>
          <a:solidFill>
            <a:srgbClr val="646464"/>
          </a:solidFill>
          <a:ln w="9525">
            <a:solidFill>
              <a:schemeClr val="bg1"/>
            </a:solidFill>
            <a:miter lim="800000"/>
            <a:headEnd/>
            <a:tailEnd/>
          </a:ln>
          <a:effectLst/>
        </p:spPr>
        <p:txBody>
          <a:bodyPr lIns="0" tIns="0" rIns="0" bIns="0" anchor="ctr" anchorCtr="1"/>
          <a:lstStyle/>
          <a:p>
            <a:pPr eaLnBrk="0" hangingPunct="0">
              <a:defRPr/>
            </a:pPr>
            <a:r>
              <a:rPr lang="it-IT" sz="1000" dirty="0">
                <a:solidFill>
                  <a:schemeClr val="bg1"/>
                </a:solidFill>
                <a:cs typeface="Arial" pitchFamily="34" charset="0"/>
              </a:rPr>
              <a:t>100</a:t>
            </a:r>
          </a:p>
          <a:p>
            <a:pPr eaLnBrk="0" hangingPunct="0">
              <a:defRPr/>
            </a:pPr>
            <a:r>
              <a:rPr lang="it-IT" sz="1000" dirty="0">
                <a:solidFill>
                  <a:schemeClr val="bg1"/>
                </a:solidFill>
                <a:cs typeface="Arial" pitchFamily="34" charset="0"/>
              </a:rPr>
              <a:t>100</a:t>
            </a:r>
          </a:p>
          <a:p>
            <a:pPr eaLnBrk="0" hangingPunct="0">
              <a:defRPr/>
            </a:pPr>
            <a:r>
              <a:rPr lang="it-IT" sz="1000" dirty="0">
                <a:solidFill>
                  <a:schemeClr val="bg1"/>
                </a:solidFill>
                <a:cs typeface="Arial" pitchFamily="34" charset="0"/>
              </a:rPr>
              <a:t>100</a:t>
            </a:r>
          </a:p>
        </p:txBody>
      </p:sp>
      <p:sp>
        <p:nvSpPr>
          <p:cNvPr id="13" name="Rectangle 122"/>
          <p:cNvSpPr>
            <a:spLocks noChangeArrowheads="1"/>
          </p:cNvSpPr>
          <p:nvPr userDrawn="1"/>
        </p:nvSpPr>
        <p:spPr bwMode="auto">
          <a:xfrm>
            <a:off x="10188575" y="3124200"/>
            <a:ext cx="323850" cy="611188"/>
          </a:xfrm>
          <a:prstGeom prst="rect">
            <a:avLst/>
          </a:prstGeom>
          <a:solidFill>
            <a:srgbClr val="969696"/>
          </a:solidFill>
          <a:ln w="9525">
            <a:solidFill>
              <a:schemeClr val="bg1"/>
            </a:solidFill>
            <a:miter lim="800000"/>
            <a:headEnd/>
            <a:tailEnd/>
          </a:ln>
          <a:effectLst/>
        </p:spPr>
        <p:txBody>
          <a:bodyPr lIns="0" tIns="0" rIns="0" bIns="0" anchor="ctr" anchorCtr="1"/>
          <a:lstStyle/>
          <a:p>
            <a:pPr eaLnBrk="0" hangingPunct="0">
              <a:defRPr/>
            </a:pPr>
            <a:r>
              <a:rPr lang="it-IT" sz="1000" dirty="0">
                <a:solidFill>
                  <a:schemeClr val="bg1"/>
                </a:solidFill>
                <a:cs typeface="Arial" pitchFamily="34" charset="0"/>
              </a:rPr>
              <a:t>150</a:t>
            </a:r>
          </a:p>
          <a:p>
            <a:pPr eaLnBrk="0" hangingPunct="0">
              <a:defRPr/>
            </a:pPr>
            <a:r>
              <a:rPr lang="it-IT" sz="1000" dirty="0">
                <a:solidFill>
                  <a:schemeClr val="bg1"/>
                </a:solidFill>
                <a:cs typeface="Arial" pitchFamily="34" charset="0"/>
              </a:rPr>
              <a:t>150</a:t>
            </a:r>
          </a:p>
          <a:p>
            <a:pPr eaLnBrk="0" hangingPunct="0">
              <a:defRPr/>
            </a:pPr>
            <a:r>
              <a:rPr lang="it-IT" sz="1000" dirty="0">
                <a:solidFill>
                  <a:schemeClr val="bg1"/>
                </a:solidFill>
                <a:cs typeface="Arial" pitchFamily="34" charset="0"/>
              </a:rPr>
              <a:t>150</a:t>
            </a:r>
          </a:p>
        </p:txBody>
      </p:sp>
      <p:sp>
        <p:nvSpPr>
          <p:cNvPr id="14" name="Rectangle 123"/>
          <p:cNvSpPr>
            <a:spLocks noChangeArrowheads="1"/>
          </p:cNvSpPr>
          <p:nvPr userDrawn="1"/>
        </p:nvSpPr>
        <p:spPr bwMode="auto">
          <a:xfrm>
            <a:off x="10188575" y="3905250"/>
            <a:ext cx="323850" cy="611188"/>
          </a:xfrm>
          <a:prstGeom prst="rect">
            <a:avLst/>
          </a:prstGeom>
          <a:solidFill>
            <a:srgbClr val="C0C0C0"/>
          </a:solidFill>
          <a:ln w="9525">
            <a:solidFill>
              <a:schemeClr val="bg1"/>
            </a:solidFill>
            <a:miter lim="800000"/>
            <a:headEnd/>
            <a:tailEnd/>
          </a:ln>
          <a:effectLst/>
        </p:spPr>
        <p:txBody>
          <a:bodyPr lIns="0" tIns="0" rIns="0" bIns="0" anchor="ctr" anchorCtr="1"/>
          <a:lstStyle/>
          <a:p>
            <a:pPr eaLnBrk="0" hangingPunct="0">
              <a:defRPr/>
            </a:pPr>
            <a:r>
              <a:rPr lang="it-IT" sz="1000" dirty="0">
                <a:cs typeface="Arial" pitchFamily="34" charset="0"/>
              </a:rPr>
              <a:t>192</a:t>
            </a:r>
          </a:p>
          <a:p>
            <a:pPr eaLnBrk="0" hangingPunct="0">
              <a:defRPr/>
            </a:pPr>
            <a:r>
              <a:rPr lang="it-IT" sz="1000" dirty="0">
                <a:cs typeface="Arial" pitchFamily="34" charset="0"/>
              </a:rPr>
              <a:t>192</a:t>
            </a:r>
          </a:p>
          <a:p>
            <a:pPr eaLnBrk="0" hangingPunct="0">
              <a:defRPr/>
            </a:pPr>
            <a:r>
              <a:rPr lang="it-IT" sz="1000" dirty="0">
                <a:cs typeface="Arial" pitchFamily="34" charset="0"/>
              </a:rPr>
              <a:t>192</a:t>
            </a:r>
          </a:p>
        </p:txBody>
      </p:sp>
      <p:sp>
        <p:nvSpPr>
          <p:cNvPr id="15" name="Rectangle 124"/>
          <p:cNvSpPr>
            <a:spLocks noChangeArrowheads="1"/>
          </p:cNvSpPr>
          <p:nvPr userDrawn="1"/>
        </p:nvSpPr>
        <p:spPr bwMode="auto">
          <a:xfrm>
            <a:off x="10188575" y="4686300"/>
            <a:ext cx="323850" cy="611188"/>
          </a:xfrm>
          <a:prstGeom prst="rect">
            <a:avLst/>
          </a:prstGeom>
          <a:solidFill>
            <a:srgbClr val="9BCDFF"/>
          </a:solidFill>
          <a:ln w="9525">
            <a:solidFill>
              <a:schemeClr val="bg1"/>
            </a:solidFill>
            <a:miter lim="800000"/>
            <a:headEnd/>
            <a:tailEnd/>
          </a:ln>
        </p:spPr>
        <p:txBody>
          <a:bodyPr lIns="0" tIns="0" rIns="0" bIns="0" anchor="ctr" anchorCtr="1"/>
          <a:lstStyle/>
          <a:p>
            <a:pPr eaLnBrk="0" hangingPunct="0">
              <a:defRPr/>
            </a:pPr>
            <a:r>
              <a:rPr lang="it-IT" sz="1000" dirty="0">
                <a:cs typeface="Arial" pitchFamily="34" charset="0"/>
              </a:rPr>
              <a:t>153</a:t>
            </a:r>
          </a:p>
          <a:p>
            <a:pPr eaLnBrk="0" hangingPunct="0">
              <a:defRPr/>
            </a:pPr>
            <a:r>
              <a:rPr lang="it-IT" sz="1000" dirty="0">
                <a:cs typeface="Arial" pitchFamily="34" charset="0"/>
              </a:rPr>
              <a:t>204</a:t>
            </a:r>
          </a:p>
          <a:p>
            <a:pPr eaLnBrk="0" hangingPunct="0">
              <a:defRPr/>
            </a:pPr>
            <a:r>
              <a:rPr lang="it-IT" sz="1000" dirty="0">
                <a:cs typeface="Arial" pitchFamily="34" charset="0"/>
              </a:rPr>
              <a:t>255</a:t>
            </a:r>
          </a:p>
        </p:txBody>
      </p:sp>
      <p:sp>
        <p:nvSpPr>
          <p:cNvPr id="16" name="Rectangle 125"/>
          <p:cNvSpPr>
            <a:spLocks noChangeArrowheads="1"/>
          </p:cNvSpPr>
          <p:nvPr userDrawn="1"/>
        </p:nvSpPr>
        <p:spPr bwMode="auto">
          <a:xfrm>
            <a:off x="10188575" y="781050"/>
            <a:ext cx="323850" cy="611188"/>
          </a:xfrm>
          <a:prstGeom prst="rect">
            <a:avLst/>
          </a:prstGeom>
          <a:solidFill>
            <a:srgbClr val="E60003"/>
          </a:solidFill>
          <a:ln w="9525">
            <a:solidFill>
              <a:schemeClr val="bg1"/>
            </a:solidFill>
            <a:miter lim="800000"/>
            <a:headEnd/>
            <a:tailEnd/>
          </a:ln>
          <a:effectLst/>
        </p:spPr>
        <p:txBody>
          <a:bodyPr lIns="0" tIns="0" rIns="0" bIns="0" anchor="ctr" anchorCtr="1"/>
          <a:lstStyle/>
          <a:p>
            <a:pPr eaLnBrk="0" hangingPunct="0">
              <a:defRPr/>
            </a:pPr>
            <a:r>
              <a:rPr lang="it-IT" sz="1000" dirty="0">
                <a:solidFill>
                  <a:schemeClr val="bg1"/>
                </a:solidFill>
                <a:cs typeface="Arial" pitchFamily="34" charset="0"/>
              </a:rPr>
              <a:t>230</a:t>
            </a:r>
          </a:p>
          <a:p>
            <a:pPr eaLnBrk="0" hangingPunct="0">
              <a:defRPr/>
            </a:pPr>
            <a:r>
              <a:rPr lang="it-IT" sz="1000" dirty="0">
                <a:solidFill>
                  <a:schemeClr val="bg1"/>
                </a:solidFill>
                <a:cs typeface="Arial" pitchFamily="34" charset="0"/>
              </a:rPr>
              <a:t>0</a:t>
            </a:r>
          </a:p>
          <a:p>
            <a:pPr eaLnBrk="0" hangingPunct="0">
              <a:defRPr/>
            </a:pPr>
            <a:r>
              <a:rPr lang="it-IT" sz="1000" dirty="0">
                <a:solidFill>
                  <a:schemeClr val="bg1"/>
                </a:solidFill>
                <a:cs typeface="Arial" pitchFamily="34" charset="0"/>
              </a:rPr>
              <a:t>3</a:t>
            </a:r>
          </a:p>
        </p:txBody>
      </p:sp>
      <p:sp>
        <p:nvSpPr>
          <p:cNvPr id="17" name="Rectangle 126"/>
          <p:cNvSpPr>
            <a:spLocks noChangeArrowheads="1"/>
          </p:cNvSpPr>
          <p:nvPr userDrawn="1"/>
        </p:nvSpPr>
        <p:spPr bwMode="auto">
          <a:xfrm>
            <a:off x="10188575" y="0"/>
            <a:ext cx="323850" cy="611188"/>
          </a:xfrm>
          <a:prstGeom prst="rect">
            <a:avLst/>
          </a:prstGeom>
          <a:solidFill>
            <a:srgbClr val="FFFFFF"/>
          </a:solidFill>
          <a:ln w="9525">
            <a:solidFill>
              <a:schemeClr val="bg1"/>
            </a:solidFill>
            <a:miter lim="800000"/>
            <a:headEnd/>
            <a:tailEnd/>
          </a:ln>
        </p:spPr>
        <p:txBody>
          <a:bodyPr lIns="0" tIns="0" rIns="0" bIns="0" anchor="ctr" anchorCtr="1"/>
          <a:lstStyle/>
          <a:p>
            <a:pPr eaLnBrk="0" hangingPunct="0">
              <a:defRPr/>
            </a:pPr>
            <a:r>
              <a:rPr lang="it-IT" sz="1000" dirty="0">
                <a:solidFill>
                  <a:srgbClr val="006EB8"/>
                </a:solidFill>
                <a:cs typeface="Arial" pitchFamily="34" charset="0"/>
              </a:rPr>
              <a:t>255</a:t>
            </a:r>
          </a:p>
          <a:p>
            <a:pPr eaLnBrk="0" hangingPunct="0">
              <a:defRPr/>
            </a:pPr>
            <a:r>
              <a:rPr lang="it-IT" sz="1000" dirty="0">
                <a:solidFill>
                  <a:srgbClr val="006EB8"/>
                </a:solidFill>
                <a:cs typeface="Arial" pitchFamily="34" charset="0"/>
              </a:rPr>
              <a:t>255</a:t>
            </a:r>
          </a:p>
          <a:p>
            <a:pPr eaLnBrk="0" hangingPunct="0">
              <a:defRPr/>
            </a:pPr>
            <a:r>
              <a:rPr lang="it-IT" sz="1000" dirty="0">
                <a:solidFill>
                  <a:srgbClr val="006EB8"/>
                </a:solidFill>
                <a:cs typeface="Arial" pitchFamily="34" charset="0"/>
              </a:rPr>
              <a:t>255</a:t>
            </a:r>
          </a:p>
        </p:txBody>
      </p:sp>
      <p:sp>
        <p:nvSpPr>
          <p:cNvPr id="18" name="Rectangle 127"/>
          <p:cNvSpPr>
            <a:spLocks noChangeArrowheads="1"/>
          </p:cNvSpPr>
          <p:nvPr userDrawn="1"/>
        </p:nvSpPr>
        <p:spPr bwMode="auto">
          <a:xfrm>
            <a:off x="10188575" y="5467350"/>
            <a:ext cx="323850" cy="611188"/>
          </a:xfrm>
          <a:prstGeom prst="rect">
            <a:avLst/>
          </a:prstGeom>
          <a:solidFill>
            <a:srgbClr val="25A7FF"/>
          </a:solidFill>
          <a:ln w="9525">
            <a:solidFill>
              <a:schemeClr val="bg1"/>
            </a:solidFill>
            <a:miter lim="800000"/>
            <a:headEnd/>
            <a:tailEnd/>
          </a:ln>
        </p:spPr>
        <p:txBody>
          <a:bodyPr lIns="0" tIns="0" rIns="0" bIns="0" anchor="ctr" anchorCtr="1"/>
          <a:lstStyle/>
          <a:p>
            <a:pPr eaLnBrk="0" hangingPunct="0">
              <a:defRPr/>
            </a:pPr>
            <a:r>
              <a:rPr lang="it-IT" sz="1000" dirty="0">
                <a:solidFill>
                  <a:schemeClr val="bg1"/>
                </a:solidFill>
                <a:cs typeface="Arial" pitchFamily="34" charset="0"/>
              </a:rPr>
              <a:t>37</a:t>
            </a:r>
          </a:p>
          <a:p>
            <a:pPr eaLnBrk="0" hangingPunct="0">
              <a:defRPr/>
            </a:pPr>
            <a:r>
              <a:rPr lang="it-IT" sz="1000" dirty="0">
                <a:solidFill>
                  <a:schemeClr val="bg1"/>
                </a:solidFill>
                <a:cs typeface="Arial" pitchFamily="34" charset="0"/>
              </a:rPr>
              <a:t>167</a:t>
            </a:r>
          </a:p>
          <a:p>
            <a:pPr eaLnBrk="0" hangingPunct="0">
              <a:defRPr/>
            </a:pPr>
            <a:r>
              <a:rPr lang="it-IT" sz="1000" dirty="0">
                <a:solidFill>
                  <a:schemeClr val="bg1"/>
                </a:solidFill>
                <a:cs typeface="Arial" pitchFamily="34" charset="0"/>
              </a:rPr>
              <a:t>255</a:t>
            </a:r>
          </a:p>
        </p:txBody>
      </p:sp>
      <p:sp>
        <p:nvSpPr>
          <p:cNvPr id="19" name="Rectangle 128"/>
          <p:cNvSpPr>
            <a:spLocks noChangeArrowheads="1"/>
          </p:cNvSpPr>
          <p:nvPr userDrawn="1"/>
        </p:nvSpPr>
        <p:spPr bwMode="auto">
          <a:xfrm>
            <a:off x="10188575" y="6248400"/>
            <a:ext cx="323850" cy="611188"/>
          </a:xfrm>
          <a:prstGeom prst="rect">
            <a:avLst/>
          </a:prstGeom>
          <a:solidFill>
            <a:srgbClr val="006EB8"/>
          </a:solidFill>
          <a:ln w="9525">
            <a:solidFill>
              <a:schemeClr val="bg1"/>
            </a:solidFill>
            <a:miter lim="800000"/>
            <a:headEnd/>
            <a:tailEnd/>
          </a:ln>
        </p:spPr>
        <p:txBody>
          <a:bodyPr lIns="0" tIns="0" rIns="0" bIns="0" anchor="ctr" anchorCtr="1"/>
          <a:lstStyle/>
          <a:p>
            <a:pPr eaLnBrk="0" hangingPunct="0">
              <a:defRPr/>
            </a:pPr>
            <a:r>
              <a:rPr lang="it-IT" sz="1000" dirty="0">
                <a:solidFill>
                  <a:schemeClr val="bg1"/>
                </a:solidFill>
                <a:cs typeface="Arial" pitchFamily="34" charset="0"/>
              </a:rPr>
              <a:t>0</a:t>
            </a:r>
          </a:p>
          <a:p>
            <a:pPr eaLnBrk="0" hangingPunct="0">
              <a:defRPr/>
            </a:pPr>
            <a:r>
              <a:rPr lang="it-IT" sz="1000" dirty="0">
                <a:solidFill>
                  <a:schemeClr val="bg1"/>
                </a:solidFill>
                <a:cs typeface="Arial" pitchFamily="34" charset="0"/>
              </a:rPr>
              <a:t>110</a:t>
            </a:r>
          </a:p>
          <a:p>
            <a:pPr eaLnBrk="0" hangingPunct="0">
              <a:defRPr/>
            </a:pPr>
            <a:r>
              <a:rPr lang="it-IT" sz="1000" dirty="0">
                <a:solidFill>
                  <a:schemeClr val="bg1"/>
                </a:solidFill>
                <a:cs typeface="Arial" pitchFamily="34" charset="0"/>
              </a:rPr>
              <a:t>184</a:t>
            </a:r>
          </a:p>
        </p:txBody>
      </p:sp>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pic>
        <p:nvPicPr>
          <p:cNvPr id="22" name="Picture 2" descr="http://webbank.hbl.local/jwcm6/wps/wcm/myconnect/ed0a3e804821b62ea7a8af3c4b85c7c6/UBI_Unity_4c.gif?MOD=AJPERES"/>
          <p:cNvPicPr>
            <a:picLocks noChangeAspect="1" noChangeArrowheads="1"/>
          </p:cNvPicPr>
          <p:nvPr userDrawn="1"/>
        </p:nvPicPr>
        <p:blipFill>
          <a:blip r:embed="rId5" cstate="print"/>
          <a:srcRect/>
          <a:stretch>
            <a:fillRect/>
          </a:stretch>
        </p:blipFill>
        <p:spPr bwMode="auto">
          <a:xfrm>
            <a:off x="8343900" y="6345511"/>
            <a:ext cx="1367979" cy="426763"/>
          </a:xfrm>
          <a:prstGeom prst="rect">
            <a:avLst/>
          </a:prstGeom>
          <a:noFill/>
        </p:spPr>
      </p:pic>
      <p:sp>
        <p:nvSpPr>
          <p:cNvPr id="24" name="Text Box 34"/>
          <p:cNvSpPr txBox="1">
            <a:spLocks noChangeArrowheads="1"/>
          </p:cNvSpPr>
          <p:nvPr userDrawn="1"/>
        </p:nvSpPr>
        <p:spPr bwMode="auto">
          <a:xfrm>
            <a:off x="525463" y="6502400"/>
            <a:ext cx="2720975" cy="206375"/>
          </a:xfrm>
          <a:prstGeom prst="rect">
            <a:avLst/>
          </a:prstGeom>
          <a:noFill/>
          <a:ln w="9525">
            <a:noFill/>
            <a:miter lim="800000"/>
            <a:headEnd/>
            <a:tailEnd/>
          </a:ln>
          <a:effectLst/>
        </p:spPr>
        <p:txBody>
          <a:bodyPr wrap="none" lIns="0" tIns="0" rIns="0" bIns="0" anchor="ctr"/>
          <a:lstStyle/>
          <a:p>
            <a:pPr algn="l" eaLnBrk="0" hangingPunct="0">
              <a:defRPr/>
            </a:pPr>
            <a:r>
              <a:rPr lang="it-IT" sz="900" dirty="0">
                <a:solidFill>
                  <a:srgbClr val="014377"/>
                </a:solidFill>
                <a:latin typeface="Arial" charset="0"/>
              </a:rPr>
              <a:t>M &amp; A</a:t>
            </a:r>
          </a:p>
        </p:txBody>
      </p:sp>
      <p:sp>
        <p:nvSpPr>
          <p:cNvPr id="25" name="Text Box 69"/>
          <p:cNvSpPr txBox="1">
            <a:spLocks noChangeArrowheads="1"/>
          </p:cNvSpPr>
          <p:nvPr userDrawn="1"/>
        </p:nvSpPr>
        <p:spPr bwMode="auto">
          <a:xfrm>
            <a:off x="76200" y="6543675"/>
            <a:ext cx="319088" cy="250825"/>
          </a:xfrm>
          <a:prstGeom prst="rect">
            <a:avLst/>
          </a:prstGeom>
          <a:noFill/>
          <a:ln w="9525">
            <a:noFill/>
            <a:miter lim="800000"/>
            <a:headEnd/>
            <a:tailEnd/>
          </a:ln>
          <a:effectLst/>
        </p:spPr>
        <p:txBody>
          <a:bodyPr wrap="none" lIns="0" tIns="0" rIns="0" bIns="0"/>
          <a:lstStyle/>
          <a:p>
            <a:pPr eaLnBrk="0" hangingPunct="0">
              <a:defRPr/>
            </a:pPr>
            <a:fld id="{9B72C2DE-B0DF-41D5-AE10-584F9F9BC497}" type="slidenum">
              <a:rPr lang="it-IT" sz="900">
                <a:solidFill>
                  <a:srgbClr val="014377"/>
                </a:solidFill>
                <a:latin typeface="Arial" charset="0"/>
              </a:rPr>
              <a:pPr eaLnBrk="0" hangingPunct="0">
                <a:defRPr/>
              </a:pPr>
              <a:t>‹N›</a:t>
            </a:fld>
            <a:endParaRPr lang="it-IT" sz="900" dirty="0">
              <a:solidFill>
                <a:srgbClr val="014377"/>
              </a:solidFill>
              <a:latin typeface="Arial" charset="0"/>
            </a:endParaRPr>
          </a:p>
        </p:txBody>
      </p:sp>
      <p:sp>
        <p:nvSpPr>
          <p:cNvPr id="26" name="Text Box 109"/>
          <p:cNvSpPr txBox="1">
            <a:spLocks noChangeArrowheads="1"/>
          </p:cNvSpPr>
          <p:nvPr userDrawn="1"/>
        </p:nvSpPr>
        <p:spPr bwMode="auto">
          <a:xfrm>
            <a:off x="3948113" y="6502400"/>
            <a:ext cx="2008187" cy="225425"/>
          </a:xfrm>
          <a:prstGeom prst="rect">
            <a:avLst/>
          </a:prstGeom>
          <a:noFill/>
          <a:ln w="9525">
            <a:noFill/>
            <a:miter lim="800000"/>
            <a:headEnd/>
            <a:tailEnd/>
          </a:ln>
          <a:effectLst/>
        </p:spPr>
        <p:txBody>
          <a:bodyPr wrap="none" lIns="0" tIns="0" rIns="0" bIns="0" anchor="ctr"/>
          <a:lstStyle/>
          <a:p>
            <a:pPr eaLnBrk="0" hangingPunct="0">
              <a:defRPr/>
            </a:pPr>
            <a:r>
              <a:rPr lang="it-IT" sz="900" b="0" i="1" dirty="0">
                <a:solidFill>
                  <a:srgbClr val="014377"/>
                </a:solidFill>
                <a:latin typeface="Arial" charset="0"/>
              </a:rPr>
              <a:t>Strettamente riservato</a:t>
            </a:r>
          </a:p>
        </p:txBody>
      </p:sp>
      <p:pic>
        <p:nvPicPr>
          <p:cNvPr id="23" name="Immagine 22" descr="logo TVS.png"/>
          <p:cNvPicPr>
            <a:picLocks noChangeAspect="1"/>
          </p:cNvPicPr>
          <p:nvPr userDrawn="1"/>
        </p:nvPicPr>
        <p:blipFill>
          <a:blip r:embed="rId6" cstate="print"/>
          <a:stretch>
            <a:fillRect/>
          </a:stretch>
        </p:blipFill>
        <p:spPr>
          <a:xfrm>
            <a:off x="9272588" y="133350"/>
            <a:ext cx="528637" cy="528637"/>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userDrawn="1">
  <p:cSld name="3_Titolo e contenuto">
    <p:spTree>
      <p:nvGrpSpPr>
        <p:cNvPr id="1" name=""/>
        <p:cNvGrpSpPr/>
        <p:nvPr/>
      </p:nvGrpSpPr>
      <p:grpSpPr>
        <a:xfrm>
          <a:off x="0" y="0"/>
          <a:ext cx="0" cy="0"/>
          <a:chOff x="0" y="0"/>
          <a:chExt cx="0" cy="0"/>
        </a:xfrm>
      </p:grpSpPr>
      <p:pic>
        <p:nvPicPr>
          <p:cNvPr id="3" name="Picture 93" descr="FILETTO SFUMATO"/>
          <p:cNvPicPr>
            <a:picLocks noChangeAspect="1" noChangeArrowheads="1"/>
          </p:cNvPicPr>
          <p:nvPr userDrawn="1"/>
        </p:nvPicPr>
        <p:blipFill>
          <a:blip r:embed="rId2" cstate="print"/>
          <a:srcRect l="13231" t="25432" r="14497" b="29741"/>
          <a:stretch>
            <a:fillRect/>
          </a:stretch>
        </p:blipFill>
        <p:spPr bwMode="auto">
          <a:xfrm>
            <a:off x="438150" y="6208713"/>
            <a:ext cx="9467850" cy="165100"/>
          </a:xfrm>
          <a:prstGeom prst="rect">
            <a:avLst/>
          </a:prstGeom>
          <a:noFill/>
          <a:ln w="9525">
            <a:noFill/>
            <a:miter lim="800000"/>
            <a:headEnd/>
            <a:tailEnd/>
          </a:ln>
        </p:spPr>
      </p:pic>
      <p:pic>
        <p:nvPicPr>
          <p:cNvPr id="4" name="Picture 92" descr="FILETTO SFUMATO"/>
          <p:cNvPicPr>
            <a:picLocks noChangeAspect="1" noChangeArrowheads="1"/>
          </p:cNvPicPr>
          <p:nvPr userDrawn="1"/>
        </p:nvPicPr>
        <p:blipFill>
          <a:blip r:embed="rId3" cstate="print"/>
          <a:srcRect l="9746" t="25430" r="86835" b="31897"/>
          <a:stretch>
            <a:fillRect/>
          </a:stretch>
        </p:blipFill>
        <p:spPr bwMode="auto">
          <a:xfrm>
            <a:off x="0" y="6208713"/>
            <a:ext cx="447675" cy="157162"/>
          </a:xfrm>
          <a:prstGeom prst="rect">
            <a:avLst/>
          </a:prstGeom>
          <a:noFill/>
          <a:ln w="9525">
            <a:noFill/>
            <a:miter lim="800000"/>
            <a:headEnd/>
            <a:tailEnd/>
          </a:ln>
        </p:spPr>
      </p:pic>
      <p:sp>
        <p:nvSpPr>
          <p:cNvPr id="5" name="Text Box 34"/>
          <p:cNvSpPr txBox="1">
            <a:spLocks noChangeArrowheads="1"/>
          </p:cNvSpPr>
          <p:nvPr/>
        </p:nvSpPr>
        <p:spPr bwMode="auto">
          <a:xfrm>
            <a:off x="506413" y="6540500"/>
            <a:ext cx="2720975" cy="206375"/>
          </a:xfrm>
          <a:prstGeom prst="rect">
            <a:avLst/>
          </a:prstGeom>
          <a:noFill/>
          <a:ln w="9525">
            <a:noFill/>
            <a:miter lim="800000"/>
            <a:headEnd/>
            <a:tailEnd/>
          </a:ln>
          <a:effectLst/>
        </p:spPr>
        <p:txBody>
          <a:bodyPr wrap="none" lIns="0" tIns="0" rIns="0" bIns="0"/>
          <a:lstStyle/>
          <a:p>
            <a:pPr algn="l" eaLnBrk="0" hangingPunct="0">
              <a:defRPr/>
            </a:pPr>
            <a:r>
              <a:rPr lang="it-IT" sz="900" dirty="0">
                <a:solidFill>
                  <a:srgbClr val="014377"/>
                </a:solidFill>
                <a:latin typeface="Arial" charset="0"/>
              </a:rPr>
              <a:t>M&amp;A</a:t>
            </a:r>
          </a:p>
        </p:txBody>
      </p:sp>
      <p:sp>
        <p:nvSpPr>
          <p:cNvPr id="6" name="Text Box 69"/>
          <p:cNvSpPr txBox="1">
            <a:spLocks noChangeArrowheads="1"/>
          </p:cNvSpPr>
          <p:nvPr userDrawn="1"/>
        </p:nvSpPr>
        <p:spPr bwMode="auto">
          <a:xfrm>
            <a:off x="76200" y="6518275"/>
            <a:ext cx="319088" cy="250825"/>
          </a:xfrm>
          <a:prstGeom prst="rect">
            <a:avLst/>
          </a:prstGeom>
          <a:noFill/>
          <a:ln w="9525">
            <a:noFill/>
            <a:miter lim="800000"/>
            <a:headEnd/>
            <a:tailEnd/>
          </a:ln>
          <a:effectLst/>
        </p:spPr>
        <p:txBody>
          <a:bodyPr wrap="none" lIns="0" tIns="0" rIns="0" bIns="0"/>
          <a:lstStyle/>
          <a:p>
            <a:pPr eaLnBrk="0" hangingPunct="0">
              <a:defRPr/>
            </a:pPr>
            <a:fld id="{C4424D33-FCB6-4EE9-ADB0-DB35E936F737}" type="slidenum">
              <a:rPr lang="it-IT" sz="900">
                <a:solidFill>
                  <a:srgbClr val="014377"/>
                </a:solidFill>
                <a:latin typeface="Arial" charset="0"/>
              </a:rPr>
              <a:pPr eaLnBrk="0" hangingPunct="0">
                <a:defRPr/>
              </a:pPr>
              <a:t>‹N›</a:t>
            </a:fld>
            <a:endParaRPr lang="it-IT" sz="900" dirty="0">
              <a:solidFill>
                <a:srgbClr val="014377"/>
              </a:solidFill>
              <a:latin typeface="Arial" charset="0"/>
            </a:endParaRPr>
          </a:p>
        </p:txBody>
      </p:sp>
      <p:pic>
        <p:nvPicPr>
          <p:cNvPr id="7" name="Picture 108" descr="IncipitSmall2"/>
          <p:cNvPicPr>
            <a:picLocks noChangeAspect="1" noChangeArrowheads="1"/>
          </p:cNvPicPr>
          <p:nvPr userDrawn="1"/>
        </p:nvPicPr>
        <p:blipFill>
          <a:blip r:embed="rId4" cstate="print"/>
          <a:srcRect/>
          <a:stretch>
            <a:fillRect/>
          </a:stretch>
        </p:blipFill>
        <p:spPr bwMode="auto">
          <a:xfrm>
            <a:off x="0" y="328613"/>
            <a:ext cx="407988" cy="155575"/>
          </a:xfrm>
          <a:prstGeom prst="rect">
            <a:avLst/>
          </a:prstGeom>
          <a:noFill/>
          <a:ln w="9525">
            <a:noFill/>
            <a:miter lim="800000"/>
            <a:headEnd/>
            <a:tailEnd/>
          </a:ln>
        </p:spPr>
      </p:pic>
      <p:sp>
        <p:nvSpPr>
          <p:cNvPr id="9" name="Rectangle 120"/>
          <p:cNvSpPr>
            <a:spLocks noChangeArrowheads="1"/>
          </p:cNvSpPr>
          <p:nvPr userDrawn="1"/>
        </p:nvSpPr>
        <p:spPr bwMode="auto">
          <a:xfrm>
            <a:off x="10188575" y="1562100"/>
            <a:ext cx="323850" cy="611188"/>
          </a:xfrm>
          <a:prstGeom prst="rect">
            <a:avLst/>
          </a:prstGeom>
          <a:solidFill>
            <a:srgbClr val="000000"/>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0</a:t>
            </a:r>
          </a:p>
        </p:txBody>
      </p:sp>
      <p:sp>
        <p:nvSpPr>
          <p:cNvPr id="10" name="Rectangle 121"/>
          <p:cNvSpPr>
            <a:spLocks noChangeArrowheads="1"/>
          </p:cNvSpPr>
          <p:nvPr userDrawn="1"/>
        </p:nvSpPr>
        <p:spPr bwMode="auto">
          <a:xfrm>
            <a:off x="10188575" y="2343150"/>
            <a:ext cx="323850" cy="611188"/>
          </a:xfrm>
          <a:prstGeom prst="rect">
            <a:avLst/>
          </a:prstGeom>
          <a:solidFill>
            <a:srgbClr val="646464"/>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100</a:t>
            </a:r>
          </a:p>
          <a:p>
            <a:pPr eaLnBrk="0" hangingPunct="0">
              <a:defRPr/>
            </a:pPr>
            <a:r>
              <a:rPr lang="it-IT" dirty="0">
                <a:solidFill>
                  <a:schemeClr val="bg1"/>
                </a:solidFill>
                <a:cs typeface="Arial" pitchFamily="34" charset="0"/>
              </a:rPr>
              <a:t>100</a:t>
            </a:r>
          </a:p>
          <a:p>
            <a:pPr eaLnBrk="0" hangingPunct="0">
              <a:defRPr/>
            </a:pPr>
            <a:r>
              <a:rPr lang="it-IT" dirty="0">
                <a:solidFill>
                  <a:schemeClr val="bg1"/>
                </a:solidFill>
                <a:cs typeface="Arial" pitchFamily="34" charset="0"/>
              </a:rPr>
              <a:t>100</a:t>
            </a:r>
          </a:p>
        </p:txBody>
      </p:sp>
      <p:sp>
        <p:nvSpPr>
          <p:cNvPr id="11" name="Rectangle 122"/>
          <p:cNvSpPr>
            <a:spLocks noChangeArrowheads="1"/>
          </p:cNvSpPr>
          <p:nvPr userDrawn="1"/>
        </p:nvSpPr>
        <p:spPr bwMode="auto">
          <a:xfrm>
            <a:off x="10188575" y="3124200"/>
            <a:ext cx="323850" cy="611188"/>
          </a:xfrm>
          <a:prstGeom prst="rect">
            <a:avLst/>
          </a:prstGeom>
          <a:solidFill>
            <a:srgbClr val="969696"/>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150</a:t>
            </a:r>
          </a:p>
          <a:p>
            <a:pPr eaLnBrk="0" hangingPunct="0">
              <a:defRPr/>
            </a:pPr>
            <a:r>
              <a:rPr lang="it-IT" dirty="0">
                <a:solidFill>
                  <a:schemeClr val="bg1"/>
                </a:solidFill>
                <a:cs typeface="Arial" pitchFamily="34" charset="0"/>
              </a:rPr>
              <a:t>150</a:t>
            </a:r>
          </a:p>
          <a:p>
            <a:pPr eaLnBrk="0" hangingPunct="0">
              <a:defRPr/>
            </a:pPr>
            <a:r>
              <a:rPr lang="it-IT" dirty="0">
                <a:solidFill>
                  <a:schemeClr val="bg1"/>
                </a:solidFill>
                <a:cs typeface="Arial" pitchFamily="34" charset="0"/>
              </a:rPr>
              <a:t>150</a:t>
            </a:r>
          </a:p>
        </p:txBody>
      </p:sp>
      <p:sp>
        <p:nvSpPr>
          <p:cNvPr id="12" name="Rectangle 123"/>
          <p:cNvSpPr>
            <a:spLocks noChangeArrowheads="1"/>
          </p:cNvSpPr>
          <p:nvPr userDrawn="1"/>
        </p:nvSpPr>
        <p:spPr bwMode="auto">
          <a:xfrm>
            <a:off x="10188575" y="3905250"/>
            <a:ext cx="323850" cy="611188"/>
          </a:xfrm>
          <a:prstGeom prst="rect">
            <a:avLst/>
          </a:prstGeom>
          <a:solidFill>
            <a:srgbClr val="C0C0C0"/>
          </a:solidFill>
          <a:ln w="9525">
            <a:solidFill>
              <a:schemeClr val="bg1"/>
            </a:solidFill>
            <a:miter lim="800000"/>
            <a:headEnd/>
            <a:tailEnd/>
          </a:ln>
          <a:effectLst/>
        </p:spPr>
        <p:txBody>
          <a:bodyPr lIns="0" tIns="0" rIns="0" bIns="0" anchor="ctr" anchorCtr="1"/>
          <a:lstStyle/>
          <a:p>
            <a:pPr eaLnBrk="0" hangingPunct="0">
              <a:defRPr/>
            </a:pPr>
            <a:r>
              <a:rPr lang="it-IT" dirty="0">
                <a:cs typeface="Arial" pitchFamily="34" charset="0"/>
              </a:rPr>
              <a:t>192</a:t>
            </a:r>
          </a:p>
          <a:p>
            <a:pPr eaLnBrk="0" hangingPunct="0">
              <a:defRPr/>
            </a:pPr>
            <a:r>
              <a:rPr lang="it-IT" dirty="0">
                <a:cs typeface="Arial" pitchFamily="34" charset="0"/>
              </a:rPr>
              <a:t>192</a:t>
            </a:r>
          </a:p>
          <a:p>
            <a:pPr eaLnBrk="0" hangingPunct="0">
              <a:defRPr/>
            </a:pPr>
            <a:r>
              <a:rPr lang="it-IT" dirty="0">
                <a:cs typeface="Arial" pitchFamily="34" charset="0"/>
              </a:rPr>
              <a:t>192</a:t>
            </a:r>
          </a:p>
        </p:txBody>
      </p:sp>
      <p:sp>
        <p:nvSpPr>
          <p:cNvPr id="13" name="Rectangle 124"/>
          <p:cNvSpPr>
            <a:spLocks noChangeArrowheads="1"/>
          </p:cNvSpPr>
          <p:nvPr userDrawn="1"/>
        </p:nvSpPr>
        <p:spPr bwMode="auto">
          <a:xfrm>
            <a:off x="10188575" y="4686300"/>
            <a:ext cx="323850" cy="611188"/>
          </a:xfrm>
          <a:prstGeom prst="rect">
            <a:avLst/>
          </a:prstGeom>
          <a:solidFill>
            <a:srgbClr val="9BCDFF"/>
          </a:solidFill>
          <a:ln w="9525">
            <a:solidFill>
              <a:schemeClr val="bg1"/>
            </a:solidFill>
            <a:miter lim="800000"/>
            <a:headEnd/>
            <a:tailEnd/>
          </a:ln>
        </p:spPr>
        <p:txBody>
          <a:bodyPr lIns="0" tIns="0" rIns="0" bIns="0" anchor="ctr" anchorCtr="1"/>
          <a:lstStyle/>
          <a:p>
            <a:pPr eaLnBrk="0" hangingPunct="0">
              <a:defRPr/>
            </a:pPr>
            <a:r>
              <a:rPr lang="it-IT" dirty="0">
                <a:cs typeface="Arial" pitchFamily="34" charset="0"/>
              </a:rPr>
              <a:t>153</a:t>
            </a:r>
          </a:p>
          <a:p>
            <a:pPr eaLnBrk="0" hangingPunct="0">
              <a:defRPr/>
            </a:pPr>
            <a:r>
              <a:rPr lang="it-IT" dirty="0">
                <a:cs typeface="Arial" pitchFamily="34" charset="0"/>
              </a:rPr>
              <a:t>204</a:t>
            </a:r>
          </a:p>
          <a:p>
            <a:pPr eaLnBrk="0" hangingPunct="0">
              <a:defRPr/>
            </a:pPr>
            <a:r>
              <a:rPr lang="it-IT" dirty="0">
                <a:cs typeface="Arial" pitchFamily="34" charset="0"/>
              </a:rPr>
              <a:t>255</a:t>
            </a:r>
          </a:p>
        </p:txBody>
      </p:sp>
      <p:sp>
        <p:nvSpPr>
          <p:cNvPr id="14" name="Rectangle 125"/>
          <p:cNvSpPr>
            <a:spLocks noChangeArrowheads="1"/>
          </p:cNvSpPr>
          <p:nvPr userDrawn="1"/>
        </p:nvSpPr>
        <p:spPr bwMode="auto">
          <a:xfrm>
            <a:off x="10188575" y="781050"/>
            <a:ext cx="323850" cy="611188"/>
          </a:xfrm>
          <a:prstGeom prst="rect">
            <a:avLst/>
          </a:prstGeom>
          <a:solidFill>
            <a:srgbClr val="E60003"/>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230</a:t>
            </a:r>
          </a:p>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3</a:t>
            </a:r>
          </a:p>
        </p:txBody>
      </p:sp>
      <p:sp>
        <p:nvSpPr>
          <p:cNvPr id="15" name="Rectangle 126"/>
          <p:cNvSpPr>
            <a:spLocks noChangeArrowheads="1"/>
          </p:cNvSpPr>
          <p:nvPr userDrawn="1"/>
        </p:nvSpPr>
        <p:spPr bwMode="auto">
          <a:xfrm>
            <a:off x="10188575" y="0"/>
            <a:ext cx="323850" cy="611188"/>
          </a:xfrm>
          <a:prstGeom prst="rect">
            <a:avLst/>
          </a:prstGeom>
          <a:solidFill>
            <a:srgbClr val="FFFFFF"/>
          </a:solidFill>
          <a:ln w="9525">
            <a:solidFill>
              <a:schemeClr val="bg1"/>
            </a:solidFill>
            <a:miter lim="800000"/>
            <a:headEnd/>
            <a:tailEnd/>
          </a:ln>
        </p:spPr>
        <p:txBody>
          <a:bodyPr lIns="0" tIns="0" rIns="0" bIns="0" anchor="ctr" anchorCtr="1"/>
          <a:lstStyle/>
          <a:p>
            <a:pPr eaLnBrk="0" hangingPunct="0">
              <a:defRPr/>
            </a:pPr>
            <a:r>
              <a:rPr lang="it-IT" dirty="0">
                <a:solidFill>
                  <a:srgbClr val="006EB8"/>
                </a:solidFill>
                <a:latin typeface="Arial" charset="0"/>
                <a:cs typeface="Arial" charset="0"/>
              </a:rPr>
              <a:t>255</a:t>
            </a:r>
          </a:p>
          <a:p>
            <a:pPr eaLnBrk="0" hangingPunct="0">
              <a:defRPr/>
            </a:pPr>
            <a:r>
              <a:rPr lang="it-IT" dirty="0">
                <a:solidFill>
                  <a:srgbClr val="006EB8"/>
                </a:solidFill>
                <a:latin typeface="Arial" charset="0"/>
                <a:cs typeface="Arial" charset="0"/>
              </a:rPr>
              <a:t>255</a:t>
            </a:r>
          </a:p>
          <a:p>
            <a:pPr eaLnBrk="0" hangingPunct="0">
              <a:defRPr/>
            </a:pPr>
            <a:r>
              <a:rPr lang="it-IT" dirty="0">
                <a:solidFill>
                  <a:srgbClr val="006EB8"/>
                </a:solidFill>
                <a:latin typeface="Arial" charset="0"/>
                <a:cs typeface="Arial" charset="0"/>
              </a:rPr>
              <a:t>255</a:t>
            </a:r>
          </a:p>
        </p:txBody>
      </p:sp>
      <p:sp>
        <p:nvSpPr>
          <p:cNvPr id="16" name="Rectangle 127"/>
          <p:cNvSpPr>
            <a:spLocks noChangeArrowheads="1"/>
          </p:cNvSpPr>
          <p:nvPr userDrawn="1"/>
        </p:nvSpPr>
        <p:spPr bwMode="auto">
          <a:xfrm>
            <a:off x="10188575" y="5467350"/>
            <a:ext cx="323850" cy="611188"/>
          </a:xfrm>
          <a:prstGeom prst="rect">
            <a:avLst/>
          </a:prstGeom>
          <a:solidFill>
            <a:srgbClr val="25A7FF"/>
          </a:solidFill>
          <a:ln w="9525">
            <a:solidFill>
              <a:schemeClr val="bg1"/>
            </a:solidFill>
            <a:miter lim="800000"/>
            <a:headEnd/>
            <a:tailEnd/>
          </a:ln>
        </p:spPr>
        <p:txBody>
          <a:bodyPr lIns="0" tIns="0" rIns="0" bIns="0" anchor="ctr" anchorCtr="1"/>
          <a:lstStyle/>
          <a:p>
            <a:pPr eaLnBrk="0" hangingPunct="0">
              <a:defRPr/>
            </a:pPr>
            <a:r>
              <a:rPr lang="it-IT" dirty="0">
                <a:solidFill>
                  <a:schemeClr val="bg1"/>
                </a:solidFill>
                <a:latin typeface="Arial" charset="0"/>
                <a:cs typeface="Arial" charset="0"/>
              </a:rPr>
              <a:t>37</a:t>
            </a:r>
          </a:p>
          <a:p>
            <a:pPr eaLnBrk="0" hangingPunct="0">
              <a:defRPr/>
            </a:pPr>
            <a:r>
              <a:rPr lang="it-IT" dirty="0">
                <a:solidFill>
                  <a:schemeClr val="bg1"/>
                </a:solidFill>
                <a:latin typeface="Arial" charset="0"/>
                <a:cs typeface="Arial" charset="0"/>
              </a:rPr>
              <a:t>167</a:t>
            </a:r>
          </a:p>
          <a:p>
            <a:pPr eaLnBrk="0" hangingPunct="0">
              <a:defRPr/>
            </a:pPr>
            <a:r>
              <a:rPr lang="it-IT" dirty="0">
                <a:solidFill>
                  <a:schemeClr val="bg1"/>
                </a:solidFill>
                <a:latin typeface="Arial" charset="0"/>
                <a:cs typeface="Arial" charset="0"/>
              </a:rPr>
              <a:t>255</a:t>
            </a:r>
          </a:p>
        </p:txBody>
      </p:sp>
      <p:sp>
        <p:nvSpPr>
          <p:cNvPr id="17" name="Rectangle 128"/>
          <p:cNvSpPr>
            <a:spLocks noChangeArrowheads="1"/>
          </p:cNvSpPr>
          <p:nvPr userDrawn="1"/>
        </p:nvSpPr>
        <p:spPr bwMode="auto">
          <a:xfrm>
            <a:off x="10188575" y="6248400"/>
            <a:ext cx="323850" cy="611188"/>
          </a:xfrm>
          <a:prstGeom prst="rect">
            <a:avLst/>
          </a:prstGeom>
          <a:solidFill>
            <a:srgbClr val="006EB8"/>
          </a:solidFill>
          <a:ln w="9525">
            <a:solidFill>
              <a:schemeClr val="bg1"/>
            </a:solidFill>
            <a:miter lim="800000"/>
            <a:headEnd/>
            <a:tailEnd/>
          </a:ln>
        </p:spPr>
        <p:txBody>
          <a:bodyPr lIns="0" tIns="0" rIns="0" bIns="0" anchor="ctr" anchorCtr="1"/>
          <a:lstStyle/>
          <a:p>
            <a:pPr eaLnBrk="0" hangingPunct="0">
              <a:defRPr/>
            </a:pPr>
            <a:r>
              <a:rPr lang="it-IT" dirty="0">
                <a:solidFill>
                  <a:schemeClr val="bg1"/>
                </a:solidFill>
                <a:latin typeface="Arial" charset="0"/>
                <a:cs typeface="Arial" charset="0"/>
              </a:rPr>
              <a:t>0</a:t>
            </a:r>
          </a:p>
          <a:p>
            <a:pPr eaLnBrk="0" hangingPunct="0">
              <a:defRPr/>
            </a:pPr>
            <a:r>
              <a:rPr lang="it-IT" dirty="0">
                <a:solidFill>
                  <a:schemeClr val="bg1"/>
                </a:solidFill>
                <a:latin typeface="Arial" charset="0"/>
                <a:cs typeface="Arial" charset="0"/>
              </a:rPr>
              <a:t>110</a:t>
            </a:r>
          </a:p>
          <a:p>
            <a:pPr eaLnBrk="0" hangingPunct="0">
              <a:defRPr/>
            </a:pPr>
            <a:r>
              <a:rPr lang="it-IT" dirty="0">
                <a:solidFill>
                  <a:schemeClr val="bg1"/>
                </a:solidFill>
                <a:latin typeface="Arial" charset="0"/>
                <a:cs typeface="Arial" charset="0"/>
              </a:rPr>
              <a:t>184</a:t>
            </a:r>
          </a:p>
        </p:txBody>
      </p:sp>
      <p:pic>
        <p:nvPicPr>
          <p:cNvPr id="19" name="Picture 2" descr="http://webbank.hbl.local/jwcm6/wps/wcm/myconnect/ed0a3e804821b62ea7a8af3c4b85c7c6/UBI_Unity_4c.gif?MOD=AJPERES"/>
          <p:cNvPicPr>
            <a:picLocks noChangeAspect="1" noChangeArrowheads="1"/>
          </p:cNvPicPr>
          <p:nvPr userDrawn="1"/>
        </p:nvPicPr>
        <p:blipFill>
          <a:blip r:embed="rId5" cstate="print"/>
          <a:srcRect/>
          <a:stretch>
            <a:fillRect/>
          </a:stretch>
        </p:blipFill>
        <p:spPr bwMode="auto">
          <a:xfrm>
            <a:off x="8505825" y="6384925"/>
            <a:ext cx="1266825" cy="395288"/>
          </a:xfrm>
          <a:prstGeom prst="rect">
            <a:avLst/>
          </a:prstGeom>
          <a:noFill/>
          <a:ln w="9525">
            <a:noFill/>
            <a:miter lim="800000"/>
            <a:headEnd/>
            <a:tailEnd/>
          </a:ln>
        </p:spPr>
      </p:pic>
      <p:sp>
        <p:nvSpPr>
          <p:cNvPr id="2" name="Titolo 1"/>
          <p:cNvSpPr>
            <a:spLocks noGrp="1"/>
          </p:cNvSpPr>
          <p:nvPr>
            <p:ph type="title"/>
          </p:nvPr>
        </p:nvSpPr>
        <p:spPr/>
        <p:txBody>
          <a:bodyPr/>
          <a:lstStyle/>
          <a:p>
            <a:r>
              <a:rPr lang="it-IT" dirty="0"/>
              <a:t>Fare clic per modificare lo stile del titolo</a:t>
            </a:r>
          </a:p>
        </p:txBody>
      </p:sp>
      <p:pic>
        <p:nvPicPr>
          <p:cNvPr id="20" name="Immagine 19" descr="logo TVS.png"/>
          <p:cNvPicPr>
            <a:picLocks noChangeAspect="1"/>
          </p:cNvPicPr>
          <p:nvPr userDrawn="1"/>
        </p:nvPicPr>
        <p:blipFill>
          <a:blip r:embed="rId6" cstate="print"/>
          <a:stretch>
            <a:fillRect/>
          </a:stretch>
        </p:blipFill>
        <p:spPr>
          <a:xfrm>
            <a:off x="8986063" y="0"/>
            <a:ext cx="873457" cy="873457"/>
          </a:xfrm>
          <a:prstGeom prst="rect">
            <a:avLst/>
          </a:prstGeom>
        </p:spPr>
      </p:pic>
      <p:sp>
        <p:nvSpPr>
          <p:cNvPr id="21" name="Text Box 44"/>
          <p:cNvSpPr txBox="1">
            <a:spLocks noChangeArrowheads="1"/>
          </p:cNvSpPr>
          <p:nvPr userDrawn="1"/>
        </p:nvSpPr>
        <p:spPr bwMode="auto">
          <a:xfrm>
            <a:off x="2438400" y="6334125"/>
            <a:ext cx="5295900" cy="266700"/>
          </a:xfrm>
          <a:prstGeom prst="rect">
            <a:avLst/>
          </a:prstGeom>
          <a:noFill/>
          <a:ln w="9525">
            <a:noFill/>
            <a:miter lim="800000"/>
            <a:headEnd/>
            <a:tailEnd/>
          </a:ln>
          <a:effectLst/>
        </p:spPr>
        <p:txBody>
          <a:bodyPr wrap="none" lIns="0" tIns="0" rIns="0" bIns="0"/>
          <a:lstStyle/>
          <a:p>
            <a:pPr algn="ctr" eaLnBrk="0" hangingPunct="0">
              <a:defRPr/>
            </a:pPr>
            <a:r>
              <a:rPr lang="it-IT" sz="900" b="1" i="1" dirty="0">
                <a:solidFill>
                  <a:schemeClr val="bg1">
                    <a:lumMod val="65000"/>
                  </a:schemeClr>
                </a:solidFill>
                <a:cs typeface="+mn-cs"/>
              </a:rPr>
              <a:t>Documento estremamente riservato</a:t>
            </a:r>
          </a:p>
        </p:txBody>
      </p:sp>
      <p:sp>
        <p:nvSpPr>
          <p:cNvPr id="22" name="Text Box 69"/>
          <p:cNvSpPr txBox="1">
            <a:spLocks noChangeArrowheads="1"/>
          </p:cNvSpPr>
          <p:nvPr userDrawn="1"/>
        </p:nvSpPr>
        <p:spPr bwMode="auto">
          <a:xfrm>
            <a:off x="4792663" y="6583363"/>
            <a:ext cx="320675" cy="250825"/>
          </a:xfrm>
          <a:prstGeom prst="rect">
            <a:avLst/>
          </a:prstGeom>
          <a:noFill/>
          <a:ln w="9525">
            <a:noFill/>
            <a:miter lim="800000"/>
            <a:headEnd/>
            <a:tailEnd/>
          </a:ln>
          <a:effectLst/>
        </p:spPr>
        <p:txBody>
          <a:bodyPr wrap="none" lIns="0" tIns="0" rIns="0" bIns="0"/>
          <a:lstStyle/>
          <a:p>
            <a:pPr algn="ctr" eaLnBrk="0" hangingPunct="0">
              <a:defRPr/>
            </a:pPr>
            <a:fld id="{037A9E56-5530-4C47-982B-1D4556E0AD51}" type="slidenum">
              <a:rPr lang="it-IT" sz="900">
                <a:solidFill>
                  <a:srgbClr val="014377"/>
                </a:solidFill>
                <a:latin typeface="Arial" charset="0"/>
                <a:cs typeface="+mn-cs"/>
              </a:rPr>
              <a:pPr algn="ctr" eaLnBrk="0" hangingPunct="0">
                <a:defRPr/>
              </a:pPr>
              <a:t>‹N›</a:t>
            </a:fld>
            <a:endParaRPr lang="it-IT" sz="900" dirty="0">
              <a:solidFill>
                <a:srgbClr val="014377"/>
              </a:solidFill>
              <a:latin typeface="Arial" charset="0"/>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userDrawn="1">
  <p:cSld name="4_Titolo e contenuto">
    <p:spTree>
      <p:nvGrpSpPr>
        <p:cNvPr id="1" name=""/>
        <p:cNvGrpSpPr/>
        <p:nvPr/>
      </p:nvGrpSpPr>
      <p:grpSpPr>
        <a:xfrm>
          <a:off x="0" y="0"/>
          <a:ext cx="0" cy="0"/>
          <a:chOff x="0" y="0"/>
          <a:chExt cx="0" cy="0"/>
        </a:xfrm>
      </p:grpSpPr>
      <p:pic>
        <p:nvPicPr>
          <p:cNvPr id="3" name="Picture 93" descr="FILETTO SFUMATO"/>
          <p:cNvPicPr>
            <a:picLocks noChangeAspect="1" noChangeArrowheads="1"/>
          </p:cNvPicPr>
          <p:nvPr userDrawn="1"/>
        </p:nvPicPr>
        <p:blipFill>
          <a:blip r:embed="rId2" cstate="print"/>
          <a:srcRect l="13231" t="25432" r="14497" b="29741"/>
          <a:stretch>
            <a:fillRect/>
          </a:stretch>
        </p:blipFill>
        <p:spPr bwMode="auto">
          <a:xfrm>
            <a:off x="438150" y="6208713"/>
            <a:ext cx="9467850" cy="165100"/>
          </a:xfrm>
          <a:prstGeom prst="rect">
            <a:avLst/>
          </a:prstGeom>
          <a:noFill/>
          <a:ln w="9525">
            <a:noFill/>
            <a:miter lim="800000"/>
            <a:headEnd/>
            <a:tailEnd/>
          </a:ln>
        </p:spPr>
      </p:pic>
      <p:pic>
        <p:nvPicPr>
          <p:cNvPr id="4" name="Picture 92" descr="FILETTO SFUMATO"/>
          <p:cNvPicPr>
            <a:picLocks noChangeAspect="1" noChangeArrowheads="1"/>
          </p:cNvPicPr>
          <p:nvPr userDrawn="1"/>
        </p:nvPicPr>
        <p:blipFill>
          <a:blip r:embed="rId3" cstate="print"/>
          <a:srcRect l="9746" t="25430" r="86835" b="31897"/>
          <a:stretch>
            <a:fillRect/>
          </a:stretch>
        </p:blipFill>
        <p:spPr bwMode="auto">
          <a:xfrm>
            <a:off x="0" y="6208713"/>
            <a:ext cx="447675" cy="157162"/>
          </a:xfrm>
          <a:prstGeom prst="rect">
            <a:avLst/>
          </a:prstGeom>
          <a:noFill/>
          <a:ln w="9525">
            <a:noFill/>
            <a:miter lim="800000"/>
            <a:headEnd/>
            <a:tailEnd/>
          </a:ln>
        </p:spPr>
      </p:pic>
      <p:sp>
        <p:nvSpPr>
          <p:cNvPr id="5" name="Text Box 34"/>
          <p:cNvSpPr txBox="1">
            <a:spLocks noChangeArrowheads="1"/>
          </p:cNvSpPr>
          <p:nvPr/>
        </p:nvSpPr>
        <p:spPr bwMode="auto">
          <a:xfrm>
            <a:off x="506413" y="6540500"/>
            <a:ext cx="2720975" cy="206375"/>
          </a:xfrm>
          <a:prstGeom prst="rect">
            <a:avLst/>
          </a:prstGeom>
          <a:noFill/>
          <a:ln w="9525">
            <a:noFill/>
            <a:miter lim="800000"/>
            <a:headEnd/>
            <a:tailEnd/>
          </a:ln>
          <a:effectLst/>
        </p:spPr>
        <p:txBody>
          <a:bodyPr wrap="none" lIns="0" tIns="0" rIns="0" bIns="0"/>
          <a:lstStyle/>
          <a:p>
            <a:pPr algn="l" eaLnBrk="0" hangingPunct="0">
              <a:defRPr/>
            </a:pPr>
            <a:r>
              <a:rPr lang="it-IT" sz="900" dirty="0">
                <a:solidFill>
                  <a:srgbClr val="014377"/>
                </a:solidFill>
                <a:latin typeface="Arial" charset="0"/>
              </a:rPr>
              <a:t>M&amp;A</a:t>
            </a:r>
          </a:p>
        </p:txBody>
      </p:sp>
      <p:sp>
        <p:nvSpPr>
          <p:cNvPr id="6" name="Text Box 69"/>
          <p:cNvSpPr txBox="1">
            <a:spLocks noChangeArrowheads="1"/>
          </p:cNvSpPr>
          <p:nvPr userDrawn="1"/>
        </p:nvSpPr>
        <p:spPr bwMode="auto">
          <a:xfrm>
            <a:off x="76200" y="6518275"/>
            <a:ext cx="319088" cy="250825"/>
          </a:xfrm>
          <a:prstGeom prst="rect">
            <a:avLst/>
          </a:prstGeom>
          <a:noFill/>
          <a:ln w="9525">
            <a:noFill/>
            <a:miter lim="800000"/>
            <a:headEnd/>
            <a:tailEnd/>
          </a:ln>
          <a:effectLst/>
        </p:spPr>
        <p:txBody>
          <a:bodyPr wrap="none" lIns="0" tIns="0" rIns="0" bIns="0"/>
          <a:lstStyle/>
          <a:p>
            <a:pPr eaLnBrk="0" hangingPunct="0">
              <a:defRPr/>
            </a:pPr>
            <a:fld id="{C4424D33-FCB6-4EE9-ADB0-DB35E936F737}" type="slidenum">
              <a:rPr lang="it-IT" sz="900">
                <a:solidFill>
                  <a:srgbClr val="014377"/>
                </a:solidFill>
                <a:latin typeface="Arial" charset="0"/>
              </a:rPr>
              <a:pPr eaLnBrk="0" hangingPunct="0">
                <a:defRPr/>
              </a:pPr>
              <a:t>‹N›</a:t>
            </a:fld>
            <a:endParaRPr lang="it-IT" sz="900" dirty="0">
              <a:solidFill>
                <a:srgbClr val="014377"/>
              </a:solidFill>
              <a:latin typeface="Arial" charset="0"/>
            </a:endParaRPr>
          </a:p>
        </p:txBody>
      </p:sp>
      <p:pic>
        <p:nvPicPr>
          <p:cNvPr id="7" name="Picture 108" descr="IncipitSmall2"/>
          <p:cNvPicPr>
            <a:picLocks noChangeAspect="1" noChangeArrowheads="1"/>
          </p:cNvPicPr>
          <p:nvPr userDrawn="1"/>
        </p:nvPicPr>
        <p:blipFill>
          <a:blip r:embed="rId4" cstate="print"/>
          <a:srcRect/>
          <a:stretch>
            <a:fillRect/>
          </a:stretch>
        </p:blipFill>
        <p:spPr bwMode="auto">
          <a:xfrm>
            <a:off x="0" y="328613"/>
            <a:ext cx="407988" cy="155575"/>
          </a:xfrm>
          <a:prstGeom prst="rect">
            <a:avLst/>
          </a:prstGeom>
          <a:noFill/>
          <a:ln w="9525">
            <a:noFill/>
            <a:miter lim="800000"/>
            <a:headEnd/>
            <a:tailEnd/>
          </a:ln>
        </p:spPr>
      </p:pic>
      <p:sp>
        <p:nvSpPr>
          <p:cNvPr id="9" name="Rectangle 120"/>
          <p:cNvSpPr>
            <a:spLocks noChangeArrowheads="1"/>
          </p:cNvSpPr>
          <p:nvPr userDrawn="1"/>
        </p:nvSpPr>
        <p:spPr bwMode="auto">
          <a:xfrm>
            <a:off x="10188575" y="1562100"/>
            <a:ext cx="323850" cy="611188"/>
          </a:xfrm>
          <a:prstGeom prst="rect">
            <a:avLst/>
          </a:prstGeom>
          <a:solidFill>
            <a:srgbClr val="000000"/>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0</a:t>
            </a:r>
          </a:p>
        </p:txBody>
      </p:sp>
      <p:sp>
        <p:nvSpPr>
          <p:cNvPr id="10" name="Rectangle 121"/>
          <p:cNvSpPr>
            <a:spLocks noChangeArrowheads="1"/>
          </p:cNvSpPr>
          <p:nvPr userDrawn="1"/>
        </p:nvSpPr>
        <p:spPr bwMode="auto">
          <a:xfrm>
            <a:off x="10188575" y="2343150"/>
            <a:ext cx="323850" cy="611188"/>
          </a:xfrm>
          <a:prstGeom prst="rect">
            <a:avLst/>
          </a:prstGeom>
          <a:solidFill>
            <a:srgbClr val="646464"/>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100</a:t>
            </a:r>
          </a:p>
          <a:p>
            <a:pPr eaLnBrk="0" hangingPunct="0">
              <a:defRPr/>
            </a:pPr>
            <a:r>
              <a:rPr lang="it-IT" dirty="0">
                <a:solidFill>
                  <a:schemeClr val="bg1"/>
                </a:solidFill>
                <a:cs typeface="Arial" pitchFamily="34" charset="0"/>
              </a:rPr>
              <a:t>100</a:t>
            </a:r>
          </a:p>
          <a:p>
            <a:pPr eaLnBrk="0" hangingPunct="0">
              <a:defRPr/>
            </a:pPr>
            <a:r>
              <a:rPr lang="it-IT" dirty="0">
                <a:solidFill>
                  <a:schemeClr val="bg1"/>
                </a:solidFill>
                <a:cs typeface="Arial" pitchFamily="34" charset="0"/>
              </a:rPr>
              <a:t>100</a:t>
            </a:r>
          </a:p>
        </p:txBody>
      </p:sp>
      <p:sp>
        <p:nvSpPr>
          <p:cNvPr id="11" name="Rectangle 122"/>
          <p:cNvSpPr>
            <a:spLocks noChangeArrowheads="1"/>
          </p:cNvSpPr>
          <p:nvPr userDrawn="1"/>
        </p:nvSpPr>
        <p:spPr bwMode="auto">
          <a:xfrm>
            <a:off x="10188575" y="3124200"/>
            <a:ext cx="323850" cy="611188"/>
          </a:xfrm>
          <a:prstGeom prst="rect">
            <a:avLst/>
          </a:prstGeom>
          <a:solidFill>
            <a:srgbClr val="969696"/>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150</a:t>
            </a:r>
          </a:p>
          <a:p>
            <a:pPr eaLnBrk="0" hangingPunct="0">
              <a:defRPr/>
            </a:pPr>
            <a:r>
              <a:rPr lang="it-IT" dirty="0">
                <a:solidFill>
                  <a:schemeClr val="bg1"/>
                </a:solidFill>
                <a:cs typeface="Arial" pitchFamily="34" charset="0"/>
              </a:rPr>
              <a:t>150</a:t>
            </a:r>
          </a:p>
          <a:p>
            <a:pPr eaLnBrk="0" hangingPunct="0">
              <a:defRPr/>
            </a:pPr>
            <a:r>
              <a:rPr lang="it-IT" dirty="0">
                <a:solidFill>
                  <a:schemeClr val="bg1"/>
                </a:solidFill>
                <a:cs typeface="Arial" pitchFamily="34" charset="0"/>
              </a:rPr>
              <a:t>150</a:t>
            </a:r>
          </a:p>
        </p:txBody>
      </p:sp>
      <p:sp>
        <p:nvSpPr>
          <p:cNvPr id="12" name="Rectangle 123"/>
          <p:cNvSpPr>
            <a:spLocks noChangeArrowheads="1"/>
          </p:cNvSpPr>
          <p:nvPr userDrawn="1"/>
        </p:nvSpPr>
        <p:spPr bwMode="auto">
          <a:xfrm>
            <a:off x="10188575" y="3905250"/>
            <a:ext cx="323850" cy="611188"/>
          </a:xfrm>
          <a:prstGeom prst="rect">
            <a:avLst/>
          </a:prstGeom>
          <a:solidFill>
            <a:srgbClr val="C0C0C0"/>
          </a:solidFill>
          <a:ln w="9525">
            <a:solidFill>
              <a:schemeClr val="bg1"/>
            </a:solidFill>
            <a:miter lim="800000"/>
            <a:headEnd/>
            <a:tailEnd/>
          </a:ln>
          <a:effectLst/>
        </p:spPr>
        <p:txBody>
          <a:bodyPr lIns="0" tIns="0" rIns="0" bIns="0" anchor="ctr" anchorCtr="1"/>
          <a:lstStyle/>
          <a:p>
            <a:pPr eaLnBrk="0" hangingPunct="0">
              <a:defRPr/>
            </a:pPr>
            <a:r>
              <a:rPr lang="it-IT" dirty="0">
                <a:cs typeface="Arial" pitchFamily="34" charset="0"/>
              </a:rPr>
              <a:t>192</a:t>
            </a:r>
          </a:p>
          <a:p>
            <a:pPr eaLnBrk="0" hangingPunct="0">
              <a:defRPr/>
            </a:pPr>
            <a:r>
              <a:rPr lang="it-IT" dirty="0">
                <a:cs typeface="Arial" pitchFamily="34" charset="0"/>
              </a:rPr>
              <a:t>192</a:t>
            </a:r>
          </a:p>
          <a:p>
            <a:pPr eaLnBrk="0" hangingPunct="0">
              <a:defRPr/>
            </a:pPr>
            <a:r>
              <a:rPr lang="it-IT" dirty="0">
                <a:cs typeface="Arial" pitchFamily="34" charset="0"/>
              </a:rPr>
              <a:t>192</a:t>
            </a:r>
          </a:p>
        </p:txBody>
      </p:sp>
      <p:sp>
        <p:nvSpPr>
          <p:cNvPr id="13" name="Rectangle 124"/>
          <p:cNvSpPr>
            <a:spLocks noChangeArrowheads="1"/>
          </p:cNvSpPr>
          <p:nvPr userDrawn="1"/>
        </p:nvSpPr>
        <p:spPr bwMode="auto">
          <a:xfrm>
            <a:off x="10188575" y="4686300"/>
            <a:ext cx="323850" cy="611188"/>
          </a:xfrm>
          <a:prstGeom prst="rect">
            <a:avLst/>
          </a:prstGeom>
          <a:solidFill>
            <a:srgbClr val="9BCDFF"/>
          </a:solidFill>
          <a:ln w="9525">
            <a:solidFill>
              <a:schemeClr val="bg1"/>
            </a:solidFill>
            <a:miter lim="800000"/>
            <a:headEnd/>
            <a:tailEnd/>
          </a:ln>
        </p:spPr>
        <p:txBody>
          <a:bodyPr lIns="0" tIns="0" rIns="0" bIns="0" anchor="ctr" anchorCtr="1"/>
          <a:lstStyle/>
          <a:p>
            <a:pPr eaLnBrk="0" hangingPunct="0">
              <a:defRPr/>
            </a:pPr>
            <a:r>
              <a:rPr lang="it-IT" dirty="0">
                <a:cs typeface="Arial" pitchFamily="34" charset="0"/>
              </a:rPr>
              <a:t>153</a:t>
            </a:r>
          </a:p>
          <a:p>
            <a:pPr eaLnBrk="0" hangingPunct="0">
              <a:defRPr/>
            </a:pPr>
            <a:r>
              <a:rPr lang="it-IT" dirty="0">
                <a:cs typeface="Arial" pitchFamily="34" charset="0"/>
              </a:rPr>
              <a:t>204</a:t>
            </a:r>
          </a:p>
          <a:p>
            <a:pPr eaLnBrk="0" hangingPunct="0">
              <a:defRPr/>
            </a:pPr>
            <a:r>
              <a:rPr lang="it-IT" dirty="0">
                <a:cs typeface="Arial" pitchFamily="34" charset="0"/>
              </a:rPr>
              <a:t>255</a:t>
            </a:r>
          </a:p>
        </p:txBody>
      </p:sp>
      <p:sp>
        <p:nvSpPr>
          <p:cNvPr id="14" name="Rectangle 125"/>
          <p:cNvSpPr>
            <a:spLocks noChangeArrowheads="1"/>
          </p:cNvSpPr>
          <p:nvPr userDrawn="1"/>
        </p:nvSpPr>
        <p:spPr bwMode="auto">
          <a:xfrm>
            <a:off x="10188575" y="781050"/>
            <a:ext cx="323850" cy="611188"/>
          </a:xfrm>
          <a:prstGeom prst="rect">
            <a:avLst/>
          </a:prstGeom>
          <a:solidFill>
            <a:srgbClr val="E60003"/>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230</a:t>
            </a:r>
          </a:p>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3</a:t>
            </a:r>
          </a:p>
        </p:txBody>
      </p:sp>
      <p:sp>
        <p:nvSpPr>
          <p:cNvPr id="15" name="Rectangle 126"/>
          <p:cNvSpPr>
            <a:spLocks noChangeArrowheads="1"/>
          </p:cNvSpPr>
          <p:nvPr userDrawn="1"/>
        </p:nvSpPr>
        <p:spPr bwMode="auto">
          <a:xfrm>
            <a:off x="10188575" y="0"/>
            <a:ext cx="323850" cy="611188"/>
          </a:xfrm>
          <a:prstGeom prst="rect">
            <a:avLst/>
          </a:prstGeom>
          <a:solidFill>
            <a:srgbClr val="FFFFFF"/>
          </a:solidFill>
          <a:ln w="9525">
            <a:solidFill>
              <a:schemeClr val="bg1"/>
            </a:solidFill>
            <a:miter lim="800000"/>
            <a:headEnd/>
            <a:tailEnd/>
          </a:ln>
        </p:spPr>
        <p:txBody>
          <a:bodyPr lIns="0" tIns="0" rIns="0" bIns="0" anchor="ctr" anchorCtr="1"/>
          <a:lstStyle/>
          <a:p>
            <a:pPr eaLnBrk="0" hangingPunct="0">
              <a:defRPr/>
            </a:pPr>
            <a:r>
              <a:rPr lang="it-IT" dirty="0">
                <a:solidFill>
                  <a:srgbClr val="006EB8"/>
                </a:solidFill>
                <a:latin typeface="Arial" charset="0"/>
                <a:cs typeface="Arial" charset="0"/>
              </a:rPr>
              <a:t>255</a:t>
            </a:r>
          </a:p>
          <a:p>
            <a:pPr eaLnBrk="0" hangingPunct="0">
              <a:defRPr/>
            </a:pPr>
            <a:r>
              <a:rPr lang="it-IT" dirty="0">
                <a:solidFill>
                  <a:srgbClr val="006EB8"/>
                </a:solidFill>
                <a:latin typeface="Arial" charset="0"/>
                <a:cs typeface="Arial" charset="0"/>
              </a:rPr>
              <a:t>255</a:t>
            </a:r>
          </a:p>
          <a:p>
            <a:pPr eaLnBrk="0" hangingPunct="0">
              <a:defRPr/>
            </a:pPr>
            <a:r>
              <a:rPr lang="it-IT" dirty="0">
                <a:solidFill>
                  <a:srgbClr val="006EB8"/>
                </a:solidFill>
                <a:latin typeface="Arial" charset="0"/>
                <a:cs typeface="Arial" charset="0"/>
              </a:rPr>
              <a:t>255</a:t>
            </a:r>
          </a:p>
        </p:txBody>
      </p:sp>
      <p:sp>
        <p:nvSpPr>
          <p:cNvPr id="16" name="Rectangle 127"/>
          <p:cNvSpPr>
            <a:spLocks noChangeArrowheads="1"/>
          </p:cNvSpPr>
          <p:nvPr userDrawn="1"/>
        </p:nvSpPr>
        <p:spPr bwMode="auto">
          <a:xfrm>
            <a:off x="10188575" y="5467350"/>
            <a:ext cx="323850" cy="611188"/>
          </a:xfrm>
          <a:prstGeom prst="rect">
            <a:avLst/>
          </a:prstGeom>
          <a:solidFill>
            <a:srgbClr val="25A7FF"/>
          </a:solidFill>
          <a:ln w="9525">
            <a:solidFill>
              <a:schemeClr val="bg1"/>
            </a:solidFill>
            <a:miter lim="800000"/>
            <a:headEnd/>
            <a:tailEnd/>
          </a:ln>
        </p:spPr>
        <p:txBody>
          <a:bodyPr lIns="0" tIns="0" rIns="0" bIns="0" anchor="ctr" anchorCtr="1"/>
          <a:lstStyle/>
          <a:p>
            <a:pPr eaLnBrk="0" hangingPunct="0">
              <a:defRPr/>
            </a:pPr>
            <a:r>
              <a:rPr lang="it-IT" dirty="0">
                <a:solidFill>
                  <a:schemeClr val="bg1"/>
                </a:solidFill>
                <a:latin typeface="Arial" charset="0"/>
                <a:cs typeface="Arial" charset="0"/>
              </a:rPr>
              <a:t>37</a:t>
            </a:r>
          </a:p>
          <a:p>
            <a:pPr eaLnBrk="0" hangingPunct="0">
              <a:defRPr/>
            </a:pPr>
            <a:r>
              <a:rPr lang="it-IT" dirty="0">
                <a:solidFill>
                  <a:schemeClr val="bg1"/>
                </a:solidFill>
                <a:latin typeface="Arial" charset="0"/>
                <a:cs typeface="Arial" charset="0"/>
              </a:rPr>
              <a:t>167</a:t>
            </a:r>
          </a:p>
          <a:p>
            <a:pPr eaLnBrk="0" hangingPunct="0">
              <a:defRPr/>
            </a:pPr>
            <a:r>
              <a:rPr lang="it-IT" dirty="0">
                <a:solidFill>
                  <a:schemeClr val="bg1"/>
                </a:solidFill>
                <a:latin typeface="Arial" charset="0"/>
                <a:cs typeface="Arial" charset="0"/>
              </a:rPr>
              <a:t>255</a:t>
            </a:r>
          </a:p>
        </p:txBody>
      </p:sp>
      <p:sp>
        <p:nvSpPr>
          <p:cNvPr id="17" name="Rectangle 128"/>
          <p:cNvSpPr>
            <a:spLocks noChangeArrowheads="1"/>
          </p:cNvSpPr>
          <p:nvPr userDrawn="1"/>
        </p:nvSpPr>
        <p:spPr bwMode="auto">
          <a:xfrm>
            <a:off x="10188575" y="6248400"/>
            <a:ext cx="323850" cy="611188"/>
          </a:xfrm>
          <a:prstGeom prst="rect">
            <a:avLst/>
          </a:prstGeom>
          <a:solidFill>
            <a:srgbClr val="006EB8"/>
          </a:solidFill>
          <a:ln w="9525">
            <a:solidFill>
              <a:schemeClr val="bg1"/>
            </a:solidFill>
            <a:miter lim="800000"/>
            <a:headEnd/>
            <a:tailEnd/>
          </a:ln>
        </p:spPr>
        <p:txBody>
          <a:bodyPr lIns="0" tIns="0" rIns="0" bIns="0" anchor="ctr" anchorCtr="1"/>
          <a:lstStyle/>
          <a:p>
            <a:pPr eaLnBrk="0" hangingPunct="0">
              <a:defRPr/>
            </a:pPr>
            <a:r>
              <a:rPr lang="it-IT" dirty="0">
                <a:solidFill>
                  <a:schemeClr val="bg1"/>
                </a:solidFill>
                <a:latin typeface="Arial" charset="0"/>
                <a:cs typeface="Arial" charset="0"/>
              </a:rPr>
              <a:t>0</a:t>
            </a:r>
          </a:p>
          <a:p>
            <a:pPr eaLnBrk="0" hangingPunct="0">
              <a:defRPr/>
            </a:pPr>
            <a:r>
              <a:rPr lang="it-IT" dirty="0">
                <a:solidFill>
                  <a:schemeClr val="bg1"/>
                </a:solidFill>
                <a:latin typeface="Arial" charset="0"/>
                <a:cs typeface="Arial" charset="0"/>
              </a:rPr>
              <a:t>110</a:t>
            </a:r>
          </a:p>
          <a:p>
            <a:pPr eaLnBrk="0" hangingPunct="0">
              <a:defRPr/>
            </a:pPr>
            <a:r>
              <a:rPr lang="it-IT" dirty="0">
                <a:solidFill>
                  <a:schemeClr val="bg1"/>
                </a:solidFill>
                <a:latin typeface="Arial" charset="0"/>
                <a:cs typeface="Arial" charset="0"/>
              </a:rPr>
              <a:t>184</a:t>
            </a:r>
          </a:p>
        </p:txBody>
      </p:sp>
      <p:pic>
        <p:nvPicPr>
          <p:cNvPr id="19" name="Picture 2" descr="http://webbank.hbl.local/jwcm6/wps/wcm/myconnect/ed0a3e804821b62ea7a8af3c4b85c7c6/UBI_Unity_4c.gif?MOD=AJPERES"/>
          <p:cNvPicPr>
            <a:picLocks noChangeAspect="1" noChangeArrowheads="1"/>
          </p:cNvPicPr>
          <p:nvPr userDrawn="1"/>
        </p:nvPicPr>
        <p:blipFill>
          <a:blip r:embed="rId5" cstate="print"/>
          <a:srcRect/>
          <a:stretch>
            <a:fillRect/>
          </a:stretch>
        </p:blipFill>
        <p:spPr bwMode="auto">
          <a:xfrm>
            <a:off x="8505825" y="6384925"/>
            <a:ext cx="1266825" cy="395288"/>
          </a:xfrm>
          <a:prstGeom prst="rect">
            <a:avLst/>
          </a:prstGeom>
          <a:noFill/>
          <a:ln w="9525">
            <a:noFill/>
            <a:miter lim="800000"/>
            <a:headEnd/>
            <a:tailEnd/>
          </a:ln>
        </p:spPr>
      </p:pic>
      <p:sp>
        <p:nvSpPr>
          <p:cNvPr id="2" name="Titolo 1"/>
          <p:cNvSpPr>
            <a:spLocks noGrp="1"/>
          </p:cNvSpPr>
          <p:nvPr>
            <p:ph type="title"/>
          </p:nvPr>
        </p:nvSpPr>
        <p:spPr/>
        <p:txBody>
          <a:bodyPr/>
          <a:lstStyle/>
          <a:p>
            <a:r>
              <a:rPr lang="it-IT" dirty="0"/>
              <a:t>Fare clic per modificare lo stile del titolo</a:t>
            </a:r>
          </a:p>
        </p:txBody>
      </p:sp>
      <p:pic>
        <p:nvPicPr>
          <p:cNvPr id="20" name="Immagine 19" descr="logo TVS.png"/>
          <p:cNvPicPr>
            <a:picLocks noChangeAspect="1"/>
          </p:cNvPicPr>
          <p:nvPr userDrawn="1"/>
        </p:nvPicPr>
        <p:blipFill>
          <a:blip r:embed="rId6" cstate="print"/>
          <a:stretch>
            <a:fillRect/>
          </a:stretch>
        </p:blipFill>
        <p:spPr>
          <a:xfrm>
            <a:off x="8986063" y="0"/>
            <a:ext cx="873457" cy="873457"/>
          </a:xfrm>
          <a:prstGeom prst="rect">
            <a:avLst/>
          </a:prstGeom>
        </p:spPr>
      </p:pic>
      <p:sp>
        <p:nvSpPr>
          <p:cNvPr id="21" name="Text Box 44"/>
          <p:cNvSpPr txBox="1">
            <a:spLocks noChangeArrowheads="1"/>
          </p:cNvSpPr>
          <p:nvPr userDrawn="1"/>
        </p:nvSpPr>
        <p:spPr bwMode="auto">
          <a:xfrm>
            <a:off x="2438400" y="6334125"/>
            <a:ext cx="5295900" cy="266700"/>
          </a:xfrm>
          <a:prstGeom prst="rect">
            <a:avLst/>
          </a:prstGeom>
          <a:noFill/>
          <a:ln w="9525">
            <a:noFill/>
            <a:miter lim="800000"/>
            <a:headEnd/>
            <a:tailEnd/>
          </a:ln>
          <a:effectLst/>
        </p:spPr>
        <p:txBody>
          <a:bodyPr wrap="none" lIns="0" tIns="0" rIns="0" bIns="0"/>
          <a:lstStyle/>
          <a:p>
            <a:pPr algn="ctr" eaLnBrk="0" hangingPunct="0">
              <a:defRPr/>
            </a:pPr>
            <a:r>
              <a:rPr lang="it-IT" sz="900" b="1" i="1" dirty="0">
                <a:solidFill>
                  <a:schemeClr val="bg1">
                    <a:lumMod val="65000"/>
                  </a:schemeClr>
                </a:solidFill>
                <a:cs typeface="+mn-cs"/>
              </a:rPr>
              <a:t>Documento estremamente riservato</a:t>
            </a:r>
          </a:p>
        </p:txBody>
      </p:sp>
      <p:sp>
        <p:nvSpPr>
          <p:cNvPr id="22" name="Text Box 69"/>
          <p:cNvSpPr txBox="1">
            <a:spLocks noChangeArrowheads="1"/>
          </p:cNvSpPr>
          <p:nvPr userDrawn="1"/>
        </p:nvSpPr>
        <p:spPr bwMode="auto">
          <a:xfrm>
            <a:off x="4792663" y="6583363"/>
            <a:ext cx="320675" cy="250825"/>
          </a:xfrm>
          <a:prstGeom prst="rect">
            <a:avLst/>
          </a:prstGeom>
          <a:noFill/>
          <a:ln w="9525">
            <a:noFill/>
            <a:miter lim="800000"/>
            <a:headEnd/>
            <a:tailEnd/>
          </a:ln>
          <a:effectLst/>
        </p:spPr>
        <p:txBody>
          <a:bodyPr wrap="none" lIns="0" tIns="0" rIns="0" bIns="0"/>
          <a:lstStyle/>
          <a:p>
            <a:pPr algn="ctr" eaLnBrk="0" hangingPunct="0">
              <a:defRPr/>
            </a:pPr>
            <a:fld id="{037A9E56-5530-4C47-982B-1D4556E0AD51}" type="slidenum">
              <a:rPr lang="it-IT" sz="900">
                <a:solidFill>
                  <a:srgbClr val="014377"/>
                </a:solidFill>
                <a:latin typeface="Arial" charset="0"/>
                <a:cs typeface="+mn-cs"/>
              </a:rPr>
              <a:pPr algn="ctr" eaLnBrk="0" hangingPunct="0">
                <a:defRPr/>
              </a:pPr>
              <a:t>‹N›</a:t>
            </a:fld>
            <a:endParaRPr lang="it-IT" sz="900" dirty="0">
              <a:solidFill>
                <a:srgbClr val="014377"/>
              </a:solidFill>
              <a:latin typeface="Arial" charset="0"/>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userDrawn="1">
  <p:cSld name="5_Titolo e contenuto">
    <p:spTree>
      <p:nvGrpSpPr>
        <p:cNvPr id="1" name=""/>
        <p:cNvGrpSpPr/>
        <p:nvPr/>
      </p:nvGrpSpPr>
      <p:grpSpPr>
        <a:xfrm>
          <a:off x="0" y="0"/>
          <a:ext cx="0" cy="0"/>
          <a:chOff x="0" y="0"/>
          <a:chExt cx="0" cy="0"/>
        </a:xfrm>
      </p:grpSpPr>
      <p:pic>
        <p:nvPicPr>
          <p:cNvPr id="3" name="Picture 93" descr="FILETTO SFUMATO"/>
          <p:cNvPicPr>
            <a:picLocks noChangeAspect="1" noChangeArrowheads="1"/>
          </p:cNvPicPr>
          <p:nvPr userDrawn="1"/>
        </p:nvPicPr>
        <p:blipFill>
          <a:blip r:embed="rId2" cstate="print"/>
          <a:srcRect l="13231" t="25432" r="14497" b="29741"/>
          <a:stretch>
            <a:fillRect/>
          </a:stretch>
        </p:blipFill>
        <p:spPr bwMode="auto">
          <a:xfrm>
            <a:off x="438150" y="6208713"/>
            <a:ext cx="9467850" cy="165100"/>
          </a:xfrm>
          <a:prstGeom prst="rect">
            <a:avLst/>
          </a:prstGeom>
          <a:noFill/>
          <a:ln w="9525">
            <a:noFill/>
            <a:miter lim="800000"/>
            <a:headEnd/>
            <a:tailEnd/>
          </a:ln>
        </p:spPr>
      </p:pic>
      <p:pic>
        <p:nvPicPr>
          <p:cNvPr id="4" name="Picture 92" descr="FILETTO SFUMATO"/>
          <p:cNvPicPr>
            <a:picLocks noChangeAspect="1" noChangeArrowheads="1"/>
          </p:cNvPicPr>
          <p:nvPr userDrawn="1"/>
        </p:nvPicPr>
        <p:blipFill>
          <a:blip r:embed="rId3" cstate="print"/>
          <a:srcRect l="9746" t="25430" r="86835" b="31897"/>
          <a:stretch>
            <a:fillRect/>
          </a:stretch>
        </p:blipFill>
        <p:spPr bwMode="auto">
          <a:xfrm>
            <a:off x="0" y="6208713"/>
            <a:ext cx="447675" cy="157162"/>
          </a:xfrm>
          <a:prstGeom prst="rect">
            <a:avLst/>
          </a:prstGeom>
          <a:noFill/>
          <a:ln w="9525">
            <a:noFill/>
            <a:miter lim="800000"/>
            <a:headEnd/>
            <a:tailEnd/>
          </a:ln>
        </p:spPr>
      </p:pic>
      <p:sp>
        <p:nvSpPr>
          <p:cNvPr id="5" name="Text Box 34"/>
          <p:cNvSpPr txBox="1">
            <a:spLocks noChangeArrowheads="1"/>
          </p:cNvSpPr>
          <p:nvPr/>
        </p:nvSpPr>
        <p:spPr bwMode="auto">
          <a:xfrm>
            <a:off x="506413" y="6540500"/>
            <a:ext cx="2720975" cy="206375"/>
          </a:xfrm>
          <a:prstGeom prst="rect">
            <a:avLst/>
          </a:prstGeom>
          <a:noFill/>
          <a:ln w="9525">
            <a:noFill/>
            <a:miter lim="800000"/>
            <a:headEnd/>
            <a:tailEnd/>
          </a:ln>
          <a:effectLst/>
        </p:spPr>
        <p:txBody>
          <a:bodyPr wrap="none" lIns="0" tIns="0" rIns="0" bIns="0"/>
          <a:lstStyle/>
          <a:p>
            <a:pPr algn="l" eaLnBrk="0" hangingPunct="0">
              <a:defRPr/>
            </a:pPr>
            <a:r>
              <a:rPr lang="it-IT" sz="900" dirty="0">
                <a:solidFill>
                  <a:srgbClr val="014377"/>
                </a:solidFill>
                <a:latin typeface="Arial" charset="0"/>
              </a:rPr>
              <a:t>M&amp;A</a:t>
            </a:r>
          </a:p>
        </p:txBody>
      </p:sp>
      <p:sp>
        <p:nvSpPr>
          <p:cNvPr id="6" name="Text Box 69"/>
          <p:cNvSpPr txBox="1">
            <a:spLocks noChangeArrowheads="1"/>
          </p:cNvSpPr>
          <p:nvPr userDrawn="1"/>
        </p:nvSpPr>
        <p:spPr bwMode="auto">
          <a:xfrm>
            <a:off x="76200" y="6518275"/>
            <a:ext cx="319088" cy="250825"/>
          </a:xfrm>
          <a:prstGeom prst="rect">
            <a:avLst/>
          </a:prstGeom>
          <a:noFill/>
          <a:ln w="9525">
            <a:noFill/>
            <a:miter lim="800000"/>
            <a:headEnd/>
            <a:tailEnd/>
          </a:ln>
          <a:effectLst/>
        </p:spPr>
        <p:txBody>
          <a:bodyPr wrap="none" lIns="0" tIns="0" rIns="0" bIns="0"/>
          <a:lstStyle/>
          <a:p>
            <a:pPr eaLnBrk="0" hangingPunct="0">
              <a:defRPr/>
            </a:pPr>
            <a:fld id="{C4424D33-FCB6-4EE9-ADB0-DB35E936F737}" type="slidenum">
              <a:rPr lang="it-IT" sz="900">
                <a:solidFill>
                  <a:srgbClr val="014377"/>
                </a:solidFill>
                <a:latin typeface="Arial" charset="0"/>
              </a:rPr>
              <a:pPr eaLnBrk="0" hangingPunct="0">
                <a:defRPr/>
              </a:pPr>
              <a:t>‹N›</a:t>
            </a:fld>
            <a:endParaRPr lang="it-IT" sz="900" dirty="0">
              <a:solidFill>
                <a:srgbClr val="014377"/>
              </a:solidFill>
              <a:latin typeface="Arial" charset="0"/>
            </a:endParaRPr>
          </a:p>
        </p:txBody>
      </p:sp>
      <p:pic>
        <p:nvPicPr>
          <p:cNvPr id="7" name="Picture 108" descr="IncipitSmall2"/>
          <p:cNvPicPr>
            <a:picLocks noChangeAspect="1" noChangeArrowheads="1"/>
          </p:cNvPicPr>
          <p:nvPr userDrawn="1"/>
        </p:nvPicPr>
        <p:blipFill>
          <a:blip r:embed="rId4" cstate="print"/>
          <a:srcRect/>
          <a:stretch>
            <a:fillRect/>
          </a:stretch>
        </p:blipFill>
        <p:spPr bwMode="auto">
          <a:xfrm>
            <a:off x="0" y="328613"/>
            <a:ext cx="407988" cy="155575"/>
          </a:xfrm>
          <a:prstGeom prst="rect">
            <a:avLst/>
          </a:prstGeom>
          <a:noFill/>
          <a:ln w="9525">
            <a:noFill/>
            <a:miter lim="800000"/>
            <a:headEnd/>
            <a:tailEnd/>
          </a:ln>
        </p:spPr>
      </p:pic>
      <p:sp>
        <p:nvSpPr>
          <p:cNvPr id="9" name="Rectangle 120"/>
          <p:cNvSpPr>
            <a:spLocks noChangeArrowheads="1"/>
          </p:cNvSpPr>
          <p:nvPr userDrawn="1"/>
        </p:nvSpPr>
        <p:spPr bwMode="auto">
          <a:xfrm>
            <a:off x="10188575" y="1562100"/>
            <a:ext cx="323850" cy="611188"/>
          </a:xfrm>
          <a:prstGeom prst="rect">
            <a:avLst/>
          </a:prstGeom>
          <a:solidFill>
            <a:srgbClr val="000000"/>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0</a:t>
            </a:r>
          </a:p>
        </p:txBody>
      </p:sp>
      <p:sp>
        <p:nvSpPr>
          <p:cNvPr id="10" name="Rectangle 121"/>
          <p:cNvSpPr>
            <a:spLocks noChangeArrowheads="1"/>
          </p:cNvSpPr>
          <p:nvPr userDrawn="1"/>
        </p:nvSpPr>
        <p:spPr bwMode="auto">
          <a:xfrm>
            <a:off x="10188575" y="2343150"/>
            <a:ext cx="323850" cy="611188"/>
          </a:xfrm>
          <a:prstGeom prst="rect">
            <a:avLst/>
          </a:prstGeom>
          <a:solidFill>
            <a:srgbClr val="646464"/>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100</a:t>
            </a:r>
          </a:p>
          <a:p>
            <a:pPr eaLnBrk="0" hangingPunct="0">
              <a:defRPr/>
            </a:pPr>
            <a:r>
              <a:rPr lang="it-IT" dirty="0">
                <a:solidFill>
                  <a:schemeClr val="bg1"/>
                </a:solidFill>
                <a:cs typeface="Arial" pitchFamily="34" charset="0"/>
              </a:rPr>
              <a:t>100</a:t>
            </a:r>
          </a:p>
          <a:p>
            <a:pPr eaLnBrk="0" hangingPunct="0">
              <a:defRPr/>
            </a:pPr>
            <a:r>
              <a:rPr lang="it-IT" dirty="0">
                <a:solidFill>
                  <a:schemeClr val="bg1"/>
                </a:solidFill>
                <a:cs typeface="Arial" pitchFamily="34" charset="0"/>
              </a:rPr>
              <a:t>100</a:t>
            </a:r>
          </a:p>
        </p:txBody>
      </p:sp>
      <p:sp>
        <p:nvSpPr>
          <p:cNvPr id="11" name="Rectangle 122"/>
          <p:cNvSpPr>
            <a:spLocks noChangeArrowheads="1"/>
          </p:cNvSpPr>
          <p:nvPr userDrawn="1"/>
        </p:nvSpPr>
        <p:spPr bwMode="auto">
          <a:xfrm>
            <a:off x="10188575" y="3124200"/>
            <a:ext cx="323850" cy="611188"/>
          </a:xfrm>
          <a:prstGeom prst="rect">
            <a:avLst/>
          </a:prstGeom>
          <a:solidFill>
            <a:srgbClr val="969696"/>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150</a:t>
            </a:r>
          </a:p>
          <a:p>
            <a:pPr eaLnBrk="0" hangingPunct="0">
              <a:defRPr/>
            </a:pPr>
            <a:r>
              <a:rPr lang="it-IT" dirty="0">
                <a:solidFill>
                  <a:schemeClr val="bg1"/>
                </a:solidFill>
                <a:cs typeface="Arial" pitchFamily="34" charset="0"/>
              </a:rPr>
              <a:t>150</a:t>
            </a:r>
          </a:p>
          <a:p>
            <a:pPr eaLnBrk="0" hangingPunct="0">
              <a:defRPr/>
            </a:pPr>
            <a:r>
              <a:rPr lang="it-IT" dirty="0">
                <a:solidFill>
                  <a:schemeClr val="bg1"/>
                </a:solidFill>
                <a:cs typeface="Arial" pitchFamily="34" charset="0"/>
              </a:rPr>
              <a:t>150</a:t>
            </a:r>
          </a:p>
        </p:txBody>
      </p:sp>
      <p:sp>
        <p:nvSpPr>
          <p:cNvPr id="12" name="Rectangle 123"/>
          <p:cNvSpPr>
            <a:spLocks noChangeArrowheads="1"/>
          </p:cNvSpPr>
          <p:nvPr userDrawn="1"/>
        </p:nvSpPr>
        <p:spPr bwMode="auto">
          <a:xfrm>
            <a:off x="10188575" y="3905250"/>
            <a:ext cx="323850" cy="611188"/>
          </a:xfrm>
          <a:prstGeom prst="rect">
            <a:avLst/>
          </a:prstGeom>
          <a:solidFill>
            <a:srgbClr val="C0C0C0"/>
          </a:solidFill>
          <a:ln w="9525">
            <a:solidFill>
              <a:schemeClr val="bg1"/>
            </a:solidFill>
            <a:miter lim="800000"/>
            <a:headEnd/>
            <a:tailEnd/>
          </a:ln>
          <a:effectLst/>
        </p:spPr>
        <p:txBody>
          <a:bodyPr lIns="0" tIns="0" rIns="0" bIns="0" anchor="ctr" anchorCtr="1"/>
          <a:lstStyle/>
          <a:p>
            <a:pPr eaLnBrk="0" hangingPunct="0">
              <a:defRPr/>
            </a:pPr>
            <a:r>
              <a:rPr lang="it-IT" dirty="0">
                <a:cs typeface="Arial" pitchFamily="34" charset="0"/>
              </a:rPr>
              <a:t>192</a:t>
            </a:r>
          </a:p>
          <a:p>
            <a:pPr eaLnBrk="0" hangingPunct="0">
              <a:defRPr/>
            </a:pPr>
            <a:r>
              <a:rPr lang="it-IT" dirty="0">
                <a:cs typeface="Arial" pitchFamily="34" charset="0"/>
              </a:rPr>
              <a:t>192</a:t>
            </a:r>
          </a:p>
          <a:p>
            <a:pPr eaLnBrk="0" hangingPunct="0">
              <a:defRPr/>
            </a:pPr>
            <a:r>
              <a:rPr lang="it-IT" dirty="0">
                <a:cs typeface="Arial" pitchFamily="34" charset="0"/>
              </a:rPr>
              <a:t>192</a:t>
            </a:r>
          </a:p>
        </p:txBody>
      </p:sp>
      <p:sp>
        <p:nvSpPr>
          <p:cNvPr id="13" name="Rectangle 124"/>
          <p:cNvSpPr>
            <a:spLocks noChangeArrowheads="1"/>
          </p:cNvSpPr>
          <p:nvPr userDrawn="1"/>
        </p:nvSpPr>
        <p:spPr bwMode="auto">
          <a:xfrm>
            <a:off x="10188575" y="4686300"/>
            <a:ext cx="323850" cy="611188"/>
          </a:xfrm>
          <a:prstGeom prst="rect">
            <a:avLst/>
          </a:prstGeom>
          <a:solidFill>
            <a:srgbClr val="9BCDFF"/>
          </a:solidFill>
          <a:ln w="9525">
            <a:solidFill>
              <a:schemeClr val="bg1"/>
            </a:solidFill>
            <a:miter lim="800000"/>
            <a:headEnd/>
            <a:tailEnd/>
          </a:ln>
        </p:spPr>
        <p:txBody>
          <a:bodyPr lIns="0" tIns="0" rIns="0" bIns="0" anchor="ctr" anchorCtr="1"/>
          <a:lstStyle/>
          <a:p>
            <a:pPr eaLnBrk="0" hangingPunct="0">
              <a:defRPr/>
            </a:pPr>
            <a:r>
              <a:rPr lang="it-IT" dirty="0">
                <a:cs typeface="Arial" pitchFamily="34" charset="0"/>
              </a:rPr>
              <a:t>153</a:t>
            </a:r>
          </a:p>
          <a:p>
            <a:pPr eaLnBrk="0" hangingPunct="0">
              <a:defRPr/>
            </a:pPr>
            <a:r>
              <a:rPr lang="it-IT" dirty="0">
                <a:cs typeface="Arial" pitchFamily="34" charset="0"/>
              </a:rPr>
              <a:t>204</a:t>
            </a:r>
          </a:p>
          <a:p>
            <a:pPr eaLnBrk="0" hangingPunct="0">
              <a:defRPr/>
            </a:pPr>
            <a:r>
              <a:rPr lang="it-IT" dirty="0">
                <a:cs typeface="Arial" pitchFamily="34" charset="0"/>
              </a:rPr>
              <a:t>255</a:t>
            </a:r>
          </a:p>
        </p:txBody>
      </p:sp>
      <p:sp>
        <p:nvSpPr>
          <p:cNvPr id="14" name="Rectangle 125"/>
          <p:cNvSpPr>
            <a:spLocks noChangeArrowheads="1"/>
          </p:cNvSpPr>
          <p:nvPr userDrawn="1"/>
        </p:nvSpPr>
        <p:spPr bwMode="auto">
          <a:xfrm>
            <a:off x="10188575" y="781050"/>
            <a:ext cx="323850" cy="611188"/>
          </a:xfrm>
          <a:prstGeom prst="rect">
            <a:avLst/>
          </a:prstGeom>
          <a:solidFill>
            <a:srgbClr val="E60003"/>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230</a:t>
            </a:r>
          </a:p>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3</a:t>
            </a:r>
          </a:p>
        </p:txBody>
      </p:sp>
      <p:sp>
        <p:nvSpPr>
          <p:cNvPr id="15" name="Rectangle 126"/>
          <p:cNvSpPr>
            <a:spLocks noChangeArrowheads="1"/>
          </p:cNvSpPr>
          <p:nvPr userDrawn="1"/>
        </p:nvSpPr>
        <p:spPr bwMode="auto">
          <a:xfrm>
            <a:off x="10188575" y="0"/>
            <a:ext cx="323850" cy="611188"/>
          </a:xfrm>
          <a:prstGeom prst="rect">
            <a:avLst/>
          </a:prstGeom>
          <a:solidFill>
            <a:srgbClr val="FFFFFF"/>
          </a:solidFill>
          <a:ln w="9525">
            <a:solidFill>
              <a:schemeClr val="bg1"/>
            </a:solidFill>
            <a:miter lim="800000"/>
            <a:headEnd/>
            <a:tailEnd/>
          </a:ln>
        </p:spPr>
        <p:txBody>
          <a:bodyPr lIns="0" tIns="0" rIns="0" bIns="0" anchor="ctr" anchorCtr="1"/>
          <a:lstStyle/>
          <a:p>
            <a:pPr eaLnBrk="0" hangingPunct="0">
              <a:defRPr/>
            </a:pPr>
            <a:r>
              <a:rPr lang="it-IT" dirty="0">
                <a:solidFill>
                  <a:srgbClr val="006EB8"/>
                </a:solidFill>
                <a:latin typeface="Arial" charset="0"/>
                <a:cs typeface="Arial" charset="0"/>
              </a:rPr>
              <a:t>255</a:t>
            </a:r>
          </a:p>
          <a:p>
            <a:pPr eaLnBrk="0" hangingPunct="0">
              <a:defRPr/>
            </a:pPr>
            <a:r>
              <a:rPr lang="it-IT" dirty="0">
                <a:solidFill>
                  <a:srgbClr val="006EB8"/>
                </a:solidFill>
                <a:latin typeface="Arial" charset="0"/>
                <a:cs typeface="Arial" charset="0"/>
              </a:rPr>
              <a:t>255</a:t>
            </a:r>
          </a:p>
          <a:p>
            <a:pPr eaLnBrk="0" hangingPunct="0">
              <a:defRPr/>
            </a:pPr>
            <a:r>
              <a:rPr lang="it-IT" dirty="0">
                <a:solidFill>
                  <a:srgbClr val="006EB8"/>
                </a:solidFill>
                <a:latin typeface="Arial" charset="0"/>
                <a:cs typeface="Arial" charset="0"/>
              </a:rPr>
              <a:t>255</a:t>
            </a:r>
          </a:p>
        </p:txBody>
      </p:sp>
      <p:sp>
        <p:nvSpPr>
          <p:cNvPr id="16" name="Rectangle 127"/>
          <p:cNvSpPr>
            <a:spLocks noChangeArrowheads="1"/>
          </p:cNvSpPr>
          <p:nvPr userDrawn="1"/>
        </p:nvSpPr>
        <p:spPr bwMode="auto">
          <a:xfrm>
            <a:off x="10188575" y="5467350"/>
            <a:ext cx="323850" cy="611188"/>
          </a:xfrm>
          <a:prstGeom prst="rect">
            <a:avLst/>
          </a:prstGeom>
          <a:solidFill>
            <a:srgbClr val="25A7FF"/>
          </a:solidFill>
          <a:ln w="9525">
            <a:solidFill>
              <a:schemeClr val="bg1"/>
            </a:solidFill>
            <a:miter lim="800000"/>
            <a:headEnd/>
            <a:tailEnd/>
          </a:ln>
        </p:spPr>
        <p:txBody>
          <a:bodyPr lIns="0" tIns="0" rIns="0" bIns="0" anchor="ctr" anchorCtr="1"/>
          <a:lstStyle/>
          <a:p>
            <a:pPr eaLnBrk="0" hangingPunct="0">
              <a:defRPr/>
            </a:pPr>
            <a:r>
              <a:rPr lang="it-IT" dirty="0">
                <a:solidFill>
                  <a:schemeClr val="bg1"/>
                </a:solidFill>
                <a:latin typeface="Arial" charset="0"/>
                <a:cs typeface="Arial" charset="0"/>
              </a:rPr>
              <a:t>37</a:t>
            </a:r>
          </a:p>
          <a:p>
            <a:pPr eaLnBrk="0" hangingPunct="0">
              <a:defRPr/>
            </a:pPr>
            <a:r>
              <a:rPr lang="it-IT" dirty="0">
                <a:solidFill>
                  <a:schemeClr val="bg1"/>
                </a:solidFill>
                <a:latin typeface="Arial" charset="0"/>
                <a:cs typeface="Arial" charset="0"/>
              </a:rPr>
              <a:t>167</a:t>
            </a:r>
          </a:p>
          <a:p>
            <a:pPr eaLnBrk="0" hangingPunct="0">
              <a:defRPr/>
            </a:pPr>
            <a:r>
              <a:rPr lang="it-IT" dirty="0">
                <a:solidFill>
                  <a:schemeClr val="bg1"/>
                </a:solidFill>
                <a:latin typeface="Arial" charset="0"/>
                <a:cs typeface="Arial" charset="0"/>
              </a:rPr>
              <a:t>255</a:t>
            </a:r>
          </a:p>
        </p:txBody>
      </p:sp>
      <p:sp>
        <p:nvSpPr>
          <p:cNvPr id="17" name="Rectangle 128"/>
          <p:cNvSpPr>
            <a:spLocks noChangeArrowheads="1"/>
          </p:cNvSpPr>
          <p:nvPr userDrawn="1"/>
        </p:nvSpPr>
        <p:spPr bwMode="auto">
          <a:xfrm>
            <a:off x="10188575" y="6248400"/>
            <a:ext cx="323850" cy="611188"/>
          </a:xfrm>
          <a:prstGeom prst="rect">
            <a:avLst/>
          </a:prstGeom>
          <a:solidFill>
            <a:srgbClr val="006EB8"/>
          </a:solidFill>
          <a:ln w="9525">
            <a:solidFill>
              <a:schemeClr val="bg1"/>
            </a:solidFill>
            <a:miter lim="800000"/>
            <a:headEnd/>
            <a:tailEnd/>
          </a:ln>
        </p:spPr>
        <p:txBody>
          <a:bodyPr lIns="0" tIns="0" rIns="0" bIns="0" anchor="ctr" anchorCtr="1"/>
          <a:lstStyle/>
          <a:p>
            <a:pPr eaLnBrk="0" hangingPunct="0">
              <a:defRPr/>
            </a:pPr>
            <a:r>
              <a:rPr lang="it-IT" dirty="0">
                <a:solidFill>
                  <a:schemeClr val="bg1"/>
                </a:solidFill>
                <a:latin typeface="Arial" charset="0"/>
                <a:cs typeface="Arial" charset="0"/>
              </a:rPr>
              <a:t>0</a:t>
            </a:r>
          </a:p>
          <a:p>
            <a:pPr eaLnBrk="0" hangingPunct="0">
              <a:defRPr/>
            </a:pPr>
            <a:r>
              <a:rPr lang="it-IT" dirty="0">
                <a:solidFill>
                  <a:schemeClr val="bg1"/>
                </a:solidFill>
                <a:latin typeface="Arial" charset="0"/>
                <a:cs typeface="Arial" charset="0"/>
              </a:rPr>
              <a:t>110</a:t>
            </a:r>
          </a:p>
          <a:p>
            <a:pPr eaLnBrk="0" hangingPunct="0">
              <a:defRPr/>
            </a:pPr>
            <a:r>
              <a:rPr lang="it-IT" dirty="0">
                <a:solidFill>
                  <a:schemeClr val="bg1"/>
                </a:solidFill>
                <a:latin typeface="Arial" charset="0"/>
                <a:cs typeface="Arial" charset="0"/>
              </a:rPr>
              <a:t>184</a:t>
            </a:r>
          </a:p>
        </p:txBody>
      </p:sp>
      <p:pic>
        <p:nvPicPr>
          <p:cNvPr id="19" name="Picture 2" descr="http://webbank.hbl.local/jwcm6/wps/wcm/myconnect/ed0a3e804821b62ea7a8af3c4b85c7c6/UBI_Unity_4c.gif?MOD=AJPERES"/>
          <p:cNvPicPr>
            <a:picLocks noChangeAspect="1" noChangeArrowheads="1"/>
          </p:cNvPicPr>
          <p:nvPr userDrawn="1"/>
        </p:nvPicPr>
        <p:blipFill>
          <a:blip r:embed="rId5" cstate="print"/>
          <a:srcRect/>
          <a:stretch>
            <a:fillRect/>
          </a:stretch>
        </p:blipFill>
        <p:spPr bwMode="auto">
          <a:xfrm>
            <a:off x="8505825" y="6384925"/>
            <a:ext cx="1266825" cy="395288"/>
          </a:xfrm>
          <a:prstGeom prst="rect">
            <a:avLst/>
          </a:prstGeom>
          <a:noFill/>
          <a:ln w="9525">
            <a:noFill/>
            <a:miter lim="800000"/>
            <a:headEnd/>
            <a:tailEnd/>
          </a:ln>
        </p:spPr>
      </p:pic>
      <p:sp>
        <p:nvSpPr>
          <p:cNvPr id="2" name="Titolo 1"/>
          <p:cNvSpPr>
            <a:spLocks noGrp="1"/>
          </p:cNvSpPr>
          <p:nvPr>
            <p:ph type="title"/>
          </p:nvPr>
        </p:nvSpPr>
        <p:spPr/>
        <p:txBody>
          <a:bodyPr/>
          <a:lstStyle/>
          <a:p>
            <a:r>
              <a:rPr lang="it-IT" dirty="0"/>
              <a:t>Fare clic per modificare lo stile del titolo</a:t>
            </a:r>
          </a:p>
        </p:txBody>
      </p:sp>
      <p:pic>
        <p:nvPicPr>
          <p:cNvPr id="20" name="Immagine 19" descr="logo TVS.png"/>
          <p:cNvPicPr>
            <a:picLocks noChangeAspect="1"/>
          </p:cNvPicPr>
          <p:nvPr userDrawn="1"/>
        </p:nvPicPr>
        <p:blipFill>
          <a:blip r:embed="rId6" cstate="print"/>
          <a:stretch>
            <a:fillRect/>
          </a:stretch>
        </p:blipFill>
        <p:spPr>
          <a:xfrm>
            <a:off x="8986063" y="0"/>
            <a:ext cx="873457" cy="873457"/>
          </a:xfrm>
          <a:prstGeom prst="rect">
            <a:avLst/>
          </a:prstGeom>
        </p:spPr>
      </p:pic>
      <p:sp>
        <p:nvSpPr>
          <p:cNvPr id="21" name="Text Box 44"/>
          <p:cNvSpPr txBox="1">
            <a:spLocks noChangeArrowheads="1"/>
          </p:cNvSpPr>
          <p:nvPr userDrawn="1"/>
        </p:nvSpPr>
        <p:spPr bwMode="auto">
          <a:xfrm>
            <a:off x="2438400" y="6334125"/>
            <a:ext cx="5295900" cy="266700"/>
          </a:xfrm>
          <a:prstGeom prst="rect">
            <a:avLst/>
          </a:prstGeom>
          <a:noFill/>
          <a:ln w="9525">
            <a:noFill/>
            <a:miter lim="800000"/>
            <a:headEnd/>
            <a:tailEnd/>
          </a:ln>
          <a:effectLst/>
        </p:spPr>
        <p:txBody>
          <a:bodyPr wrap="none" lIns="0" tIns="0" rIns="0" bIns="0"/>
          <a:lstStyle/>
          <a:p>
            <a:pPr algn="ctr" eaLnBrk="0" hangingPunct="0">
              <a:defRPr/>
            </a:pPr>
            <a:r>
              <a:rPr lang="it-IT" sz="900" b="1" i="1" dirty="0">
                <a:solidFill>
                  <a:schemeClr val="bg1">
                    <a:lumMod val="65000"/>
                  </a:schemeClr>
                </a:solidFill>
                <a:cs typeface="+mn-cs"/>
              </a:rPr>
              <a:t>Documento estremamente riservato</a:t>
            </a:r>
          </a:p>
        </p:txBody>
      </p:sp>
      <p:sp>
        <p:nvSpPr>
          <p:cNvPr id="22" name="Text Box 69"/>
          <p:cNvSpPr txBox="1">
            <a:spLocks noChangeArrowheads="1"/>
          </p:cNvSpPr>
          <p:nvPr userDrawn="1"/>
        </p:nvSpPr>
        <p:spPr bwMode="auto">
          <a:xfrm>
            <a:off x="4792663" y="6583363"/>
            <a:ext cx="320675" cy="250825"/>
          </a:xfrm>
          <a:prstGeom prst="rect">
            <a:avLst/>
          </a:prstGeom>
          <a:noFill/>
          <a:ln w="9525">
            <a:noFill/>
            <a:miter lim="800000"/>
            <a:headEnd/>
            <a:tailEnd/>
          </a:ln>
          <a:effectLst/>
        </p:spPr>
        <p:txBody>
          <a:bodyPr wrap="none" lIns="0" tIns="0" rIns="0" bIns="0"/>
          <a:lstStyle/>
          <a:p>
            <a:pPr algn="ctr" eaLnBrk="0" hangingPunct="0">
              <a:defRPr/>
            </a:pPr>
            <a:fld id="{037A9E56-5530-4C47-982B-1D4556E0AD51}" type="slidenum">
              <a:rPr lang="it-IT" sz="900">
                <a:solidFill>
                  <a:srgbClr val="014377"/>
                </a:solidFill>
                <a:latin typeface="Arial" charset="0"/>
                <a:cs typeface="+mn-cs"/>
              </a:rPr>
              <a:pPr algn="ctr" eaLnBrk="0" hangingPunct="0">
                <a:defRPr/>
              </a:pPr>
              <a:t>‹N›</a:t>
            </a:fld>
            <a:endParaRPr lang="it-IT" sz="900" dirty="0">
              <a:solidFill>
                <a:srgbClr val="014377"/>
              </a:solidFill>
              <a:latin typeface="Arial" charset="0"/>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userDrawn="1">
  <p:cSld name="6_Titolo e contenuto">
    <p:spTree>
      <p:nvGrpSpPr>
        <p:cNvPr id="1" name=""/>
        <p:cNvGrpSpPr/>
        <p:nvPr/>
      </p:nvGrpSpPr>
      <p:grpSpPr>
        <a:xfrm>
          <a:off x="0" y="0"/>
          <a:ext cx="0" cy="0"/>
          <a:chOff x="0" y="0"/>
          <a:chExt cx="0" cy="0"/>
        </a:xfrm>
      </p:grpSpPr>
      <p:pic>
        <p:nvPicPr>
          <p:cNvPr id="3" name="Picture 93" descr="FILETTO SFUMATO"/>
          <p:cNvPicPr>
            <a:picLocks noChangeAspect="1" noChangeArrowheads="1"/>
          </p:cNvPicPr>
          <p:nvPr userDrawn="1"/>
        </p:nvPicPr>
        <p:blipFill>
          <a:blip r:embed="rId2" cstate="print"/>
          <a:srcRect l="13231" t="25432" r="14497" b="29741"/>
          <a:stretch>
            <a:fillRect/>
          </a:stretch>
        </p:blipFill>
        <p:spPr bwMode="auto">
          <a:xfrm>
            <a:off x="438150" y="6208713"/>
            <a:ext cx="9467850" cy="165100"/>
          </a:xfrm>
          <a:prstGeom prst="rect">
            <a:avLst/>
          </a:prstGeom>
          <a:noFill/>
          <a:ln w="9525">
            <a:noFill/>
            <a:miter lim="800000"/>
            <a:headEnd/>
            <a:tailEnd/>
          </a:ln>
        </p:spPr>
      </p:pic>
      <p:pic>
        <p:nvPicPr>
          <p:cNvPr id="4" name="Picture 92" descr="FILETTO SFUMATO"/>
          <p:cNvPicPr>
            <a:picLocks noChangeAspect="1" noChangeArrowheads="1"/>
          </p:cNvPicPr>
          <p:nvPr userDrawn="1"/>
        </p:nvPicPr>
        <p:blipFill>
          <a:blip r:embed="rId3" cstate="print"/>
          <a:srcRect l="9746" t="25430" r="86835" b="31897"/>
          <a:stretch>
            <a:fillRect/>
          </a:stretch>
        </p:blipFill>
        <p:spPr bwMode="auto">
          <a:xfrm>
            <a:off x="0" y="6208713"/>
            <a:ext cx="447675" cy="157162"/>
          </a:xfrm>
          <a:prstGeom prst="rect">
            <a:avLst/>
          </a:prstGeom>
          <a:noFill/>
          <a:ln w="9525">
            <a:noFill/>
            <a:miter lim="800000"/>
            <a:headEnd/>
            <a:tailEnd/>
          </a:ln>
        </p:spPr>
      </p:pic>
      <p:sp>
        <p:nvSpPr>
          <p:cNvPr id="5" name="Text Box 34"/>
          <p:cNvSpPr txBox="1">
            <a:spLocks noChangeArrowheads="1"/>
          </p:cNvSpPr>
          <p:nvPr/>
        </p:nvSpPr>
        <p:spPr bwMode="auto">
          <a:xfrm>
            <a:off x="506413" y="6540500"/>
            <a:ext cx="2720975" cy="206375"/>
          </a:xfrm>
          <a:prstGeom prst="rect">
            <a:avLst/>
          </a:prstGeom>
          <a:noFill/>
          <a:ln w="9525">
            <a:noFill/>
            <a:miter lim="800000"/>
            <a:headEnd/>
            <a:tailEnd/>
          </a:ln>
          <a:effectLst/>
        </p:spPr>
        <p:txBody>
          <a:bodyPr wrap="none" lIns="0" tIns="0" rIns="0" bIns="0"/>
          <a:lstStyle/>
          <a:p>
            <a:pPr algn="l" eaLnBrk="0" hangingPunct="0">
              <a:defRPr/>
            </a:pPr>
            <a:r>
              <a:rPr lang="it-IT" sz="900" dirty="0">
                <a:solidFill>
                  <a:srgbClr val="014377"/>
                </a:solidFill>
                <a:latin typeface="Arial" charset="0"/>
              </a:rPr>
              <a:t>M&amp;A</a:t>
            </a:r>
          </a:p>
        </p:txBody>
      </p:sp>
      <p:sp>
        <p:nvSpPr>
          <p:cNvPr id="6" name="Text Box 69"/>
          <p:cNvSpPr txBox="1">
            <a:spLocks noChangeArrowheads="1"/>
          </p:cNvSpPr>
          <p:nvPr userDrawn="1"/>
        </p:nvSpPr>
        <p:spPr bwMode="auto">
          <a:xfrm>
            <a:off x="76200" y="6518275"/>
            <a:ext cx="319088" cy="250825"/>
          </a:xfrm>
          <a:prstGeom prst="rect">
            <a:avLst/>
          </a:prstGeom>
          <a:noFill/>
          <a:ln w="9525">
            <a:noFill/>
            <a:miter lim="800000"/>
            <a:headEnd/>
            <a:tailEnd/>
          </a:ln>
          <a:effectLst/>
        </p:spPr>
        <p:txBody>
          <a:bodyPr wrap="none" lIns="0" tIns="0" rIns="0" bIns="0"/>
          <a:lstStyle/>
          <a:p>
            <a:pPr eaLnBrk="0" hangingPunct="0">
              <a:defRPr/>
            </a:pPr>
            <a:fld id="{C4424D33-FCB6-4EE9-ADB0-DB35E936F737}" type="slidenum">
              <a:rPr lang="it-IT" sz="900">
                <a:solidFill>
                  <a:srgbClr val="014377"/>
                </a:solidFill>
                <a:latin typeface="Arial" charset="0"/>
              </a:rPr>
              <a:pPr eaLnBrk="0" hangingPunct="0">
                <a:defRPr/>
              </a:pPr>
              <a:t>‹N›</a:t>
            </a:fld>
            <a:endParaRPr lang="it-IT" sz="900" dirty="0">
              <a:solidFill>
                <a:srgbClr val="014377"/>
              </a:solidFill>
              <a:latin typeface="Arial" charset="0"/>
            </a:endParaRPr>
          </a:p>
        </p:txBody>
      </p:sp>
      <p:pic>
        <p:nvPicPr>
          <p:cNvPr id="7" name="Picture 108" descr="IncipitSmall2"/>
          <p:cNvPicPr>
            <a:picLocks noChangeAspect="1" noChangeArrowheads="1"/>
          </p:cNvPicPr>
          <p:nvPr userDrawn="1"/>
        </p:nvPicPr>
        <p:blipFill>
          <a:blip r:embed="rId4" cstate="print"/>
          <a:srcRect/>
          <a:stretch>
            <a:fillRect/>
          </a:stretch>
        </p:blipFill>
        <p:spPr bwMode="auto">
          <a:xfrm>
            <a:off x="0" y="328613"/>
            <a:ext cx="407988" cy="155575"/>
          </a:xfrm>
          <a:prstGeom prst="rect">
            <a:avLst/>
          </a:prstGeom>
          <a:noFill/>
          <a:ln w="9525">
            <a:noFill/>
            <a:miter lim="800000"/>
            <a:headEnd/>
            <a:tailEnd/>
          </a:ln>
        </p:spPr>
      </p:pic>
      <p:sp>
        <p:nvSpPr>
          <p:cNvPr id="9" name="Rectangle 120"/>
          <p:cNvSpPr>
            <a:spLocks noChangeArrowheads="1"/>
          </p:cNvSpPr>
          <p:nvPr userDrawn="1"/>
        </p:nvSpPr>
        <p:spPr bwMode="auto">
          <a:xfrm>
            <a:off x="10188575" y="1562100"/>
            <a:ext cx="323850" cy="611188"/>
          </a:xfrm>
          <a:prstGeom prst="rect">
            <a:avLst/>
          </a:prstGeom>
          <a:solidFill>
            <a:srgbClr val="000000"/>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0</a:t>
            </a:r>
          </a:p>
        </p:txBody>
      </p:sp>
      <p:sp>
        <p:nvSpPr>
          <p:cNvPr id="10" name="Rectangle 121"/>
          <p:cNvSpPr>
            <a:spLocks noChangeArrowheads="1"/>
          </p:cNvSpPr>
          <p:nvPr userDrawn="1"/>
        </p:nvSpPr>
        <p:spPr bwMode="auto">
          <a:xfrm>
            <a:off x="10188575" y="2343150"/>
            <a:ext cx="323850" cy="611188"/>
          </a:xfrm>
          <a:prstGeom prst="rect">
            <a:avLst/>
          </a:prstGeom>
          <a:solidFill>
            <a:srgbClr val="646464"/>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100</a:t>
            </a:r>
          </a:p>
          <a:p>
            <a:pPr eaLnBrk="0" hangingPunct="0">
              <a:defRPr/>
            </a:pPr>
            <a:r>
              <a:rPr lang="it-IT" dirty="0">
                <a:solidFill>
                  <a:schemeClr val="bg1"/>
                </a:solidFill>
                <a:cs typeface="Arial" pitchFamily="34" charset="0"/>
              </a:rPr>
              <a:t>100</a:t>
            </a:r>
          </a:p>
          <a:p>
            <a:pPr eaLnBrk="0" hangingPunct="0">
              <a:defRPr/>
            </a:pPr>
            <a:r>
              <a:rPr lang="it-IT" dirty="0">
                <a:solidFill>
                  <a:schemeClr val="bg1"/>
                </a:solidFill>
                <a:cs typeface="Arial" pitchFamily="34" charset="0"/>
              </a:rPr>
              <a:t>100</a:t>
            </a:r>
          </a:p>
        </p:txBody>
      </p:sp>
      <p:sp>
        <p:nvSpPr>
          <p:cNvPr id="11" name="Rectangle 122"/>
          <p:cNvSpPr>
            <a:spLocks noChangeArrowheads="1"/>
          </p:cNvSpPr>
          <p:nvPr userDrawn="1"/>
        </p:nvSpPr>
        <p:spPr bwMode="auto">
          <a:xfrm>
            <a:off x="10188575" y="3124200"/>
            <a:ext cx="323850" cy="611188"/>
          </a:xfrm>
          <a:prstGeom prst="rect">
            <a:avLst/>
          </a:prstGeom>
          <a:solidFill>
            <a:srgbClr val="969696"/>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150</a:t>
            </a:r>
          </a:p>
          <a:p>
            <a:pPr eaLnBrk="0" hangingPunct="0">
              <a:defRPr/>
            </a:pPr>
            <a:r>
              <a:rPr lang="it-IT" dirty="0">
                <a:solidFill>
                  <a:schemeClr val="bg1"/>
                </a:solidFill>
                <a:cs typeface="Arial" pitchFamily="34" charset="0"/>
              </a:rPr>
              <a:t>150</a:t>
            </a:r>
          </a:p>
          <a:p>
            <a:pPr eaLnBrk="0" hangingPunct="0">
              <a:defRPr/>
            </a:pPr>
            <a:r>
              <a:rPr lang="it-IT" dirty="0">
                <a:solidFill>
                  <a:schemeClr val="bg1"/>
                </a:solidFill>
                <a:cs typeface="Arial" pitchFamily="34" charset="0"/>
              </a:rPr>
              <a:t>150</a:t>
            </a:r>
          </a:p>
        </p:txBody>
      </p:sp>
      <p:sp>
        <p:nvSpPr>
          <p:cNvPr id="12" name="Rectangle 123"/>
          <p:cNvSpPr>
            <a:spLocks noChangeArrowheads="1"/>
          </p:cNvSpPr>
          <p:nvPr userDrawn="1"/>
        </p:nvSpPr>
        <p:spPr bwMode="auto">
          <a:xfrm>
            <a:off x="10188575" y="3905250"/>
            <a:ext cx="323850" cy="611188"/>
          </a:xfrm>
          <a:prstGeom prst="rect">
            <a:avLst/>
          </a:prstGeom>
          <a:solidFill>
            <a:srgbClr val="C0C0C0"/>
          </a:solidFill>
          <a:ln w="9525">
            <a:solidFill>
              <a:schemeClr val="bg1"/>
            </a:solidFill>
            <a:miter lim="800000"/>
            <a:headEnd/>
            <a:tailEnd/>
          </a:ln>
          <a:effectLst/>
        </p:spPr>
        <p:txBody>
          <a:bodyPr lIns="0" tIns="0" rIns="0" bIns="0" anchor="ctr" anchorCtr="1"/>
          <a:lstStyle/>
          <a:p>
            <a:pPr eaLnBrk="0" hangingPunct="0">
              <a:defRPr/>
            </a:pPr>
            <a:r>
              <a:rPr lang="it-IT" dirty="0">
                <a:cs typeface="Arial" pitchFamily="34" charset="0"/>
              </a:rPr>
              <a:t>192</a:t>
            </a:r>
          </a:p>
          <a:p>
            <a:pPr eaLnBrk="0" hangingPunct="0">
              <a:defRPr/>
            </a:pPr>
            <a:r>
              <a:rPr lang="it-IT" dirty="0">
                <a:cs typeface="Arial" pitchFamily="34" charset="0"/>
              </a:rPr>
              <a:t>192</a:t>
            </a:r>
          </a:p>
          <a:p>
            <a:pPr eaLnBrk="0" hangingPunct="0">
              <a:defRPr/>
            </a:pPr>
            <a:r>
              <a:rPr lang="it-IT" dirty="0">
                <a:cs typeface="Arial" pitchFamily="34" charset="0"/>
              </a:rPr>
              <a:t>192</a:t>
            </a:r>
          </a:p>
        </p:txBody>
      </p:sp>
      <p:sp>
        <p:nvSpPr>
          <p:cNvPr id="13" name="Rectangle 124"/>
          <p:cNvSpPr>
            <a:spLocks noChangeArrowheads="1"/>
          </p:cNvSpPr>
          <p:nvPr userDrawn="1"/>
        </p:nvSpPr>
        <p:spPr bwMode="auto">
          <a:xfrm>
            <a:off x="10188575" y="4686300"/>
            <a:ext cx="323850" cy="611188"/>
          </a:xfrm>
          <a:prstGeom prst="rect">
            <a:avLst/>
          </a:prstGeom>
          <a:solidFill>
            <a:srgbClr val="9BCDFF"/>
          </a:solidFill>
          <a:ln w="9525">
            <a:solidFill>
              <a:schemeClr val="bg1"/>
            </a:solidFill>
            <a:miter lim="800000"/>
            <a:headEnd/>
            <a:tailEnd/>
          </a:ln>
        </p:spPr>
        <p:txBody>
          <a:bodyPr lIns="0" tIns="0" rIns="0" bIns="0" anchor="ctr" anchorCtr="1"/>
          <a:lstStyle/>
          <a:p>
            <a:pPr eaLnBrk="0" hangingPunct="0">
              <a:defRPr/>
            </a:pPr>
            <a:r>
              <a:rPr lang="it-IT" dirty="0">
                <a:cs typeface="Arial" pitchFamily="34" charset="0"/>
              </a:rPr>
              <a:t>153</a:t>
            </a:r>
          </a:p>
          <a:p>
            <a:pPr eaLnBrk="0" hangingPunct="0">
              <a:defRPr/>
            </a:pPr>
            <a:r>
              <a:rPr lang="it-IT" dirty="0">
                <a:cs typeface="Arial" pitchFamily="34" charset="0"/>
              </a:rPr>
              <a:t>204</a:t>
            </a:r>
          </a:p>
          <a:p>
            <a:pPr eaLnBrk="0" hangingPunct="0">
              <a:defRPr/>
            </a:pPr>
            <a:r>
              <a:rPr lang="it-IT" dirty="0">
                <a:cs typeface="Arial" pitchFamily="34" charset="0"/>
              </a:rPr>
              <a:t>255</a:t>
            </a:r>
          </a:p>
        </p:txBody>
      </p:sp>
      <p:sp>
        <p:nvSpPr>
          <p:cNvPr id="14" name="Rectangle 125"/>
          <p:cNvSpPr>
            <a:spLocks noChangeArrowheads="1"/>
          </p:cNvSpPr>
          <p:nvPr userDrawn="1"/>
        </p:nvSpPr>
        <p:spPr bwMode="auto">
          <a:xfrm>
            <a:off x="10188575" y="781050"/>
            <a:ext cx="323850" cy="611188"/>
          </a:xfrm>
          <a:prstGeom prst="rect">
            <a:avLst/>
          </a:prstGeom>
          <a:solidFill>
            <a:srgbClr val="E60003"/>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230</a:t>
            </a:r>
          </a:p>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3</a:t>
            </a:r>
          </a:p>
        </p:txBody>
      </p:sp>
      <p:sp>
        <p:nvSpPr>
          <p:cNvPr id="15" name="Rectangle 126"/>
          <p:cNvSpPr>
            <a:spLocks noChangeArrowheads="1"/>
          </p:cNvSpPr>
          <p:nvPr userDrawn="1"/>
        </p:nvSpPr>
        <p:spPr bwMode="auto">
          <a:xfrm>
            <a:off x="10188575" y="0"/>
            <a:ext cx="323850" cy="611188"/>
          </a:xfrm>
          <a:prstGeom prst="rect">
            <a:avLst/>
          </a:prstGeom>
          <a:solidFill>
            <a:srgbClr val="FFFFFF"/>
          </a:solidFill>
          <a:ln w="9525">
            <a:solidFill>
              <a:schemeClr val="bg1"/>
            </a:solidFill>
            <a:miter lim="800000"/>
            <a:headEnd/>
            <a:tailEnd/>
          </a:ln>
        </p:spPr>
        <p:txBody>
          <a:bodyPr lIns="0" tIns="0" rIns="0" bIns="0" anchor="ctr" anchorCtr="1"/>
          <a:lstStyle/>
          <a:p>
            <a:pPr eaLnBrk="0" hangingPunct="0">
              <a:defRPr/>
            </a:pPr>
            <a:r>
              <a:rPr lang="it-IT" dirty="0">
                <a:solidFill>
                  <a:srgbClr val="006EB8"/>
                </a:solidFill>
                <a:latin typeface="Arial" charset="0"/>
                <a:cs typeface="Arial" charset="0"/>
              </a:rPr>
              <a:t>255</a:t>
            </a:r>
          </a:p>
          <a:p>
            <a:pPr eaLnBrk="0" hangingPunct="0">
              <a:defRPr/>
            </a:pPr>
            <a:r>
              <a:rPr lang="it-IT" dirty="0">
                <a:solidFill>
                  <a:srgbClr val="006EB8"/>
                </a:solidFill>
                <a:latin typeface="Arial" charset="0"/>
                <a:cs typeface="Arial" charset="0"/>
              </a:rPr>
              <a:t>255</a:t>
            </a:r>
          </a:p>
          <a:p>
            <a:pPr eaLnBrk="0" hangingPunct="0">
              <a:defRPr/>
            </a:pPr>
            <a:r>
              <a:rPr lang="it-IT" dirty="0">
                <a:solidFill>
                  <a:srgbClr val="006EB8"/>
                </a:solidFill>
                <a:latin typeface="Arial" charset="0"/>
                <a:cs typeface="Arial" charset="0"/>
              </a:rPr>
              <a:t>255</a:t>
            </a:r>
          </a:p>
        </p:txBody>
      </p:sp>
      <p:sp>
        <p:nvSpPr>
          <p:cNvPr id="16" name="Rectangle 127"/>
          <p:cNvSpPr>
            <a:spLocks noChangeArrowheads="1"/>
          </p:cNvSpPr>
          <p:nvPr userDrawn="1"/>
        </p:nvSpPr>
        <p:spPr bwMode="auto">
          <a:xfrm>
            <a:off x="10188575" y="5467350"/>
            <a:ext cx="323850" cy="611188"/>
          </a:xfrm>
          <a:prstGeom prst="rect">
            <a:avLst/>
          </a:prstGeom>
          <a:solidFill>
            <a:srgbClr val="25A7FF"/>
          </a:solidFill>
          <a:ln w="9525">
            <a:solidFill>
              <a:schemeClr val="bg1"/>
            </a:solidFill>
            <a:miter lim="800000"/>
            <a:headEnd/>
            <a:tailEnd/>
          </a:ln>
        </p:spPr>
        <p:txBody>
          <a:bodyPr lIns="0" tIns="0" rIns="0" bIns="0" anchor="ctr" anchorCtr="1"/>
          <a:lstStyle/>
          <a:p>
            <a:pPr eaLnBrk="0" hangingPunct="0">
              <a:defRPr/>
            </a:pPr>
            <a:r>
              <a:rPr lang="it-IT" dirty="0">
                <a:solidFill>
                  <a:schemeClr val="bg1"/>
                </a:solidFill>
                <a:latin typeface="Arial" charset="0"/>
                <a:cs typeface="Arial" charset="0"/>
              </a:rPr>
              <a:t>37</a:t>
            </a:r>
          </a:p>
          <a:p>
            <a:pPr eaLnBrk="0" hangingPunct="0">
              <a:defRPr/>
            </a:pPr>
            <a:r>
              <a:rPr lang="it-IT" dirty="0">
                <a:solidFill>
                  <a:schemeClr val="bg1"/>
                </a:solidFill>
                <a:latin typeface="Arial" charset="0"/>
                <a:cs typeface="Arial" charset="0"/>
              </a:rPr>
              <a:t>167</a:t>
            </a:r>
          </a:p>
          <a:p>
            <a:pPr eaLnBrk="0" hangingPunct="0">
              <a:defRPr/>
            </a:pPr>
            <a:r>
              <a:rPr lang="it-IT" dirty="0">
                <a:solidFill>
                  <a:schemeClr val="bg1"/>
                </a:solidFill>
                <a:latin typeface="Arial" charset="0"/>
                <a:cs typeface="Arial" charset="0"/>
              </a:rPr>
              <a:t>255</a:t>
            </a:r>
          </a:p>
        </p:txBody>
      </p:sp>
      <p:sp>
        <p:nvSpPr>
          <p:cNvPr id="17" name="Rectangle 128"/>
          <p:cNvSpPr>
            <a:spLocks noChangeArrowheads="1"/>
          </p:cNvSpPr>
          <p:nvPr userDrawn="1"/>
        </p:nvSpPr>
        <p:spPr bwMode="auto">
          <a:xfrm>
            <a:off x="10188575" y="6248400"/>
            <a:ext cx="323850" cy="611188"/>
          </a:xfrm>
          <a:prstGeom prst="rect">
            <a:avLst/>
          </a:prstGeom>
          <a:solidFill>
            <a:srgbClr val="006EB8"/>
          </a:solidFill>
          <a:ln w="9525">
            <a:solidFill>
              <a:schemeClr val="bg1"/>
            </a:solidFill>
            <a:miter lim="800000"/>
            <a:headEnd/>
            <a:tailEnd/>
          </a:ln>
        </p:spPr>
        <p:txBody>
          <a:bodyPr lIns="0" tIns="0" rIns="0" bIns="0" anchor="ctr" anchorCtr="1"/>
          <a:lstStyle/>
          <a:p>
            <a:pPr eaLnBrk="0" hangingPunct="0">
              <a:defRPr/>
            </a:pPr>
            <a:r>
              <a:rPr lang="it-IT" dirty="0">
                <a:solidFill>
                  <a:schemeClr val="bg1"/>
                </a:solidFill>
                <a:latin typeface="Arial" charset="0"/>
                <a:cs typeface="Arial" charset="0"/>
              </a:rPr>
              <a:t>0</a:t>
            </a:r>
          </a:p>
          <a:p>
            <a:pPr eaLnBrk="0" hangingPunct="0">
              <a:defRPr/>
            </a:pPr>
            <a:r>
              <a:rPr lang="it-IT" dirty="0">
                <a:solidFill>
                  <a:schemeClr val="bg1"/>
                </a:solidFill>
                <a:latin typeface="Arial" charset="0"/>
                <a:cs typeface="Arial" charset="0"/>
              </a:rPr>
              <a:t>110</a:t>
            </a:r>
          </a:p>
          <a:p>
            <a:pPr eaLnBrk="0" hangingPunct="0">
              <a:defRPr/>
            </a:pPr>
            <a:r>
              <a:rPr lang="it-IT" dirty="0">
                <a:solidFill>
                  <a:schemeClr val="bg1"/>
                </a:solidFill>
                <a:latin typeface="Arial" charset="0"/>
                <a:cs typeface="Arial" charset="0"/>
              </a:rPr>
              <a:t>184</a:t>
            </a:r>
          </a:p>
        </p:txBody>
      </p:sp>
      <p:pic>
        <p:nvPicPr>
          <p:cNvPr id="19" name="Picture 2" descr="http://webbank.hbl.local/jwcm6/wps/wcm/myconnect/ed0a3e804821b62ea7a8af3c4b85c7c6/UBI_Unity_4c.gif?MOD=AJPERES"/>
          <p:cNvPicPr>
            <a:picLocks noChangeAspect="1" noChangeArrowheads="1"/>
          </p:cNvPicPr>
          <p:nvPr userDrawn="1"/>
        </p:nvPicPr>
        <p:blipFill>
          <a:blip r:embed="rId5" cstate="print"/>
          <a:srcRect/>
          <a:stretch>
            <a:fillRect/>
          </a:stretch>
        </p:blipFill>
        <p:spPr bwMode="auto">
          <a:xfrm>
            <a:off x="8505825" y="6384925"/>
            <a:ext cx="1266825" cy="395288"/>
          </a:xfrm>
          <a:prstGeom prst="rect">
            <a:avLst/>
          </a:prstGeom>
          <a:noFill/>
          <a:ln w="9525">
            <a:noFill/>
            <a:miter lim="800000"/>
            <a:headEnd/>
            <a:tailEnd/>
          </a:ln>
        </p:spPr>
      </p:pic>
      <p:sp>
        <p:nvSpPr>
          <p:cNvPr id="2" name="Titolo 1"/>
          <p:cNvSpPr>
            <a:spLocks noGrp="1"/>
          </p:cNvSpPr>
          <p:nvPr>
            <p:ph type="title"/>
          </p:nvPr>
        </p:nvSpPr>
        <p:spPr/>
        <p:txBody>
          <a:bodyPr/>
          <a:lstStyle/>
          <a:p>
            <a:r>
              <a:rPr lang="it-IT" dirty="0"/>
              <a:t>Fare clic per modificare lo stile del titolo</a:t>
            </a:r>
          </a:p>
        </p:txBody>
      </p:sp>
      <p:pic>
        <p:nvPicPr>
          <p:cNvPr id="20" name="Immagine 19" descr="logo TVS.png"/>
          <p:cNvPicPr>
            <a:picLocks noChangeAspect="1"/>
          </p:cNvPicPr>
          <p:nvPr userDrawn="1"/>
        </p:nvPicPr>
        <p:blipFill>
          <a:blip r:embed="rId6" cstate="print"/>
          <a:stretch>
            <a:fillRect/>
          </a:stretch>
        </p:blipFill>
        <p:spPr>
          <a:xfrm>
            <a:off x="8986063" y="0"/>
            <a:ext cx="873457" cy="873457"/>
          </a:xfrm>
          <a:prstGeom prst="rect">
            <a:avLst/>
          </a:prstGeom>
        </p:spPr>
      </p:pic>
      <p:sp>
        <p:nvSpPr>
          <p:cNvPr id="21" name="Text Box 44"/>
          <p:cNvSpPr txBox="1">
            <a:spLocks noChangeArrowheads="1"/>
          </p:cNvSpPr>
          <p:nvPr userDrawn="1"/>
        </p:nvSpPr>
        <p:spPr bwMode="auto">
          <a:xfrm>
            <a:off x="2438400" y="6334125"/>
            <a:ext cx="5295900" cy="266700"/>
          </a:xfrm>
          <a:prstGeom prst="rect">
            <a:avLst/>
          </a:prstGeom>
          <a:noFill/>
          <a:ln w="9525">
            <a:noFill/>
            <a:miter lim="800000"/>
            <a:headEnd/>
            <a:tailEnd/>
          </a:ln>
          <a:effectLst/>
        </p:spPr>
        <p:txBody>
          <a:bodyPr wrap="none" lIns="0" tIns="0" rIns="0" bIns="0"/>
          <a:lstStyle/>
          <a:p>
            <a:pPr algn="ctr" eaLnBrk="0" hangingPunct="0">
              <a:defRPr/>
            </a:pPr>
            <a:r>
              <a:rPr lang="it-IT" sz="900" b="1" i="1" dirty="0">
                <a:solidFill>
                  <a:schemeClr val="bg1">
                    <a:lumMod val="65000"/>
                  </a:schemeClr>
                </a:solidFill>
                <a:cs typeface="+mn-cs"/>
              </a:rPr>
              <a:t>Documento estremamente riservato</a:t>
            </a:r>
          </a:p>
        </p:txBody>
      </p:sp>
      <p:sp>
        <p:nvSpPr>
          <p:cNvPr id="22" name="Text Box 69"/>
          <p:cNvSpPr txBox="1">
            <a:spLocks noChangeArrowheads="1"/>
          </p:cNvSpPr>
          <p:nvPr userDrawn="1"/>
        </p:nvSpPr>
        <p:spPr bwMode="auto">
          <a:xfrm>
            <a:off x="4792663" y="6583363"/>
            <a:ext cx="320675" cy="250825"/>
          </a:xfrm>
          <a:prstGeom prst="rect">
            <a:avLst/>
          </a:prstGeom>
          <a:noFill/>
          <a:ln w="9525">
            <a:noFill/>
            <a:miter lim="800000"/>
            <a:headEnd/>
            <a:tailEnd/>
          </a:ln>
          <a:effectLst/>
        </p:spPr>
        <p:txBody>
          <a:bodyPr wrap="none" lIns="0" tIns="0" rIns="0" bIns="0"/>
          <a:lstStyle/>
          <a:p>
            <a:pPr algn="ctr" eaLnBrk="0" hangingPunct="0">
              <a:defRPr/>
            </a:pPr>
            <a:fld id="{037A9E56-5530-4C47-982B-1D4556E0AD51}" type="slidenum">
              <a:rPr lang="it-IT" sz="900">
                <a:solidFill>
                  <a:srgbClr val="014377"/>
                </a:solidFill>
                <a:latin typeface="Arial" charset="0"/>
                <a:cs typeface="+mn-cs"/>
              </a:rPr>
              <a:pPr algn="ctr" eaLnBrk="0" hangingPunct="0">
                <a:defRPr/>
              </a:pPr>
              <a:t>‹N›</a:t>
            </a:fld>
            <a:endParaRPr lang="it-IT" sz="900" dirty="0">
              <a:solidFill>
                <a:srgbClr val="014377"/>
              </a:solidFill>
              <a:latin typeface="Arial" charset="0"/>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userDrawn="1">
  <p:cSld name="7_Titolo e contenuto">
    <p:spTree>
      <p:nvGrpSpPr>
        <p:cNvPr id="1" name=""/>
        <p:cNvGrpSpPr/>
        <p:nvPr/>
      </p:nvGrpSpPr>
      <p:grpSpPr>
        <a:xfrm>
          <a:off x="0" y="0"/>
          <a:ext cx="0" cy="0"/>
          <a:chOff x="0" y="0"/>
          <a:chExt cx="0" cy="0"/>
        </a:xfrm>
      </p:grpSpPr>
      <p:pic>
        <p:nvPicPr>
          <p:cNvPr id="4" name="Picture 93" descr="FILETTO SFUMATO"/>
          <p:cNvPicPr>
            <a:picLocks noChangeAspect="1" noChangeArrowheads="1"/>
          </p:cNvPicPr>
          <p:nvPr userDrawn="1"/>
        </p:nvPicPr>
        <p:blipFill>
          <a:blip r:embed="rId2" cstate="print"/>
          <a:srcRect l="13231" t="25432" r="14497" b="29741"/>
          <a:stretch>
            <a:fillRect/>
          </a:stretch>
        </p:blipFill>
        <p:spPr bwMode="auto">
          <a:xfrm>
            <a:off x="438150" y="6208713"/>
            <a:ext cx="9467850" cy="165100"/>
          </a:xfrm>
          <a:prstGeom prst="rect">
            <a:avLst/>
          </a:prstGeom>
          <a:noFill/>
          <a:ln w="9525">
            <a:noFill/>
            <a:miter lim="800000"/>
            <a:headEnd/>
            <a:tailEnd/>
          </a:ln>
        </p:spPr>
      </p:pic>
      <p:pic>
        <p:nvPicPr>
          <p:cNvPr id="5" name="Picture 92" descr="FILETTO SFUMATO"/>
          <p:cNvPicPr>
            <a:picLocks noChangeAspect="1" noChangeArrowheads="1"/>
          </p:cNvPicPr>
          <p:nvPr userDrawn="1"/>
        </p:nvPicPr>
        <p:blipFill>
          <a:blip r:embed="rId3" cstate="print"/>
          <a:srcRect l="9746" t="25430" r="86835" b="31897"/>
          <a:stretch>
            <a:fillRect/>
          </a:stretch>
        </p:blipFill>
        <p:spPr bwMode="auto">
          <a:xfrm>
            <a:off x="0" y="6208713"/>
            <a:ext cx="447675" cy="157162"/>
          </a:xfrm>
          <a:prstGeom prst="rect">
            <a:avLst/>
          </a:prstGeom>
          <a:noFill/>
          <a:ln w="9525">
            <a:noFill/>
            <a:miter lim="800000"/>
            <a:headEnd/>
            <a:tailEnd/>
          </a:ln>
        </p:spPr>
      </p:pic>
      <p:pic>
        <p:nvPicPr>
          <p:cNvPr id="9" name="Picture 108" descr="IncipitSmall2"/>
          <p:cNvPicPr>
            <a:picLocks noChangeAspect="1" noChangeArrowheads="1"/>
          </p:cNvPicPr>
          <p:nvPr userDrawn="1"/>
        </p:nvPicPr>
        <p:blipFill>
          <a:blip r:embed="rId4" cstate="print"/>
          <a:srcRect/>
          <a:stretch>
            <a:fillRect/>
          </a:stretch>
        </p:blipFill>
        <p:spPr bwMode="auto">
          <a:xfrm>
            <a:off x="0" y="328613"/>
            <a:ext cx="407988" cy="155575"/>
          </a:xfrm>
          <a:prstGeom prst="rect">
            <a:avLst/>
          </a:prstGeom>
          <a:noFill/>
          <a:ln w="9525">
            <a:noFill/>
            <a:miter lim="800000"/>
            <a:headEnd/>
            <a:tailEnd/>
          </a:ln>
        </p:spPr>
      </p:pic>
      <p:sp>
        <p:nvSpPr>
          <p:cNvPr id="11" name="Rectangle 120"/>
          <p:cNvSpPr>
            <a:spLocks noChangeArrowheads="1"/>
          </p:cNvSpPr>
          <p:nvPr userDrawn="1"/>
        </p:nvSpPr>
        <p:spPr bwMode="auto">
          <a:xfrm>
            <a:off x="10188575" y="1562100"/>
            <a:ext cx="323850" cy="611188"/>
          </a:xfrm>
          <a:prstGeom prst="rect">
            <a:avLst/>
          </a:prstGeom>
          <a:solidFill>
            <a:srgbClr val="000000"/>
          </a:solidFill>
          <a:ln w="9525">
            <a:solidFill>
              <a:schemeClr val="bg1"/>
            </a:solidFill>
            <a:miter lim="800000"/>
            <a:headEnd/>
            <a:tailEnd/>
          </a:ln>
          <a:effectLst/>
        </p:spPr>
        <p:txBody>
          <a:bodyPr lIns="0" tIns="0" rIns="0" bIns="0" anchor="ctr" anchorCtr="1"/>
          <a:lstStyle/>
          <a:p>
            <a:pPr eaLnBrk="0" hangingPunct="0">
              <a:defRPr/>
            </a:pPr>
            <a:r>
              <a:rPr lang="it-IT" sz="1000" dirty="0">
                <a:solidFill>
                  <a:schemeClr val="bg1"/>
                </a:solidFill>
                <a:cs typeface="Arial" pitchFamily="34" charset="0"/>
              </a:rPr>
              <a:t>0</a:t>
            </a:r>
          </a:p>
          <a:p>
            <a:pPr eaLnBrk="0" hangingPunct="0">
              <a:defRPr/>
            </a:pPr>
            <a:r>
              <a:rPr lang="it-IT" sz="1000" dirty="0">
                <a:solidFill>
                  <a:schemeClr val="bg1"/>
                </a:solidFill>
                <a:cs typeface="Arial" pitchFamily="34" charset="0"/>
              </a:rPr>
              <a:t>0</a:t>
            </a:r>
          </a:p>
          <a:p>
            <a:pPr eaLnBrk="0" hangingPunct="0">
              <a:defRPr/>
            </a:pPr>
            <a:r>
              <a:rPr lang="it-IT" sz="1000" dirty="0">
                <a:solidFill>
                  <a:schemeClr val="bg1"/>
                </a:solidFill>
                <a:cs typeface="Arial" pitchFamily="34" charset="0"/>
              </a:rPr>
              <a:t>0</a:t>
            </a:r>
          </a:p>
        </p:txBody>
      </p:sp>
      <p:sp>
        <p:nvSpPr>
          <p:cNvPr id="12" name="Rectangle 121"/>
          <p:cNvSpPr>
            <a:spLocks noChangeArrowheads="1"/>
          </p:cNvSpPr>
          <p:nvPr userDrawn="1"/>
        </p:nvSpPr>
        <p:spPr bwMode="auto">
          <a:xfrm>
            <a:off x="10188575" y="2343150"/>
            <a:ext cx="323850" cy="611188"/>
          </a:xfrm>
          <a:prstGeom prst="rect">
            <a:avLst/>
          </a:prstGeom>
          <a:solidFill>
            <a:srgbClr val="646464"/>
          </a:solidFill>
          <a:ln w="9525">
            <a:solidFill>
              <a:schemeClr val="bg1"/>
            </a:solidFill>
            <a:miter lim="800000"/>
            <a:headEnd/>
            <a:tailEnd/>
          </a:ln>
          <a:effectLst/>
        </p:spPr>
        <p:txBody>
          <a:bodyPr lIns="0" tIns="0" rIns="0" bIns="0" anchor="ctr" anchorCtr="1"/>
          <a:lstStyle/>
          <a:p>
            <a:pPr eaLnBrk="0" hangingPunct="0">
              <a:defRPr/>
            </a:pPr>
            <a:r>
              <a:rPr lang="it-IT" sz="1000" dirty="0">
                <a:solidFill>
                  <a:schemeClr val="bg1"/>
                </a:solidFill>
                <a:cs typeface="Arial" pitchFamily="34" charset="0"/>
              </a:rPr>
              <a:t>100</a:t>
            </a:r>
          </a:p>
          <a:p>
            <a:pPr eaLnBrk="0" hangingPunct="0">
              <a:defRPr/>
            </a:pPr>
            <a:r>
              <a:rPr lang="it-IT" sz="1000" dirty="0">
                <a:solidFill>
                  <a:schemeClr val="bg1"/>
                </a:solidFill>
                <a:cs typeface="Arial" pitchFamily="34" charset="0"/>
              </a:rPr>
              <a:t>100</a:t>
            </a:r>
          </a:p>
          <a:p>
            <a:pPr eaLnBrk="0" hangingPunct="0">
              <a:defRPr/>
            </a:pPr>
            <a:r>
              <a:rPr lang="it-IT" sz="1000" dirty="0">
                <a:solidFill>
                  <a:schemeClr val="bg1"/>
                </a:solidFill>
                <a:cs typeface="Arial" pitchFamily="34" charset="0"/>
              </a:rPr>
              <a:t>100</a:t>
            </a:r>
          </a:p>
        </p:txBody>
      </p:sp>
      <p:sp>
        <p:nvSpPr>
          <p:cNvPr id="13" name="Rectangle 122"/>
          <p:cNvSpPr>
            <a:spLocks noChangeArrowheads="1"/>
          </p:cNvSpPr>
          <p:nvPr userDrawn="1"/>
        </p:nvSpPr>
        <p:spPr bwMode="auto">
          <a:xfrm>
            <a:off x="10188575" y="3124200"/>
            <a:ext cx="323850" cy="611188"/>
          </a:xfrm>
          <a:prstGeom prst="rect">
            <a:avLst/>
          </a:prstGeom>
          <a:solidFill>
            <a:srgbClr val="969696"/>
          </a:solidFill>
          <a:ln w="9525">
            <a:solidFill>
              <a:schemeClr val="bg1"/>
            </a:solidFill>
            <a:miter lim="800000"/>
            <a:headEnd/>
            <a:tailEnd/>
          </a:ln>
          <a:effectLst/>
        </p:spPr>
        <p:txBody>
          <a:bodyPr lIns="0" tIns="0" rIns="0" bIns="0" anchor="ctr" anchorCtr="1"/>
          <a:lstStyle/>
          <a:p>
            <a:pPr eaLnBrk="0" hangingPunct="0">
              <a:defRPr/>
            </a:pPr>
            <a:r>
              <a:rPr lang="it-IT" sz="1000" dirty="0">
                <a:solidFill>
                  <a:schemeClr val="bg1"/>
                </a:solidFill>
                <a:cs typeface="Arial" pitchFamily="34" charset="0"/>
              </a:rPr>
              <a:t>150</a:t>
            </a:r>
          </a:p>
          <a:p>
            <a:pPr eaLnBrk="0" hangingPunct="0">
              <a:defRPr/>
            </a:pPr>
            <a:r>
              <a:rPr lang="it-IT" sz="1000" dirty="0">
                <a:solidFill>
                  <a:schemeClr val="bg1"/>
                </a:solidFill>
                <a:cs typeface="Arial" pitchFamily="34" charset="0"/>
              </a:rPr>
              <a:t>150</a:t>
            </a:r>
          </a:p>
          <a:p>
            <a:pPr eaLnBrk="0" hangingPunct="0">
              <a:defRPr/>
            </a:pPr>
            <a:r>
              <a:rPr lang="it-IT" sz="1000" dirty="0">
                <a:solidFill>
                  <a:schemeClr val="bg1"/>
                </a:solidFill>
                <a:cs typeface="Arial" pitchFamily="34" charset="0"/>
              </a:rPr>
              <a:t>150</a:t>
            </a:r>
          </a:p>
        </p:txBody>
      </p:sp>
      <p:sp>
        <p:nvSpPr>
          <p:cNvPr id="14" name="Rectangle 123"/>
          <p:cNvSpPr>
            <a:spLocks noChangeArrowheads="1"/>
          </p:cNvSpPr>
          <p:nvPr userDrawn="1"/>
        </p:nvSpPr>
        <p:spPr bwMode="auto">
          <a:xfrm>
            <a:off x="10188575" y="3905250"/>
            <a:ext cx="323850" cy="611188"/>
          </a:xfrm>
          <a:prstGeom prst="rect">
            <a:avLst/>
          </a:prstGeom>
          <a:solidFill>
            <a:srgbClr val="C0C0C0"/>
          </a:solidFill>
          <a:ln w="9525">
            <a:solidFill>
              <a:schemeClr val="bg1"/>
            </a:solidFill>
            <a:miter lim="800000"/>
            <a:headEnd/>
            <a:tailEnd/>
          </a:ln>
          <a:effectLst/>
        </p:spPr>
        <p:txBody>
          <a:bodyPr lIns="0" tIns="0" rIns="0" bIns="0" anchor="ctr" anchorCtr="1"/>
          <a:lstStyle/>
          <a:p>
            <a:pPr eaLnBrk="0" hangingPunct="0">
              <a:defRPr/>
            </a:pPr>
            <a:r>
              <a:rPr lang="it-IT" sz="1000" dirty="0">
                <a:cs typeface="Arial" pitchFamily="34" charset="0"/>
              </a:rPr>
              <a:t>192</a:t>
            </a:r>
          </a:p>
          <a:p>
            <a:pPr eaLnBrk="0" hangingPunct="0">
              <a:defRPr/>
            </a:pPr>
            <a:r>
              <a:rPr lang="it-IT" sz="1000" dirty="0">
                <a:cs typeface="Arial" pitchFamily="34" charset="0"/>
              </a:rPr>
              <a:t>192</a:t>
            </a:r>
          </a:p>
          <a:p>
            <a:pPr eaLnBrk="0" hangingPunct="0">
              <a:defRPr/>
            </a:pPr>
            <a:r>
              <a:rPr lang="it-IT" sz="1000" dirty="0">
                <a:cs typeface="Arial" pitchFamily="34" charset="0"/>
              </a:rPr>
              <a:t>192</a:t>
            </a:r>
          </a:p>
        </p:txBody>
      </p:sp>
      <p:sp>
        <p:nvSpPr>
          <p:cNvPr id="15" name="Rectangle 124"/>
          <p:cNvSpPr>
            <a:spLocks noChangeArrowheads="1"/>
          </p:cNvSpPr>
          <p:nvPr userDrawn="1"/>
        </p:nvSpPr>
        <p:spPr bwMode="auto">
          <a:xfrm>
            <a:off x="10188575" y="4686300"/>
            <a:ext cx="323850" cy="611188"/>
          </a:xfrm>
          <a:prstGeom prst="rect">
            <a:avLst/>
          </a:prstGeom>
          <a:solidFill>
            <a:srgbClr val="9BCDFF"/>
          </a:solidFill>
          <a:ln w="9525">
            <a:solidFill>
              <a:schemeClr val="bg1"/>
            </a:solidFill>
            <a:miter lim="800000"/>
            <a:headEnd/>
            <a:tailEnd/>
          </a:ln>
        </p:spPr>
        <p:txBody>
          <a:bodyPr lIns="0" tIns="0" rIns="0" bIns="0" anchor="ctr" anchorCtr="1"/>
          <a:lstStyle/>
          <a:p>
            <a:pPr eaLnBrk="0" hangingPunct="0">
              <a:defRPr/>
            </a:pPr>
            <a:r>
              <a:rPr lang="it-IT" sz="1000" dirty="0">
                <a:cs typeface="Arial" pitchFamily="34" charset="0"/>
              </a:rPr>
              <a:t>153</a:t>
            </a:r>
          </a:p>
          <a:p>
            <a:pPr eaLnBrk="0" hangingPunct="0">
              <a:defRPr/>
            </a:pPr>
            <a:r>
              <a:rPr lang="it-IT" sz="1000" dirty="0">
                <a:cs typeface="Arial" pitchFamily="34" charset="0"/>
              </a:rPr>
              <a:t>204</a:t>
            </a:r>
          </a:p>
          <a:p>
            <a:pPr eaLnBrk="0" hangingPunct="0">
              <a:defRPr/>
            </a:pPr>
            <a:r>
              <a:rPr lang="it-IT" sz="1000" dirty="0">
                <a:cs typeface="Arial" pitchFamily="34" charset="0"/>
              </a:rPr>
              <a:t>255</a:t>
            </a:r>
          </a:p>
        </p:txBody>
      </p:sp>
      <p:sp>
        <p:nvSpPr>
          <p:cNvPr id="16" name="Rectangle 125"/>
          <p:cNvSpPr>
            <a:spLocks noChangeArrowheads="1"/>
          </p:cNvSpPr>
          <p:nvPr userDrawn="1"/>
        </p:nvSpPr>
        <p:spPr bwMode="auto">
          <a:xfrm>
            <a:off x="10188575" y="781050"/>
            <a:ext cx="323850" cy="611188"/>
          </a:xfrm>
          <a:prstGeom prst="rect">
            <a:avLst/>
          </a:prstGeom>
          <a:solidFill>
            <a:srgbClr val="E60003"/>
          </a:solidFill>
          <a:ln w="9525">
            <a:solidFill>
              <a:schemeClr val="bg1"/>
            </a:solidFill>
            <a:miter lim="800000"/>
            <a:headEnd/>
            <a:tailEnd/>
          </a:ln>
          <a:effectLst/>
        </p:spPr>
        <p:txBody>
          <a:bodyPr lIns="0" tIns="0" rIns="0" bIns="0" anchor="ctr" anchorCtr="1"/>
          <a:lstStyle/>
          <a:p>
            <a:pPr eaLnBrk="0" hangingPunct="0">
              <a:defRPr/>
            </a:pPr>
            <a:r>
              <a:rPr lang="it-IT" sz="1000" dirty="0">
                <a:solidFill>
                  <a:schemeClr val="bg1"/>
                </a:solidFill>
                <a:cs typeface="Arial" pitchFamily="34" charset="0"/>
              </a:rPr>
              <a:t>230</a:t>
            </a:r>
          </a:p>
          <a:p>
            <a:pPr eaLnBrk="0" hangingPunct="0">
              <a:defRPr/>
            </a:pPr>
            <a:r>
              <a:rPr lang="it-IT" sz="1000" dirty="0">
                <a:solidFill>
                  <a:schemeClr val="bg1"/>
                </a:solidFill>
                <a:cs typeface="Arial" pitchFamily="34" charset="0"/>
              </a:rPr>
              <a:t>0</a:t>
            </a:r>
          </a:p>
          <a:p>
            <a:pPr eaLnBrk="0" hangingPunct="0">
              <a:defRPr/>
            </a:pPr>
            <a:r>
              <a:rPr lang="it-IT" sz="1000" dirty="0">
                <a:solidFill>
                  <a:schemeClr val="bg1"/>
                </a:solidFill>
                <a:cs typeface="Arial" pitchFamily="34" charset="0"/>
              </a:rPr>
              <a:t>3</a:t>
            </a:r>
          </a:p>
        </p:txBody>
      </p:sp>
      <p:sp>
        <p:nvSpPr>
          <p:cNvPr id="17" name="Rectangle 126"/>
          <p:cNvSpPr>
            <a:spLocks noChangeArrowheads="1"/>
          </p:cNvSpPr>
          <p:nvPr userDrawn="1"/>
        </p:nvSpPr>
        <p:spPr bwMode="auto">
          <a:xfrm>
            <a:off x="10188575" y="0"/>
            <a:ext cx="323850" cy="611188"/>
          </a:xfrm>
          <a:prstGeom prst="rect">
            <a:avLst/>
          </a:prstGeom>
          <a:solidFill>
            <a:srgbClr val="FFFFFF"/>
          </a:solidFill>
          <a:ln w="9525">
            <a:solidFill>
              <a:schemeClr val="bg1"/>
            </a:solidFill>
            <a:miter lim="800000"/>
            <a:headEnd/>
            <a:tailEnd/>
          </a:ln>
        </p:spPr>
        <p:txBody>
          <a:bodyPr lIns="0" tIns="0" rIns="0" bIns="0" anchor="ctr" anchorCtr="1"/>
          <a:lstStyle/>
          <a:p>
            <a:pPr eaLnBrk="0" hangingPunct="0">
              <a:defRPr/>
            </a:pPr>
            <a:r>
              <a:rPr lang="it-IT" sz="1000" dirty="0">
                <a:solidFill>
                  <a:srgbClr val="006EB8"/>
                </a:solidFill>
                <a:cs typeface="Arial" pitchFamily="34" charset="0"/>
              </a:rPr>
              <a:t>255</a:t>
            </a:r>
          </a:p>
          <a:p>
            <a:pPr eaLnBrk="0" hangingPunct="0">
              <a:defRPr/>
            </a:pPr>
            <a:r>
              <a:rPr lang="it-IT" sz="1000" dirty="0">
                <a:solidFill>
                  <a:srgbClr val="006EB8"/>
                </a:solidFill>
                <a:cs typeface="Arial" pitchFamily="34" charset="0"/>
              </a:rPr>
              <a:t>255</a:t>
            </a:r>
          </a:p>
          <a:p>
            <a:pPr eaLnBrk="0" hangingPunct="0">
              <a:defRPr/>
            </a:pPr>
            <a:r>
              <a:rPr lang="it-IT" sz="1000" dirty="0">
                <a:solidFill>
                  <a:srgbClr val="006EB8"/>
                </a:solidFill>
                <a:cs typeface="Arial" pitchFamily="34" charset="0"/>
              </a:rPr>
              <a:t>255</a:t>
            </a:r>
          </a:p>
        </p:txBody>
      </p:sp>
      <p:sp>
        <p:nvSpPr>
          <p:cNvPr id="18" name="Rectangle 127"/>
          <p:cNvSpPr>
            <a:spLocks noChangeArrowheads="1"/>
          </p:cNvSpPr>
          <p:nvPr userDrawn="1"/>
        </p:nvSpPr>
        <p:spPr bwMode="auto">
          <a:xfrm>
            <a:off x="10188575" y="5467350"/>
            <a:ext cx="323850" cy="611188"/>
          </a:xfrm>
          <a:prstGeom prst="rect">
            <a:avLst/>
          </a:prstGeom>
          <a:solidFill>
            <a:srgbClr val="25A7FF"/>
          </a:solidFill>
          <a:ln w="9525">
            <a:solidFill>
              <a:schemeClr val="bg1"/>
            </a:solidFill>
            <a:miter lim="800000"/>
            <a:headEnd/>
            <a:tailEnd/>
          </a:ln>
        </p:spPr>
        <p:txBody>
          <a:bodyPr lIns="0" tIns="0" rIns="0" bIns="0" anchor="ctr" anchorCtr="1"/>
          <a:lstStyle/>
          <a:p>
            <a:pPr eaLnBrk="0" hangingPunct="0">
              <a:defRPr/>
            </a:pPr>
            <a:r>
              <a:rPr lang="it-IT" sz="1000" dirty="0">
                <a:solidFill>
                  <a:schemeClr val="bg1"/>
                </a:solidFill>
                <a:cs typeface="Arial" pitchFamily="34" charset="0"/>
              </a:rPr>
              <a:t>37</a:t>
            </a:r>
          </a:p>
          <a:p>
            <a:pPr eaLnBrk="0" hangingPunct="0">
              <a:defRPr/>
            </a:pPr>
            <a:r>
              <a:rPr lang="it-IT" sz="1000" dirty="0">
                <a:solidFill>
                  <a:schemeClr val="bg1"/>
                </a:solidFill>
                <a:cs typeface="Arial" pitchFamily="34" charset="0"/>
              </a:rPr>
              <a:t>167</a:t>
            </a:r>
          </a:p>
          <a:p>
            <a:pPr eaLnBrk="0" hangingPunct="0">
              <a:defRPr/>
            </a:pPr>
            <a:r>
              <a:rPr lang="it-IT" sz="1000" dirty="0">
                <a:solidFill>
                  <a:schemeClr val="bg1"/>
                </a:solidFill>
                <a:cs typeface="Arial" pitchFamily="34" charset="0"/>
              </a:rPr>
              <a:t>255</a:t>
            </a:r>
          </a:p>
        </p:txBody>
      </p:sp>
      <p:sp>
        <p:nvSpPr>
          <p:cNvPr id="19" name="Rectangle 128"/>
          <p:cNvSpPr>
            <a:spLocks noChangeArrowheads="1"/>
          </p:cNvSpPr>
          <p:nvPr userDrawn="1"/>
        </p:nvSpPr>
        <p:spPr bwMode="auto">
          <a:xfrm>
            <a:off x="10188575" y="6248400"/>
            <a:ext cx="323850" cy="611188"/>
          </a:xfrm>
          <a:prstGeom prst="rect">
            <a:avLst/>
          </a:prstGeom>
          <a:solidFill>
            <a:srgbClr val="006EB8"/>
          </a:solidFill>
          <a:ln w="9525">
            <a:solidFill>
              <a:schemeClr val="bg1"/>
            </a:solidFill>
            <a:miter lim="800000"/>
            <a:headEnd/>
            <a:tailEnd/>
          </a:ln>
        </p:spPr>
        <p:txBody>
          <a:bodyPr lIns="0" tIns="0" rIns="0" bIns="0" anchor="ctr" anchorCtr="1"/>
          <a:lstStyle/>
          <a:p>
            <a:pPr eaLnBrk="0" hangingPunct="0">
              <a:defRPr/>
            </a:pPr>
            <a:r>
              <a:rPr lang="it-IT" sz="1000" dirty="0">
                <a:solidFill>
                  <a:schemeClr val="bg1"/>
                </a:solidFill>
                <a:cs typeface="Arial" pitchFamily="34" charset="0"/>
              </a:rPr>
              <a:t>0</a:t>
            </a:r>
          </a:p>
          <a:p>
            <a:pPr eaLnBrk="0" hangingPunct="0">
              <a:defRPr/>
            </a:pPr>
            <a:r>
              <a:rPr lang="it-IT" sz="1000" dirty="0">
                <a:solidFill>
                  <a:schemeClr val="bg1"/>
                </a:solidFill>
                <a:cs typeface="Arial" pitchFamily="34" charset="0"/>
              </a:rPr>
              <a:t>110</a:t>
            </a:r>
          </a:p>
          <a:p>
            <a:pPr eaLnBrk="0" hangingPunct="0">
              <a:defRPr/>
            </a:pPr>
            <a:r>
              <a:rPr lang="it-IT" sz="1000" dirty="0">
                <a:solidFill>
                  <a:schemeClr val="bg1"/>
                </a:solidFill>
                <a:cs typeface="Arial" pitchFamily="34" charset="0"/>
              </a:rPr>
              <a:t>184</a:t>
            </a:r>
          </a:p>
        </p:txBody>
      </p:sp>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pic>
        <p:nvPicPr>
          <p:cNvPr id="23" name="Picture 2" descr="http://webbank.hbl.local/jwcm6/wps/wcm/myconnect/ed0a3e804821b62ea7a8af3c4b85c7c6/UBI_Unity_4c.gif?MOD=AJPERES"/>
          <p:cNvPicPr>
            <a:picLocks noChangeAspect="1" noChangeArrowheads="1"/>
          </p:cNvPicPr>
          <p:nvPr userDrawn="1"/>
        </p:nvPicPr>
        <p:blipFill>
          <a:blip r:embed="rId5" cstate="print"/>
          <a:srcRect/>
          <a:stretch>
            <a:fillRect/>
          </a:stretch>
        </p:blipFill>
        <p:spPr bwMode="auto">
          <a:xfrm>
            <a:off x="8353425" y="6355036"/>
            <a:ext cx="1367979" cy="426763"/>
          </a:xfrm>
          <a:prstGeom prst="rect">
            <a:avLst/>
          </a:prstGeom>
          <a:noFill/>
        </p:spPr>
      </p:pic>
      <p:sp>
        <p:nvSpPr>
          <p:cNvPr id="20" name="Text Box 44"/>
          <p:cNvSpPr txBox="1">
            <a:spLocks noChangeArrowheads="1"/>
          </p:cNvSpPr>
          <p:nvPr userDrawn="1"/>
        </p:nvSpPr>
        <p:spPr bwMode="auto">
          <a:xfrm>
            <a:off x="2438400" y="6334125"/>
            <a:ext cx="5295900" cy="266700"/>
          </a:xfrm>
          <a:prstGeom prst="rect">
            <a:avLst/>
          </a:prstGeom>
          <a:noFill/>
          <a:ln w="9525">
            <a:noFill/>
            <a:miter lim="800000"/>
            <a:headEnd/>
            <a:tailEnd/>
          </a:ln>
          <a:effectLst/>
        </p:spPr>
        <p:txBody>
          <a:bodyPr wrap="none" lIns="0" tIns="0" rIns="0" bIns="0"/>
          <a:lstStyle/>
          <a:p>
            <a:pPr algn="ctr" eaLnBrk="0" hangingPunct="0">
              <a:defRPr/>
            </a:pPr>
            <a:r>
              <a:rPr lang="it-IT" sz="900" b="1" i="1" dirty="0">
                <a:solidFill>
                  <a:schemeClr val="bg1">
                    <a:lumMod val="65000"/>
                  </a:schemeClr>
                </a:solidFill>
                <a:cs typeface="+mn-cs"/>
              </a:rPr>
              <a:t>Documento estremamente riservato</a:t>
            </a:r>
          </a:p>
        </p:txBody>
      </p:sp>
      <p:sp>
        <p:nvSpPr>
          <p:cNvPr id="21" name="Text Box 69"/>
          <p:cNvSpPr txBox="1">
            <a:spLocks noChangeArrowheads="1"/>
          </p:cNvSpPr>
          <p:nvPr userDrawn="1"/>
        </p:nvSpPr>
        <p:spPr bwMode="auto">
          <a:xfrm>
            <a:off x="4792663" y="6583363"/>
            <a:ext cx="320675" cy="250825"/>
          </a:xfrm>
          <a:prstGeom prst="rect">
            <a:avLst/>
          </a:prstGeom>
          <a:noFill/>
          <a:ln w="9525">
            <a:noFill/>
            <a:miter lim="800000"/>
            <a:headEnd/>
            <a:tailEnd/>
          </a:ln>
          <a:effectLst/>
        </p:spPr>
        <p:txBody>
          <a:bodyPr wrap="none" lIns="0" tIns="0" rIns="0" bIns="0"/>
          <a:lstStyle/>
          <a:p>
            <a:pPr algn="ctr" eaLnBrk="0" hangingPunct="0">
              <a:defRPr/>
            </a:pPr>
            <a:fld id="{037A9E56-5530-4C47-982B-1D4556E0AD51}" type="slidenum">
              <a:rPr lang="it-IT" sz="900">
                <a:solidFill>
                  <a:srgbClr val="014377"/>
                </a:solidFill>
                <a:latin typeface="Arial" charset="0"/>
                <a:cs typeface="+mn-cs"/>
              </a:rPr>
              <a:pPr algn="ctr" eaLnBrk="0" hangingPunct="0">
                <a:defRPr/>
              </a:pPr>
              <a:t>‹N›</a:t>
            </a:fld>
            <a:endParaRPr lang="it-IT" sz="900" dirty="0">
              <a:solidFill>
                <a:srgbClr val="014377"/>
              </a:solidFill>
              <a:latin typeface="Arial" charset="0"/>
              <a:cs typeface="+mn-cs"/>
            </a:endParaRPr>
          </a:p>
        </p:txBody>
      </p:sp>
      <p:pic>
        <p:nvPicPr>
          <p:cNvPr id="22" name="Immagine 21" descr="logo TVS.png"/>
          <p:cNvPicPr>
            <a:picLocks noChangeAspect="1"/>
          </p:cNvPicPr>
          <p:nvPr userDrawn="1"/>
        </p:nvPicPr>
        <p:blipFill>
          <a:blip r:embed="rId6" cstate="print"/>
          <a:stretch>
            <a:fillRect/>
          </a:stretch>
        </p:blipFill>
        <p:spPr>
          <a:xfrm>
            <a:off x="8986063" y="0"/>
            <a:ext cx="873457" cy="873457"/>
          </a:xfrm>
          <a:prstGeom prst="rect">
            <a:avLst/>
          </a:prstGeom>
        </p:spPr>
      </p:pic>
      <p:sp>
        <p:nvSpPr>
          <p:cNvPr id="25" name="Text Box 34"/>
          <p:cNvSpPr txBox="1">
            <a:spLocks noChangeArrowheads="1"/>
          </p:cNvSpPr>
          <p:nvPr userDrawn="1"/>
        </p:nvSpPr>
        <p:spPr bwMode="auto">
          <a:xfrm>
            <a:off x="506413" y="6540500"/>
            <a:ext cx="2720975" cy="206375"/>
          </a:xfrm>
          <a:prstGeom prst="rect">
            <a:avLst/>
          </a:prstGeom>
          <a:noFill/>
          <a:ln w="9525">
            <a:noFill/>
            <a:miter lim="800000"/>
            <a:headEnd/>
            <a:tailEnd/>
          </a:ln>
          <a:effectLst/>
        </p:spPr>
        <p:txBody>
          <a:bodyPr wrap="none" lIns="0" tIns="0" rIns="0" bIns="0"/>
          <a:lstStyle/>
          <a:p>
            <a:pPr algn="l" eaLnBrk="0" hangingPunct="0">
              <a:defRPr/>
            </a:pPr>
            <a:r>
              <a:rPr lang="it-IT" sz="900" dirty="0">
                <a:solidFill>
                  <a:srgbClr val="014377"/>
                </a:solidFill>
                <a:latin typeface="Arial" charset="0"/>
              </a:rPr>
              <a:t>M&amp;A</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userDrawn="1">
  <p:cSld name="8_Titolo e contenuto">
    <p:spTree>
      <p:nvGrpSpPr>
        <p:cNvPr id="1" name=""/>
        <p:cNvGrpSpPr/>
        <p:nvPr/>
      </p:nvGrpSpPr>
      <p:grpSpPr>
        <a:xfrm>
          <a:off x="0" y="0"/>
          <a:ext cx="0" cy="0"/>
          <a:chOff x="0" y="0"/>
          <a:chExt cx="0" cy="0"/>
        </a:xfrm>
      </p:grpSpPr>
      <p:pic>
        <p:nvPicPr>
          <p:cNvPr id="3" name="Picture 93" descr="FILETTO SFUMATO"/>
          <p:cNvPicPr>
            <a:picLocks noChangeAspect="1" noChangeArrowheads="1"/>
          </p:cNvPicPr>
          <p:nvPr userDrawn="1"/>
        </p:nvPicPr>
        <p:blipFill>
          <a:blip r:embed="rId2" cstate="print"/>
          <a:srcRect l="13231" t="25432" r="14497" b="29741"/>
          <a:stretch>
            <a:fillRect/>
          </a:stretch>
        </p:blipFill>
        <p:spPr bwMode="auto">
          <a:xfrm>
            <a:off x="438150" y="6208713"/>
            <a:ext cx="9467850" cy="165100"/>
          </a:xfrm>
          <a:prstGeom prst="rect">
            <a:avLst/>
          </a:prstGeom>
          <a:noFill/>
          <a:ln w="9525">
            <a:noFill/>
            <a:miter lim="800000"/>
            <a:headEnd/>
            <a:tailEnd/>
          </a:ln>
        </p:spPr>
      </p:pic>
      <p:pic>
        <p:nvPicPr>
          <p:cNvPr id="4" name="Picture 92" descr="FILETTO SFUMATO"/>
          <p:cNvPicPr>
            <a:picLocks noChangeAspect="1" noChangeArrowheads="1"/>
          </p:cNvPicPr>
          <p:nvPr userDrawn="1"/>
        </p:nvPicPr>
        <p:blipFill>
          <a:blip r:embed="rId3" cstate="print"/>
          <a:srcRect l="9746" t="25430" r="86835" b="31897"/>
          <a:stretch>
            <a:fillRect/>
          </a:stretch>
        </p:blipFill>
        <p:spPr bwMode="auto">
          <a:xfrm>
            <a:off x="0" y="6208713"/>
            <a:ext cx="447675" cy="157162"/>
          </a:xfrm>
          <a:prstGeom prst="rect">
            <a:avLst/>
          </a:prstGeom>
          <a:noFill/>
          <a:ln w="9525">
            <a:noFill/>
            <a:miter lim="800000"/>
            <a:headEnd/>
            <a:tailEnd/>
          </a:ln>
        </p:spPr>
      </p:pic>
      <p:sp>
        <p:nvSpPr>
          <p:cNvPr id="5" name="Text Box 34"/>
          <p:cNvSpPr txBox="1">
            <a:spLocks noChangeArrowheads="1"/>
          </p:cNvSpPr>
          <p:nvPr/>
        </p:nvSpPr>
        <p:spPr bwMode="auto">
          <a:xfrm>
            <a:off x="506413" y="6540500"/>
            <a:ext cx="2720975" cy="206375"/>
          </a:xfrm>
          <a:prstGeom prst="rect">
            <a:avLst/>
          </a:prstGeom>
          <a:noFill/>
          <a:ln w="9525">
            <a:noFill/>
            <a:miter lim="800000"/>
            <a:headEnd/>
            <a:tailEnd/>
          </a:ln>
          <a:effectLst/>
        </p:spPr>
        <p:txBody>
          <a:bodyPr wrap="none" lIns="0" tIns="0" rIns="0" bIns="0"/>
          <a:lstStyle/>
          <a:p>
            <a:pPr algn="l" eaLnBrk="0" hangingPunct="0">
              <a:defRPr/>
            </a:pPr>
            <a:r>
              <a:rPr lang="it-IT" sz="900" dirty="0">
                <a:solidFill>
                  <a:srgbClr val="014377"/>
                </a:solidFill>
                <a:latin typeface="Arial" charset="0"/>
              </a:rPr>
              <a:t>M&amp;A</a:t>
            </a:r>
          </a:p>
        </p:txBody>
      </p:sp>
      <p:sp>
        <p:nvSpPr>
          <p:cNvPr id="6" name="Text Box 69"/>
          <p:cNvSpPr txBox="1">
            <a:spLocks noChangeArrowheads="1"/>
          </p:cNvSpPr>
          <p:nvPr userDrawn="1"/>
        </p:nvSpPr>
        <p:spPr bwMode="auto">
          <a:xfrm>
            <a:off x="76200" y="6518275"/>
            <a:ext cx="319088" cy="250825"/>
          </a:xfrm>
          <a:prstGeom prst="rect">
            <a:avLst/>
          </a:prstGeom>
          <a:noFill/>
          <a:ln w="9525">
            <a:noFill/>
            <a:miter lim="800000"/>
            <a:headEnd/>
            <a:tailEnd/>
          </a:ln>
          <a:effectLst/>
        </p:spPr>
        <p:txBody>
          <a:bodyPr wrap="none" lIns="0" tIns="0" rIns="0" bIns="0"/>
          <a:lstStyle/>
          <a:p>
            <a:pPr eaLnBrk="0" hangingPunct="0">
              <a:defRPr/>
            </a:pPr>
            <a:fld id="{C4424D33-FCB6-4EE9-ADB0-DB35E936F737}" type="slidenum">
              <a:rPr lang="it-IT" sz="900">
                <a:solidFill>
                  <a:srgbClr val="014377"/>
                </a:solidFill>
                <a:latin typeface="Arial" charset="0"/>
              </a:rPr>
              <a:pPr eaLnBrk="0" hangingPunct="0">
                <a:defRPr/>
              </a:pPr>
              <a:t>‹N›</a:t>
            </a:fld>
            <a:endParaRPr lang="it-IT" sz="900" dirty="0">
              <a:solidFill>
                <a:srgbClr val="014377"/>
              </a:solidFill>
              <a:latin typeface="Arial" charset="0"/>
            </a:endParaRPr>
          </a:p>
        </p:txBody>
      </p:sp>
      <p:pic>
        <p:nvPicPr>
          <p:cNvPr id="7" name="Picture 108" descr="IncipitSmall2"/>
          <p:cNvPicPr>
            <a:picLocks noChangeAspect="1" noChangeArrowheads="1"/>
          </p:cNvPicPr>
          <p:nvPr userDrawn="1"/>
        </p:nvPicPr>
        <p:blipFill>
          <a:blip r:embed="rId4" cstate="print"/>
          <a:srcRect/>
          <a:stretch>
            <a:fillRect/>
          </a:stretch>
        </p:blipFill>
        <p:spPr bwMode="auto">
          <a:xfrm>
            <a:off x="0" y="328613"/>
            <a:ext cx="407988" cy="155575"/>
          </a:xfrm>
          <a:prstGeom prst="rect">
            <a:avLst/>
          </a:prstGeom>
          <a:noFill/>
          <a:ln w="9525">
            <a:noFill/>
            <a:miter lim="800000"/>
            <a:headEnd/>
            <a:tailEnd/>
          </a:ln>
        </p:spPr>
      </p:pic>
      <p:sp>
        <p:nvSpPr>
          <p:cNvPr id="9" name="Rectangle 120"/>
          <p:cNvSpPr>
            <a:spLocks noChangeArrowheads="1"/>
          </p:cNvSpPr>
          <p:nvPr userDrawn="1"/>
        </p:nvSpPr>
        <p:spPr bwMode="auto">
          <a:xfrm>
            <a:off x="10188575" y="1562100"/>
            <a:ext cx="323850" cy="611188"/>
          </a:xfrm>
          <a:prstGeom prst="rect">
            <a:avLst/>
          </a:prstGeom>
          <a:solidFill>
            <a:srgbClr val="000000"/>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0</a:t>
            </a:r>
          </a:p>
        </p:txBody>
      </p:sp>
      <p:sp>
        <p:nvSpPr>
          <p:cNvPr id="10" name="Rectangle 121"/>
          <p:cNvSpPr>
            <a:spLocks noChangeArrowheads="1"/>
          </p:cNvSpPr>
          <p:nvPr userDrawn="1"/>
        </p:nvSpPr>
        <p:spPr bwMode="auto">
          <a:xfrm>
            <a:off x="10188575" y="2343150"/>
            <a:ext cx="323850" cy="611188"/>
          </a:xfrm>
          <a:prstGeom prst="rect">
            <a:avLst/>
          </a:prstGeom>
          <a:solidFill>
            <a:srgbClr val="646464"/>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100</a:t>
            </a:r>
          </a:p>
          <a:p>
            <a:pPr eaLnBrk="0" hangingPunct="0">
              <a:defRPr/>
            </a:pPr>
            <a:r>
              <a:rPr lang="it-IT" dirty="0">
                <a:solidFill>
                  <a:schemeClr val="bg1"/>
                </a:solidFill>
                <a:cs typeface="Arial" pitchFamily="34" charset="0"/>
              </a:rPr>
              <a:t>100</a:t>
            </a:r>
          </a:p>
          <a:p>
            <a:pPr eaLnBrk="0" hangingPunct="0">
              <a:defRPr/>
            </a:pPr>
            <a:r>
              <a:rPr lang="it-IT" dirty="0">
                <a:solidFill>
                  <a:schemeClr val="bg1"/>
                </a:solidFill>
                <a:cs typeface="Arial" pitchFamily="34" charset="0"/>
              </a:rPr>
              <a:t>100</a:t>
            </a:r>
          </a:p>
        </p:txBody>
      </p:sp>
      <p:sp>
        <p:nvSpPr>
          <p:cNvPr id="11" name="Rectangle 122"/>
          <p:cNvSpPr>
            <a:spLocks noChangeArrowheads="1"/>
          </p:cNvSpPr>
          <p:nvPr userDrawn="1"/>
        </p:nvSpPr>
        <p:spPr bwMode="auto">
          <a:xfrm>
            <a:off x="10188575" y="3124200"/>
            <a:ext cx="323850" cy="611188"/>
          </a:xfrm>
          <a:prstGeom prst="rect">
            <a:avLst/>
          </a:prstGeom>
          <a:solidFill>
            <a:srgbClr val="969696"/>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150</a:t>
            </a:r>
          </a:p>
          <a:p>
            <a:pPr eaLnBrk="0" hangingPunct="0">
              <a:defRPr/>
            </a:pPr>
            <a:r>
              <a:rPr lang="it-IT" dirty="0">
                <a:solidFill>
                  <a:schemeClr val="bg1"/>
                </a:solidFill>
                <a:cs typeface="Arial" pitchFamily="34" charset="0"/>
              </a:rPr>
              <a:t>150</a:t>
            </a:r>
          </a:p>
          <a:p>
            <a:pPr eaLnBrk="0" hangingPunct="0">
              <a:defRPr/>
            </a:pPr>
            <a:r>
              <a:rPr lang="it-IT" dirty="0">
                <a:solidFill>
                  <a:schemeClr val="bg1"/>
                </a:solidFill>
                <a:cs typeface="Arial" pitchFamily="34" charset="0"/>
              </a:rPr>
              <a:t>150</a:t>
            </a:r>
          </a:p>
        </p:txBody>
      </p:sp>
      <p:sp>
        <p:nvSpPr>
          <p:cNvPr id="12" name="Rectangle 123"/>
          <p:cNvSpPr>
            <a:spLocks noChangeArrowheads="1"/>
          </p:cNvSpPr>
          <p:nvPr userDrawn="1"/>
        </p:nvSpPr>
        <p:spPr bwMode="auto">
          <a:xfrm>
            <a:off x="10188575" y="3905250"/>
            <a:ext cx="323850" cy="611188"/>
          </a:xfrm>
          <a:prstGeom prst="rect">
            <a:avLst/>
          </a:prstGeom>
          <a:solidFill>
            <a:srgbClr val="C0C0C0"/>
          </a:solidFill>
          <a:ln w="9525">
            <a:solidFill>
              <a:schemeClr val="bg1"/>
            </a:solidFill>
            <a:miter lim="800000"/>
            <a:headEnd/>
            <a:tailEnd/>
          </a:ln>
          <a:effectLst/>
        </p:spPr>
        <p:txBody>
          <a:bodyPr lIns="0" tIns="0" rIns="0" bIns="0" anchor="ctr" anchorCtr="1"/>
          <a:lstStyle/>
          <a:p>
            <a:pPr eaLnBrk="0" hangingPunct="0">
              <a:defRPr/>
            </a:pPr>
            <a:r>
              <a:rPr lang="it-IT" dirty="0">
                <a:cs typeface="Arial" pitchFamily="34" charset="0"/>
              </a:rPr>
              <a:t>192</a:t>
            </a:r>
          </a:p>
          <a:p>
            <a:pPr eaLnBrk="0" hangingPunct="0">
              <a:defRPr/>
            </a:pPr>
            <a:r>
              <a:rPr lang="it-IT" dirty="0">
                <a:cs typeface="Arial" pitchFamily="34" charset="0"/>
              </a:rPr>
              <a:t>192</a:t>
            </a:r>
          </a:p>
          <a:p>
            <a:pPr eaLnBrk="0" hangingPunct="0">
              <a:defRPr/>
            </a:pPr>
            <a:r>
              <a:rPr lang="it-IT" dirty="0">
                <a:cs typeface="Arial" pitchFamily="34" charset="0"/>
              </a:rPr>
              <a:t>192</a:t>
            </a:r>
          </a:p>
        </p:txBody>
      </p:sp>
      <p:sp>
        <p:nvSpPr>
          <p:cNvPr id="13" name="Rectangle 124"/>
          <p:cNvSpPr>
            <a:spLocks noChangeArrowheads="1"/>
          </p:cNvSpPr>
          <p:nvPr userDrawn="1"/>
        </p:nvSpPr>
        <p:spPr bwMode="auto">
          <a:xfrm>
            <a:off x="10188575" y="4686300"/>
            <a:ext cx="323850" cy="611188"/>
          </a:xfrm>
          <a:prstGeom prst="rect">
            <a:avLst/>
          </a:prstGeom>
          <a:solidFill>
            <a:srgbClr val="9BCDFF"/>
          </a:solidFill>
          <a:ln w="9525">
            <a:solidFill>
              <a:schemeClr val="bg1"/>
            </a:solidFill>
            <a:miter lim="800000"/>
            <a:headEnd/>
            <a:tailEnd/>
          </a:ln>
        </p:spPr>
        <p:txBody>
          <a:bodyPr lIns="0" tIns="0" rIns="0" bIns="0" anchor="ctr" anchorCtr="1"/>
          <a:lstStyle/>
          <a:p>
            <a:pPr eaLnBrk="0" hangingPunct="0">
              <a:defRPr/>
            </a:pPr>
            <a:r>
              <a:rPr lang="it-IT" dirty="0">
                <a:cs typeface="Arial" pitchFamily="34" charset="0"/>
              </a:rPr>
              <a:t>153</a:t>
            </a:r>
          </a:p>
          <a:p>
            <a:pPr eaLnBrk="0" hangingPunct="0">
              <a:defRPr/>
            </a:pPr>
            <a:r>
              <a:rPr lang="it-IT" dirty="0">
                <a:cs typeface="Arial" pitchFamily="34" charset="0"/>
              </a:rPr>
              <a:t>204</a:t>
            </a:r>
          </a:p>
          <a:p>
            <a:pPr eaLnBrk="0" hangingPunct="0">
              <a:defRPr/>
            </a:pPr>
            <a:r>
              <a:rPr lang="it-IT" dirty="0">
                <a:cs typeface="Arial" pitchFamily="34" charset="0"/>
              </a:rPr>
              <a:t>255</a:t>
            </a:r>
          </a:p>
        </p:txBody>
      </p:sp>
      <p:sp>
        <p:nvSpPr>
          <p:cNvPr id="14" name="Rectangle 125"/>
          <p:cNvSpPr>
            <a:spLocks noChangeArrowheads="1"/>
          </p:cNvSpPr>
          <p:nvPr userDrawn="1"/>
        </p:nvSpPr>
        <p:spPr bwMode="auto">
          <a:xfrm>
            <a:off x="10188575" y="781050"/>
            <a:ext cx="323850" cy="611188"/>
          </a:xfrm>
          <a:prstGeom prst="rect">
            <a:avLst/>
          </a:prstGeom>
          <a:solidFill>
            <a:srgbClr val="E60003"/>
          </a:solidFill>
          <a:ln w="9525">
            <a:solidFill>
              <a:schemeClr val="bg1"/>
            </a:solidFill>
            <a:miter lim="800000"/>
            <a:headEnd/>
            <a:tailEnd/>
          </a:ln>
          <a:effectLst/>
        </p:spPr>
        <p:txBody>
          <a:bodyPr lIns="0" tIns="0" rIns="0" bIns="0" anchor="ctr" anchorCtr="1"/>
          <a:lstStyle/>
          <a:p>
            <a:pPr eaLnBrk="0" hangingPunct="0">
              <a:defRPr/>
            </a:pPr>
            <a:r>
              <a:rPr lang="it-IT" dirty="0">
                <a:solidFill>
                  <a:schemeClr val="bg1"/>
                </a:solidFill>
                <a:cs typeface="Arial" pitchFamily="34" charset="0"/>
              </a:rPr>
              <a:t>230</a:t>
            </a:r>
          </a:p>
          <a:p>
            <a:pPr eaLnBrk="0" hangingPunct="0">
              <a:defRPr/>
            </a:pPr>
            <a:r>
              <a:rPr lang="it-IT" dirty="0">
                <a:solidFill>
                  <a:schemeClr val="bg1"/>
                </a:solidFill>
                <a:cs typeface="Arial" pitchFamily="34" charset="0"/>
              </a:rPr>
              <a:t>0</a:t>
            </a:r>
          </a:p>
          <a:p>
            <a:pPr eaLnBrk="0" hangingPunct="0">
              <a:defRPr/>
            </a:pPr>
            <a:r>
              <a:rPr lang="it-IT" dirty="0">
                <a:solidFill>
                  <a:schemeClr val="bg1"/>
                </a:solidFill>
                <a:cs typeface="Arial" pitchFamily="34" charset="0"/>
              </a:rPr>
              <a:t>3</a:t>
            </a:r>
          </a:p>
        </p:txBody>
      </p:sp>
      <p:sp>
        <p:nvSpPr>
          <p:cNvPr id="15" name="Rectangle 126"/>
          <p:cNvSpPr>
            <a:spLocks noChangeArrowheads="1"/>
          </p:cNvSpPr>
          <p:nvPr userDrawn="1"/>
        </p:nvSpPr>
        <p:spPr bwMode="auto">
          <a:xfrm>
            <a:off x="10188575" y="0"/>
            <a:ext cx="323850" cy="611188"/>
          </a:xfrm>
          <a:prstGeom prst="rect">
            <a:avLst/>
          </a:prstGeom>
          <a:solidFill>
            <a:srgbClr val="FFFFFF"/>
          </a:solidFill>
          <a:ln w="9525">
            <a:solidFill>
              <a:schemeClr val="bg1"/>
            </a:solidFill>
            <a:miter lim="800000"/>
            <a:headEnd/>
            <a:tailEnd/>
          </a:ln>
        </p:spPr>
        <p:txBody>
          <a:bodyPr lIns="0" tIns="0" rIns="0" bIns="0" anchor="ctr" anchorCtr="1"/>
          <a:lstStyle/>
          <a:p>
            <a:pPr eaLnBrk="0" hangingPunct="0">
              <a:defRPr/>
            </a:pPr>
            <a:r>
              <a:rPr lang="it-IT" dirty="0">
                <a:solidFill>
                  <a:srgbClr val="006EB8"/>
                </a:solidFill>
                <a:latin typeface="Arial" charset="0"/>
                <a:cs typeface="Arial" charset="0"/>
              </a:rPr>
              <a:t>255</a:t>
            </a:r>
          </a:p>
          <a:p>
            <a:pPr eaLnBrk="0" hangingPunct="0">
              <a:defRPr/>
            </a:pPr>
            <a:r>
              <a:rPr lang="it-IT" dirty="0">
                <a:solidFill>
                  <a:srgbClr val="006EB8"/>
                </a:solidFill>
                <a:latin typeface="Arial" charset="0"/>
                <a:cs typeface="Arial" charset="0"/>
              </a:rPr>
              <a:t>255</a:t>
            </a:r>
          </a:p>
          <a:p>
            <a:pPr eaLnBrk="0" hangingPunct="0">
              <a:defRPr/>
            </a:pPr>
            <a:r>
              <a:rPr lang="it-IT" dirty="0">
                <a:solidFill>
                  <a:srgbClr val="006EB8"/>
                </a:solidFill>
                <a:latin typeface="Arial" charset="0"/>
                <a:cs typeface="Arial" charset="0"/>
              </a:rPr>
              <a:t>255</a:t>
            </a:r>
          </a:p>
        </p:txBody>
      </p:sp>
      <p:sp>
        <p:nvSpPr>
          <p:cNvPr id="16" name="Rectangle 127"/>
          <p:cNvSpPr>
            <a:spLocks noChangeArrowheads="1"/>
          </p:cNvSpPr>
          <p:nvPr userDrawn="1"/>
        </p:nvSpPr>
        <p:spPr bwMode="auto">
          <a:xfrm>
            <a:off x="10188575" y="5467350"/>
            <a:ext cx="323850" cy="611188"/>
          </a:xfrm>
          <a:prstGeom prst="rect">
            <a:avLst/>
          </a:prstGeom>
          <a:solidFill>
            <a:srgbClr val="25A7FF"/>
          </a:solidFill>
          <a:ln w="9525">
            <a:solidFill>
              <a:schemeClr val="bg1"/>
            </a:solidFill>
            <a:miter lim="800000"/>
            <a:headEnd/>
            <a:tailEnd/>
          </a:ln>
        </p:spPr>
        <p:txBody>
          <a:bodyPr lIns="0" tIns="0" rIns="0" bIns="0" anchor="ctr" anchorCtr="1"/>
          <a:lstStyle/>
          <a:p>
            <a:pPr eaLnBrk="0" hangingPunct="0">
              <a:defRPr/>
            </a:pPr>
            <a:r>
              <a:rPr lang="it-IT" dirty="0">
                <a:solidFill>
                  <a:schemeClr val="bg1"/>
                </a:solidFill>
                <a:latin typeface="Arial" charset="0"/>
                <a:cs typeface="Arial" charset="0"/>
              </a:rPr>
              <a:t>37</a:t>
            </a:r>
          </a:p>
          <a:p>
            <a:pPr eaLnBrk="0" hangingPunct="0">
              <a:defRPr/>
            </a:pPr>
            <a:r>
              <a:rPr lang="it-IT" dirty="0">
                <a:solidFill>
                  <a:schemeClr val="bg1"/>
                </a:solidFill>
                <a:latin typeface="Arial" charset="0"/>
                <a:cs typeface="Arial" charset="0"/>
              </a:rPr>
              <a:t>167</a:t>
            </a:r>
          </a:p>
          <a:p>
            <a:pPr eaLnBrk="0" hangingPunct="0">
              <a:defRPr/>
            </a:pPr>
            <a:r>
              <a:rPr lang="it-IT" dirty="0">
                <a:solidFill>
                  <a:schemeClr val="bg1"/>
                </a:solidFill>
                <a:latin typeface="Arial" charset="0"/>
                <a:cs typeface="Arial" charset="0"/>
              </a:rPr>
              <a:t>255</a:t>
            </a:r>
          </a:p>
        </p:txBody>
      </p:sp>
      <p:sp>
        <p:nvSpPr>
          <p:cNvPr id="17" name="Rectangle 128"/>
          <p:cNvSpPr>
            <a:spLocks noChangeArrowheads="1"/>
          </p:cNvSpPr>
          <p:nvPr userDrawn="1"/>
        </p:nvSpPr>
        <p:spPr bwMode="auto">
          <a:xfrm>
            <a:off x="10188575" y="6248400"/>
            <a:ext cx="323850" cy="611188"/>
          </a:xfrm>
          <a:prstGeom prst="rect">
            <a:avLst/>
          </a:prstGeom>
          <a:solidFill>
            <a:srgbClr val="006EB8"/>
          </a:solidFill>
          <a:ln w="9525">
            <a:solidFill>
              <a:schemeClr val="bg1"/>
            </a:solidFill>
            <a:miter lim="800000"/>
            <a:headEnd/>
            <a:tailEnd/>
          </a:ln>
        </p:spPr>
        <p:txBody>
          <a:bodyPr lIns="0" tIns="0" rIns="0" bIns="0" anchor="ctr" anchorCtr="1"/>
          <a:lstStyle/>
          <a:p>
            <a:pPr eaLnBrk="0" hangingPunct="0">
              <a:defRPr/>
            </a:pPr>
            <a:r>
              <a:rPr lang="it-IT" dirty="0">
                <a:solidFill>
                  <a:schemeClr val="bg1"/>
                </a:solidFill>
                <a:latin typeface="Arial" charset="0"/>
                <a:cs typeface="Arial" charset="0"/>
              </a:rPr>
              <a:t>0</a:t>
            </a:r>
          </a:p>
          <a:p>
            <a:pPr eaLnBrk="0" hangingPunct="0">
              <a:defRPr/>
            </a:pPr>
            <a:r>
              <a:rPr lang="it-IT" dirty="0">
                <a:solidFill>
                  <a:schemeClr val="bg1"/>
                </a:solidFill>
                <a:latin typeface="Arial" charset="0"/>
                <a:cs typeface="Arial" charset="0"/>
              </a:rPr>
              <a:t>110</a:t>
            </a:r>
          </a:p>
          <a:p>
            <a:pPr eaLnBrk="0" hangingPunct="0">
              <a:defRPr/>
            </a:pPr>
            <a:r>
              <a:rPr lang="it-IT" dirty="0">
                <a:solidFill>
                  <a:schemeClr val="bg1"/>
                </a:solidFill>
                <a:latin typeface="Arial" charset="0"/>
                <a:cs typeface="Arial" charset="0"/>
              </a:rPr>
              <a:t>184</a:t>
            </a:r>
          </a:p>
        </p:txBody>
      </p:sp>
      <p:pic>
        <p:nvPicPr>
          <p:cNvPr id="19" name="Picture 2" descr="http://webbank.hbl.local/jwcm6/wps/wcm/myconnect/ed0a3e804821b62ea7a8af3c4b85c7c6/UBI_Unity_4c.gif?MOD=AJPERES"/>
          <p:cNvPicPr>
            <a:picLocks noChangeAspect="1" noChangeArrowheads="1"/>
          </p:cNvPicPr>
          <p:nvPr userDrawn="1"/>
        </p:nvPicPr>
        <p:blipFill>
          <a:blip r:embed="rId5" cstate="print"/>
          <a:srcRect/>
          <a:stretch>
            <a:fillRect/>
          </a:stretch>
        </p:blipFill>
        <p:spPr bwMode="auto">
          <a:xfrm>
            <a:off x="8505825" y="6384925"/>
            <a:ext cx="1266825" cy="395288"/>
          </a:xfrm>
          <a:prstGeom prst="rect">
            <a:avLst/>
          </a:prstGeom>
          <a:noFill/>
          <a:ln w="9525">
            <a:noFill/>
            <a:miter lim="800000"/>
            <a:headEnd/>
            <a:tailEnd/>
          </a:ln>
        </p:spPr>
      </p:pic>
      <p:sp>
        <p:nvSpPr>
          <p:cNvPr id="2" name="Titolo 1"/>
          <p:cNvSpPr>
            <a:spLocks noGrp="1"/>
          </p:cNvSpPr>
          <p:nvPr>
            <p:ph type="title"/>
          </p:nvPr>
        </p:nvSpPr>
        <p:spPr/>
        <p:txBody>
          <a:bodyPr/>
          <a:lstStyle/>
          <a:p>
            <a:r>
              <a:rPr lang="it-IT" dirty="0"/>
              <a:t>Fare clic per modificare lo stile del titolo</a:t>
            </a:r>
          </a:p>
        </p:txBody>
      </p:sp>
      <p:pic>
        <p:nvPicPr>
          <p:cNvPr id="20" name="Immagine 19" descr="logo TVS.png"/>
          <p:cNvPicPr>
            <a:picLocks noChangeAspect="1"/>
          </p:cNvPicPr>
          <p:nvPr userDrawn="1"/>
        </p:nvPicPr>
        <p:blipFill>
          <a:blip r:embed="rId6" cstate="print"/>
          <a:stretch>
            <a:fillRect/>
          </a:stretch>
        </p:blipFill>
        <p:spPr>
          <a:xfrm>
            <a:off x="8986063" y="0"/>
            <a:ext cx="873457" cy="873457"/>
          </a:xfrm>
          <a:prstGeom prst="rect">
            <a:avLst/>
          </a:prstGeom>
        </p:spPr>
      </p:pic>
      <p:sp>
        <p:nvSpPr>
          <p:cNvPr id="21" name="Text Box 44"/>
          <p:cNvSpPr txBox="1">
            <a:spLocks noChangeArrowheads="1"/>
          </p:cNvSpPr>
          <p:nvPr userDrawn="1"/>
        </p:nvSpPr>
        <p:spPr bwMode="auto">
          <a:xfrm>
            <a:off x="2438400" y="6334125"/>
            <a:ext cx="5295900" cy="266700"/>
          </a:xfrm>
          <a:prstGeom prst="rect">
            <a:avLst/>
          </a:prstGeom>
          <a:noFill/>
          <a:ln w="9525">
            <a:noFill/>
            <a:miter lim="800000"/>
            <a:headEnd/>
            <a:tailEnd/>
          </a:ln>
          <a:effectLst/>
        </p:spPr>
        <p:txBody>
          <a:bodyPr wrap="none" lIns="0" tIns="0" rIns="0" bIns="0"/>
          <a:lstStyle/>
          <a:p>
            <a:pPr algn="ctr" eaLnBrk="0" hangingPunct="0">
              <a:defRPr/>
            </a:pPr>
            <a:r>
              <a:rPr lang="it-IT" sz="900" b="1" i="1" dirty="0">
                <a:solidFill>
                  <a:schemeClr val="bg1">
                    <a:lumMod val="65000"/>
                  </a:schemeClr>
                </a:solidFill>
                <a:cs typeface="+mn-cs"/>
              </a:rPr>
              <a:t>Documento estremamente riservato</a:t>
            </a:r>
          </a:p>
        </p:txBody>
      </p:sp>
      <p:sp>
        <p:nvSpPr>
          <p:cNvPr id="22" name="Text Box 69"/>
          <p:cNvSpPr txBox="1">
            <a:spLocks noChangeArrowheads="1"/>
          </p:cNvSpPr>
          <p:nvPr userDrawn="1"/>
        </p:nvSpPr>
        <p:spPr bwMode="auto">
          <a:xfrm>
            <a:off x="4792663" y="6583363"/>
            <a:ext cx="320675" cy="250825"/>
          </a:xfrm>
          <a:prstGeom prst="rect">
            <a:avLst/>
          </a:prstGeom>
          <a:noFill/>
          <a:ln w="9525">
            <a:noFill/>
            <a:miter lim="800000"/>
            <a:headEnd/>
            <a:tailEnd/>
          </a:ln>
          <a:effectLst/>
        </p:spPr>
        <p:txBody>
          <a:bodyPr wrap="none" lIns="0" tIns="0" rIns="0" bIns="0"/>
          <a:lstStyle/>
          <a:p>
            <a:pPr algn="ctr" eaLnBrk="0" hangingPunct="0">
              <a:defRPr/>
            </a:pPr>
            <a:fld id="{037A9E56-5530-4C47-982B-1D4556E0AD51}" type="slidenum">
              <a:rPr lang="it-IT" sz="900">
                <a:solidFill>
                  <a:srgbClr val="014377"/>
                </a:solidFill>
                <a:latin typeface="Arial" charset="0"/>
                <a:cs typeface="+mn-cs"/>
              </a:rPr>
              <a:pPr algn="ctr" eaLnBrk="0" hangingPunct="0">
                <a:defRPr/>
              </a:pPr>
              <a:t>‹N›</a:t>
            </a:fld>
            <a:endParaRPr lang="it-IT" sz="900" dirty="0">
              <a:solidFill>
                <a:srgbClr val="014377"/>
              </a:solidFill>
              <a:latin typeface="Arial" charset="0"/>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21" Type="http://schemas.openxmlformats.org/officeDocument/2006/relationships/image" Target="../media/image4.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495300" y="1600206"/>
            <a:ext cx="8915400" cy="452596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95300" y="6356357"/>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8FDAE0-69A6-4B93-AFFE-9F7705D5A1A7}" type="datetimeFigureOut">
              <a:rPr lang="it-IT" smtClean="0"/>
              <a:pPr/>
              <a:t>16/05/2024</a:t>
            </a:fld>
            <a:endParaRPr lang="it-IT"/>
          </a:p>
        </p:txBody>
      </p:sp>
      <p:sp>
        <p:nvSpPr>
          <p:cNvPr id="5" name="Segnaposto piè di pagina 4"/>
          <p:cNvSpPr>
            <a:spLocks noGrp="1"/>
          </p:cNvSpPr>
          <p:nvPr>
            <p:ph type="ftr" sz="quarter" idx="3"/>
          </p:nvPr>
        </p:nvSpPr>
        <p:spPr>
          <a:xfrm>
            <a:off x="3384550" y="6356357"/>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7099300" y="6356357"/>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CC20DD-A556-4B30-8A99-3544399B861C}" type="slidenum">
              <a:rPr lang="it-IT" smtClean="0"/>
              <a:pPr/>
              <a:t>‹N›</a:t>
            </a:fld>
            <a:endParaRPr lang="it-IT"/>
          </a:p>
        </p:txBody>
      </p:sp>
      <p:pic>
        <p:nvPicPr>
          <p:cNvPr id="7" name="Picture 93" descr="FILETTO SFUMATO"/>
          <p:cNvPicPr>
            <a:picLocks noChangeAspect="1" noChangeArrowheads="1"/>
          </p:cNvPicPr>
          <p:nvPr userDrawn="1"/>
        </p:nvPicPr>
        <p:blipFill>
          <a:blip r:embed="rId18" cstate="print"/>
          <a:srcRect l="13231" t="25432" r="14497" b="29741"/>
          <a:stretch>
            <a:fillRect/>
          </a:stretch>
        </p:blipFill>
        <p:spPr bwMode="auto">
          <a:xfrm>
            <a:off x="438150" y="6208713"/>
            <a:ext cx="9467850" cy="165100"/>
          </a:xfrm>
          <a:prstGeom prst="rect">
            <a:avLst/>
          </a:prstGeom>
          <a:noFill/>
          <a:ln w="9525">
            <a:noFill/>
            <a:miter lim="800000"/>
            <a:headEnd/>
            <a:tailEnd/>
          </a:ln>
        </p:spPr>
      </p:pic>
      <p:pic>
        <p:nvPicPr>
          <p:cNvPr id="8" name="Picture 92" descr="FILETTO SFUMATO"/>
          <p:cNvPicPr>
            <a:picLocks noChangeAspect="1" noChangeArrowheads="1"/>
          </p:cNvPicPr>
          <p:nvPr userDrawn="1"/>
        </p:nvPicPr>
        <p:blipFill>
          <a:blip r:embed="rId19" cstate="print"/>
          <a:srcRect l="9746" t="25430" r="86835" b="31897"/>
          <a:stretch>
            <a:fillRect/>
          </a:stretch>
        </p:blipFill>
        <p:spPr bwMode="auto">
          <a:xfrm>
            <a:off x="1" y="6208713"/>
            <a:ext cx="447675" cy="157162"/>
          </a:xfrm>
          <a:prstGeom prst="rect">
            <a:avLst/>
          </a:prstGeom>
          <a:noFill/>
          <a:ln w="9525">
            <a:noFill/>
            <a:miter lim="800000"/>
            <a:headEnd/>
            <a:tailEnd/>
          </a:ln>
        </p:spPr>
      </p:pic>
      <p:sp>
        <p:nvSpPr>
          <p:cNvPr id="9" name="Text Box 69"/>
          <p:cNvSpPr txBox="1">
            <a:spLocks noChangeArrowheads="1"/>
          </p:cNvSpPr>
          <p:nvPr userDrawn="1"/>
        </p:nvSpPr>
        <p:spPr bwMode="auto">
          <a:xfrm>
            <a:off x="76200" y="6543677"/>
            <a:ext cx="319088" cy="250825"/>
          </a:xfrm>
          <a:prstGeom prst="rect">
            <a:avLst/>
          </a:prstGeom>
          <a:noFill/>
          <a:ln w="9525">
            <a:noFill/>
            <a:miter lim="800000"/>
            <a:headEnd/>
            <a:tailEnd/>
          </a:ln>
          <a:effectLst/>
        </p:spPr>
        <p:txBody>
          <a:bodyPr wrap="none" lIns="0" tIns="0" rIns="0" bIns="0"/>
          <a:lstStyle/>
          <a:p>
            <a:pPr eaLnBrk="0" hangingPunct="0">
              <a:defRPr/>
            </a:pPr>
            <a:fld id="{B5A8AFEA-E1C5-4355-8DDF-7363160EE935}" type="slidenum">
              <a:rPr lang="it-IT" sz="900">
                <a:solidFill>
                  <a:srgbClr val="014377"/>
                </a:solidFill>
              </a:rPr>
              <a:pPr eaLnBrk="0" hangingPunct="0">
                <a:defRPr/>
              </a:pPr>
              <a:t>‹N›</a:t>
            </a:fld>
            <a:endParaRPr lang="it-IT" sz="900" dirty="0">
              <a:solidFill>
                <a:srgbClr val="014377"/>
              </a:solidFill>
            </a:endParaRPr>
          </a:p>
        </p:txBody>
      </p:sp>
      <p:pic>
        <p:nvPicPr>
          <p:cNvPr id="10" name="Picture 108" descr="IncipitSmall2"/>
          <p:cNvPicPr>
            <a:picLocks noChangeAspect="1" noChangeArrowheads="1"/>
          </p:cNvPicPr>
          <p:nvPr userDrawn="1"/>
        </p:nvPicPr>
        <p:blipFill>
          <a:blip r:embed="rId20" cstate="print"/>
          <a:srcRect/>
          <a:stretch>
            <a:fillRect/>
          </a:stretch>
        </p:blipFill>
        <p:spPr bwMode="auto">
          <a:xfrm>
            <a:off x="0" y="328615"/>
            <a:ext cx="407988" cy="155575"/>
          </a:xfrm>
          <a:prstGeom prst="rect">
            <a:avLst/>
          </a:prstGeom>
          <a:noFill/>
          <a:ln w="9525">
            <a:noFill/>
            <a:miter lim="800000"/>
            <a:headEnd/>
            <a:tailEnd/>
          </a:ln>
        </p:spPr>
      </p:pic>
      <p:pic>
        <p:nvPicPr>
          <p:cNvPr id="11" name="Picture 103" descr="UBI-Ban_4C"/>
          <p:cNvPicPr>
            <a:picLocks noChangeAspect="1" noChangeArrowheads="1"/>
          </p:cNvPicPr>
          <p:nvPr userDrawn="1"/>
        </p:nvPicPr>
        <p:blipFill>
          <a:blip r:embed="rId21" cstate="print"/>
          <a:srcRect/>
          <a:stretch>
            <a:fillRect/>
          </a:stretch>
        </p:blipFill>
        <p:spPr bwMode="auto">
          <a:xfrm>
            <a:off x="7413625" y="6435725"/>
            <a:ext cx="2070101" cy="287338"/>
          </a:xfrm>
          <a:prstGeom prst="rect">
            <a:avLst/>
          </a:prstGeom>
          <a:noFill/>
          <a:ln w="9525">
            <a:noFill/>
            <a:miter lim="800000"/>
            <a:headEnd/>
            <a:tailEnd/>
          </a:ln>
        </p:spPr>
      </p:pic>
      <p:sp>
        <p:nvSpPr>
          <p:cNvPr id="12" name="Text Box 109"/>
          <p:cNvSpPr txBox="1">
            <a:spLocks noChangeArrowheads="1"/>
          </p:cNvSpPr>
          <p:nvPr userDrawn="1"/>
        </p:nvSpPr>
        <p:spPr bwMode="auto">
          <a:xfrm>
            <a:off x="3948115" y="6502402"/>
            <a:ext cx="2008187" cy="225425"/>
          </a:xfrm>
          <a:prstGeom prst="rect">
            <a:avLst/>
          </a:prstGeom>
          <a:noFill/>
          <a:ln w="9525">
            <a:noFill/>
            <a:miter lim="800000"/>
            <a:headEnd/>
            <a:tailEnd/>
          </a:ln>
          <a:effectLst/>
        </p:spPr>
        <p:txBody>
          <a:bodyPr wrap="none" lIns="0" tIns="0" rIns="0" bIns="0" anchor="ctr"/>
          <a:lstStyle/>
          <a:p>
            <a:pPr eaLnBrk="0" hangingPunct="0">
              <a:defRPr/>
            </a:pPr>
            <a:r>
              <a:rPr lang="it-IT" sz="900" b="0" i="1" dirty="0">
                <a:solidFill>
                  <a:srgbClr val="014377"/>
                </a:solidFill>
              </a:rPr>
              <a:t>Nome documento</a:t>
            </a:r>
          </a:p>
        </p:txBody>
      </p:sp>
    </p:spTree>
  </p:cSld>
  <p:clrMap bg1="lt1" tx1="dk1" bg2="lt2" tx2="dk2" accent1="accent1" accent2="accent2" accent3="accent3" accent4="accent4" accent5="accent5" accent6="accent6" hlink="hlink" folHlink="folHlink"/>
  <p:sldLayoutIdLst>
    <p:sldLayoutId id="2147484369" r:id="rId1"/>
    <p:sldLayoutId id="2147484370" r:id="rId2"/>
    <p:sldLayoutId id="2147484372" r:id="rId3"/>
    <p:sldLayoutId id="2147484373" r:id="rId4"/>
    <p:sldLayoutId id="2147484374" r:id="rId5"/>
    <p:sldLayoutId id="2147484375" r:id="rId6"/>
    <p:sldLayoutId id="2147484376" r:id="rId7"/>
    <p:sldLayoutId id="2147484377" r:id="rId8"/>
    <p:sldLayoutId id="2147484378" r:id="rId9"/>
    <p:sldLayoutId id="2147484379" r:id="rId10"/>
    <p:sldLayoutId id="2147484380" r:id="rId11"/>
    <p:sldLayoutId id="2147484381" r:id="rId12"/>
    <p:sldLayoutId id="2147484382" r:id="rId13"/>
    <p:sldLayoutId id="2147484383" r:id="rId14"/>
    <p:sldLayoutId id="2147484384" r:id="rId15"/>
    <p:sldLayoutId id="2147484385" r:id="rId16"/>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left)">
                                      <p:cBhvr>
                                        <p:cTn id="11" dur="500"/>
                                        <p:tgtEl>
                                          <p:spTgt spid="3">
                                            <p:txEl>
                                              <p:pRg st="0" end="0"/>
                                            </p:txEl>
                                          </p:spTgt>
                                        </p:tgtEl>
                                      </p:cBhvr>
                                    </p:animEffect>
                                  </p:childTnLst>
                                </p:cTn>
                              </p:par>
                              <p:par>
                                <p:cTn id="12" presetID="22" presetClass="entr" presetSubtype="8" fill="hold" grpId="0"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wipe(left)">
                                      <p:cBhvr>
                                        <p:cTn id="14" dur="500"/>
                                        <p:tgtEl>
                                          <p:spTgt spid="3">
                                            <p:txEl>
                                              <p:pRg st="1" end="1"/>
                                            </p:txEl>
                                          </p:spTgt>
                                        </p:tgtEl>
                                      </p:cBhvr>
                                    </p:animEffect>
                                  </p:childTnLst>
                                </p:cTn>
                              </p:par>
                              <p:par>
                                <p:cTn id="15" presetID="22" presetClass="entr" presetSubtype="8"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left)">
                                      <p:cBhvr>
                                        <p:cTn id="20" dur="500"/>
                                        <p:tgtEl>
                                          <p:spTgt spid="3">
                                            <p:txEl>
                                              <p:pRg st="3" end="3"/>
                                            </p:txEl>
                                          </p:spTgt>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3" grpId="0" build="p" autoUpdateAnimBg="0" advAuto="0"/>
    </p:bld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customXml" Target="../ink/ink2.xml"/><Relationship Id="rId4" Type="http://schemas.openxmlformats.org/officeDocument/2006/relationships/image" Target="../media/image12.png"/></Relationships>
</file>

<file path=ppt/slides/_rels/slide10.xml.rels><?xml version="1.0" encoding="UTF-8" standalone="yes"?>
<Relationships xmlns="http://schemas.openxmlformats.org/package/2006/relationships"><Relationship Id="rId8" Type="http://schemas.openxmlformats.org/officeDocument/2006/relationships/image" Target="../media/image57.png"/><Relationship Id="rId3" Type="http://schemas.openxmlformats.org/officeDocument/2006/relationships/customXml" Target="../ink/ink40.xml"/><Relationship Id="rId7" Type="http://schemas.openxmlformats.org/officeDocument/2006/relationships/customXml" Target="../ink/ink4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56.png"/><Relationship Id="rId5" Type="http://schemas.openxmlformats.org/officeDocument/2006/relationships/customXml" Target="../ink/ink41.xml"/><Relationship Id="rId4" Type="http://schemas.openxmlformats.org/officeDocument/2006/relationships/image" Target="../media/image55.png"/></Relationships>
</file>

<file path=ppt/slides/_rels/slide11.xml.rels><?xml version="1.0" encoding="UTF-8" standalone="yes"?>
<Relationships xmlns="http://schemas.openxmlformats.org/package/2006/relationships"><Relationship Id="rId13" Type="http://schemas.openxmlformats.org/officeDocument/2006/relationships/customXml" Target="../ink/ink48.xml"/><Relationship Id="rId18" Type="http://schemas.openxmlformats.org/officeDocument/2006/relationships/image" Target="../media/image65.png"/><Relationship Id="rId26" Type="http://schemas.openxmlformats.org/officeDocument/2006/relationships/image" Target="../media/image69.png"/><Relationship Id="rId39" Type="http://schemas.openxmlformats.org/officeDocument/2006/relationships/customXml" Target="../ink/ink61.xml"/><Relationship Id="rId21" Type="http://schemas.openxmlformats.org/officeDocument/2006/relationships/customXml" Target="../ink/ink52.xml"/><Relationship Id="rId34" Type="http://schemas.openxmlformats.org/officeDocument/2006/relationships/image" Target="../media/image73.png"/><Relationship Id="rId42" Type="http://schemas.openxmlformats.org/officeDocument/2006/relationships/image" Target="../media/image77.png"/><Relationship Id="rId7" Type="http://schemas.openxmlformats.org/officeDocument/2006/relationships/customXml" Target="../ink/ink45.xml"/><Relationship Id="rId2" Type="http://schemas.openxmlformats.org/officeDocument/2006/relationships/notesSlide" Target="../notesSlides/notesSlide11.xml"/><Relationship Id="rId16" Type="http://schemas.openxmlformats.org/officeDocument/2006/relationships/image" Target="../media/image64.png"/><Relationship Id="rId20" Type="http://schemas.openxmlformats.org/officeDocument/2006/relationships/image" Target="../media/image66.png"/><Relationship Id="rId29" Type="http://schemas.openxmlformats.org/officeDocument/2006/relationships/customXml" Target="../ink/ink56.xml"/><Relationship Id="rId41" Type="http://schemas.openxmlformats.org/officeDocument/2006/relationships/customXml" Target="../ink/ink62.xml"/><Relationship Id="rId1" Type="http://schemas.openxmlformats.org/officeDocument/2006/relationships/slideLayout" Target="../slideLayouts/slideLayout2.xml"/><Relationship Id="rId6" Type="http://schemas.openxmlformats.org/officeDocument/2006/relationships/image" Target="../media/image59.png"/><Relationship Id="rId11" Type="http://schemas.openxmlformats.org/officeDocument/2006/relationships/customXml" Target="../ink/ink47.xml"/><Relationship Id="rId24" Type="http://schemas.openxmlformats.org/officeDocument/2006/relationships/image" Target="../media/image68.png"/><Relationship Id="rId32" Type="http://schemas.openxmlformats.org/officeDocument/2006/relationships/image" Target="../media/image72.png"/><Relationship Id="rId37" Type="http://schemas.openxmlformats.org/officeDocument/2006/relationships/customXml" Target="../ink/ink60.xml"/><Relationship Id="rId40" Type="http://schemas.openxmlformats.org/officeDocument/2006/relationships/image" Target="../media/image76.png"/><Relationship Id="rId5" Type="http://schemas.openxmlformats.org/officeDocument/2006/relationships/customXml" Target="../ink/ink44.xml"/><Relationship Id="rId15" Type="http://schemas.openxmlformats.org/officeDocument/2006/relationships/customXml" Target="../ink/ink49.xml"/><Relationship Id="rId23" Type="http://schemas.openxmlformats.org/officeDocument/2006/relationships/customXml" Target="../ink/ink53.xml"/><Relationship Id="rId28" Type="http://schemas.openxmlformats.org/officeDocument/2006/relationships/image" Target="../media/image70.png"/><Relationship Id="rId36" Type="http://schemas.openxmlformats.org/officeDocument/2006/relationships/image" Target="../media/image74.png"/><Relationship Id="rId10" Type="http://schemas.openxmlformats.org/officeDocument/2006/relationships/image" Target="../media/image61.png"/><Relationship Id="rId19" Type="http://schemas.openxmlformats.org/officeDocument/2006/relationships/customXml" Target="../ink/ink51.xml"/><Relationship Id="rId31" Type="http://schemas.openxmlformats.org/officeDocument/2006/relationships/customXml" Target="../ink/ink57.xml"/><Relationship Id="rId4" Type="http://schemas.openxmlformats.org/officeDocument/2006/relationships/image" Target="../media/image58.png"/><Relationship Id="rId9" Type="http://schemas.openxmlformats.org/officeDocument/2006/relationships/customXml" Target="../ink/ink46.xml"/><Relationship Id="rId14" Type="http://schemas.openxmlformats.org/officeDocument/2006/relationships/image" Target="../media/image63.png"/><Relationship Id="rId22" Type="http://schemas.openxmlformats.org/officeDocument/2006/relationships/image" Target="../media/image67.png"/><Relationship Id="rId27" Type="http://schemas.openxmlformats.org/officeDocument/2006/relationships/customXml" Target="../ink/ink55.xml"/><Relationship Id="rId30" Type="http://schemas.openxmlformats.org/officeDocument/2006/relationships/image" Target="../media/image71.png"/><Relationship Id="rId35" Type="http://schemas.openxmlformats.org/officeDocument/2006/relationships/customXml" Target="../ink/ink59.xml"/><Relationship Id="rId8" Type="http://schemas.openxmlformats.org/officeDocument/2006/relationships/image" Target="../media/image60.png"/><Relationship Id="rId3" Type="http://schemas.openxmlformats.org/officeDocument/2006/relationships/customXml" Target="../ink/ink43.xml"/><Relationship Id="rId12" Type="http://schemas.openxmlformats.org/officeDocument/2006/relationships/image" Target="../media/image62.png"/><Relationship Id="rId17" Type="http://schemas.openxmlformats.org/officeDocument/2006/relationships/customXml" Target="../ink/ink50.xml"/><Relationship Id="rId25" Type="http://schemas.openxmlformats.org/officeDocument/2006/relationships/customXml" Target="../ink/ink54.xml"/><Relationship Id="rId33" Type="http://schemas.openxmlformats.org/officeDocument/2006/relationships/customXml" Target="../ink/ink58.xml"/><Relationship Id="rId38" Type="http://schemas.openxmlformats.org/officeDocument/2006/relationships/image" Target="../media/image75.png"/></Relationships>
</file>

<file path=ppt/slides/_rels/slide12.xml.rels><?xml version="1.0" encoding="UTF-8" standalone="yes"?>
<Relationships xmlns="http://schemas.openxmlformats.org/package/2006/relationships"><Relationship Id="rId8" Type="http://schemas.openxmlformats.org/officeDocument/2006/relationships/image" Target="../media/image80.png"/><Relationship Id="rId13" Type="http://schemas.openxmlformats.org/officeDocument/2006/relationships/customXml" Target="../ink/ink68.xml"/><Relationship Id="rId18" Type="http://schemas.openxmlformats.org/officeDocument/2006/relationships/image" Target="../media/image85.png"/><Relationship Id="rId26" Type="http://schemas.openxmlformats.org/officeDocument/2006/relationships/image" Target="../media/image89.png"/><Relationship Id="rId3" Type="http://schemas.openxmlformats.org/officeDocument/2006/relationships/customXml" Target="../ink/ink63.xml"/><Relationship Id="rId21" Type="http://schemas.openxmlformats.org/officeDocument/2006/relationships/customXml" Target="../ink/ink72.xml"/><Relationship Id="rId7" Type="http://schemas.openxmlformats.org/officeDocument/2006/relationships/customXml" Target="../ink/ink65.xml"/><Relationship Id="rId12" Type="http://schemas.openxmlformats.org/officeDocument/2006/relationships/image" Target="../media/image82.png"/><Relationship Id="rId17" Type="http://schemas.openxmlformats.org/officeDocument/2006/relationships/customXml" Target="../ink/ink70.xml"/><Relationship Id="rId25" Type="http://schemas.openxmlformats.org/officeDocument/2006/relationships/customXml" Target="../ink/ink74.xml"/><Relationship Id="rId2" Type="http://schemas.openxmlformats.org/officeDocument/2006/relationships/notesSlide" Target="../notesSlides/notesSlide12.xml"/><Relationship Id="rId16" Type="http://schemas.openxmlformats.org/officeDocument/2006/relationships/image" Target="../media/image84.png"/><Relationship Id="rId20" Type="http://schemas.openxmlformats.org/officeDocument/2006/relationships/image" Target="../media/image86.png"/><Relationship Id="rId1" Type="http://schemas.openxmlformats.org/officeDocument/2006/relationships/slideLayout" Target="../slideLayouts/slideLayout2.xml"/><Relationship Id="rId6" Type="http://schemas.openxmlformats.org/officeDocument/2006/relationships/image" Target="../media/image79.png"/><Relationship Id="rId11" Type="http://schemas.openxmlformats.org/officeDocument/2006/relationships/customXml" Target="../ink/ink67.xml"/><Relationship Id="rId24" Type="http://schemas.openxmlformats.org/officeDocument/2006/relationships/image" Target="../media/image88.png"/><Relationship Id="rId5" Type="http://schemas.openxmlformats.org/officeDocument/2006/relationships/customXml" Target="../ink/ink64.xml"/><Relationship Id="rId15" Type="http://schemas.openxmlformats.org/officeDocument/2006/relationships/customXml" Target="../ink/ink69.xml"/><Relationship Id="rId23" Type="http://schemas.openxmlformats.org/officeDocument/2006/relationships/customXml" Target="../ink/ink73.xml"/><Relationship Id="rId28" Type="http://schemas.openxmlformats.org/officeDocument/2006/relationships/image" Target="../media/image90.png"/><Relationship Id="rId10" Type="http://schemas.openxmlformats.org/officeDocument/2006/relationships/image" Target="../media/image81.png"/><Relationship Id="rId19" Type="http://schemas.openxmlformats.org/officeDocument/2006/relationships/customXml" Target="../ink/ink71.xml"/><Relationship Id="rId4" Type="http://schemas.openxmlformats.org/officeDocument/2006/relationships/image" Target="../media/image78.png"/><Relationship Id="rId9" Type="http://schemas.openxmlformats.org/officeDocument/2006/relationships/customXml" Target="../ink/ink66.xml"/><Relationship Id="rId14" Type="http://schemas.openxmlformats.org/officeDocument/2006/relationships/image" Target="../media/image83.png"/><Relationship Id="rId22" Type="http://schemas.openxmlformats.org/officeDocument/2006/relationships/image" Target="../media/image87.png"/><Relationship Id="rId27" Type="http://schemas.openxmlformats.org/officeDocument/2006/relationships/customXml" Target="../ink/ink75.xml"/></Relationships>
</file>

<file path=ppt/slides/_rels/slide13.xml.rels><?xml version="1.0" encoding="UTF-8" standalone="yes"?>
<Relationships xmlns="http://schemas.openxmlformats.org/package/2006/relationships"><Relationship Id="rId8" Type="http://schemas.openxmlformats.org/officeDocument/2006/relationships/image" Target="../media/image93.png"/><Relationship Id="rId13" Type="http://schemas.openxmlformats.org/officeDocument/2006/relationships/customXml" Target="../ink/ink81.xml"/><Relationship Id="rId18" Type="http://schemas.openxmlformats.org/officeDocument/2006/relationships/image" Target="../media/image75.png"/><Relationship Id="rId26" Type="http://schemas.openxmlformats.org/officeDocument/2006/relationships/image" Target="../media/image100.png"/><Relationship Id="rId3" Type="http://schemas.openxmlformats.org/officeDocument/2006/relationships/customXml" Target="../ink/ink76.xml"/><Relationship Id="rId21" Type="http://schemas.openxmlformats.org/officeDocument/2006/relationships/customXml" Target="../ink/ink85.xml"/><Relationship Id="rId7" Type="http://schemas.openxmlformats.org/officeDocument/2006/relationships/customXml" Target="../ink/ink78.xml"/><Relationship Id="rId12" Type="http://schemas.openxmlformats.org/officeDocument/2006/relationships/image" Target="../media/image95.png"/><Relationship Id="rId17" Type="http://schemas.openxmlformats.org/officeDocument/2006/relationships/customXml" Target="../ink/ink83.xml"/><Relationship Id="rId25" Type="http://schemas.openxmlformats.org/officeDocument/2006/relationships/customXml" Target="../ink/ink87.xml"/><Relationship Id="rId2" Type="http://schemas.openxmlformats.org/officeDocument/2006/relationships/notesSlide" Target="../notesSlides/notesSlide13.xml"/><Relationship Id="rId16" Type="http://schemas.openxmlformats.org/officeDocument/2006/relationships/image" Target="../media/image97.png"/><Relationship Id="rId20" Type="http://schemas.openxmlformats.org/officeDocument/2006/relationships/image" Target="../media/image88.png"/><Relationship Id="rId1" Type="http://schemas.openxmlformats.org/officeDocument/2006/relationships/slideLayout" Target="../slideLayouts/slideLayout2.xml"/><Relationship Id="rId6" Type="http://schemas.openxmlformats.org/officeDocument/2006/relationships/image" Target="../media/image92.png"/><Relationship Id="rId11" Type="http://schemas.openxmlformats.org/officeDocument/2006/relationships/customXml" Target="../ink/ink80.xml"/><Relationship Id="rId24" Type="http://schemas.openxmlformats.org/officeDocument/2006/relationships/image" Target="../media/image99.png"/><Relationship Id="rId5" Type="http://schemas.openxmlformats.org/officeDocument/2006/relationships/customXml" Target="../ink/ink77.xml"/><Relationship Id="rId15" Type="http://schemas.openxmlformats.org/officeDocument/2006/relationships/customXml" Target="../ink/ink82.xml"/><Relationship Id="rId23" Type="http://schemas.openxmlformats.org/officeDocument/2006/relationships/customXml" Target="../ink/ink86.xml"/><Relationship Id="rId10" Type="http://schemas.openxmlformats.org/officeDocument/2006/relationships/image" Target="../media/image94.png"/><Relationship Id="rId19" Type="http://schemas.openxmlformats.org/officeDocument/2006/relationships/customXml" Target="../ink/ink84.xml"/><Relationship Id="rId4" Type="http://schemas.openxmlformats.org/officeDocument/2006/relationships/image" Target="../media/image91.png"/><Relationship Id="rId9" Type="http://schemas.openxmlformats.org/officeDocument/2006/relationships/customXml" Target="../ink/ink79.xml"/><Relationship Id="rId14" Type="http://schemas.openxmlformats.org/officeDocument/2006/relationships/image" Target="../media/image96.png"/><Relationship Id="rId22" Type="http://schemas.openxmlformats.org/officeDocument/2006/relationships/image" Target="../media/image98.png"/></Relationships>
</file>

<file path=ppt/slides/_rels/slide14.xml.rels><?xml version="1.0" encoding="UTF-8" standalone="yes"?>
<Relationships xmlns="http://schemas.openxmlformats.org/package/2006/relationships"><Relationship Id="rId8" Type="http://schemas.openxmlformats.org/officeDocument/2006/relationships/image" Target="../media/image103.png"/><Relationship Id="rId3" Type="http://schemas.openxmlformats.org/officeDocument/2006/relationships/customXml" Target="../ink/ink88.xml"/><Relationship Id="rId7" Type="http://schemas.openxmlformats.org/officeDocument/2006/relationships/customXml" Target="../ink/ink90.xml"/><Relationship Id="rId12" Type="http://schemas.openxmlformats.org/officeDocument/2006/relationships/image" Target="../media/image105.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102.png"/><Relationship Id="rId11" Type="http://schemas.openxmlformats.org/officeDocument/2006/relationships/customXml" Target="../ink/ink92.xml"/><Relationship Id="rId5" Type="http://schemas.openxmlformats.org/officeDocument/2006/relationships/customXml" Target="../ink/ink89.xml"/><Relationship Id="rId10" Type="http://schemas.openxmlformats.org/officeDocument/2006/relationships/image" Target="../media/image104.png"/><Relationship Id="rId4" Type="http://schemas.openxmlformats.org/officeDocument/2006/relationships/image" Target="../media/image101.png"/><Relationship Id="rId9" Type="http://schemas.openxmlformats.org/officeDocument/2006/relationships/customXml" Target="../ink/ink91.xml"/></Relationships>
</file>

<file path=ppt/slides/_rels/slide15.xml.rels><?xml version="1.0" encoding="UTF-8" standalone="yes"?>
<Relationships xmlns="http://schemas.openxmlformats.org/package/2006/relationships"><Relationship Id="rId8" Type="http://schemas.openxmlformats.org/officeDocument/2006/relationships/image" Target="../media/image108.png"/><Relationship Id="rId3" Type="http://schemas.openxmlformats.org/officeDocument/2006/relationships/customXml" Target="../ink/ink93.xml"/><Relationship Id="rId7" Type="http://schemas.openxmlformats.org/officeDocument/2006/relationships/customXml" Target="../ink/ink95.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107.png"/><Relationship Id="rId5" Type="http://schemas.openxmlformats.org/officeDocument/2006/relationships/customXml" Target="../ink/ink94.xml"/><Relationship Id="rId4" Type="http://schemas.openxmlformats.org/officeDocument/2006/relationships/image" Target="../media/image106.png"/></Relationships>
</file>

<file path=ppt/slides/_rels/slide16.xml.rels><?xml version="1.0" encoding="UTF-8" standalone="yes"?>
<Relationships xmlns="http://schemas.openxmlformats.org/package/2006/relationships"><Relationship Id="rId8" Type="http://schemas.openxmlformats.org/officeDocument/2006/relationships/image" Target="../media/image111.png"/><Relationship Id="rId3" Type="http://schemas.openxmlformats.org/officeDocument/2006/relationships/customXml" Target="../ink/ink96.xml"/><Relationship Id="rId7" Type="http://schemas.openxmlformats.org/officeDocument/2006/relationships/customXml" Target="../ink/ink98.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110.png"/><Relationship Id="rId5" Type="http://schemas.openxmlformats.org/officeDocument/2006/relationships/customXml" Target="../ink/ink97.xml"/><Relationship Id="rId10" Type="http://schemas.openxmlformats.org/officeDocument/2006/relationships/image" Target="../media/image112.png"/><Relationship Id="rId4" Type="http://schemas.openxmlformats.org/officeDocument/2006/relationships/image" Target="../media/image109.png"/><Relationship Id="rId9" Type="http://schemas.openxmlformats.org/officeDocument/2006/relationships/customXml" Target="../ink/ink99.xml"/></Relationships>
</file>

<file path=ppt/slides/_rels/slide17.xml.rels><?xml version="1.0" encoding="UTF-8" standalone="yes"?>
<Relationships xmlns="http://schemas.openxmlformats.org/package/2006/relationships"><Relationship Id="rId8" Type="http://schemas.openxmlformats.org/officeDocument/2006/relationships/image" Target="../media/image115.png"/><Relationship Id="rId3" Type="http://schemas.openxmlformats.org/officeDocument/2006/relationships/customXml" Target="../ink/ink100.xml"/><Relationship Id="rId7" Type="http://schemas.openxmlformats.org/officeDocument/2006/relationships/customXml" Target="../ink/ink102.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114.png"/><Relationship Id="rId5" Type="http://schemas.openxmlformats.org/officeDocument/2006/relationships/customXml" Target="../ink/ink101.xml"/><Relationship Id="rId10" Type="http://schemas.openxmlformats.org/officeDocument/2006/relationships/image" Target="../media/image116.png"/><Relationship Id="rId4" Type="http://schemas.openxmlformats.org/officeDocument/2006/relationships/image" Target="../media/image113.png"/><Relationship Id="rId9" Type="http://schemas.openxmlformats.org/officeDocument/2006/relationships/customXml" Target="../ink/ink103.xml"/></Relationships>
</file>

<file path=ppt/slides/_rels/slide18.xml.rels><?xml version="1.0" encoding="UTF-8" standalone="yes"?>
<Relationships xmlns="http://schemas.openxmlformats.org/package/2006/relationships"><Relationship Id="rId8" Type="http://schemas.openxmlformats.org/officeDocument/2006/relationships/image" Target="../media/image119.png"/><Relationship Id="rId3" Type="http://schemas.openxmlformats.org/officeDocument/2006/relationships/customXml" Target="../ink/ink104.xml"/><Relationship Id="rId7" Type="http://schemas.openxmlformats.org/officeDocument/2006/relationships/customXml" Target="../ink/ink106.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118.png"/><Relationship Id="rId5" Type="http://schemas.openxmlformats.org/officeDocument/2006/relationships/customXml" Target="../ink/ink105.xml"/><Relationship Id="rId10" Type="http://schemas.openxmlformats.org/officeDocument/2006/relationships/image" Target="../media/image120.png"/><Relationship Id="rId4" Type="http://schemas.openxmlformats.org/officeDocument/2006/relationships/image" Target="../media/image117.png"/><Relationship Id="rId9" Type="http://schemas.openxmlformats.org/officeDocument/2006/relationships/customXml" Target="../ink/ink107.xml"/></Relationships>
</file>

<file path=ppt/slides/_rels/slide19.xml.rels><?xml version="1.0" encoding="UTF-8" standalone="yes"?>
<Relationships xmlns="http://schemas.openxmlformats.org/package/2006/relationships"><Relationship Id="rId8" Type="http://schemas.openxmlformats.org/officeDocument/2006/relationships/image" Target="../media/image123.png"/><Relationship Id="rId13" Type="http://schemas.openxmlformats.org/officeDocument/2006/relationships/customXml" Target="../ink/ink113.xml"/><Relationship Id="rId18" Type="http://schemas.openxmlformats.org/officeDocument/2006/relationships/image" Target="../media/image128.png"/><Relationship Id="rId3" Type="http://schemas.openxmlformats.org/officeDocument/2006/relationships/customXml" Target="../ink/ink108.xml"/><Relationship Id="rId7" Type="http://schemas.openxmlformats.org/officeDocument/2006/relationships/customXml" Target="../ink/ink110.xml"/><Relationship Id="rId12" Type="http://schemas.openxmlformats.org/officeDocument/2006/relationships/image" Target="../media/image125.png"/><Relationship Id="rId17" Type="http://schemas.openxmlformats.org/officeDocument/2006/relationships/customXml" Target="../ink/ink115.xml"/><Relationship Id="rId2" Type="http://schemas.openxmlformats.org/officeDocument/2006/relationships/notesSlide" Target="../notesSlides/notesSlide19.xml"/><Relationship Id="rId16" Type="http://schemas.openxmlformats.org/officeDocument/2006/relationships/image" Target="../media/image127.png"/><Relationship Id="rId1" Type="http://schemas.openxmlformats.org/officeDocument/2006/relationships/slideLayout" Target="../slideLayouts/slideLayout2.xml"/><Relationship Id="rId6" Type="http://schemas.openxmlformats.org/officeDocument/2006/relationships/image" Target="../media/image122.png"/><Relationship Id="rId11" Type="http://schemas.openxmlformats.org/officeDocument/2006/relationships/customXml" Target="../ink/ink112.xml"/><Relationship Id="rId5" Type="http://schemas.openxmlformats.org/officeDocument/2006/relationships/customXml" Target="../ink/ink109.xml"/><Relationship Id="rId15" Type="http://schemas.openxmlformats.org/officeDocument/2006/relationships/customXml" Target="../ink/ink114.xml"/><Relationship Id="rId10" Type="http://schemas.openxmlformats.org/officeDocument/2006/relationships/image" Target="../media/image124.png"/><Relationship Id="rId4" Type="http://schemas.openxmlformats.org/officeDocument/2006/relationships/image" Target="../media/image121.png"/><Relationship Id="rId9" Type="http://schemas.openxmlformats.org/officeDocument/2006/relationships/customXml" Target="../ink/ink111.xml"/><Relationship Id="rId14" Type="http://schemas.openxmlformats.org/officeDocument/2006/relationships/image" Target="../media/image126.png"/></Relationships>
</file>

<file path=ppt/slides/_rels/slide2.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customXml" Target="../ink/ink3.xml"/><Relationship Id="rId7" Type="http://schemas.openxmlformats.org/officeDocument/2006/relationships/customXml" Target="../ink/ink5.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customXml" Target="../ink/ink4.xml"/><Relationship Id="rId4" Type="http://schemas.openxmlformats.org/officeDocument/2006/relationships/image" Target="../media/image14.png"/></Relationships>
</file>

<file path=ppt/slides/_rels/slide20.xml.rels><?xml version="1.0" encoding="UTF-8" standalone="yes"?>
<Relationships xmlns="http://schemas.openxmlformats.org/package/2006/relationships"><Relationship Id="rId8" Type="http://schemas.openxmlformats.org/officeDocument/2006/relationships/image" Target="../media/image131.png"/><Relationship Id="rId3" Type="http://schemas.openxmlformats.org/officeDocument/2006/relationships/customXml" Target="../ink/ink116.xml"/><Relationship Id="rId7" Type="http://schemas.openxmlformats.org/officeDocument/2006/relationships/customXml" Target="../ink/ink118.xml"/><Relationship Id="rId12" Type="http://schemas.openxmlformats.org/officeDocument/2006/relationships/image" Target="../media/image133.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130.png"/><Relationship Id="rId11" Type="http://schemas.openxmlformats.org/officeDocument/2006/relationships/customXml" Target="../ink/ink120.xml"/><Relationship Id="rId5" Type="http://schemas.openxmlformats.org/officeDocument/2006/relationships/customXml" Target="../ink/ink117.xml"/><Relationship Id="rId10" Type="http://schemas.openxmlformats.org/officeDocument/2006/relationships/image" Target="../media/image132.png"/><Relationship Id="rId4" Type="http://schemas.openxmlformats.org/officeDocument/2006/relationships/image" Target="../media/image129.png"/><Relationship Id="rId9" Type="http://schemas.openxmlformats.org/officeDocument/2006/relationships/customXml" Target="../ink/ink119.xml"/></Relationships>
</file>

<file path=ppt/slides/_rels/slide21.xml.rels><?xml version="1.0" encoding="UTF-8" standalone="yes"?>
<Relationships xmlns="http://schemas.openxmlformats.org/package/2006/relationships"><Relationship Id="rId8" Type="http://schemas.openxmlformats.org/officeDocument/2006/relationships/image" Target="../media/image136.png"/><Relationship Id="rId3" Type="http://schemas.openxmlformats.org/officeDocument/2006/relationships/customXml" Target="../ink/ink121.xml"/><Relationship Id="rId7" Type="http://schemas.openxmlformats.org/officeDocument/2006/relationships/customXml" Target="../ink/ink123.xml"/><Relationship Id="rId2" Type="http://schemas.openxmlformats.org/officeDocument/2006/relationships/notesSlide" Target="../notesSlides/notesSlide21.xml"/><Relationship Id="rId1" Type="http://schemas.openxmlformats.org/officeDocument/2006/relationships/slideLayout" Target="../slideLayouts/slideLayout4.xml"/><Relationship Id="rId6" Type="http://schemas.openxmlformats.org/officeDocument/2006/relationships/image" Target="../media/image135.png"/><Relationship Id="rId5" Type="http://schemas.openxmlformats.org/officeDocument/2006/relationships/customXml" Target="../ink/ink122.xml"/><Relationship Id="rId10" Type="http://schemas.openxmlformats.org/officeDocument/2006/relationships/image" Target="../media/image137.png"/><Relationship Id="rId4" Type="http://schemas.openxmlformats.org/officeDocument/2006/relationships/image" Target="../media/image134.png"/><Relationship Id="rId9" Type="http://schemas.openxmlformats.org/officeDocument/2006/relationships/customXml" Target="../ink/ink124.xml"/></Relationships>
</file>

<file path=ppt/slides/_rels/slide22.xml.rels><?xml version="1.0" encoding="UTF-8" standalone="yes"?>
<Relationships xmlns="http://schemas.openxmlformats.org/package/2006/relationships"><Relationship Id="rId8" Type="http://schemas.openxmlformats.org/officeDocument/2006/relationships/image" Target="../media/image140.png"/><Relationship Id="rId3" Type="http://schemas.openxmlformats.org/officeDocument/2006/relationships/customXml" Target="../ink/ink125.xml"/><Relationship Id="rId7" Type="http://schemas.openxmlformats.org/officeDocument/2006/relationships/customXml" Target="../ink/ink127.xml"/><Relationship Id="rId12" Type="http://schemas.openxmlformats.org/officeDocument/2006/relationships/image" Target="../media/image142.png"/><Relationship Id="rId2" Type="http://schemas.openxmlformats.org/officeDocument/2006/relationships/notesSlide" Target="../notesSlides/notesSlide22.xml"/><Relationship Id="rId1" Type="http://schemas.openxmlformats.org/officeDocument/2006/relationships/slideLayout" Target="../slideLayouts/slideLayout5.xml"/><Relationship Id="rId6" Type="http://schemas.openxmlformats.org/officeDocument/2006/relationships/image" Target="../media/image139.png"/><Relationship Id="rId11" Type="http://schemas.openxmlformats.org/officeDocument/2006/relationships/customXml" Target="../ink/ink129.xml"/><Relationship Id="rId5" Type="http://schemas.openxmlformats.org/officeDocument/2006/relationships/customXml" Target="../ink/ink126.xml"/><Relationship Id="rId10" Type="http://schemas.openxmlformats.org/officeDocument/2006/relationships/image" Target="../media/image141.png"/><Relationship Id="rId4" Type="http://schemas.openxmlformats.org/officeDocument/2006/relationships/image" Target="../media/image138.png"/><Relationship Id="rId9" Type="http://schemas.openxmlformats.org/officeDocument/2006/relationships/customXml" Target="../ink/ink128.xml"/></Relationships>
</file>

<file path=ppt/slides/_rels/slide23.xml.rels><?xml version="1.0" encoding="UTF-8" standalone="yes"?>
<Relationships xmlns="http://schemas.openxmlformats.org/package/2006/relationships"><Relationship Id="rId8" Type="http://schemas.openxmlformats.org/officeDocument/2006/relationships/oleObject" Target="file:///\\HSAPDFS01\ECCEZIONI_UBI_UBISS$\GRUPPOK_exUCS\Progetti%20condivisi\Opportunit&#224;\TVS\DCF_TVS_3.xlsx!Multipli!R37C29:R37C34" TargetMode="External"/><Relationship Id="rId13" Type="http://schemas.openxmlformats.org/officeDocument/2006/relationships/image" Target="../media/image147.png"/><Relationship Id="rId18" Type="http://schemas.openxmlformats.org/officeDocument/2006/relationships/customXml" Target="../ink/ink133.xml"/><Relationship Id="rId3" Type="http://schemas.openxmlformats.org/officeDocument/2006/relationships/notesSlide" Target="../notesSlides/notesSlide23.xml"/><Relationship Id="rId21" Type="http://schemas.openxmlformats.org/officeDocument/2006/relationships/image" Target="../media/image151.png"/><Relationship Id="rId7" Type="http://schemas.openxmlformats.org/officeDocument/2006/relationships/image" Target="../media/image30.emf"/><Relationship Id="rId12" Type="http://schemas.openxmlformats.org/officeDocument/2006/relationships/customXml" Target="../ink/ink130.xml"/><Relationship Id="rId17" Type="http://schemas.openxmlformats.org/officeDocument/2006/relationships/image" Target="../media/image149.png"/><Relationship Id="rId2" Type="http://schemas.openxmlformats.org/officeDocument/2006/relationships/slideLayout" Target="../slideLayouts/slideLayout6.xml"/><Relationship Id="rId16" Type="http://schemas.openxmlformats.org/officeDocument/2006/relationships/customXml" Target="../ink/ink132.xml"/><Relationship Id="rId20" Type="http://schemas.openxmlformats.org/officeDocument/2006/relationships/customXml" Target="../ink/ink134.xml"/><Relationship Id="rId1" Type="http://schemas.openxmlformats.org/officeDocument/2006/relationships/vmlDrawing" Target="../drawings/vmlDrawing1.vml"/><Relationship Id="rId6" Type="http://schemas.openxmlformats.org/officeDocument/2006/relationships/oleObject" Target="file:///\\HSAPDFS01\ECCEZIONI_UBI_UBISS$\GRUPPOK_exUCS\Progetti%20condivisi\Opportunit&#224;\TVS\DCF_TVS_3.xlsx!Multipli!R9C23:R35C34" TargetMode="External"/><Relationship Id="rId11" Type="http://schemas.openxmlformats.org/officeDocument/2006/relationships/image" Target="../media/image32.emf"/><Relationship Id="rId5" Type="http://schemas.openxmlformats.org/officeDocument/2006/relationships/image" Target="../media/image29.emf"/><Relationship Id="rId15" Type="http://schemas.openxmlformats.org/officeDocument/2006/relationships/image" Target="../media/image148.png"/><Relationship Id="rId10" Type="http://schemas.openxmlformats.org/officeDocument/2006/relationships/oleObject" Target="file:///\\HSAPDFS01\ECCEZIONI_UBI_UBISS$\GRUPPOK_exUCS\Progetti%20condivisi\Opportunit&#224;\TVS\DCF_TVS_3.xlsx!Multipli!R9C2:R35C2" TargetMode="External"/><Relationship Id="rId19" Type="http://schemas.openxmlformats.org/officeDocument/2006/relationships/image" Target="../media/image150.png"/><Relationship Id="rId4" Type="http://schemas.openxmlformats.org/officeDocument/2006/relationships/oleObject" Target="file:///\\HSAPDFS01\ECCEZIONI_UBI_UBISS$\GRUPPOK_exUCS\Progetti%20condivisi\Opportunit&#224;\TVS\DCF_TVS_3.xlsx!Multipli!R9C2:R14C19" TargetMode="External"/><Relationship Id="rId9" Type="http://schemas.openxmlformats.org/officeDocument/2006/relationships/image" Target="../media/image31.emf"/><Relationship Id="rId14" Type="http://schemas.openxmlformats.org/officeDocument/2006/relationships/customXml" Target="../ink/ink131.xml"/></Relationships>
</file>

<file path=ppt/slides/_rels/slide24.xml.rels><?xml version="1.0" encoding="UTF-8" standalone="yes"?>
<Relationships xmlns="http://schemas.openxmlformats.org/package/2006/relationships"><Relationship Id="rId8" Type="http://schemas.openxmlformats.org/officeDocument/2006/relationships/customXml" Target="../ink/ink136.xml"/><Relationship Id="rId13" Type="http://schemas.openxmlformats.org/officeDocument/2006/relationships/image" Target="../media/image156.png"/><Relationship Id="rId3" Type="http://schemas.openxmlformats.org/officeDocument/2006/relationships/notesSlide" Target="../notesSlides/notesSlide24.xml"/><Relationship Id="rId7" Type="http://schemas.openxmlformats.org/officeDocument/2006/relationships/image" Target="../media/image153.png"/><Relationship Id="rId12" Type="http://schemas.openxmlformats.org/officeDocument/2006/relationships/customXml" Target="../ink/ink138.xml"/><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customXml" Target="../ink/ink135.xml"/><Relationship Id="rId11" Type="http://schemas.openxmlformats.org/officeDocument/2006/relationships/image" Target="../media/image155.png"/><Relationship Id="rId5" Type="http://schemas.openxmlformats.org/officeDocument/2006/relationships/image" Target="../media/image33.emf"/><Relationship Id="rId15" Type="http://schemas.openxmlformats.org/officeDocument/2006/relationships/image" Target="../media/image157.png"/><Relationship Id="rId10" Type="http://schemas.openxmlformats.org/officeDocument/2006/relationships/customXml" Target="../ink/ink137.xml"/><Relationship Id="rId4" Type="http://schemas.openxmlformats.org/officeDocument/2006/relationships/oleObject" Target="file:///\\HSAPDFS01\ECCEZIONI_UBI_UBISS$\GRUPPOK_exUCS\Progetti%20condivisi\Opportunit&#224;\TVS\DCF_TVS_3.xlsx!transazioni!R4C3:R15C23" TargetMode="External"/><Relationship Id="rId9" Type="http://schemas.openxmlformats.org/officeDocument/2006/relationships/image" Target="../media/image154.png"/><Relationship Id="rId14" Type="http://schemas.openxmlformats.org/officeDocument/2006/relationships/customXml" Target="../ink/ink139.xml"/></Relationships>
</file>

<file path=ppt/slides/_rels/slide25.xml.rels><?xml version="1.0" encoding="UTF-8" standalone="yes"?>
<Relationships xmlns="http://schemas.openxmlformats.org/package/2006/relationships"><Relationship Id="rId8" Type="http://schemas.openxmlformats.org/officeDocument/2006/relationships/oleObject" Target="file:///\\HSAPDFS01\ECCEZIONI_UBI_UBISS$\GRUPPOK_exUCS\Progetti%20condivisi\Opportunit&#224;\TVS\DCF_TVS_3.xlsx!Valutazione%20multipli!R51C11:R59C16" TargetMode="External"/><Relationship Id="rId13" Type="http://schemas.openxmlformats.org/officeDocument/2006/relationships/image" Target="../media/image162.png"/><Relationship Id="rId18" Type="http://schemas.openxmlformats.org/officeDocument/2006/relationships/customXml" Target="../ink/ink144.xml"/><Relationship Id="rId3" Type="http://schemas.openxmlformats.org/officeDocument/2006/relationships/notesSlide" Target="../notesSlides/notesSlide25.xml"/><Relationship Id="rId21" Type="http://schemas.openxmlformats.org/officeDocument/2006/relationships/image" Target="../media/image166.png"/><Relationship Id="rId7" Type="http://schemas.openxmlformats.org/officeDocument/2006/relationships/image" Target="../media/image35.emf"/><Relationship Id="rId12" Type="http://schemas.openxmlformats.org/officeDocument/2006/relationships/customXml" Target="../ink/ink141.xml"/><Relationship Id="rId17" Type="http://schemas.openxmlformats.org/officeDocument/2006/relationships/image" Target="../media/image164.png"/><Relationship Id="rId2" Type="http://schemas.openxmlformats.org/officeDocument/2006/relationships/slideLayout" Target="../slideLayouts/slideLayout8.xml"/><Relationship Id="rId16" Type="http://schemas.openxmlformats.org/officeDocument/2006/relationships/customXml" Target="../ink/ink143.xml"/><Relationship Id="rId20" Type="http://schemas.openxmlformats.org/officeDocument/2006/relationships/customXml" Target="../ink/ink145.xml"/><Relationship Id="rId1" Type="http://schemas.openxmlformats.org/officeDocument/2006/relationships/vmlDrawing" Target="../drawings/vmlDrawing3.vml"/><Relationship Id="rId6" Type="http://schemas.openxmlformats.org/officeDocument/2006/relationships/oleObject" Target="file:///\\HSAPDFS01\ECCEZIONI_UBI_UBISS$\GRUPPOK_exUCS\Progetti%20condivisi\Opportunit&#224;\TVS\DCF_TVS_3.xlsx!Valutazione%20multipli!R4C4:R22C8" TargetMode="External"/><Relationship Id="rId11" Type="http://schemas.openxmlformats.org/officeDocument/2006/relationships/image" Target="../media/image161.png"/><Relationship Id="rId5" Type="http://schemas.openxmlformats.org/officeDocument/2006/relationships/image" Target="../media/image34.emf"/><Relationship Id="rId15" Type="http://schemas.openxmlformats.org/officeDocument/2006/relationships/image" Target="../media/image163.png"/><Relationship Id="rId23" Type="http://schemas.openxmlformats.org/officeDocument/2006/relationships/image" Target="../media/image167.png"/><Relationship Id="rId10" Type="http://schemas.openxmlformats.org/officeDocument/2006/relationships/customXml" Target="../ink/ink140.xml"/><Relationship Id="rId19" Type="http://schemas.openxmlformats.org/officeDocument/2006/relationships/image" Target="../media/image165.png"/><Relationship Id="rId4" Type="http://schemas.openxmlformats.org/officeDocument/2006/relationships/oleObject" Target="file:///\\HSAPDFS01\ECCEZIONI_UBI_UBISS$\GRUPPOK_exUCS\Progetti%20condivisi\Opportunit&#224;\TVS\DCF_TVS_3.xlsx!Valutazione%20multipli!R44C11:R48C16" TargetMode="External"/><Relationship Id="rId9" Type="http://schemas.openxmlformats.org/officeDocument/2006/relationships/image" Target="../media/image36.emf"/><Relationship Id="rId14" Type="http://schemas.openxmlformats.org/officeDocument/2006/relationships/customXml" Target="../ink/ink142.xml"/><Relationship Id="rId22" Type="http://schemas.openxmlformats.org/officeDocument/2006/relationships/customXml" Target="../ink/ink146.xml"/></Relationships>
</file>

<file path=ppt/slides/_rels/slide26.xml.rels><?xml version="1.0" encoding="UTF-8" standalone="yes"?>
<Relationships xmlns="http://schemas.openxmlformats.org/package/2006/relationships"><Relationship Id="rId8" Type="http://schemas.openxmlformats.org/officeDocument/2006/relationships/image" Target="../media/image170.png"/><Relationship Id="rId3" Type="http://schemas.openxmlformats.org/officeDocument/2006/relationships/customXml" Target="../ink/ink147.xml"/><Relationship Id="rId7" Type="http://schemas.openxmlformats.org/officeDocument/2006/relationships/customXml" Target="../ink/ink149.xml"/><Relationship Id="rId12" Type="http://schemas.openxmlformats.org/officeDocument/2006/relationships/image" Target="../media/image172.png"/><Relationship Id="rId2" Type="http://schemas.openxmlformats.org/officeDocument/2006/relationships/notesSlide" Target="../notesSlides/notesSlide26.xml"/><Relationship Id="rId1" Type="http://schemas.openxmlformats.org/officeDocument/2006/relationships/slideLayout" Target="../slideLayouts/slideLayout9.xml"/><Relationship Id="rId6" Type="http://schemas.openxmlformats.org/officeDocument/2006/relationships/image" Target="../media/image169.png"/><Relationship Id="rId11" Type="http://schemas.openxmlformats.org/officeDocument/2006/relationships/customXml" Target="../ink/ink151.xml"/><Relationship Id="rId5" Type="http://schemas.openxmlformats.org/officeDocument/2006/relationships/customXml" Target="../ink/ink148.xml"/><Relationship Id="rId10" Type="http://schemas.openxmlformats.org/officeDocument/2006/relationships/image" Target="../media/image171.png"/><Relationship Id="rId4" Type="http://schemas.openxmlformats.org/officeDocument/2006/relationships/image" Target="../media/image168.png"/><Relationship Id="rId9" Type="http://schemas.openxmlformats.org/officeDocument/2006/relationships/customXml" Target="../ink/ink150.xml"/></Relationships>
</file>

<file path=ppt/slides/_rels/slide27.xml.rels><?xml version="1.0" encoding="UTF-8" standalone="yes"?>
<Relationships xmlns="http://schemas.openxmlformats.org/package/2006/relationships"><Relationship Id="rId8" Type="http://schemas.openxmlformats.org/officeDocument/2006/relationships/customXml" Target="../ink/ink153.xml"/><Relationship Id="rId13" Type="http://schemas.openxmlformats.org/officeDocument/2006/relationships/image" Target="../media/image177.png"/><Relationship Id="rId3" Type="http://schemas.openxmlformats.org/officeDocument/2006/relationships/notesSlide" Target="../notesSlides/notesSlide27.xml"/><Relationship Id="rId7" Type="http://schemas.openxmlformats.org/officeDocument/2006/relationships/image" Target="../media/image174.png"/><Relationship Id="rId12" Type="http://schemas.openxmlformats.org/officeDocument/2006/relationships/customXml" Target="../ink/ink155.xml"/><Relationship Id="rId2" Type="http://schemas.openxmlformats.org/officeDocument/2006/relationships/slideLayout" Target="../slideLayouts/slideLayout10.xml"/><Relationship Id="rId1" Type="http://schemas.openxmlformats.org/officeDocument/2006/relationships/vmlDrawing" Target="../drawings/vmlDrawing4.vml"/><Relationship Id="rId6" Type="http://schemas.openxmlformats.org/officeDocument/2006/relationships/customXml" Target="../ink/ink152.xml"/><Relationship Id="rId11" Type="http://schemas.openxmlformats.org/officeDocument/2006/relationships/image" Target="../media/image176.png"/><Relationship Id="rId5" Type="http://schemas.openxmlformats.org/officeDocument/2006/relationships/image" Target="../media/image37.emf"/><Relationship Id="rId10" Type="http://schemas.openxmlformats.org/officeDocument/2006/relationships/customXml" Target="../ink/ink154.xml"/><Relationship Id="rId4" Type="http://schemas.openxmlformats.org/officeDocument/2006/relationships/oleObject" Target="file:///\\HSAPDFS01\ECCEZIONI_UBI_UBISS$\GRUPPOK_exUCS\Progetti%20condivisi\Opportunit&#224;\TVS\DCF_TVS_3.xlsx!Wacc%20-%20Assumptions!R11C4:R58C12" TargetMode="External"/><Relationship Id="rId9" Type="http://schemas.openxmlformats.org/officeDocument/2006/relationships/image" Target="../media/image175.png"/></Relationships>
</file>

<file path=ppt/slides/_rels/slide28.xml.rels><?xml version="1.0" encoding="UTF-8" standalone="yes"?>
<Relationships xmlns="http://schemas.openxmlformats.org/package/2006/relationships"><Relationship Id="rId8" Type="http://schemas.openxmlformats.org/officeDocument/2006/relationships/customXml" Target="../ink/ink156.xml"/><Relationship Id="rId13" Type="http://schemas.openxmlformats.org/officeDocument/2006/relationships/image" Target="../media/image182.png"/><Relationship Id="rId3" Type="http://schemas.openxmlformats.org/officeDocument/2006/relationships/notesSlide" Target="../notesSlides/notesSlide28.xml"/><Relationship Id="rId7" Type="http://schemas.openxmlformats.org/officeDocument/2006/relationships/image" Target="../media/image39.emf"/><Relationship Id="rId12" Type="http://schemas.openxmlformats.org/officeDocument/2006/relationships/customXml" Target="../ink/ink158.xml"/><Relationship Id="rId17" Type="http://schemas.openxmlformats.org/officeDocument/2006/relationships/image" Target="../media/image184.png"/><Relationship Id="rId2" Type="http://schemas.openxmlformats.org/officeDocument/2006/relationships/slideLayout" Target="../slideLayouts/slideLayout11.xml"/><Relationship Id="rId16" Type="http://schemas.openxmlformats.org/officeDocument/2006/relationships/customXml" Target="../ink/ink160.xml"/><Relationship Id="rId1" Type="http://schemas.openxmlformats.org/officeDocument/2006/relationships/vmlDrawing" Target="../drawings/vmlDrawing5.vml"/><Relationship Id="rId6" Type="http://schemas.openxmlformats.org/officeDocument/2006/relationships/oleObject" Target="file:///\\HSAPDFS01\ECCEZIONI_UBI_UBISS$\GRUPPOK_exUCS\Progetti%20condivisi\Opportunit&#224;\TVS\DCF_TVS_3.xlsx!VALUTAZIONE!R76C3:R90C5" TargetMode="External"/><Relationship Id="rId11" Type="http://schemas.openxmlformats.org/officeDocument/2006/relationships/image" Target="../media/image181.png"/><Relationship Id="rId5" Type="http://schemas.openxmlformats.org/officeDocument/2006/relationships/image" Target="../media/image38.emf"/><Relationship Id="rId15" Type="http://schemas.openxmlformats.org/officeDocument/2006/relationships/image" Target="../media/image183.png"/><Relationship Id="rId10" Type="http://schemas.openxmlformats.org/officeDocument/2006/relationships/customXml" Target="../ink/ink157.xml"/><Relationship Id="rId4" Type="http://schemas.openxmlformats.org/officeDocument/2006/relationships/oleObject" Target="file:///\\HSAPDFS01\ECCEZIONI_UBI_UBISS$\GRUPPOK_exUCS\Progetti%20condivisi\Opportunit&#224;\TVS\DCF_TVS_3.xlsx!DCF!R5C2:R60C15" TargetMode="External"/><Relationship Id="rId9" Type="http://schemas.openxmlformats.org/officeDocument/2006/relationships/image" Target="../media/image180.png"/><Relationship Id="rId14" Type="http://schemas.openxmlformats.org/officeDocument/2006/relationships/customXml" Target="../ink/ink159.xml"/></Relationships>
</file>

<file path=ppt/slides/_rels/slide29.xml.rels><?xml version="1.0" encoding="UTF-8" standalone="yes"?>
<Relationships xmlns="http://schemas.openxmlformats.org/package/2006/relationships"><Relationship Id="rId8" Type="http://schemas.openxmlformats.org/officeDocument/2006/relationships/oleObject" Target="file:///\\HSAPDFS01\ECCEZIONI_UBI_UBISS$\GRUPPOK_exUCS\Progetti%20condivisi\Opportunit&#224;\TVS\DCF_TVS_3.xlsx!VALUTAZIONE!R138C18:R145C23" TargetMode="External"/><Relationship Id="rId13" Type="http://schemas.openxmlformats.org/officeDocument/2006/relationships/image" Target="../media/image44.emf"/><Relationship Id="rId18" Type="http://schemas.openxmlformats.org/officeDocument/2006/relationships/customXml" Target="../ink/ink162.xml"/><Relationship Id="rId3" Type="http://schemas.openxmlformats.org/officeDocument/2006/relationships/notesSlide" Target="../notesSlides/notesSlide29.xml"/><Relationship Id="rId21" Type="http://schemas.openxmlformats.org/officeDocument/2006/relationships/image" Target="../media/image193.png"/><Relationship Id="rId7" Type="http://schemas.openxmlformats.org/officeDocument/2006/relationships/image" Target="../media/image41.emf"/><Relationship Id="rId12" Type="http://schemas.openxmlformats.org/officeDocument/2006/relationships/oleObject" Target="file:///\\HSAPDFS01\ECCEZIONI_UBI_UBISS$\GRUPPOK_exUCS\Progetti%20condivisi\Opportunit&#224;\TVS\DCF_TVS_3.xlsx!VALUTAZIONE!R138C11:R145C16" TargetMode="External"/><Relationship Id="rId17" Type="http://schemas.openxmlformats.org/officeDocument/2006/relationships/image" Target="../media/image191.png"/><Relationship Id="rId25" Type="http://schemas.openxmlformats.org/officeDocument/2006/relationships/image" Target="../media/image195.png"/><Relationship Id="rId2" Type="http://schemas.openxmlformats.org/officeDocument/2006/relationships/slideLayout" Target="../slideLayouts/slideLayout12.xml"/><Relationship Id="rId16" Type="http://schemas.openxmlformats.org/officeDocument/2006/relationships/customXml" Target="../ink/ink161.xml"/><Relationship Id="rId20" Type="http://schemas.openxmlformats.org/officeDocument/2006/relationships/customXml" Target="../ink/ink163.xml"/><Relationship Id="rId1" Type="http://schemas.openxmlformats.org/officeDocument/2006/relationships/vmlDrawing" Target="../drawings/vmlDrawing6.vml"/><Relationship Id="rId6" Type="http://schemas.openxmlformats.org/officeDocument/2006/relationships/oleObject" Target="file:///\\HSAPDFS01\ECCEZIONI_UBI_UBISS$\GRUPPOK_exUCS\Progetti%20condivisi\Opportunit&#224;\TVS\DCF_TVS_3.xlsx!VALUTAZIONE!R126C18:R133C23" TargetMode="External"/><Relationship Id="rId11" Type="http://schemas.openxmlformats.org/officeDocument/2006/relationships/image" Target="../media/image43.emf"/><Relationship Id="rId24" Type="http://schemas.openxmlformats.org/officeDocument/2006/relationships/customXml" Target="../ink/ink165.xml"/><Relationship Id="rId5" Type="http://schemas.openxmlformats.org/officeDocument/2006/relationships/image" Target="../media/image40.emf"/><Relationship Id="rId15" Type="http://schemas.openxmlformats.org/officeDocument/2006/relationships/image" Target="../media/image45.emf"/><Relationship Id="rId23" Type="http://schemas.openxmlformats.org/officeDocument/2006/relationships/image" Target="../media/image194.png"/><Relationship Id="rId10" Type="http://schemas.openxmlformats.org/officeDocument/2006/relationships/oleObject" Target="file:///\\HSAPDFS01\ECCEZIONI_UBI_UBISS$\GRUPPOK_exUCS\Progetti%20condivisi\Opportunit&#224;\TVS\DCF_TVS_3.xlsx!VALUTAZIONE!R138C25:R145C30" TargetMode="External"/><Relationship Id="rId19" Type="http://schemas.openxmlformats.org/officeDocument/2006/relationships/image" Target="../media/image192.png"/><Relationship Id="rId4" Type="http://schemas.openxmlformats.org/officeDocument/2006/relationships/oleObject" Target="file:///\\HSAPDFS01\ECCEZIONI_UBI_UBISS$\GRUPPOK_exUCS\Progetti%20condivisi\Opportunit&#224;\TVS\DCF_TVS_3.xlsx!VALUTAZIONE!R126C11:R133C16" TargetMode="External"/><Relationship Id="rId9" Type="http://schemas.openxmlformats.org/officeDocument/2006/relationships/image" Target="../media/image42.emf"/><Relationship Id="rId14" Type="http://schemas.openxmlformats.org/officeDocument/2006/relationships/oleObject" Target="file:///\\HSAPDFS01\ECCEZIONI_UBI_UBISS$\GRUPPOK_exUCS\Progetti%20condivisi\Opportunit&#224;\TVS\DCF_TVS_3.xlsx!VALUTAZIONE!R78C53:R79C63" TargetMode="External"/><Relationship Id="rId22" Type="http://schemas.openxmlformats.org/officeDocument/2006/relationships/customXml" Target="../ink/ink164.xml"/></Relationships>
</file>

<file path=ppt/slides/_rels/slide3.xml.rels><?xml version="1.0" encoding="UTF-8" standalone="yes"?>
<Relationships xmlns="http://schemas.openxmlformats.org/package/2006/relationships"><Relationship Id="rId8" Type="http://schemas.openxmlformats.org/officeDocument/2006/relationships/image" Target="../media/image19.png"/><Relationship Id="rId13" Type="http://schemas.openxmlformats.org/officeDocument/2006/relationships/customXml" Target="../ink/ink11.xml"/><Relationship Id="rId3" Type="http://schemas.openxmlformats.org/officeDocument/2006/relationships/customXml" Target="../ink/ink6.xml"/><Relationship Id="rId7" Type="http://schemas.openxmlformats.org/officeDocument/2006/relationships/customXml" Target="../ink/ink8.xml"/><Relationship Id="rId12" Type="http://schemas.openxmlformats.org/officeDocument/2006/relationships/image" Target="../media/image21.png"/><Relationship Id="rId2" Type="http://schemas.openxmlformats.org/officeDocument/2006/relationships/notesSlide" Target="../notesSlides/notesSlide3.xml"/><Relationship Id="rId16" Type="http://schemas.openxmlformats.org/officeDocument/2006/relationships/image" Target="../media/image23.png"/><Relationship Id="rId1" Type="http://schemas.openxmlformats.org/officeDocument/2006/relationships/slideLayout" Target="../slideLayouts/slideLayout2.xml"/><Relationship Id="rId6" Type="http://schemas.openxmlformats.org/officeDocument/2006/relationships/image" Target="../media/image18.png"/><Relationship Id="rId11" Type="http://schemas.openxmlformats.org/officeDocument/2006/relationships/customXml" Target="../ink/ink10.xml"/><Relationship Id="rId5" Type="http://schemas.openxmlformats.org/officeDocument/2006/relationships/customXml" Target="../ink/ink7.xml"/><Relationship Id="rId15" Type="http://schemas.openxmlformats.org/officeDocument/2006/relationships/customXml" Target="../ink/ink12.xml"/><Relationship Id="rId10" Type="http://schemas.openxmlformats.org/officeDocument/2006/relationships/image" Target="../media/image20.png"/><Relationship Id="rId4" Type="http://schemas.openxmlformats.org/officeDocument/2006/relationships/image" Target="../media/image17.png"/><Relationship Id="rId9" Type="http://schemas.openxmlformats.org/officeDocument/2006/relationships/customXml" Target="../ink/ink9.xml"/><Relationship Id="rId14" Type="http://schemas.openxmlformats.org/officeDocument/2006/relationships/image" Target="../media/image22.png"/></Relationships>
</file>

<file path=ppt/slides/_rels/slide30.xml.rels><?xml version="1.0" encoding="UTF-8" standalone="yes"?>
<Relationships xmlns="http://schemas.openxmlformats.org/package/2006/relationships"><Relationship Id="rId8" Type="http://schemas.openxmlformats.org/officeDocument/2006/relationships/customXml" Target="../ink/ink167.xml"/><Relationship Id="rId13" Type="http://schemas.openxmlformats.org/officeDocument/2006/relationships/image" Target="../media/image200.png"/><Relationship Id="rId3" Type="http://schemas.openxmlformats.org/officeDocument/2006/relationships/notesSlide" Target="../notesSlides/notesSlide30.xml"/><Relationship Id="rId7" Type="http://schemas.openxmlformats.org/officeDocument/2006/relationships/image" Target="../media/image197.png"/><Relationship Id="rId12" Type="http://schemas.openxmlformats.org/officeDocument/2006/relationships/customXml" Target="../ink/ink169.xml"/><Relationship Id="rId2" Type="http://schemas.openxmlformats.org/officeDocument/2006/relationships/slideLayout" Target="../slideLayouts/slideLayout13.xml"/><Relationship Id="rId1" Type="http://schemas.openxmlformats.org/officeDocument/2006/relationships/vmlDrawing" Target="../drawings/vmlDrawing7.vml"/><Relationship Id="rId6" Type="http://schemas.openxmlformats.org/officeDocument/2006/relationships/customXml" Target="../ink/ink166.xml"/><Relationship Id="rId11" Type="http://schemas.openxmlformats.org/officeDocument/2006/relationships/image" Target="../media/image199.png"/><Relationship Id="rId5" Type="http://schemas.openxmlformats.org/officeDocument/2006/relationships/image" Target="../media/image46.emf"/><Relationship Id="rId15" Type="http://schemas.openxmlformats.org/officeDocument/2006/relationships/image" Target="../media/image201.png"/><Relationship Id="rId10" Type="http://schemas.openxmlformats.org/officeDocument/2006/relationships/customXml" Target="../ink/ink168.xml"/><Relationship Id="rId4" Type="http://schemas.openxmlformats.org/officeDocument/2006/relationships/oleObject" Target="file:///\\HSAPDFS01\ECCEZIONI_UBI_UBISS$\GRUPPOK_exUCS\Progetti%20condivisi\Opportunit&#224;\TVS\DCF_TVS_3.xlsx!grafici_confronto!%5bDCF_TVS_3.xlsx%5dgrafici_confronto%20Grafico%201" TargetMode="External"/><Relationship Id="rId9" Type="http://schemas.openxmlformats.org/officeDocument/2006/relationships/image" Target="../media/image198.png"/><Relationship Id="rId14" Type="http://schemas.openxmlformats.org/officeDocument/2006/relationships/customXml" Target="../ink/ink170.xml"/></Relationships>
</file>

<file path=ppt/slides/_rels/slide31.xml.rels><?xml version="1.0" encoding="UTF-8" standalone="yes"?>
<Relationships xmlns="http://schemas.openxmlformats.org/package/2006/relationships"><Relationship Id="rId8" Type="http://schemas.openxmlformats.org/officeDocument/2006/relationships/image" Target="../media/image204.png"/><Relationship Id="rId3" Type="http://schemas.openxmlformats.org/officeDocument/2006/relationships/customXml" Target="../ink/ink171.xml"/><Relationship Id="rId7" Type="http://schemas.openxmlformats.org/officeDocument/2006/relationships/customXml" Target="../ink/ink173.xml"/><Relationship Id="rId12" Type="http://schemas.openxmlformats.org/officeDocument/2006/relationships/image" Target="../media/image206.png"/><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image" Target="../media/image203.png"/><Relationship Id="rId11" Type="http://schemas.openxmlformats.org/officeDocument/2006/relationships/customXml" Target="../ink/ink175.xml"/><Relationship Id="rId5" Type="http://schemas.openxmlformats.org/officeDocument/2006/relationships/customXml" Target="../ink/ink172.xml"/><Relationship Id="rId10" Type="http://schemas.openxmlformats.org/officeDocument/2006/relationships/image" Target="../media/image205.png"/><Relationship Id="rId4" Type="http://schemas.openxmlformats.org/officeDocument/2006/relationships/image" Target="../media/image202.png"/><Relationship Id="rId9" Type="http://schemas.openxmlformats.org/officeDocument/2006/relationships/customXml" Target="../ink/ink174.xml"/></Relationships>
</file>

<file path=ppt/slides/_rels/slide32.xml.rels><?xml version="1.0" encoding="UTF-8" standalone="yes"?>
<Relationships xmlns="http://schemas.openxmlformats.org/package/2006/relationships"><Relationship Id="rId8" Type="http://schemas.openxmlformats.org/officeDocument/2006/relationships/customXml" Target="../ink/ink178.xml"/><Relationship Id="rId13" Type="http://schemas.openxmlformats.org/officeDocument/2006/relationships/image" Target="../media/image211.png"/><Relationship Id="rId18" Type="http://schemas.openxmlformats.org/officeDocument/2006/relationships/customXml" Target="../ink/ink183.xml"/><Relationship Id="rId26" Type="http://schemas.openxmlformats.org/officeDocument/2006/relationships/customXml" Target="../ink/ink187.xml"/><Relationship Id="rId3" Type="http://schemas.openxmlformats.org/officeDocument/2006/relationships/image" Target="../media/image10.png"/><Relationship Id="rId21" Type="http://schemas.openxmlformats.org/officeDocument/2006/relationships/image" Target="../media/image215.png"/><Relationship Id="rId7" Type="http://schemas.openxmlformats.org/officeDocument/2006/relationships/image" Target="../media/image208.png"/><Relationship Id="rId12" Type="http://schemas.openxmlformats.org/officeDocument/2006/relationships/customXml" Target="../ink/ink180.xml"/><Relationship Id="rId17" Type="http://schemas.openxmlformats.org/officeDocument/2006/relationships/image" Target="../media/image213.png"/><Relationship Id="rId25" Type="http://schemas.openxmlformats.org/officeDocument/2006/relationships/image" Target="../media/image217.png"/><Relationship Id="rId2" Type="http://schemas.openxmlformats.org/officeDocument/2006/relationships/notesSlide" Target="../notesSlides/notesSlide32.xml"/><Relationship Id="rId16" Type="http://schemas.openxmlformats.org/officeDocument/2006/relationships/customXml" Target="../ink/ink182.xml"/><Relationship Id="rId20" Type="http://schemas.openxmlformats.org/officeDocument/2006/relationships/customXml" Target="../ink/ink184.xml"/><Relationship Id="rId29" Type="http://schemas.openxmlformats.org/officeDocument/2006/relationships/image" Target="../media/image219.png"/><Relationship Id="rId1" Type="http://schemas.openxmlformats.org/officeDocument/2006/relationships/slideLayout" Target="../slideLayouts/slideLayout14.xml"/><Relationship Id="rId6" Type="http://schemas.openxmlformats.org/officeDocument/2006/relationships/customXml" Target="../ink/ink177.xml"/><Relationship Id="rId11" Type="http://schemas.openxmlformats.org/officeDocument/2006/relationships/image" Target="../media/image210.png"/><Relationship Id="rId24" Type="http://schemas.openxmlformats.org/officeDocument/2006/relationships/customXml" Target="../ink/ink186.xml"/><Relationship Id="rId5" Type="http://schemas.openxmlformats.org/officeDocument/2006/relationships/image" Target="../media/image207.png"/><Relationship Id="rId15" Type="http://schemas.openxmlformats.org/officeDocument/2006/relationships/image" Target="../media/image212.png"/><Relationship Id="rId23" Type="http://schemas.openxmlformats.org/officeDocument/2006/relationships/image" Target="../media/image216.png"/><Relationship Id="rId28" Type="http://schemas.openxmlformats.org/officeDocument/2006/relationships/customXml" Target="../ink/ink188.xml"/><Relationship Id="rId10" Type="http://schemas.openxmlformats.org/officeDocument/2006/relationships/customXml" Target="../ink/ink179.xml"/><Relationship Id="rId19" Type="http://schemas.openxmlformats.org/officeDocument/2006/relationships/image" Target="../media/image214.png"/><Relationship Id="rId4" Type="http://schemas.openxmlformats.org/officeDocument/2006/relationships/customXml" Target="../ink/ink176.xml"/><Relationship Id="rId9" Type="http://schemas.openxmlformats.org/officeDocument/2006/relationships/image" Target="../media/image209.png"/><Relationship Id="rId14" Type="http://schemas.openxmlformats.org/officeDocument/2006/relationships/customXml" Target="../ink/ink181.xml"/><Relationship Id="rId22" Type="http://schemas.openxmlformats.org/officeDocument/2006/relationships/customXml" Target="../ink/ink185.xml"/><Relationship Id="rId27" Type="http://schemas.openxmlformats.org/officeDocument/2006/relationships/image" Target="../media/image218.png"/></Relationships>
</file>

<file path=ppt/slides/_rels/slide33.xml.rels><?xml version="1.0" encoding="UTF-8" standalone="yes"?>
<Relationships xmlns="http://schemas.openxmlformats.org/package/2006/relationships"><Relationship Id="rId8" Type="http://schemas.openxmlformats.org/officeDocument/2006/relationships/image" Target="../media/image222.png"/><Relationship Id="rId13" Type="http://schemas.openxmlformats.org/officeDocument/2006/relationships/customXml" Target="../ink/ink194.xml"/><Relationship Id="rId18" Type="http://schemas.openxmlformats.org/officeDocument/2006/relationships/customXml" Target="../ink/ink197.xml"/><Relationship Id="rId3" Type="http://schemas.openxmlformats.org/officeDocument/2006/relationships/customXml" Target="../ink/ink189.xml"/><Relationship Id="rId21" Type="http://schemas.openxmlformats.org/officeDocument/2006/relationships/image" Target="../media/image228.png"/><Relationship Id="rId7" Type="http://schemas.openxmlformats.org/officeDocument/2006/relationships/customXml" Target="../ink/ink191.xml"/><Relationship Id="rId12" Type="http://schemas.openxmlformats.org/officeDocument/2006/relationships/image" Target="../media/image224.png"/><Relationship Id="rId17" Type="http://schemas.openxmlformats.org/officeDocument/2006/relationships/customXml" Target="../ink/ink196.xml"/><Relationship Id="rId2" Type="http://schemas.openxmlformats.org/officeDocument/2006/relationships/notesSlide" Target="../notesSlides/notesSlide33.xml"/><Relationship Id="rId16" Type="http://schemas.openxmlformats.org/officeDocument/2006/relationships/image" Target="../media/image226.png"/><Relationship Id="rId20" Type="http://schemas.openxmlformats.org/officeDocument/2006/relationships/customXml" Target="../ink/ink198.xml"/><Relationship Id="rId1" Type="http://schemas.openxmlformats.org/officeDocument/2006/relationships/slideLayout" Target="../slideLayouts/slideLayout15.xml"/><Relationship Id="rId6" Type="http://schemas.openxmlformats.org/officeDocument/2006/relationships/image" Target="../media/image221.png"/><Relationship Id="rId11" Type="http://schemas.openxmlformats.org/officeDocument/2006/relationships/customXml" Target="../ink/ink193.xml"/><Relationship Id="rId5" Type="http://schemas.openxmlformats.org/officeDocument/2006/relationships/customXml" Target="../ink/ink190.xml"/><Relationship Id="rId15" Type="http://schemas.openxmlformats.org/officeDocument/2006/relationships/customXml" Target="../ink/ink195.xml"/><Relationship Id="rId23" Type="http://schemas.openxmlformats.org/officeDocument/2006/relationships/image" Target="../media/image229.png"/><Relationship Id="rId10" Type="http://schemas.openxmlformats.org/officeDocument/2006/relationships/image" Target="../media/image223.png"/><Relationship Id="rId19" Type="http://schemas.openxmlformats.org/officeDocument/2006/relationships/image" Target="../media/image227.png"/><Relationship Id="rId4" Type="http://schemas.openxmlformats.org/officeDocument/2006/relationships/image" Target="../media/image220.png"/><Relationship Id="rId9" Type="http://schemas.openxmlformats.org/officeDocument/2006/relationships/customXml" Target="../ink/ink192.xml"/><Relationship Id="rId14" Type="http://schemas.openxmlformats.org/officeDocument/2006/relationships/image" Target="../media/image225.png"/><Relationship Id="rId22" Type="http://schemas.openxmlformats.org/officeDocument/2006/relationships/customXml" Target="../ink/ink199.xml"/></Relationships>
</file>

<file path=ppt/slides/_rels/slide34.xml.rels><?xml version="1.0" encoding="UTF-8" standalone="yes"?>
<Relationships xmlns="http://schemas.openxmlformats.org/package/2006/relationships"><Relationship Id="rId8" Type="http://schemas.openxmlformats.org/officeDocument/2006/relationships/image" Target="../media/image232.png"/><Relationship Id="rId13" Type="http://schemas.openxmlformats.org/officeDocument/2006/relationships/customXml" Target="../ink/ink205.xml"/><Relationship Id="rId3" Type="http://schemas.openxmlformats.org/officeDocument/2006/relationships/customXml" Target="../ink/ink200.xml"/><Relationship Id="rId7" Type="http://schemas.openxmlformats.org/officeDocument/2006/relationships/customXml" Target="../ink/ink202.xml"/><Relationship Id="rId12" Type="http://schemas.openxmlformats.org/officeDocument/2006/relationships/image" Target="../media/image234.png"/><Relationship Id="rId2" Type="http://schemas.openxmlformats.org/officeDocument/2006/relationships/notesSlide" Target="../notesSlides/notesSlide34.xml"/><Relationship Id="rId16" Type="http://schemas.openxmlformats.org/officeDocument/2006/relationships/image" Target="../media/image236.png"/><Relationship Id="rId1" Type="http://schemas.openxmlformats.org/officeDocument/2006/relationships/slideLayout" Target="../slideLayouts/slideLayout16.xml"/><Relationship Id="rId6" Type="http://schemas.openxmlformats.org/officeDocument/2006/relationships/image" Target="../media/image231.png"/><Relationship Id="rId11" Type="http://schemas.openxmlformats.org/officeDocument/2006/relationships/customXml" Target="../ink/ink204.xml"/><Relationship Id="rId5" Type="http://schemas.openxmlformats.org/officeDocument/2006/relationships/customXml" Target="../ink/ink201.xml"/><Relationship Id="rId15" Type="http://schemas.openxmlformats.org/officeDocument/2006/relationships/customXml" Target="../ink/ink206.xml"/><Relationship Id="rId10" Type="http://schemas.openxmlformats.org/officeDocument/2006/relationships/image" Target="../media/image233.png"/><Relationship Id="rId4" Type="http://schemas.openxmlformats.org/officeDocument/2006/relationships/image" Target="../media/image230.png"/><Relationship Id="rId9" Type="http://schemas.openxmlformats.org/officeDocument/2006/relationships/customXml" Target="../ink/ink203.xml"/><Relationship Id="rId14" Type="http://schemas.openxmlformats.org/officeDocument/2006/relationships/image" Target="../media/image235.png"/></Relationships>
</file>

<file path=ppt/slides/_rels/slide4.xml.rels><?xml version="1.0" encoding="UTF-8" standalone="yes"?>
<Relationships xmlns="http://schemas.openxmlformats.org/package/2006/relationships"><Relationship Id="rId8" Type="http://schemas.openxmlformats.org/officeDocument/2006/relationships/customXml" Target="../ink/ink15.xml"/><Relationship Id="rId13" Type="http://schemas.openxmlformats.org/officeDocument/2006/relationships/image" Target="../media/image28.png"/><Relationship Id="rId18" Type="http://schemas.openxmlformats.org/officeDocument/2006/relationships/image" Target="../media/image24.png"/><Relationship Id="rId3" Type="http://schemas.openxmlformats.org/officeDocument/2006/relationships/image" Target="../media/image12.emf"/><Relationship Id="rId7" Type="http://schemas.openxmlformats.org/officeDocument/2006/relationships/image" Target="../media/image26.png"/><Relationship Id="rId12" Type="http://schemas.openxmlformats.org/officeDocument/2006/relationships/customXml" Target="../ink/ink17.xml"/><Relationship Id="rId17" Type="http://schemas.openxmlformats.org/officeDocument/2006/relationships/image" Target="../media/image30.png"/><Relationship Id="rId2" Type="http://schemas.openxmlformats.org/officeDocument/2006/relationships/notesSlide" Target="../notesSlides/notesSlide4.xml"/><Relationship Id="rId16" Type="http://schemas.openxmlformats.org/officeDocument/2006/relationships/customXml" Target="../ink/ink19.xml"/><Relationship Id="rId1" Type="http://schemas.openxmlformats.org/officeDocument/2006/relationships/slideLayout" Target="../slideLayouts/slideLayout2.xml"/><Relationship Id="rId6" Type="http://schemas.openxmlformats.org/officeDocument/2006/relationships/customXml" Target="../ink/ink14.xml"/><Relationship Id="rId11" Type="http://schemas.openxmlformats.org/officeDocument/2006/relationships/image" Target="../media/image20.png"/><Relationship Id="rId5" Type="http://schemas.openxmlformats.org/officeDocument/2006/relationships/image" Target="../media/image25.png"/><Relationship Id="rId15" Type="http://schemas.openxmlformats.org/officeDocument/2006/relationships/image" Target="../media/image29.png"/><Relationship Id="rId10" Type="http://schemas.openxmlformats.org/officeDocument/2006/relationships/customXml" Target="../ink/ink16.xml"/><Relationship Id="rId4" Type="http://schemas.openxmlformats.org/officeDocument/2006/relationships/customXml" Target="../ink/ink13.xml"/><Relationship Id="rId9" Type="http://schemas.openxmlformats.org/officeDocument/2006/relationships/image" Target="../media/image27.png"/><Relationship Id="rId14" Type="http://schemas.openxmlformats.org/officeDocument/2006/relationships/customXml" Target="../ink/ink18.xml"/></Relationships>
</file>

<file path=ppt/slides/_rels/slide5.xml.rels><?xml version="1.0" encoding="UTF-8" standalone="yes"?>
<Relationships xmlns="http://schemas.openxmlformats.org/package/2006/relationships"><Relationship Id="rId8" Type="http://schemas.openxmlformats.org/officeDocument/2006/relationships/image" Target="../media/image33.png"/><Relationship Id="rId3" Type="http://schemas.openxmlformats.org/officeDocument/2006/relationships/customXml" Target="../ink/ink20.xml"/><Relationship Id="rId7" Type="http://schemas.openxmlformats.org/officeDocument/2006/relationships/customXml" Target="../ink/ink22.xm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32.png"/><Relationship Id="rId5" Type="http://schemas.openxmlformats.org/officeDocument/2006/relationships/customXml" Target="../ink/ink21.xml"/><Relationship Id="rId4" Type="http://schemas.openxmlformats.org/officeDocument/2006/relationships/image" Target="../media/image31.png"/></Relationships>
</file>

<file path=ppt/slides/_rels/slide6.xml.rels><?xml version="1.0" encoding="UTF-8" standalone="yes"?>
<Relationships xmlns="http://schemas.openxmlformats.org/package/2006/relationships"><Relationship Id="rId8" Type="http://schemas.openxmlformats.org/officeDocument/2006/relationships/image" Target="../media/image37.png"/><Relationship Id="rId3" Type="http://schemas.openxmlformats.org/officeDocument/2006/relationships/image" Target="../media/image25.emf"/><Relationship Id="rId7" Type="http://schemas.openxmlformats.org/officeDocument/2006/relationships/customXml" Target="../ink/ink24.xml"/><Relationship Id="rId12" Type="http://schemas.openxmlformats.org/officeDocument/2006/relationships/image" Target="../media/image39.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36.png"/><Relationship Id="rId11" Type="http://schemas.openxmlformats.org/officeDocument/2006/relationships/customXml" Target="../ink/ink26.xml"/><Relationship Id="rId5" Type="http://schemas.openxmlformats.org/officeDocument/2006/relationships/customXml" Target="../ink/ink23.xml"/><Relationship Id="rId10" Type="http://schemas.openxmlformats.org/officeDocument/2006/relationships/image" Target="../media/image38.png"/><Relationship Id="rId4" Type="http://schemas.openxmlformats.org/officeDocument/2006/relationships/image" Target="../media/image26.emf"/><Relationship Id="rId9" Type="http://schemas.openxmlformats.org/officeDocument/2006/relationships/customXml" Target="../ink/ink25.xml"/></Relationships>
</file>

<file path=ppt/slides/_rels/slide7.xml.rels><?xml version="1.0" encoding="UTF-8" standalone="yes"?>
<Relationships xmlns="http://schemas.openxmlformats.org/package/2006/relationships"><Relationship Id="rId8" Type="http://schemas.openxmlformats.org/officeDocument/2006/relationships/image" Target="../media/image42.png"/><Relationship Id="rId13" Type="http://schemas.openxmlformats.org/officeDocument/2006/relationships/customXml" Target="../ink/ink32.xml"/><Relationship Id="rId3" Type="http://schemas.openxmlformats.org/officeDocument/2006/relationships/customXml" Target="../ink/ink27.xml"/><Relationship Id="rId7" Type="http://schemas.openxmlformats.org/officeDocument/2006/relationships/customXml" Target="../ink/ink29.xml"/><Relationship Id="rId12" Type="http://schemas.openxmlformats.org/officeDocument/2006/relationships/image" Target="../media/image44.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41.png"/><Relationship Id="rId11" Type="http://schemas.openxmlformats.org/officeDocument/2006/relationships/customXml" Target="../ink/ink31.xml"/><Relationship Id="rId5" Type="http://schemas.openxmlformats.org/officeDocument/2006/relationships/customXml" Target="../ink/ink28.xml"/><Relationship Id="rId10" Type="http://schemas.openxmlformats.org/officeDocument/2006/relationships/image" Target="../media/image43.png"/><Relationship Id="rId4" Type="http://schemas.openxmlformats.org/officeDocument/2006/relationships/image" Target="../media/image40.png"/><Relationship Id="rId9" Type="http://schemas.openxmlformats.org/officeDocument/2006/relationships/customXml" Target="../ink/ink30.xml"/><Relationship Id="rId14" Type="http://schemas.openxmlformats.org/officeDocument/2006/relationships/image" Target="../media/image45.png"/></Relationships>
</file>

<file path=ppt/slides/_rels/slide8.xml.rels><?xml version="1.0" encoding="UTF-8" standalone="yes"?>
<Relationships xmlns="http://schemas.openxmlformats.org/package/2006/relationships"><Relationship Id="rId8" Type="http://schemas.openxmlformats.org/officeDocument/2006/relationships/customXml" Target="../ink/ink35.xml"/><Relationship Id="rId3" Type="http://schemas.openxmlformats.org/officeDocument/2006/relationships/image" Target="../media/image27.emf"/><Relationship Id="rId7" Type="http://schemas.openxmlformats.org/officeDocument/2006/relationships/image" Target="../media/image48.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customXml" Target="../ink/ink34.xml"/><Relationship Id="rId11" Type="http://schemas.openxmlformats.org/officeDocument/2006/relationships/image" Target="../media/image50.png"/><Relationship Id="rId5" Type="http://schemas.openxmlformats.org/officeDocument/2006/relationships/image" Target="../media/image47.png"/><Relationship Id="rId10" Type="http://schemas.openxmlformats.org/officeDocument/2006/relationships/customXml" Target="../ink/ink36.xml"/><Relationship Id="rId4" Type="http://schemas.openxmlformats.org/officeDocument/2006/relationships/customXml" Target="../ink/ink33.xml"/><Relationship Id="rId9" Type="http://schemas.openxmlformats.org/officeDocument/2006/relationships/image" Target="../media/image49.png"/></Relationships>
</file>

<file path=ppt/slides/_rels/slide9.xml.rels><?xml version="1.0" encoding="UTF-8" standalone="yes"?>
<Relationships xmlns="http://schemas.openxmlformats.org/package/2006/relationships"><Relationship Id="rId8" Type="http://schemas.openxmlformats.org/officeDocument/2006/relationships/customXml" Target="../ink/ink39.xml"/><Relationship Id="rId3" Type="http://schemas.openxmlformats.org/officeDocument/2006/relationships/image" Target="../media/image28.emf"/><Relationship Id="rId7" Type="http://schemas.openxmlformats.org/officeDocument/2006/relationships/image" Target="../media/image53.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customXml" Target="../ink/ink38.xml"/><Relationship Id="rId5" Type="http://schemas.openxmlformats.org/officeDocument/2006/relationships/image" Target="../media/image52.png"/><Relationship Id="rId4" Type="http://schemas.openxmlformats.org/officeDocument/2006/relationships/customXml" Target="../ink/ink37.xml"/><Relationship Id="rId9" Type="http://schemas.openxmlformats.org/officeDocument/2006/relationships/image" Target="../media/image5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AutoShape 9" descr="Z"/>
          <p:cNvSpPr>
            <a:spLocks noChangeAspect="1" noChangeArrowheads="1"/>
          </p:cNvSpPr>
          <p:nvPr/>
        </p:nvSpPr>
        <p:spPr bwMode="auto">
          <a:xfrm>
            <a:off x="4333875" y="3343275"/>
            <a:ext cx="1238250" cy="171450"/>
          </a:xfrm>
          <a:prstGeom prst="rect">
            <a:avLst/>
          </a:prstGeom>
          <a:noFill/>
          <a:ln w="9525">
            <a:noFill/>
            <a:miter lim="800000"/>
            <a:headEnd/>
            <a:tailEnd/>
          </a:ln>
        </p:spPr>
        <p:txBody>
          <a:bodyPr/>
          <a:lstStyle/>
          <a:p>
            <a:endParaRPr lang="it-IT" dirty="0"/>
          </a:p>
        </p:txBody>
      </p:sp>
      <p:sp>
        <p:nvSpPr>
          <p:cNvPr id="14341" name="AutoShape 11" descr="Z"/>
          <p:cNvSpPr>
            <a:spLocks noChangeAspect="1" noChangeArrowheads="1"/>
          </p:cNvSpPr>
          <p:nvPr/>
        </p:nvSpPr>
        <p:spPr bwMode="auto">
          <a:xfrm>
            <a:off x="4333875" y="3343275"/>
            <a:ext cx="1238250" cy="171450"/>
          </a:xfrm>
          <a:prstGeom prst="rect">
            <a:avLst/>
          </a:prstGeom>
          <a:noFill/>
          <a:ln w="9525">
            <a:noFill/>
            <a:miter lim="800000"/>
            <a:headEnd/>
            <a:tailEnd/>
          </a:ln>
        </p:spPr>
        <p:txBody>
          <a:bodyPr/>
          <a:lstStyle/>
          <a:p>
            <a:endParaRPr lang="it-IT" dirty="0"/>
          </a:p>
        </p:txBody>
      </p:sp>
      <p:sp>
        <p:nvSpPr>
          <p:cNvPr id="14342" name="AutoShape 8" descr="data:image/jpeg;base64,/9j/4AAQSkZJRgABAQAAAQABAAD/2wCEAAkGBhAODgwRDxEODA0PEBIVDw8QFQ8PEg8QFhAVFRUQFBQXGyYeFxojGRQUHy8gJicpLCwsFR4xNTAqNSYrLCkBCQoKDgwOGQ8PFzUiHyQpNTUtLSsuNSwsNCksNCkqNCwsKTUvLSwpKiwsLCksLSwpLCkpLCkpLCkpKSksKSksKf/AABEIAJUA7AMBIgACEQEDEQH/xAAbAAEAAgMBAQAAAAAAAAAAAAAABAYBAgUDB//EADUQAAICAgECBAQEAwkBAAAAAAABAgMEERIFIRMxQVEGImFxFDKBoUJS0RYjM0NFYoKRsRX/xAAYAQEAAwEAAAAAAAAAAAAAAAAAAQIDBP/EACYRAQACAgICAAUFAAAAAAAAAAABAgMRITESEyJBUnGhBBRRYZH/2gAMAwEAAhEDEQA/APuIAAAAAAAAAAAAAAAAAAAAAAAAAAAAAAAAAAAAAAAAAAAAAAAAAAAAAAAAAAAAAAAAAAAAAAAAAAAAAAAAAAAAAAAAAAAAAAYbAbMcjwne1NR4tri3y9E/Yp/WOuSjOXG+3xot6hWo+HW9+Um/zGOXLGONyyvlikbld+RnkfN7PiKd093eI4JJKFM3DT33k9eZcvh7NV1W4zdkU9Jy/PH/AGy/qUxfqK5J1CuPPW86h1wYMnS3AAAAAAAAAAAAAAAAAAAAAAxsyasByHI4uLkTeflwcpOEaq3GHbSbb8iJmu+mmlzslGyzKjtJ74wlLXD/AKMZy8b0y9nG9LLyHMrOJkzsysjnfOqVM3xoWlGdXHz0/M2xabsyp3q+ylycvChDXGKT0uS9fIiMu+oR7N9QsnINlUxOrW22YClJxl4lsLorylKC89HR+JcuyNUa6XxutlqDXbSS5N7+yEZoms2TGWJiZcv4rz5QnxUrebW4RhLhGMdd5y9/sVevEslx3uMZyinOXluT+Vv10/cueNhLLcbn+W3Gdbfqpb0zWPT0rKKbfKzHcJa/mqknGa/Q4smKck+U9fJyZMc3nc9OLg9OfZtKORRlRjYopNOuWk19UWTo/Tfw2RlKK1TNRlH6SbfJGnw5FT/GT0tyvkuXq1FJIi19TnVj50ZSlK6qxwhJ/mfN/J/6a461pEWaUrWkRK0KQ5FX6vZOr8BCV9lUXGStsT021He329z36zbKvEx+F03uytO7fzSi33bZ0+3vjpv7O+Olh5DkV/o2VbOnL3OVirlJVXPzmuO979dP1IODn31V4d0rZXVXyULIz1uLbepRf6Ee6NROj2x/C3cjKZVZ5PLOvhPIsqUZV+HWmtT3Hbj5FpiXpfy2tW3k2AQNFwAAAAAAAAAAAAAMMyY0BXrKr682+yunxYWRrjy5Rio6fd68yT13FnbHHUI8nG+uUvLsk+7OpbU5RklJxbTSktfK9eaOD/Z3KX+oZD/41f0KVxRMTEy57xNeIje2uThX35VUpVRqjVNvxlJf3letKOvMYdOVic6oVLIpcpOqXJR4J9+Mk/ZkanCssnKEOqXTnHbcVGra15+htjdMtt34fU7rOPnxjU9fsR6Me9xfljEzvcVn/YH0m+h4koV+PKuVs7dSUdzmvJb9CTLptmVkKWTXxrhUlGKl25t/M+36Eajp1tjkodTum472lGpta7exqsGzxPD/APq2+J/Lqrf28h6MX1kTP0zr7w6fQMOdH4iuUdVRsbplvfyP0+miL8S5aquxJt64+L+8NL9yLk9Is5Kqzql8Zv8Ah1VFtP8AQi2/A8XYoSzrpWtOSjJRk2vVrYvir4+NbotfJ4+NafmHb+EK+OJW35zcpP8AWR45/RZzzqrF/gS4ytW/OUN8e36/scnG+GYR8Tw+pXRVf5+LjqH3JWNiTm+MOq2zaW9JVN6Xq+wjFjmsVtaOCL2msVmn5h0uu41krsWyurxlXz5R2knuOl5mvV8W3IxaoupKbsg51prUYJ9+/wBiDRh2WKbh1S6agtzajU+K932+hvR0y6yLlDqd04rzko1NJfXsW9WOd/H2t5TO/h7+yb07CtphfTrlUlJ0y2t6l/lv7e5BwOlZFkMSq2Cppx5KUu6lKyS3pJLyXc0nh2RhGb6pbGE/yyaq0/t2JNPQcmajKPUchxa2mo1d17+RH7fHPHkbmdfD+YZlRfXl5NkKFbG118ZuUUocVpv3LFHyRE6Xg2Uw423TyZbb5zUU9e3YmpCtIpM6l0466hkAF2gAAAAAAAAAAAAAAAAayNhoCq/DvKFl0ZRsXKVjSdaUUuW98/N79jw+GsedV0ZWQklOEo1yUdKOpttTXu/ct/EcTn9HXPTGMURr+lN6Fh2/iLWozipRuTlOPFQbn8rj/Nsx+Fk8ZYzx7FlKXazj8vLlvxfE+3fRc+I4kR+niI1tEYYiNbVDr2FZLJTUHOEaq3Y0u8lGe2ov39TpWLnm0SUZ8Hiy7tPttr5W/Rnd4meJaMMRM8/NPqVj4bokpXVuuX4dL5XbBRnvk262/wCJfUkdIx+MM1uHF+Lbx+XTcX5JfQ7/ABGiYxRCYx6VLonJYt9bjY5KmXZ1qCXZ/Kn5yY+HcedUb1ZCSnZTGUWlqLgoaUdeku/ctjiOJWMGtc9IjFHCmXUzWH035ZxlCbctQ5uC0+7iy19Ps5VVvUo9l2kuL+/H0+xI4mVEtTH4zva1cfjO2QAbNAAAAAAAAAAAAAAAAAAAAAAAAAAAAAAAAAAAAAAAAAAAAAAAAAAAAAAAAAAAAAAAAAAAAAAAAAAAAAAAAAAAAAAAAAAAAAAAAAAAAAAAAAAAAAAAAAAAAAAAAAAAAAAAAAAAAAAAAAAAAAAAAAAAAAAAAAAAAAAAAAAAAAAAAAAAf//Z"/>
          <p:cNvSpPr>
            <a:spLocks noChangeAspect="1" noChangeArrowheads="1"/>
          </p:cNvSpPr>
          <p:nvPr/>
        </p:nvSpPr>
        <p:spPr bwMode="auto">
          <a:xfrm>
            <a:off x="4919663" y="-144463"/>
            <a:ext cx="304800" cy="304801"/>
          </a:xfrm>
          <a:prstGeom prst="rect">
            <a:avLst/>
          </a:prstGeom>
          <a:noFill/>
          <a:ln w="9525">
            <a:noFill/>
            <a:miter lim="800000"/>
            <a:headEnd/>
            <a:tailEnd/>
          </a:ln>
        </p:spPr>
        <p:txBody>
          <a:bodyPr/>
          <a:lstStyle/>
          <a:p>
            <a:endParaRPr lang="it-IT" dirty="0"/>
          </a:p>
        </p:txBody>
      </p:sp>
      <p:sp>
        <p:nvSpPr>
          <p:cNvPr id="7" name="Rectangle 95"/>
          <p:cNvSpPr>
            <a:spLocks noChangeArrowheads="1"/>
          </p:cNvSpPr>
          <p:nvPr/>
        </p:nvSpPr>
        <p:spPr bwMode="auto">
          <a:xfrm>
            <a:off x="966788" y="633814"/>
            <a:ext cx="8540750" cy="2263775"/>
          </a:xfrm>
          <a:prstGeom prst="rect">
            <a:avLst/>
          </a:prstGeom>
          <a:noFill/>
          <a:ln w="9525">
            <a:noFill/>
            <a:miter lim="800000"/>
            <a:headEnd/>
            <a:tailEnd/>
          </a:ln>
        </p:spPr>
        <p:txBody>
          <a:bodyPr lIns="0" rIns="0"/>
          <a:lstStyle/>
          <a:p>
            <a:pPr algn="l" eaLnBrk="0" hangingPunct="0"/>
            <a:r>
              <a:rPr lang="it-IT" sz="2600" dirty="0">
                <a:solidFill>
                  <a:srgbClr val="014377"/>
                </a:solidFill>
              </a:rPr>
              <a:t>Project </a:t>
            </a:r>
            <a:r>
              <a:rPr lang="it-IT" sz="2600" dirty="0" err="1">
                <a:solidFill>
                  <a:srgbClr val="014377"/>
                </a:solidFill>
              </a:rPr>
              <a:t>Cooking</a:t>
            </a:r>
            <a:endParaRPr lang="it-IT" sz="2600" dirty="0">
              <a:solidFill>
                <a:srgbClr val="014377"/>
              </a:solidFill>
            </a:endParaRPr>
          </a:p>
          <a:p>
            <a:pPr algn="l" eaLnBrk="0" hangingPunct="0"/>
            <a:r>
              <a:rPr lang="it-IT" sz="2000" i="1" dirty="0">
                <a:solidFill>
                  <a:srgbClr val="014377"/>
                </a:solidFill>
              </a:rPr>
              <a:t>Primi spunti di riflessione</a:t>
            </a:r>
          </a:p>
        </p:txBody>
      </p:sp>
      <p:sp>
        <p:nvSpPr>
          <p:cNvPr id="8" name="Rectangle 3"/>
          <p:cNvSpPr>
            <a:spLocks noGrp="1" noChangeArrowheads="1"/>
          </p:cNvSpPr>
          <p:nvPr>
            <p:ph type="subTitle" idx="1"/>
          </p:nvPr>
        </p:nvSpPr>
        <p:spPr>
          <a:xfrm>
            <a:off x="966788" y="3592513"/>
            <a:ext cx="8594725" cy="571500"/>
          </a:xfrm>
        </p:spPr>
        <p:txBody>
          <a:bodyPr/>
          <a:lstStyle/>
          <a:p>
            <a:pPr>
              <a:buFont typeface="Wingdings" pitchFamily="2" charset="2"/>
              <a:buNone/>
            </a:pPr>
            <a:r>
              <a:rPr lang="it-IT" dirty="0">
                <a:latin typeface="Arial" pitchFamily="34" charset="0"/>
                <a:cs typeface="Arial" pitchFamily="34" charset="0"/>
              </a:rPr>
              <a:t>18 Maggio 2016</a:t>
            </a:r>
            <a:endParaRPr lang="it-IT" b="0" dirty="0">
              <a:solidFill>
                <a:schemeClr val="tx1"/>
              </a:solidFill>
              <a:latin typeface="Arial" pitchFamily="34" charset="0"/>
              <a:cs typeface="Arial" pitchFamily="34" charset="0"/>
            </a:endParaRPr>
          </a:p>
        </p:txBody>
      </p:sp>
      <mc:AlternateContent xmlns:mc="http://schemas.openxmlformats.org/markup-compatibility/2006" xmlns:p14="http://schemas.microsoft.com/office/powerpoint/2010/main">
        <mc:Choice Requires="p14">
          <p:contentPart p14:bwMode="auto" r:id="rId3">
            <p14:nvContentPartPr>
              <p14:cNvPr id="2" name="Input penna 1">
                <a:extLst>
                  <a:ext uri="{FF2B5EF4-FFF2-40B4-BE49-F238E27FC236}">
                    <a16:creationId xmlns:a16="http://schemas.microsoft.com/office/drawing/2014/main" id="{5FFC226E-50DF-532F-763E-B6C335C7658C}"/>
                  </a:ext>
                </a:extLst>
              </p14:cNvPr>
              <p14:cNvContentPartPr/>
              <p14:nvPr/>
            </p14:nvContentPartPr>
            <p14:xfrm>
              <a:off x="7139953" y="5439805"/>
              <a:ext cx="3074040" cy="535320"/>
            </p14:xfrm>
          </p:contentPart>
        </mc:Choice>
        <mc:Fallback xmlns="">
          <p:pic>
            <p:nvPicPr>
              <p:cNvPr id="2" name="Input penna 1">
                <a:extLst>
                  <a:ext uri="{FF2B5EF4-FFF2-40B4-BE49-F238E27FC236}">
                    <a16:creationId xmlns:a16="http://schemas.microsoft.com/office/drawing/2014/main" id="{5FFC226E-50DF-532F-763E-B6C335C7658C}"/>
                  </a:ext>
                </a:extLst>
              </p:cNvPr>
              <p:cNvPicPr/>
              <p:nvPr/>
            </p:nvPicPr>
            <p:blipFill>
              <a:blip r:embed="rId4"/>
              <a:stretch>
                <a:fillRect/>
              </a:stretch>
            </p:blipFill>
            <p:spPr>
              <a:xfrm>
                <a:off x="7086313" y="5332165"/>
                <a:ext cx="3181680" cy="75096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3" name="Input penna 2">
                <a:extLst>
                  <a:ext uri="{FF2B5EF4-FFF2-40B4-BE49-F238E27FC236}">
                    <a16:creationId xmlns:a16="http://schemas.microsoft.com/office/drawing/2014/main" id="{96831913-7F48-60B4-B943-1504B9BF0B05}"/>
                  </a:ext>
                </a:extLst>
              </p14:cNvPr>
              <p14:cNvContentPartPr/>
              <p14:nvPr/>
            </p14:nvContentPartPr>
            <p14:xfrm>
              <a:off x="-34847" y="821561"/>
              <a:ext cx="844560" cy="140400"/>
            </p14:xfrm>
          </p:contentPart>
        </mc:Choice>
        <mc:Fallback xmlns="">
          <p:pic>
            <p:nvPicPr>
              <p:cNvPr id="3" name="Input penna 2">
                <a:extLst>
                  <a:ext uri="{FF2B5EF4-FFF2-40B4-BE49-F238E27FC236}">
                    <a16:creationId xmlns:a16="http://schemas.microsoft.com/office/drawing/2014/main" id="{96831913-7F48-60B4-B943-1504B9BF0B05}"/>
                  </a:ext>
                </a:extLst>
              </p:cNvPr>
              <p:cNvPicPr/>
              <p:nvPr/>
            </p:nvPicPr>
            <p:blipFill>
              <a:blip r:embed="rId6"/>
              <a:stretch>
                <a:fillRect/>
              </a:stretch>
            </p:blipFill>
            <p:spPr>
              <a:xfrm>
                <a:off x="-88847" y="713921"/>
                <a:ext cx="952200" cy="356040"/>
              </a:xfrm>
              <a:prstGeom prst="rect">
                <a:avLst/>
              </a:prstGeom>
            </p:spPr>
          </p:pic>
        </mc:Fallback>
      </mc:AlternateContent>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Line 8"/>
          <p:cNvSpPr>
            <a:spLocks noChangeShapeType="1"/>
          </p:cNvSpPr>
          <p:nvPr/>
        </p:nvSpPr>
        <p:spPr bwMode="auto">
          <a:xfrm>
            <a:off x="601663" y="3549650"/>
            <a:ext cx="7797800" cy="0"/>
          </a:xfrm>
          <a:prstGeom prst="line">
            <a:avLst/>
          </a:prstGeom>
          <a:noFill/>
          <a:ln w="12700">
            <a:solidFill>
              <a:srgbClr val="969696"/>
            </a:solidFill>
            <a:round/>
            <a:headEnd/>
            <a:tailEnd/>
          </a:ln>
        </p:spPr>
        <p:txBody>
          <a:bodyPr wrap="none" anchor="ctr"/>
          <a:lstStyle/>
          <a:p>
            <a:endParaRPr lang="it-IT" dirty="0">
              <a:solidFill>
                <a:srgbClr val="014377"/>
              </a:solidFill>
            </a:endParaRPr>
          </a:p>
        </p:txBody>
      </p:sp>
      <p:sp>
        <p:nvSpPr>
          <p:cNvPr id="5" name="Rectangle 15"/>
          <p:cNvSpPr txBox="1">
            <a:spLocks noChangeArrowheads="1"/>
          </p:cNvSpPr>
          <p:nvPr/>
        </p:nvSpPr>
        <p:spPr bwMode="auto">
          <a:xfrm>
            <a:off x="631825" y="3143250"/>
            <a:ext cx="2063750" cy="360363"/>
          </a:xfrm>
          <a:prstGeom prst="rect">
            <a:avLst/>
          </a:prstGeom>
          <a:noFill/>
          <a:ln w="9525">
            <a:noFill/>
            <a:miter lim="800000"/>
            <a:headEnd/>
            <a:tailEnd/>
          </a:ln>
        </p:spPr>
        <p:txBody>
          <a:bodyPr lIns="54000" tIns="54000" rIns="54000" bIns="54000" anchor="ctr"/>
          <a:lstStyle/>
          <a:p>
            <a:pPr algn="just" eaLnBrk="0" hangingPunct="0">
              <a:lnSpc>
                <a:spcPct val="90000"/>
              </a:lnSpc>
              <a:spcBef>
                <a:spcPct val="20000"/>
              </a:spcBef>
              <a:buClr>
                <a:srgbClr val="122D7A"/>
              </a:buClr>
              <a:buSzPct val="80000"/>
              <a:defRPr/>
            </a:pPr>
            <a:r>
              <a:rPr lang="it-IT" sz="1400" kern="0" dirty="0">
                <a:solidFill>
                  <a:srgbClr val="014377"/>
                </a:solidFill>
                <a:latin typeface="Arial" pitchFamily="34" charset="0"/>
                <a:cs typeface="Arial" pitchFamily="34" charset="0"/>
              </a:rPr>
              <a:t>Sezione II</a:t>
            </a:r>
          </a:p>
        </p:txBody>
      </p:sp>
      <p:sp>
        <p:nvSpPr>
          <p:cNvPr id="6" name="Rectangle 16"/>
          <p:cNvSpPr>
            <a:spLocks noChangeArrowheads="1"/>
          </p:cNvSpPr>
          <p:nvPr/>
        </p:nvSpPr>
        <p:spPr bwMode="auto">
          <a:xfrm>
            <a:off x="631825" y="3587750"/>
            <a:ext cx="7993063" cy="360363"/>
          </a:xfrm>
          <a:prstGeom prst="rect">
            <a:avLst/>
          </a:prstGeom>
          <a:noFill/>
          <a:ln w="9525">
            <a:noFill/>
            <a:miter lim="800000"/>
            <a:headEnd/>
            <a:tailEnd/>
          </a:ln>
        </p:spPr>
        <p:txBody>
          <a:bodyPr lIns="54000" tIns="54000" rIns="54000" bIns="54000"/>
          <a:lstStyle/>
          <a:p>
            <a:pPr marL="177800" indent="-177800" algn="just" defTabSz="450850">
              <a:lnSpc>
                <a:spcPct val="90000"/>
              </a:lnSpc>
              <a:spcBef>
                <a:spcPct val="20000"/>
              </a:spcBef>
            </a:pPr>
            <a:r>
              <a:rPr lang="it-IT" sz="1800" dirty="0">
                <a:solidFill>
                  <a:srgbClr val="014377"/>
                </a:solidFill>
              </a:rPr>
              <a:t>La ricerca di un “Partner Strategico”: primi spunti di riflessione </a:t>
            </a:r>
            <a:endParaRPr lang="it-IT" sz="1300" b="0" dirty="0">
              <a:solidFill>
                <a:srgbClr val="014377"/>
              </a:solidFill>
            </a:endParaRPr>
          </a:p>
        </p:txBody>
      </p:sp>
      <mc:AlternateContent xmlns:mc="http://schemas.openxmlformats.org/markup-compatibility/2006" xmlns:p14="http://schemas.microsoft.com/office/powerpoint/2010/main">
        <mc:Choice Requires="p14">
          <p:contentPart p14:bwMode="auto" r:id="rId3">
            <p14:nvContentPartPr>
              <p14:cNvPr id="2" name="Input penna 1">
                <a:extLst>
                  <a:ext uri="{FF2B5EF4-FFF2-40B4-BE49-F238E27FC236}">
                    <a16:creationId xmlns:a16="http://schemas.microsoft.com/office/drawing/2014/main" id="{1CF79869-8126-2BB5-E206-AA8190BE3D60}"/>
                  </a:ext>
                </a:extLst>
              </p14:cNvPr>
              <p14:cNvContentPartPr/>
              <p14:nvPr/>
            </p14:nvContentPartPr>
            <p14:xfrm>
              <a:off x="9190153" y="345304"/>
              <a:ext cx="546120" cy="239040"/>
            </p14:xfrm>
          </p:contentPart>
        </mc:Choice>
        <mc:Fallback xmlns="">
          <p:pic>
            <p:nvPicPr>
              <p:cNvPr id="2" name="Input penna 1">
                <a:extLst>
                  <a:ext uri="{FF2B5EF4-FFF2-40B4-BE49-F238E27FC236}">
                    <a16:creationId xmlns:a16="http://schemas.microsoft.com/office/drawing/2014/main" id="{1CF79869-8126-2BB5-E206-AA8190BE3D60}"/>
                  </a:ext>
                </a:extLst>
              </p:cNvPr>
              <p:cNvPicPr/>
              <p:nvPr/>
            </p:nvPicPr>
            <p:blipFill>
              <a:blip r:embed="rId4"/>
              <a:stretch>
                <a:fillRect/>
              </a:stretch>
            </p:blipFill>
            <p:spPr>
              <a:xfrm>
                <a:off x="9136153" y="237304"/>
                <a:ext cx="653760" cy="45468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4" name="Input penna 3">
                <a:extLst>
                  <a:ext uri="{FF2B5EF4-FFF2-40B4-BE49-F238E27FC236}">
                    <a16:creationId xmlns:a16="http://schemas.microsoft.com/office/drawing/2014/main" id="{1B38CCC9-0234-CE16-DBAA-244E15EF707E}"/>
                  </a:ext>
                </a:extLst>
              </p14:cNvPr>
              <p14:cNvContentPartPr/>
              <p14:nvPr/>
            </p14:nvContentPartPr>
            <p14:xfrm>
              <a:off x="8560513" y="6527584"/>
              <a:ext cx="1196640" cy="188280"/>
            </p14:xfrm>
          </p:contentPart>
        </mc:Choice>
        <mc:Fallback xmlns="">
          <p:pic>
            <p:nvPicPr>
              <p:cNvPr id="4" name="Input penna 3">
                <a:extLst>
                  <a:ext uri="{FF2B5EF4-FFF2-40B4-BE49-F238E27FC236}">
                    <a16:creationId xmlns:a16="http://schemas.microsoft.com/office/drawing/2014/main" id="{1B38CCC9-0234-CE16-DBAA-244E15EF707E}"/>
                  </a:ext>
                </a:extLst>
              </p:cNvPr>
              <p:cNvPicPr/>
              <p:nvPr/>
            </p:nvPicPr>
            <p:blipFill>
              <a:blip r:embed="rId6"/>
              <a:stretch>
                <a:fillRect/>
              </a:stretch>
            </p:blipFill>
            <p:spPr>
              <a:xfrm>
                <a:off x="8506873" y="6419944"/>
                <a:ext cx="1304280" cy="40392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7" name="Input penna 6">
                <a:extLst>
                  <a:ext uri="{FF2B5EF4-FFF2-40B4-BE49-F238E27FC236}">
                    <a16:creationId xmlns:a16="http://schemas.microsoft.com/office/drawing/2014/main" id="{6D38B22F-E266-EFA4-901B-B81C374DE91A}"/>
                  </a:ext>
                </a:extLst>
              </p14:cNvPr>
              <p14:cNvContentPartPr/>
              <p14:nvPr/>
            </p14:nvContentPartPr>
            <p14:xfrm>
              <a:off x="-281087" y="393348"/>
              <a:ext cx="825120" cy="24480"/>
            </p14:xfrm>
          </p:contentPart>
        </mc:Choice>
        <mc:Fallback xmlns="">
          <p:pic>
            <p:nvPicPr>
              <p:cNvPr id="7" name="Input penna 6">
                <a:extLst>
                  <a:ext uri="{FF2B5EF4-FFF2-40B4-BE49-F238E27FC236}">
                    <a16:creationId xmlns:a16="http://schemas.microsoft.com/office/drawing/2014/main" id="{6D38B22F-E266-EFA4-901B-B81C374DE91A}"/>
                  </a:ext>
                </a:extLst>
              </p:cNvPr>
              <p:cNvPicPr/>
              <p:nvPr/>
            </p:nvPicPr>
            <p:blipFill>
              <a:blip r:embed="rId8"/>
              <a:stretch>
                <a:fillRect/>
              </a:stretch>
            </p:blipFill>
            <p:spPr>
              <a:xfrm>
                <a:off x="-334727" y="285708"/>
                <a:ext cx="932760" cy="240120"/>
              </a:xfrm>
              <a:prstGeom prst="rect">
                <a:avLst/>
              </a:prstGeom>
            </p:spPr>
          </p:pic>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457200" y="219075"/>
            <a:ext cx="8915400" cy="590550"/>
          </a:xfrm>
        </p:spPr>
        <p:txBody>
          <a:bodyPr>
            <a:normAutofit fontScale="90000"/>
          </a:bodyPr>
          <a:lstStyle/>
          <a:p>
            <a:pPr algn="l"/>
            <a:r>
              <a:rPr lang="it-IT" sz="2200" b="1" dirty="0">
                <a:solidFill>
                  <a:srgbClr val="014377"/>
                </a:solidFill>
                <a:latin typeface="Arial" pitchFamily="34" charset="0"/>
                <a:cs typeface="Arial" pitchFamily="34" charset="0"/>
              </a:rPr>
              <a:t>Primi spunti di riflessione</a:t>
            </a:r>
            <a:br>
              <a:rPr lang="it-IT" sz="2000" b="1" dirty="0">
                <a:solidFill>
                  <a:srgbClr val="014377"/>
                </a:solidFill>
                <a:latin typeface="Arial" pitchFamily="34" charset="0"/>
                <a:cs typeface="Arial" pitchFamily="34" charset="0"/>
              </a:rPr>
            </a:br>
            <a:r>
              <a:rPr lang="it-IT" sz="1600" i="1" dirty="0">
                <a:solidFill>
                  <a:srgbClr val="014377"/>
                </a:solidFill>
                <a:latin typeface="Arial" pitchFamily="34" charset="0"/>
                <a:cs typeface="Arial" pitchFamily="34" charset="0"/>
              </a:rPr>
              <a:t>Premessa</a:t>
            </a:r>
            <a:endParaRPr lang="it-IT" sz="1600" dirty="0">
              <a:solidFill>
                <a:srgbClr val="014377"/>
              </a:solidFill>
              <a:latin typeface="Arial" pitchFamily="34" charset="0"/>
              <a:cs typeface="Arial" pitchFamily="34" charset="0"/>
            </a:endParaRPr>
          </a:p>
        </p:txBody>
      </p:sp>
      <p:sp>
        <p:nvSpPr>
          <p:cNvPr id="9" name="Rectangle 3"/>
          <p:cNvSpPr txBox="1">
            <a:spLocks noChangeArrowheads="1"/>
          </p:cNvSpPr>
          <p:nvPr/>
        </p:nvSpPr>
        <p:spPr bwMode="auto">
          <a:xfrm>
            <a:off x="560512" y="830071"/>
            <a:ext cx="8568952" cy="1302785"/>
          </a:xfrm>
          <a:prstGeom prst="rect">
            <a:avLst/>
          </a:prstGeom>
          <a:noFill/>
          <a:ln>
            <a:miter lim="800000"/>
            <a:headEnd/>
            <a:tailEnd/>
          </a:ln>
        </p:spPr>
        <p:txBody>
          <a:bodyPr vert="horz" lIns="91440" tIns="45720" rIns="91440" bIns="45720" rtlCol="0">
            <a:normAutofit/>
          </a:bodyPr>
          <a:lstStyle/>
          <a:p>
            <a:pPr marL="0" marR="0" lvl="0" indent="0" algn="just"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it-IT" sz="1000" b="0" i="0" u="none" strike="noStrike" kern="1200" cap="none" spc="0" normalizeH="0" baseline="0" noProof="0" dirty="0">
                <a:ln>
                  <a:noFill/>
                </a:ln>
                <a:solidFill>
                  <a:srgbClr val="014377"/>
                </a:solidFill>
                <a:effectLst/>
                <a:uLnTx/>
                <a:uFillTx/>
                <a:latin typeface="Arial" pitchFamily="34" charset="0"/>
                <a:cs typeface="Arial" pitchFamily="34" charset="0"/>
              </a:rPr>
              <a:t> Sulla base degli obiettivi strategici definiti per il</a:t>
            </a:r>
            <a:r>
              <a:rPr kumimoji="0" lang="it-IT" sz="1000" b="0" i="0" u="none" strike="noStrike" kern="1200" cap="none" spc="0" normalizeH="0" noProof="0" dirty="0">
                <a:ln>
                  <a:noFill/>
                </a:ln>
                <a:solidFill>
                  <a:srgbClr val="014377"/>
                </a:solidFill>
                <a:effectLst/>
                <a:uLnTx/>
                <a:uFillTx/>
                <a:latin typeface="Arial" pitchFamily="34" charset="0"/>
                <a:cs typeface="Arial" pitchFamily="34" charset="0"/>
              </a:rPr>
              <a:t> 2016 -2020, </a:t>
            </a:r>
            <a:r>
              <a:rPr kumimoji="0" lang="it-IT" sz="1000" b="0" i="0" u="none" strike="noStrike" kern="1200" cap="none" spc="0" normalizeH="0" baseline="0" noProof="0" dirty="0" err="1">
                <a:ln>
                  <a:noFill/>
                </a:ln>
                <a:solidFill>
                  <a:srgbClr val="014377"/>
                </a:solidFill>
                <a:effectLst/>
                <a:uLnTx/>
                <a:uFillTx/>
                <a:latin typeface="Arial" pitchFamily="34" charset="0"/>
                <a:cs typeface="Arial" pitchFamily="34" charset="0"/>
              </a:rPr>
              <a:t>Tregi</a:t>
            </a:r>
            <a:r>
              <a:rPr kumimoji="0" lang="it-IT" sz="1000" b="0" i="0" u="none" strike="noStrike" kern="1200" cap="none" spc="0" normalizeH="0" noProof="0" dirty="0">
                <a:ln>
                  <a:noFill/>
                </a:ln>
                <a:solidFill>
                  <a:srgbClr val="014377"/>
                </a:solidFill>
                <a:effectLst/>
                <a:uLnTx/>
                <a:uFillTx/>
                <a:latin typeface="Arial" pitchFamily="34" charset="0"/>
                <a:cs typeface="Arial" pitchFamily="34" charset="0"/>
              </a:rPr>
              <a:t> Holding </a:t>
            </a:r>
            <a:r>
              <a:rPr kumimoji="0" lang="it-IT" sz="1000" b="0" i="0" u="none" strike="noStrike" kern="1200" cap="none" spc="0" normalizeH="0" baseline="0" noProof="0" dirty="0">
                <a:ln>
                  <a:noFill/>
                </a:ln>
                <a:solidFill>
                  <a:srgbClr val="014377"/>
                </a:solidFill>
                <a:effectLst/>
                <a:uLnTx/>
                <a:uFillTx/>
                <a:latin typeface="Arial" pitchFamily="34" charset="0"/>
                <a:cs typeface="Arial" pitchFamily="34" charset="0"/>
              </a:rPr>
              <a:t>ed il Management di TVS hanno espresso la volontà di investigare la possibilità di trovare un Partner Industriale e/o Finanziario (“</a:t>
            </a:r>
            <a:r>
              <a:rPr kumimoji="0" lang="it-IT" sz="1000" b="1" i="0" u="none" strike="noStrike" kern="1200" cap="none" spc="0" normalizeH="0" baseline="0" noProof="0" dirty="0">
                <a:ln>
                  <a:noFill/>
                </a:ln>
                <a:solidFill>
                  <a:srgbClr val="014377"/>
                </a:solidFill>
                <a:effectLst/>
                <a:uLnTx/>
                <a:uFillTx/>
                <a:latin typeface="Arial" pitchFamily="34" charset="0"/>
                <a:cs typeface="Arial" pitchFamily="34" charset="0"/>
              </a:rPr>
              <a:t>Partner</a:t>
            </a:r>
            <a:r>
              <a:rPr kumimoji="0" lang="it-IT" sz="1000" b="0" i="0" u="none" strike="noStrike" kern="1200" cap="none" spc="0" normalizeH="0" baseline="0" noProof="0" dirty="0">
                <a:ln>
                  <a:noFill/>
                </a:ln>
                <a:solidFill>
                  <a:srgbClr val="014377"/>
                </a:solidFill>
                <a:effectLst/>
                <a:uLnTx/>
                <a:uFillTx/>
                <a:latin typeface="Arial" pitchFamily="34" charset="0"/>
                <a:cs typeface="Arial" pitchFamily="34" charset="0"/>
              </a:rPr>
              <a:t>”) con il quale condividere ed implementare il piano delineato dall’Azienda nell’ambito di un progetto di crescita e valorizzazione di TVS. (“</a:t>
            </a:r>
            <a:r>
              <a:rPr kumimoji="0" lang="it-IT" sz="1000" b="1" i="0" u="none" strike="noStrike" kern="1200" cap="none" spc="0" normalizeH="0" baseline="0" noProof="0" dirty="0">
                <a:ln>
                  <a:noFill/>
                </a:ln>
                <a:solidFill>
                  <a:srgbClr val="014377"/>
                </a:solidFill>
                <a:effectLst/>
                <a:uLnTx/>
                <a:uFillTx/>
                <a:latin typeface="Arial" pitchFamily="34" charset="0"/>
                <a:cs typeface="Arial" pitchFamily="34" charset="0"/>
              </a:rPr>
              <a:t>Progetto</a:t>
            </a:r>
            <a:r>
              <a:rPr kumimoji="0" lang="it-IT" sz="1000" b="0" i="0" u="none" strike="noStrike" kern="1200" cap="none" spc="0" normalizeH="0" baseline="0" noProof="0" dirty="0">
                <a:ln>
                  <a:noFill/>
                </a:ln>
                <a:solidFill>
                  <a:srgbClr val="014377"/>
                </a:solidFill>
                <a:effectLst/>
                <a:uLnTx/>
                <a:uFillTx/>
                <a:latin typeface="Arial" pitchFamily="34" charset="0"/>
                <a:cs typeface="Arial" pitchFamily="34" charset="0"/>
              </a:rPr>
              <a:t>”).</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it-IT" sz="1000" b="0" i="0" u="none" strike="noStrike" kern="1200" cap="none" spc="0" normalizeH="0" baseline="0" noProof="0" dirty="0">
              <a:ln>
                <a:noFill/>
              </a:ln>
              <a:solidFill>
                <a:srgbClr val="014377"/>
              </a:solidFill>
              <a:effectLst/>
              <a:uLnTx/>
              <a:uFillTx/>
              <a:latin typeface="Arial" pitchFamily="34" charset="0"/>
              <a:cs typeface="Arial" pitchFamily="34" charset="0"/>
            </a:endParaRPr>
          </a:p>
          <a:p>
            <a:pPr marL="0" marR="0" lvl="0" indent="0" algn="just"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it-IT" sz="1000" b="0" i="0" u="none" strike="noStrike" kern="1200" cap="none" spc="0" normalizeH="0" baseline="0" noProof="0" dirty="0">
                <a:ln>
                  <a:noFill/>
                </a:ln>
                <a:solidFill>
                  <a:srgbClr val="014377"/>
                </a:solidFill>
                <a:effectLst/>
                <a:uLnTx/>
                <a:uFillTx/>
                <a:latin typeface="Arial" pitchFamily="34" charset="0"/>
                <a:cs typeface="Arial" pitchFamily="34" charset="0"/>
              </a:rPr>
              <a:t> </a:t>
            </a:r>
            <a:r>
              <a:rPr kumimoji="0" lang="it-IT" sz="1000" b="0" i="0" u="none" strike="noStrike" kern="1200" cap="none" spc="0" normalizeH="0" baseline="0" noProof="0" dirty="0" err="1">
                <a:ln>
                  <a:noFill/>
                </a:ln>
                <a:solidFill>
                  <a:srgbClr val="014377"/>
                </a:solidFill>
                <a:effectLst/>
                <a:uLnTx/>
                <a:uFillTx/>
                <a:latin typeface="Arial" pitchFamily="34" charset="0"/>
                <a:cs typeface="Arial" pitchFamily="34" charset="0"/>
              </a:rPr>
              <a:t>Ubibanca</a:t>
            </a:r>
            <a:r>
              <a:rPr kumimoji="0" lang="it-IT" sz="1000" b="0" i="0" u="none" strike="noStrike" kern="1200" cap="none" spc="0" normalizeH="0" baseline="0" noProof="0" dirty="0">
                <a:ln>
                  <a:noFill/>
                </a:ln>
                <a:solidFill>
                  <a:srgbClr val="014377"/>
                </a:solidFill>
                <a:effectLst/>
                <a:uLnTx/>
                <a:uFillTx/>
                <a:latin typeface="Arial" pitchFamily="34" charset="0"/>
                <a:cs typeface="Arial" pitchFamily="34" charset="0"/>
              </a:rPr>
              <a:t> sarebbe lieta di poter mettere a servizio del</a:t>
            </a:r>
            <a:r>
              <a:rPr kumimoji="0" lang="it-IT" sz="1000" b="0" i="0" u="none" strike="noStrike" kern="1200" cap="none" spc="0" normalizeH="0" noProof="0" dirty="0">
                <a:ln>
                  <a:noFill/>
                </a:ln>
                <a:solidFill>
                  <a:srgbClr val="014377"/>
                </a:solidFill>
                <a:effectLst/>
                <a:uLnTx/>
                <a:uFillTx/>
                <a:latin typeface="Arial" pitchFamily="34" charset="0"/>
                <a:cs typeface="Arial" pitchFamily="34" charset="0"/>
              </a:rPr>
              <a:t> Gruppo e di </a:t>
            </a:r>
            <a:r>
              <a:rPr kumimoji="0" lang="it-IT" sz="1000" b="0" i="0" u="none" strike="noStrike" kern="1200" cap="none" spc="0" normalizeH="0" baseline="0" noProof="0" dirty="0">
                <a:ln>
                  <a:noFill/>
                </a:ln>
                <a:solidFill>
                  <a:srgbClr val="014377"/>
                </a:solidFill>
                <a:effectLst/>
                <a:uLnTx/>
                <a:uFillTx/>
                <a:latin typeface="Arial" pitchFamily="34" charset="0"/>
                <a:cs typeface="Arial" pitchFamily="34" charset="0"/>
              </a:rPr>
              <a:t>TVS le proprie competenze e supportarla nell’ambito delle scelte strategiche di breve / medio termine, analizzando le possibili opzioni strategiche e gestendo in maniera strutturata e riservata la ricerca del Partner che al meglio possa massimizzare le aspettative dell’azionista e dell’azienda.</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it-IT" sz="1000" b="0" i="0" u="none" strike="noStrike" kern="1200" cap="none" spc="0" normalizeH="0" baseline="0" noProof="0" dirty="0">
              <a:ln>
                <a:noFill/>
              </a:ln>
              <a:solidFill>
                <a:srgbClr val="014377"/>
              </a:solidFill>
              <a:effectLst/>
              <a:uLnTx/>
              <a:uFillTx/>
              <a:latin typeface="Arial" pitchFamily="34" charset="0"/>
              <a:cs typeface="Arial" pitchFamily="34" charset="0"/>
            </a:endParaRPr>
          </a:p>
          <a:p>
            <a:pPr marL="0" marR="0" lvl="0" indent="0" algn="just" defTabSz="914400" rtl="0" eaLnBrk="1" fontAlgn="auto" latinLnBrk="0" hangingPunct="1">
              <a:lnSpc>
                <a:spcPct val="100000"/>
              </a:lnSpc>
              <a:spcBef>
                <a:spcPct val="20000"/>
              </a:spcBef>
              <a:spcAft>
                <a:spcPts val="0"/>
              </a:spcAft>
              <a:buClrTx/>
              <a:buSzTx/>
              <a:buFont typeface="Wingdings" pitchFamily="2" charset="2"/>
              <a:buChar char="ü"/>
              <a:tabLst/>
              <a:defRPr/>
            </a:pPr>
            <a:endParaRPr kumimoji="0" lang="it-IT" sz="900" b="0" i="0" u="none" strike="noStrike" kern="1200" cap="none" spc="0" normalizeH="0" baseline="0" noProof="0" dirty="0">
              <a:ln>
                <a:noFill/>
              </a:ln>
              <a:solidFill>
                <a:srgbClr val="014377"/>
              </a:solidFill>
              <a:effectLst/>
              <a:uLnTx/>
              <a:uFillTx/>
              <a:latin typeface="Arial" pitchFamily="34" charset="0"/>
              <a:cs typeface="Arial" pitchFamily="34" charset="0"/>
            </a:endParaRPr>
          </a:p>
          <a:p>
            <a:pPr marL="0" marR="0" lvl="0" indent="0" algn="just" defTabSz="914400" rtl="0" eaLnBrk="1" fontAlgn="auto" latinLnBrk="0" hangingPunct="1">
              <a:lnSpc>
                <a:spcPct val="100000"/>
              </a:lnSpc>
              <a:spcBef>
                <a:spcPct val="20000"/>
              </a:spcBef>
              <a:spcAft>
                <a:spcPts val="0"/>
              </a:spcAft>
              <a:buClrTx/>
              <a:buSzTx/>
              <a:buFont typeface="Wingdings" pitchFamily="2" charset="2"/>
              <a:buChar char="ü"/>
              <a:tabLst/>
              <a:defRPr/>
            </a:pPr>
            <a:endParaRPr kumimoji="0" lang="it-IT" sz="1000" b="0" i="0" u="none" strike="noStrike" kern="1200" cap="none" spc="0" normalizeH="0" baseline="0" noProof="0" dirty="0">
              <a:ln>
                <a:noFill/>
              </a:ln>
              <a:solidFill>
                <a:srgbClr val="014377"/>
              </a:solidFill>
              <a:effectLst/>
              <a:uLnTx/>
              <a:uFillTx/>
              <a:latin typeface="Arial" pitchFamily="34" charset="0"/>
              <a:cs typeface="Arial" pitchFamily="34" charset="0"/>
            </a:endParaRPr>
          </a:p>
          <a:p>
            <a:pPr marL="0" marR="0" lvl="0" indent="0" algn="just" defTabSz="914400" rtl="0" eaLnBrk="1" fontAlgn="auto" latinLnBrk="0" hangingPunct="1">
              <a:lnSpc>
                <a:spcPct val="100000"/>
              </a:lnSpc>
              <a:spcBef>
                <a:spcPct val="20000"/>
              </a:spcBef>
              <a:spcAft>
                <a:spcPts val="0"/>
              </a:spcAft>
              <a:buClrTx/>
              <a:buSzTx/>
              <a:buFont typeface="Wingdings" pitchFamily="2" charset="2"/>
              <a:buChar char="ü"/>
              <a:tabLst/>
              <a:defRPr/>
            </a:pPr>
            <a:endParaRPr kumimoji="0" lang="it-IT" sz="1000" b="0" i="0" u="none" strike="noStrike" kern="1200" cap="none" spc="0" normalizeH="0" baseline="0" noProof="0" dirty="0">
              <a:ln>
                <a:noFill/>
              </a:ln>
              <a:solidFill>
                <a:srgbClr val="014377"/>
              </a:solidFill>
              <a:effectLst/>
              <a:uLnTx/>
              <a:uFillTx/>
              <a:latin typeface="Arial" pitchFamily="34" charset="0"/>
              <a:cs typeface="Arial" pitchFamily="34" charset="0"/>
            </a:endParaRPr>
          </a:p>
        </p:txBody>
      </p:sp>
      <p:graphicFrame>
        <p:nvGraphicFramePr>
          <p:cNvPr id="10" name="Group 68"/>
          <p:cNvGraphicFramePr>
            <a:graphicFrameLocks noGrp="1"/>
          </p:cNvGraphicFramePr>
          <p:nvPr/>
        </p:nvGraphicFramePr>
        <p:xfrm>
          <a:off x="704528" y="2492896"/>
          <a:ext cx="8528051" cy="3672408"/>
        </p:xfrm>
        <a:graphic>
          <a:graphicData uri="http://schemas.openxmlformats.org/drawingml/2006/table">
            <a:tbl>
              <a:tblPr/>
              <a:tblGrid>
                <a:gridCol w="4266194">
                  <a:extLst>
                    <a:ext uri="{9D8B030D-6E8A-4147-A177-3AD203B41FA5}">
                      <a16:colId xmlns:a16="http://schemas.microsoft.com/office/drawing/2014/main" val="20000"/>
                    </a:ext>
                  </a:extLst>
                </a:gridCol>
                <a:gridCol w="4261857">
                  <a:extLst>
                    <a:ext uri="{9D8B030D-6E8A-4147-A177-3AD203B41FA5}">
                      <a16:colId xmlns:a16="http://schemas.microsoft.com/office/drawing/2014/main" val="20001"/>
                    </a:ext>
                  </a:extLst>
                </a:gridCol>
              </a:tblGrid>
              <a:tr h="1642629">
                <a:tc>
                  <a:txBody>
                    <a:bodyPr/>
                    <a:lstStyle/>
                    <a:p>
                      <a:pPr marL="228600" marR="0" lvl="0" indent="-228600" algn="just" defTabSz="914400" rtl="0" eaLnBrk="0" fontAlgn="base" latinLnBrk="0" hangingPunct="0">
                        <a:lnSpc>
                          <a:spcPct val="100000"/>
                        </a:lnSpc>
                        <a:spcBef>
                          <a:spcPct val="20000"/>
                        </a:spcBef>
                        <a:spcAft>
                          <a:spcPct val="0"/>
                        </a:spcAft>
                        <a:buClr>
                          <a:srgbClr val="122D7A"/>
                        </a:buClr>
                        <a:buSzPct val="80000"/>
                        <a:buFont typeface="Wingdings" pitchFamily="2" charset="2"/>
                        <a:buAutoNum type="arabicPeriod"/>
                        <a:tabLst/>
                      </a:pPr>
                      <a:r>
                        <a:rPr kumimoji="0" lang="it-IT" sz="1000" b="1" i="0" u="none" strike="noStrike" cap="none" normalizeH="0" baseline="0" dirty="0">
                          <a:ln>
                            <a:noFill/>
                          </a:ln>
                          <a:solidFill>
                            <a:srgbClr val="014377"/>
                          </a:solidFill>
                          <a:effectLst/>
                          <a:latin typeface="Arial" pitchFamily="34" charset="0"/>
                        </a:rPr>
                        <a:t>Consolidare il posizionamento di TVS nei mercati </a:t>
                      </a:r>
                      <a:r>
                        <a:rPr kumimoji="0" lang="it-IT" sz="1000" b="1" i="0" u="none" strike="noStrike" cap="none" normalizeH="0" baseline="0" dirty="0" err="1">
                          <a:ln>
                            <a:noFill/>
                          </a:ln>
                          <a:solidFill>
                            <a:srgbClr val="014377"/>
                          </a:solidFill>
                          <a:effectLst/>
                          <a:latin typeface="Arial" pitchFamily="34" charset="0"/>
                        </a:rPr>
                        <a:t>core</a:t>
                      </a:r>
                      <a:r>
                        <a:rPr kumimoji="0" lang="it-IT" sz="1000" b="1" i="0" u="none" strike="noStrike" cap="none" normalizeH="0" baseline="0" dirty="0">
                          <a:ln>
                            <a:noFill/>
                          </a:ln>
                          <a:solidFill>
                            <a:srgbClr val="014377"/>
                          </a:solidFill>
                          <a:effectLst/>
                          <a:latin typeface="Arial" pitchFamily="34" charset="0"/>
                        </a:rPr>
                        <a:t>, accelerare il processo di internazionalizzazione di TVS sui mercati a più alto potenziale di crescita (quale quello asiatico ed americano), rafforzare l’identità aziendale ed il </a:t>
                      </a:r>
                      <a:r>
                        <a:rPr kumimoji="0" lang="it-IT" sz="1000" b="1" i="0" u="none" strike="noStrike" cap="none" normalizeH="0" baseline="0" dirty="0" err="1">
                          <a:ln>
                            <a:noFill/>
                          </a:ln>
                          <a:solidFill>
                            <a:srgbClr val="014377"/>
                          </a:solidFill>
                          <a:effectLst/>
                          <a:latin typeface="Arial" pitchFamily="34" charset="0"/>
                        </a:rPr>
                        <a:t>Brand</a:t>
                      </a:r>
                      <a:endParaRPr kumimoji="0" lang="it-IT" sz="1000" b="1" i="0" u="none" strike="noStrike" cap="none" normalizeH="0" baseline="0" dirty="0">
                        <a:ln>
                          <a:noFill/>
                        </a:ln>
                        <a:solidFill>
                          <a:srgbClr val="014377"/>
                        </a:solidFill>
                        <a:effectLst/>
                        <a:latin typeface="Arial" pitchFamily="34" charset="0"/>
                      </a:endParaRPr>
                    </a:p>
                  </a:txBody>
                  <a:tcPr anchor="ctr" horzOverflow="overflow">
                    <a:lnL cap="flat">
                      <a:noFill/>
                    </a:lnL>
                    <a:lnR>
                      <a:noFill/>
                    </a:lnR>
                    <a:lnT cap="flat">
                      <a:noFill/>
                    </a:lnT>
                    <a:lnB w="28575" cap="flat" cmpd="sng" algn="ctr">
                      <a:solidFill>
                        <a:schemeClr val="folHlink"/>
                      </a:solidFill>
                      <a:prstDash val="sysDash"/>
                      <a:round/>
                      <a:headEnd type="none" w="med" len="med"/>
                      <a:tailEnd type="none" w="med" len="med"/>
                    </a:lnB>
                    <a:lnTlToBr>
                      <a:noFill/>
                    </a:lnTlToBr>
                    <a:lnBlToTr>
                      <a:noFill/>
                    </a:lnBlToTr>
                    <a:noFill/>
                  </a:tcPr>
                </a:tc>
                <a:tc>
                  <a:txBody>
                    <a:bodyPr/>
                    <a:lstStyle/>
                    <a:p>
                      <a:pPr marL="174625" marR="0" lvl="0" indent="-174625" algn="just" defTabSz="914400" rtl="0" eaLnBrk="0" fontAlgn="base" latinLnBrk="0" hangingPunct="0">
                        <a:lnSpc>
                          <a:spcPct val="100000"/>
                        </a:lnSpc>
                        <a:spcBef>
                          <a:spcPct val="20000"/>
                        </a:spcBef>
                        <a:spcAft>
                          <a:spcPct val="0"/>
                        </a:spcAft>
                        <a:buClr>
                          <a:srgbClr val="122D7A"/>
                        </a:buClr>
                        <a:buSzPct val="80000"/>
                        <a:buFont typeface="Wingdings" pitchFamily="2" charset="2"/>
                        <a:buChar char="ü"/>
                        <a:tabLst/>
                      </a:pPr>
                      <a:r>
                        <a:rPr lang="it-IT" sz="900" b="0" kern="1200" dirty="0">
                          <a:solidFill>
                            <a:srgbClr val="014377"/>
                          </a:solidFill>
                          <a:latin typeface="Arial" pitchFamily="34" charset="0"/>
                          <a:ea typeface="+mn-ea"/>
                          <a:cs typeface="Arial" pitchFamily="34" charset="0"/>
                        </a:rPr>
                        <a:t>Analisi delle opzioni strategiche percorribili sulla base degli</a:t>
                      </a:r>
                      <a:r>
                        <a:rPr lang="it-IT" sz="900" b="0" kern="1200" baseline="0" dirty="0">
                          <a:solidFill>
                            <a:srgbClr val="014377"/>
                          </a:solidFill>
                          <a:latin typeface="Arial" pitchFamily="34" charset="0"/>
                          <a:ea typeface="+mn-ea"/>
                          <a:cs typeface="Arial" pitchFamily="34" charset="0"/>
                        </a:rPr>
                        <a:t> obiettivi definiti dalla Proprietà e dal Management, individuazione di un elenco di potenziali partner coerenti con le varie opzioni strategiche, verifica della percorribilità delle varie opzioni sfruttando il network del Gruppo UBI nei mercati di interesse sia in Europa che all’estero (Asia).</a:t>
                      </a:r>
                      <a:r>
                        <a:rPr lang="it-IT" sz="900" b="0" kern="1200" dirty="0">
                          <a:solidFill>
                            <a:srgbClr val="014377"/>
                          </a:solidFill>
                          <a:latin typeface="Arial" pitchFamily="34" charset="0"/>
                          <a:ea typeface="+mn-ea"/>
                          <a:cs typeface="Arial" pitchFamily="34" charset="0"/>
                        </a:rPr>
                        <a:t> Nella pagina che segue si sintetizzano </a:t>
                      </a:r>
                      <a:r>
                        <a:rPr lang="it-IT" sz="900" b="0" kern="1200" baseline="0" dirty="0">
                          <a:solidFill>
                            <a:srgbClr val="014377"/>
                          </a:solidFill>
                          <a:latin typeface="Arial" pitchFamily="34" charset="0"/>
                          <a:ea typeface="+mn-ea"/>
                          <a:cs typeface="Arial" pitchFamily="34" charset="0"/>
                        </a:rPr>
                        <a:t>l</a:t>
                      </a:r>
                      <a:r>
                        <a:rPr lang="it-IT" sz="900" b="0" kern="1200" dirty="0">
                          <a:solidFill>
                            <a:srgbClr val="014377"/>
                          </a:solidFill>
                          <a:latin typeface="Arial" pitchFamily="34" charset="0"/>
                          <a:ea typeface="+mn-ea"/>
                          <a:cs typeface="Arial" pitchFamily="34" charset="0"/>
                        </a:rPr>
                        <a:t>e</a:t>
                      </a:r>
                      <a:r>
                        <a:rPr lang="it-IT" sz="900" b="0" kern="1200" baseline="0" dirty="0">
                          <a:solidFill>
                            <a:srgbClr val="014377"/>
                          </a:solidFill>
                          <a:latin typeface="Arial" pitchFamily="34" charset="0"/>
                          <a:ea typeface="+mn-ea"/>
                          <a:cs typeface="Arial" pitchFamily="34" charset="0"/>
                        </a:rPr>
                        <a:t> prime opzioni strategiche percorribili,  individuando, a titolo puramente indicativo, alcune tipologie di soggetti (sia di natura industriale che di natura finanziaria) Sarà necessario un approfondimento al fine di delineare in modo appropriato  le varie opzioni strategiche e definire i possibili  Partner per il Progetto.</a:t>
                      </a:r>
                      <a:endParaRPr lang="it-IT" sz="1000" b="0" kern="1200" dirty="0">
                        <a:solidFill>
                          <a:srgbClr val="014377"/>
                        </a:solidFill>
                        <a:latin typeface="Arial" pitchFamily="34" charset="0"/>
                        <a:ea typeface="+mn-ea"/>
                        <a:cs typeface="Arial" pitchFamily="34" charset="0"/>
                      </a:endParaRPr>
                    </a:p>
                  </a:txBody>
                  <a:tcPr anchor="ctr" horzOverflow="overflow">
                    <a:lnL>
                      <a:noFill/>
                    </a:lnL>
                    <a:lnR cap="flat">
                      <a:noFill/>
                    </a:lnR>
                    <a:lnT cap="flat">
                      <a:noFill/>
                    </a:lnT>
                    <a:lnB w="28575" cap="flat" cmpd="sng" algn="ctr">
                      <a:solidFill>
                        <a:schemeClr val="folHlink"/>
                      </a:solidFill>
                      <a:prstDash val="sysDash"/>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12839">
                <a:tc>
                  <a:txBody>
                    <a:bodyPr/>
                    <a:lstStyle/>
                    <a:p>
                      <a:pPr marL="247650" marR="0" lvl="0" indent="-247650" algn="l" defTabSz="914400" rtl="0" eaLnBrk="0" fontAlgn="base" latinLnBrk="0" hangingPunct="0">
                        <a:lnSpc>
                          <a:spcPct val="100000"/>
                        </a:lnSpc>
                        <a:spcBef>
                          <a:spcPct val="20000"/>
                        </a:spcBef>
                        <a:spcAft>
                          <a:spcPct val="0"/>
                        </a:spcAft>
                        <a:buClr>
                          <a:srgbClr val="122D7A"/>
                        </a:buClr>
                        <a:buSzPct val="80000"/>
                        <a:buFont typeface="Wingdings" pitchFamily="2" charset="2"/>
                        <a:buAutoNum type="arabicPeriod" startAt="2"/>
                        <a:tabLst/>
                      </a:pPr>
                      <a:r>
                        <a:rPr kumimoji="0" lang="it-IT" sz="1000" b="1" i="0" u="none" strike="noStrike" cap="none" normalizeH="0" baseline="0" dirty="0">
                          <a:ln>
                            <a:noFill/>
                          </a:ln>
                          <a:solidFill>
                            <a:srgbClr val="014377"/>
                          </a:solidFill>
                          <a:effectLst/>
                          <a:latin typeface="Arial" pitchFamily="34" charset="0"/>
                        </a:rPr>
                        <a:t>Valorizzare al meglio TVS</a:t>
                      </a:r>
                    </a:p>
                  </a:txBody>
                  <a:tcPr anchor="ctr" horzOverflow="overflow">
                    <a:lnL cap="flat">
                      <a:noFill/>
                    </a:lnL>
                    <a:lnR>
                      <a:noFill/>
                    </a:lnR>
                    <a:lnT w="28575" cap="flat" cmpd="sng" algn="ctr">
                      <a:solidFill>
                        <a:schemeClr val="folHlink"/>
                      </a:solidFill>
                      <a:prstDash val="sysDash"/>
                      <a:round/>
                      <a:headEnd type="none" w="med" len="med"/>
                      <a:tailEnd type="none" w="med" len="med"/>
                    </a:lnT>
                    <a:lnB w="28575" cap="flat" cmpd="sng" algn="ctr">
                      <a:solidFill>
                        <a:schemeClr val="folHlink"/>
                      </a:solidFill>
                      <a:prstDash val="sysDash"/>
                      <a:round/>
                      <a:headEnd type="none" w="med" len="med"/>
                      <a:tailEnd type="none" w="med" len="med"/>
                    </a:lnB>
                    <a:lnTlToBr>
                      <a:noFill/>
                    </a:lnTlToBr>
                    <a:lnBlToTr>
                      <a:noFill/>
                    </a:lnBlToTr>
                    <a:noFill/>
                  </a:tcPr>
                </a:tc>
                <a:tc>
                  <a:txBody>
                    <a:bodyPr/>
                    <a:lstStyle/>
                    <a:p>
                      <a:pPr marL="174625" marR="0" lvl="0" indent="-174625" algn="just" defTabSz="914400" rtl="0" eaLnBrk="0" fontAlgn="base" latinLnBrk="0" hangingPunct="0">
                        <a:lnSpc>
                          <a:spcPct val="100000"/>
                        </a:lnSpc>
                        <a:spcBef>
                          <a:spcPct val="20000"/>
                        </a:spcBef>
                        <a:spcAft>
                          <a:spcPct val="0"/>
                        </a:spcAft>
                        <a:buClr>
                          <a:srgbClr val="122D7A"/>
                        </a:buClr>
                        <a:buSzPct val="80000"/>
                        <a:buFont typeface="Wingdings" pitchFamily="2" charset="2"/>
                        <a:buChar char="ü"/>
                        <a:tabLst/>
                      </a:pPr>
                      <a:r>
                        <a:rPr lang="it-IT" sz="900" b="0" kern="1200" dirty="0">
                          <a:solidFill>
                            <a:srgbClr val="014377"/>
                          </a:solidFill>
                          <a:latin typeface="Arial" pitchFamily="34" charset="0"/>
                          <a:ea typeface="+mn-ea"/>
                          <a:cs typeface="Arial" pitchFamily="34" charset="0"/>
                        </a:rPr>
                        <a:t>L’intervento di UBI sarà volto ad una attenta selezione delle controparti, siano esse industriali che eventualmente finanziario / industriali, che possano, auspicalmente, valorizzare al meglio  TVS.</a:t>
                      </a:r>
                    </a:p>
                  </a:txBody>
                  <a:tcPr anchor="ctr" horzOverflow="overflow">
                    <a:lnL>
                      <a:noFill/>
                    </a:lnL>
                    <a:lnR cap="flat">
                      <a:noFill/>
                    </a:lnR>
                    <a:lnT w="28575" cap="flat" cmpd="sng" algn="ctr">
                      <a:solidFill>
                        <a:schemeClr val="folHlink"/>
                      </a:solidFill>
                      <a:prstDash val="sysDash"/>
                      <a:round/>
                      <a:headEnd type="none" w="med" len="med"/>
                      <a:tailEnd type="none" w="med" len="med"/>
                    </a:lnT>
                    <a:lnB w="28575" cap="flat" cmpd="sng" algn="ctr">
                      <a:solidFill>
                        <a:schemeClr val="folHlink"/>
                      </a:solidFill>
                      <a:prstDash val="sysDash"/>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35197">
                <a:tc>
                  <a:txBody>
                    <a:bodyPr/>
                    <a:lstStyle/>
                    <a:p>
                      <a:pPr marL="247650" marR="0" lvl="0" indent="-247650" algn="l" defTabSz="914400" rtl="0" eaLnBrk="0" fontAlgn="base" latinLnBrk="0" hangingPunct="0">
                        <a:lnSpc>
                          <a:spcPct val="100000"/>
                        </a:lnSpc>
                        <a:spcBef>
                          <a:spcPct val="20000"/>
                        </a:spcBef>
                        <a:spcAft>
                          <a:spcPct val="0"/>
                        </a:spcAft>
                        <a:buClr>
                          <a:srgbClr val="122D7A"/>
                        </a:buClr>
                        <a:buSzPct val="80000"/>
                        <a:buFont typeface="Wingdings" pitchFamily="2" charset="2"/>
                        <a:buAutoNum type="arabicPeriod" startAt="3"/>
                        <a:tabLst/>
                      </a:pPr>
                      <a:r>
                        <a:rPr kumimoji="0" lang="it-IT" sz="1000" b="1" i="0" u="none" strike="noStrike" cap="none" normalizeH="0" baseline="0" dirty="0">
                          <a:ln>
                            <a:noFill/>
                          </a:ln>
                          <a:solidFill>
                            <a:srgbClr val="014377"/>
                          </a:solidFill>
                          <a:effectLst/>
                          <a:latin typeface="Arial" pitchFamily="34" charset="0"/>
                        </a:rPr>
                        <a:t>Riservatezza del Progetto</a:t>
                      </a:r>
                    </a:p>
                  </a:txBody>
                  <a:tcPr anchor="ctr" horzOverflow="overflow">
                    <a:lnL cap="flat">
                      <a:noFill/>
                    </a:lnL>
                    <a:lnR>
                      <a:noFill/>
                    </a:lnR>
                    <a:lnT w="28575" cap="flat" cmpd="sng" algn="ctr">
                      <a:solidFill>
                        <a:schemeClr val="folHlink"/>
                      </a:solidFill>
                      <a:prstDash val="sysDash"/>
                      <a:round/>
                      <a:headEnd type="none" w="med" len="med"/>
                      <a:tailEnd type="none" w="med" len="med"/>
                    </a:lnT>
                    <a:lnB w="28575" cap="flat" cmpd="sng" algn="ctr">
                      <a:solidFill>
                        <a:schemeClr val="folHlink"/>
                      </a:solidFill>
                      <a:prstDash val="sysDash"/>
                      <a:round/>
                      <a:headEnd type="none" w="med" len="med"/>
                      <a:tailEnd type="none" w="med" len="med"/>
                    </a:lnB>
                    <a:lnTlToBr>
                      <a:noFill/>
                    </a:lnTlToBr>
                    <a:lnBlToTr>
                      <a:noFill/>
                    </a:lnBlToTr>
                    <a:noFill/>
                  </a:tcPr>
                </a:tc>
                <a:tc>
                  <a:txBody>
                    <a:bodyPr/>
                    <a:lstStyle/>
                    <a:p>
                      <a:pPr marL="174625" marR="0" lvl="0" indent="-174625" algn="just" defTabSz="914400" rtl="0" eaLnBrk="0" fontAlgn="base" latinLnBrk="0" hangingPunct="0">
                        <a:lnSpc>
                          <a:spcPct val="100000"/>
                        </a:lnSpc>
                        <a:spcBef>
                          <a:spcPct val="20000"/>
                        </a:spcBef>
                        <a:spcAft>
                          <a:spcPct val="0"/>
                        </a:spcAft>
                        <a:buClr>
                          <a:srgbClr val="122D7A"/>
                        </a:buClr>
                        <a:buSzPct val="80000"/>
                        <a:buFont typeface="Wingdings" pitchFamily="2" charset="2"/>
                        <a:buChar char="ü"/>
                        <a:tabLst/>
                      </a:pPr>
                      <a:r>
                        <a:rPr lang="it-IT" sz="900" b="0" kern="1200" dirty="0">
                          <a:solidFill>
                            <a:srgbClr val="014377"/>
                          </a:solidFill>
                          <a:latin typeface="Arial" pitchFamily="34" charset="0"/>
                          <a:ea typeface="+mn-ea"/>
                          <a:cs typeface="Arial" pitchFamily="34" charset="0"/>
                        </a:rPr>
                        <a:t>L’intervento di UBI garantirebbe il coordinamento del Progetto nel pieno rispetto della riservatezza, senza esporre direttamente la Proprietà di TVS.</a:t>
                      </a:r>
                    </a:p>
                  </a:txBody>
                  <a:tcPr anchor="ctr" horzOverflow="overflow">
                    <a:lnL>
                      <a:noFill/>
                    </a:lnL>
                    <a:lnR cap="flat">
                      <a:noFill/>
                    </a:lnR>
                    <a:lnT w="28575" cap="flat" cmpd="sng" algn="ctr">
                      <a:solidFill>
                        <a:schemeClr val="folHlink"/>
                      </a:solidFill>
                      <a:prstDash val="sysDash"/>
                      <a:round/>
                      <a:headEnd type="none" w="med" len="med"/>
                      <a:tailEnd type="none" w="med" len="med"/>
                    </a:lnT>
                    <a:lnB w="28575" cap="flat" cmpd="sng" algn="ctr">
                      <a:solidFill>
                        <a:schemeClr val="folHlink"/>
                      </a:solidFill>
                      <a:prstDash val="sysDash"/>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81743">
                <a:tc>
                  <a:txBody>
                    <a:bodyPr/>
                    <a:lstStyle/>
                    <a:p>
                      <a:pPr marL="247650" marR="0" lvl="0" indent="-247650" algn="l" defTabSz="914400" rtl="0" eaLnBrk="0" fontAlgn="base" latinLnBrk="0" hangingPunct="0">
                        <a:lnSpc>
                          <a:spcPct val="100000"/>
                        </a:lnSpc>
                        <a:spcBef>
                          <a:spcPct val="20000"/>
                        </a:spcBef>
                        <a:spcAft>
                          <a:spcPct val="0"/>
                        </a:spcAft>
                        <a:buClr>
                          <a:srgbClr val="122D7A"/>
                        </a:buClr>
                        <a:buSzPct val="80000"/>
                        <a:buFont typeface="Wingdings" pitchFamily="2" charset="2"/>
                        <a:buAutoNum type="arabicPeriod" startAt="4"/>
                        <a:tabLst/>
                      </a:pPr>
                      <a:r>
                        <a:rPr kumimoji="0" lang="it-IT" sz="1000" b="1" i="0" u="none" strike="noStrike" cap="none" normalizeH="0" baseline="0" dirty="0">
                          <a:ln>
                            <a:noFill/>
                          </a:ln>
                          <a:solidFill>
                            <a:srgbClr val="014377"/>
                          </a:solidFill>
                          <a:effectLst/>
                          <a:latin typeface="Arial" pitchFamily="34" charset="0"/>
                        </a:rPr>
                        <a:t>Velocizzare  i tempi di realizzazione del Progetto</a:t>
                      </a:r>
                    </a:p>
                  </a:txBody>
                  <a:tcPr anchor="ctr" horzOverflow="overflow">
                    <a:lnL cap="flat">
                      <a:noFill/>
                    </a:lnL>
                    <a:lnR>
                      <a:noFill/>
                    </a:lnR>
                    <a:lnT w="28575" cap="flat" cmpd="sng" algn="ctr">
                      <a:solidFill>
                        <a:schemeClr val="folHlink"/>
                      </a:solidFill>
                      <a:prstDash val="sysDash"/>
                      <a:round/>
                      <a:headEnd type="none" w="med" len="med"/>
                      <a:tailEnd type="none" w="med" len="med"/>
                    </a:lnT>
                    <a:lnB w="28575" cap="flat" cmpd="sng" algn="ctr">
                      <a:solidFill>
                        <a:schemeClr val="folHlink"/>
                      </a:solidFill>
                      <a:prstDash val="solid"/>
                      <a:round/>
                      <a:headEnd type="none" w="med" len="med"/>
                      <a:tailEnd type="none" w="med" len="med"/>
                    </a:lnB>
                    <a:lnTlToBr>
                      <a:noFill/>
                    </a:lnTlToBr>
                    <a:lnBlToTr>
                      <a:noFill/>
                    </a:lnBlToTr>
                    <a:noFill/>
                  </a:tcPr>
                </a:tc>
                <a:tc>
                  <a:txBody>
                    <a:bodyPr/>
                    <a:lstStyle/>
                    <a:p>
                      <a:pPr marL="174625" marR="0" lvl="0" indent="-174625" algn="just" defTabSz="914400" rtl="0" eaLnBrk="0" fontAlgn="base" latinLnBrk="0" hangingPunct="0">
                        <a:lnSpc>
                          <a:spcPct val="100000"/>
                        </a:lnSpc>
                        <a:spcBef>
                          <a:spcPct val="20000"/>
                        </a:spcBef>
                        <a:spcAft>
                          <a:spcPct val="0"/>
                        </a:spcAft>
                        <a:buClr>
                          <a:srgbClr val="122D7A"/>
                        </a:buClr>
                        <a:buSzPct val="80000"/>
                        <a:buFont typeface="Wingdings" pitchFamily="2" charset="2"/>
                        <a:buChar char="ü"/>
                        <a:tabLst/>
                      </a:pPr>
                      <a:r>
                        <a:rPr lang="it-IT" sz="900" b="0" kern="1200" dirty="0">
                          <a:solidFill>
                            <a:srgbClr val="014377"/>
                          </a:solidFill>
                          <a:latin typeface="Arial" pitchFamily="34" charset="0"/>
                          <a:ea typeface="+mn-ea"/>
                          <a:cs typeface="Arial" pitchFamily="34" charset="0"/>
                        </a:rPr>
                        <a:t>Organizzare un processo di ricerca di un Partner per</a:t>
                      </a:r>
                      <a:r>
                        <a:rPr lang="it-IT" sz="900" b="0" kern="1200" baseline="0" dirty="0">
                          <a:solidFill>
                            <a:srgbClr val="014377"/>
                          </a:solidFill>
                          <a:latin typeface="Arial" pitchFamily="34" charset="0"/>
                          <a:ea typeface="+mn-ea"/>
                          <a:cs typeface="Arial" pitchFamily="34" charset="0"/>
                        </a:rPr>
                        <a:t> TVS </a:t>
                      </a:r>
                      <a:r>
                        <a:rPr lang="it-IT" sz="900" b="0" kern="1200" dirty="0">
                          <a:solidFill>
                            <a:srgbClr val="014377"/>
                          </a:solidFill>
                          <a:latin typeface="Arial" pitchFamily="34" charset="0"/>
                          <a:ea typeface="+mn-ea"/>
                          <a:cs typeface="Arial" pitchFamily="34" charset="0"/>
                        </a:rPr>
                        <a:t>che preveda il coinvolgimento di interlocutori ben ponderati che rispondano alle esigenze de</a:t>
                      </a:r>
                      <a:r>
                        <a:rPr lang="it-IT" sz="900" b="0" kern="1200" baseline="0" dirty="0">
                          <a:solidFill>
                            <a:srgbClr val="014377"/>
                          </a:solidFill>
                          <a:latin typeface="Arial" pitchFamily="34" charset="0"/>
                          <a:ea typeface="+mn-ea"/>
                          <a:cs typeface="Arial" pitchFamily="34" charset="0"/>
                        </a:rPr>
                        <a:t>gli Azionisti e dell’Azienda e consentano di velocizzare i tempi di realizzazione del Progetto</a:t>
                      </a:r>
                      <a:r>
                        <a:rPr lang="it-IT" sz="1000" b="0" kern="1200" baseline="0" dirty="0">
                          <a:solidFill>
                            <a:srgbClr val="014377"/>
                          </a:solidFill>
                          <a:latin typeface="Arial" pitchFamily="34" charset="0"/>
                          <a:ea typeface="+mn-ea"/>
                          <a:cs typeface="Arial" pitchFamily="34" charset="0"/>
                        </a:rPr>
                        <a:t>.</a:t>
                      </a:r>
                      <a:endParaRPr lang="it-IT" sz="1000" b="0" kern="1200" dirty="0">
                        <a:solidFill>
                          <a:srgbClr val="014377"/>
                        </a:solidFill>
                        <a:latin typeface="Arial" pitchFamily="34" charset="0"/>
                        <a:ea typeface="+mn-ea"/>
                        <a:cs typeface="Arial" pitchFamily="34" charset="0"/>
                      </a:endParaRPr>
                    </a:p>
                  </a:txBody>
                  <a:tcPr anchor="ctr" horzOverflow="overflow">
                    <a:lnL>
                      <a:noFill/>
                    </a:lnL>
                    <a:lnR cap="flat">
                      <a:noFill/>
                    </a:lnR>
                    <a:lnT w="28575" cap="flat" cmpd="sng" algn="ctr">
                      <a:solidFill>
                        <a:schemeClr val="folHlink"/>
                      </a:solidFill>
                      <a:prstDash val="sysDash"/>
                      <a:round/>
                      <a:headEnd type="none" w="med" len="med"/>
                      <a:tailEnd type="none" w="med" len="med"/>
                    </a:lnT>
                    <a:lnB w="28575" cap="flat" cmpd="sng" algn="ctr">
                      <a:solidFill>
                        <a:schemeClr val="folHlink"/>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1" name="AutoShape 32"/>
          <p:cNvSpPr>
            <a:spLocks noChangeArrowheads="1"/>
          </p:cNvSpPr>
          <p:nvPr/>
        </p:nvSpPr>
        <p:spPr bwMode="gray">
          <a:xfrm>
            <a:off x="4953000" y="2132856"/>
            <a:ext cx="4356000" cy="288000"/>
          </a:xfrm>
          <a:prstGeom prst="roundRect">
            <a:avLst>
              <a:gd name="adj" fmla="val 50000"/>
            </a:avLst>
          </a:prstGeom>
          <a:solidFill>
            <a:srgbClr val="014377"/>
          </a:solidFill>
          <a:ln w="12700" algn="ctr">
            <a:solidFill>
              <a:srgbClr val="014377"/>
            </a:solidFill>
            <a:round/>
            <a:headEnd/>
            <a:tailEnd/>
          </a:ln>
        </p:spPr>
        <p:txBody>
          <a:bodyPr lIns="93757" tIns="46878" rIns="93757" bIns="46878" anchor="ctr"/>
          <a:lstStyle/>
          <a:p>
            <a:pPr algn="ctr" defTabSz="931863" eaLnBrk="0" hangingPunct="0">
              <a:spcBef>
                <a:spcPct val="50000"/>
              </a:spcBef>
              <a:buSzPct val="120000"/>
            </a:pPr>
            <a:r>
              <a:rPr lang="it-IT" sz="1100" dirty="0">
                <a:solidFill>
                  <a:schemeClr val="bg1"/>
                </a:solidFill>
                <a:cs typeface="Arial" pitchFamily="34" charset="0"/>
              </a:rPr>
              <a:t>Intervento UBI</a:t>
            </a:r>
          </a:p>
        </p:txBody>
      </p:sp>
      <p:sp>
        <p:nvSpPr>
          <p:cNvPr id="12" name="AutoShape 33"/>
          <p:cNvSpPr>
            <a:spLocks noChangeArrowheads="1"/>
          </p:cNvSpPr>
          <p:nvPr/>
        </p:nvSpPr>
        <p:spPr bwMode="gray">
          <a:xfrm>
            <a:off x="679451" y="2132856"/>
            <a:ext cx="4248000" cy="367873"/>
          </a:xfrm>
          <a:prstGeom prst="roundRect">
            <a:avLst>
              <a:gd name="adj" fmla="val 50000"/>
            </a:avLst>
          </a:prstGeom>
          <a:solidFill>
            <a:srgbClr val="BBCCDF"/>
          </a:solidFill>
        </p:spPr>
        <p:txBody>
          <a:bodyPr wrap="square" rtlCol="0">
            <a:spAutoFit/>
          </a:bodyPr>
          <a:lstStyle/>
          <a:p>
            <a:pPr algn="ctr" defTabSz="931863" eaLnBrk="0" hangingPunct="0">
              <a:buSzPct val="120000"/>
            </a:pPr>
            <a:r>
              <a:rPr lang="it-IT" sz="1100" dirty="0">
                <a:solidFill>
                  <a:srgbClr val="002060"/>
                </a:solidFill>
              </a:rPr>
              <a:t>Obiettivi della Proprietà e di TVS </a:t>
            </a:r>
          </a:p>
        </p:txBody>
      </p:sp>
      <mc:AlternateContent xmlns:mc="http://schemas.openxmlformats.org/markup-compatibility/2006" xmlns:p14="http://schemas.microsoft.com/office/powerpoint/2010/main">
        <mc:Choice Requires="p14">
          <p:contentPart p14:bwMode="auto" r:id="rId3">
            <p14:nvContentPartPr>
              <p14:cNvPr id="2" name="Input penna 1">
                <a:extLst>
                  <a:ext uri="{FF2B5EF4-FFF2-40B4-BE49-F238E27FC236}">
                    <a16:creationId xmlns:a16="http://schemas.microsoft.com/office/drawing/2014/main" id="{9B26ECF6-A592-5239-11D4-9CC124B9A3DA}"/>
                  </a:ext>
                </a:extLst>
              </p14:cNvPr>
              <p14:cNvContentPartPr/>
              <p14:nvPr/>
            </p14:nvContentPartPr>
            <p14:xfrm>
              <a:off x="9158833" y="301024"/>
              <a:ext cx="507960" cy="372600"/>
            </p14:xfrm>
          </p:contentPart>
        </mc:Choice>
        <mc:Fallback xmlns="">
          <p:pic>
            <p:nvPicPr>
              <p:cNvPr id="2" name="Input penna 1">
                <a:extLst>
                  <a:ext uri="{FF2B5EF4-FFF2-40B4-BE49-F238E27FC236}">
                    <a16:creationId xmlns:a16="http://schemas.microsoft.com/office/drawing/2014/main" id="{9B26ECF6-A592-5239-11D4-9CC124B9A3DA}"/>
                  </a:ext>
                </a:extLst>
              </p:cNvPr>
              <p:cNvPicPr/>
              <p:nvPr/>
            </p:nvPicPr>
            <p:blipFill>
              <a:blip r:embed="rId4"/>
              <a:stretch>
                <a:fillRect/>
              </a:stretch>
            </p:blipFill>
            <p:spPr>
              <a:xfrm>
                <a:off x="9105193" y="193024"/>
                <a:ext cx="615600" cy="58824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3" name="Input penna 2">
                <a:extLst>
                  <a:ext uri="{FF2B5EF4-FFF2-40B4-BE49-F238E27FC236}">
                    <a16:creationId xmlns:a16="http://schemas.microsoft.com/office/drawing/2014/main" id="{0D8C0A0D-47F1-1440-CA91-365F00E0EBF7}"/>
                  </a:ext>
                </a:extLst>
              </p14:cNvPr>
              <p14:cNvContentPartPr/>
              <p14:nvPr/>
            </p14:nvContentPartPr>
            <p14:xfrm>
              <a:off x="8578873" y="6484024"/>
              <a:ext cx="1132560" cy="33120"/>
            </p14:xfrm>
          </p:contentPart>
        </mc:Choice>
        <mc:Fallback xmlns="">
          <p:pic>
            <p:nvPicPr>
              <p:cNvPr id="3" name="Input penna 2">
                <a:extLst>
                  <a:ext uri="{FF2B5EF4-FFF2-40B4-BE49-F238E27FC236}">
                    <a16:creationId xmlns:a16="http://schemas.microsoft.com/office/drawing/2014/main" id="{0D8C0A0D-47F1-1440-CA91-365F00E0EBF7}"/>
                  </a:ext>
                </a:extLst>
              </p:cNvPr>
              <p:cNvPicPr/>
              <p:nvPr/>
            </p:nvPicPr>
            <p:blipFill>
              <a:blip r:embed="rId6"/>
              <a:stretch>
                <a:fillRect/>
              </a:stretch>
            </p:blipFill>
            <p:spPr>
              <a:xfrm>
                <a:off x="8524873" y="6376384"/>
                <a:ext cx="1240200" cy="24876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5" name="Input penna 4">
                <a:extLst>
                  <a:ext uri="{FF2B5EF4-FFF2-40B4-BE49-F238E27FC236}">
                    <a16:creationId xmlns:a16="http://schemas.microsoft.com/office/drawing/2014/main" id="{BD2E1DE8-7654-61C2-71F2-C2E26A0C8E08}"/>
                  </a:ext>
                </a:extLst>
              </p14:cNvPr>
              <p14:cNvContentPartPr/>
              <p14:nvPr/>
            </p14:nvContentPartPr>
            <p14:xfrm>
              <a:off x="25993" y="428104"/>
              <a:ext cx="356040" cy="360"/>
            </p14:xfrm>
          </p:contentPart>
        </mc:Choice>
        <mc:Fallback xmlns="">
          <p:pic>
            <p:nvPicPr>
              <p:cNvPr id="5" name="Input penna 4">
                <a:extLst>
                  <a:ext uri="{FF2B5EF4-FFF2-40B4-BE49-F238E27FC236}">
                    <a16:creationId xmlns:a16="http://schemas.microsoft.com/office/drawing/2014/main" id="{BD2E1DE8-7654-61C2-71F2-C2E26A0C8E08}"/>
                  </a:ext>
                </a:extLst>
              </p:cNvPr>
              <p:cNvPicPr/>
              <p:nvPr/>
            </p:nvPicPr>
            <p:blipFill>
              <a:blip r:embed="rId8"/>
              <a:stretch>
                <a:fillRect/>
              </a:stretch>
            </p:blipFill>
            <p:spPr>
              <a:xfrm>
                <a:off x="-28007" y="320464"/>
                <a:ext cx="46368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6" name="Input penna 5">
                <a:extLst>
                  <a:ext uri="{FF2B5EF4-FFF2-40B4-BE49-F238E27FC236}">
                    <a16:creationId xmlns:a16="http://schemas.microsoft.com/office/drawing/2014/main" id="{4DEEB8AF-3FE1-D3A0-E085-EF3266128429}"/>
                  </a:ext>
                </a:extLst>
              </p14:cNvPr>
              <p14:cNvContentPartPr/>
              <p14:nvPr/>
            </p14:nvContentPartPr>
            <p14:xfrm>
              <a:off x="3668833" y="2279944"/>
              <a:ext cx="460800" cy="141120"/>
            </p14:xfrm>
          </p:contentPart>
        </mc:Choice>
        <mc:Fallback xmlns="">
          <p:pic>
            <p:nvPicPr>
              <p:cNvPr id="6" name="Input penna 5">
                <a:extLst>
                  <a:ext uri="{FF2B5EF4-FFF2-40B4-BE49-F238E27FC236}">
                    <a16:creationId xmlns:a16="http://schemas.microsoft.com/office/drawing/2014/main" id="{4DEEB8AF-3FE1-D3A0-E085-EF3266128429}"/>
                  </a:ext>
                </a:extLst>
              </p:cNvPr>
              <p:cNvPicPr/>
              <p:nvPr/>
            </p:nvPicPr>
            <p:blipFill>
              <a:blip r:embed="rId10"/>
              <a:stretch>
                <a:fillRect/>
              </a:stretch>
            </p:blipFill>
            <p:spPr>
              <a:xfrm>
                <a:off x="3614833" y="2172304"/>
                <a:ext cx="568440" cy="35676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7" name="Input penna 6">
                <a:extLst>
                  <a:ext uri="{FF2B5EF4-FFF2-40B4-BE49-F238E27FC236}">
                    <a16:creationId xmlns:a16="http://schemas.microsoft.com/office/drawing/2014/main" id="{0DCB8269-A781-C26E-6A3A-6C734A6EB1E1}"/>
                  </a:ext>
                </a:extLst>
              </p14:cNvPr>
              <p14:cNvContentPartPr/>
              <p14:nvPr/>
            </p14:nvContentPartPr>
            <p14:xfrm>
              <a:off x="7372873" y="2302624"/>
              <a:ext cx="497520" cy="34560"/>
            </p14:xfrm>
          </p:contentPart>
        </mc:Choice>
        <mc:Fallback xmlns="">
          <p:pic>
            <p:nvPicPr>
              <p:cNvPr id="7" name="Input penna 6">
                <a:extLst>
                  <a:ext uri="{FF2B5EF4-FFF2-40B4-BE49-F238E27FC236}">
                    <a16:creationId xmlns:a16="http://schemas.microsoft.com/office/drawing/2014/main" id="{0DCB8269-A781-C26E-6A3A-6C734A6EB1E1}"/>
                  </a:ext>
                </a:extLst>
              </p:cNvPr>
              <p:cNvPicPr/>
              <p:nvPr/>
            </p:nvPicPr>
            <p:blipFill>
              <a:blip r:embed="rId12"/>
              <a:stretch>
                <a:fillRect/>
              </a:stretch>
            </p:blipFill>
            <p:spPr>
              <a:xfrm>
                <a:off x="7319233" y="2194984"/>
                <a:ext cx="605160" cy="25020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8" name="Input penna 7">
                <a:extLst>
                  <a:ext uri="{FF2B5EF4-FFF2-40B4-BE49-F238E27FC236}">
                    <a16:creationId xmlns:a16="http://schemas.microsoft.com/office/drawing/2014/main" id="{A37FDA2C-F61E-DB09-7521-D589BE37FA9B}"/>
                  </a:ext>
                </a:extLst>
              </p14:cNvPr>
              <p14:cNvContentPartPr/>
              <p14:nvPr/>
            </p14:nvContentPartPr>
            <p14:xfrm>
              <a:off x="4282273" y="879544"/>
              <a:ext cx="714600" cy="59040"/>
            </p14:xfrm>
          </p:contentPart>
        </mc:Choice>
        <mc:Fallback xmlns="">
          <p:pic>
            <p:nvPicPr>
              <p:cNvPr id="8" name="Input penna 7">
                <a:extLst>
                  <a:ext uri="{FF2B5EF4-FFF2-40B4-BE49-F238E27FC236}">
                    <a16:creationId xmlns:a16="http://schemas.microsoft.com/office/drawing/2014/main" id="{A37FDA2C-F61E-DB09-7521-D589BE37FA9B}"/>
                  </a:ext>
                </a:extLst>
              </p:cNvPr>
              <p:cNvPicPr/>
              <p:nvPr/>
            </p:nvPicPr>
            <p:blipFill>
              <a:blip r:embed="rId14"/>
              <a:stretch>
                <a:fillRect/>
              </a:stretch>
            </p:blipFill>
            <p:spPr>
              <a:xfrm>
                <a:off x="4228273" y="771904"/>
                <a:ext cx="822240" cy="27468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3" name="Input penna 12">
                <a:extLst>
                  <a:ext uri="{FF2B5EF4-FFF2-40B4-BE49-F238E27FC236}">
                    <a16:creationId xmlns:a16="http://schemas.microsoft.com/office/drawing/2014/main" id="{614A4BA6-2BA5-E9AC-2F35-C83EBD21FF71}"/>
                  </a:ext>
                </a:extLst>
              </p14:cNvPr>
              <p14:cNvContentPartPr/>
              <p14:nvPr/>
            </p14:nvContentPartPr>
            <p14:xfrm>
              <a:off x="6284953" y="983944"/>
              <a:ext cx="251640" cy="360"/>
            </p14:xfrm>
          </p:contentPart>
        </mc:Choice>
        <mc:Fallback xmlns="">
          <p:pic>
            <p:nvPicPr>
              <p:cNvPr id="13" name="Input penna 12">
                <a:extLst>
                  <a:ext uri="{FF2B5EF4-FFF2-40B4-BE49-F238E27FC236}">
                    <a16:creationId xmlns:a16="http://schemas.microsoft.com/office/drawing/2014/main" id="{614A4BA6-2BA5-E9AC-2F35-C83EBD21FF71}"/>
                  </a:ext>
                </a:extLst>
              </p:cNvPr>
              <p:cNvPicPr/>
              <p:nvPr/>
            </p:nvPicPr>
            <p:blipFill>
              <a:blip r:embed="rId16"/>
              <a:stretch>
                <a:fillRect/>
              </a:stretch>
            </p:blipFill>
            <p:spPr>
              <a:xfrm>
                <a:off x="6231313" y="876304"/>
                <a:ext cx="35928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14" name="Input penna 13">
                <a:extLst>
                  <a:ext uri="{FF2B5EF4-FFF2-40B4-BE49-F238E27FC236}">
                    <a16:creationId xmlns:a16="http://schemas.microsoft.com/office/drawing/2014/main" id="{DE356E0E-7D95-B070-7998-C8E8B424B467}"/>
                  </a:ext>
                </a:extLst>
              </p14:cNvPr>
              <p14:cNvContentPartPr/>
              <p14:nvPr/>
            </p14:nvContentPartPr>
            <p14:xfrm>
              <a:off x="3819673" y="1272664"/>
              <a:ext cx="289080" cy="11160"/>
            </p14:xfrm>
          </p:contentPart>
        </mc:Choice>
        <mc:Fallback xmlns="">
          <p:pic>
            <p:nvPicPr>
              <p:cNvPr id="14" name="Input penna 13">
                <a:extLst>
                  <a:ext uri="{FF2B5EF4-FFF2-40B4-BE49-F238E27FC236}">
                    <a16:creationId xmlns:a16="http://schemas.microsoft.com/office/drawing/2014/main" id="{DE356E0E-7D95-B070-7998-C8E8B424B467}"/>
                  </a:ext>
                </a:extLst>
              </p:cNvPr>
              <p:cNvPicPr/>
              <p:nvPr/>
            </p:nvPicPr>
            <p:blipFill>
              <a:blip r:embed="rId18"/>
              <a:stretch>
                <a:fillRect/>
              </a:stretch>
            </p:blipFill>
            <p:spPr>
              <a:xfrm>
                <a:off x="3765673" y="1165024"/>
                <a:ext cx="396720" cy="22680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15" name="Input penna 14">
                <a:extLst>
                  <a:ext uri="{FF2B5EF4-FFF2-40B4-BE49-F238E27FC236}">
                    <a16:creationId xmlns:a16="http://schemas.microsoft.com/office/drawing/2014/main" id="{4181F555-2A63-6A7F-1E12-E175191180EE}"/>
                  </a:ext>
                </a:extLst>
              </p14:cNvPr>
              <p14:cNvContentPartPr/>
              <p14:nvPr/>
            </p14:nvContentPartPr>
            <p14:xfrm>
              <a:off x="786673" y="1654264"/>
              <a:ext cx="449280" cy="36000"/>
            </p14:xfrm>
          </p:contentPart>
        </mc:Choice>
        <mc:Fallback xmlns="">
          <p:pic>
            <p:nvPicPr>
              <p:cNvPr id="15" name="Input penna 14">
                <a:extLst>
                  <a:ext uri="{FF2B5EF4-FFF2-40B4-BE49-F238E27FC236}">
                    <a16:creationId xmlns:a16="http://schemas.microsoft.com/office/drawing/2014/main" id="{4181F555-2A63-6A7F-1E12-E175191180EE}"/>
                  </a:ext>
                </a:extLst>
              </p:cNvPr>
              <p:cNvPicPr/>
              <p:nvPr/>
            </p:nvPicPr>
            <p:blipFill>
              <a:blip r:embed="rId20"/>
              <a:stretch>
                <a:fillRect/>
              </a:stretch>
            </p:blipFill>
            <p:spPr>
              <a:xfrm>
                <a:off x="732673" y="1546624"/>
                <a:ext cx="556920" cy="25164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16" name="Input penna 15">
                <a:extLst>
                  <a:ext uri="{FF2B5EF4-FFF2-40B4-BE49-F238E27FC236}">
                    <a16:creationId xmlns:a16="http://schemas.microsoft.com/office/drawing/2014/main" id="{57EB2188-DF73-4406-1A25-9D7BB10F6261}"/>
                  </a:ext>
                </a:extLst>
              </p14:cNvPr>
              <p14:cNvContentPartPr/>
              <p14:nvPr/>
            </p14:nvContentPartPr>
            <p14:xfrm>
              <a:off x="4583593" y="1562104"/>
              <a:ext cx="204480" cy="9720"/>
            </p14:xfrm>
          </p:contentPart>
        </mc:Choice>
        <mc:Fallback xmlns="">
          <p:pic>
            <p:nvPicPr>
              <p:cNvPr id="16" name="Input penna 15">
                <a:extLst>
                  <a:ext uri="{FF2B5EF4-FFF2-40B4-BE49-F238E27FC236}">
                    <a16:creationId xmlns:a16="http://schemas.microsoft.com/office/drawing/2014/main" id="{57EB2188-DF73-4406-1A25-9D7BB10F6261}"/>
                  </a:ext>
                </a:extLst>
              </p:cNvPr>
              <p:cNvPicPr/>
              <p:nvPr/>
            </p:nvPicPr>
            <p:blipFill>
              <a:blip r:embed="rId22"/>
              <a:stretch>
                <a:fillRect/>
              </a:stretch>
            </p:blipFill>
            <p:spPr>
              <a:xfrm>
                <a:off x="4529593" y="1454464"/>
                <a:ext cx="312120" cy="225360"/>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17" name="Input penna 16">
                <a:extLst>
                  <a:ext uri="{FF2B5EF4-FFF2-40B4-BE49-F238E27FC236}">
                    <a16:creationId xmlns:a16="http://schemas.microsoft.com/office/drawing/2014/main" id="{A39B7FDB-D507-9E4A-619B-8E2DA5075581}"/>
                  </a:ext>
                </a:extLst>
              </p14:cNvPr>
              <p14:cNvContentPartPr/>
              <p14:nvPr/>
            </p14:nvContentPartPr>
            <p14:xfrm>
              <a:off x="3345193" y="3055744"/>
              <a:ext cx="269640" cy="360"/>
            </p14:xfrm>
          </p:contentPart>
        </mc:Choice>
        <mc:Fallback xmlns="">
          <p:pic>
            <p:nvPicPr>
              <p:cNvPr id="17" name="Input penna 16">
                <a:extLst>
                  <a:ext uri="{FF2B5EF4-FFF2-40B4-BE49-F238E27FC236}">
                    <a16:creationId xmlns:a16="http://schemas.microsoft.com/office/drawing/2014/main" id="{A39B7FDB-D507-9E4A-619B-8E2DA5075581}"/>
                  </a:ext>
                </a:extLst>
              </p:cNvPr>
              <p:cNvPicPr/>
              <p:nvPr/>
            </p:nvPicPr>
            <p:blipFill>
              <a:blip r:embed="rId24"/>
              <a:stretch>
                <a:fillRect/>
              </a:stretch>
            </p:blipFill>
            <p:spPr>
              <a:xfrm>
                <a:off x="3291193" y="2947744"/>
                <a:ext cx="37728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18" name="Input penna 17">
                <a:extLst>
                  <a:ext uri="{FF2B5EF4-FFF2-40B4-BE49-F238E27FC236}">
                    <a16:creationId xmlns:a16="http://schemas.microsoft.com/office/drawing/2014/main" id="{E8C59927-59EE-FF10-6A40-00C87DC01E3A}"/>
                  </a:ext>
                </a:extLst>
              </p14:cNvPr>
              <p14:cNvContentPartPr/>
              <p14:nvPr/>
            </p14:nvContentPartPr>
            <p14:xfrm>
              <a:off x="4398553" y="3252664"/>
              <a:ext cx="136440" cy="360"/>
            </p14:xfrm>
          </p:contentPart>
        </mc:Choice>
        <mc:Fallback xmlns="">
          <p:pic>
            <p:nvPicPr>
              <p:cNvPr id="18" name="Input penna 17">
                <a:extLst>
                  <a:ext uri="{FF2B5EF4-FFF2-40B4-BE49-F238E27FC236}">
                    <a16:creationId xmlns:a16="http://schemas.microsoft.com/office/drawing/2014/main" id="{E8C59927-59EE-FF10-6A40-00C87DC01E3A}"/>
                  </a:ext>
                </a:extLst>
              </p:cNvPr>
              <p:cNvPicPr/>
              <p:nvPr/>
            </p:nvPicPr>
            <p:blipFill>
              <a:blip r:embed="rId26"/>
              <a:stretch>
                <a:fillRect/>
              </a:stretch>
            </p:blipFill>
            <p:spPr>
              <a:xfrm>
                <a:off x="4344553" y="3144664"/>
                <a:ext cx="24408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19" name="Input penna 18">
                <a:extLst>
                  <a:ext uri="{FF2B5EF4-FFF2-40B4-BE49-F238E27FC236}">
                    <a16:creationId xmlns:a16="http://schemas.microsoft.com/office/drawing/2014/main" id="{C79F2E06-FA7A-7107-384A-B0A1DCBEF615}"/>
                  </a:ext>
                </a:extLst>
              </p14:cNvPr>
              <p14:cNvContentPartPr/>
              <p14:nvPr/>
            </p14:nvContentPartPr>
            <p14:xfrm>
              <a:off x="2349793" y="4479904"/>
              <a:ext cx="334800" cy="11160"/>
            </p14:xfrm>
          </p:contentPart>
        </mc:Choice>
        <mc:Fallback xmlns="">
          <p:pic>
            <p:nvPicPr>
              <p:cNvPr id="19" name="Input penna 18">
                <a:extLst>
                  <a:ext uri="{FF2B5EF4-FFF2-40B4-BE49-F238E27FC236}">
                    <a16:creationId xmlns:a16="http://schemas.microsoft.com/office/drawing/2014/main" id="{C79F2E06-FA7A-7107-384A-B0A1DCBEF615}"/>
                  </a:ext>
                </a:extLst>
              </p:cNvPr>
              <p:cNvPicPr/>
              <p:nvPr/>
            </p:nvPicPr>
            <p:blipFill>
              <a:blip r:embed="rId28"/>
              <a:stretch>
                <a:fillRect/>
              </a:stretch>
            </p:blipFill>
            <p:spPr>
              <a:xfrm>
                <a:off x="2295793" y="4372264"/>
                <a:ext cx="442440" cy="226800"/>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20" name="Input penna 19">
                <a:extLst>
                  <a:ext uri="{FF2B5EF4-FFF2-40B4-BE49-F238E27FC236}">
                    <a16:creationId xmlns:a16="http://schemas.microsoft.com/office/drawing/2014/main" id="{DDD88848-8A32-81F2-D03B-B93B17A263F3}"/>
                  </a:ext>
                </a:extLst>
              </p14:cNvPr>
              <p14:cNvContentPartPr/>
              <p14:nvPr/>
            </p14:nvContentPartPr>
            <p14:xfrm>
              <a:off x="8136793" y="3132064"/>
              <a:ext cx="136440" cy="4680"/>
            </p14:xfrm>
          </p:contentPart>
        </mc:Choice>
        <mc:Fallback xmlns="">
          <p:pic>
            <p:nvPicPr>
              <p:cNvPr id="20" name="Input penna 19">
                <a:extLst>
                  <a:ext uri="{FF2B5EF4-FFF2-40B4-BE49-F238E27FC236}">
                    <a16:creationId xmlns:a16="http://schemas.microsoft.com/office/drawing/2014/main" id="{DDD88848-8A32-81F2-D03B-B93B17A263F3}"/>
                  </a:ext>
                </a:extLst>
              </p:cNvPr>
              <p:cNvPicPr/>
              <p:nvPr/>
            </p:nvPicPr>
            <p:blipFill>
              <a:blip r:embed="rId30"/>
              <a:stretch>
                <a:fillRect/>
              </a:stretch>
            </p:blipFill>
            <p:spPr>
              <a:xfrm>
                <a:off x="8083153" y="3024064"/>
                <a:ext cx="244080" cy="220320"/>
              </a:xfrm>
              <a:prstGeom prst="rect">
                <a:avLst/>
              </a:prstGeom>
            </p:spPr>
          </p:pic>
        </mc:Fallback>
      </mc:AlternateContent>
      <mc:AlternateContent xmlns:mc="http://schemas.openxmlformats.org/markup-compatibility/2006" xmlns:p14="http://schemas.microsoft.com/office/powerpoint/2010/main">
        <mc:Choice Requires="p14">
          <p:contentPart p14:bwMode="auto" r:id="rId31">
            <p14:nvContentPartPr>
              <p14:cNvPr id="21" name="Input penna 20">
                <a:extLst>
                  <a:ext uri="{FF2B5EF4-FFF2-40B4-BE49-F238E27FC236}">
                    <a16:creationId xmlns:a16="http://schemas.microsoft.com/office/drawing/2014/main" id="{AB391F5D-A4C1-5BF8-9A1A-5AF6D3863117}"/>
                  </a:ext>
                </a:extLst>
              </p14:cNvPr>
              <p14:cNvContentPartPr/>
              <p14:nvPr/>
            </p14:nvContentPartPr>
            <p14:xfrm>
              <a:off x="6053473" y="4377664"/>
              <a:ext cx="222120" cy="9000"/>
            </p14:xfrm>
          </p:contentPart>
        </mc:Choice>
        <mc:Fallback xmlns="">
          <p:pic>
            <p:nvPicPr>
              <p:cNvPr id="21" name="Input penna 20">
                <a:extLst>
                  <a:ext uri="{FF2B5EF4-FFF2-40B4-BE49-F238E27FC236}">
                    <a16:creationId xmlns:a16="http://schemas.microsoft.com/office/drawing/2014/main" id="{AB391F5D-A4C1-5BF8-9A1A-5AF6D3863117}"/>
                  </a:ext>
                </a:extLst>
              </p:cNvPr>
              <p:cNvPicPr/>
              <p:nvPr/>
            </p:nvPicPr>
            <p:blipFill>
              <a:blip r:embed="rId32"/>
              <a:stretch>
                <a:fillRect/>
              </a:stretch>
            </p:blipFill>
            <p:spPr>
              <a:xfrm>
                <a:off x="5999473" y="4269664"/>
                <a:ext cx="329760" cy="224640"/>
              </a:xfrm>
              <a:prstGeom prst="rect">
                <a:avLst/>
              </a:prstGeom>
            </p:spPr>
          </p:pic>
        </mc:Fallback>
      </mc:AlternateContent>
      <mc:AlternateContent xmlns:mc="http://schemas.openxmlformats.org/markup-compatibility/2006" xmlns:p14="http://schemas.microsoft.com/office/powerpoint/2010/main">
        <mc:Choice Requires="p14">
          <p:contentPart p14:bwMode="auto" r:id="rId33">
            <p14:nvContentPartPr>
              <p14:cNvPr id="22" name="Input penna 21">
                <a:extLst>
                  <a:ext uri="{FF2B5EF4-FFF2-40B4-BE49-F238E27FC236}">
                    <a16:creationId xmlns:a16="http://schemas.microsoft.com/office/drawing/2014/main" id="{E5401390-98E3-242E-C59D-CB4483DCE0A1}"/>
                  </a:ext>
                </a:extLst>
              </p14:cNvPr>
              <p14:cNvContentPartPr/>
              <p14:nvPr/>
            </p14:nvContentPartPr>
            <p14:xfrm>
              <a:off x="7662313" y="4641184"/>
              <a:ext cx="325440" cy="360"/>
            </p14:xfrm>
          </p:contentPart>
        </mc:Choice>
        <mc:Fallback xmlns="">
          <p:pic>
            <p:nvPicPr>
              <p:cNvPr id="22" name="Input penna 21">
                <a:extLst>
                  <a:ext uri="{FF2B5EF4-FFF2-40B4-BE49-F238E27FC236}">
                    <a16:creationId xmlns:a16="http://schemas.microsoft.com/office/drawing/2014/main" id="{E5401390-98E3-242E-C59D-CB4483DCE0A1}"/>
                  </a:ext>
                </a:extLst>
              </p:cNvPr>
              <p:cNvPicPr/>
              <p:nvPr/>
            </p:nvPicPr>
            <p:blipFill>
              <a:blip r:embed="rId34"/>
              <a:stretch>
                <a:fillRect/>
              </a:stretch>
            </p:blipFill>
            <p:spPr>
              <a:xfrm>
                <a:off x="7608673" y="4533184"/>
                <a:ext cx="43308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35">
            <p14:nvContentPartPr>
              <p14:cNvPr id="23" name="Input penna 22">
                <a:extLst>
                  <a:ext uri="{FF2B5EF4-FFF2-40B4-BE49-F238E27FC236}">
                    <a16:creationId xmlns:a16="http://schemas.microsoft.com/office/drawing/2014/main" id="{50EE2D22-692B-F07E-C573-145D08A7522C}"/>
                  </a:ext>
                </a:extLst>
              </p14:cNvPr>
              <p14:cNvContentPartPr/>
              <p14:nvPr/>
            </p14:nvContentPartPr>
            <p14:xfrm>
              <a:off x="6099913" y="5121424"/>
              <a:ext cx="157320" cy="18000"/>
            </p14:xfrm>
          </p:contentPart>
        </mc:Choice>
        <mc:Fallback xmlns="">
          <p:pic>
            <p:nvPicPr>
              <p:cNvPr id="23" name="Input penna 22">
                <a:extLst>
                  <a:ext uri="{FF2B5EF4-FFF2-40B4-BE49-F238E27FC236}">
                    <a16:creationId xmlns:a16="http://schemas.microsoft.com/office/drawing/2014/main" id="{50EE2D22-692B-F07E-C573-145D08A7522C}"/>
                  </a:ext>
                </a:extLst>
              </p:cNvPr>
              <p:cNvPicPr/>
              <p:nvPr/>
            </p:nvPicPr>
            <p:blipFill>
              <a:blip r:embed="rId36"/>
              <a:stretch>
                <a:fillRect/>
              </a:stretch>
            </p:blipFill>
            <p:spPr>
              <a:xfrm>
                <a:off x="6046273" y="5013784"/>
                <a:ext cx="264960" cy="233640"/>
              </a:xfrm>
              <a:prstGeom prst="rect">
                <a:avLst/>
              </a:prstGeom>
            </p:spPr>
          </p:pic>
        </mc:Fallback>
      </mc:AlternateContent>
      <mc:AlternateContent xmlns:mc="http://schemas.openxmlformats.org/markup-compatibility/2006" xmlns:p14="http://schemas.microsoft.com/office/powerpoint/2010/main">
        <mc:Choice Requires="p14">
          <p:contentPart p14:bwMode="auto" r:id="rId37">
            <p14:nvContentPartPr>
              <p14:cNvPr id="24" name="Input penna 23">
                <a:extLst>
                  <a:ext uri="{FF2B5EF4-FFF2-40B4-BE49-F238E27FC236}">
                    <a16:creationId xmlns:a16="http://schemas.microsoft.com/office/drawing/2014/main" id="{DB516AC3-8034-E249-ADD1-578E1B0A846A}"/>
                  </a:ext>
                </a:extLst>
              </p14:cNvPr>
              <p14:cNvContentPartPr/>
              <p14:nvPr/>
            </p14:nvContentPartPr>
            <p14:xfrm>
              <a:off x="8808193" y="5208544"/>
              <a:ext cx="205200" cy="360"/>
            </p14:xfrm>
          </p:contentPart>
        </mc:Choice>
        <mc:Fallback xmlns="">
          <p:pic>
            <p:nvPicPr>
              <p:cNvPr id="24" name="Input penna 23">
                <a:extLst>
                  <a:ext uri="{FF2B5EF4-FFF2-40B4-BE49-F238E27FC236}">
                    <a16:creationId xmlns:a16="http://schemas.microsoft.com/office/drawing/2014/main" id="{DB516AC3-8034-E249-ADD1-578E1B0A846A}"/>
                  </a:ext>
                </a:extLst>
              </p:cNvPr>
              <p:cNvPicPr/>
              <p:nvPr/>
            </p:nvPicPr>
            <p:blipFill>
              <a:blip r:embed="rId38"/>
              <a:stretch>
                <a:fillRect/>
              </a:stretch>
            </p:blipFill>
            <p:spPr>
              <a:xfrm>
                <a:off x="8754193" y="5100904"/>
                <a:ext cx="31284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39">
            <p14:nvContentPartPr>
              <p14:cNvPr id="25" name="Input penna 24">
                <a:extLst>
                  <a:ext uri="{FF2B5EF4-FFF2-40B4-BE49-F238E27FC236}">
                    <a16:creationId xmlns:a16="http://schemas.microsoft.com/office/drawing/2014/main" id="{9B2A29DF-EB8B-55C3-5A21-8E204F512FA5}"/>
                  </a:ext>
                </a:extLst>
              </p14:cNvPr>
              <p14:cNvContentPartPr/>
              <p14:nvPr/>
            </p14:nvContentPartPr>
            <p14:xfrm>
              <a:off x="8148673" y="5625424"/>
              <a:ext cx="181440" cy="360"/>
            </p14:xfrm>
          </p:contentPart>
        </mc:Choice>
        <mc:Fallback xmlns="">
          <p:pic>
            <p:nvPicPr>
              <p:cNvPr id="25" name="Input penna 24">
                <a:extLst>
                  <a:ext uri="{FF2B5EF4-FFF2-40B4-BE49-F238E27FC236}">
                    <a16:creationId xmlns:a16="http://schemas.microsoft.com/office/drawing/2014/main" id="{9B2A29DF-EB8B-55C3-5A21-8E204F512FA5}"/>
                  </a:ext>
                </a:extLst>
              </p:cNvPr>
              <p:cNvPicPr/>
              <p:nvPr/>
            </p:nvPicPr>
            <p:blipFill>
              <a:blip r:embed="rId40"/>
              <a:stretch>
                <a:fillRect/>
              </a:stretch>
            </p:blipFill>
            <p:spPr>
              <a:xfrm>
                <a:off x="8094673" y="5517424"/>
                <a:ext cx="28908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41">
            <p14:nvContentPartPr>
              <p14:cNvPr id="26" name="Input penna 25">
                <a:extLst>
                  <a:ext uri="{FF2B5EF4-FFF2-40B4-BE49-F238E27FC236}">
                    <a16:creationId xmlns:a16="http://schemas.microsoft.com/office/drawing/2014/main" id="{8182B3B4-F826-3B4D-5277-A91DA26A40E3}"/>
                  </a:ext>
                </a:extLst>
              </p14:cNvPr>
              <p14:cNvContentPartPr/>
              <p14:nvPr/>
            </p14:nvContentPartPr>
            <p14:xfrm>
              <a:off x="8530633" y="6678424"/>
              <a:ext cx="1278720" cy="59040"/>
            </p14:xfrm>
          </p:contentPart>
        </mc:Choice>
        <mc:Fallback xmlns="">
          <p:pic>
            <p:nvPicPr>
              <p:cNvPr id="26" name="Input penna 25">
                <a:extLst>
                  <a:ext uri="{FF2B5EF4-FFF2-40B4-BE49-F238E27FC236}">
                    <a16:creationId xmlns:a16="http://schemas.microsoft.com/office/drawing/2014/main" id="{8182B3B4-F826-3B4D-5277-A91DA26A40E3}"/>
                  </a:ext>
                </a:extLst>
              </p:cNvPr>
              <p:cNvPicPr/>
              <p:nvPr/>
            </p:nvPicPr>
            <p:blipFill>
              <a:blip r:embed="rId42"/>
              <a:stretch>
                <a:fillRect/>
              </a:stretch>
            </p:blipFill>
            <p:spPr>
              <a:xfrm>
                <a:off x="8476633" y="6570784"/>
                <a:ext cx="1386360" cy="274680"/>
              </a:xfrm>
              <a:prstGeom prst="rect">
                <a:avLst/>
              </a:prstGeom>
            </p:spPr>
          </p:pic>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495300" y="276225"/>
            <a:ext cx="8915400" cy="674688"/>
          </a:xfrm>
        </p:spPr>
        <p:txBody>
          <a:bodyPr>
            <a:noAutofit/>
          </a:bodyPr>
          <a:lstStyle/>
          <a:p>
            <a:pPr lvl="0" algn="l"/>
            <a:r>
              <a:rPr lang="it-IT" sz="2000" b="1" kern="0" dirty="0">
                <a:solidFill>
                  <a:srgbClr val="014377"/>
                </a:solidFill>
                <a:latin typeface="Arial" pitchFamily="34" charset="0"/>
                <a:cs typeface="Arial" pitchFamily="34" charset="0"/>
              </a:rPr>
              <a:t>Primi spunti di riflessione</a:t>
            </a:r>
            <a:br>
              <a:rPr lang="it-IT" sz="2000" b="1" kern="0" dirty="0">
                <a:solidFill>
                  <a:srgbClr val="014377"/>
                </a:solidFill>
                <a:latin typeface="Arial" pitchFamily="34" charset="0"/>
                <a:cs typeface="Arial" pitchFamily="34" charset="0"/>
              </a:rPr>
            </a:br>
            <a:r>
              <a:rPr lang="it-IT" sz="1400" i="1" kern="0" dirty="0">
                <a:solidFill>
                  <a:srgbClr val="014377"/>
                </a:solidFill>
                <a:latin typeface="Arial" pitchFamily="34" charset="0"/>
                <a:cs typeface="Arial" pitchFamily="34" charset="0"/>
              </a:rPr>
              <a:t>“Matrice” delle possibili opzioni strategiche</a:t>
            </a:r>
            <a:br>
              <a:rPr lang="it-IT" sz="1200" b="1" i="1" kern="0" dirty="0">
                <a:solidFill>
                  <a:srgbClr val="014377"/>
                </a:solidFill>
                <a:latin typeface="Arial" pitchFamily="34" charset="0"/>
                <a:cs typeface="Arial" pitchFamily="34" charset="0"/>
              </a:rPr>
            </a:br>
            <a:endParaRPr lang="it-IT" sz="1200" b="1" dirty="0">
              <a:latin typeface="Arial" pitchFamily="34" charset="0"/>
              <a:cs typeface="Arial" pitchFamily="34" charset="0"/>
            </a:endParaRPr>
          </a:p>
        </p:txBody>
      </p:sp>
      <p:sp>
        <p:nvSpPr>
          <p:cNvPr id="3" name="Rettangolo arrotondato 2"/>
          <p:cNvSpPr/>
          <p:nvPr/>
        </p:nvSpPr>
        <p:spPr bwMode="auto">
          <a:xfrm>
            <a:off x="3368824" y="2996952"/>
            <a:ext cx="2448272" cy="1512168"/>
          </a:xfrm>
          <a:prstGeom prst="roundRect">
            <a:avLst/>
          </a:prstGeom>
          <a:noFill/>
          <a:ln w="12700" cap="flat" cmpd="sng" algn="ctr">
            <a:solidFill>
              <a:schemeClr val="bg1">
                <a:lumMod val="65000"/>
              </a:schemeClr>
            </a:solidFill>
            <a:prstDash val="solid"/>
            <a:round/>
            <a:headEnd type="none" w="med" len="med"/>
            <a:tailEnd type="none" w="med" len="med"/>
          </a:ln>
          <a:effectLst/>
        </p:spPr>
        <p:txBody>
          <a:bodyPr vert="horz" wrap="square" lIns="0" tIns="46800" rIns="0" bIns="46800" numCol="1" rtlCol="0" anchor="t" anchorCtr="0" compatLnSpc="1">
            <a:prstTxWarp prst="textNoShape">
              <a:avLst/>
            </a:prstTxWarp>
            <a:noAutofit/>
          </a:bodyPr>
          <a:lstStyle/>
          <a:p>
            <a:pPr marL="0" marR="0" indent="0" algn="r" defTabSz="914400" eaLnBrk="0" latinLnBrk="0" hangingPunct="0">
              <a:lnSpc>
                <a:spcPct val="100000"/>
              </a:lnSpc>
              <a:buClrTx/>
              <a:buSzTx/>
              <a:buFontTx/>
              <a:buNone/>
              <a:tabLst/>
            </a:pPr>
            <a:endParaRPr lang="it-IT" b="0">
              <a:latin typeface="Arial" charset="0"/>
            </a:endParaRPr>
          </a:p>
        </p:txBody>
      </p:sp>
      <p:sp>
        <p:nvSpPr>
          <p:cNvPr id="5" name="Rettangolo arrotondato 4"/>
          <p:cNvSpPr/>
          <p:nvPr/>
        </p:nvSpPr>
        <p:spPr bwMode="auto">
          <a:xfrm>
            <a:off x="5961112" y="2996952"/>
            <a:ext cx="2448272" cy="1512168"/>
          </a:xfrm>
          <a:prstGeom prst="roundRect">
            <a:avLst/>
          </a:prstGeom>
          <a:noFill/>
          <a:ln w="12700" cap="flat" cmpd="sng" algn="ctr">
            <a:solidFill>
              <a:schemeClr val="bg1">
                <a:lumMod val="65000"/>
              </a:schemeClr>
            </a:solidFill>
            <a:prstDash val="solid"/>
            <a:round/>
            <a:headEnd type="none" w="med" len="med"/>
            <a:tailEnd type="none" w="med" len="med"/>
          </a:ln>
          <a:effectLst/>
        </p:spPr>
        <p:txBody>
          <a:bodyPr vert="horz" wrap="square" lIns="0" tIns="46800" rIns="0" bIns="46800" numCol="1" rtlCol="0" anchor="t" anchorCtr="0" compatLnSpc="1">
            <a:prstTxWarp prst="textNoShape">
              <a:avLst/>
            </a:prstTxWarp>
            <a:noAutofit/>
          </a:bodyPr>
          <a:lstStyle/>
          <a:p>
            <a:pPr algn="r" eaLnBrk="0" hangingPunct="0"/>
            <a:endParaRPr lang="it-IT" b="0">
              <a:latin typeface="Arial" charset="0"/>
            </a:endParaRPr>
          </a:p>
        </p:txBody>
      </p:sp>
      <p:sp>
        <p:nvSpPr>
          <p:cNvPr id="6" name="Rettangolo arrotondato 5"/>
          <p:cNvSpPr/>
          <p:nvPr/>
        </p:nvSpPr>
        <p:spPr bwMode="auto">
          <a:xfrm>
            <a:off x="3368824" y="4653136"/>
            <a:ext cx="2448272" cy="1512168"/>
          </a:xfrm>
          <a:prstGeom prst="roundRect">
            <a:avLst/>
          </a:prstGeom>
          <a:noFill/>
          <a:ln w="12700" cap="flat" cmpd="sng" algn="ctr">
            <a:solidFill>
              <a:schemeClr val="bg1">
                <a:lumMod val="65000"/>
              </a:schemeClr>
            </a:solidFill>
            <a:prstDash val="solid"/>
            <a:round/>
            <a:headEnd type="none" w="med" len="med"/>
            <a:tailEnd type="none" w="med" len="med"/>
          </a:ln>
          <a:effectLst/>
        </p:spPr>
        <p:txBody>
          <a:bodyPr vert="horz" wrap="square" lIns="0" tIns="46800" rIns="0" bIns="46800" numCol="1" rtlCol="0" anchor="t" anchorCtr="0" compatLnSpc="1">
            <a:prstTxWarp prst="textNoShape">
              <a:avLst/>
            </a:prstTxWarp>
            <a:noAutofit/>
          </a:bodyPr>
          <a:lstStyle/>
          <a:p>
            <a:pPr marL="0" marR="0" indent="0" algn="r" defTabSz="914400" eaLnBrk="0" latinLnBrk="0" hangingPunct="0">
              <a:lnSpc>
                <a:spcPct val="100000"/>
              </a:lnSpc>
              <a:buClrTx/>
              <a:buSzTx/>
              <a:buFontTx/>
              <a:buNone/>
              <a:tabLst/>
            </a:pPr>
            <a:endParaRPr lang="it-IT" b="0">
              <a:latin typeface="Arial" charset="0"/>
            </a:endParaRPr>
          </a:p>
        </p:txBody>
      </p:sp>
      <p:sp>
        <p:nvSpPr>
          <p:cNvPr id="7" name="Rettangolo arrotondato 6"/>
          <p:cNvSpPr/>
          <p:nvPr/>
        </p:nvSpPr>
        <p:spPr bwMode="auto">
          <a:xfrm>
            <a:off x="5961112" y="4653136"/>
            <a:ext cx="2448272" cy="1512168"/>
          </a:xfrm>
          <a:prstGeom prst="roundRect">
            <a:avLst/>
          </a:prstGeom>
          <a:noFill/>
          <a:ln w="12700" cap="flat" cmpd="sng" algn="ctr">
            <a:solidFill>
              <a:schemeClr val="bg1">
                <a:lumMod val="65000"/>
              </a:schemeClr>
            </a:solidFill>
            <a:prstDash val="solid"/>
            <a:round/>
            <a:headEnd type="none" w="med" len="med"/>
            <a:tailEnd type="none" w="med" len="med"/>
          </a:ln>
          <a:effectLst/>
        </p:spPr>
        <p:txBody>
          <a:bodyPr vert="horz" wrap="square" lIns="0" tIns="46800" rIns="0" bIns="46800" numCol="1" rtlCol="0" anchor="t" anchorCtr="0" compatLnSpc="1">
            <a:prstTxWarp prst="textNoShape">
              <a:avLst/>
            </a:prstTxWarp>
            <a:noAutofit/>
          </a:bodyPr>
          <a:lstStyle/>
          <a:p>
            <a:pPr algn="r" eaLnBrk="0" hangingPunct="0"/>
            <a:endParaRPr lang="it-IT" b="0">
              <a:latin typeface="Arial" charset="0"/>
            </a:endParaRPr>
          </a:p>
        </p:txBody>
      </p:sp>
      <p:sp>
        <p:nvSpPr>
          <p:cNvPr id="8" name="AutoShape 13"/>
          <p:cNvSpPr>
            <a:spLocks noChangeArrowheads="1"/>
          </p:cNvSpPr>
          <p:nvPr/>
        </p:nvSpPr>
        <p:spPr bwMode="auto">
          <a:xfrm>
            <a:off x="920552" y="1700808"/>
            <a:ext cx="2160240" cy="792088"/>
          </a:xfrm>
          <a:prstGeom prst="roundRect">
            <a:avLst>
              <a:gd name="adj" fmla="val 16667"/>
            </a:avLst>
          </a:prstGeom>
          <a:solidFill>
            <a:srgbClr val="014377"/>
          </a:solidFill>
          <a:ln w="12700">
            <a:noFill/>
            <a:round/>
            <a:headEnd/>
            <a:tailEnd/>
          </a:ln>
        </p:spPr>
        <p:txBody>
          <a:bodyPr lIns="108000" tIns="46800" rIns="0" bIns="46800" anchor="ctr"/>
          <a:lstStyle/>
          <a:p>
            <a:pPr algn="ctr" eaLnBrk="0" hangingPunct="0"/>
            <a:r>
              <a:rPr lang="it-IT" sz="900" dirty="0">
                <a:solidFill>
                  <a:schemeClr val="bg1"/>
                </a:solidFill>
                <a:latin typeface="Arial"/>
              </a:rPr>
              <a:t>CONSOLIDAMENTO POSIZIONAMENTO NEI MERCATI  CORE di  e BRANDING</a:t>
            </a:r>
            <a:endParaRPr lang="it-IT" sz="900" b="1" dirty="0">
              <a:solidFill>
                <a:schemeClr val="bg1"/>
              </a:solidFill>
              <a:ea typeface="ＭＳ Ｐゴシック"/>
              <a:cs typeface="ＭＳ Ｐゴシック"/>
            </a:endParaRPr>
          </a:p>
        </p:txBody>
      </p:sp>
      <p:sp>
        <p:nvSpPr>
          <p:cNvPr id="9" name="Rettangolo arrotondato 8"/>
          <p:cNvSpPr/>
          <p:nvPr/>
        </p:nvSpPr>
        <p:spPr bwMode="auto">
          <a:xfrm>
            <a:off x="3368824" y="1340768"/>
            <a:ext cx="2448272" cy="1512168"/>
          </a:xfrm>
          <a:prstGeom prst="roundRect">
            <a:avLst/>
          </a:prstGeom>
          <a:noFill/>
          <a:ln w="12700" cap="flat" cmpd="sng" algn="ctr">
            <a:solidFill>
              <a:schemeClr val="bg1">
                <a:lumMod val="65000"/>
              </a:schemeClr>
            </a:solidFill>
            <a:prstDash val="solid"/>
            <a:round/>
            <a:headEnd type="none" w="med" len="med"/>
            <a:tailEnd type="none" w="med" len="med"/>
          </a:ln>
          <a:effectLst/>
        </p:spPr>
        <p:txBody>
          <a:bodyPr vert="horz" wrap="square" lIns="0" tIns="46800" rIns="0" bIns="46800" numCol="1" rtlCol="0" anchor="t" anchorCtr="0" compatLnSpc="1">
            <a:prstTxWarp prst="textNoShape">
              <a:avLst/>
            </a:prstTxWarp>
            <a:noAutofit/>
          </a:bodyPr>
          <a:lstStyle/>
          <a:p>
            <a:pPr algn="r" eaLnBrk="0" hangingPunct="0"/>
            <a:endParaRPr lang="it-IT" b="0">
              <a:latin typeface="Arial" charset="0"/>
            </a:endParaRPr>
          </a:p>
        </p:txBody>
      </p:sp>
      <p:sp>
        <p:nvSpPr>
          <p:cNvPr id="10" name="Rettangolo arrotondato 9"/>
          <p:cNvSpPr/>
          <p:nvPr/>
        </p:nvSpPr>
        <p:spPr bwMode="auto">
          <a:xfrm>
            <a:off x="5961112" y="1340768"/>
            <a:ext cx="2448272" cy="1512168"/>
          </a:xfrm>
          <a:prstGeom prst="roundRect">
            <a:avLst/>
          </a:prstGeom>
          <a:noFill/>
          <a:ln w="12700" cap="flat" cmpd="sng" algn="ctr">
            <a:solidFill>
              <a:schemeClr val="bg1">
                <a:lumMod val="65000"/>
              </a:schemeClr>
            </a:solidFill>
            <a:prstDash val="solid"/>
            <a:round/>
            <a:headEnd type="none" w="med" len="med"/>
            <a:tailEnd type="none" w="med" len="med"/>
          </a:ln>
          <a:effectLst/>
        </p:spPr>
        <p:txBody>
          <a:bodyPr vert="horz" wrap="square" lIns="0" tIns="46800" rIns="0" bIns="46800" numCol="1" rtlCol="0" anchor="t" anchorCtr="0" compatLnSpc="1">
            <a:prstTxWarp prst="textNoShape">
              <a:avLst/>
            </a:prstTxWarp>
            <a:noAutofit/>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Arial" charset="0"/>
            </a:endParaRPr>
          </a:p>
        </p:txBody>
      </p:sp>
      <p:sp>
        <p:nvSpPr>
          <p:cNvPr id="11" name="AutoShape 13"/>
          <p:cNvSpPr>
            <a:spLocks noChangeArrowheads="1"/>
          </p:cNvSpPr>
          <p:nvPr/>
        </p:nvSpPr>
        <p:spPr bwMode="auto">
          <a:xfrm>
            <a:off x="920552" y="3356992"/>
            <a:ext cx="2160240" cy="792088"/>
          </a:xfrm>
          <a:prstGeom prst="roundRect">
            <a:avLst>
              <a:gd name="adj" fmla="val 16667"/>
            </a:avLst>
          </a:prstGeom>
          <a:solidFill>
            <a:srgbClr val="0079CC"/>
          </a:solidFill>
          <a:ln w="12700">
            <a:noFill/>
            <a:round/>
            <a:headEnd/>
            <a:tailEnd/>
          </a:ln>
        </p:spPr>
        <p:txBody>
          <a:bodyPr lIns="108000" tIns="46800" rIns="0" bIns="46800" anchor="ctr"/>
          <a:lstStyle/>
          <a:p>
            <a:pPr algn="ctr" eaLnBrk="0" hangingPunct="0"/>
            <a:r>
              <a:rPr lang="it-IT" sz="900" dirty="0">
                <a:solidFill>
                  <a:schemeClr val="bg1"/>
                </a:solidFill>
                <a:ea typeface="ＭＳ Ｐゴシック"/>
                <a:cs typeface="ＭＳ Ｐゴシック"/>
              </a:rPr>
              <a:t>SVILUPPO NEI MERCATI A PIU’ ALTO POTENZIALE  </a:t>
            </a:r>
            <a:r>
              <a:rPr lang="it-IT" sz="900" dirty="0" err="1">
                <a:solidFill>
                  <a:schemeClr val="bg1"/>
                </a:solidFill>
                <a:ea typeface="ＭＳ Ｐゴシック"/>
                <a:cs typeface="ＭＳ Ｐゴシック"/>
              </a:rPr>
              <a:t>DI</a:t>
            </a:r>
            <a:r>
              <a:rPr lang="it-IT" sz="900" dirty="0">
                <a:solidFill>
                  <a:schemeClr val="bg1"/>
                </a:solidFill>
                <a:ea typeface="ＭＳ Ｐゴシック"/>
                <a:cs typeface="ＭＳ Ｐゴシック"/>
              </a:rPr>
              <a:t>  CRESCITA (Internazionalizzazione)</a:t>
            </a:r>
          </a:p>
        </p:txBody>
      </p:sp>
      <p:sp>
        <p:nvSpPr>
          <p:cNvPr id="12" name="AutoShape 13"/>
          <p:cNvSpPr>
            <a:spLocks noChangeArrowheads="1"/>
          </p:cNvSpPr>
          <p:nvPr/>
        </p:nvSpPr>
        <p:spPr bwMode="auto">
          <a:xfrm>
            <a:off x="920552" y="5157192"/>
            <a:ext cx="2160000" cy="540000"/>
          </a:xfrm>
          <a:prstGeom prst="roundRect">
            <a:avLst>
              <a:gd name="adj" fmla="val 16667"/>
            </a:avLst>
          </a:prstGeom>
          <a:solidFill>
            <a:srgbClr val="93C9FF"/>
          </a:solidFill>
          <a:ln w="12700">
            <a:noFill/>
            <a:round/>
            <a:headEnd/>
            <a:tailEnd/>
          </a:ln>
        </p:spPr>
        <p:txBody>
          <a:bodyPr lIns="108000" tIns="46800" rIns="0" bIns="46800" anchor="ctr"/>
          <a:lstStyle/>
          <a:p>
            <a:pPr algn="ctr" eaLnBrk="0" hangingPunct="0"/>
            <a:r>
              <a:rPr lang="it-IT" sz="900" dirty="0">
                <a:solidFill>
                  <a:schemeClr val="bg1"/>
                </a:solidFill>
                <a:ea typeface="ＭＳ Ｐゴシック"/>
                <a:cs typeface="ＭＳ Ｐゴシック"/>
              </a:rPr>
              <a:t>ASSUNZIONE DELLA  LEADERSHIP  NEL CORE BUSINESS  A LIVELLO EUROPEO </a:t>
            </a:r>
          </a:p>
        </p:txBody>
      </p:sp>
      <p:sp>
        <p:nvSpPr>
          <p:cNvPr id="13" name="CasellaDiTesto 12"/>
          <p:cNvSpPr txBox="1"/>
          <p:nvPr/>
        </p:nvSpPr>
        <p:spPr>
          <a:xfrm>
            <a:off x="5947395" y="1014636"/>
            <a:ext cx="2592288" cy="246221"/>
          </a:xfrm>
          <a:prstGeom prst="rect">
            <a:avLst/>
          </a:prstGeom>
          <a:noFill/>
        </p:spPr>
        <p:txBody>
          <a:bodyPr wrap="square" rtlCol="0">
            <a:spAutoFit/>
          </a:bodyPr>
          <a:lstStyle/>
          <a:p>
            <a:pPr algn="ctr"/>
            <a:r>
              <a:rPr lang="it-IT" sz="1000" kern="0" dirty="0">
                <a:solidFill>
                  <a:srgbClr val="014377"/>
                </a:solidFill>
                <a:latin typeface="+mn-lt"/>
              </a:rPr>
              <a:t>PARTNER FINANZIARIO</a:t>
            </a:r>
          </a:p>
        </p:txBody>
      </p:sp>
      <p:sp>
        <p:nvSpPr>
          <p:cNvPr id="14" name="CasellaDiTesto 13"/>
          <p:cNvSpPr txBox="1"/>
          <p:nvPr/>
        </p:nvSpPr>
        <p:spPr>
          <a:xfrm>
            <a:off x="3224808" y="1022539"/>
            <a:ext cx="2592288" cy="246221"/>
          </a:xfrm>
          <a:prstGeom prst="rect">
            <a:avLst/>
          </a:prstGeom>
          <a:noFill/>
        </p:spPr>
        <p:txBody>
          <a:bodyPr wrap="square" rtlCol="0">
            <a:spAutoFit/>
          </a:bodyPr>
          <a:lstStyle/>
          <a:p>
            <a:pPr algn="ctr"/>
            <a:r>
              <a:rPr lang="it-IT" sz="1000" kern="0" dirty="0">
                <a:solidFill>
                  <a:srgbClr val="014377"/>
                </a:solidFill>
                <a:latin typeface="+mn-lt"/>
              </a:rPr>
              <a:t>PARTNER STRATEGICO</a:t>
            </a:r>
          </a:p>
        </p:txBody>
      </p:sp>
      <p:sp>
        <p:nvSpPr>
          <p:cNvPr id="15" name="Rettangolo 14"/>
          <p:cNvSpPr/>
          <p:nvPr/>
        </p:nvSpPr>
        <p:spPr>
          <a:xfrm>
            <a:off x="6027787" y="1599833"/>
            <a:ext cx="2304256" cy="1200329"/>
          </a:xfrm>
          <a:prstGeom prst="rect">
            <a:avLst/>
          </a:prstGeom>
        </p:spPr>
        <p:txBody>
          <a:bodyPr wrap="square">
            <a:spAutoFit/>
          </a:bodyPr>
          <a:lstStyle/>
          <a:p>
            <a:pPr lvl="0" algn="just" fontAlgn="ctr">
              <a:spcBef>
                <a:spcPts val="0"/>
              </a:spcBef>
              <a:spcAft>
                <a:spcPts val="0"/>
              </a:spcAft>
            </a:pPr>
            <a:r>
              <a:rPr lang="it-IT" sz="900" b="0" dirty="0">
                <a:solidFill>
                  <a:srgbClr val="002060"/>
                </a:solidFill>
                <a:latin typeface="Arial"/>
                <a:cs typeface="+mn-cs"/>
              </a:rPr>
              <a:t>UBI ritiene che in questa fase un partner finanziario abbia una minore valenza strategica rispetto ad altre opzioni. Tale ipotesi potrebbe essere approfondita in una fase successiva e valutata con riferimento  alle azioni di rafforzamento del </a:t>
            </a:r>
            <a:r>
              <a:rPr lang="it-IT" sz="900" b="0" dirty="0" err="1">
                <a:solidFill>
                  <a:srgbClr val="002060"/>
                </a:solidFill>
                <a:latin typeface="Arial"/>
                <a:cs typeface="+mn-cs"/>
              </a:rPr>
              <a:t>Brand</a:t>
            </a:r>
            <a:r>
              <a:rPr lang="it-IT" sz="900" b="0" dirty="0">
                <a:solidFill>
                  <a:srgbClr val="002060"/>
                </a:solidFill>
                <a:latin typeface="Arial"/>
                <a:cs typeface="+mn-cs"/>
              </a:rPr>
              <a:t> TVS ed al supporto del piano di investimenti</a:t>
            </a:r>
          </a:p>
        </p:txBody>
      </p:sp>
      <p:sp>
        <p:nvSpPr>
          <p:cNvPr id="16" name="Rettangolo 15"/>
          <p:cNvSpPr/>
          <p:nvPr/>
        </p:nvSpPr>
        <p:spPr>
          <a:xfrm>
            <a:off x="3440832" y="1647091"/>
            <a:ext cx="2304000" cy="1200329"/>
          </a:xfrm>
          <a:prstGeom prst="rect">
            <a:avLst/>
          </a:prstGeom>
        </p:spPr>
        <p:txBody>
          <a:bodyPr>
            <a:spAutoFit/>
          </a:bodyPr>
          <a:lstStyle/>
          <a:p>
            <a:pPr lvl="0" algn="just" fontAlgn="ctr">
              <a:spcBef>
                <a:spcPts val="0"/>
              </a:spcBef>
              <a:spcAft>
                <a:spcPts val="0"/>
              </a:spcAft>
            </a:pPr>
            <a:r>
              <a:rPr lang="it-IT" sz="900" b="0" dirty="0">
                <a:solidFill>
                  <a:srgbClr val="002060"/>
                </a:solidFill>
                <a:latin typeface="Arial"/>
                <a:cs typeface="+mn-cs"/>
              </a:rPr>
              <a:t>UBI condivide l’opportunità di approfondire tale  opzione  relativa alla ricerca di un Partner Strategico  con cui realizzare sinergie a livello di gamma di offerta (es. nel settore dei casalinghi), di canale distributivo e di Clienti/Mercato in ambito europeo oltre che rafforzare il </a:t>
            </a:r>
            <a:r>
              <a:rPr lang="it-IT" sz="900" b="0" dirty="0" err="1">
                <a:solidFill>
                  <a:srgbClr val="002060"/>
                </a:solidFill>
                <a:latin typeface="Arial"/>
                <a:cs typeface="+mn-cs"/>
              </a:rPr>
              <a:t>Brand</a:t>
            </a:r>
            <a:r>
              <a:rPr lang="it-IT" sz="900" b="0" dirty="0">
                <a:solidFill>
                  <a:srgbClr val="002060"/>
                </a:solidFill>
                <a:latin typeface="Arial"/>
                <a:cs typeface="+mn-cs"/>
              </a:rPr>
              <a:t> TVS</a:t>
            </a:r>
          </a:p>
        </p:txBody>
      </p:sp>
      <p:sp>
        <p:nvSpPr>
          <p:cNvPr id="17" name="Rettangolo 16"/>
          <p:cNvSpPr/>
          <p:nvPr/>
        </p:nvSpPr>
        <p:spPr>
          <a:xfrm>
            <a:off x="6105128" y="3212976"/>
            <a:ext cx="2304000" cy="1061829"/>
          </a:xfrm>
          <a:prstGeom prst="rect">
            <a:avLst/>
          </a:prstGeom>
        </p:spPr>
        <p:txBody>
          <a:bodyPr>
            <a:spAutoFit/>
          </a:bodyPr>
          <a:lstStyle/>
          <a:p>
            <a:pPr algn="just"/>
            <a:r>
              <a:rPr lang="it-IT" sz="900" b="0" dirty="0">
                <a:solidFill>
                  <a:srgbClr val="002060"/>
                </a:solidFill>
                <a:latin typeface="Arial"/>
                <a:cs typeface="+mn-cs"/>
              </a:rPr>
              <a:t>UBI ritiene che  in questo caso un partner Strategico / Finanziario possa dare un importante contributo qualora presenti strette relazioni o intereressi con Operatori che gestiscono catene / canali distributivi in mercati ad alto tasso di crescita potenziale</a:t>
            </a:r>
            <a:endParaRPr lang="it-IT" dirty="0"/>
          </a:p>
        </p:txBody>
      </p:sp>
      <p:sp>
        <p:nvSpPr>
          <p:cNvPr id="18" name="Rettangolo 17"/>
          <p:cNvSpPr/>
          <p:nvPr/>
        </p:nvSpPr>
        <p:spPr>
          <a:xfrm>
            <a:off x="3512840" y="3225750"/>
            <a:ext cx="2304000" cy="1061829"/>
          </a:xfrm>
          <a:prstGeom prst="rect">
            <a:avLst/>
          </a:prstGeom>
        </p:spPr>
        <p:txBody>
          <a:bodyPr>
            <a:spAutoFit/>
          </a:bodyPr>
          <a:lstStyle/>
          <a:p>
            <a:pPr lvl="0" algn="just" fontAlgn="ctr">
              <a:spcBef>
                <a:spcPts val="0"/>
              </a:spcBef>
              <a:spcAft>
                <a:spcPts val="0"/>
              </a:spcAft>
            </a:pPr>
            <a:r>
              <a:rPr lang="it-IT" sz="900" b="0" dirty="0">
                <a:solidFill>
                  <a:srgbClr val="002060"/>
                </a:solidFill>
                <a:latin typeface="Arial"/>
                <a:cs typeface="+mn-cs"/>
              </a:rPr>
              <a:t>UBI ritiene di particolare interesse approcciare un Partner Strategico che possa facilitare lo sviluppo ad es. a livello distributivo sul mercato asiatico (Cina) e/o americano (USA, Brasile) i quali presentano potenziali di crescita superiori al mercato europeo</a:t>
            </a:r>
          </a:p>
        </p:txBody>
      </p:sp>
      <p:sp>
        <p:nvSpPr>
          <p:cNvPr id="19" name="Rettangolo 18"/>
          <p:cNvSpPr/>
          <p:nvPr/>
        </p:nvSpPr>
        <p:spPr>
          <a:xfrm>
            <a:off x="5961112" y="4869160"/>
            <a:ext cx="2476500" cy="923330"/>
          </a:xfrm>
          <a:prstGeom prst="rect">
            <a:avLst/>
          </a:prstGeom>
        </p:spPr>
        <p:txBody>
          <a:bodyPr>
            <a:spAutoFit/>
          </a:bodyPr>
          <a:lstStyle/>
          <a:p>
            <a:pPr lvl="0" algn="just" fontAlgn="ctr">
              <a:spcBef>
                <a:spcPts val="0"/>
              </a:spcBef>
              <a:spcAft>
                <a:spcPts val="0"/>
              </a:spcAft>
            </a:pPr>
            <a:r>
              <a:rPr lang="it-IT" sz="900" b="0" dirty="0">
                <a:solidFill>
                  <a:srgbClr val="002060"/>
                </a:solidFill>
                <a:latin typeface="Arial"/>
                <a:cs typeface="+mn-cs"/>
              </a:rPr>
              <a:t>UBI   ritiene che questa opzione possa essere approfondita con particolare riferimento a concorrenti diretti di TVS con cui un Partner Finanziario potrebbe agevolare la condivisione di un progetto strategico</a:t>
            </a:r>
          </a:p>
        </p:txBody>
      </p:sp>
      <p:sp>
        <p:nvSpPr>
          <p:cNvPr id="20" name="Rettangolo 19"/>
          <p:cNvSpPr/>
          <p:nvPr/>
        </p:nvSpPr>
        <p:spPr>
          <a:xfrm>
            <a:off x="3512840" y="4798293"/>
            <a:ext cx="2304000" cy="1338828"/>
          </a:xfrm>
          <a:prstGeom prst="rect">
            <a:avLst/>
          </a:prstGeom>
        </p:spPr>
        <p:txBody>
          <a:bodyPr wrap="square">
            <a:spAutoFit/>
          </a:bodyPr>
          <a:lstStyle/>
          <a:p>
            <a:pPr algn="just"/>
            <a:r>
              <a:rPr lang="it-IT" sz="900" b="0" dirty="0">
                <a:solidFill>
                  <a:srgbClr val="002060"/>
                </a:solidFill>
                <a:latin typeface="Arial"/>
                <a:cs typeface="+mn-cs"/>
              </a:rPr>
              <a:t>UBI ritiene che possa essere approfondita la possibilità di un Partner Industriale a livello Europeo  con cui realizzare sinergie di prodotto/mercato  oltre che di costo e con cui  assumere la leadership a livello europeo nel settore delle pentole antiaderenti e ridurre il profilo di rischio (operativo-finanziario) dell’Azienda</a:t>
            </a:r>
            <a:endParaRPr lang="it-IT" dirty="0"/>
          </a:p>
        </p:txBody>
      </p:sp>
      <p:sp>
        <p:nvSpPr>
          <p:cNvPr id="27" name="Oval 65"/>
          <p:cNvSpPr>
            <a:spLocks noChangeArrowheads="1"/>
          </p:cNvSpPr>
          <p:nvPr/>
        </p:nvSpPr>
        <p:spPr bwMode="auto">
          <a:xfrm>
            <a:off x="3234011" y="1287810"/>
            <a:ext cx="360362" cy="360362"/>
          </a:xfrm>
          <a:prstGeom prst="ellipse">
            <a:avLst/>
          </a:prstGeom>
          <a:solidFill>
            <a:srgbClr val="014377"/>
          </a:solidFill>
          <a:ln w="9525" algn="ctr">
            <a:noFill/>
            <a:round/>
            <a:headEnd/>
            <a:tailEnd/>
          </a:ln>
        </p:spPr>
        <p:txBody>
          <a:bodyPr wrap="none" lIns="46800" rIns="46800" anchor="ctr"/>
          <a:lstStyle/>
          <a:p>
            <a:pPr marL="177800" indent="-177800" algn="ctr" eaLnBrk="0" hangingPunct="0">
              <a:buClr>
                <a:srgbClr val="000066"/>
              </a:buClr>
              <a:buFont typeface="Wingdings" pitchFamily="2" charset="2"/>
              <a:buNone/>
            </a:pPr>
            <a:r>
              <a:rPr lang="it-IT" b="1" dirty="0">
                <a:solidFill>
                  <a:schemeClr val="bg1"/>
                </a:solidFill>
              </a:rPr>
              <a:t>1</a:t>
            </a:r>
          </a:p>
        </p:txBody>
      </p:sp>
      <p:sp>
        <p:nvSpPr>
          <p:cNvPr id="28" name="Oval 68"/>
          <p:cNvSpPr>
            <a:spLocks noChangeArrowheads="1"/>
          </p:cNvSpPr>
          <p:nvPr/>
        </p:nvSpPr>
        <p:spPr bwMode="auto">
          <a:xfrm>
            <a:off x="3234011" y="2943671"/>
            <a:ext cx="360362" cy="360363"/>
          </a:xfrm>
          <a:prstGeom prst="ellipse">
            <a:avLst/>
          </a:prstGeom>
          <a:solidFill>
            <a:srgbClr val="0079CC"/>
          </a:solidFill>
          <a:ln w="9525" algn="ctr">
            <a:noFill/>
            <a:round/>
            <a:headEnd/>
            <a:tailEnd/>
          </a:ln>
        </p:spPr>
        <p:txBody>
          <a:bodyPr wrap="none" lIns="46800" rIns="46800" anchor="ctr"/>
          <a:lstStyle/>
          <a:p>
            <a:pPr marL="177800" indent="-177800" algn="ctr" eaLnBrk="0" hangingPunct="0">
              <a:buClr>
                <a:srgbClr val="000066"/>
              </a:buClr>
              <a:buFont typeface="Wingdings" pitchFamily="2" charset="2"/>
              <a:buNone/>
            </a:pPr>
            <a:r>
              <a:rPr lang="it-IT" b="1" dirty="0">
                <a:solidFill>
                  <a:schemeClr val="bg1"/>
                </a:solidFill>
              </a:rPr>
              <a:t>2</a:t>
            </a:r>
          </a:p>
        </p:txBody>
      </p:sp>
      <p:sp>
        <p:nvSpPr>
          <p:cNvPr id="29" name="Oval 76"/>
          <p:cNvSpPr>
            <a:spLocks noChangeArrowheads="1"/>
          </p:cNvSpPr>
          <p:nvPr/>
        </p:nvSpPr>
        <p:spPr bwMode="auto">
          <a:xfrm>
            <a:off x="5831954" y="4533503"/>
            <a:ext cx="360363" cy="360363"/>
          </a:xfrm>
          <a:prstGeom prst="ellipse">
            <a:avLst/>
          </a:prstGeom>
          <a:solidFill>
            <a:srgbClr val="93C9FF"/>
          </a:solidFill>
          <a:ln w="9525" algn="ctr">
            <a:noFill/>
            <a:round/>
            <a:headEnd/>
            <a:tailEnd/>
          </a:ln>
        </p:spPr>
        <p:txBody>
          <a:bodyPr wrap="none" lIns="46800" rIns="46800" anchor="ctr"/>
          <a:lstStyle/>
          <a:p>
            <a:pPr marL="177800" indent="-177800" algn="ctr" eaLnBrk="0" hangingPunct="0">
              <a:buClr>
                <a:srgbClr val="000066"/>
              </a:buClr>
              <a:buFont typeface="Wingdings" pitchFamily="2" charset="2"/>
              <a:buNone/>
            </a:pPr>
            <a:r>
              <a:rPr lang="it-IT" b="1" dirty="0">
                <a:solidFill>
                  <a:schemeClr val="bg1"/>
                </a:solidFill>
              </a:rPr>
              <a:t>3</a:t>
            </a:r>
          </a:p>
        </p:txBody>
      </p:sp>
      <mc:AlternateContent xmlns:mc="http://schemas.openxmlformats.org/markup-compatibility/2006" xmlns:p14="http://schemas.microsoft.com/office/powerpoint/2010/main">
        <mc:Choice Requires="p14">
          <p:contentPart p14:bwMode="auto" r:id="rId3">
            <p14:nvContentPartPr>
              <p14:cNvPr id="2" name="Input penna 1">
                <a:extLst>
                  <a:ext uri="{FF2B5EF4-FFF2-40B4-BE49-F238E27FC236}">
                    <a16:creationId xmlns:a16="http://schemas.microsoft.com/office/drawing/2014/main" id="{F9DB8694-8658-9AB8-9A1F-B78E65B3498D}"/>
                  </a:ext>
                </a:extLst>
              </p14:cNvPr>
              <p14:cNvContentPartPr/>
              <p14:nvPr/>
            </p14:nvContentPartPr>
            <p14:xfrm>
              <a:off x="9039673" y="277984"/>
              <a:ext cx="695160" cy="337680"/>
            </p14:xfrm>
          </p:contentPart>
        </mc:Choice>
        <mc:Fallback xmlns="">
          <p:pic>
            <p:nvPicPr>
              <p:cNvPr id="2" name="Input penna 1">
                <a:extLst>
                  <a:ext uri="{FF2B5EF4-FFF2-40B4-BE49-F238E27FC236}">
                    <a16:creationId xmlns:a16="http://schemas.microsoft.com/office/drawing/2014/main" id="{F9DB8694-8658-9AB8-9A1F-B78E65B3498D}"/>
                  </a:ext>
                </a:extLst>
              </p:cNvPr>
              <p:cNvPicPr/>
              <p:nvPr/>
            </p:nvPicPr>
            <p:blipFill>
              <a:blip r:embed="rId4"/>
              <a:stretch>
                <a:fillRect/>
              </a:stretch>
            </p:blipFill>
            <p:spPr>
              <a:xfrm>
                <a:off x="8986033" y="169984"/>
                <a:ext cx="802800" cy="55332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21" name="Input penna 20">
                <a:extLst>
                  <a:ext uri="{FF2B5EF4-FFF2-40B4-BE49-F238E27FC236}">
                    <a16:creationId xmlns:a16="http://schemas.microsoft.com/office/drawing/2014/main" id="{58BE6D23-80E5-BF15-D9E8-DF77C49AD316}"/>
                  </a:ext>
                </a:extLst>
              </p14:cNvPr>
              <p14:cNvContentPartPr/>
              <p14:nvPr/>
            </p14:nvContentPartPr>
            <p14:xfrm>
              <a:off x="8417593" y="6504544"/>
              <a:ext cx="1330560" cy="36000"/>
            </p14:xfrm>
          </p:contentPart>
        </mc:Choice>
        <mc:Fallback xmlns="">
          <p:pic>
            <p:nvPicPr>
              <p:cNvPr id="21" name="Input penna 20">
                <a:extLst>
                  <a:ext uri="{FF2B5EF4-FFF2-40B4-BE49-F238E27FC236}">
                    <a16:creationId xmlns:a16="http://schemas.microsoft.com/office/drawing/2014/main" id="{58BE6D23-80E5-BF15-D9E8-DF77C49AD316}"/>
                  </a:ext>
                </a:extLst>
              </p:cNvPr>
              <p:cNvPicPr/>
              <p:nvPr/>
            </p:nvPicPr>
            <p:blipFill>
              <a:blip r:embed="rId6"/>
              <a:stretch>
                <a:fillRect/>
              </a:stretch>
            </p:blipFill>
            <p:spPr>
              <a:xfrm>
                <a:off x="8363593" y="6396904"/>
                <a:ext cx="1438200" cy="25164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22" name="Input penna 21">
                <a:extLst>
                  <a:ext uri="{FF2B5EF4-FFF2-40B4-BE49-F238E27FC236}">
                    <a16:creationId xmlns:a16="http://schemas.microsoft.com/office/drawing/2014/main" id="{5EBA23FD-B53B-7D05-E516-A577CA416EE8}"/>
                  </a:ext>
                </a:extLst>
              </p14:cNvPr>
              <p14:cNvContentPartPr/>
              <p14:nvPr/>
            </p14:nvContentPartPr>
            <p14:xfrm>
              <a:off x="2593" y="463024"/>
              <a:ext cx="483840" cy="360"/>
            </p14:xfrm>
          </p:contentPart>
        </mc:Choice>
        <mc:Fallback xmlns="">
          <p:pic>
            <p:nvPicPr>
              <p:cNvPr id="22" name="Input penna 21">
                <a:extLst>
                  <a:ext uri="{FF2B5EF4-FFF2-40B4-BE49-F238E27FC236}">
                    <a16:creationId xmlns:a16="http://schemas.microsoft.com/office/drawing/2014/main" id="{5EBA23FD-B53B-7D05-E516-A577CA416EE8}"/>
                  </a:ext>
                </a:extLst>
              </p:cNvPr>
              <p:cNvPicPr/>
              <p:nvPr/>
            </p:nvPicPr>
            <p:blipFill>
              <a:blip r:embed="rId8"/>
              <a:stretch>
                <a:fillRect/>
              </a:stretch>
            </p:blipFill>
            <p:spPr>
              <a:xfrm>
                <a:off x="-51407" y="355024"/>
                <a:ext cx="59148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23" name="Input penna 22">
                <a:extLst>
                  <a:ext uri="{FF2B5EF4-FFF2-40B4-BE49-F238E27FC236}">
                    <a16:creationId xmlns:a16="http://schemas.microsoft.com/office/drawing/2014/main" id="{539779CB-CDC9-B027-A2C7-82A6918B6309}"/>
                  </a:ext>
                </a:extLst>
              </p14:cNvPr>
              <p14:cNvContentPartPr/>
              <p14:nvPr/>
            </p14:nvContentPartPr>
            <p14:xfrm>
              <a:off x="3946753" y="2759104"/>
              <a:ext cx="143640" cy="7560"/>
            </p14:xfrm>
          </p:contentPart>
        </mc:Choice>
        <mc:Fallback xmlns="">
          <p:pic>
            <p:nvPicPr>
              <p:cNvPr id="23" name="Input penna 22">
                <a:extLst>
                  <a:ext uri="{FF2B5EF4-FFF2-40B4-BE49-F238E27FC236}">
                    <a16:creationId xmlns:a16="http://schemas.microsoft.com/office/drawing/2014/main" id="{539779CB-CDC9-B027-A2C7-82A6918B6309}"/>
                  </a:ext>
                </a:extLst>
              </p:cNvPr>
              <p:cNvPicPr/>
              <p:nvPr/>
            </p:nvPicPr>
            <p:blipFill>
              <a:blip r:embed="rId10"/>
              <a:stretch>
                <a:fillRect/>
              </a:stretch>
            </p:blipFill>
            <p:spPr>
              <a:xfrm>
                <a:off x="3893113" y="2651104"/>
                <a:ext cx="251280" cy="2232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24" name="Input penna 23">
                <a:extLst>
                  <a:ext uri="{FF2B5EF4-FFF2-40B4-BE49-F238E27FC236}">
                    <a16:creationId xmlns:a16="http://schemas.microsoft.com/office/drawing/2014/main" id="{E9F4BC9C-1EDA-FA15-D144-5C007FB990E2}"/>
                  </a:ext>
                </a:extLst>
              </p14:cNvPr>
              <p14:cNvContentPartPr/>
              <p14:nvPr/>
            </p14:nvContentPartPr>
            <p14:xfrm>
              <a:off x="6180553" y="1712944"/>
              <a:ext cx="47880" cy="360"/>
            </p14:xfrm>
          </p:contentPart>
        </mc:Choice>
        <mc:Fallback xmlns="">
          <p:pic>
            <p:nvPicPr>
              <p:cNvPr id="24" name="Input penna 23">
                <a:extLst>
                  <a:ext uri="{FF2B5EF4-FFF2-40B4-BE49-F238E27FC236}">
                    <a16:creationId xmlns:a16="http://schemas.microsoft.com/office/drawing/2014/main" id="{E9F4BC9C-1EDA-FA15-D144-5C007FB990E2}"/>
                  </a:ext>
                </a:extLst>
              </p:cNvPr>
              <p:cNvPicPr/>
              <p:nvPr/>
            </p:nvPicPr>
            <p:blipFill>
              <a:blip r:embed="rId12"/>
              <a:stretch>
                <a:fillRect/>
              </a:stretch>
            </p:blipFill>
            <p:spPr>
              <a:xfrm>
                <a:off x="6126913" y="1605304"/>
                <a:ext cx="15552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25" name="Input penna 24">
                <a:extLst>
                  <a:ext uri="{FF2B5EF4-FFF2-40B4-BE49-F238E27FC236}">
                    <a16:creationId xmlns:a16="http://schemas.microsoft.com/office/drawing/2014/main" id="{64163AF1-19A2-635C-C619-F4A0027A6CFD}"/>
                  </a:ext>
                </a:extLst>
              </p14:cNvPr>
              <p14:cNvContentPartPr/>
              <p14:nvPr/>
            </p14:nvContentPartPr>
            <p14:xfrm>
              <a:off x="3610873" y="1735984"/>
              <a:ext cx="109800" cy="360"/>
            </p14:xfrm>
          </p:contentPart>
        </mc:Choice>
        <mc:Fallback xmlns="">
          <p:pic>
            <p:nvPicPr>
              <p:cNvPr id="25" name="Input penna 24">
                <a:extLst>
                  <a:ext uri="{FF2B5EF4-FFF2-40B4-BE49-F238E27FC236}">
                    <a16:creationId xmlns:a16="http://schemas.microsoft.com/office/drawing/2014/main" id="{64163AF1-19A2-635C-C619-F4A0027A6CFD}"/>
                  </a:ext>
                </a:extLst>
              </p:cNvPr>
              <p:cNvPicPr/>
              <p:nvPr/>
            </p:nvPicPr>
            <p:blipFill>
              <a:blip r:embed="rId14"/>
              <a:stretch>
                <a:fillRect/>
              </a:stretch>
            </p:blipFill>
            <p:spPr>
              <a:xfrm>
                <a:off x="3557233" y="1628344"/>
                <a:ext cx="21744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26" name="Input penna 25">
                <a:extLst>
                  <a:ext uri="{FF2B5EF4-FFF2-40B4-BE49-F238E27FC236}">
                    <a16:creationId xmlns:a16="http://schemas.microsoft.com/office/drawing/2014/main" id="{BF566D07-0ECD-B05E-95F8-DD49554A3019}"/>
                  </a:ext>
                </a:extLst>
              </p14:cNvPr>
              <p14:cNvContentPartPr/>
              <p14:nvPr/>
            </p14:nvContentPartPr>
            <p14:xfrm>
              <a:off x="6724513" y="2546344"/>
              <a:ext cx="54720" cy="360"/>
            </p14:xfrm>
          </p:contentPart>
        </mc:Choice>
        <mc:Fallback xmlns="">
          <p:pic>
            <p:nvPicPr>
              <p:cNvPr id="26" name="Input penna 25">
                <a:extLst>
                  <a:ext uri="{FF2B5EF4-FFF2-40B4-BE49-F238E27FC236}">
                    <a16:creationId xmlns:a16="http://schemas.microsoft.com/office/drawing/2014/main" id="{BF566D07-0ECD-B05E-95F8-DD49554A3019}"/>
                  </a:ext>
                </a:extLst>
              </p:cNvPr>
              <p:cNvPicPr/>
              <p:nvPr/>
            </p:nvPicPr>
            <p:blipFill>
              <a:blip r:embed="rId16"/>
              <a:stretch>
                <a:fillRect/>
              </a:stretch>
            </p:blipFill>
            <p:spPr>
              <a:xfrm>
                <a:off x="6670873" y="2438704"/>
                <a:ext cx="16236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30" name="Input penna 29">
                <a:extLst>
                  <a:ext uri="{FF2B5EF4-FFF2-40B4-BE49-F238E27FC236}">
                    <a16:creationId xmlns:a16="http://schemas.microsoft.com/office/drawing/2014/main" id="{4E271CD2-1954-D984-A2CA-814DC7107952}"/>
                  </a:ext>
                </a:extLst>
              </p14:cNvPr>
              <p14:cNvContentPartPr/>
              <p14:nvPr/>
            </p14:nvContentPartPr>
            <p14:xfrm>
              <a:off x="3576313" y="3356344"/>
              <a:ext cx="240840" cy="21600"/>
            </p14:xfrm>
          </p:contentPart>
        </mc:Choice>
        <mc:Fallback xmlns="">
          <p:pic>
            <p:nvPicPr>
              <p:cNvPr id="30" name="Input penna 29">
                <a:extLst>
                  <a:ext uri="{FF2B5EF4-FFF2-40B4-BE49-F238E27FC236}">
                    <a16:creationId xmlns:a16="http://schemas.microsoft.com/office/drawing/2014/main" id="{4E271CD2-1954-D984-A2CA-814DC7107952}"/>
                  </a:ext>
                </a:extLst>
              </p:cNvPr>
              <p:cNvPicPr/>
              <p:nvPr/>
            </p:nvPicPr>
            <p:blipFill>
              <a:blip r:embed="rId18"/>
              <a:stretch>
                <a:fillRect/>
              </a:stretch>
            </p:blipFill>
            <p:spPr>
              <a:xfrm>
                <a:off x="3522313" y="3248344"/>
                <a:ext cx="348480" cy="23724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31" name="Input penna 30">
                <a:extLst>
                  <a:ext uri="{FF2B5EF4-FFF2-40B4-BE49-F238E27FC236}">
                    <a16:creationId xmlns:a16="http://schemas.microsoft.com/office/drawing/2014/main" id="{D02BDAA2-1B0A-B2F9-DD8A-1BD719328C22}"/>
                  </a:ext>
                </a:extLst>
              </p14:cNvPr>
              <p14:cNvContentPartPr/>
              <p14:nvPr/>
            </p14:nvContentPartPr>
            <p14:xfrm>
              <a:off x="6215473" y="3333304"/>
              <a:ext cx="255960" cy="12600"/>
            </p14:xfrm>
          </p:contentPart>
        </mc:Choice>
        <mc:Fallback xmlns="">
          <p:pic>
            <p:nvPicPr>
              <p:cNvPr id="31" name="Input penna 30">
                <a:extLst>
                  <a:ext uri="{FF2B5EF4-FFF2-40B4-BE49-F238E27FC236}">
                    <a16:creationId xmlns:a16="http://schemas.microsoft.com/office/drawing/2014/main" id="{D02BDAA2-1B0A-B2F9-DD8A-1BD719328C22}"/>
                  </a:ext>
                </a:extLst>
              </p:cNvPr>
              <p:cNvPicPr/>
              <p:nvPr/>
            </p:nvPicPr>
            <p:blipFill>
              <a:blip r:embed="rId20"/>
              <a:stretch>
                <a:fillRect/>
              </a:stretch>
            </p:blipFill>
            <p:spPr>
              <a:xfrm>
                <a:off x="6161473" y="3225304"/>
                <a:ext cx="363600" cy="22824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32" name="Input penna 31">
                <a:extLst>
                  <a:ext uri="{FF2B5EF4-FFF2-40B4-BE49-F238E27FC236}">
                    <a16:creationId xmlns:a16="http://schemas.microsoft.com/office/drawing/2014/main" id="{F6C65D2E-0260-27DE-5F13-CAAC0C0367A2}"/>
                  </a:ext>
                </a:extLst>
              </p14:cNvPr>
              <p14:cNvContentPartPr/>
              <p14:nvPr/>
            </p14:nvContentPartPr>
            <p14:xfrm>
              <a:off x="3553273" y="4917664"/>
              <a:ext cx="286920" cy="12960"/>
            </p14:xfrm>
          </p:contentPart>
        </mc:Choice>
        <mc:Fallback xmlns="">
          <p:pic>
            <p:nvPicPr>
              <p:cNvPr id="32" name="Input penna 31">
                <a:extLst>
                  <a:ext uri="{FF2B5EF4-FFF2-40B4-BE49-F238E27FC236}">
                    <a16:creationId xmlns:a16="http://schemas.microsoft.com/office/drawing/2014/main" id="{F6C65D2E-0260-27DE-5F13-CAAC0C0367A2}"/>
                  </a:ext>
                </a:extLst>
              </p:cNvPr>
              <p:cNvPicPr/>
              <p:nvPr/>
            </p:nvPicPr>
            <p:blipFill>
              <a:blip r:embed="rId22"/>
              <a:stretch>
                <a:fillRect/>
              </a:stretch>
            </p:blipFill>
            <p:spPr>
              <a:xfrm>
                <a:off x="3499273" y="4810024"/>
                <a:ext cx="394560" cy="228600"/>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33" name="Input penna 32">
                <a:extLst>
                  <a:ext uri="{FF2B5EF4-FFF2-40B4-BE49-F238E27FC236}">
                    <a16:creationId xmlns:a16="http://schemas.microsoft.com/office/drawing/2014/main" id="{2E85EFB5-F0AE-ED54-164E-F1994D70AC56}"/>
                  </a:ext>
                </a:extLst>
              </p14:cNvPr>
              <p14:cNvContentPartPr/>
              <p14:nvPr/>
            </p14:nvContentPartPr>
            <p14:xfrm>
              <a:off x="6088033" y="5000104"/>
              <a:ext cx="248400" cy="360"/>
            </p14:xfrm>
          </p:contentPart>
        </mc:Choice>
        <mc:Fallback xmlns="">
          <p:pic>
            <p:nvPicPr>
              <p:cNvPr id="33" name="Input penna 32">
                <a:extLst>
                  <a:ext uri="{FF2B5EF4-FFF2-40B4-BE49-F238E27FC236}">
                    <a16:creationId xmlns:a16="http://schemas.microsoft.com/office/drawing/2014/main" id="{2E85EFB5-F0AE-ED54-164E-F1994D70AC56}"/>
                  </a:ext>
                </a:extLst>
              </p:cNvPr>
              <p:cNvPicPr/>
              <p:nvPr/>
            </p:nvPicPr>
            <p:blipFill>
              <a:blip r:embed="rId24"/>
              <a:stretch>
                <a:fillRect/>
              </a:stretch>
            </p:blipFill>
            <p:spPr>
              <a:xfrm>
                <a:off x="6034393" y="4892104"/>
                <a:ext cx="35604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34" name="Input penna 33">
                <a:extLst>
                  <a:ext uri="{FF2B5EF4-FFF2-40B4-BE49-F238E27FC236}">
                    <a16:creationId xmlns:a16="http://schemas.microsoft.com/office/drawing/2014/main" id="{584E842B-1014-D6BA-821C-FDA72FD36280}"/>
                  </a:ext>
                </a:extLst>
              </p14:cNvPr>
              <p14:cNvContentPartPr/>
              <p14:nvPr/>
            </p14:nvContentPartPr>
            <p14:xfrm>
              <a:off x="7917193" y="5266504"/>
              <a:ext cx="181440" cy="12600"/>
            </p14:xfrm>
          </p:contentPart>
        </mc:Choice>
        <mc:Fallback xmlns="">
          <p:pic>
            <p:nvPicPr>
              <p:cNvPr id="34" name="Input penna 33">
                <a:extLst>
                  <a:ext uri="{FF2B5EF4-FFF2-40B4-BE49-F238E27FC236}">
                    <a16:creationId xmlns:a16="http://schemas.microsoft.com/office/drawing/2014/main" id="{584E842B-1014-D6BA-821C-FDA72FD36280}"/>
                  </a:ext>
                </a:extLst>
              </p:cNvPr>
              <p:cNvPicPr/>
              <p:nvPr/>
            </p:nvPicPr>
            <p:blipFill>
              <a:blip r:embed="rId26"/>
              <a:stretch>
                <a:fillRect/>
              </a:stretch>
            </p:blipFill>
            <p:spPr>
              <a:xfrm>
                <a:off x="7863193" y="5158504"/>
                <a:ext cx="289080" cy="228240"/>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35" name="Input penna 34">
                <a:extLst>
                  <a:ext uri="{FF2B5EF4-FFF2-40B4-BE49-F238E27FC236}">
                    <a16:creationId xmlns:a16="http://schemas.microsoft.com/office/drawing/2014/main" id="{069958D4-325E-AB0B-FC48-0AE5FC8EFCD3}"/>
                  </a:ext>
                </a:extLst>
              </p14:cNvPr>
              <p14:cNvContentPartPr/>
              <p14:nvPr/>
            </p14:nvContentPartPr>
            <p14:xfrm>
              <a:off x="8461153" y="6688864"/>
              <a:ext cx="1329840" cy="59400"/>
            </p14:xfrm>
          </p:contentPart>
        </mc:Choice>
        <mc:Fallback xmlns="">
          <p:pic>
            <p:nvPicPr>
              <p:cNvPr id="35" name="Input penna 34">
                <a:extLst>
                  <a:ext uri="{FF2B5EF4-FFF2-40B4-BE49-F238E27FC236}">
                    <a16:creationId xmlns:a16="http://schemas.microsoft.com/office/drawing/2014/main" id="{069958D4-325E-AB0B-FC48-0AE5FC8EFCD3}"/>
                  </a:ext>
                </a:extLst>
              </p:cNvPr>
              <p:cNvPicPr/>
              <p:nvPr/>
            </p:nvPicPr>
            <p:blipFill>
              <a:blip r:embed="rId28"/>
              <a:stretch>
                <a:fillRect/>
              </a:stretch>
            </p:blipFill>
            <p:spPr>
              <a:xfrm>
                <a:off x="8407153" y="6581224"/>
                <a:ext cx="1437480" cy="275040"/>
              </a:xfrm>
              <a:prstGeom prst="rect">
                <a:avLst/>
              </a:prstGeom>
            </p:spPr>
          </p:pic>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542925" y="234434"/>
            <a:ext cx="4953000" cy="615553"/>
          </a:xfrm>
          <a:prstGeom prst="rect">
            <a:avLst/>
          </a:prstGeom>
        </p:spPr>
        <p:txBody>
          <a:bodyPr>
            <a:spAutoFit/>
          </a:bodyPr>
          <a:lstStyle/>
          <a:p>
            <a:pPr algn="l"/>
            <a:r>
              <a:rPr lang="it-IT" sz="2000" dirty="0">
                <a:solidFill>
                  <a:srgbClr val="002060"/>
                </a:solidFill>
              </a:rPr>
              <a:t>Primi spunti di riflessione</a:t>
            </a:r>
            <a:br>
              <a:rPr lang="it-IT" sz="2000" dirty="0">
                <a:solidFill>
                  <a:srgbClr val="002060"/>
                </a:solidFill>
              </a:rPr>
            </a:br>
            <a:r>
              <a:rPr lang="it-IT" sz="1400" b="0" i="1" dirty="0">
                <a:solidFill>
                  <a:srgbClr val="002060"/>
                </a:solidFill>
              </a:rPr>
              <a:t>La tipologia di Partner : Industriale</a:t>
            </a:r>
            <a:endParaRPr lang="it-IT" sz="1400" b="0" dirty="0">
              <a:solidFill>
                <a:srgbClr val="002060"/>
              </a:solidFill>
            </a:endParaRPr>
          </a:p>
        </p:txBody>
      </p:sp>
      <p:sp>
        <p:nvSpPr>
          <p:cNvPr id="4" name="Rettangolo arrotondato 3"/>
          <p:cNvSpPr/>
          <p:nvPr/>
        </p:nvSpPr>
        <p:spPr bwMode="auto">
          <a:xfrm>
            <a:off x="2667000" y="890656"/>
            <a:ext cx="6643255" cy="1769417"/>
          </a:xfrm>
          <a:prstGeom prst="roundRect">
            <a:avLst/>
          </a:prstGeom>
          <a:noFill/>
          <a:ln w="12700" cap="flat" cmpd="sng" algn="ctr">
            <a:solidFill>
              <a:schemeClr val="bg1">
                <a:lumMod val="65000"/>
              </a:schemeClr>
            </a:solidFill>
            <a:prstDash val="solid"/>
            <a:round/>
            <a:headEnd type="none" w="med" len="med"/>
            <a:tailEnd type="none" w="med" len="med"/>
          </a:ln>
          <a:effectLst/>
        </p:spPr>
        <p:txBody>
          <a:bodyPr vert="horz" wrap="square" lIns="0" tIns="46800" rIns="0" bIns="46800" numCol="1" rtlCol="0" anchor="t" anchorCtr="0" compatLnSpc="1">
            <a:prstTxWarp prst="textNoShape">
              <a:avLst/>
            </a:prstTxWarp>
            <a:noAutofit/>
          </a:bodyPr>
          <a:lstStyle/>
          <a:p>
            <a:pPr marL="0" marR="0" indent="0" algn="r" defTabSz="914400" eaLnBrk="0" latinLnBrk="0" hangingPunct="0">
              <a:lnSpc>
                <a:spcPct val="100000"/>
              </a:lnSpc>
              <a:buClrTx/>
              <a:buSzTx/>
              <a:buFontTx/>
              <a:buNone/>
              <a:tabLst/>
            </a:pPr>
            <a:endParaRPr lang="it-IT" b="0">
              <a:latin typeface="Arial" charset="0"/>
            </a:endParaRPr>
          </a:p>
        </p:txBody>
      </p:sp>
      <p:sp>
        <p:nvSpPr>
          <p:cNvPr id="5" name="Rettangolo 4"/>
          <p:cNvSpPr/>
          <p:nvPr/>
        </p:nvSpPr>
        <p:spPr>
          <a:xfrm>
            <a:off x="2906850" y="1047502"/>
            <a:ext cx="6120000" cy="1631216"/>
          </a:xfrm>
          <a:prstGeom prst="rect">
            <a:avLst/>
          </a:prstGeom>
        </p:spPr>
        <p:txBody>
          <a:bodyPr wrap="square">
            <a:spAutoFit/>
          </a:bodyPr>
          <a:lstStyle/>
          <a:p>
            <a:pPr algn="just">
              <a:buFont typeface="Wingdings" pitchFamily="2" charset="2"/>
              <a:buChar char="§"/>
            </a:pPr>
            <a:r>
              <a:rPr lang="it-IT" sz="900" b="0" dirty="0">
                <a:solidFill>
                  <a:srgbClr val="002060"/>
                </a:solidFill>
                <a:latin typeface="Arial"/>
                <a:cs typeface="+mn-cs"/>
              </a:rPr>
              <a:t>Le recenti operazioni concluse ed in fase di conclusione sul mercato </a:t>
            </a:r>
            <a:r>
              <a:rPr lang="it-IT" sz="900" b="0" dirty="0">
                <a:solidFill>
                  <a:srgbClr val="002060"/>
                </a:solidFill>
                <a:latin typeface="Arial"/>
              </a:rPr>
              <a:t>che stanno interessando il settore dell’ </a:t>
            </a:r>
            <a:r>
              <a:rPr lang="it-IT" sz="900" b="0" dirty="0" err="1">
                <a:solidFill>
                  <a:srgbClr val="002060"/>
                </a:solidFill>
                <a:latin typeface="Arial"/>
              </a:rPr>
              <a:t>homeware</a:t>
            </a:r>
            <a:r>
              <a:rPr lang="it-IT" sz="900" b="0" dirty="0">
                <a:solidFill>
                  <a:srgbClr val="002060"/>
                </a:solidFill>
                <a:latin typeface="Arial"/>
              </a:rPr>
              <a:t> e delle pentole (es. cessione della </a:t>
            </a:r>
            <a:r>
              <a:rPr lang="it-IT" sz="900" b="0" dirty="0" err="1">
                <a:solidFill>
                  <a:srgbClr val="002060"/>
                </a:solidFill>
                <a:latin typeface="Arial"/>
              </a:rPr>
              <a:t>Ballarini</a:t>
            </a:r>
            <a:r>
              <a:rPr lang="it-IT" sz="900" b="0" dirty="0">
                <a:solidFill>
                  <a:srgbClr val="002060"/>
                </a:solidFill>
                <a:latin typeface="Arial"/>
              </a:rPr>
              <a:t> al Gruppo </a:t>
            </a:r>
            <a:r>
              <a:rPr lang="it-IT" sz="900" b="0" dirty="0" err="1">
                <a:solidFill>
                  <a:srgbClr val="002060"/>
                </a:solidFill>
                <a:latin typeface="Arial"/>
              </a:rPr>
              <a:t>Zwilling</a:t>
            </a:r>
            <a:r>
              <a:rPr lang="it-IT" sz="900" b="0" dirty="0">
                <a:solidFill>
                  <a:srgbClr val="002060"/>
                </a:solidFill>
                <a:latin typeface="Arial"/>
              </a:rPr>
              <a:t> così come il processo di cessione che sta interessando il player globale tedesco WMF, controllato dal fondo KKR, con ca. 1 </a:t>
            </a:r>
            <a:r>
              <a:rPr lang="it-IT" sz="900" b="0" dirty="0" err="1">
                <a:solidFill>
                  <a:srgbClr val="002060"/>
                </a:solidFill>
                <a:latin typeface="Arial"/>
              </a:rPr>
              <a:t>Mld</a:t>
            </a:r>
            <a:r>
              <a:rPr lang="it-IT" sz="900" b="0" dirty="0">
                <a:solidFill>
                  <a:srgbClr val="002060"/>
                </a:solidFill>
                <a:latin typeface="Arial"/>
              </a:rPr>
              <a:t> di fatturato) segnalano come il settore sia interessato da un importante processo di consolidamento.</a:t>
            </a:r>
          </a:p>
          <a:p>
            <a:pPr algn="just">
              <a:buFont typeface="Wingdings" pitchFamily="2" charset="2"/>
              <a:buChar char="§"/>
            </a:pPr>
            <a:endParaRPr lang="it-IT" sz="900" b="0" dirty="0">
              <a:solidFill>
                <a:srgbClr val="002060"/>
              </a:solidFill>
              <a:latin typeface="Arial"/>
            </a:endParaRPr>
          </a:p>
          <a:p>
            <a:pPr algn="just">
              <a:buFont typeface="Wingdings" pitchFamily="2" charset="2"/>
              <a:buChar char="§"/>
            </a:pPr>
            <a:r>
              <a:rPr lang="it-IT" sz="900" b="0" dirty="0">
                <a:solidFill>
                  <a:srgbClr val="002060"/>
                </a:solidFill>
                <a:latin typeface="Arial"/>
              </a:rPr>
              <a:t>Risulta pertanto opportuno per TVS valutare, alla luce di tali dinamiche,  la possibilità di una partnership strategica con un importante operatore del settore che entri nel capitale e che consenta una integrazione della gamma oltre a sinergie a livello distributivo.</a:t>
            </a:r>
          </a:p>
          <a:p>
            <a:pPr algn="just"/>
            <a:endParaRPr lang="it-IT" sz="900" b="0" dirty="0">
              <a:solidFill>
                <a:srgbClr val="002060"/>
              </a:solidFill>
              <a:latin typeface="Arial"/>
            </a:endParaRPr>
          </a:p>
          <a:p>
            <a:pPr algn="just"/>
            <a:endParaRPr lang="it-IT" sz="900" b="0" dirty="0">
              <a:solidFill>
                <a:srgbClr val="002060"/>
              </a:solidFill>
              <a:latin typeface="Arial"/>
            </a:endParaRPr>
          </a:p>
          <a:p>
            <a:pPr algn="just"/>
            <a:endParaRPr lang="it-IT" dirty="0"/>
          </a:p>
        </p:txBody>
      </p:sp>
      <p:sp>
        <p:nvSpPr>
          <p:cNvPr id="8" name="Rettangolo arrotondato 7"/>
          <p:cNvSpPr/>
          <p:nvPr/>
        </p:nvSpPr>
        <p:spPr bwMode="auto">
          <a:xfrm>
            <a:off x="2686050" y="3866307"/>
            <a:ext cx="6642000" cy="1771200"/>
          </a:xfrm>
          <a:prstGeom prst="roundRect">
            <a:avLst/>
          </a:prstGeom>
          <a:solidFill>
            <a:srgbClr val="F8F7F2"/>
          </a:solidFill>
          <a:ln w="12700" cap="flat" cmpd="sng" algn="ctr">
            <a:solidFill>
              <a:schemeClr val="bg1">
                <a:lumMod val="65000"/>
              </a:schemeClr>
            </a:solidFill>
            <a:prstDash val="solid"/>
            <a:round/>
            <a:headEnd type="none" w="med" len="med"/>
            <a:tailEnd type="none" w="med" len="med"/>
          </a:ln>
          <a:effectLst/>
        </p:spPr>
        <p:txBody>
          <a:bodyPr vert="horz" wrap="square" lIns="0" tIns="46800" rIns="0" bIns="46800" numCol="1" rtlCol="0" anchor="t" anchorCtr="0" compatLnSpc="1">
            <a:prstTxWarp prst="textNoShape">
              <a:avLst/>
            </a:prstTxWarp>
            <a:noAutofit/>
          </a:bodyPr>
          <a:lstStyle/>
          <a:p>
            <a:pPr marL="0" marR="0" indent="0" algn="r" defTabSz="914400" eaLnBrk="0" latinLnBrk="0" hangingPunct="0">
              <a:lnSpc>
                <a:spcPct val="100000"/>
              </a:lnSpc>
              <a:buClrTx/>
              <a:buSzTx/>
              <a:buFontTx/>
              <a:buNone/>
              <a:tabLst/>
            </a:pPr>
            <a:endParaRPr lang="it-IT" b="0">
              <a:latin typeface="Arial" charset="0"/>
            </a:endParaRPr>
          </a:p>
        </p:txBody>
      </p:sp>
      <p:sp>
        <p:nvSpPr>
          <p:cNvPr id="9" name="Rettangolo 8"/>
          <p:cNvSpPr/>
          <p:nvPr/>
        </p:nvSpPr>
        <p:spPr>
          <a:xfrm>
            <a:off x="2906850" y="3991709"/>
            <a:ext cx="6120000" cy="1769715"/>
          </a:xfrm>
          <a:prstGeom prst="rect">
            <a:avLst/>
          </a:prstGeom>
        </p:spPr>
        <p:txBody>
          <a:bodyPr wrap="square">
            <a:spAutoFit/>
          </a:bodyPr>
          <a:lstStyle/>
          <a:p>
            <a:pPr algn="just"/>
            <a:r>
              <a:rPr lang="it-IT" sz="900" i="1" dirty="0">
                <a:solidFill>
                  <a:srgbClr val="002060"/>
                </a:solidFill>
                <a:latin typeface="Arial"/>
                <a:cs typeface="+mn-cs"/>
              </a:rPr>
              <a:t>AREA ASIATICA</a:t>
            </a:r>
            <a:endParaRPr lang="it-IT" sz="900" b="0" dirty="0">
              <a:solidFill>
                <a:srgbClr val="002060"/>
              </a:solidFill>
              <a:latin typeface="Arial"/>
            </a:endParaRPr>
          </a:p>
          <a:p>
            <a:pPr algn="just"/>
            <a:r>
              <a:rPr lang="it-IT" sz="900" b="0" dirty="0">
                <a:solidFill>
                  <a:srgbClr val="002060"/>
                </a:solidFill>
                <a:latin typeface="Arial"/>
              </a:rPr>
              <a:t>UBI è presente sulla piazza di Hong Kong con una propria struttura e con professionisti del Team di M&amp;A. UBI può pertanto sviluppare insieme alla Proprietà ed al Management di TVS un progetto ad hoc per questa area finalizzato ad individuare un Partner Strategico di tipo industriale che possa facilitare l’ingresso nella distribuzione su tali mercati (e che per contro possa essere interessato a creare sinergie distributive con TVS nei mercati europei) o con player che gestiscono reti distributive (incluso l’e-commerce) che possono facilitare  lo sviluppo della presenza  TVS in tali mercati.</a:t>
            </a:r>
          </a:p>
          <a:p>
            <a:pPr algn="just"/>
            <a:endParaRPr lang="it-IT" sz="900" b="0" dirty="0">
              <a:solidFill>
                <a:srgbClr val="002060"/>
              </a:solidFill>
              <a:latin typeface="Arial"/>
            </a:endParaRPr>
          </a:p>
          <a:p>
            <a:pPr algn="just"/>
            <a:r>
              <a:rPr lang="it-IT" sz="900" i="1" dirty="0">
                <a:solidFill>
                  <a:srgbClr val="002060"/>
                </a:solidFill>
                <a:latin typeface="Arial"/>
              </a:rPr>
              <a:t>AREA AMERICANA</a:t>
            </a:r>
          </a:p>
          <a:p>
            <a:pPr algn="just"/>
            <a:r>
              <a:rPr lang="it-IT" sz="900" b="0" dirty="0">
                <a:solidFill>
                  <a:srgbClr val="002060"/>
                </a:solidFill>
                <a:latin typeface="Arial"/>
              </a:rPr>
              <a:t>UBI è presente con strutture del Gruppo in tali mercati (Brasile e USA) e può sviluppare un progetto analogo a quello di cui sopra anche per tali aree geografiche.</a:t>
            </a:r>
          </a:p>
          <a:p>
            <a:pPr algn="just"/>
            <a:endParaRPr lang="it-IT" sz="900" b="0" dirty="0">
              <a:solidFill>
                <a:srgbClr val="002060"/>
              </a:solidFill>
              <a:latin typeface="Arial"/>
            </a:endParaRPr>
          </a:p>
          <a:p>
            <a:pPr algn="just"/>
            <a:endParaRPr lang="it-IT" dirty="0"/>
          </a:p>
        </p:txBody>
      </p:sp>
      <p:sp>
        <p:nvSpPr>
          <p:cNvPr id="16" name="Rettangolo 15"/>
          <p:cNvSpPr/>
          <p:nvPr/>
        </p:nvSpPr>
        <p:spPr>
          <a:xfrm>
            <a:off x="625156" y="857251"/>
            <a:ext cx="338554" cy="5314950"/>
          </a:xfrm>
          <a:prstGeom prst="rect">
            <a:avLst/>
          </a:prstGeom>
          <a:solidFill>
            <a:schemeClr val="tx2"/>
          </a:solidFill>
        </p:spPr>
        <p:txBody>
          <a:bodyPr vert="vert270" wrap="square">
            <a:spAutoFit/>
          </a:bodyPr>
          <a:lstStyle/>
          <a:p>
            <a:r>
              <a:rPr lang="it-IT" dirty="0">
                <a:solidFill>
                  <a:schemeClr val="bg1"/>
                </a:solidFill>
              </a:rPr>
              <a:t>POSSIBILI OPZIONI STRATEGICHE</a:t>
            </a:r>
          </a:p>
        </p:txBody>
      </p:sp>
      <p:sp>
        <p:nvSpPr>
          <p:cNvPr id="19" name="AutoShape 12"/>
          <p:cNvSpPr>
            <a:spLocks noChangeArrowheads="1"/>
          </p:cNvSpPr>
          <p:nvPr/>
        </p:nvSpPr>
        <p:spPr bwMode="auto">
          <a:xfrm>
            <a:off x="1362075" y="1598975"/>
            <a:ext cx="1219200" cy="1057275"/>
          </a:xfrm>
          <a:prstGeom prst="homePlate">
            <a:avLst>
              <a:gd name="adj" fmla="val 35014"/>
            </a:avLst>
          </a:prstGeom>
          <a:solidFill>
            <a:srgbClr val="014377"/>
          </a:solidFill>
          <a:ln w="12700" algn="ctr">
            <a:noFill/>
            <a:miter lim="800000"/>
            <a:headEnd/>
            <a:tailEnd/>
          </a:ln>
        </p:spPr>
        <p:txBody>
          <a:bodyPr lIns="108000" tIns="46800" rIns="0" bIns="46800" anchor="ctr"/>
          <a:lstStyle/>
          <a:p>
            <a:endParaRPr lang="it-IT"/>
          </a:p>
        </p:txBody>
      </p:sp>
      <p:sp>
        <p:nvSpPr>
          <p:cNvPr id="20" name="AutoShape 13"/>
          <p:cNvSpPr>
            <a:spLocks noChangeArrowheads="1"/>
          </p:cNvSpPr>
          <p:nvPr/>
        </p:nvSpPr>
        <p:spPr bwMode="auto">
          <a:xfrm>
            <a:off x="1080567" y="1598975"/>
            <a:ext cx="1205434" cy="1047750"/>
          </a:xfrm>
          <a:prstGeom prst="roundRect">
            <a:avLst>
              <a:gd name="adj" fmla="val 16667"/>
            </a:avLst>
          </a:prstGeom>
          <a:solidFill>
            <a:srgbClr val="014377"/>
          </a:solidFill>
          <a:ln w="12700">
            <a:noFill/>
            <a:round/>
            <a:headEnd/>
            <a:tailEnd/>
          </a:ln>
        </p:spPr>
        <p:txBody>
          <a:bodyPr lIns="108000" tIns="46800" rIns="0" bIns="46800" anchor="ctr"/>
          <a:lstStyle/>
          <a:p>
            <a:pPr eaLnBrk="0" hangingPunct="0"/>
            <a:r>
              <a:rPr lang="it-IT" sz="900" dirty="0">
                <a:solidFill>
                  <a:schemeClr val="bg1"/>
                </a:solidFill>
                <a:ea typeface="ＭＳ Ｐゴシック"/>
                <a:cs typeface="ＭＳ Ｐゴシック"/>
              </a:rPr>
              <a:t>Ingresso di un Partner  Industriale per il consolidamento sui mercati </a:t>
            </a:r>
            <a:r>
              <a:rPr lang="it-IT" sz="900" dirty="0" err="1">
                <a:solidFill>
                  <a:schemeClr val="bg1"/>
                </a:solidFill>
                <a:ea typeface="ＭＳ Ｐゴシック"/>
                <a:cs typeface="ＭＳ Ｐゴシック"/>
              </a:rPr>
              <a:t>core</a:t>
            </a:r>
            <a:endParaRPr lang="it-IT" sz="900" b="1" dirty="0">
              <a:solidFill>
                <a:schemeClr val="bg1"/>
              </a:solidFill>
              <a:ea typeface="ＭＳ Ｐゴシック"/>
              <a:cs typeface="ＭＳ Ｐゴシック"/>
            </a:endParaRPr>
          </a:p>
        </p:txBody>
      </p:sp>
      <p:grpSp>
        <p:nvGrpSpPr>
          <p:cNvPr id="2" name="Group 15"/>
          <p:cNvGrpSpPr>
            <a:grpSpLocks/>
          </p:cNvGrpSpPr>
          <p:nvPr/>
        </p:nvGrpSpPr>
        <p:grpSpPr bwMode="auto">
          <a:xfrm>
            <a:off x="1038226" y="4429383"/>
            <a:ext cx="1543049" cy="1123950"/>
            <a:chOff x="177" y="941"/>
            <a:chExt cx="816" cy="317"/>
          </a:xfrm>
        </p:grpSpPr>
        <p:sp>
          <p:nvSpPr>
            <p:cNvPr id="24" name="AutoShape 16"/>
            <p:cNvSpPr>
              <a:spLocks noChangeArrowheads="1"/>
            </p:cNvSpPr>
            <p:nvPr/>
          </p:nvSpPr>
          <p:spPr bwMode="auto">
            <a:xfrm>
              <a:off x="643" y="941"/>
              <a:ext cx="350" cy="317"/>
            </a:xfrm>
            <a:prstGeom prst="homePlate">
              <a:avLst>
                <a:gd name="adj" fmla="val 35014"/>
              </a:avLst>
            </a:prstGeom>
            <a:solidFill>
              <a:srgbClr val="0079CC"/>
            </a:solidFill>
            <a:ln w="12700" algn="ctr">
              <a:noFill/>
              <a:miter lim="800000"/>
              <a:headEnd/>
              <a:tailEnd/>
            </a:ln>
          </p:spPr>
          <p:txBody>
            <a:bodyPr lIns="108000" tIns="46800" rIns="0" bIns="46800" anchor="ctr"/>
            <a:lstStyle/>
            <a:p>
              <a:endParaRPr lang="it-IT" sz="1100"/>
            </a:p>
          </p:txBody>
        </p:sp>
        <p:sp>
          <p:nvSpPr>
            <p:cNvPr id="25" name="AutoShape 17"/>
            <p:cNvSpPr>
              <a:spLocks noChangeArrowheads="1"/>
            </p:cNvSpPr>
            <p:nvPr/>
          </p:nvSpPr>
          <p:spPr bwMode="auto">
            <a:xfrm>
              <a:off x="177" y="941"/>
              <a:ext cx="680" cy="317"/>
            </a:xfrm>
            <a:prstGeom prst="roundRect">
              <a:avLst>
                <a:gd name="adj" fmla="val 16667"/>
              </a:avLst>
            </a:prstGeom>
            <a:solidFill>
              <a:srgbClr val="0079CC"/>
            </a:solidFill>
            <a:ln w="12700">
              <a:noFill/>
              <a:round/>
              <a:headEnd/>
              <a:tailEnd/>
            </a:ln>
          </p:spPr>
          <p:txBody>
            <a:bodyPr lIns="108000" tIns="46800" rIns="0" bIns="46800" anchor="ctr"/>
            <a:lstStyle/>
            <a:p>
              <a:pPr eaLnBrk="0" hangingPunct="0"/>
              <a:endParaRPr lang="it-IT" sz="1000" dirty="0">
                <a:solidFill>
                  <a:schemeClr val="bg1"/>
                </a:solidFill>
                <a:ea typeface="ＭＳ Ｐゴシック"/>
                <a:cs typeface="ＭＳ Ｐゴシック"/>
              </a:endParaRPr>
            </a:p>
          </p:txBody>
        </p:sp>
      </p:grpSp>
      <p:sp>
        <p:nvSpPr>
          <p:cNvPr id="26" name="Rettangolo 25"/>
          <p:cNvSpPr/>
          <p:nvPr/>
        </p:nvSpPr>
        <p:spPr>
          <a:xfrm>
            <a:off x="1051991" y="4651059"/>
            <a:ext cx="1395934" cy="647700"/>
          </a:xfrm>
          <a:prstGeom prst="rect">
            <a:avLst/>
          </a:prstGeom>
        </p:spPr>
        <p:txBody>
          <a:bodyPr wrap="square">
            <a:spAutoFit/>
          </a:bodyPr>
          <a:lstStyle/>
          <a:p>
            <a:pPr eaLnBrk="0" hangingPunct="0"/>
            <a:endParaRPr lang="it-IT" sz="900" dirty="0">
              <a:solidFill>
                <a:schemeClr val="bg1"/>
              </a:solidFill>
              <a:ea typeface="ＭＳ Ｐゴシック"/>
              <a:cs typeface="ＭＳ Ｐゴシック"/>
            </a:endParaRPr>
          </a:p>
          <a:p>
            <a:pPr eaLnBrk="0" hangingPunct="0"/>
            <a:r>
              <a:rPr lang="it-IT" sz="900" dirty="0">
                <a:solidFill>
                  <a:schemeClr val="bg1"/>
                </a:solidFill>
                <a:ea typeface="ＭＳ Ｐゴシック"/>
                <a:cs typeface="ＭＳ Ｐゴシック"/>
              </a:rPr>
              <a:t>Ingresso di un Partner  a supporto internazionalizzazione</a:t>
            </a:r>
          </a:p>
        </p:txBody>
      </p:sp>
      <p:sp>
        <p:nvSpPr>
          <p:cNvPr id="31" name="Oval 65"/>
          <p:cNvSpPr>
            <a:spLocks noChangeArrowheads="1"/>
          </p:cNvSpPr>
          <p:nvPr/>
        </p:nvSpPr>
        <p:spPr bwMode="auto">
          <a:xfrm>
            <a:off x="1490936" y="1048460"/>
            <a:ext cx="360362" cy="360362"/>
          </a:xfrm>
          <a:prstGeom prst="ellipse">
            <a:avLst/>
          </a:prstGeom>
          <a:solidFill>
            <a:srgbClr val="014377"/>
          </a:solidFill>
          <a:ln w="9525" algn="ctr">
            <a:noFill/>
            <a:round/>
            <a:headEnd/>
            <a:tailEnd/>
          </a:ln>
        </p:spPr>
        <p:txBody>
          <a:bodyPr wrap="none" lIns="46800" rIns="46800" anchor="ctr"/>
          <a:lstStyle/>
          <a:p>
            <a:pPr marL="177800" indent="-177800" algn="ctr" eaLnBrk="0" hangingPunct="0">
              <a:buClr>
                <a:srgbClr val="000066"/>
              </a:buClr>
              <a:buFont typeface="Wingdings" pitchFamily="2" charset="2"/>
              <a:buNone/>
            </a:pPr>
            <a:r>
              <a:rPr lang="it-IT" b="1" dirty="0">
                <a:solidFill>
                  <a:schemeClr val="bg1"/>
                </a:solidFill>
              </a:rPr>
              <a:t>1</a:t>
            </a:r>
          </a:p>
        </p:txBody>
      </p:sp>
      <p:sp>
        <p:nvSpPr>
          <p:cNvPr id="32" name="Oval 68"/>
          <p:cNvSpPr>
            <a:spLocks noChangeArrowheads="1"/>
          </p:cNvSpPr>
          <p:nvPr/>
        </p:nvSpPr>
        <p:spPr bwMode="auto">
          <a:xfrm>
            <a:off x="1595711" y="3886904"/>
            <a:ext cx="360362" cy="360363"/>
          </a:xfrm>
          <a:prstGeom prst="ellipse">
            <a:avLst/>
          </a:prstGeom>
          <a:solidFill>
            <a:srgbClr val="0079CC"/>
          </a:solidFill>
          <a:ln w="9525" algn="ctr">
            <a:noFill/>
            <a:round/>
            <a:headEnd/>
            <a:tailEnd/>
          </a:ln>
        </p:spPr>
        <p:txBody>
          <a:bodyPr wrap="none" lIns="46800" rIns="46800" anchor="ctr"/>
          <a:lstStyle/>
          <a:p>
            <a:pPr marL="177800" indent="-177800" algn="ctr" eaLnBrk="0" hangingPunct="0">
              <a:buClr>
                <a:srgbClr val="000066"/>
              </a:buClr>
              <a:buFont typeface="Wingdings" pitchFamily="2" charset="2"/>
              <a:buNone/>
            </a:pPr>
            <a:r>
              <a:rPr lang="it-IT" b="1" dirty="0">
                <a:solidFill>
                  <a:schemeClr val="bg1"/>
                </a:solidFill>
              </a:rPr>
              <a:t>2</a:t>
            </a:r>
          </a:p>
        </p:txBody>
      </p:sp>
      <mc:AlternateContent xmlns:mc="http://schemas.openxmlformats.org/markup-compatibility/2006" xmlns:p14="http://schemas.microsoft.com/office/powerpoint/2010/main">
        <mc:Choice Requires="p14">
          <p:contentPart p14:bwMode="auto" r:id="rId3">
            <p14:nvContentPartPr>
              <p14:cNvPr id="6" name="Input penna 5">
                <a:extLst>
                  <a:ext uri="{FF2B5EF4-FFF2-40B4-BE49-F238E27FC236}">
                    <a16:creationId xmlns:a16="http://schemas.microsoft.com/office/drawing/2014/main" id="{8A201AD5-1881-DC49-D637-C7060C7A2BD0}"/>
                  </a:ext>
                </a:extLst>
              </p14:cNvPr>
              <p14:cNvContentPartPr/>
              <p14:nvPr/>
            </p14:nvContentPartPr>
            <p14:xfrm>
              <a:off x="9178273" y="300304"/>
              <a:ext cx="588240" cy="291960"/>
            </p14:xfrm>
          </p:contentPart>
        </mc:Choice>
        <mc:Fallback xmlns="">
          <p:pic>
            <p:nvPicPr>
              <p:cNvPr id="6" name="Input penna 5">
                <a:extLst>
                  <a:ext uri="{FF2B5EF4-FFF2-40B4-BE49-F238E27FC236}">
                    <a16:creationId xmlns:a16="http://schemas.microsoft.com/office/drawing/2014/main" id="{8A201AD5-1881-DC49-D637-C7060C7A2BD0}"/>
                  </a:ext>
                </a:extLst>
              </p:cNvPr>
              <p:cNvPicPr/>
              <p:nvPr/>
            </p:nvPicPr>
            <p:blipFill>
              <a:blip r:embed="rId4"/>
              <a:stretch>
                <a:fillRect/>
              </a:stretch>
            </p:blipFill>
            <p:spPr>
              <a:xfrm>
                <a:off x="9124633" y="192664"/>
                <a:ext cx="695880" cy="5076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7" name="Input penna 6">
                <a:extLst>
                  <a:ext uri="{FF2B5EF4-FFF2-40B4-BE49-F238E27FC236}">
                    <a16:creationId xmlns:a16="http://schemas.microsoft.com/office/drawing/2014/main" id="{9A632062-216F-9084-AD28-67C782E95577}"/>
                  </a:ext>
                </a:extLst>
              </p14:cNvPr>
              <p14:cNvContentPartPr/>
              <p14:nvPr/>
            </p14:nvContentPartPr>
            <p14:xfrm>
              <a:off x="8599393" y="6445864"/>
              <a:ext cx="1216440" cy="70920"/>
            </p14:xfrm>
          </p:contentPart>
        </mc:Choice>
        <mc:Fallback xmlns="">
          <p:pic>
            <p:nvPicPr>
              <p:cNvPr id="7" name="Input penna 6">
                <a:extLst>
                  <a:ext uri="{FF2B5EF4-FFF2-40B4-BE49-F238E27FC236}">
                    <a16:creationId xmlns:a16="http://schemas.microsoft.com/office/drawing/2014/main" id="{9A632062-216F-9084-AD28-67C782E95577}"/>
                  </a:ext>
                </a:extLst>
              </p:cNvPr>
              <p:cNvPicPr/>
              <p:nvPr/>
            </p:nvPicPr>
            <p:blipFill>
              <a:blip r:embed="rId6"/>
              <a:stretch>
                <a:fillRect/>
              </a:stretch>
            </p:blipFill>
            <p:spPr>
              <a:xfrm>
                <a:off x="8545753" y="6338224"/>
                <a:ext cx="1324080" cy="28656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0" name="Input penna 9">
                <a:extLst>
                  <a:ext uri="{FF2B5EF4-FFF2-40B4-BE49-F238E27FC236}">
                    <a16:creationId xmlns:a16="http://schemas.microsoft.com/office/drawing/2014/main" id="{88F6B85A-0B86-A625-8D1F-EA4B61AA1604}"/>
                  </a:ext>
                </a:extLst>
              </p14:cNvPr>
              <p14:cNvContentPartPr/>
              <p14:nvPr/>
            </p14:nvContentPartPr>
            <p14:xfrm>
              <a:off x="35713" y="414064"/>
              <a:ext cx="419760" cy="118800"/>
            </p14:xfrm>
          </p:contentPart>
        </mc:Choice>
        <mc:Fallback xmlns="">
          <p:pic>
            <p:nvPicPr>
              <p:cNvPr id="10" name="Input penna 9">
                <a:extLst>
                  <a:ext uri="{FF2B5EF4-FFF2-40B4-BE49-F238E27FC236}">
                    <a16:creationId xmlns:a16="http://schemas.microsoft.com/office/drawing/2014/main" id="{88F6B85A-0B86-A625-8D1F-EA4B61AA1604}"/>
                  </a:ext>
                </a:extLst>
              </p:cNvPr>
              <p:cNvPicPr/>
              <p:nvPr/>
            </p:nvPicPr>
            <p:blipFill>
              <a:blip r:embed="rId8"/>
              <a:stretch>
                <a:fillRect/>
              </a:stretch>
            </p:blipFill>
            <p:spPr>
              <a:xfrm>
                <a:off x="-18287" y="306424"/>
                <a:ext cx="527400" cy="33444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1" name="Input penna 10">
                <a:extLst>
                  <a:ext uri="{FF2B5EF4-FFF2-40B4-BE49-F238E27FC236}">
                    <a16:creationId xmlns:a16="http://schemas.microsoft.com/office/drawing/2014/main" id="{02A52A18-DB45-F6EC-885C-343342E40529}"/>
                  </a:ext>
                </a:extLst>
              </p14:cNvPr>
              <p14:cNvContentPartPr/>
              <p14:nvPr/>
            </p14:nvContentPartPr>
            <p14:xfrm>
              <a:off x="5359033" y="1330984"/>
              <a:ext cx="1364040" cy="24120"/>
            </p14:xfrm>
          </p:contentPart>
        </mc:Choice>
        <mc:Fallback xmlns="">
          <p:pic>
            <p:nvPicPr>
              <p:cNvPr id="11" name="Input penna 10">
                <a:extLst>
                  <a:ext uri="{FF2B5EF4-FFF2-40B4-BE49-F238E27FC236}">
                    <a16:creationId xmlns:a16="http://schemas.microsoft.com/office/drawing/2014/main" id="{02A52A18-DB45-F6EC-885C-343342E40529}"/>
                  </a:ext>
                </a:extLst>
              </p:cNvPr>
              <p:cNvPicPr/>
              <p:nvPr/>
            </p:nvPicPr>
            <p:blipFill>
              <a:blip r:embed="rId10"/>
              <a:stretch>
                <a:fillRect/>
              </a:stretch>
            </p:blipFill>
            <p:spPr>
              <a:xfrm>
                <a:off x="5305393" y="1223344"/>
                <a:ext cx="1471680" cy="23976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2" name="Input penna 11">
                <a:extLst>
                  <a:ext uri="{FF2B5EF4-FFF2-40B4-BE49-F238E27FC236}">
                    <a16:creationId xmlns:a16="http://schemas.microsoft.com/office/drawing/2014/main" id="{8C340DC9-436A-086D-240D-DA1F5D83B376}"/>
                  </a:ext>
                </a:extLst>
              </p14:cNvPr>
              <p14:cNvContentPartPr/>
              <p14:nvPr/>
            </p14:nvContentPartPr>
            <p14:xfrm>
              <a:off x="4698793" y="1821664"/>
              <a:ext cx="225360" cy="7200"/>
            </p14:xfrm>
          </p:contentPart>
        </mc:Choice>
        <mc:Fallback xmlns="">
          <p:pic>
            <p:nvPicPr>
              <p:cNvPr id="12" name="Input penna 11">
                <a:extLst>
                  <a:ext uri="{FF2B5EF4-FFF2-40B4-BE49-F238E27FC236}">
                    <a16:creationId xmlns:a16="http://schemas.microsoft.com/office/drawing/2014/main" id="{8C340DC9-436A-086D-240D-DA1F5D83B376}"/>
                  </a:ext>
                </a:extLst>
              </p:cNvPr>
              <p:cNvPicPr/>
              <p:nvPr/>
            </p:nvPicPr>
            <p:blipFill>
              <a:blip r:embed="rId12"/>
              <a:stretch>
                <a:fillRect/>
              </a:stretch>
            </p:blipFill>
            <p:spPr>
              <a:xfrm>
                <a:off x="4645153" y="1714024"/>
                <a:ext cx="333000" cy="22284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3" name="Input penna 12">
                <a:extLst>
                  <a:ext uri="{FF2B5EF4-FFF2-40B4-BE49-F238E27FC236}">
                    <a16:creationId xmlns:a16="http://schemas.microsoft.com/office/drawing/2014/main" id="{BD50CF54-B797-87F8-93AD-91F73BC0902D}"/>
                  </a:ext>
                </a:extLst>
              </p14:cNvPr>
              <p14:cNvContentPartPr/>
              <p14:nvPr/>
            </p14:nvContentPartPr>
            <p14:xfrm>
              <a:off x="2951353" y="4225384"/>
              <a:ext cx="232200" cy="11160"/>
            </p14:xfrm>
          </p:contentPart>
        </mc:Choice>
        <mc:Fallback xmlns="">
          <p:pic>
            <p:nvPicPr>
              <p:cNvPr id="13" name="Input penna 12">
                <a:extLst>
                  <a:ext uri="{FF2B5EF4-FFF2-40B4-BE49-F238E27FC236}">
                    <a16:creationId xmlns:a16="http://schemas.microsoft.com/office/drawing/2014/main" id="{BD50CF54-B797-87F8-93AD-91F73BC0902D}"/>
                  </a:ext>
                </a:extLst>
              </p:cNvPr>
              <p:cNvPicPr/>
              <p:nvPr/>
            </p:nvPicPr>
            <p:blipFill>
              <a:blip r:embed="rId14"/>
              <a:stretch>
                <a:fillRect/>
              </a:stretch>
            </p:blipFill>
            <p:spPr>
              <a:xfrm>
                <a:off x="2897713" y="4117744"/>
                <a:ext cx="339840" cy="22680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4" name="Input penna 13">
                <a:extLst>
                  <a:ext uri="{FF2B5EF4-FFF2-40B4-BE49-F238E27FC236}">
                    <a16:creationId xmlns:a16="http://schemas.microsoft.com/office/drawing/2014/main" id="{F32A1FC4-43E8-4C9B-8E3C-22C712942232}"/>
                  </a:ext>
                </a:extLst>
              </p14:cNvPr>
              <p14:cNvContentPartPr/>
              <p14:nvPr/>
            </p14:nvContentPartPr>
            <p14:xfrm>
              <a:off x="8506873" y="4197664"/>
              <a:ext cx="168120" cy="15840"/>
            </p14:xfrm>
          </p:contentPart>
        </mc:Choice>
        <mc:Fallback xmlns="">
          <p:pic>
            <p:nvPicPr>
              <p:cNvPr id="14" name="Input penna 13">
                <a:extLst>
                  <a:ext uri="{FF2B5EF4-FFF2-40B4-BE49-F238E27FC236}">
                    <a16:creationId xmlns:a16="http://schemas.microsoft.com/office/drawing/2014/main" id="{F32A1FC4-43E8-4C9B-8E3C-22C712942232}"/>
                  </a:ext>
                </a:extLst>
              </p:cNvPr>
              <p:cNvPicPr/>
              <p:nvPr/>
            </p:nvPicPr>
            <p:blipFill>
              <a:blip r:embed="rId16"/>
              <a:stretch>
                <a:fillRect/>
              </a:stretch>
            </p:blipFill>
            <p:spPr>
              <a:xfrm>
                <a:off x="8453233" y="4090024"/>
                <a:ext cx="275760" cy="23148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15" name="Input penna 14">
                <a:extLst>
                  <a:ext uri="{FF2B5EF4-FFF2-40B4-BE49-F238E27FC236}">
                    <a16:creationId xmlns:a16="http://schemas.microsoft.com/office/drawing/2014/main" id="{252856F3-E796-3EFE-2025-73F59AC93DD6}"/>
                  </a:ext>
                </a:extLst>
              </p14:cNvPr>
              <p14:cNvContentPartPr/>
              <p14:nvPr/>
            </p14:nvContentPartPr>
            <p14:xfrm>
              <a:off x="6319873" y="4375144"/>
              <a:ext cx="209160" cy="360"/>
            </p14:xfrm>
          </p:contentPart>
        </mc:Choice>
        <mc:Fallback xmlns="">
          <p:pic>
            <p:nvPicPr>
              <p:cNvPr id="15" name="Input penna 14">
                <a:extLst>
                  <a:ext uri="{FF2B5EF4-FFF2-40B4-BE49-F238E27FC236}">
                    <a16:creationId xmlns:a16="http://schemas.microsoft.com/office/drawing/2014/main" id="{252856F3-E796-3EFE-2025-73F59AC93DD6}"/>
                  </a:ext>
                </a:extLst>
              </p:cNvPr>
              <p:cNvPicPr/>
              <p:nvPr/>
            </p:nvPicPr>
            <p:blipFill>
              <a:blip r:embed="rId18"/>
              <a:stretch>
                <a:fillRect/>
              </a:stretch>
            </p:blipFill>
            <p:spPr>
              <a:xfrm>
                <a:off x="6265873" y="4267504"/>
                <a:ext cx="3168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17" name="Input penna 16">
                <a:extLst>
                  <a:ext uri="{FF2B5EF4-FFF2-40B4-BE49-F238E27FC236}">
                    <a16:creationId xmlns:a16="http://schemas.microsoft.com/office/drawing/2014/main" id="{B127699C-DAC1-778C-3470-467B76D4C7B8}"/>
                  </a:ext>
                </a:extLst>
              </p14:cNvPr>
              <p14:cNvContentPartPr/>
              <p14:nvPr/>
            </p14:nvContentPartPr>
            <p14:xfrm>
              <a:off x="6956353" y="4687624"/>
              <a:ext cx="246960" cy="360"/>
            </p14:xfrm>
          </p:contentPart>
        </mc:Choice>
        <mc:Fallback xmlns="">
          <p:pic>
            <p:nvPicPr>
              <p:cNvPr id="17" name="Input penna 16">
                <a:extLst>
                  <a:ext uri="{FF2B5EF4-FFF2-40B4-BE49-F238E27FC236}">
                    <a16:creationId xmlns:a16="http://schemas.microsoft.com/office/drawing/2014/main" id="{B127699C-DAC1-778C-3470-467B76D4C7B8}"/>
                  </a:ext>
                </a:extLst>
              </p:cNvPr>
              <p:cNvPicPr/>
              <p:nvPr/>
            </p:nvPicPr>
            <p:blipFill>
              <a:blip r:embed="rId20"/>
              <a:stretch>
                <a:fillRect/>
              </a:stretch>
            </p:blipFill>
            <p:spPr>
              <a:xfrm>
                <a:off x="6902353" y="4579624"/>
                <a:ext cx="3546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18" name="Input penna 17">
                <a:extLst>
                  <a:ext uri="{FF2B5EF4-FFF2-40B4-BE49-F238E27FC236}">
                    <a16:creationId xmlns:a16="http://schemas.microsoft.com/office/drawing/2014/main" id="{F25E1755-2243-05FD-F04E-1A4F12410CFE}"/>
                  </a:ext>
                </a:extLst>
              </p14:cNvPr>
              <p14:cNvContentPartPr/>
              <p14:nvPr/>
            </p14:nvContentPartPr>
            <p14:xfrm>
              <a:off x="8426233" y="4804264"/>
              <a:ext cx="171720" cy="22680"/>
            </p14:xfrm>
          </p:contentPart>
        </mc:Choice>
        <mc:Fallback xmlns="">
          <p:pic>
            <p:nvPicPr>
              <p:cNvPr id="18" name="Input penna 17">
                <a:extLst>
                  <a:ext uri="{FF2B5EF4-FFF2-40B4-BE49-F238E27FC236}">
                    <a16:creationId xmlns:a16="http://schemas.microsoft.com/office/drawing/2014/main" id="{F25E1755-2243-05FD-F04E-1A4F12410CFE}"/>
                  </a:ext>
                </a:extLst>
              </p:cNvPr>
              <p:cNvPicPr/>
              <p:nvPr/>
            </p:nvPicPr>
            <p:blipFill>
              <a:blip r:embed="rId22"/>
              <a:stretch>
                <a:fillRect/>
              </a:stretch>
            </p:blipFill>
            <p:spPr>
              <a:xfrm>
                <a:off x="8372593" y="4696624"/>
                <a:ext cx="279360" cy="238320"/>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21" name="Input penna 20">
                <a:extLst>
                  <a:ext uri="{FF2B5EF4-FFF2-40B4-BE49-F238E27FC236}">
                    <a16:creationId xmlns:a16="http://schemas.microsoft.com/office/drawing/2014/main" id="{7342F9A4-7A6B-EC4A-8936-BD610C75A065}"/>
                  </a:ext>
                </a:extLst>
              </p14:cNvPr>
              <p14:cNvContentPartPr/>
              <p14:nvPr/>
            </p14:nvContentPartPr>
            <p14:xfrm>
              <a:off x="2997433" y="5393584"/>
              <a:ext cx="224280" cy="11160"/>
            </p14:xfrm>
          </p:contentPart>
        </mc:Choice>
        <mc:Fallback xmlns="">
          <p:pic>
            <p:nvPicPr>
              <p:cNvPr id="21" name="Input penna 20">
                <a:extLst>
                  <a:ext uri="{FF2B5EF4-FFF2-40B4-BE49-F238E27FC236}">
                    <a16:creationId xmlns:a16="http://schemas.microsoft.com/office/drawing/2014/main" id="{7342F9A4-7A6B-EC4A-8936-BD610C75A065}"/>
                  </a:ext>
                </a:extLst>
              </p:cNvPr>
              <p:cNvPicPr/>
              <p:nvPr/>
            </p:nvPicPr>
            <p:blipFill>
              <a:blip r:embed="rId24"/>
              <a:stretch>
                <a:fillRect/>
              </a:stretch>
            </p:blipFill>
            <p:spPr>
              <a:xfrm>
                <a:off x="2943433" y="5285944"/>
                <a:ext cx="331920" cy="226800"/>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22" name="Input penna 21">
                <a:extLst>
                  <a:ext uri="{FF2B5EF4-FFF2-40B4-BE49-F238E27FC236}">
                    <a16:creationId xmlns:a16="http://schemas.microsoft.com/office/drawing/2014/main" id="{3E3FED47-54DE-A5DF-8961-B5DA1C723A1A}"/>
                  </a:ext>
                </a:extLst>
              </p14:cNvPr>
              <p14:cNvContentPartPr/>
              <p14:nvPr/>
            </p14:nvContentPartPr>
            <p14:xfrm>
              <a:off x="8565193" y="6667984"/>
              <a:ext cx="1302840" cy="55440"/>
            </p14:xfrm>
          </p:contentPart>
        </mc:Choice>
        <mc:Fallback xmlns="">
          <p:pic>
            <p:nvPicPr>
              <p:cNvPr id="22" name="Input penna 21">
                <a:extLst>
                  <a:ext uri="{FF2B5EF4-FFF2-40B4-BE49-F238E27FC236}">
                    <a16:creationId xmlns:a16="http://schemas.microsoft.com/office/drawing/2014/main" id="{3E3FED47-54DE-A5DF-8961-B5DA1C723A1A}"/>
                  </a:ext>
                </a:extLst>
              </p:cNvPr>
              <p:cNvPicPr/>
              <p:nvPr/>
            </p:nvPicPr>
            <p:blipFill>
              <a:blip r:embed="rId26"/>
              <a:stretch>
                <a:fillRect/>
              </a:stretch>
            </p:blipFill>
            <p:spPr>
              <a:xfrm>
                <a:off x="8511553" y="6560344"/>
                <a:ext cx="1410480" cy="271080"/>
              </a:xfrm>
              <a:prstGeom prst="rect">
                <a:avLst/>
              </a:prstGeom>
            </p:spPr>
          </p:pic>
        </mc:Fallback>
      </mc:AlternateContent>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501981" y="220786"/>
            <a:ext cx="4953000" cy="615553"/>
          </a:xfrm>
          <a:prstGeom prst="rect">
            <a:avLst/>
          </a:prstGeom>
        </p:spPr>
        <p:txBody>
          <a:bodyPr>
            <a:spAutoFit/>
          </a:bodyPr>
          <a:lstStyle/>
          <a:p>
            <a:pPr algn="l"/>
            <a:r>
              <a:rPr lang="it-IT" sz="2000" dirty="0">
                <a:solidFill>
                  <a:srgbClr val="002060"/>
                </a:solidFill>
              </a:rPr>
              <a:t>Primi spunti di riflessione</a:t>
            </a:r>
            <a:br>
              <a:rPr lang="it-IT" sz="2000" dirty="0">
                <a:solidFill>
                  <a:srgbClr val="002060"/>
                </a:solidFill>
              </a:rPr>
            </a:br>
            <a:r>
              <a:rPr lang="it-IT" sz="1400" b="0" i="1" dirty="0">
                <a:solidFill>
                  <a:srgbClr val="002060"/>
                </a:solidFill>
              </a:rPr>
              <a:t>Primi Partner individuati - Area Europea (1)</a:t>
            </a:r>
            <a:endParaRPr lang="it-IT" sz="1400" b="0" dirty="0">
              <a:solidFill>
                <a:srgbClr val="002060"/>
              </a:solidFill>
            </a:endParaRPr>
          </a:p>
        </p:txBody>
      </p:sp>
      <p:sp>
        <p:nvSpPr>
          <p:cNvPr id="4" name="AutoShape 6"/>
          <p:cNvSpPr>
            <a:spLocks noChangeArrowheads="1"/>
          </p:cNvSpPr>
          <p:nvPr/>
        </p:nvSpPr>
        <p:spPr bwMode="auto">
          <a:xfrm>
            <a:off x="2021849" y="1149058"/>
            <a:ext cx="1476263" cy="296970"/>
          </a:xfrm>
          <a:prstGeom prst="roundRect">
            <a:avLst>
              <a:gd name="adj" fmla="val 21336"/>
            </a:avLst>
          </a:prstGeom>
          <a:solidFill>
            <a:srgbClr val="012747"/>
          </a:solidFill>
          <a:ln w="9525" algn="ctr">
            <a:noFill/>
            <a:round/>
            <a:headEnd/>
            <a:tailEnd/>
          </a:ln>
          <a:effectLst/>
        </p:spPr>
        <p:txBody>
          <a:bodyPr lIns="72009" tIns="0" rIns="72009" bIns="0" anchor="ctr"/>
          <a:lstStyle/>
          <a:p>
            <a:pPr defTabSz="931863" eaLnBrk="0" hangingPunct="0">
              <a:spcBef>
                <a:spcPct val="50000"/>
              </a:spcBef>
              <a:buClr>
                <a:schemeClr val="tx1"/>
              </a:buClr>
            </a:pPr>
            <a:r>
              <a:rPr lang="it-IT" sz="900" i="1" dirty="0">
                <a:solidFill>
                  <a:schemeClr val="bg1"/>
                </a:solidFill>
                <a:cs typeface="Arial" pitchFamily="34" charset="0"/>
              </a:rPr>
              <a:t>      Sede	</a:t>
            </a:r>
          </a:p>
        </p:txBody>
      </p:sp>
      <p:sp>
        <p:nvSpPr>
          <p:cNvPr id="5" name="AutoShape 8"/>
          <p:cNvSpPr>
            <a:spLocks noChangeArrowheads="1"/>
          </p:cNvSpPr>
          <p:nvPr/>
        </p:nvSpPr>
        <p:spPr bwMode="auto">
          <a:xfrm>
            <a:off x="203994" y="1149059"/>
            <a:ext cx="1582276" cy="265068"/>
          </a:xfrm>
          <a:prstGeom prst="roundRect">
            <a:avLst>
              <a:gd name="adj" fmla="val 22072"/>
            </a:avLst>
          </a:prstGeom>
          <a:solidFill>
            <a:srgbClr val="012747"/>
          </a:solidFill>
          <a:ln w="9525" algn="ctr">
            <a:noFill/>
            <a:round/>
            <a:headEnd/>
            <a:tailEnd/>
          </a:ln>
          <a:effectLst/>
        </p:spPr>
        <p:txBody>
          <a:bodyPr lIns="72009" tIns="0" rIns="72009" bIns="0" anchor="ctr"/>
          <a:lstStyle/>
          <a:p>
            <a:pPr defTabSz="931863" eaLnBrk="0" hangingPunct="0">
              <a:spcBef>
                <a:spcPct val="50000"/>
              </a:spcBef>
              <a:buClr>
                <a:schemeClr val="tx1"/>
              </a:buClr>
            </a:pPr>
            <a:r>
              <a:rPr lang="it-IT" sz="900" i="1" dirty="0">
                <a:solidFill>
                  <a:schemeClr val="bg1"/>
                </a:solidFill>
                <a:cs typeface="Arial" pitchFamily="34" charset="0"/>
              </a:rPr>
              <a:t>Società / Gruppo</a:t>
            </a:r>
          </a:p>
        </p:txBody>
      </p:sp>
      <p:sp>
        <p:nvSpPr>
          <p:cNvPr id="10" name="AutoShape 6"/>
          <p:cNvSpPr>
            <a:spLocks noChangeArrowheads="1"/>
          </p:cNvSpPr>
          <p:nvPr/>
        </p:nvSpPr>
        <p:spPr bwMode="auto">
          <a:xfrm>
            <a:off x="3604437" y="1149059"/>
            <a:ext cx="6094945" cy="275704"/>
          </a:xfrm>
          <a:prstGeom prst="roundRect">
            <a:avLst>
              <a:gd name="adj" fmla="val 21336"/>
            </a:avLst>
          </a:prstGeom>
          <a:solidFill>
            <a:srgbClr val="012747"/>
          </a:solidFill>
          <a:ln w="9525" algn="ctr">
            <a:noFill/>
            <a:round/>
            <a:headEnd/>
            <a:tailEnd/>
          </a:ln>
          <a:effectLst/>
        </p:spPr>
        <p:txBody>
          <a:bodyPr lIns="72009" tIns="0" rIns="72009" bIns="0" anchor="ctr"/>
          <a:lstStyle/>
          <a:p>
            <a:pPr defTabSz="931863" eaLnBrk="0" hangingPunct="0">
              <a:spcBef>
                <a:spcPct val="50000"/>
              </a:spcBef>
              <a:buClr>
                <a:schemeClr val="tx1"/>
              </a:buClr>
            </a:pPr>
            <a:r>
              <a:rPr lang="it-IT" sz="900" i="1" dirty="0">
                <a:solidFill>
                  <a:schemeClr val="bg1"/>
                </a:solidFill>
                <a:cs typeface="Arial" pitchFamily="34" charset="0"/>
              </a:rPr>
              <a:t>Descrizione</a:t>
            </a:r>
          </a:p>
        </p:txBody>
      </p:sp>
      <p:sp>
        <p:nvSpPr>
          <p:cNvPr id="18" name="AutoShape 14"/>
          <p:cNvSpPr>
            <a:spLocks noChangeArrowheads="1"/>
          </p:cNvSpPr>
          <p:nvPr/>
        </p:nvSpPr>
        <p:spPr bwMode="auto">
          <a:xfrm>
            <a:off x="207532" y="2032845"/>
            <a:ext cx="1550378" cy="433899"/>
          </a:xfrm>
          <a:prstGeom prst="roundRect">
            <a:avLst/>
          </a:prstGeom>
          <a:solidFill>
            <a:srgbClr val="9BCDFF"/>
          </a:solidFill>
          <a:ln w="9525" algn="ctr">
            <a:noFill/>
            <a:miter lim="800000"/>
            <a:headEnd/>
            <a:tailEnd/>
          </a:ln>
          <a:effectLst>
            <a:outerShdw blurRad="50800" dist="38100" dir="2700000" algn="tl" rotWithShape="0">
              <a:prstClr val="black">
                <a:alpha val="40000"/>
              </a:prstClr>
            </a:outerShdw>
          </a:effectLst>
        </p:spPr>
        <p:txBody>
          <a:bodyPr lIns="46800" rIns="46800" anchor="ctr"/>
          <a:lstStyle/>
          <a:p>
            <a:pPr>
              <a:buClr>
                <a:schemeClr val="tx1"/>
              </a:buClr>
              <a:buFont typeface="Wingdings" pitchFamily="2" charset="2"/>
              <a:buNone/>
            </a:pPr>
            <a:r>
              <a:rPr lang="it-IT" dirty="0">
                <a:solidFill>
                  <a:srgbClr val="002060"/>
                </a:solidFill>
              </a:rPr>
              <a:t>FISSLER</a:t>
            </a:r>
          </a:p>
        </p:txBody>
      </p:sp>
      <p:cxnSp>
        <p:nvCxnSpPr>
          <p:cNvPr id="19" name="Connettore 1 18"/>
          <p:cNvCxnSpPr/>
          <p:nvPr/>
        </p:nvCxnSpPr>
        <p:spPr bwMode="auto">
          <a:xfrm flipV="1">
            <a:off x="237836" y="3154047"/>
            <a:ext cx="9430328" cy="0"/>
          </a:xfrm>
          <a:prstGeom prst="line">
            <a:avLst/>
          </a:prstGeom>
          <a:noFill/>
          <a:ln w="9525" cap="flat" cmpd="sng" algn="ctr">
            <a:solidFill>
              <a:schemeClr val="bg1">
                <a:lumMod val="50000"/>
              </a:schemeClr>
            </a:solidFill>
            <a:prstDash val="dash"/>
            <a:round/>
            <a:headEnd type="none" w="med" len="med"/>
            <a:tailEnd type="none" w="med" len="med"/>
          </a:ln>
          <a:effectLst/>
        </p:spPr>
      </p:cxnSp>
      <p:sp>
        <p:nvSpPr>
          <p:cNvPr id="20" name="Rectangle 13"/>
          <p:cNvSpPr>
            <a:spLocks noChangeArrowheads="1"/>
          </p:cNvSpPr>
          <p:nvPr/>
        </p:nvSpPr>
        <p:spPr bwMode="auto">
          <a:xfrm>
            <a:off x="2030049" y="2078636"/>
            <a:ext cx="1393634" cy="400110"/>
          </a:xfrm>
          <a:prstGeom prst="rect">
            <a:avLst/>
          </a:prstGeom>
          <a:noFill/>
          <a:ln w="19050" algn="ctr">
            <a:noFill/>
            <a:miter lim="800000"/>
            <a:headEnd/>
            <a:tailEnd/>
          </a:ln>
        </p:spPr>
        <p:txBody>
          <a:bodyPr wrap="square" anchor="ctr">
            <a:spAutoFit/>
          </a:bodyPr>
          <a:lstStyle/>
          <a:p>
            <a:r>
              <a:rPr lang="it-IT" b="0" dirty="0" err="1">
                <a:solidFill>
                  <a:srgbClr val="003366"/>
                </a:solidFill>
              </a:rPr>
              <a:t>Idar</a:t>
            </a:r>
            <a:r>
              <a:rPr lang="it-IT" b="0" dirty="0">
                <a:solidFill>
                  <a:srgbClr val="003366"/>
                </a:solidFill>
              </a:rPr>
              <a:t> </a:t>
            </a:r>
            <a:r>
              <a:rPr lang="it-IT" b="0" dirty="0" err="1">
                <a:solidFill>
                  <a:srgbClr val="003366"/>
                </a:solidFill>
              </a:rPr>
              <a:t>Oberstein</a:t>
            </a:r>
            <a:endParaRPr lang="it-IT" b="0" dirty="0">
              <a:solidFill>
                <a:srgbClr val="003366"/>
              </a:solidFill>
            </a:endParaRPr>
          </a:p>
          <a:p>
            <a:r>
              <a:rPr lang="it-IT" b="0" dirty="0">
                <a:solidFill>
                  <a:srgbClr val="003366"/>
                </a:solidFill>
              </a:rPr>
              <a:t>(Germania)</a:t>
            </a:r>
          </a:p>
        </p:txBody>
      </p:sp>
      <p:sp>
        <p:nvSpPr>
          <p:cNvPr id="21" name="Rectangle 16"/>
          <p:cNvSpPr>
            <a:spLocks noChangeArrowheads="1"/>
          </p:cNvSpPr>
          <p:nvPr/>
        </p:nvSpPr>
        <p:spPr bwMode="auto">
          <a:xfrm>
            <a:off x="3544179" y="1750863"/>
            <a:ext cx="6103089" cy="1169551"/>
          </a:xfrm>
          <a:prstGeom prst="rect">
            <a:avLst/>
          </a:prstGeom>
          <a:noFill/>
          <a:ln w="19050" algn="ctr">
            <a:noFill/>
            <a:miter lim="800000"/>
            <a:headEnd/>
            <a:tailEnd/>
          </a:ln>
        </p:spPr>
        <p:txBody>
          <a:bodyPr wrap="square" anchor="ctr">
            <a:spAutoFit/>
          </a:bodyPr>
          <a:lstStyle/>
          <a:p>
            <a:pPr algn="just"/>
            <a:r>
              <a:rPr lang="it-IT" b="0" dirty="0">
                <a:solidFill>
                  <a:srgbClr val="002060"/>
                </a:solidFill>
                <a:latin typeface="Arial"/>
              </a:rPr>
              <a:t>Azienda tedesca che produce e commercializza utensili da cucina (posateria, coltelli, ecc..), pentole (prevalentemente in acciaio comprese pentole a pressione) e strumenti per la frittura. L’azienda (sede centrale a </a:t>
            </a:r>
            <a:r>
              <a:rPr lang="it-IT" b="0" dirty="0" err="1">
                <a:solidFill>
                  <a:srgbClr val="002060"/>
                </a:solidFill>
                <a:latin typeface="Arial"/>
              </a:rPr>
              <a:t>Idar</a:t>
            </a:r>
            <a:r>
              <a:rPr lang="it-IT" b="0" dirty="0">
                <a:solidFill>
                  <a:srgbClr val="002060"/>
                </a:solidFill>
                <a:latin typeface="Arial"/>
              </a:rPr>
              <a:t> </a:t>
            </a:r>
            <a:r>
              <a:rPr lang="it-IT" b="0" dirty="0" err="1">
                <a:solidFill>
                  <a:srgbClr val="002060"/>
                </a:solidFill>
                <a:latin typeface="Arial"/>
              </a:rPr>
              <a:t>Oberstein</a:t>
            </a:r>
            <a:r>
              <a:rPr lang="it-IT" b="0" dirty="0">
                <a:solidFill>
                  <a:srgbClr val="002060"/>
                </a:solidFill>
                <a:latin typeface="Arial"/>
              </a:rPr>
              <a:t> in </a:t>
            </a:r>
            <a:r>
              <a:rPr lang="it-IT" b="0" dirty="0" err="1">
                <a:solidFill>
                  <a:srgbClr val="002060"/>
                </a:solidFill>
                <a:latin typeface="Arial"/>
              </a:rPr>
              <a:t>Renania</a:t>
            </a:r>
            <a:r>
              <a:rPr lang="it-IT" b="0" dirty="0">
                <a:solidFill>
                  <a:srgbClr val="002060"/>
                </a:solidFill>
                <a:latin typeface="Arial"/>
              </a:rPr>
              <a:t>) risale al 1845 quando fu fondata da Carl Philip </a:t>
            </a:r>
            <a:r>
              <a:rPr lang="it-IT" b="0" dirty="0" err="1">
                <a:solidFill>
                  <a:srgbClr val="002060"/>
                </a:solidFill>
                <a:latin typeface="Arial"/>
              </a:rPr>
              <a:t>Fissler</a:t>
            </a:r>
            <a:r>
              <a:rPr lang="it-IT" b="0" dirty="0">
                <a:solidFill>
                  <a:srgbClr val="002060"/>
                </a:solidFill>
                <a:latin typeface="Arial"/>
              </a:rPr>
              <a:t>; è  riconosciuto come uno dei marchi leader nel mondo per la qualità delle pentole.  </a:t>
            </a:r>
            <a:r>
              <a:rPr lang="it-IT" b="0" dirty="0" err="1">
                <a:solidFill>
                  <a:srgbClr val="002060"/>
                </a:solidFill>
                <a:latin typeface="Arial"/>
              </a:rPr>
              <a:t>Fissler</a:t>
            </a:r>
            <a:r>
              <a:rPr lang="it-IT" b="0" dirty="0">
                <a:solidFill>
                  <a:srgbClr val="002060"/>
                </a:solidFill>
                <a:latin typeface="Arial"/>
              </a:rPr>
              <a:t> è presente con proprie sedi in UK, Olanda, Austria, Cina, Giappone, </a:t>
            </a:r>
            <a:r>
              <a:rPr lang="it-IT" b="0" dirty="0" err="1">
                <a:solidFill>
                  <a:srgbClr val="002060"/>
                </a:solidFill>
                <a:latin typeface="Arial"/>
              </a:rPr>
              <a:t>Korea</a:t>
            </a:r>
            <a:r>
              <a:rPr lang="it-IT" b="0" dirty="0">
                <a:solidFill>
                  <a:srgbClr val="002060"/>
                </a:solidFill>
                <a:latin typeface="Arial"/>
              </a:rPr>
              <a:t> del Sud, Taiwan e Hong Kong. Su dati</a:t>
            </a:r>
            <a:r>
              <a:rPr lang="it-IT" b="0" dirty="0">
                <a:solidFill>
                  <a:srgbClr val="014377"/>
                </a:solidFill>
              </a:rPr>
              <a:t> </a:t>
            </a:r>
            <a:r>
              <a:rPr lang="it-IT" b="0" dirty="0">
                <a:solidFill>
                  <a:srgbClr val="002060"/>
                </a:solidFill>
                <a:latin typeface="Arial"/>
              </a:rPr>
              <a:t>2013, </a:t>
            </a:r>
            <a:r>
              <a:rPr lang="it-IT" b="0" dirty="0" err="1">
                <a:solidFill>
                  <a:srgbClr val="002060"/>
                </a:solidFill>
                <a:latin typeface="Arial"/>
              </a:rPr>
              <a:t>Fissler</a:t>
            </a:r>
            <a:r>
              <a:rPr lang="it-IT" b="0" dirty="0">
                <a:solidFill>
                  <a:srgbClr val="002060"/>
                </a:solidFill>
                <a:latin typeface="Arial"/>
              </a:rPr>
              <a:t> presenta ricavi per 120 </a:t>
            </a:r>
            <a:r>
              <a:rPr lang="it-IT" b="0" dirty="0" err="1">
                <a:solidFill>
                  <a:srgbClr val="002060"/>
                </a:solidFill>
                <a:latin typeface="Arial"/>
              </a:rPr>
              <a:t>mn</a:t>
            </a:r>
            <a:r>
              <a:rPr lang="it-IT" b="0" dirty="0">
                <a:solidFill>
                  <a:srgbClr val="002060"/>
                </a:solidFill>
                <a:latin typeface="Arial"/>
              </a:rPr>
              <a:t> € (</a:t>
            </a:r>
            <a:r>
              <a:rPr lang="it-IT" b="0" dirty="0" err="1">
                <a:solidFill>
                  <a:srgbClr val="002060"/>
                </a:solidFill>
                <a:latin typeface="Arial"/>
              </a:rPr>
              <a:t>ebitda</a:t>
            </a:r>
            <a:r>
              <a:rPr lang="it-IT" b="0" dirty="0">
                <a:solidFill>
                  <a:srgbClr val="002060"/>
                </a:solidFill>
                <a:latin typeface="Arial"/>
              </a:rPr>
              <a:t>  pari a ca. 7.9 Mn €; debiti L/T 38 Mn; MP 41 Mn). </a:t>
            </a:r>
          </a:p>
          <a:p>
            <a:pPr algn="just"/>
            <a:endParaRPr lang="it-IT" b="0" dirty="0">
              <a:solidFill>
                <a:srgbClr val="003366"/>
              </a:solidFill>
            </a:endParaRPr>
          </a:p>
        </p:txBody>
      </p:sp>
      <p:sp>
        <p:nvSpPr>
          <p:cNvPr id="22" name="AutoShape 14"/>
          <p:cNvSpPr>
            <a:spLocks noChangeArrowheads="1"/>
          </p:cNvSpPr>
          <p:nvPr/>
        </p:nvSpPr>
        <p:spPr bwMode="auto">
          <a:xfrm>
            <a:off x="207532" y="3758929"/>
            <a:ext cx="1550378" cy="433899"/>
          </a:xfrm>
          <a:prstGeom prst="roundRect">
            <a:avLst/>
          </a:prstGeom>
          <a:solidFill>
            <a:srgbClr val="9BCDFF"/>
          </a:solidFill>
          <a:ln w="9525" algn="ctr">
            <a:noFill/>
            <a:miter lim="800000"/>
            <a:headEnd/>
            <a:tailEnd/>
          </a:ln>
          <a:effectLst>
            <a:outerShdw blurRad="50800" dist="38100" dir="2700000" algn="tl" rotWithShape="0">
              <a:prstClr val="black">
                <a:alpha val="40000"/>
              </a:prstClr>
            </a:outerShdw>
          </a:effectLst>
        </p:spPr>
        <p:txBody>
          <a:bodyPr lIns="46800" rIns="46800" anchor="ctr"/>
          <a:lstStyle/>
          <a:p>
            <a:pPr>
              <a:buClr>
                <a:schemeClr val="tx1"/>
              </a:buClr>
              <a:buFont typeface="Wingdings" pitchFamily="2" charset="2"/>
              <a:buNone/>
            </a:pPr>
            <a:r>
              <a:rPr lang="it-IT" dirty="0">
                <a:solidFill>
                  <a:srgbClr val="002060"/>
                </a:solidFill>
              </a:rPr>
              <a:t>FACKELMANN</a:t>
            </a:r>
          </a:p>
        </p:txBody>
      </p:sp>
      <p:sp>
        <p:nvSpPr>
          <p:cNvPr id="23" name="Rectangle 13"/>
          <p:cNvSpPr>
            <a:spLocks noChangeArrowheads="1"/>
          </p:cNvSpPr>
          <p:nvPr/>
        </p:nvSpPr>
        <p:spPr bwMode="auto">
          <a:xfrm>
            <a:off x="2001687" y="3788327"/>
            <a:ext cx="1475156" cy="400110"/>
          </a:xfrm>
          <a:prstGeom prst="rect">
            <a:avLst/>
          </a:prstGeom>
          <a:noFill/>
          <a:ln w="19050" algn="ctr">
            <a:noFill/>
            <a:miter lim="800000"/>
            <a:headEnd/>
            <a:tailEnd/>
          </a:ln>
        </p:spPr>
        <p:txBody>
          <a:bodyPr wrap="square" anchor="ctr">
            <a:spAutoFit/>
          </a:bodyPr>
          <a:lstStyle/>
          <a:p>
            <a:r>
              <a:rPr lang="it-IT" b="0" dirty="0" err="1">
                <a:solidFill>
                  <a:srgbClr val="003366"/>
                </a:solidFill>
              </a:rPr>
              <a:t>Hersbruck</a:t>
            </a:r>
            <a:endParaRPr lang="it-IT" b="0" dirty="0">
              <a:solidFill>
                <a:srgbClr val="003366"/>
              </a:solidFill>
            </a:endParaRPr>
          </a:p>
          <a:p>
            <a:r>
              <a:rPr lang="it-IT" b="0" dirty="0">
                <a:solidFill>
                  <a:srgbClr val="003366"/>
                </a:solidFill>
              </a:rPr>
              <a:t>(Germania)</a:t>
            </a:r>
          </a:p>
        </p:txBody>
      </p:sp>
      <p:sp>
        <p:nvSpPr>
          <p:cNvPr id="24" name="Rectangle 16"/>
          <p:cNvSpPr>
            <a:spLocks noChangeArrowheads="1"/>
          </p:cNvSpPr>
          <p:nvPr/>
        </p:nvSpPr>
        <p:spPr bwMode="auto">
          <a:xfrm>
            <a:off x="3544179" y="3362497"/>
            <a:ext cx="6074727" cy="1015663"/>
          </a:xfrm>
          <a:prstGeom prst="rect">
            <a:avLst/>
          </a:prstGeom>
          <a:noFill/>
          <a:ln w="19050" algn="ctr">
            <a:noFill/>
            <a:miter lim="800000"/>
            <a:headEnd/>
            <a:tailEnd/>
          </a:ln>
        </p:spPr>
        <p:txBody>
          <a:bodyPr wrap="square" anchor="ctr">
            <a:spAutoFit/>
          </a:bodyPr>
          <a:lstStyle/>
          <a:p>
            <a:pPr algn="just"/>
            <a:r>
              <a:rPr lang="it-IT" b="0" dirty="0">
                <a:solidFill>
                  <a:srgbClr val="003366"/>
                </a:solidFill>
              </a:rPr>
              <a:t>Gruppo </a:t>
            </a:r>
            <a:r>
              <a:rPr lang="it-IT" b="0" dirty="0">
                <a:solidFill>
                  <a:srgbClr val="002060"/>
                </a:solidFill>
                <a:latin typeface="Arial"/>
              </a:rPr>
              <a:t>tedesco operante nella produzione e commercializzazione di utensili per la cucina (centrifughe, mestoli, grattugie, dosatori, affettaverdure, stampi per dolci, ecc..) e di mobili per bagno.  L’Azienda fondata nel 1948 da Sebastian </a:t>
            </a:r>
            <a:r>
              <a:rPr lang="it-IT" b="0" dirty="0" err="1">
                <a:solidFill>
                  <a:srgbClr val="002060"/>
                </a:solidFill>
                <a:latin typeface="Arial"/>
              </a:rPr>
              <a:t>Fackelmann</a:t>
            </a:r>
            <a:r>
              <a:rPr lang="it-IT" b="0" dirty="0">
                <a:solidFill>
                  <a:srgbClr val="002060"/>
                </a:solidFill>
                <a:latin typeface="Arial"/>
              </a:rPr>
              <a:t> è presente in Italia con la </a:t>
            </a:r>
            <a:r>
              <a:rPr lang="it-IT" b="0" dirty="0" err="1">
                <a:solidFill>
                  <a:srgbClr val="002060"/>
                </a:solidFill>
                <a:latin typeface="Arial"/>
              </a:rPr>
              <a:t>Fackelmann</a:t>
            </a:r>
            <a:r>
              <a:rPr lang="it-IT" b="0" dirty="0">
                <a:solidFill>
                  <a:srgbClr val="002060"/>
                </a:solidFill>
                <a:latin typeface="Arial"/>
              </a:rPr>
              <a:t> Italia.  Il Gruppo è inserito in tutti i </a:t>
            </a:r>
            <a:r>
              <a:rPr lang="it-IT" b="0" dirty="0" err="1">
                <a:solidFill>
                  <a:srgbClr val="002060"/>
                </a:solidFill>
                <a:latin typeface="Arial"/>
              </a:rPr>
              <a:t>Bricocenter</a:t>
            </a:r>
            <a:r>
              <a:rPr lang="it-IT" b="0" dirty="0">
                <a:solidFill>
                  <a:srgbClr val="002060"/>
                </a:solidFill>
                <a:latin typeface="Arial"/>
              </a:rPr>
              <a:t>  e nella GDO ed ha 34 filiali nel mondo (tra cui Cina, India, Malesia, Russia, Brasile). </a:t>
            </a:r>
            <a:r>
              <a:rPr lang="it-IT" b="0" dirty="0" err="1">
                <a:solidFill>
                  <a:srgbClr val="002060"/>
                </a:solidFill>
                <a:latin typeface="Arial"/>
              </a:rPr>
              <a:t>Fackelmann</a:t>
            </a:r>
            <a:r>
              <a:rPr lang="it-IT" b="0" dirty="0">
                <a:solidFill>
                  <a:srgbClr val="002060"/>
                </a:solidFill>
                <a:latin typeface="Arial"/>
              </a:rPr>
              <a:t> fatturava, su dati 2012, ca. 90 </a:t>
            </a:r>
            <a:r>
              <a:rPr lang="it-IT" b="0" dirty="0" err="1">
                <a:solidFill>
                  <a:srgbClr val="002060"/>
                </a:solidFill>
                <a:latin typeface="Arial"/>
              </a:rPr>
              <a:t>mn</a:t>
            </a:r>
            <a:r>
              <a:rPr lang="it-IT" b="0" dirty="0">
                <a:solidFill>
                  <a:srgbClr val="002060"/>
                </a:solidFill>
                <a:latin typeface="Arial"/>
              </a:rPr>
              <a:t> € con ca. 480 dipendenti  ed è interessato ad aziende italiane.  </a:t>
            </a:r>
            <a:endParaRPr lang="it-IT" b="0" dirty="0">
              <a:solidFill>
                <a:srgbClr val="003366"/>
              </a:solidFill>
            </a:endParaRPr>
          </a:p>
        </p:txBody>
      </p:sp>
      <p:cxnSp>
        <p:nvCxnSpPr>
          <p:cNvPr id="26" name="Connettore 1 25"/>
          <p:cNvCxnSpPr/>
          <p:nvPr/>
        </p:nvCxnSpPr>
        <p:spPr bwMode="auto">
          <a:xfrm flipV="1">
            <a:off x="252007" y="4688737"/>
            <a:ext cx="9430328" cy="0"/>
          </a:xfrm>
          <a:prstGeom prst="line">
            <a:avLst/>
          </a:prstGeom>
          <a:noFill/>
          <a:ln w="9525" cap="flat" cmpd="sng" algn="ctr">
            <a:solidFill>
              <a:schemeClr val="bg1">
                <a:lumMod val="50000"/>
              </a:schemeClr>
            </a:solidFill>
            <a:prstDash val="dash"/>
            <a:round/>
            <a:headEnd type="none" w="med" len="med"/>
            <a:tailEnd type="none" w="med" len="med"/>
          </a:ln>
          <a:effectLst/>
        </p:spPr>
      </p:cxnSp>
      <p:sp>
        <p:nvSpPr>
          <p:cNvPr id="27" name="AutoShape 14"/>
          <p:cNvSpPr>
            <a:spLocks noChangeArrowheads="1"/>
          </p:cNvSpPr>
          <p:nvPr/>
        </p:nvSpPr>
        <p:spPr bwMode="auto">
          <a:xfrm>
            <a:off x="207532" y="5261720"/>
            <a:ext cx="1550378" cy="433899"/>
          </a:xfrm>
          <a:prstGeom prst="roundRect">
            <a:avLst/>
          </a:prstGeom>
          <a:solidFill>
            <a:srgbClr val="9BCDFF"/>
          </a:solidFill>
          <a:ln w="9525" algn="ctr">
            <a:noFill/>
            <a:miter lim="800000"/>
            <a:headEnd/>
            <a:tailEnd/>
          </a:ln>
          <a:effectLst>
            <a:outerShdw blurRad="50800" dist="38100" dir="2700000" algn="tl" rotWithShape="0">
              <a:prstClr val="black">
                <a:alpha val="40000"/>
              </a:prstClr>
            </a:outerShdw>
          </a:effectLst>
        </p:spPr>
        <p:txBody>
          <a:bodyPr lIns="46800" rIns="46800" anchor="ctr"/>
          <a:lstStyle/>
          <a:p>
            <a:pPr>
              <a:buClr>
                <a:schemeClr val="tx1"/>
              </a:buClr>
              <a:buFont typeface="Wingdings" pitchFamily="2" charset="2"/>
              <a:buNone/>
            </a:pPr>
            <a:r>
              <a:rPr lang="it-IT" dirty="0">
                <a:solidFill>
                  <a:srgbClr val="002060"/>
                </a:solidFill>
              </a:rPr>
              <a:t>WMF</a:t>
            </a:r>
          </a:p>
        </p:txBody>
      </p:sp>
      <p:sp>
        <p:nvSpPr>
          <p:cNvPr id="28" name="Rectangle 13"/>
          <p:cNvSpPr>
            <a:spLocks noChangeArrowheads="1"/>
          </p:cNvSpPr>
          <p:nvPr/>
        </p:nvSpPr>
        <p:spPr bwMode="auto">
          <a:xfrm>
            <a:off x="1994592" y="5291118"/>
            <a:ext cx="1475156" cy="400110"/>
          </a:xfrm>
          <a:prstGeom prst="rect">
            <a:avLst/>
          </a:prstGeom>
          <a:noFill/>
          <a:ln w="19050" algn="ctr">
            <a:noFill/>
            <a:miter lim="800000"/>
            <a:headEnd/>
            <a:tailEnd/>
          </a:ln>
        </p:spPr>
        <p:txBody>
          <a:bodyPr wrap="square" anchor="ctr">
            <a:spAutoFit/>
          </a:bodyPr>
          <a:lstStyle/>
          <a:p>
            <a:r>
              <a:rPr lang="it-IT" b="0" dirty="0" err="1">
                <a:solidFill>
                  <a:srgbClr val="003366"/>
                </a:solidFill>
              </a:rPr>
              <a:t>Geislinger</a:t>
            </a:r>
            <a:endParaRPr lang="it-IT" b="0" dirty="0">
              <a:solidFill>
                <a:srgbClr val="003366"/>
              </a:solidFill>
            </a:endParaRPr>
          </a:p>
          <a:p>
            <a:r>
              <a:rPr lang="it-IT" b="0" dirty="0">
                <a:solidFill>
                  <a:srgbClr val="003366"/>
                </a:solidFill>
              </a:rPr>
              <a:t>(Germania)</a:t>
            </a:r>
          </a:p>
        </p:txBody>
      </p:sp>
      <p:sp>
        <p:nvSpPr>
          <p:cNvPr id="29" name="Rectangle 16"/>
          <p:cNvSpPr>
            <a:spLocks noChangeArrowheads="1"/>
          </p:cNvSpPr>
          <p:nvPr/>
        </p:nvSpPr>
        <p:spPr bwMode="auto">
          <a:xfrm>
            <a:off x="3544179" y="5019176"/>
            <a:ext cx="6074727" cy="707886"/>
          </a:xfrm>
          <a:prstGeom prst="rect">
            <a:avLst/>
          </a:prstGeom>
          <a:noFill/>
          <a:ln w="19050" algn="ctr">
            <a:noFill/>
            <a:miter lim="800000"/>
            <a:headEnd/>
            <a:tailEnd/>
          </a:ln>
        </p:spPr>
        <p:txBody>
          <a:bodyPr wrap="square" anchor="ctr">
            <a:spAutoFit/>
          </a:bodyPr>
          <a:lstStyle/>
          <a:p>
            <a:pPr algn="just"/>
            <a:r>
              <a:rPr lang="it-IT" b="0" dirty="0">
                <a:solidFill>
                  <a:srgbClr val="003366"/>
                </a:solidFill>
              </a:rPr>
              <a:t>Gruppo </a:t>
            </a:r>
            <a:r>
              <a:rPr lang="it-IT" b="0" dirty="0">
                <a:solidFill>
                  <a:srgbClr val="002060"/>
                </a:solidFill>
                <a:latin typeface="Arial"/>
              </a:rPr>
              <a:t>tedesco globale, controllato dal Fondo KKR, con oltre 1 </a:t>
            </a:r>
            <a:r>
              <a:rPr lang="it-IT" b="0" dirty="0" err="1">
                <a:solidFill>
                  <a:srgbClr val="002060"/>
                </a:solidFill>
                <a:latin typeface="Arial"/>
              </a:rPr>
              <a:t>Mld</a:t>
            </a:r>
            <a:r>
              <a:rPr lang="it-IT" b="0" dirty="0">
                <a:solidFill>
                  <a:srgbClr val="002060"/>
                </a:solidFill>
                <a:latin typeface="Arial"/>
              </a:rPr>
              <a:t> di fatturato (</a:t>
            </a:r>
            <a:r>
              <a:rPr lang="it-IT" b="0" dirty="0" err="1">
                <a:solidFill>
                  <a:srgbClr val="002060"/>
                </a:solidFill>
                <a:latin typeface="Arial"/>
              </a:rPr>
              <a:t>ebitda</a:t>
            </a:r>
            <a:r>
              <a:rPr lang="it-IT" b="0" dirty="0">
                <a:solidFill>
                  <a:srgbClr val="002060"/>
                </a:solidFill>
                <a:latin typeface="Arial"/>
              </a:rPr>
              <a:t> ca. 150 Mn) operante nella produzione e commercializzazione di utensili per la cucina (pentole in acciaio, pentole a pressione, pentole in alluminio, posateria, coltelli, piatti, apparecchi elettrici). Il Gruppo è presente anche nel segmento delle macchine da caffè dove fattura ca. 325 Mn.  </a:t>
            </a:r>
            <a:endParaRPr lang="it-IT" b="0" dirty="0">
              <a:solidFill>
                <a:srgbClr val="003366"/>
              </a:solidFill>
            </a:endParaRPr>
          </a:p>
        </p:txBody>
      </p:sp>
      <mc:AlternateContent xmlns:mc="http://schemas.openxmlformats.org/markup-compatibility/2006" xmlns:p14="http://schemas.microsoft.com/office/powerpoint/2010/main">
        <mc:Choice Requires="p14">
          <p:contentPart p14:bwMode="auto" r:id="rId3">
            <p14:nvContentPartPr>
              <p14:cNvPr id="2" name="Input penna 1">
                <a:extLst>
                  <a:ext uri="{FF2B5EF4-FFF2-40B4-BE49-F238E27FC236}">
                    <a16:creationId xmlns:a16="http://schemas.microsoft.com/office/drawing/2014/main" id="{B1B3C32B-9CDB-8A05-336F-EE0C0CD8D1B6}"/>
                  </a:ext>
                </a:extLst>
              </p14:cNvPr>
              <p14:cNvContentPartPr/>
              <p14:nvPr/>
            </p14:nvContentPartPr>
            <p14:xfrm>
              <a:off x="9190153" y="323704"/>
              <a:ext cx="545760" cy="236160"/>
            </p14:xfrm>
          </p:contentPart>
        </mc:Choice>
        <mc:Fallback xmlns="">
          <p:pic>
            <p:nvPicPr>
              <p:cNvPr id="2" name="Input penna 1">
                <a:extLst>
                  <a:ext uri="{FF2B5EF4-FFF2-40B4-BE49-F238E27FC236}">
                    <a16:creationId xmlns:a16="http://schemas.microsoft.com/office/drawing/2014/main" id="{B1B3C32B-9CDB-8A05-336F-EE0C0CD8D1B6}"/>
                  </a:ext>
                </a:extLst>
              </p:cNvPr>
              <p:cNvPicPr/>
              <p:nvPr/>
            </p:nvPicPr>
            <p:blipFill>
              <a:blip r:embed="rId4"/>
              <a:stretch>
                <a:fillRect/>
              </a:stretch>
            </p:blipFill>
            <p:spPr>
              <a:xfrm>
                <a:off x="9136153" y="216064"/>
                <a:ext cx="653400" cy="4518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6" name="Input penna 5">
                <a:extLst>
                  <a:ext uri="{FF2B5EF4-FFF2-40B4-BE49-F238E27FC236}">
                    <a16:creationId xmlns:a16="http://schemas.microsoft.com/office/drawing/2014/main" id="{50DEEE0E-ED8C-B4C5-8A17-DDE4D06D109A}"/>
                  </a:ext>
                </a:extLst>
              </p14:cNvPr>
              <p14:cNvContentPartPr/>
              <p14:nvPr/>
            </p14:nvContentPartPr>
            <p14:xfrm>
              <a:off x="8507953" y="6463504"/>
              <a:ext cx="1272960" cy="30240"/>
            </p14:xfrm>
          </p:contentPart>
        </mc:Choice>
        <mc:Fallback xmlns="">
          <p:pic>
            <p:nvPicPr>
              <p:cNvPr id="6" name="Input penna 5">
                <a:extLst>
                  <a:ext uri="{FF2B5EF4-FFF2-40B4-BE49-F238E27FC236}">
                    <a16:creationId xmlns:a16="http://schemas.microsoft.com/office/drawing/2014/main" id="{50DEEE0E-ED8C-B4C5-8A17-DDE4D06D109A}"/>
                  </a:ext>
                </a:extLst>
              </p:cNvPr>
              <p:cNvPicPr/>
              <p:nvPr/>
            </p:nvPicPr>
            <p:blipFill>
              <a:blip r:embed="rId6"/>
              <a:stretch>
                <a:fillRect/>
              </a:stretch>
            </p:blipFill>
            <p:spPr>
              <a:xfrm>
                <a:off x="8453953" y="6355864"/>
                <a:ext cx="1380600" cy="24588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7" name="Input penna 6">
                <a:extLst>
                  <a:ext uri="{FF2B5EF4-FFF2-40B4-BE49-F238E27FC236}">
                    <a16:creationId xmlns:a16="http://schemas.microsoft.com/office/drawing/2014/main" id="{75924653-7262-6CB0-D1BD-F7B40D00B652}"/>
                  </a:ext>
                </a:extLst>
              </p14:cNvPr>
              <p14:cNvContentPartPr/>
              <p14:nvPr/>
            </p14:nvContentPartPr>
            <p14:xfrm>
              <a:off x="9793" y="439264"/>
              <a:ext cx="418680" cy="29880"/>
            </p14:xfrm>
          </p:contentPart>
        </mc:Choice>
        <mc:Fallback xmlns="">
          <p:pic>
            <p:nvPicPr>
              <p:cNvPr id="7" name="Input penna 6">
                <a:extLst>
                  <a:ext uri="{FF2B5EF4-FFF2-40B4-BE49-F238E27FC236}">
                    <a16:creationId xmlns:a16="http://schemas.microsoft.com/office/drawing/2014/main" id="{75924653-7262-6CB0-D1BD-F7B40D00B652}"/>
                  </a:ext>
                </a:extLst>
              </p:cNvPr>
              <p:cNvPicPr/>
              <p:nvPr/>
            </p:nvPicPr>
            <p:blipFill>
              <a:blip r:embed="rId8"/>
              <a:stretch>
                <a:fillRect/>
              </a:stretch>
            </p:blipFill>
            <p:spPr>
              <a:xfrm>
                <a:off x="-43847" y="331624"/>
                <a:ext cx="526320" cy="24552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8" name="Input penna 7">
                <a:extLst>
                  <a:ext uri="{FF2B5EF4-FFF2-40B4-BE49-F238E27FC236}">
                    <a16:creationId xmlns:a16="http://schemas.microsoft.com/office/drawing/2014/main" id="{3A42C879-49C8-D9E1-0656-419938CBC7FB}"/>
                  </a:ext>
                </a:extLst>
              </p14:cNvPr>
              <p14:cNvContentPartPr/>
              <p14:nvPr/>
            </p14:nvContentPartPr>
            <p14:xfrm>
              <a:off x="8368633" y="6584464"/>
              <a:ext cx="1027800" cy="153360"/>
            </p14:xfrm>
          </p:contentPart>
        </mc:Choice>
        <mc:Fallback xmlns="">
          <p:pic>
            <p:nvPicPr>
              <p:cNvPr id="8" name="Input penna 7">
                <a:extLst>
                  <a:ext uri="{FF2B5EF4-FFF2-40B4-BE49-F238E27FC236}">
                    <a16:creationId xmlns:a16="http://schemas.microsoft.com/office/drawing/2014/main" id="{3A42C879-49C8-D9E1-0656-419938CBC7FB}"/>
                  </a:ext>
                </a:extLst>
              </p:cNvPr>
              <p:cNvPicPr/>
              <p:nvPr/>
            </p:nvPicPr>
            <p:blipFill>
              <a:blip r:embed="rId10"/>
              <a:stretch>
                <a:fillRect/>
              </a:stretch>
            </p:blipFill>
            <p:spPr>
              <a:xfrm>
                <a:off x="8314633" y="6476824"/>
                <a:ext cx="1135440" cy="3690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9" name="Input penna 8">
                <a:extLst>
                  <a:ext uri="{FF2B5EF4-FFF2-40B4-BE49-F238E27FC236}">
                    <a16:creationId xmlns:a16="http://schemas.microsoft.com/office/drawing/2014/main" id="{ACDB4C88-B180-1369-8FC4-73BCC5BFFC1D}"/>
                  </a:ext>
                </a:extLst>
              </p14:cNvPr>
              <p14:cNvContentPartPr/>
              <p14:nvPr/>
            </p14:nvContentPartPr>
            <p14:xfrm>
              <a:off x="8206633" y="6654217"/>
              <a:ext cx="1574640" cy="12960"/>
            </p14:xfrm>
          </p:contentPart>
        </mc:Choice>
        <mc:Fallback xmlns="">
          <p:pic>
            <p:nvPicPr>
              <p:cNvPr id="9" name="Input penna 8">
                <a:extLst>
                  <a:ext uri="{FF2B5EF4-FFF2-40B4-BE49-F238E27FC236}">
                    <a16:creationId xmlns:a16="http://schemas.microsoft.com/office/drawing/2014/main" id="{ACDB4C88-B180-1369-8FC4-73BCC5BFFC1D}"/>
                  </a:ext>
                </a:extLst>
              </p:cNvPr>
              <p:cNvPicPr/>
              <p:nvPr/>
            </p:nvPicPr>
            <p:blipFill>
              <a:blip r:embed="rId12"/>
              <a:stretch>
                <a:fillRect/>
              </a:stretch>
            </p:blipFill>
            <p:spPr>
              <a:xfrm>
                <a:off x="8152633" y="6546577"/>
                <a:ext cx="1682280" cy="228600"/>
              </a:xfrm>
              <a:prstGeom prst="rect">
                <a:avLst/>
              </a:prstGeom>
            </p:spPr>
          </p:pic>
        </mc:Fallback>
      </mc:AlternateContent>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515629" y="220786"/>
            <a:ext cx="4953000" cy="615553"/>
          </a:xfrm>
          <a:prstGeom prst="rect">
            <a:avLst/>
          </a:prstGeom>
        </p:spPr>
        <p:txBody>
          <a:bodyPr>
            <a:spAutoFit/>
          </a:bodyPr>
          <a:lstStyle/>
          <a:p>
            <a:pPr algn="l"/>
            <a:r>
              <a:rPr lang="it-IT" sz="2000" dirty="0">
                <a:solidFill>
                  <a:srgbClr val="002060"/>
                </a:solidFill>
              </a:rPr>
              <a:t>Primi spunti di riflessione</a:t>
            </a:r>
            <a:br>
              <a:rPr lang="it-IT" sz="2000" dirty="0">
                <a:solidFill>
                  <a:srgbClr val="002060"/>
                </a:solidFill>
              </a:rPr>
            </a:br>
            <a:r>
              <a:rPr lang="it-IT" sz="1400" b="0" i="1" dirty="0">
                <a:solidFill>
                  <a:srgbClr val="002060"/>
                </a:solidFill>
              </a:rPr>
              <a:t>Primi Partner individuati  - Area Europea (2)</a:t>
            </a:r>
            <a:endParaRPr lang="it-IT" sz="1400" b="0" dirty="0">
              <a:solidFill>
                <a:srgbClr val="002060"/>
              </a:solidFill>
            </a:endParaRPr>
          </a:p>
        </p:txBody>
      </p:sp>
      <p:sp>
        <p:nvSpPr>
          <p:cNvPr id="18" name="AutoShape 6"/>
          <p:cNvSpPr>
            <a:spLocks noChangeArrowheads="1"/>
          </p:cNvSpPr>
          <p:nvPr/>
        </p:nvSpPr>
        <p:spPr bwMode="auto">
          <a:xfrm>
            <a:off x="2021849" y="1149058"/>
            <a:ext cx="1476263" cy="296970"/>
          </a:xfrm>
          <a:prstGeom prst="roundRect">
            <a:avLst>
              <a:gd name="adj" fmla="val 21336"/>
            </a:avLst>
          </a:prstGeom>
          <a:solidFill>
            <a:srgbClr val="012747"/>
          </a:solidFill>
          <a:ln w="9525" algn="ctr">
            <a:noFill/>
            <a:round/>
            <a:headEnd/>
            <a:tailEnd/>
          </a:ln>
          <a:effectLst/>
        </p:spPr>
        <p:txBody>
          <a:bodyPr lIns="72009" tIns="0" rIns="72009" bIns="0" anchor="ctr"/>
          <a:lstStyle/>
          <a:p>
            <a:pPr defTabSz="931863" eaLnBrk="0" hangingPunct="0">
              <a:spcBef>
                <a:spcPct val="50000"/>
              </a:spcBef>
              <a:buClr>
                <a:schemeClr val="tx1"/>
              </a:buClr>
            </a:pPr>
            <a:r>
              <a:rPr lang="it-IT" sz="900" i="1" dirty="0">
                <a:solidFill>
                  <a:schemeClr val="bg1"/>
                </a:solidFill>
                <a:cs typeface="Arial" pitchFamily="34" charset="0"/>
              </a:rPr>
              <a:t>      Sede	</a:t>
            </a:r>
          </a:p>
        </p:txBody>
      </p:sp>
      <p:sp>
        <p:nvSpPr>
          <p:cNvPr id="19" name="AutoShape 8"/>
          <p:cNvSpPr>
            <a:spLocks noChangeArrowheads="1"/>
          </p:cNvSpPr>
          <p:nvPr/>
        </p:nvSpPr>
        <p:spPr bwMode="auto">
          <a:xfrm>
            <a:off x="203994" y="1149059"/>
            <a:ext cx="1582276" cy="265068"/>
          </a:xfrm>
          <a:prstGeom prst="roundRect">
            <a:avLst>
              <a:gd name="adj" fmla="val 22072"/>
            </a:avLst>
          </a:prstGeom>
          <a:solidFill>
            <a:srgbClr val="012747"/>
          </a:solidFill>
          <a:ln w="9525" algn="ctr">
            <a:noFill/>
            <a:round/>
            <a:headEnd/>
            <a:tailEnd/>
          </a:ln>
          <a:effectLst/>
        </p:spPr>
        <p:txBody>
          <a:bodyPr lIns="72009" tIns="0" rIns="72009" bIns="0" anchor="ctr"/>
          <a:lstStyle/>
          <a:p>
            <a:pPr defTabSz="931863" eaLnBrk="0" hangingPunct="0">
              <a:spcBef>
                <a:spcPct val="50000"/>
              </a:spcBef>
              <a:buClr>
                <a:schemeClr val="tx1"/>
              </a:buClr>
            </a:pPr>
            <a:r>
              <a:rPr lang="it-IT" sz="900" i="1" dirty="0">
                <a:solidFill>
                  <a:schemeClr val="bg1"/>
                </a:solidFill>
                <a:cs typeface="Arial" pitchFamily="34" charset="0"/>
              </a:rPr>
              <a:t>Società / Gruppo</a:t>
            </a:r>
          </a:p>
        </p:txBody>
      </p:sp>
      <p:sp>
        <p:nvSpPr>
          <p:cNvPr id="24" name="AutoShape 6"/>
          <p:cNvSpPr>
            <a:spLocks noChangeArrowheads="1"/>
          </p:cNvSpPr>
          <p:nvPr/>
        </p:nvSpPr>
        <p:spPr bwMode="auto">
          <a:xfrm>
            <a:off x="3604437" y="1149059"/>
            <a:ext cx="6094945" cy="275704"/>
          </a:xfrm>
          <a:prstGeom prst="roundRect">
            <a:avLst>
              <a:gd name="adj" fmla="val 21336"/>
            </a:avLst>
          </a:prstGeom>
          <a:solidFill>
            <a:srgbClr val="012747"/>
          </a:solidFill>
          <a:ln w="9525" algn="ctr">
            <a:noFill/>
            <a:round/>
            <a:headEnd/>
            <a:tailEnd/>
          </a:ln>
          <a:effectLst/>
        </p:spPr>
        <p:txBody>
          <a:bodyPr lIns="72009" tIns="0" rIns="72009" bIns="0" anchor="ctr"/>
          <a:lstStyle/>
          <a:p>
            <a:pPr defTabSz="931863" eaLnBrk="0" hangingPunct="0">
              <a:spcBef>
                <a:spcPct val="50000"/>
              </a:spcBef>
              <a:buClr>
                <a:schemeClr val="tx1"/>
              </a:buClr>
            </a:pPr>
            <a:r>
              <a:rPr lang="it-IT" sz="900" i="1" dirty="0">
                <a:solidFill>
                  <a:schemeClr val="bg1"/>
                </a:solidFill>
                <a:cs typeface="Arial" pitchFamily="34" charset="0"/>
              </a:rPr>
              <a:t>Descrizione</a:t>
            </a:r>
          </a:p>
        </p:txBody>
      </p:sp>
      <p:sp>
        <p:nvSpPr>
          <p:cNvPr id="37" name="AutoShape 14"/>
          <p:cNvSpPr>
            <a:spLocks noChangeArrowheads="1"/>
          </p:cNvSpPr>
          <p:nvPr/>
        </p:nvSpPr>
        <p:spPr bwMode="auto">
          <a:xfrm>
            <a:off x="203994" y="1767020"/>
            <a:ext cx="1550378" cy="433899"/>
          </a:xfrm>
          <a:prstGeom prst="roundRect">
            <a:avLst/>
          </a:prstGeom>
          <a:solidFill>
            <a:srgbClr val="9BCDFF"/>
          </a:solidFill>
          <a:ln w="9525" algn="ctr">
            <a:noFill/>
            <a:miter lim="800000"/>
            <a:headEnd/>
            <a:tailEnd/>
          </a:ln>
          <a:effectLst>
            <a:outerShdw blurRad="50800" dist="38100" dir="2700000" algn="tl" rotWithShape="0">
              <a:prstClr val="black">
                <a:alpha val="40000"/>
              </a:prstClr>
            </a:outerShdw>
          </a:effectLst>
        </p:spPr>
        <p:txBody>
          <a:bodyPr lIns="46800" rIns="46800" anchor="ctr"/>
          <a:lstStyle/>
          <a:p>
            <a:pPr>
              <a:buClr>
                <a:schemeClr val="tx1"/>
              </a:buClr>
              <a:buFont typeface="Wingdings" pitchFamily="2" charset="2"/>
              <a:buNone/>
            </a:pPr>
            <a:r>
              <a:rPr lang="it-IT" dirty="0">
                <a:solidFill>
                  <a:srgbClr val="002060"/>
                </a:solidFill>
              </a:rPr>
              <a:t>Le </a:t>
            </a:r>
            <a:r>
              <a:rPr lang="it-IT" dirty="0" err="1">
                <a:solidFill>
                  <a:srgbClr val="002060"/>
                </a:solidFill>
              </a:rPr>
              <a:t>Creuset</a:t>
            </a:r>
            <a:endParaRPr lang="it-IT" dirty="0">
              <a:solidFill>
                <a:srgbClr val="002060"/>
              </a:solidFill>
            </a:endParaRPr>
          </a:p>
        </p:txBody>
      </p:sp>
      <p:cxnSp>
        <p:nvCxnSpPr>
          <p:cNvPr id="38" name="Connettore 1 37"/>
          <p:cNvCxnSpPr/>
          <p:nvPr/>
        </p:nvCxnSpPr>
        <p:spPr bwMode="auto">
          <a:xfrm flipV="1">
            <a:off x="237836" y="2718094"/>
            <a:ext cx="9430328" cy="0"/>
          </a:xfrm>
          <a:prstGeom prst="line">
            <a:avLst/>
          </a:prstGeom>
          <a:noFill/>
          <a:ln w="9525" cap="flat" cmpd="sng" algn="ctr">
            <a:solidFill>
              <a:schemeClr val="bg1">
                <a:lumMod val="50000"/>
              </a:schemeClr>
            </a:solidFill>
            <a:prstDash val="dash"/>
            <a:round/>
            <a:headEnd type="none" w="med" len="med"/>
            <a:tailEnd type="none" w="med" len="med"/>
          </a:ln>
          <a:effectLst/>
        </p:spPr>
      </p:cxnSp>
      <p:sp>
        <p:nvSpPr>
          <p:cNvPr id="39" name="Rectangle 13"/>
          <p:cNvSpPr>
            <a:spLocks noChangeArrowheads="1"/>
          </p:cNvSpPr>
          <p:nvPr/>
        </p:nvSpPr>
        <p:spPr bwMode="auto">
          <a:xfrm>
            <a:off x="2030049" y="1812811"/>
            <a:ext cx="1393634" cy="400110"/>
          </a:xfrm>
          <a:prstGeom prst="rect">
            <a:avLst/>
          </a:prstGeom>
          <a:noFill/>
          <a:ln w="19050" algn="ctr">
            <a:noFill/>
            <a:miter lim="800000"/>
            <a:headEnd/>
            <a:tailEnd/>
          </a:ln>
        </p:spPr>
        <p:txBody>
          <a:bodyPr wrap="square" anchor="ctr">
            <a:spAutoFit/>
          </a:bodyPr>
          <a:lstStyle/>
          <a:p>
            <a:r>
              <a:rPr lang="it-IT" b="0" dirty="0" err="1">
                <a:solidFill>
                  <a:srgbClr val="003366"/>
                </a:solidFill>
              </a:rPr>
              <a:t>Fresnoy-Le-Grand</a:t>
            </a:r>
            <a:endParaRPr lang="it-IT" b="0" dirty="0">
              <a:solidFill>
                <a:srgbClr val="003366"/>
              </a:solidFill>
            </a:endParaRPr>
          </a:p>
          <a:p>
            <a:r>
              <a:rPr lang="it-IT" b="0" dirty="0">
                <a:solidFill>
                  <a:srgbClr val="003366"/>
                </a:solidFill>
              </a:rPr>
              <a:t>(Francia)</a:t>
            </a:r>
          </a:p>
        </p:txBody>
      </p:sp>
      <p:sp>
        <p:nvSpPr>
          <p:cNvPr id="40" name="Rectangle 16"/>
          <p:cNvSpPr>
            <a:spLocks noChangeArrowheads="1"/>
          </p:cNvSpPr>
          <p:nvPr/>
        </p:nvSpPr>
        <p:spPr bwMode="auto">
          <a:xfrm>
            <a:off x="3561907" y="1715870"/>
            <a:ext cx="6103089" cy="707886"/>
          </a:xfrm>
          <a:prstGeom prst="rect">
            <a:avLst/>
          </a:prstGeom>
          <a:noFill/>
          <a:ln w="19050" algn="ctr">
            <a:noFill/>
            <a:miter lim="800000"/>
            <a:headEnd/>
            <a:tailEnd/>
          </a:ln>
        </p:spPr>
        <p:txBody>
          <a:bodyPr wrap="square" anchor="ctr">
            <a:spAutoFit/>
          </a:bodyPr>
          <a:lstStyle/>
          <a:p>
            <a:pPr algn="just"/>
            <a:r>
              <a:rPr lang="it-IT" b="0" dirty="0">
                <a:solidFill>
                  <a:srgbClr val="002060"/>
                </a:solidFill>
                <a:latin typeface="Arial"/>
              </a:rPr>
              <a:t>Azienda francese che produce e commercializza pentole (in acciaio e ghisa), stoviglie da forno, accessori per la cucina e per il vino.  L’azienda, fondata nel 1924, è riconosciuta come leader nel segmento delle pentole in ghisa e vende in oltre 60 paesi tra cui USA, UK, Giappone e Australia. Fatturato 2014 pari a 80 </a:t>
            </a:r>
            <a:r>
              <a:rPr lang="it-IT" b="0" dirty="0" err="1">
                <a:solidFill>
                  <a:srgbClr val="002060"/>
                </a:solidFill>
                <a:latin typeface="Arial"/>
              </a:rPr>
              <a:t>mn</a:t>
            </a:r>
            <a:r>
              <a:rPr lang="it-IT" b="0" dirty="0">
                <a:solidFill>
                  <a:srgbClr val="002060"/>
                </a:solidFill>
                <a:latin typeface="Arial"/>
              </a:rPr>
              <a:t> </a:t>
            </a:r>
            <a:r>
              <a:rPr lang="it-IT" b="0" dirty="0" err="1">
                <a:solidFill>
                  <a:srgbClr val="002060"/>
                </a:solidFill>
                <a:latin typeface="Arial"/>
              </a:rPr>
              <a:t>ca</a:t>
            </a:r>
            <a:r>
              <a:rPr lang="it-IT" b="0" dirty="0">
                <a:solidFill>
                  <a:srgbClr val="002060"/>
                </a:solidFill>
                <a:latin typeface="Arial"/>
              </a:rPr>
              <a:t> (</a:t>
            </a:r>
            <a:r>
              <a:rPr lang="it-IT" b="0" dirty="0" err="1">
                <a:solidFill>
                  <a:srgbClr val="002060"/>
                </a:solidFill>
                <a:latin typeface="Arial"/>
              </a:rPr>
              <a:t>ebitda</a:t>
            </a:r>
            <a:r>
              <a:rPr lang="it-IT" b="0" dirty="0">
                <a:solidFill>
                  <a:srgbClr val="002060"/>
                </a:solidFill>
                <a:latin typeface="Arial"/>
              </a:rPr>
              <a:t>  23 </a:t>
            </a:r>
            <a:r>
              <a:rPr lang="it-IT" b="0" dirty="0" err="1">
                <a:solidFill>
                  <a:srgbClr val="002060"/>
                </a:solidFill>
                <a:latin typeface="Arial"/>
              </a:rPr>
              <a:t>mn</a:t>
            </a:r>
            <a:r>
              <a:rPr lang="it-IT" b="0" dirty="0">
                <a:solidFill>
                  <a:srgbClr val="002060"/>
                </a:solidFill>
                <a:latin typeface="Arial"/>
              </a:rPr>
              <a:t> </a:t>
            </a:r>
            <a:r>
              <a:rPr lang="it-IT" b="0" dirty="0" err="1">
                <a:solidFill>
                  <a:srgbClr val="002060"/>
                </a:solidFill>
                <a:latin typeface="Arial"/>
              </a:rPr>
              <a:t>ca</a:t>
            </a:r>
            <a:r>
              <a:rPr lang="it-IT" b="0" dirty="0">
                <a:solidFill>
                  <a:srgbClr val="002060"/>
                </a:solidFill>
                <a:latin typeface="Arial"/>
              </a:rPr>
              <a:t>, MP 218 </a:t>
            </a:r>
            <a:r>
              <a:rPr lang="it-IT" b="0" dirty="0" err="1">
                <a:solidFill>
                  <a:srgbClr val="002060"/>
                </a:solidFill>
                <a:latin typeface="Arial"/>
              </a:rPr>
              <a:t>mn</a:t>
            </a:r>
            <a:r>
              <a:rPr lang="it-IT" b="0" dirty="0">
                <a:solidFill>
                  <a:srgbClr val="002060"/>
                </a:solidFill>
                <a:latin typeface="Arial"/>
              </a:rPr>
              <a:t>). </a:t>
            </a:r>
            <a:endParaRPr lang="it-IT" b="0" dirty="0">
              <a:solidFill>
                <a:srgbClr val="003366"/>
              </a:solidFill>
            </a:endParaRPr>
          </a:p>
        </p:txBody>
      </p:sp>
      <p:sp>
        <p:nvSpPr>
          <p:cNvPr id="41" name="AutoShape 14"/>
          <p:cNvSpPr>
            <a:spLocks noChangeArrowheads="1"/>
          </p:cNvSpPr>
          <p:nvPr/>
        </p:nvSpPr>
        <p:spPr bwMode="auto">
          <a:xfrm>
            <a:off x="207532" y="3195380"/>
            <a:ext cx="1550378" cy="433899"/>
          </a:xfrm>
          <a:prstGeom prst="roundRect">
            <a:avLst/>
          </a:prstGeom>
          <a:solidFill>
            <a:srgbClr val="9BCDFF"/>
          </a:solidFill>
          <a:ln w="9525" algn="ctr">
            <a:noFill/>
            <a:miter lim="800000"/>
            <a:headEnd/>
            <a:tailEnd/>
          </a:ln>
          <a:effectLst>
            <a:outerShdw blurRad="50800" dist="38100" dir="2700000" algn="tl" rotWithShape="0">
              <a:prstClr val="black">
                <a:alpha val="40000"/>
              </a:prstClr>
            </a:outerShdw>
          </a:effectLst>
        </p:spPr>
        <p:txBody>
          <a:bodyPr lIns="46800" rIns="46800" anchor="ctr"/>
          <a:lstStyle/>
          <a:p>
            <a:pPr>
              <a:buClr>
                <a:schemeClr val="tx1"/>
              </a:buClr>
              <a:buFont typeface="Wingdings" pitchFamily="2" charset="2"/>
              <a:buNone/>
            </a:pPr>
            <a:r>
              <a:rPr lang="it-IT" dirty="0">
                <a:solidFill>
                  <a:srgbClr val="002060"/>
                </a:solidFill>
              </a:rPr>
              <a:t>International </a:t>
            </a:r>
            <a:r>
              <a:rPr lang="it-IT" dirty="0" err="1">
                <a:solidFill>
                  <a:srgbClr val="002060"/>
                </a:solidFill>
              </a:rPr>
              <a:t>Cookware</a:t>
            </a:r>
            <a:r>
              <a:rPr lang="it-IT" dirty="0">
                <a:solidFill>
                  <a:srgbClr val="002060"/>
                </a:solidFill>
              </a:rPr>
              <a:t> </a:t>
            </a:r>
          </a:p>
        </p:txBody>
      </p:sp>
      <p:sp>
        <p:nvSpPr>
          <p:cNvPr id="42" name="Rectangle 13"/>
          <p:cNvSpPr>
            <a:spLocks noChangeArrowheads="1"/>
          </p:cNvSpPr>
          <p:nvPr/>
        </p:nvSpPr>
        <p:spPr bwMode="auto">
          <a:xfrm>
            <a:off x="1959155" y="3192879"/>
            <a:ext cx="1475156" cy="400110"/>
          </a:xfrm>
          <a:prstGeom prst="rect">
            <a:avLst/>
          </a:prstGeom>
          <a:noFill/>
          <a:ln w="19050" algn="ctr">
            <a:noFill/>
            <a:miter lim="800000"/>
            <a:headEnd/>
            <a:tailEnd/>
          </a:ln>
        </p:spPr>
        <p:txBody>
          <a:bodyPr wrap="square" anchor="ctr">
            <a:spAutoFit/>
          </a:bodyPr>
          <a:lstStyle/>
          <a:p>
            <a:r>
              <a:rPr lang="it-IT" b="0" dirty="0" err="1">
                <a:solidFill>
                  <a:srgbClr val="003366"/>
                </a:solidFill>
              </a:rPr>
              <a:t>Chateauroux</a:t>
            </a:r>
            <a:endParaRPr lang="it-IT" b="0" dirty="0">
              <a:solidFill>
                <a:srgbClr val="003366"/>
              </a:solidFill>
            </a:endParaRPr>
          </a:p>
          <a:p>
            <a:r>
              <a:rPr lang="it-IT" b="0" dirty="0">
                <a:solidFill>
                  <a:srgbClr val="003366"/>
                </a:solidFill>
              </a:rPr>
              <a:t>(Francia)</a:t>
            </a:r>
          </a:p>
        </p:txBody>
      </p:sp>
      <p:sp>
        <p:nvSpPr>
          <p:cNvPr id="43" name="Rectangle 16"/>
          <p:cNvSpPr>
            <a:spLocks noChangeArrowheads="1"/>
          </p:cNvSpPr>
          <p:nvPr/>
        </p:nvSpPr>
        <p:spPr bwMode="auto">
          <a:xfrm>
            <a:off x="3561907" y="3027267"/>
            <a:ext cx="6074727" cy="707886"/>
          </a:xfrm>
          <a:prstGeom prst="rect">
            <a:avLst/>
          </a:prstGeom>
          <a:noFill/>
          <a:ln w="19050" algn="ctr">
            <a:noFill/>
            <a:miter lim="800000"/>
            <a:headEnd/>
            <a:tailEnd/>
          </a:ln>
        </p:spPr>
        <p:txBody>
          <a:bodyPr wrap="square" anchor="ctr">
            <a:spAutoFit/>
          </a:bodyPr>
          <a:lstStyle/>
          <a:p>
            <a:pPr algn="just"/>
            <a:r>
              <a:rPr lang="it-IT" b="0" dirty="0">
                <a:solidFill>
                  <a:srgbClr val="003366"/>
                </a:solidFill>
              </a:rPr>
              <a:t>Società, controllata dal Fondo USA Aurora, che ha acquisito nel 2014 la Pyrex, azienda nota per i piatti in vetro resistenti al caldo. L’azienda commercializza anche una gamma ampia di prodotti in materiali diversi (acciaio, alluminio, ceramica, silicone) ed è leader nella produzione di piatti in vetro per la cottura in forno. Fatturato superiore a 100 </a:t>
            </a:r>
            <a:r>
              <a:rPr lang="it-IT" b="0" dirty="0" err="1">
                <a:solidFill>
                  <a:srgbClr val="003366"/>
                </a:solidFill>
              </a:rPr>
              <a:t>mn</a:t>
            </a:r>
            <a:r>
              <a:rPr lang="it-IT" b="0" dirty="0">
                <a:solidFill>
                  <a:srgbClr val="003366"/>
                </a:solidFill>
              </a:rPr>
              <a:t>. </a:t>
            </a:r>
          </a:p>
        </p:txBody>
      </p:sp>
      <p:sp>
        <p:nvSpPr>
          <p:cNvPr id="44" name="AutoShape 14"/>
          <p:cNvSpPr>
            <a:spLocks noChangeArrowheads="1"/>
          </p:cNvSpPr>
          <p:nvPr/>
        </p:nvSpPr>
        <p:spPr bwMode="auto">
          <a:xfrm>
            <a:off x="253602" y="4421713"/>
            <a:ext cx="1550378" cy="433899"/>
          </a:xfrm>
          <a:prstGeom prst="roundRect">
            <a:avLst/>
          </a:prstGeom>
          <a:solidFill>
            <a:srgbClr val="9BCDFF"/>
          </a:solidFill>
          <a:ln w="9525" algn="ctr">
            <a:noFill/>
            <a:miter lim="800000"/>
            <a:headEnd/>
            <a:tailEnd/>
          </a:ln>
          <a:effectLst>
            <a:outerShdw blurRad="50800" dist="38100" dir="2700000" algn="tl" rotWithShape="0">
              <a:prstClr val="black">
                <a:alpha val="40000"/>
              </a:prstClr>
            </a:outerShdw>
          </a:effectLst>
        </p:spPr>
        <p:txBody>
          <a:bodyPr lIns="46800" rIns="46800" anchor="ctr"/>
          <a:lstStyle/>
          <a:p>
            <a:pPr>
              <a:buClr>
                <a:schemeClr val="tx1"/>
              </a:buClr>
              <a:buFont typeface="Wingdings" pitchFamily="2" charset="2"/>
              <a:buNone/>
            </a:pPr>
            <a:r>
              <a:rPr lang="it-IT" dirty="0" err="1">
                <a:solidFill>
                  <a:srgbClr val="002060"/>
                </a:solidFill>
              </a:rPr>
              <a:t>Fiskars</a:t>
            </a:r>
            <a:endParaRPr lang="it-IT" dirty="0">
              <a:solidFill>
                <a:srgbClr val="002060"/>
              </a:solidFill>
            </a:endParaRPr>
          </a:p>
        </p:txBody>
      </p:sp>
      <p:sp>
        <p:nvSpPr>
          <p:cNvPr id="45" name="Rectangle 17"/>
          <p:cNvSpPr>
            <a:spLocks noChangeArrowheads="1"/>
          </p:cNvSpPr>
          <p:nvPr/>
        </p:nvSpPr>
        <p:spPr bwMode="auto">
          <a:xfrm>
            <a:off x="2018292" y="4444436"/>
            <a:ext cx="1384045" cy="414639"/>
          </a:xfrm>
          <a:prstGeom prst="rect">
            <a:avLst/>
          </a:prstGeom>
          <a:noFill/>
          <a:ln w="19050" algn="ctr">
            <a:noFill/>
            <a:miter lim="800000"/>
            <a:headEnd/>
            <a:tailEnd/>
          </a:ln>
        </p:spPr>
        <p:txBody>
          <a:bodyPr wrap="square" anchor="ctr">
            <a:spAutoFit/>
          </a:bodyPr>
          <a:lstStyle/>
          <a:p>
            <a:r>
              <a:rPr lang="it-IT" b="0" dirty="0">
                <a:solidFill>
                  <a:srgbClr val="003366"/>
                </a:solidFill>
              </a:rPr>
              <a:t>Helsinki </a:t>
            </a:r>
          </a:p>
          <a:p>
            <a:r>
              <a:rPr lang="it-IT" b="0" dirty="0">
                <a:solidFill>
                  <a:srgbClr val="003366"/>
                </a:solidFill>
              </a:rPr>
              <a:t>(Finlandia)</a:t>
            </a:r>
          </a:p>
        </p:txBody>
      </p:sp>
      <p:sp>
        <p:nvSpPr>
          <p:cNvPr id="46" name="Rectangle 16"/>
          <p:cNvSpPr>
            <a:spLocks noChangeArrowheads="1"/>
          </p:cNvSpPr>
          <p:nvPr/>
        </p:nvSpPr>
        <p:spPr bwMode="auto">
          <a:xfrm>
            <a:off x="3561907" y="4155391"/>
            <a:ext cx="6078267" cy="861774"/>
          </a:xfrm>
          <a:prstGeom prst="rect">
            <a:avLst/>
          </a:prstGeom>
          <a:noFill/>
          <a:ln w="19050" algn="ctr">
            <a:noFill/>
            <a:miter lim="800000"/>
            <a:headEnd/>
            <a:tailEnd/>
          </a:ln>
        </p:spPr>
        <p:txBody>
          <a:bodyPr wrap="square" anchor="ctr">
            <a:spAutoFit/>
          </a:bodyPr>
          <a:lstStyle/>
          <a:p>
            <a:pPr algn="just"/>
            <a:r>
              <a:rPr lang="it-IT" b="0" dirty="0">
                <a:solidFill>
                  <a:srgbClr val="003366"/>
                </a:solidFill>
              </a:rPr>
              <a:t>Fondata nel 1649 è la più vecchia società finnica. Produce e commercializza  una vasta gamma di prodotti per la casa e per il giardino (marchi </a:t>
            </a:r>
            <a:r>
              <a:rPr lang="it-IT" b="0" dirty="0" err="1">
                <a:solidFill>
                  <a:srgbClr val="003366"/>
                </a:solidFill>
              </a:rPr>
              <a:t>Ittala</a:t>
            </a:r>
            <a:r>
              <a:rPr lang="it-IT" b="0" dirty="0">
                <a:solidFill>
                  <a:srgbClr val="003366"/>
                </a:solidFill>
              </a:rPr>
              <a:t>, </a:t>
            </a:r>
            <a:r>
              <a:rPr lang="it-IT" b="0" dirty="0" err="1">
                <a:solidFill>
                  <a:srgbClr val="003366"/>
                </a:solidFill>
              </a:rPr>
              <a:t>Royal</a:t>
            </a:r>
            <a:r>
              <a:rPr lang="it-IT" b="0" dirty="0">
                <a:solidFill>
                  <a:srgbClr val="003366"/>
                </a:solidFill>
              </a:rPr>
              <a:t> Copenhagen, Arabia e </a:t>
            </a:r>
            <a:r>
              <a:rPr lang="it-IT" b="0" dirty="0" err="1">
                <a:solidFill>
                  <a:srgbClr val="003366"/>
                </a:solidFill>
              </a:rPr>
              <a:t>Rorstrand</a:t>
            </a:r>
            <a:r>
              <a:rPr lang="it-IT" b="0" dirty="0">
                <a:solidFill>
                  <a:srgbClr val="003366"/>
                </a:solidFill>
              </a:rPr>
              <a:t>). Tra i prodotti per la cucina, </a:t>
            </a:r>
            <a:r>
              <a:rPr lang="it-IT" b="0" dirty="0" err="1">
                <a:solidFill>
                  <a:srgbClr val="003366"/>
                </a:solidFill>
              </a:rPr>
              <a:t>Fiskars</a:t>
            </a:r>
            <a:r>
              <a:rPr lang="it-IT" b="0" dirty="0">
                <a:solidFill>
                  <a:srgbClr val="003366"/>
                </a:solidFill>
              </a:rPr>
              <a:t> produce coltelli, pentole in acciaio e pentole </a:t>
            </a:r>
            <a:r>
              <a:rPr lang="it-IT" b="0" dirty="0" err="1">
                <a:solidFill>
                  <a:srgbClr val="003366"/>
                </a:solidFill>
              </a:rPr>
              <a:t>antiaderenti.Fiskars</a:t>
            </a:r>
            <a:r>
              <a:rPr lang="it-IT" b="0" dirty="0">
                <a:solidFill>
                  <a:srgbClr val="003366"/>
                </a:solidFill>
              </a:rPr>
              <a:t>  fatturava a fine 2014 </a:t>
            </a:r>
            <a:r>
              <a:rPr lang="it-IT" b="0" dirty="0" err="1">
                <a:solidFill>
                  <a:srgbClr val="003366"/>
                </a:solidFill>
              </a:rPr>
              <a:t>ca</a:t>
            </a:r>
            <a:r>
              <a:rPr lang="it-IT" b="0" dirty="0">
                <a:solidFill>
                  <a:srgbClr val="003366"/>
                </a:solidFill>
              </a:rPr>
              <a:t>  1.1 </a:t>
            </a:r>
            <a:r>
              <a:rPr lang="it-IT" b="0" dirty="0" err="1">
                <a:solidFill>
                  <a:srgbClr val="003366"/>
                </a:solidFill>
              </a:rPr>
              <a:t>mld</a:t>
            </a:r>
            <a:r>
              <a:rPr lang="it-IT" b="0" dirty="0">
                <a:solidFill>
                  <a:srgbClr val="003366"/>
                </a:solidFill>
              </a:rPr>
              <a:t>  con </a:t>
            </a:r>
            <a:r>
              <a:rPr lang="it-IT" b="0" dirty="0" err="1">
                <a:solidFill>
                  <a:srgbClr val="003366"/>
                </a:solidFill>
              </a:rPr>
              <a:t>ebitda</a:t>
            </a:r>
            <a:r>
              <a:rPr lang="it-IT" b="0" dirty="0">
                <a:solidFill>
                  <a:srgbClr val="003366"/>
                </a:solidFill>
              </a:rPr>
              <a:t> pari a </a:t>
            </a:r>
            <a:r>
              <a:rPr lang="it-IT" b="0" dirty="0" err="1">
                <a:solidFill>
                  <a:srgbClr val="003366"/>
                </a:solidFill>
              </a:rPr>
              <a:t>ca</a:t>
            </a:r>
            <a:r>
              <a:rPr lang="it-IT" b="0" dirty="0">
                <a:solidFill>
                  <a:srgbClr val="003366"/>
                </a:solidFill>
              </a:rPr>
              <a:t> 102 </a:t>
            </a:r>
            <a:r>
              <a:rPr lang="it-IT" b="0" dirty="0" err="1">
                <a:solidFill>
                  <a:srgbClr val="003366"/>
                </a:solidFill>
              </a:rPr>
              <a:t>mn</a:t>
            </a:r>
            <a:r>
              <a:rPr lang="it-IT" b="0" dirty="0">
                <a:solidFill>
                  <a:srgbClr val="003366"/>
                </a:solidFill>
              </a:rPr>
              <a:t>. .Il Gruppo è quotato (tra i principali detentori del capitale vi sono la famiglia </a:t>
            </a:r>
            <a:r>
              <a:rPr lang="it-IT" b="0" dirty="0" err="1">
                <a:solidFill>
                  <a:srgbClr val="003366"/>
                </a:solidFill>
              </a:rPr>
              <a:t>Ehrnrooth</a:t>
            </a:r>
            <a:r>
              <a:rPr lang="it-IT" b="0" dirty="0">
                <a:solidFill>
                  <a:srgbClr val="003366"/>
                </a:solidFill>
              </a:rPr>
              <a:t> con il 25.5% e </a:t>
            </a:r>
            <a:r>
              <a:rPr lang="it-IT" b="0" dirty="0" err="1">
                <a:solidFill>
                  <a:srgbClr val="003366"/>
                </a:solidFill>
              </a:rPr>
              <a:t>Fromond</a:t>
            </a:r>
            <a:r>
              <a:rPr lang="it-IT" b="0" dirty="0">
                <a:solidFill>
                  <a:srgbClr val="003366"/>
                </a:solidFill>
              </a:rPr>
              <a:t> Elsa </a:t>
            </a:r>
            <a:r>
              <a:rPr lang="it-IT" b="0" dirty="0" err="1">
                <a:solidFill>
                  <a:srgbClr val="003366"/>
                </a:solidFill>
              </a:rPr>
              <a:t>Margaretha</a:t>
            </a:r>
            <a:r>
              <a:rPr lang="it-IT" b="0" dirty="0">
                <a:solidFill>
                  <a:srgbClr val="003366"/>
                </a:solidFill>
              </a:rPr>
              <a:t> Louise con il 12.1%) .</a:t>
            </a:r>
          </a:p>
        </p:txBody>
      </p:sp>
      <p:sp>
        <p:nvSpPr>
          <p:cNvPr id="47" name="Rectangle 13"/>
          <p:cNvSpPr>
            <a:spLocks noChangeArrowheads="1"/>
          </p:cNvSpPr>
          <p:nvPr/>
        </p:nvSpPr>
        <p:spPr bwMode="auto">
          <a:xfrm>
            <a:off x="2164720" y="5715624"/>
            <a:ext cx="1999690" cy="246221"/>
          </a:xfrm>
          <a:prstGeom prst="rect">
            <a:avLst/>
          </a:prstGeom>
          <a:noFill/>
          <a:ln w="19050" algn="ctr">
            <a:noFill/>
            <a:miter lim="800000"/>
            <a:headEnd/>
            <a:tailEnd/>
          </a:ln>
        </p:spPr>
        <p:txBody>
          <a:bodyPr wrap="square" anchor="ctr">
            <a:spAutoFit/>
          </a:bodyPr>
          <a:lstStyle/>
          <a:p>
            <a:pPr algn="just"/>
            <a:r>
              <a:rPr lang="it-IT" b="0" dirty="0">
                <a:solidFill>
                  <a:srgbClr val="003366"/>
                </a:solidFill>
              </a:rPr>
              <a:t> </a:t>
            </a:r>
          </a:p>
        </p:txBody>
      </p:sp>
      <p:cxnSp>
        <p:nvCxnSpPr>
          <p:cNvPr id="48" name="Connettore 1 47"/>
          <p:cNvCxnSpPr/>
          <p:nvPr/>
        </p:nvCxnSpPr>
        <p:spPr bwMode="auto">
          <a:xfrm flipV="1">
            <a:off x="252007" y="4072023"/>
            <a:ext cx="9430328" cy="0"/>
          </a:xfrm>
          <a:prstGeom prst="line">
            <a:avLst/>
          </a:prstGeom>
          <a:noFill/>
          <a:ln w="9525" cap="flat" cmpd="sng" algn="ctr">
            <a:solidFill>
              <a:schemeClr val="bg1">
                <a:lumMod val="50000"/>
              </a:schemeClr>
            </a:solidFill>
            <a:prstDash val="dash"/>
            <a:round/>
            <a:headEnd type="none" w="med" len="med"/>
            <a:tailEnd type="none" w="med" len="med"/>
          </a:ln>
          <a:effectLst/>
        </p:spPr>
      </p:cxnSp>
      <p:sp>
        <p:nvSpPr>
          <p:cNvPr id="49" name="AutoShape 14"/>
          <p:cNvSpPr>
            <a:spLocks noChangeArrowheads="1"/>
          </p:cNvSpPr>
          <p:nvPr/>
        </p:nvSpPr>
        <p:spPr bwMode="auto">
          <a:xfrm>
            <a:off x="274866" y="5527545"/>
            <a:ext cx="1550378" cy="433899"/>
          </a:xfrm>
          <a:prstGeom prst="roundRect">
            <a:avLst/>
          </a:prstGeom>
          <a:solidFill>
            <a:srgbClr val="9BCDFF"/>
          </a:solidFill>
          <a:ln w="9525" algn="ctr">
            <a:noFill/>
            <a:miter lim="800000"/>
            <a:headEnd/>
            <a:tailEnd/>
          </a:ln>
          <a:effectLst>
            <a:outerShdw blurRad="50800" dist="38100" dir="2700000" algn="tl" rotWithShape="0">
              <a:prstClr val="black">
                <a:alpha val="40000"/>
              </a:prstClr>
            </a:outerShdw>
          </a:effectLst>
        </p:spPr>
        <p:txBody>
          <a:bodyPr lIns="46800" rIns="46800" anchor="ctr"/>
          <a:lstStyle/>
          <a:p>
            <a:pPr>
              <a:buClr>
                <a:schemeClr val="tx1"/>
              </a:buClr>
              <a:buFont typeface="Wingdings" pitchFamily="2" charset="2"/>
              <a:buNone/>
            </a:pPr>
            <a:r>
              <a:rPr lang="it-IT" dirty="0">
                <a:solidFill>
                  <a:srgbClr val="002060"/>
                </a:solidFill>
              </a:rPr>
              <a:t>ZEPTER</a:t>
            </a:r>
          </a:p>
        </p:txBody>
      </p:sp>
      <p:sp>
        <p:nvSpPr>
          <p:cNvPr id="50" name="Rectangle 17"/>
          <p:cNvSpPr>
            <a:spLocks noChangeArrowheads="1"/>
          </p:cNvSpPr>
          <p:nvPr/>
        </p:nvSpPr>
        <p:spPr bwMode="auto">
          <a:xfrm>
            <a:off x="1954495" y="5531889"/>
            <a:ext cx="1437217" cy="400110"/>
          </a:xfrm>
          <a:prstGeom prst="rect">
            <a:avLst/>
          </a:prstGeom>
          <a:noFill/>
          <a:ln w="19050" algn="ctr">
            <a:noFill/>
            <a:miter lim="800000"/>
            <a:headEnd/>
            <a:tailEnd/>
          </a:ln>
        </p:spPr>
        <p:txBody>
          <a:bodyPr wrap="square" anchor="ctr">
            <a:spAutoFit/>
          </a:bodyPr>
          <a:lstStyle/>
          <a:p>
            <a:r>
              <a:rPr lang="it-IT" b="0" dirty="0" err="1">
                <a:solidFill>
                  <a:srgbClr val="003366"/>
                </a:solidFill>
              </a:rPr>
              <a:t>Solingen</a:t>
            </a:r>
            <a:endParaRPr lang="it-IT" b="0" dirty="0">
              <a:solidFill>
                <a:srgbClr val="003366"/>
              </a:solidFill>
            </a:endParaRPr>
          </a:p>
          <a:p>
            <a:r>
              <a:rPr lang="it-IT" b="0" dirty="0">
                <a:solidFill>
                  <a:srgbClr val="003366"/>
                </a:solidFill>
              </a:rPr>
              <a:t>(</a:t>
            </a:r>
            <a:r>
              <a:rPr lang="it-IT" b="0" dirty="0" err="1">
                <a:solidFill>
                  <a:srgbClr val="003366"/>
                </a:solidFill>
              </a:rPr>
              <a:t>Germany</a:t>
            </a:r>
            <a:r>
              <a:rPr lang="it-IT" b="0" dirty="0">
                <a:solidFill>
                  <a:srgbClr val="003366"/>
                </a:solidFill>
              </a:rPr>
              <a:t>)</a:t>
            </a:r>
          </a:p>
        </p:txBody>
      </p:sp>
      <p:sp>
        <p:nvSpPr>
          <p:cNvPr id="51" name="Rectangle 16"/>
          <p:cNvSpPr>
            <a:spLocks noChangeArrowheads="1"/>
          </p:cNvSpPr>
          <p:nvPr/>
        </p:nvSpPr>
        <p:spPr bwMode="auto">
          <a:xfrm>
            <a:off x="3561907" y="5383212"/>
            <a:ext cx="6057003" cy="553998"/>
          </a:xfrm>
          <a:prstGeom prst="rect">
            <a:avLst/>
          </a:prstGeom>
          <a:noFill/>
          <a:ln w="19050" algn="ctr">
            <a:noFill/>
            <a:miter lim="800000"/>
            <a:headEnd/>
            <a:tailEnd/>
          </a:ln>
        </p:spPr>
        <p:txBody>
          <a:bodyPr wrap="square" anchor="ctr">
            <a:spAutoFit/>
          </a:bodyPr>
          <a:lstStyle/>
          <a:p>
            <a:pPr algn="just"/>
            <a:r>
              <a:rPr lang="it-IT" b="0" dirty="0">
                <a:solidFill>
                  <a:srgbClr val="003366"/>
                </a:solidFill>
              </a:rPr>
              <a:t>Azienda (controllata da gruppo svizzero) specializzata nei prodotti per la protezione della salute. Produce pentole in acciaio e spremiagrumi di fascia alta e dispone di n. 7 stabilimenti in Germania,  Svizzera ed Italia. Distribuisce i propri prodotti in ca. 40 paesi.  </a:t>
            </a:r>
          </a:p>
        </p:txBody>
      </p:sp>
      <p:cxnSp>
        <p:nvCxnSpPr>
          <p:cNvPr id="52" name="Connettore 1 51"/>
          <p:cNvCxnSpPr/>
          <p:nvPr/>
        </p:nvCxnSpPr>
        <p:spPr bwMode="auto">
          <a:xfrm flipV="1">
            <a:off x="319343" y="5202659"/>
            <a:ext cx="9430328" cy="0"/>
          </a:xfrm>
          <a:prstGeom prst="line">
            <a:avLst/>
          </a:prstGeom>
          <a:noFill/>
          <a:ln w="9525" cap="flat" cmpd="sng" algn="ctr">
            <a:solidFill>
              <a:schemeClr val="bg1">
                <a:lumMod val="50000"/>
              </a:schemeClr>
            </a:solidFill>
            <a:prstDash val="dash"/>
            <a:round/>
            <a:headEnd type="none" w="med" len="med"/>
            <a:tailEnd type="none" w="med" len="med"/>
          </a:ln>
          <a:effectLst/>
        </p:spPr>
      </p:cxnSp>
      <mc:AlternateContent xmlns:mc="http://schemas.openxmlformats.org/markup-compatibility/2006" xmlns:p14="http://schemas.microsoft.com/office/powerpoint/2010/main">
        <mc:Choice Requires="p14">
          <p:contentPart p14:bwMode="auto" r:id="rId3">
            <p14:nvContentPartPr>
              <p14:cNvPr id="2" name="Input penna 1">
                <a:extLst>
                  <a:ext uri="{FF2B5EF4-FFF2-40B4-BE49-F238E27FC236}">
                    <a16:creationId xmlns:a16="http://schemas.microsoft.com/office/drawing/2014/main" id="{4ADCC17A-F42F-4B60-9D49-C8F5C353DC4E}"/>
                  </a:ext>
                </a:extLst>
              </p14:cNvPr>
              <p14:cNvContentPartPr/>
              <p14:nvPr/>
            </p14:nvContentPartPr>
            <p14:xfrm>
              <a:off x="9224713" y="352864"/>
              <a:ext cx="489240" cy="298440"/>
            </p14:xfrm>
          </p:contentPart>
        </mc:Choice>
        <mc:Fallback xmlns="">
          <p:pic>
            <p:nvPicPr>
              <p:cNvPr id="2" name="Input penna 1">
                <a:extLst>
                  <a:ext uri="{FF2B5EF4-FFF2-40B4-BE49-F238E27FC236}">
                    <a16:creationId xmlns:a16="http://schemas.microsoft.com/office/drawing/2014/main" id="{4ADCC17A-F42F-4B60-9D49-C8F5C353DC4E}"/>
                  </a:ext>
                </a:extLst>
              </p:cNvPr>
              <p:cNvPicPr/>
              <p:nvPr/>
            </p:nvPicPr>
            <p:blipFill>
              <a:blip r:embed="rId4"/>
              <a:stretch>
                <a:fillRect/>
              </a:stretch>
            </p:blipFill>
            <p:spPr>
              <a:xfrm>
                <a:off x="9171073" y="245224"/>
                <a:ext cx="596880" cy="51408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4" name="Input penna 3">
                <a:extLst>
                  <a:ext uri="{FF2B5EF4-FFF2-40B4-BE49-F238E27FC236}">
                    <a16:creationId xmlns:a16="http://schemas.microsoft.com/office/drawing/2014/main" id="{268EA1D5-560E-FAAE-8BBE-C118A48BCA7E}"/>
                  </a:ext>
                </a:extLst>
              </p14:cNvPr>
              <p14:cNvContentPartPr/>
              <p14:nvPr/>
            </p14:nvContentPartPr>
            <p14:xfrm>
              <a:off x="8549713" y="6481504"/>
              <a:ext cx="1172880" cy="360"/>
            </p14:xfrm>
          </p:contentPart>
        </mc:Choice>
        <mc:Fallback xmlns="">
          <p:pic>
            <p:nvPicPr>
              <p:cNvPr id="4" name="Input penna 3">
                <a:extLst>
                  <a:ext uri="{FF2B5EF4-FFF2-40B4-BE49-F238E27FC236}">
                    <a16:creationId xmlns:a16="http://schemas.microsoft.com/office/drawing/2014/main" id="{268EA1D5-560E-FAAE-8BBE-C118A48BCA7E}"/>
                  </a:ext>
                </a:extLst>
              </p:cNvPr>
              <p:cNvPicPr/>
              <p:nvPr/>
            </p:nvPicPr>
            <p:blipFill>
              <a:blip r:embed="rId6"/>
              <a:stretch>
                <a:fillRect/>
              </a:stretch>
            </p:blipFill>
            <p:spPr>
              <a:xfrm>
                <a:off x="8496073" y="6373864"/>
                <a:ext cx="128052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5" name="Input penna 4">
                <a:extLst>
                  <a:ext uri="{FF2B5EF4-FFF2-40B4-BE49-F238E27FC236}">
                    <a16:creationId xmlns:a16="http://schemas.microsoft.com/office/drawing/2014/main" id="{CAEB9EDA-CE83-CE1A-149F-2AED1F0BA39D}"/>
                  </a:ext>
                </a:extLst>
              </p14:cNvPr>
              <p14:cNvContentPartPr/>
              <p14:nvPr/>
            </p14:nvContentPartPr>
            <p14:xfrm>
              <a:off x="-114407" y="427744"/>
              <a:ext cx="496440" cy="12600"/>
            </p14:xfrm>
          </p:contentPart>
        </mc:Choice>
        <mc:Fallback xmlns="">
          <p:pic>
            <p:nvPicPr>
              <p:cNvPr id="5" name="Input penna 4">
                <a:extLst>
                  <a:ext uri="{FF2B5EF4-FFF2-40B4-BE49-F238E27FC236}">
                    <a16:creationId xmlns:a16="http://schemas.microsoft.com/office/drawing/2014/main" id="{CAEB9EDA-CE83-CE1A-149F-2AED1F0BA39D}"/>
                  </a:ext>
                </a:extLst>
              </p:cNvPr>
              <p:cNvPicPr/>
              <p:nvPr/>
            </p:nvPicPr>
            <p:blipFill>
              <a:blip r:embed="rId8"/>
              <a:stretch>
                <a:fillRect/>
              </a:stretch>
            </p:blipFill>
            <p:spPr>
              <a:xfrm>
                <a:off x="-168407" y="319744"/>
                <a:ext cx="604080" cy="228240"/>
              </a:xfrm>
              <a:prstGeom prst="rect">
                <a:avLst/>
              </a:prstGeom>
            </p:spPr>
          </p:pic>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515629" y="207138"/>
            <a:ext cx="4953000" cy="615553"/>
          </a:xfrm>
          <a:prstGeom prst="rect">
            <a:avLst/>
          </a:prstGeom>
        </p:spPr>
        <p:txBody>
          <a:bodyPr>
            <a:spAutoFit/>
          </a:bodyPr>
          <a:lstStyle/>
          <a:p>
            <a:pPr algn="l"/>
            <a:r>
              <a:rPr lang="it-IT" sz="2000" dirty="0">
                <a:solidFill>
                  <a:srgbClr val="002060"/>
                </a:solidFill>
              </a:rPr>
              <a:t>Primi spunti di riflessione</a:t>
            </a:r>
            <a:br>
              <a:rPr lang="it-IT" sz="2000" dirty="0">
                <a:solidFill>
                  <a:srgbClr val="002060"/>
                </a:solidFill>
              </a:rPr>
            </a:br>
            <a:r>
              <a:rPr lang="it-IT" sz="1400" b="0" i="1" dirty="0">
                <a:solidFill>
                  <a:srgbClr val="002060"/>
                </a:solidFill>
              </a:rPr>
              <a:t>Primi Partner individuati  - Area USA e Brasile</a:t>
            </a:r>
            <a:endParaRPr lang="it-IT" sz="1400" b="0" dirty="0">
              <a:solidFill>
                <a:srgbClr val="002060"/>
              </a:solidFill>
            </a:endParaRPr>
          </a:p>
        </p:txBody>
      </p:sp>
      <p:sp>
        <p:nvSpPr>
          <p:cNvPr id="37" name="AutoShape 6"/>
          <p:cNvSpPr>
            <a:spLocks noChangeArrowheads="1"/>
          </p:cNvSpPr>
          <p:nvPr/>
        </p:nvSpPr>
        <p:spPr bwMode="auto">
          <a:xfrm>
            <a:off x="2021849" y="1149058"/>
            <a:ext cx="1476263" cy="296970"/>
          </a:xfrm>
          <a:prstGeom prst="roundRect">
            <a:avLst>
              <a:gd name="adj" fmla="val 21336"/>
            </a:avLst>
          </a:prstGeom>
          <a:solidFill>
            <a:srgbClr val="012747"/>
          </a:solidFill>
          <a:ln w="9525" algn="ctr">
            <a:noFill/>
            <a:round/>
            <a:headEnd/>
            <a:tailEnd/>
          </a:ln>
          <a:effectLst/>
        </p:spPr>
        <p:txBody>
          <a:bodyPr lIns="72009" tIns="0" rIns="72009" bIns="0" anchor="ctr"/>
          <a:lstStyle/>
          <a:p>
            <a:pPr defTabSz="931863" eaLnBrk="0" hangingPunct="0">
              <a:spcBef>
                <a:spcPct val="50000"/>
              </a:spcBef>
              <a:buClr>
                <a:schemeClr val="tx1"/>
              </a:buClr>
            </a:pPr>
            <a:r>
              <a:rPr lang="it-IT" sz="900" i="1" dirty="0">
                <a:solidFill>
                  <a:schemeClr val="bg1"/>
                </a:solidFill>
                <a:cs typeface="Arial" pitchFamily="34" charset="0"/>
              </a:rPr>
              <a:t>      Sede	</a:t>
            </a:r>
          </a:p>
        </p:txBody>
      </p:sp>
      <p:sp>
        <p:nvSpPr>
          <p:cNvPr id="38" name="AutoShape 8"/>
          <p:cNvSpPr>
            <a:spLocks noChangeArrowheads="1"/>
          </p:cNvSpPr>
          <p:nvPr/>
        </p:nvSpPr>
        <p:spPr bwMode="auto">
          <a:xfrm>
            <a:off x="203994" y="1149059"/>
            <a:ext cx="1582276" cy="265068"/>
          </a:xfrm>
          <a:prstGeom prst="roundRect">
            <a:avLst>
              <a:gd name="adj" fmla="val 22072"/>
            </a:avLst>
          </a:prstGeom>
          <a:solidFill>
            <a:srgbClr val="012747"/>
          </a:solidFill>
          <a:ln w="9525" algn="ctr">
            <a:noFill/>
            <a:round/>
            <a:headEnd/>
            <a:tailEnd/>
          </a:ln>
          <a:effectLst/>
        </p:spPr>
        <p:txBody>
          <a:bodyPr lIns="72009" tIns="0" rIns="72009" bIns="0" anchor="ctr"/>
          <a:lstStyle/>
          <a:p>
            <a:pPr defTabSz="931863" eaLnBrk="0" hangingPunct="0">
              <a:spcBef>
                <a:spcPct val="50000"/>
              </a:spcBef>
              <a:buClr>
                <a:schemeClr val="tx1"/>
              </a:buClr>
            </a:pPr>
            <a:r>
              <a:rPr lang="it-IT" sz="900" i="1" dirty="0">
                <a:solidFill>
                  <a:schemeClr val="bg1"/>
                </a:solidFill>
                <a:cs typeface="Arial" pitchFamily="34" charset="0"/>
              </a:rPr>
              <a:t>Società / Gruppo</a:t>
            </a:r>
          </a:p>
        </p:txBody>
      </p:sp>
      <p:sp>
        <p:nvSpPr>
          <p:cNvPr id="43" name="AutoShape 6"/>
          <p:cNvSpPr>
            <a:spLocks noChangeArrowheads="1"/>
          </p:cNvSpPr>
          <p:nvPr/>
        </p:nvSpPr>
        <p:spPr bwMode="auto">
          <a:xfrm>
            <a:off x="3604437" y="1149059"/>
            <a:ext cx="6094945" cy="275704"/>
          </a:xfrm>
          <a:prstGeom prst="roundRect">
            <a:avLst>
              <a:gd name="adj" fmla="val 21336"/>
            </a:avLst>
          </a:prstGeom>
          <a:solidFill>
            <a:srgbClr val="012747"/>
          </a:solidFill>
          <a:ln w="9525" algn="ctr">
            <a:noFill/>
            <a:round/>
            <a:headEnd/>
            <a:tailEnd/>
          </a:ln>
          <a:effectLst/>
        </p:spPr>
        <p:txBody>
          <a:bodyPr lIns="72009" tIns="0" rIns="72009" bIns="0" anchor="ctr"/>
          <a:lstStyle/>
          <a:p>
            <a:pPr defTabSz="931863" eaLnBrk="0" hangingPunct="0">
              <a:spcBef>
                <a:spcPct val="50000"/>
              </a:spcBef>
              <a:buClr>
                <a:schemeClr val="tx1"/>
              </a:buClr>
            </a:pPr>
            <a:r>
              <a:rPr lang="it-IT" sz="900" i="1" dirty="0">
                <a:solidFill>
                  <a:schemeClr val="bg1"/>
                </a:solidFill>
                <a:cs typeface="Arial" pitchFamily="34" charset="0"/>
              </a:rPr>
              <a:t>Descrizione</a:t>
            </a:r>
          </a:p>
        </p:txBody>
      </p:sp>
      <p:sp>
        <p:nvSpPr>
          <p:cNvPr id="14" name="AutoShape 14"/>
          <p:cNvSpPr>
            <a:spLocks noChangeArrowheads="1"/>
          </p:cNvSpPr>
          <p:nvPr/>
        </p:nvSpPr>
        <p:spPr bwMode="auto">
          <a:xfrm>
            <a:off x="235892" y="1767020"/>
            <a:ext cx="1550378" cy="433899"/>
          </a:xfrm>
          <a:prstGeom prst="roundRect">
            <a:avLst/>
          </a:prstGeom>
          <a:solidFill>
            <a:srgbClr val="9BCDFF"/>
          </a:solidFill>
          <a:ln w="9525" algn="ctr">
            <a:noFill/>
            <a:miter lim="800000"/>
            <a:headEnd/>
            <a:tailEnd/>
          </a:ln>
          <a:effectLst>
            <a:outerShdw blurRad="50800" dist="38100" dir="2700000" algn="tl" rotWithShape="0">
              <a:prstClr val="black">
                <a:alpha val="40000"/>
              </a:prstClr>
            </a:outerShdw>
          </a:effectLst>
        </p:spPr>
        <p:txBody>
          <a:bodyPr lIns="46800" rIns="46800" anchor="ctr"/>
          <a:lstStyle/>
          <a:p>
            <a:pPr>
              <a:buClr>
                <a:schemeClr val="tx1"/>
              </a:buClr>
              <a:buFont typeface="Wingdings" pitchFamily="2" charset="2"/>
              <a:buNone/>
            </a:pPr>
            <a:r>
              <a:rPr lang="it-IT" dirty="0">
                <a:solidFill>
                  <a:srgbClr val="002060"/>
                </a:solidFill>
              </a:rPr>
              <a:t>World </a:t>
            </a:r>
            <a:r>
              <a:rPr lang="it-IT" dirty="0" err="1">
                <a:solidFill>
                  <a:srgbClr val="002060"/>
                </a:solidFill>
              </a:rPr>
              <a:t>Kitchen</a:t>
            </a:r>
            <a:r>
              <a:rPr lang="it-IT" dirty="0">
                <a:solidFill>
                  <a:srgbClr val="002060"/>
                </a:solidFill>
              </a:rPr>
              <a:t> </a:t>
            </a:r>
          </a:p>
        </p:txBody>
      </p:sp>
      <p:cxnSp>
        <p:nvCxnSpPr>
          <p:cNvPr id="15" name="Connettore 1 14"/>
          <p:cNvCxnSpPr/>
          <p:nvPr/>
        </p:nvCxnSpPr>
        <p:spPr bwMode="auto">
          <a:xfrm flipV="1">
            <a:off x="237836" y="2718094"/>
            <a:ext cx="9430328" cy="0"/>
          </a:xfrm>
          <a:prstGeom prst="line">
            <a:avLst/>
          </a:prstGeom>
          <a:noFill/>
          <a:ln w="9525" cap="flat" cmpd="sng" algn="ctr">
            <a:solidFill>
              <a:schemeClr val="bg1">
                <a:lumMod val="50000"/>
              </a:schemeClr>
            </a:solidFill>
            <a:prstDash val="dash"/>
            <a:round/>
            <a:headEnd type="none" w="med" len="med"/>
            <a:tailEnd type="none" w="med" len="med"/>
          </a:ln>
          <a:effectLst/>
        </p:spPr>
      </p:cxnSp>
      <p:sp>
        <p:nvSpPr>
          <p:cNvPr id="16" name="Rectangle 13"/>
          <p:cNvSpPr>
            <a:spLocks noChangeArrowheads="1"/>
          </p:cNvSpPr>
          <p:nvPr/>
        </p:nvSpPr>
        <p:spPr bwMode="auto">
          <a:xfrm>
            <a:off x="2030049" y="1812811"/>
            <a:ext cx="1393634" cy="400110"/>
          </a:xfrm>
          <a:prstGeom prst="rect">
            <a:avLst/>
          </a:prstGeom>
          <a:noFill/>
          <a:ln w="19050" algn="ctr">
            <a:noFill/>
            <a:miter lim="800000"/>
            <a:headEnd/>
            <a:tailEnd/>
          </a:ln>
        </p:spPr>
        <p:txBody>
          <a:bodyPr wrap="square" anchor="ctr">
            <a:spAutoFit/>
          </a:bodyPr>
          <a:lstStyle/>
          <a:p>
            <a:r>
              <a:rPr lang="it-IT" b="0" dirty="0" err="1">
                <a:solidFill>
                  <a:srgbClr val="003366"/>
                </a:solidFill>
              </a:rPr>
              <a:t>Rosemont</a:t>
            </a:r>
            <a:r>
              <a:rPr lang="it-IT" b="0" dirty="0">
                <a:solidFill>
                  <a:srgbClr val="003366"/>
                </a:solidFill>
              </a:rPr>
              <a:t>, Illinois</a:t>
            </a:r>
          </a:p>
          <a:p>
            <a:r>
              <a:rPr lang="it-IT" b="0" dirty="0">
                <a:solidFill>
                  <a:srgbClr val="003366"/>
                </a:solidFill>
              </a:rPr>
              <a:t>(USA)</a:t>
            </a:r>
          </a:p>
        </p:txBody>
      </p:sp>
      <p:sp>
        <p:nvSpPr>
          <p:cNvPr id="17" name="Rectangle 16"/>
          <p:cNvSpPr>
            <a:spLocks noChangeArrowheads="1"/>
          </p:cNvSpPr>
          <p:nvPr/>
        </p:nvSpPr>
        <p:spPr bwMode="auto">
          <a:xfrm>
            <a:off x="3561907" y="1715870"/>
            <a:ext cx="6103089" cy="707886"/>
          </a:xfrm>
          <a:prstGeom prst="rect">
            <a:avLst/>
          </a:prstGeom>
          <a:noFill/>
          <a:ln w="19050" algn="ctr">
            <a:noFill/>
            <a:miter lim="800000"/>
            <a:headEnd/>
            <a:tailEnd/>
          </a:ln>
        </p:spPr>
        <p:txBody>
          <a:bodyPr wrap="square" anchor="ctr">
            <a:spAutoFit/>
          </a:bodyPr>
          <a:lstStyle/>
          <a:p>
            <a:pPr algn="just"/>
            <a:r>
              <a:rPr lang="it-IT" b="0" dirty="0">
                <a:solidFill>
                  <a:srgbClr val="003366"/>
                </a:solidFill>
              </a:rPr>
              <a:t>Il gruppo produce e commercializza prodotti per la casa e la cucina tra cui posateria, pentole ed utensili da cucina e da forno con diversi marchi tra cui </a:t>
            </a:r>
            <a:r>
              <a:rPr lang="it-IT" b="0" dirty="0" err="1">
                <a:solidFill>
                  <a:srgbClr val="003366"/>
                </a:solidFill>
              </a:rPr>
              <a:t>Corelle</a:t>
            </a:r>
            <a:r>
              <a:rPr lang="it-IT" b="0" dirty="0">
                <a:solidFill>
                  <a:srgbClr val="003366"/>
                </a:solidFill>
              </a:rPr>
              <a:t>, </a:t>
            </a:r>
            <a:r>
              <a:rPr lang="it-IT" b="0" dirty="0" err="1">
                <a:solidFill>
                  <a:srgbClr val="003366"/>
                </a:solidFill>
              </a:rPr>
              <a:t>Corningware</a:t>
            </a:r>
            <a:r>
              <a:rPr lang="it-IT" b="0" dirty="0">
                <a:solidFill>
                  <a:srgbClr val="003366"/>
                </a:solidFill>
              </a:rPr>
              <a:t>, </a:t>
            </a:r>
            <a:r>
              <a:rPr lang="it-IT" b="0" dirty="0" err="1">
                <a:solidFill>
                  <a:srgbClr val="003366"/>
                </a:solidFill>
              </a:rPr>
              <a:t>Visions</a:t>
            </a:r>
            <a:r>
              <a:rPr lang="it-IT" b="0" dirty="0">
                <a:solidFill>
                  <a:srgbClr val="003366"/>
                </a:solidFill>
              </a:rPr>
              <a:t>, </a:t>
            </a:r>
            <a:r>
              <a:rPr lang="it-IT" b="0" dirty="0" err="1">
                <a:solidFill>
                  <a:srgbClr val="003366"/>
                </a:solidFill>
              </a:rPr>
              <a:t>Revere</a:t>
            </a:r>
            <a:r>
              <a:rPr lang="it-IT" b="0" dirty="0">
                <a:solidFill>
                  <a:srgbClr val="003366"/>
                </a:solidFill>
              </a:rPr>
              <a:t>, EKCO, Baker’s secret, </a:t>
            </a:r>
            <a:r>
              <a:rPr lang="it-IT" b="0" dirty="0" err="1">
                <a:solidFill>
                  <a:srgbClr val="003366"/>
                </a:solidFill>
              </a:rPr>
              <a:t>Magnalite</a:t>
            </a:r>
            <a:r>
              <a:rPr lang="it-IT" b="0" dirty="0">
                <a:solidFill>
                  <a:srgbClr val="003366"/>
                </a:solidFill>
              </a:rPr>
              <a:t>, Chicago </a:t>
            </a:r>
            <a:r>
              <a:rPr lang="it-IT" b="0" dirty="0" err="1">
                <a:solidFill>
                  <a:srgbClr val="003366"/>
                </a:solidFill>
              </a:rPr>
              <a:t>Cutlery</a:t>
            </a:r>
            <a:r>
              <a:rPr lang="it-IT" b="0" dirty="0">
                <a:solidFill>
                  <a:srgbClr val="003366"/>
                </a:solidFill>
              </a:rPr>
              <a:t>, </a:t>
            </a:r>
            <a:r>
              <a:rPr lang="it-IT" b="0" dirty="0" err="1">
                <a:solidFill>
                  <a:srgbClr val="003366"/>
                </a:solidFill>
              </a:rPr>
              <a:t>Snapware</a:t>
            </a:r>
            <a:r>
              <a:rPr lang="it-IT" b="0" dirty="0">
                <a:solidFill>
                  <a:srgbClr val="003366"/>
                </a:solidFill>
              </a:rPr>
              <a:t>. E’ presente soprattutto oltre che negli USA, in Canada e nell’area asiatica. Fattura ca. 1.1 </a:t>
            </a:r>
            <a:r>
              <a:rPr lang="it-IT" b="0" dirty="0" err="1">
                <a:solidFill>
                  <a:srgbClr val="003366"/>
                </a:solidFill>
              </a:rPr>
              <a:t>mld</a:t>
            </a:r>
            <a:r>
              <a:rPr lang="it-IT" b="0" dirty="0">
                <a:solidFill>
                  <a:srgbClr val="003366"/>
                </a:solidFill>
              </a:rPr>
              <a:t> (</a:t>
            </a:r>
            <a:r>
              <a:rPr lang="it-IT" b="0" dirty="0" err="1">
                <a:solidFill>
                  <a:srgbClr val="003366"/>
                </a:solidFill>
              </a:rPr>
              <a:t>usd</a:t>
            </a:r>
            <a:r>
              <a:rPr lang="it-IT" b="0" dirty="0">
                <a:solidFill>
                  <a:srgbClr val="003366"/>
                </a:solidFill>
              </a:rPr>
              <a:t>) .</a:t>
            </a:r>
          </a:p>
        </p:txBody>
      </p:sp>
      <p:sp>
        <p:nvSpPr>
          <p:cNvPr id="18" name="AutoShape 14"/>
          <p:cNvSpPr>
            <a:spLocks noChangeArrowheads="1"/>
          </p:cNvSpPr>
          <p:nvPr/>
        </p:nvSpPr>
        <p:spPr bwMode="auto">
          <a:xfrm>
            <a:off x="235892" y="3269811"/>
            <a:ext cx="1550378" cy="433899"/>
          </a:xfrm>
          <a:prstGeom prst="roundRect">
            <a:avLst/>
          </a:prstGeom>
          <a:solidFill>
            <a:srgbClr val="9BCDFF"/>
          </a:solidFill>
          <a:ln w="9525" algn="ctr">
            <a:noFill/>
            <a:miter lim="800000"/>
            <a:headEnd/>
            <a:tailEnd/>
          </a:ln>
          <a:effectLst>
            <a:outerShdw blurRad="50800" dist="38100" dir="2700000" algn="tl" rotWithShape="0">
              <a:prstClr val="black">
                <a:alpha val="40000"/>
              </a:prstClr>
            </a:outerShdw>
          </a:effectLst>
        </p:spPr>
        <p:txBody>
          <a:bodyPr lIns="46800" rIns="46800" anchor="ctr"/>
          <a:lstStyle/>
          <a:p>
            <a:pPr>
              <a:buClr>
                <a:schemeClr val="tx1"/>
              </a:buClr>
              <a:buFont typeface="Wingdings" pitchFamily="2" charset="2"/>
              <a:buNone/>
            </a:pPr>
            <a:r>
              <a:rPr lang="it-IT" dirty="0" err="1">
                <a:solidFill>
                  <a:srgbClr val="002060"/>
                </a:solidFill>
              </a:rPr>
              <a:t>Tramontina</a:t>
            </a:r>
            <a:endParaRPr lang="it-IT" dirty="0">
              <a:solidFill>
                <a:srgbClr val="002060"/>
              </a:solidFill>
            </a:endParaRPr>
          </a:p>
        </p:txBody>
      </p:sp>
      <p:sp>
        <p:nvSpPr>
          <p:cNvPr id="19" name="Rectangle 13"/>
          <p:cNvSpPr>
            <a:spLocks noChangeArrowheads="1"/>
          </p:cNvSpPr>
          <p:nvPr/>
        </p:nvSpPr>
        <p:spPr bwMode="auto">
          <a:xfrm>
            <a:off x="2001687" y="3299209"/>
            <a:ext cx="1475156" cy="400110"/>
          </a:xfrm>
          <a:prstGeom prst="rect">
            <a:avLst/>
          </a:prstGeom>
          <a:noFill/>
          <a:ln w="19050" algn="ctr">
            <a:noFill/>
            <a:miter lim="800000"/>
            <a:headEnd/>
            <a:tailEnd/>
          </a:ln>
        </p:spPr>
        <p:txBody>
          <a:bodyPr wrap="square" anchor="ctr">
            <a:spAutoFit/>
          </a:bodyPr>
          <a:lstStyle/>
          <a:p>
            <a:r>
              <a:rPr lang="it-IT" b="0" dirty="0">
                <a:solidFill>
                  <a:srgbClr val="003366"/>
                </a:solidFill>
              </a:rPr>
              <a:t>Carlos Barbosa</a:t>
            </a:r>
          </a:p>
          <a:p>
            <a:r>
              <a:rPr lang="it-IT" b="0" dirty="0">
                <a:solidFill>
                  <a:srgbClr val="003366"/>
                </a:solidFill>
              </a:rPr>
              <a:t>(Brasile)</a:t>
            </a:r>
          </a:p>
        </p:txBody>
      </p:sp>
      <p:sp>
        <p:nvSpPr>
          <p:cNvPr id="20" name="Rectangle 16"/>
          <p:cNvSpPr>
            <a:spLocks noChangeArrowheads="1"/>
          </p:cNvSpPr>
          <p:nvPr/>
        </p:nvSpPr>
        <p:spPr bwMode="auto">
          <a:xfrm>
            <a:off x="3561907" y="3027267"/>
            <a:ext cx="6074727" cy="707886"/>
          </a:xfrm>
          <a:prstGeom prst="rect">
            <a:avLst/>
          </a:prstGeom>
          <a:noFill/>
          <a:ln w="19050" algn="ctr">
            <a:noFill/>
            <a:miter lim="800000"/>
            <a:headEnd/>
            <a:tailEnd/>
          </a:ln>
        </p:spPr>
        <p:txBody>
          <a:bodyPr wrap="square" anchor="ctr">
            <a:spAutoFit/>
          </a:bodyPr>
          <a:lstStyle/>
          <a:p>
            <a:pPr algn="just"/>
            <a:r>
              <a:rPr lang="it-IT" b="0" dirty="0">
                <a:solidFill>
                  <a:srgbClr val="003366"/>
                </a:solidFill>
              </a:rPr>
              <a:t>Gruppo globale brasiliano fondato nel 1911 che produce e distribuisce prodotti per la casa, per il giardino e per l’agricoltura. Il Gruppo, tra i principali gruppi brasiliani, è presente in oltre 170 paesi ed è molto internazionalizzato. Tra i prodotti per la casa propone pentole in acciaio ed antiaderenti, coltelli e posate, articoli per la tavola. Fatturava a fine 2013 ca. 725 </a:t>
            </a:r>
            <a:r>
              <a:rPr lang="it-IT" b="0" dirty="0" err="1">
                <a:solidFill>
                  <a:srgbClr val="003366"/>
                </a:solidFill>
              </a:rPr>
              <a:t>mn</a:t>
            </a:r>
            <a:r>
              <a:rPr lang="it-IT" b="0" dirty="0">
                <a:solidFill>
                  <a:srgbClr val="003366"/>
                </a:solidFill>
              </a:rPr>
              <a:t> ed </a:t>
            </a:r>
            <a:r>
              <a:rPr lang="it-IT" b="0" dirty="0" err="1">
                <a:solidFill>
                  <a:srgbClr val="003366"/>
                </a:solidFill>
              </a:rPr>
              <a:t>ebitda</a:t>
            </a:r>
            <a:r>
              <a:rPr lang="it-IT" b="0" dirty="0">
                <a:solidFill>
                  <a:srgbClr val="003366"/>
                </a:solidFill>
              </a:rPr>
              <a:t> 86 </a:t>
            </a:r>
            <a:r>
              <a:rPr lang="it-IT" b="0" dirty="0" err="1">
                <a:solidFill>
                  <a:srgbClr val="003366"/>
                </a:solidFill>
              </a:rPr>
              <a:t>mn</a:t>
            </a:r>
            <a:r>
              <a:rPr lang="it-IT" b="0" dirty="0">
                <a:solidFill>
                  <a:srgbClr val="003366"/>
                </a:solidFill>
              </a:rPr>
              <a:t>.</a:t>
            </a:r>
            <a:r>
              <a:rPr lang="it-IT" dirty="0">
                <a:solidFill>
                  <a:srgbClr val="002060"/>
                </a:solidFill>
                <a:latin typeface="Arial"/>
              </a:rPr>
              <a:t> </a:t>
            </a:r>
            <a:endParaRPr lang="it-IT" b="0" dirty="0">
              <a:solidFill>
                <a:srgbClr val="003366"/>
              </a:solidFill>
            </a:endParaRPr>
          </a:p>
        </p:txBody>
      </p:sp>
      <p:cxnSp>
        <p:nvCxnSpPr>
          <p:cNvPr id="21" name="Connettore 1 20"/>
          <p:cNvCxnSpPr/>
          <p:nvPr/>
        </p:nvCxnSpPr>
        <p:spPr bwMode="auto">
          <a:xfrm flipV="1">
            <a:off x="252007" y="4072023"/>
            <a:ext cx="9430328" cy="0"/>
          </a:xfrm>
          <a:prstGeom prst="line">
            <a:avLst/>
          </a:prstGeom>
          <a:noFill/>
          <a:ln w="9525" cap="flat" cmpd="sng" algn="ctr">
            <a:solidFill>
              <a:schemeClr val="bg1">
                <a:lumMod val="50000"/>
              </a:schemeClr>
            </a:solidFill>
            <a:prstDash val="dash"/>
            <a:round/>
            <a:headEnd type="none" w="med" len="med"/>
            <a:tailEnd type="none" w="med" len="med"/>
          </a:ln>
          <a:effectLst/>
        </p:spPr>
      </p:cxnSp>
      <mc:AlternateContent xmlns:mc="http://schemas.openxmlformats.org/markup-compatibility/2006" xmlns:p14="http://schemas.microsoft.com/office/powerpoint/2010/main">
        <mc:Choice Requires="p14">
          <p:contentPart p14:bwMode="auto" r:id="rId3">
            <p14:nvContentPartPr>
              <p14:cNvPr id="2" name="Input penna 1">
                <a:extLst>
                  <a:ext uri="{FF2B5EF4-FFF2-40B4-BE49-F238E27FC236}">
                    <a16:creationId xmlns:a16="http://schemas.microsoft.com/office/drawing/2014/main" id="{6305EAE6-B8DB-4544-18CD-29FF45FAB90C}"/>
                  </a:ext>
                </a:extLst>
              </p14:cNvPr>
              <p14:cNvContentPartPr/>
              <p14:nvPr/>
            </p14:nvContentPartPr>
            <p14:xfrm>
              <a:off x="9202033" y="312184"/>
              <a:ext cx="524160" cy="269280"/>
            </p14:xfrm>
          </p:contentPart>
        </mc:Choice>
        <mc:Fallback xmlns="">
          <p:pic>
            <p:nvPicPr>
              <p:cNvPr id="2" name="Input penna 1">
                <a:extLst>
                  <a:ext uri="{FF2B5EF4-FFF2-40B4-BE49-F238E27FC236}">
                    <a16:creationId xmlns:a16="http://schemas.microsoft.com/office/drawing/2014/main" id="{6305EAE6-B8DB-4544-18CD-29FF45FAB90C}"/>
                  </a:ext>
                </a:extLst>
              </p:cNvPr>
              <p:cNvPicPr/>
              <p:nvPr/>
            </p:nvPicPr>
            <p:blipFill>
              <a:blip r:embed="rId4"/>
              <a:stretch>
                <a:fillRect/>
              </a:stretch>
            </p:blipFill>
            <p:spPr>
              <a:xfrm>
                <a:off x="9148033" y="204184"/>
                <a:ext cx="631800" cy="48492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4" name="Input penna 3">
                <a:extLst>
                  <a:ext uri="{FF2B5EF4-FFF2-40B4-BE49-F238E27FC236}">
                    <a16:creationId xmlns:a16="http://schemas.microsoft.com/office/drawing/2014/main" id="{8784FE22-A9D4-3621-E4B2-CDDA9EBE264C}"/>
                  </a:ext>
                </a:extLst>
              </p14:cNvPr>
              <p14:cNvContentPartPr/>
              <p14:nvPr/>
            </p14:nvContentPartPr>
            <p14:xfrm>
              <a:off x="8498953" y="6480784"/>
              <a:ext cx="1235520" cy="48600"/>
            </p14:xfrm>
          </p:contentPart>
        </mc:Choice>
        <mc:Fallback xmlns="">
          <p:pic>
            <p:nvPicPr>
              <p:cNvPr id="4" name="Input penna 3">
                <a:extLst>
                  <a:ext uri="{FF2B5EF4-FFF2-40B4-BE49-F238E27FC236}">
                    <a16:creationId xmlns:a16="http://schemas.microsoft.com/office/drawing/2014/main" id="{8784FE22-A9D4-3621-E4B2-CDDA9EBE264C}"/>
                  </a:ext>
                </a:extLst>
              </p:cNvPr>
              <p:cNvPicPr/>
              <p:nvPr/>
            </p:nvPicPr>
            <p:blipFill>
              <a:blip r:embed="rId6"/>
              <a:stretch>
                <a:fillRect/>
              </a:stretch>
            </p:blipFill>
            <p:spPr>
              <a:xfrm>
                <a:off x="8445313" y="6373144"/>
                <a:ext cx="1343160" cy="26424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5" name="Input penna 4">
                <a:extLst>
                  <a:ext uri="{FF2B5EF4-FFF2-40B4-BE49-F238E27FC236}">
                    <a16:creationId xmlns:a16="http://schemas.microsoft.com/office/drawing/2014/main" id="{3D9CC596-4239-55F8-4CD9-B41DCC75DA40}"/>
                  </a:ext>
                </a:extLst>
              </p14:cNvPr>
              <p14:cNvContentPartPr/>
              <p14:nvPr/>
            </p14:nvContentPartPr>
            <p14:xfrm>
              <a:off x="-12527" y="474184"/>
              <a:ext cx="452520" cy="9720"/>
            </p14:xfrm>
          </p:contentPart>
        </mc:Choice>
        <mc:Fallback xmlns="">
          <p:pic>
            <p:nvPicPr>
              <p:cNvPr id="5" name="Input penna 4">
                <a:extLst>
                  <a:ext uri="{FF2B5EF4-FFF2-40B4-BE49-F238E27FC236}">
                    <a16:creationId xmlns:a16="http://schemas.microsoft.com/office/drawing/2014/main" id="{3D9CC596-4239-55F8-4CD9-B41DCC75DA40}"/>
                  </a:ext>
                </a:extLst>
              </p:cNvPr>
              <p:cNvPicPr/>
              <p:nvPr/>
            </p:nvPicPr>
            <p:blipFill>
              <a:blip r:embed="rId8"/>
              <a:stretch>
                <a:fillRect/>
              </a:stretch>
            </p:blipFill>
            <p:spPr>
              <a:xfrm>
                <a:off x="-66527" y="366184"/>
                <a:ext cx="560160" cy="22536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6" name="Input penna 5">
                <a:extLst>
                  <a:ext uri="{FF2B5EF4-FFF2-40B4-BE49-F238E27FC236}">
                    <a16:creationId xmlns:a16="http://schemas.microsoft.com/office/drawing/2014/main" id="{4F97C2EA-6CB7-9CD1-750A-D88EF3E6DB7E}"/>
                  </a:ext>
                </a:extLst>
              </p14:cNvPr>
              <p14:cNvContentPartPr/>
              <p14:nvPr/>
            </p14:nvContentPartPr>
            <p14:xfrm>
              <a:off x="8495713" y="6666184"/>
              <a:ext cx="1319040" cy="58680"/>
            </p14:xfrm>
          </p:contentPart>
        </mc:Choice>
        <mc:Fallback xmlns="">
          <p:pic>
            <p:nvPicPr>
              <p:cNvPr id="6" name="Input penna 5">
                <a:extLst>
                  <a:ext uri="{FF2B5EF4-FFF2-40B4-BE49-F238E27FC236}">
                    <a16:creationId xmlns:a16="http://schemas.microsoft.com/office/drawing/2014/main" id="{4F97C2EA-6CB7-9CD1-750A-D88EF3E6DB7E}"/>
                  </a:ext>
                </a:extLst>
              </p:cNvPr>
              <p:cNvPicPr/>
              <p:nvPr/>
            </p:nvPicPr>
            <p:blipFill>
              <a:blip r:embed="rId10"/>
              <a:stretch>
                <a:fillRect/>
              </a:stretch>
            </p:blipFill>
            <p:spPr>
              <a:xfrm>
                <a:off x="8442073" y="6558544"/>
                <a:ext cx="1426680" cy="274320"/>
              </a:xfrm>
              <a:prstGeom prst="rect">
                <a:avLst/>
              </a:prstGeom>
            </p:spPr>
          </p:pic>
        </mc:Fallback>
      </mc:AlternateContent>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515629" y="207138"/>
            <a:ext cx="4953000" cy="615553"/>
          </a:xfrm>
          <a:prstGeom prst="rect">
            <a:avLst/>
          </a:prstGeom>
        </p:spPr>
        <p:txBody>
          <a:bodyPr>
            <a:spAutoFit/>
          </a:bodyPr>
          <a:lstStyle/>
          <a:p>
            <a:pPr algn="l"/>
            <a:r>
              <a:rPr lang="it-IT" sz="2000" dirty="0">
                <a:solidFill>
                  <a:srgbClr val="002060"/>
                </a:solidFill>
              </a:rPr>
              <a:t>Primi spunti di riflessione</a:t>
            </a:r>
            <a:br>
              <a:rPr lang="it-IT" sz="2000" dirty="0">
                <a:solidFill>
                  <a:srgbClr val="002060"/>
                </a:solidFill>
              </a:rPr>
            </a:br>
            <a:r>
              <a:rPr lang="it-IT" sz="1400" b="0" i="1" dirty="0">
                <a:solidFill>
                  <a:srgbClr val="002060"/>
                </a:solidFill>
              </a:rPr>
              <a:t>Primi Partner individuati -  Area Asiatica (1)</a:t>
            </a:r>
            <a:endParaRPr lang="it-IT" sz="1400" b="0" dirty="0">
              <a:solidFill>
                <a:srgbClr val="002060"/>
              </a:solidFill>
            </a:endParaRPr>
          </a:p>
        </p:txBody>
      </p:sp>
      <p:sp>
        <p:nvSpPr>
          <p:cNvPr id="14" name="AutoShape 6"/>
          <p:cNvSpPr>
            <a:spLocks noChangeArrowheads="1"/>
          </p:cNvSpPr>
          <p:nvPr/>
        </p:nvSpPr>
        <p:spPr bwMode="auto">
          <a:xfrm>
            <a:off x="2021849" y="1149058"/>
            <a:ext cx="1476263" cy="296970"/>
          </a:xfrm>
          <a:prstGeom prst="roundRect">
            <a:avLst>
              <a:gd name="adj" fmla="val 21336"/>
            </a:avLst>
          </a:prstGeom>
          <a:solidFill>
            <a:srgbClr val="012747"/>
          </a:solidFill>
          <a:ln w="9525" algn="ctr">
            <a:noFill/>
            <a:round/>
            <a:headEnd/>
            <a:tailEnd/>
          </a:ln>
          <a:effectLst/>
        </p:spPr>
        <p:txBody>
          <a:bodyPr lIns="72009" tIns="0" rIns="72009" bIns="0" anchor="ctr"/>
          <a:lstStyle/>
          <a:p>
            <a:pPr defTabSz="931863" eaLnBrk="0" hangingPunct="0">
              <a:spcBef>
                <a:spcPct val="50000"/>
              </a:spcBef>
              <a:buClr>
                <a:schemeClr val="tx1"/>
              </a:buClr>
            </a:pPr>
            <a:r>
              <a:rPr lang="it-IT" sz="900" i="1" dirty="0">
                <a:solidFill>
                  <a:schemeClr val="bg1"/>
                </a:solidFill>
                <a:cs typeface="Arial" pitchFamily="34" charset="0"/>
              </a:rPr>
              <a:t>      Sede	</a:t>
            </a:r>
          </a:p>
        </p:txBody>
      </p:sp>
      <p:sp>
        <p:nvSpPr>
          <p:cNvPr id="15" name="AutoShape 8"/>
          <p:cNvSpPr>
            <a:spLocks noChangeArrowheads="1"/>
          </p:cNvSpPr>
          <p:nvPr/>
        </p:nvSpPr>
        <p:spPr bwMode="auto">
          <a:xfrm>
            <a:off x="203994" y="1149059"/>
            <a:ext cx="1582276" cy="265068"/>
          </a:xfrm>
          <a:prstGeom prst="roundRect">
            <a:avLst>
              <a:gd name="adj" fmla="val 22072"/>
            </a:avLst>
          </a:prstGeom>
          <a:solidFill>
            <a:srgbClr val="012747"/>
          </a:solidFill>
          <a:ln w="9525" algn="ctr">
            <a:noFill/>
            <a:round/>
            <a:headEnd/>
            <a:tailEnd/>
          </a:ln>
          <a:effectLst/>
        </p:spPr>
        <p:txBody>
          <a:bodyPr lIns="72009" tIns="0" rIns="72009" bIns="0" anchor="ctr"/>
          <a:lstStyle/>
          <a:p>
            <a:pPr defTabSz="931863" eaLnBrk="0" hangingPunct="0">
              <a:spcBef>
                <a:spcPct val="50000"/>
              </a:spcBef>
              <a:buClr>
                <a:schemeClr val="tx1"/>
              </a:buClr>
            </a:pPr>
            <a:r>
              <a:rPr lang="it-IT" sz="900" i="1" dirty="0">
                <a:solidFill>
                  <a:schemeClr val="bg1"/>
                </a:solidFill>
                <a:cs typeface="Arial" pitchFamily="34" charset="0"/>
              </a:rPr>
              <a:t>Società / Gruppo</a:t>
            </a:r>
          </a:p>
        </p:txBody>
      </p:sp>
      <p:sp>
        <p:nvSpPr>
          <p:cNvPr id="20" name="AutoShape 6"/>
          <p:cNvSpPr>
            <a:spLocks noChangeArrowheads="1"/>
          </p:cNvSpPr>
          <p:nvPr/>
        </p:nvSpPr>
        <p:spPr bwMode="auto">
          <a:xfrm>
            <a:off x="3604437" y="1149059"/>
            <a:ext cx="6094945" cy="275704"/>
          </a:xfrm>
          <a:prstGeom prst="roundRect">
            <a:avLst>
              <a:gd name="adj" fmla="val 21336"/>
            </a:avLst>
          </a:prstGeom>
          <a:solidFill>
            <a:srgbClr val="012747"/>
          </a:solidFill>
          <a:ln w="9525" algn="ctr">
            <a:noFill/>
            <a:round/>
            <a:headEnd/>
            <a:tailEnd/>
          </a:ln>
          <a:effectLst/>
        </p:spPr>
        <p:txBody>
          <a:bodyPr lIns="72009" tIns="0" rIns="72009" bIns="0" anchor="ctr"/>
          <a:lstStyle/>
          <a:p>
            <a:pPr defTabSz="931863" eaLnBrk="0" hangingPunct="0">
              <a:spcBef>
                <a:spcPct val="50000"/>
              </a:spcBef>
              <a:buClr>
                <a:schemeClr val="tx1"/>
              </a:buClr>
            </a:pPr>
            <a:r>
              <a:rPr lang="it-IT" sz="900" i="1" dirty="0">
                <a:solidFill>
                  <a:schemeClr val="bg1"/>
                </a:solidFill>
                <a:cs typeface="Arial" pitchFamily="34" charset="0"/>
              </a:rPr>
              <a:t>Descrizione</a:t>
            </a:r>
          </a:p>
        </p:txBody>
      </p:sp>
      <p:sp>
        <p:nvSpPr>
          <p:cNvPr id="37" name="AutoShape 14"/>
          <p:cNvSpPr>
            <a:spLocks noChangeArrowheads="1"/>
          </p:cNvSpPr>
          <p:nvPr/>
        </p:nvSpPr>
        <p:spPr bwMode="auto">
          <a:xfrm>
            <a:off x="231290" y="1767020"/>
            <a:ext cx="1550378" cy="433899"/>
          </a:xfrm>
          <a:prstGeom prst="roundRect">
            <a:avLst/>
          </a:prstGeom>
          <a:solidFill>
            <a:srgbClr val="9BCDFF"/>
          </a:solidFill>
          <a:ln w="9525" algn="ctr">
            <a:noFill/>
            <a:miter lim="800000"/>
            <a:headEnd/>
            <a:tailEnd/>
          </a:ln>
          <a:effectLst>
            <a:outerShdw blurRad="50800" dist="38100" dir="2700000" algn="tl" rotWithShape="0">
              <a:prstClr val="black">
                <a:alpha val="40000"/>
              </a:prstClr>
            </a:outerShdw>
          </a:effectLst>
        </p:spPr>
        <p:txBody>
          <a:bodyPr lIns="46800" rIns="46800" anchor="ctr"/>
          <a:lstStyle/>
          <a:p>
            <a:pPr>
              <a:buClr>
                <a:schemeClr val="tx1"/>
              </a:buClr>
              <a:buFont typeface="Wingdings" pitchFamily="2" charset="2"/>
              <a:buNone/>
            </a:pPr>
            <a:r>
              <a:rPr lang="it-IT" dirty="0" err="1">
                <a:solidFill>
                  <a:srgbClr val="002060"/>
                </a:solidFill>
              </a:rPr>
              <a:t>Herald</a:t>
            </a:r>
            <a:r>
              <a:rPr lang="it-IT" dirty="0">
                <a:solidFill>
                  <a:srgbClr val="002060"/>
                </a:solidFill>
              </a:rPr>
              <a:t> </a:t>
            </a:r>
            <a:r>
              <a:rPr lang="it-IT" dirty="0" err="1">
                <a:solidFill>
                  <a:srgbClr val="002060"/>
                </a:solidFill>
              </a:rPr>
              <a:t>Houseware</a:t>
            </a:r>
            <a:endParaRPr lang="it-IT" dirty="0">
              <a:solidFill>
                <a:srgbClr val="002060"/>
              </a:solidFill>
            </a:endParaRPr>
          </a:p>
        </p:txBody>
      </p:sp>
      <p:cxnSp>
        <p:nvCxnSpPr>
          <p:cNvPr id="38" name="Connettore 1 37"/>
          <p:cNvCxnSpPr/>
          <p:nvPr/>
        </p:nvCxnSpPr>
        <p:spPr bwMode="auto">
          <a:xfrm flipV="1">
            <a:off x="237836" y="2718094"/>
            <a:ext cx="9430328" cy="0"/>
          </a:xfrm>
          <a:prstGeom prst="line">
            <a:avLst/>
          </a:prstGeom>
          <a:noFill/>
          <a:ln w="9525" cap="flat" cmpd="sng" algn="ctr">
            <a:solidFill>
              <a:schemeClr val="bg1">
                <a:lumMod val="50000"/>
              </a:schemeClr>
            </a:solidFill>
            <a:prstDash val="dash"/>
            <a:round/>
            <a:headEnd type="none" w="med" len="med"/>
            <a:tailEnd type="none" w="med" len="med"/>
          </a:ln>
          <a:effectLst/>
        </p:spPr>
      </p:cxnSp>
      <p:sp>
        <p:nvSpPr>
          <p:cNvPr id="39" name="Rectangle 13"/>
          <p:cNvSpPr>
            <a:spLocks noChangeArrowheads="1"/>
          </p:cNvSpPr>
          <p:nvPr/>
        </p:nvSpPr>
        <p:spPr bwMode="auto">
          <a:xfrm>
            <a:off x="2030049" y="1812811"/>
            <a:ext cx="1393634" cy="400110"/>
          </a:xfrm>
          <a:prstGeom prst="rect">
            <a:avLst/>
          </a:prstGeom>
          <a:noFill/>
          <a:ln w="19050" algn="ctr">
            <a:noFill/>
            <a:miter lim="800000"/>
            <a:headEnd/>
            <a:tailEnd/>
          </a:ln>
        </p:spPr>
        <p:txBody>
          <a:bodyPr wrap="square" anchor="ctr">
            <a:spAutoFit/>
          </a:bodyPr>
          <a:lstStyle/>
          <a:p>
            <a:r>
              <a:rPr lang="it-IT" b="0" dirty="0" err="1">
                <a:solidFill>
                  <a:srgbClr val="003366"/>
                </a:solidFill>
              </a:rPr>
              <a:t>Zhuhai</a:t>
            </a:r>
            <a:r>
              <a:rPr lang="it-IT" b="0" dirty="0">
                <a:solidFill>
                  <a:srgbClr val="003366"/>
                </a:solidFill>
              </a:rPr>
              <a:t> &amp; Shangai </a:t>
            </a:r>
          </a:p>
          <a:p>
            <a:r>
              <a:rPr lang="it-IT" b="0" dirty="0">
                <a:solidFill>
                  <a:srgbClr val="003366"/>
                </a:solidFill>
              </a:rPr>
              <a:t>(Cina)</a:t>
            </a:r>
          </a:p>
        </p:txBody>
      </p:sp>
      <p:sp>
        <p:nvSpPr>
          <p:cNvPr id="40" name="Rectangle 16"/>
          <p:cNvSpPr>
            <a:spLocks noChangeArrowheads="1"/>
          </p:cNvSpPr>
          <p:nvPr/>
        </p:nvSpPr>
        <p:spPr bwMode="auto">
          <a:xfrm>
            <a:off x="3561907" y="1715870"/>
            <a:ext cx="6103089" cy="707886"/>
          </a:xfrm>
          <a:prstGeom prst="rect">
            <a:avLst/>
          </a:prstGeom>
          <a:noFill/>
          <a:ln w="19050" algn="ctr">
            <a:noFill/>
            <a:miter lim="800000"/>
            <a:headEnd/>
            <a:tailEnd/>
          </a:ln>
        </p:spPr>
        <p:txBody>
          <a:bodyPr wrap="square" anchor="ctr">
            <a:spAutoFit/>
          </a:bodyPr>
          <a:lstStyle/>
          <a:p>
            <a:pPr algn="just"/>
            <a:r>
              <a:rPr lang="it-IT" b="0" dirty="0">
                <a:solidFill>
                  <a:srgbClr val="003366"/>
                </a:solidFill>
              </a:rPr>
              <a:t>Gruppo diversificato e quotato ad Hong Kong. La divisione </a:t>
            </a:r>
            <a:r>
              <a:rPr lang="it-IT" b="0" dirty="0" err="1">
                <a:solidFill>
                  <a:srgbClr val="003366"/>
                </a:solidFill>
              </a:rPr>
              <a:t>houseware</a:t>
            </a:r>
            <a:r>
              <a:rPr lang="it-IT" b="0" dirty="0">
                <a:solidFill>
                  <a:srgbClr val="003366"/>
                </a:solidFill>
              </a:rPr>
              <a:t> produce pentole in alluminio antiaderenti che commercializza con accordi di private </a:t>
            </a:r>
            <a:r>
              <a:rPr lang="it-IT" b="0" dirty="0" err="1">
                <a:solidFill>
                  <a:srgbClr val="003366"/>
                </a:solidFill>
              </a:rPr>
              <a:t>label</a:t>
            </a:r>
            <a:r>
              <a:rPr lang="it-IT" b="0" dirty="0">
                <a:solidFill>
                  <a:srgbClr val="003366"/>
                </a:solidFill>
              </a:rPr>
              <a:t>. Principali mercati di sbocco del gruppo sono oltre quello asiatico, gli USA, (</a:t>
            </a:r>
            <a:r>
              <a:rPr lang="it-IT" b="0" dirty="0" err="1">
                <a:solidFill>
                  <a:srgbClr val="003366"/>
                </a:solidFill>
              </a:rPr>
              <a:t>ca</a:t>
            </a:r>
            <a:r>
              <a:rPr lang="it-IT" b="0" dirty="0">
                <a:solidFill>
                  <a:srgbClr val="003366"/>
                </a:solidFill>
              </a:rPr>
              <a:t> 40% del fatturato) e l’Europa (UK) (30%). Fattura ca. 813 k </a:t>
            </a:r>
            <a:r>
              <a:rPr lang="it-IT" b="0" dirty="0" err="1">
                <a:solidFill>
                  <a:srgbClr val="003366"/>
                </a:solidFill>
              </a:rPr>
              <a:t>Hk$</a:t>
            </a:r>
            <a:r>
              <a:rPr lang="it-IT" b="0" dirty="0">
                <a:solidFill>
                  <a:srgbClr val="003366"/>
                </a:solidFill>
              </a:rPr>
              <a:t> (ca. 90 </a:t>
            </a:r>
            <a:r>
              <a:rPr lang="it-IT" b="0" dirty="0" err="1">
                <a:solidFill>
                  <a:srgbClr val="003366"/>
                </a:solidFill>
              </a:rPr>
              <a:t>mn</a:t>
            </a:r>
            <a:r>
              <a:rPr lang="it-IT" b="0" dirty="0">
                <a:solidFill>
                  <a:srgbClr val="003366"/>
                </a:solidFill>
              </a:rPr>
              <a:t> €) con </a:t>
            </a:r>
            <a:r>
              <a:rPr lang="it-IT" b="0" dirty="0" err="1">
                <a:solidFill>
                  <a:srgbClr val="003366"/>
                </a:solidFill>
              </a:rPr>
              <a:t>ebit</a:t>
            </a:r>
            <a:r>
              <a:rPr lang="it-IT" b="0" dirty="0">
                <a:solidFill>
                  <a:srgbClr val="003366"/>
                </a:solidFill>
              </a:rPr>
              <a:t> </a:t>
            </a:r>
            <a:r>
              <a:rPr lang="it-IT" b="0" dirty="0" err="1">
                <a:solidFill>
                  <a:srgbClr val="003366"/>
                </a:solidFill>
              </a:rPr>
              <a:t>margin</a:t>
            </a:r>
            <a:r>
              <a:rPr lang="it-IT" b="0" dirty="0">
                <a:solidFill>
                  <a:srgbClr val="003366"/>
                </a:solidFill>
              </a:rPr>
              <a:t> del 15% ca. e </a:t>
            </a:r>
            <a:r>
              <a:rPr lang="it-IT" b="0" dirty="0" err="1">
                <a:solidFill>
                  <a:srgbClr val="003366"/>
                </a:solidFill>
              </a:rPr>
              <a:t>pfn</a:t>
            </a:r>
            <a:r>
              <a:rPr lang="it-IT" b="0" dirty="0">
                <a:solidFill>
                  <a:srgbClr val="003366"/>
                </a:solidFill>
              </a:rPr>
              <a:t> positiva (MP oltre 90 </a:t>
            </a:r>
            <a:r>
              <a:rPr lang="it-IT" b="0" dirty="0" err="1">
                <a:solidFill>
                  <a:srgbClr val="003366"/>
                </a:solidFill>
              </a:rPr>
              <a:t>mn</a:t>
            </a:r>
            <a:r>
              <a:rPr lang="it-IT" b="0" dirty="0">
                <a:solidFill>
                  <a:srgbClr val="003366"/>
                </a:solidFill>
              </a:rPr>
              <a:t> €). Ha ca. 7000 dipendenti.</a:t>
            </a:r>
          </a:p>
        </p:txBody>
      </p:sp>
      <p:sp>
        <p:nvSpPr>
          <p:cNvPr id="42" name="Rectangle 13"/>
          <p:cNvSpPr>
            <a:spLocks noChangeArrowheads="1"/>
          </p:cNvSpPr>
          <p:nvPr/>
        </p:nvSpPr>
        <p:spPr bwMode="auto">
          <a:xfrm>
            <a:off x="2001687" y="3176377"/>
            <a:ext cx="1475156" cy="400110"/>
          </a:xfrm>
          <a:prstGeom prst="rect">
            <a:avLst/>
          </a:prstGeom>
          <a:noFill/>
          <a:ln w="19050" algn="ctr">
            <a:noFill/>
            <a:miter lim="800000"/>
            <a:headEnd/>
            <a:tailEnd/>
          </a:ln>
        </p:spPr>
        <p:txBody>
          <a:bodyPr wrap="square" anchor="ctr">
            <a:spAutoFit/>
          </a:bodyPr>
          <a:lstStyle/>
          <a:p>
            <a:r>
              <a:rPr lang="it-IT" b="0" dirty="0">
                <a:solidFill>
                  <a:srgbClr val="003366"/>
                </a:solidFill>
              </a:rPr>
              <a:t>Hong Kong</a:t>
            </a:r>
          </a:p>
          <a:p>
            <a:r>
              <a:rPr lang="it-IT" b="0" dirty="0">
                <a:solidFill>
                  <a:srgbClr val="003366"/>
                </a:solidFill>
              </a:rPr>
              <a:t>(Cina)</a:t>
            </a:r>
          </a:p>
        </p:txBody>
      </p:sp>
      <p:sp>
        <p:nvSpPr>
          <p:cNvPr id="43" name="Rectangle 16"/>
          <p:cNvSpPr>
            <a:spLocks noChangeArrowheads="1"/>
          </p:cNvSpPr>
          <p:nvPr/>
        </p:nvSpPr>
        <p:spPr bwMode="auto">
          <a:xfrm>
            <a:off x="3561907" y="3104212"/>
            <a:ext cx="6074727" cy="553998"/>
          </a:xfrm>
          <a:prstGeom prst="rect">
            <a:avLst/>
          </a:prstGeom>
          <a:noFill/>
          <a:ln w="19050" algn="ctr">
            <a:noFill/>
            <a:miter lim="800000"/>
            <a:headEnd/>
            <a:tailEnd/>
          </a:ln>
        </p:spPr>
        <p:txBody>
          <a:bodyPr wrap="square" anchor="ctr">
            <a:spAutoFit/>
          </a:bodyPr>
          <a:lstStyle/>
          <a:p>
            <a:pPr algn="just"/>
            <a:r>
              <a:rPr lang="it-IT" b="0" dirty="0">
                <a:solidFill>
                  <a:srgbClr val="003366"/>
                </a:solidFill>
              </a:rPr>
              <a:t>Azienda fondata nel 1949, produce e commercializza prodotti per la cucina. L’azienda è focalizzata nella produzione di articoli per servire bevande (thermos, </a:t>
            </a:r>
            <a:r>
              <a:rPr lang="it-IT" b="0" dirty="0" err="1">
                <a:solidFill>
                  <a:srgbClr val="003366"/>
                </a:solidFill>
              </a:rPr>
              <a:t>decanter</a:t>
            </a:r>
            <a:r>
              <a:rPr lang="it-IT" b="0" dirty="0">
                <a:solidFill>
                  <a:srgbClr val="003366"/>
                </a:solidFill>
              </a:rPr>
              <a:t>) destinati al settore della ristorazione commerciale e dell’ospitalità. Il gruppo fattura oltre 50 </a:t>
            </a:r>
            <a:r>
              <a:rPr lang="it-IT" b="0" dirty="0" err="1">
                <a:solidFill>
                  <a:srgbClr val="003366"/>
                </a:solidFill>
              </a:rPr>
              <a:t>mn</a:t>
            </a:r>
            <a:r>
              <a:rPr lang="it-IT" b="0" dirty="0">
                <a:solidFill>
                  <a:srgbClr val="003366"/>
                </a:solidFill>
              </a:rPr>
              <a:t> (</a:t>
            </a:r>
            <a:r>
              <a:rPr lang="it-IT" b="0" dirty="0" err="1">
                <a:solidFill>
                  <a:srgbClr val="003366"/>
                </a:solidFill>
              </a:rPr>
              <a:t>usd</a:t>
            </a:r>
            <a:r>
              <a:rPr lang="it-IT" b="0" dirty="0">
                <a:solidFill>
                  <a:srgbClr val="003366"/>
                </a:solidFill>
              </a:rPr>
              <a:t>) .</a:t>
            </a:r>
          </a:p>
        </p:txBody>
      </p:sp>
      <p:sp>
        <p:nvSpPr>
          <p:cNvPr id="45" name="Rectangle 17"/>
          <p:cNvSpPr>
            <a:spLocks noChangeArrowheads="1"/>
          </p:cNvSpPr>
          <p:nvPr/>
        </p:nvSpPr>
        <p:spPr bwMode="auto">
          <a:xfrm>
            <a:off x="2018292" y="4444436"/>
            <a:ext cx="1384045" cy="414639"/>
          </a:xfrm>
          <a:prstGeom prst="rect">
            <a:avLst/>
          </a:prstGeom>
          <a:noFill/>
          <a:ln w="19050" algn="ctr">
            <a:noFill/>
            <a:miter lim="800000"/>
            <a:headEnd/>
            <a:tailEnd/>
          </a:ln>
        </p:spPr>
        <p:txBody>
          <a:bodyPr wrap="square" anchor="ctr">
            <a:spAutoFit/>
          </a:bodyPr>
          <a:lstStyle/>
          <a:p>
            <a:r>
              <a:rPr lang="it-IT" b="0" dirty="0">
                <a:solidFill>
                  <a:srgbClr val="003366"/>
                </a:solidFill>
              </a:rPr>
              <a:t>Jakarta </a:t>
            </a:r>
          </a:p>
          <a:p>
            <a:r>
              <a:rPr lang="it-IT" b="0" dirty="0">
                <a:solidFill>
                  <a:srgbClr val="003366"/>
                </a:solidFill>
              </a:rPr>
              <a:t>(Indonesia)</a:t>
            </a:r>
          </a:p>
        </p:txBody>
      </p:sp>
      <p:sp>
        <p:nvSpPr>
          <p:cNvPr id="46" name="Rectangle 16"/>
          <p:cNvSpPr>
            <a:spLocks noChangeArrowheads="1"/>
          </p:cNvSpPr>
          <p:nvPr/>
        </p:nvSpPr>
        <p:spPr bwMode="auto">
          <a:xfrm>
            <a:off x="3561907" y="4309279"/>
            <a:ext cx="6078267" cy="553998"/>
          </a:xfrm>
          <a:prstGeom prst="rect">
            <a:avLst/>
          </a:prstGeom>
          <a:noFill/>
          <a:ln w="19050" algn="ctr">
            <a:noFill/>
            <a:miter lim="800000"/>
            <a:headEnd/>
            <a:tailEnd/>
          </a:ln>
        </p:spPr>
        <p:txBody>
          <a:bodyPr wrap="square" anchor="ctr">
            <a:spAutoFit/>
          </a:bodyPr>
          <a:lstStyle/>
          <a:p>
            <a:pPr algn="just"/>
            <a:r>
              <a:rPr lang="it-IT" b="0" dirty="0" err="1">
                <a:solidFill>
                  <a:srgbClr val="003366"/>
                </a:solidFill>
              </a:rPr>
              <a:t>Maspion</a:t>
            </a:r>
            <a:r>
              <a:rPr lang="it-IT" b="0" dirty="0">
                <a:solidFill>
                  <a:srgbClr val="003366"/>
                </a:solidFill>
              </a:rPr>
              <a:t> è uno dei principali gruppi indonesiani con ca. 25.000 dipendenti ed è molto diversificato. Il gruppo ha realizzato joint venture con diverse corporation; produce e commercializza pentole  in acciaio e per la frittura. Esporta soprattutto in Nord America.</a:t>
            </a:r>
          </a:p>
        </p:txBody>
      </p:sp>
      <p:sp>
        <p:nvSpPr>
          <p:cNvPr id="48" name="Rectangle 13"/>
          <p:cNvSpPr>
            <a:spLocks noChangeArrowheads="1"/>
          </p:cNvSpPr>
          <p:nvPr/>
        </p:nvSpPr>
        <p:spPr bwMode="auto">
          <a:xfrm>
            <a:off x="2164720" y="5715624"/>
            <a:ext cx="1999690" cy="246221"/>
          </a:xfrm>
          <a:prstGeom prst="rect">
            <a:avLst/>
          </a:prstGeom>
          <a:noFill/>
          <a:ln w="19050" algn="ctr">
            <a:noFill/>
            <a:miter lim="800000"/>
            <a:headEnd/>
            <a:tailEnd/>
          </a:ln>
        </p:spPr>
        <p:txBody>
          <a:bodyPr wrap="square" anchor="ctr">
            <a:spAutoFit/>
          </a:bodyPr>
          <a:lstStyle/>
          <a:p>
            <a:pPr algn="just"/>
            <a:r>
              <a:rPr lang="it-IT" b="0" dirty="0">
                <a:solidFill>
                  <a:srgbClr val="003366"/>
                </a:solidFill>
              </a:rPr>
              <a:t> </a:t>
            </a:r>
          </a:p>
        </p:txBody>
      </p:sp>
      <p:sp>
        <p:nvSpPr>
          <p:cNvPr id="49" name="Rectangle 17"/>
          <p:cNvSpPr>
            <a:spLocks noChangeArrowheads="1"/>
          </p:cNvSpPr>
          <p:nvPr/>
        </p:nvSpPr>
        <p:spPr bwMode="auto">
          <a:xfrm>
            <a:off x="2007660" y="5563788"/>
            <a:ext cx="1437217" cy="400110"/>
          </a:xfrm>
          <a:prstGeom prst="rect">
            <a:avLst/>
          </a:prstGeom>
          <a:noFill/>
          <a:ln w="19050" algn="ctr">
            <a:noFill/>
            <a:miter lim="800000"/>
            <a:headEnd/>
            <a:tailEnd/>
          </a:ln>
        </p:spPr>
        <p:txBody>
          <a:bodyPr wrap="square" anchor="ctr">
            <a:spAutoFit/>
          </a:bodyPr>
          <a:lstStyle/>
          <a:p>
            <a:r>
              <a:rPr lang="it-IT" b="0" dirty="0">
                <a:solidFill>
                  <a:srgbClr val="003366"/>
                </a:solidFill>
              </a:rPr>
              <a:t>Hong Kong</a:t>
            </a:r>
          </a:p>
          <a:p>
            <a:r>
              <a:rPr lang="it-IT" b="0" dirty="0">
                <a:solidFill>
                  <a:srgbClr val="003366"/>
                </a:solidFill>
              </a:rPr>
              <a:t>(Cina)</a:t>
            </a:r>
          </a:p>
        </p:txBody>
      </p:sp>
      <p:sp>
        <p:nvSpPr>
          <p:cNvPr id="50" name="Rectangle 16"/>
          <p:cNvSpPr>
            <a:spLocks noChangeArrowheads="1"/>
          </p:cNvSpPr>
          <p:nvPr/>
        </p:nvSpPr>
        <p:spPr bwMode="auto">
          <a:xfrm>
            <a:off x="3561907" y="5415111"/>
            <a:ext cx="6057003" cy="553998"/>
          </a:xfrm>
          <a:prstGeom prst="rect">
            <a:avLst/>
          </a:prstGeom>
          <a:noFill/>
          <a:ln w="19050" algn="ctr">
            <a:noFill/>
            <a:miter lim="800000"/>
            <a:headEnd/>
            <a:tailEnd/>
          </a:ln>
        </p:spPr>
        <p:txBody>
          <a:bodyPr wrap="square" anchor="ctr">
            <a:spAutoFit/>
          </a:bodyPr>
          <a:lstStyle/>
          <a:p>
            <a:pPr algn="just"/>
            <a:r>
              <a:rPr lang="it-IT" b="0" dirty="0">
                <a:solidFill>
                  <a:srgbClr val="003366"/>
                </a:solidFill>
              </a:rPr>
              <a:t>Azienda fondata nel 1993 che produce prodotti per la cucina  (grattugie, coltelli, tritaverdure, contenitori per insalate,, ecc..) e che commercializza anche in private </a:t>
            </a:r>
            <a:r>
              <a:rPr lang="it-IT" b="0" dirty="0" err="1">
                <a:solidFill>
                  <a:srgbClr val="003366"/>
                </a:solidFill>
              </a:rPr>
              <a:t>label</a:t>
            </a:r>
            <a:r>
              <a:rPr lang="it-IT" b="0" dirty="0">
                <a:solidFill>
                  <a:srgbClr val="003366"/>
                </a:solidFill>
              </a:rPr>
              <a:t> (dispone del certificato Q Mark). Ha stabilimenti a </a:t>
            </a:r>
            <a:r>
              <a:rPr lang="it-IT" b="0" dirty="0" err="1">
                <a:solidFill>
                  <a:srgbClr val="003366"/>
                </a:solidFill>
              </a:rPr>
              <a:t>Dongquan</a:t>
            </a:r>
            <a:r>
              <a:rPr lang="it-IT" b="0" dirty="0">
                <a:solidFill>
                  <a:srgbClr val="003366"/>
                </a:solidFill>
              </a:rPr>
              <a:t> in Cina.</a:t>
            </a:r>
          </a:p>
        </p:txBody>
      </p:sp>
      <p:cxnSp>
        <p:nvCxnSpPr>
          <p:cNvPr id="51" name="Connettore 1 50"/>
          <p:cNvCxnSpPr/>
          <p:nvPr/>
        </p:nvCxnSpPr>
        <p:spPr bwMode="auto">
          <a:xfrm flipV="1">
            <a:off x="252007" y="4072023"/>
            <a:ext cx="9430328" cy="0"/>
          </a:xfrm>
          <a:prstGeom prst="line">
            <a:avLst/>
          </a:prstGeom>
          <a:noFill/>
          <a:ln w="9525" cap="flat" cmpd="sng" algn="ctr">
            <a:solidFill>
              <a:schemeClr val="bg1">
                <a:lumMod val="50000"/>
              </a:schemeClr>
            </a:solidFill>
            <a:prstDash val="dash"/>
            <a:round/>
            <a:headEnd type="none" w="med" len="med"/>
            <a:tailEnd type="none" w="med" len="med"/>
          </a:ln>
          <a:effectLst/>
        </p:spPr>
      </p:cxnSp>
      <p:cxnSp>
        <p:nvCxnSpPr>
          <p:cNvPr id="52" name="Connettore 1 51"/>
          <p:cNvCxnSpPr/>
          <p:nvPr/>
        </p:nvCxnSpPr>
        <p:spPr bwMode="auto">
          <a:xfrm flipV="1">
            <a:off x="273273" y="5220387"/>
            <a:ext cx="9430328" cy="0"/>
          </a:xfrm>
          <a:prstGeom prst="line">
            <a:avLst/>
          </a:prstGeom>
          <a:noFill/>
          <a:ln w="9525" cap="flat" cmpd="sng" algn="ctr">
            <a:solidFill>
              <a:schemeClr val="bg1">
                <a:lumMod val="50000"/>
              </a:schemeClr>
            </a:solidFill>
            <a:prstDash val="dash"/>
            <a:round/>
            <a:headEnd type="none" w="med" len="med"/>
            <a:tailEnd type="none" w="med" len="med"/>
          </a:ln>
          <a:effectLst/>
        </p:spPr>
      </p:cxnSp>
      <p:sp>
        <p:nvSpPr>
          <p:cNvPr id="54" name="AutoShape 14"/>
          <p:cNvSpPr>
            <a:spLocks noChangeArrowheads="1"/>
          </p:cNvSpPr>
          <p:nvPr/>
        </p:nvSpPr>
        <p:spPr bwMode="auto">
          <a:xfrm>
            <a:off x="231290" y="3146978"/>
            <a:ext cx="1550378" cy="433899"/>
          </a:xfrm>
          <a:prstGeom prst="roundRect">
            <a:avLst/>
          </a:prstGeom>
          <a:solidFill>
            <a:srgbClr val="9BCDFF"/>
          </a:solidFill>
          <a:ln w="9525" algn="ctr">
            <a:noFill/>
            <a:miter lim="800000"/>
            <a:headEnd/>
            <a:tailEnd/>
          </a:ln>
          <a:effectLst>
            <a:outerShdw blurRad="50800" dist="38100" dir="2700000" algn="tl" rotWithShape="0">
              <a:prstClr val="black">
                <a:alpha val="40000"/>
              </a:prstClr>
            </a:outerShdw>
          </a:effectLst>
        </p:spPr>
        <p:txBody>
          <a:bodyPr lIns="46800" rIns="46800" anchor="ctr"/>
          <a:lstStyle/>
          <a:p>
            <a:pPr>
              <a:buClr>
                <a:schemeClr val="tx1"/>
              </a:buClr>
              <a:buFont typeface="Wingdings" pitchFamily="2" charset="2"/>
              <a:buNone/>
            </a:pPr>
            <a:r>
              <a:rPr lang="it-IT" dirty="0" err="1">
                <a:solidFill>
                  <a:srgbClr val="002060"/>
                </a:solidFill>
              </a:rPr>
              <a:t>Kinox</a:t>
            </a:r>
            <a:r>
              <a:rPr lang="it-IT" dirty="0">
                <a:solidFill>
                  <a:srgbClr val="002060"/>
                </a:solidFill>
              </a:rPr>
              <a:t> Trading</a:t>
            </a:r>
          </a:p>
        </p:txBody>
      </p:sp>
      <p:sp>
        <p:nvSpPr>
          <p:cNvPr id="55" name="AutoShape 14"/>
          <p:cNvSpPr>
            <a:spLocks noChangeArrowheads="1"/>
          </p:cNvSpPr>
          <p:nvPr/>
        </p:nvSpPr>
        <p:spPr bwMode="auto">
          <a:xfrm>
            <a:off x="231290" y="4462656"/>
            <a:ext cx="1550378" cy="433899"/>
          </a:xfrm>
          <a:prstGeom prst="roundRect">
            <a:avLst/>
          </a:prstGeom>
          <a:solidFill>
            <a:srgbClr val="9BCDFF"/>
          </a:solidFill>
          <a:ln w="9525" algn="ctr">
            <a:noFill/>
            <a:miter lim="800000"/>
            <a:headEnd/>
            <a:tailEnd/>
          </a:ln>
          <a:effectLst>
            <a:outerShdw blurRad="50800" dist="38100" dir="2700000" algn="tl" rotWithShape="0">
              <a:prstClr val="black">
                <a:alpha val="40000"/>
              </a:prstClr>
            </a:outerShdw>
          </a:effectLst>
        </p:spPr>
        <p:txBody>
          <a:bodyPr lIns="46800" rIns="46800" anchor="ctr"/>
          <a:lstStyle/>
          <a:p>
            <a:pPr>
              <a:buClr>
                <a:schemeClr val="tx1"/>
              </a:buClr>
              <a:buFont typeface="Wingdings" pitchFamily="2" charset="2"/>
              <a:buNone/>
            </a:pPr>
            <a:r>
              <a:rPr lang="it-IT" dirty="0" err="1">
                <a:solidFill>
                  <a:srgbClr val="002060"/>
                </a:solidFill>
              </a:rPr>
              <a:t>Maspion</a:t>
            </a:r>
            <a:r>
              <a:rPr lang="it-IT" dirty="0">
                <a:solidFill>
                  <a:srgbClr val="002060"/>
                </a:solidFill>
              </a:rPr>
              <a:t> Group </a:t>
            </a:r>
          </a:p>
        </p:txBody>
      </p:sp>
      <p:sp>
        <p:nvSpPr>
          <p:cNvPr id="56" name="AutoShape 14"/>
          <p:cNvSpPr>
            <a:spLocks noChangeArrowheads="1"/>
          </p:cNvSpPr>
          <p:nvPr/>
        </p:nvSpPr>
        <p:spPr bwMode="auto">
          <a:xfrm>
            <a:off x="231290" y="5600387"/>
            <a:ext cx="1550378" cy="433899"/>
          </a:xfrm>
          <a:prstGeom prst="roundRect">
            <a:avLst/>
          </a:prstGeom>
          <a:solidFill>
            <a:srgbClr val="9BCDFF"/>
          </a:solidFill>
          <a:ln w="9525" algn="ctr">
            <a:noFill/>
            <a:miter lim="800000"/>
            <a:headEnd/>
            <a:tailEnd/>
          </a:ln>
          <a:effectLst>
            <a:outerShdw blurRad="50800" dist="38100" dir="2700000" algn="tl" rotWithShape="0">
              <a:prstClr val="black">
                <a:alpha val="40000"/>
              </a:prstClr>
            </a:outerShdw>
          </a:effectLst>
        </p:spPr>
        <p:txBody>
          <a:bodyPr lIns="46800" rIns="46800" anchor="ctr"/>
          <a:lstStyle/>
          <a:p>
            <a:pPr>
              <a:buClr>
                <a:schemeClr val="tx1"/>
              </a:buClr>
              <a:buFont typeface="Wingdings" pitchFamily="2" charset="2"/>
              <a:buNone/>
            </a:pPr>
            <a:r>
              <a:rPr lang="it-IT" dirty="0" err="1">
                <a:solidFill>
                  <a:srgbClr val="002060"/>
                </a:solidFill>
              </a:rPr>
              <a:t>Konstar</a:t>
            </a:r>
            <a:endParaRPr lang="it-IT" dirty="0">
              <a:solidFill>
                <a:srgbClr val="002060"/>
              </a:solidFill>
            </a:endParaRPr>
          </a:p>
        </p:txBody>
      </p:sp>
      <mc:AlternateContent xmlns:mc="http://schemas.openxmlformats.org/markup-compatibility/2006" xmlns:p14="http://schemas.microsoft.com/office/powerpoint/2010/main">
        <mc:Choice Requires="p14">
          <p:contentPart p14:bwMode="auto" r:id="rId3">
            <p14:nvContentPartPr>
              <p14:cNvPr id="2" name="Input penna 1">
                <a:extLst>
                  <a:ext uri="{FF2B5EF4-FFF2-40B4-BE49-F238E27FC236}">
                    <a16:creationId xmlns:a16="http://schemas.microsoft.com/office/drawing/2014/main" id="{F495CEC8-A8EF-4847-2385-52B9D49228A6}"/>
                  </a:ext>
                </a:extLst>
              </p14:cNvPr>
              <p14:cNvContentPartPr/>
              <p14:nvPr/>
            </p14:nvContentPartPr>
            <p14:xfrm>
              <a:off x="9247753" y="312184"/>
              <a:ext cx="523440" cy="246600"/>
            </p14:xfrm>
          </p:contentPart>
        </mc:Choice>
        <mc:Fallback xmlns="">
          <p:pic>
            <p:nvPicPr>
              <p:cNvPr id="2" name="Input penna 1">
                <a:extLst>
                  <a:ext uri="{FF2B5EF4-FFF2-40B4-BE49-F238E27FC236}">
                    <a16:creationId xmlns:a16="http://schemas.microsoft.com/office/drawing/2014/main" id="{F495CEC8-A8EF-4847-2385-52B9D49228A6}"/>
                  </a:ext>
                </a:extLst>
              </p:cNvPr>
              <p:cNvPicPr/>
              <p:nvPr/>
            </p:nvPicPr>
            <p:blipFill>
              <a:blip r:embed="rId4"/>
              <a:stretch>
                <a:fillRect/>
              </a:stretch>
            </p:blipFill>
            <p:spPr>
              <a:xfrm>
                <a:off x="9194113" y="204184"/>
                <a:ext cx="631080" cy="46224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4" name="Input penna 3">
                <a:extLst>
                  <a:ext uri="{FF2B5EF4-FFF2-40B4-BE49-F238E27FC236}">
                    <a16:creationId xmlns:a16="http://schemas.microsoft.com/office/drawing/2014/main" id="{E68811DA-18E1-57D8-005E-DE369EC5F841}"/>
                  </a:ext>
                </a:extLst>
              </p14:cNvPr>
              <p14:cNvContentPartPr/>
              <p14:nvPr/>
            </p14:nvContentPartPr>
            <p14:xfrm>
              <a:off x="8555833" y="6507424"/>
              <a:ext cx="1155600" cy="9720"/>
            </p14:xfrm>
          </p:contentPart>
        </mc:Choice>
        <mc:Fallback xmlns="">
          <p:pic>
            <p:nvPicPr>
              <p:cNvPr id="4" name="Input penna 3">
                <a:extLst>
                  <a:ext uri="{FF2B5EF4-FFF2-40B4-BE49-F238E27FC236}">
                    <a16:creationId xmlns:a16="http://schemas.microsoft.com/office/drawing/2014/main" id="{E68811DA-18E1-57D8-005E-DE369EC5F841}"/>
                  </a:ext>
                </a:extLst>
              </p:cNvPr>
              <p:cNvPicPr/>
              <p:nvPr/>
            </p:nvPicPr>
            <p:blipFill>
              <a:blip r:embed="rId6"/>
              <a:stretch>
                <a:fillRect/>
              </a:stretch>
            </p:blipFill>
            <p:spPr>
              <a:xfrm>
                <a:off x="8502193" y="6399424"/>
                <a:ext cx="1263240" cy="22536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5" name="Input penna 4">
                <a:extLst>
                  <a:ext uri="{FF2B5EF4-FFF2-40B4-BE49-F238E27FC236}">
                    <a16:creationId xmlns:a16="http://schemas.microsoft.com/office/drawing/2014/main" id="{5C3670A1-C887-5C19-A3F8-3B1E3E82A42D}"/>
                  </a:ext>
                </a:extLst>
              </p14:cNvPr>
              <p14:cNvContentPartPr/>
              <p14:nvPr/>
            </p14:nvContentPartPr>
            <p14:xfrm>
              <a:off x="-123767" y="405064"/>
              <a:ext cx="575640" cy="13680"/>
            </p14:xfrm>
          </p:contentPart>
        </mc:Choice>
        <mc:Fallback xmlns="">
          <p:pic>
            <p:nvPicPr>
              <p:cNvPr id="5" name="Input penna 4">
                <a:extLst>
                  <a:ext uri="{FF2B5EF4-FFF2-40B4-BE49-F238E27FC236}">
                    <a16:creationId xmlns:a16="http://schemas.microsoft.com/office/drawing/2014/main" id="{5C3670A1-C887-5C19-A3F8-3B1E3E82A42D}"/>
                  </a:ext>
                </a:extLst>
              </p:cNvPr>
              <p:cNvPicPr/>
              <p:nvPr/>
            </p:nvPicPr>
            <p:blipFill>
              <a:blip r:embed="rId8"/>
              <a:stretch>
                <a:fillRect/>
              </a:stretch>
            </p:blipFill>
            <p:spPr>
              <a:xfrm>
                <a:off x="-177767" y="297424"/>
                <a:ext cx="683280" cy="22932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6" name="Input penna 5">
                <a:extLst>
                  <a:ext uri="{FF2B5EF4-FFF2-40B4-BE49-F238E27FC236}">
                    <a16:creationId xmlns:a16="http://schemas.microsoft.com/office/drawing/2014/main" id="{AA7CABDD-D42B-68DE-6188-A9E5D6B4B9CE}"/>
                  </a:ext>
                </a:extLst>
              </p14:cNvPr>
              <p14:cNvContentPartPr/>
              <p14:nvPr/>
            </p14:nvContentPartPr>
            <p14:xfrm>
              <a:off x="8530633" y="6688504"/>
              <a:ext cx="1290600" cy="27720"/>
            </p14:xfrm>
          </p:contentPart>
        </mc:Choice>
        <mc:Fallback xmlns="">
          <p:pic>
            <p:nvPicPr>
              <p:cNvPr id="6" name="Input penna 5">
                <a:extLst>
                  <a:ext uri="{FF2B5EF4-FFF2-40B4-BE49-F238E27FC236}">
                    <a16:creationId xmlns:a16="http://schemas.microsoft.com/office/drawing/2014/main" id="{AA7CABDD-D42B-68DE-6188-A9E5D6B4B9CE}"/>
                  </a:ext>
                </a:extLst>
              </p:cNvPr>
              <p:cNvPicPr/>
              <p:nvPr/>
            </p:nvPicPr>
            <p:blipFill>
              <a:blip r:embed="rId10"/>
              <a:stretch>
                <a:fillRect/>
              </a:stretch>
            </p:blipFill>
            <p:spPr>
              <a:xfrm>
                <a:off x="8476633" y="6580864"/>
                <a:ext cx="1398240" cy="243360"/>
              </a:xfrm>
              <a:prstGeom prst="rect">
                <a:avLst/>
              </a:prstGeom>
            </p:spPr>
          </p:pic>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515629" y="207138"/>
            <a:ext cx="4953000" cy="615553"/>
          </a:xfrm>
          <a:prstGeom prst="rect">
            <a:avLst/>
          </a:prstGeom>
        </p:spPr>
        <p:txBody>
          <a:bodyPr>
            <a:spAutoFit/>
          </a:bodyPr>
          <a:lstStyle/>
          <a:p>
            <a:pPr algn="l"/>
            <a:r>
              <a:rPr lang="it-IT" sz="2000" dirty="0">
                <a:solidFill>
                  <a:srgbClr val="002060"/>
                </a:solidFill>
              </a:rPr>
              <a:t>Primi spunti di riflessione</a:t>
            </a:r>
            <a:br>
              <a:rPr lang="it-IT" sz="2000" dirty="0">
                <a:solidFill>
                  <a:srgbClr val="002060"/>
                </a:solidFill>
              </a:rPr>
            </a:br>
            <a:r>
              <a:rPr lang="it-IT" sz="1400" b="0" i="1" dirty="0">
                <a:solidFill>
                  <a:srgbClr val="002060"/>
                </a:solidFill>
              </a:rPr>
              <a:t>Primi Partner individuati -  Area Asiatica (2)</a:t>
            </a:r>
            <a:endParaRPr lang="it-IT" sz="1400" b="0" dirty="0">
              <a:solidFill>
                <a:srgbClr val="002060"/>
              </a:solidFill>
            </a:endParaRPr>
          </a:p>
        </p:txBody>
      </p:sp>
      <p:sp>
        <p:nvSpPr>
          <p:cNvPr id="14" name="AutoShape 6"/>
          <p:cNvSpPr>
            <a:spLocks noChangeArrowheads="1"/>
          </p:cNvSpPr>
          <p:nvPr/>
        </p:nvSpPr>
        <p:spPr bwMode="auto">
          <a:xfrm>
            <a:off x="2021849" y="1149058"/>
            <a:ext cx="1476263" cy="296970"/>
          </a:xfrm>
          <a:prstGeom prst="roundRect">
            <a:avLst>
              <a:gd name="adj" fmla="val 21336"/>
            </a:avLst>
          </a:prstGeom>
          <a:solidFill>
            <a:srgbClr val="012747"/>
          </a:solidFill>
          <a:ln w="9525" algn="ctr">
            <a:noFill/>
            <a:round/>
            <a:headEnd/>
            <a:tailEnd/>
          </a:ln>
          <a:effectLst/>
        </p:spPr>
        <p:txBody>
          <a:bodyPr lIns="72009" tIns="0" rIns="72009" bIns="0" anchor="ctr"/>
          <a:lstStyle/>
          <a:p>
            <a:pPr defTabSz="931863" eaLnBrk="0" hangingPunct="0">
              <a:spcBef>
                <a:spcPct val="50000"/>
              </a:spcBef>
              <a:buClr>
                <a:schemeClr val="tx1"/>
              </a:buClr>
            </a:pPr>
            <a:r>
              <a:rPr lang="it-IT" sz="900" i="1" dirty="0">
                <a:solidFill>
                  <a:schemeClr val="bg1"/>
                </a:solidFill>
                <a:cs typeface="Arial" pitchFamily="34" charset="0"/>
              </a:rPr>
              <a:t>      Sede	</a:t>
            </a:r>
          </a:p>
        </p:txBody>
      </p:sp>
      <p:sp>
        <p:nvSpPr>
          <p:cNvPr id="15" name="AutoShape 8"/>
          <p:cNvSpPr>
            <a:spLocks noChangeArrowheads="1"/>
          </p:cNvSpPr>
          <p:nvPr/>
        </p:nvSpPr>
        <p:spPr bwMode="auto">
          <a:xfrm>
            <a:off x="203994" y="1149059"/>
            <a:ext cx="1582276" cy="265068"/>
          </a:xfrm>
          <a:prstGeom prst="roundRect">
            <a:avLst>
              <a:gd name="adj" fmla="val 22072"/>
            </a:avLst>
          </a:prstGeom>
          <a:solidFill>
            <a:srgbClr val="012747"/>
          </a:solidFill>
          <a:ln w="9525" algn="ctr">
            <a:noFill/>
            <a:round/>
            <a:headEnd/>
            <a:tailEnd/>
          </a:ln>
          <a:effectLst/>
        </p:spPr>
        <p:txBody>
          <a:bodyPr lIns="72009" tIns="0" rIns="72009" bIns="0" anchor="ctr"/>
          <a:lstStyle/>
          <a:p>
            <a:pPr defTabSz="931863" eaLnBrk="0" hangingPunct="0">
              <a:spcBef>
                <a:spcPct val="50000"/>
              </a:spcBef>
              <a:buClr>
                <a:schemeClr val="tx1"/>
              </a:buClr>
            </a:pPr>
            <a:r>
              <a:rPr lang="it-IT" sz="900" i="1" dirty="0">
                <a:solidFill>
                  <a:schemeClr val="bg1"/>
                </a:solidFill>
                <a:cs typeface="Arial" pitchFamily="34" charset="0"/>
              </a:rPr>
              <a:t>Società / Gruppo</a:t>
            </a:r>
          </a:p>
        </p:txBody>
      </p:sp>
      <p:sp>
        <p:nvSpPr>
          <p:cNvPr id="20" name="AutoShape 6"/>
          <p:cNvSpPr>
            <a:spLocks noChangeArrowheads="1"/>
          </p:cNvSpPr>
          <p:nvPr/>
        </p:nvSpPr>
        <p:spPr bwMode="auto">
          <a:xfrm>
            <a:off x="3604437" y="1149059"/>
            <a:ext cx="6094945" cy="275704"/>
          </a:xfrm>
          <a:prstGeom prst="roundRect">
            <a:avLst>
              <a:gd name="adj" fmla="val 21336"/>
            </a:avLst>
          </a:prstGeom>
          <a:solidFill>
            <a:srgbClr val="012747"/>
          </a:solidFill>
          <a:ln w="9525" algn="ctr">
            <a:noFill/>
            <a:round/>
            <a:headEnd/>
            <a:tailEnd/>
          </a:ln>
          <a:effectLst/>
        </p:spPr>
        <p:txBody>
          <a:bodyPr lIns="72009" tIns="0" rIns="72009" bIns="0" anchor="ctr"/>
          <a:lstStyle/>
          <a:p>
            <a:pPr defTabSz="931863" eaLnBrk="0" hangingPunct="0">
              <a:spcBef>
                <a:spcPct val="50000"/>
              </a:spcBef>
              <a:buClr>
                <a:schemeClr val="tx1"/>
              </a:buClr>
            </a:pPr>
            <a:r>
              <a:rPr lang="it-IT" sz="900" i="1" dirty="0">
                <a:solidFill>
                  <a:schemeClr val="bg1"/>
                </a:solidFill>
                <a:cs typeface="Arial" pitchFamily="34" charset="0"/>
              </a:rPr>
              <a:t>Descrizione</a:t>
            </a:r>
          </a:p>
        </p:txBody>
      </p:sp>
      <p:sp>
        <p:nvSpPr>
          <p:cNvPr id="22" name="AutoShape 14"/>
          <p:cNvSpPr>
            <a:spLocks noChangeArrowheads="1"/>
          </p:cNvSpPr>
          <p:nvPr/>
        </p:nvSpPr>
        <p:spPr bwMode="auto">
          <a:xfrm>
            <a:off x="203994" y="1767020"/>
            <a:ext cx="1550378" cy="433899"/>
          </a:xfrm>
          <a:prstGeom prst="roundRect">
            <a:avLst/>
          </a:prstGeom>
          <a:solidFill>
            <a:srgbClr val="9BCDFF"/>
          </a:solidFill>
          <a:ln w="9525" algn="ctr">
            <a:noFill/>
            <a:miter lim="800000"/>
            <a:headEnd/>
            <a:tailEnd/>
          </a:ln>
          <a:effectLst>
            <a:outerShdw blurRad="50800" dist="38100" dir="2700000" algn="tl" rotWithShape="0">
              <a:prstClr val="black">
                <a:alpha val="40000"/>
              </a:prstClr>
            </a:outerShdw>
          </a:effectLst>
        </p:spPr>
        <p:txBody>
          <a:bodyPr lIns="46800" rIns="46800" anchor="ctr"/>
          <a:lstStyle/>
          <a:p>
            <a:pPr>
              <a:buClr>
                <a:schemeClr val="tx1"/>
              </a:buClr>
              <a:buFont typeface="Wingdings" pitchFamily="2" charset="2"/>
              <a:buNone/>
            </a:pPr>
            <a:r>
              <a:rPr lang="it-IT" dirty="0" err="1">
                <a:solidFill>
                  <a:srgbClr val="002060"/>
                </a:solidFill>
              </a:rPr>
              <a:t>Chaoan</a:t>
            </a:r>
            <a:r>
              <a:rPr lang="it-IT" dirty="0">
                <a:solidFill>
                  <a:srgbClr val="002060"/>
                </a:solidFill>
              </a:rPr>
              <a:t> </a:t>
            </a:r>
            <a:r>
              <a:rPr lang="it-IT" dirty="0" err="1">
                <a:solidFill>
                  <a:srgbClr val="002060"/>
                </a:solidFill>
              </a:rPr>
              <a:t>Xiangxingfa</a:t>
            </a:r>
            <a:r>
              <a:rPr lang="it-IT" dirty="0">
                <a:solidFill>
                  <a:srgbClr val="002060"/>
                </a:solidFill>
              </a:rPr>
              <a:t> Art Glass Co. </a:t>
            </a:r>
            <a:r>
              <a:rPr lang="it-IT" dirty="0" err="1">
                <a:solidFill>
                  <a:srgbClr val="002060"/>
                </a:solidFill>
              </a:rPr>
              <a:t>Ltd</a:t>
            </a:r>
            <a:endParaRPr lang="it-IT" dirty="0">
              <a:solidFill>
                <a:srgbClr val="002060"/>
              </a:solidFill>
            </a:endParaRPr>
          </a:p>
        </p:txBody>
      </p:sp>
      <p:cxnSp>
        <p:nvCxnSpPr>
          <p:cNvPr id="23" name="Connettore 1 22"/>
          <p:cNvCxnSpPr/>
          <p:nvPr/>
        </p:nvCxnSpPr>
        <p:spPr bwMode="auto">
          <a:xfrm flipV="1">
            <a:off x="237836" y="2718094"/>
            <a:ext cx="9430328" cy="0"/>
          </a:xfrm>
          <a:prstGeom prst="line">
            <a:avLst/>
          </a:prstGeom>
          <a:noFill/>
          <a:ln w="9525" cap="flat" cmpd="sng" algn="ctr">
            <a:solidFill>
              <a:schemeClr val="bg1">
                <a:lumMod val="50000"/>
              </a:schemeClr>
            </a:solidFill>
            <a:prstDash val="dash"/>
            <a:round/>
            <a:headEnd type="none" w="med" len="med"/>
            <a:tailEnd type="none" w="med" len="med"/>
          </a:ln>
          <a:effectLst/>
        </p:spPr>
      </p:cxnSp>
      <p:sp>
        <p:nvSpPr>
          <p:cNvPr id="24" name="Rectangle 13"/>
          <p:cNvSpPr>
            <a:spLocks noChangeArrowheads="1"/>
          </p:cNvSpPr>
          <p:nvPr/>
        </p:nvSpPr>
        <p:spPr bwMode="auto">
          <a:xfrm>
            <a:off x="2030049" y="1812811"/>
            <a:ext cx="1393634" cy="400110"/>
          </a:xfrm>
          <a:prstGeom prst="rect">
            <a:avLst/>
          </a:prstGeom>
          <a:noFill/>
          <a:ln w="19050" algn="ctr">
            <a:noFill/>
            <a:miter lim="800000"/>
            <a:headEnd/>
            <a:tailEnd/>
          </a:ln>
        </p:spPr>
        <p:txBody>
          <a:bodyPr wrap="square" anchor="ctr">
            <a:spAutoFit/>
          </a:bodyPr>
          <a:lstStyle/>
          <a:p>
            <a:r>
              <a:rPr lang="it-IT" b="0" dirty="0" err="1">
                <a:solidFill>
                  <a:srgbClr val="003366"/>
                </a:solidFill>
              </a:rPr>
              <a:t>Chanzhou</a:t>
            </a:r>
            <a:endParaRPr lang="it-IT" b="0" dirty="0">
              <a:solidFill>
                <a:srgbClr val="003366"/>
              </a:solidFill>
            </a:endParaRPr>
          </a:p>
          <a:p>
            <a:r>
              <a:rPr lang="it-IT" b="0" dirty="0">
                <a:solidFill>
                  <a:srgbClr val="003366"/>
                </a:solidFill>
              </a:rPr>
              <a:t>(Cina)</a:t>
            </a:r>
          </a:p>
        </p:txBody>
      </p:sp>
      <p:sp>
        <p:nvSpPr>
          <p:cNvPr id="25" name="Rectangle 16"/>
          <p:cNvSpPr>
            <a:spLocks noChangeArrowheads="1"/>
          </p:cNvSpPr>
          <p:nvPr/>
        </p:nvSpPr>
        <p:spPr bwMode="auto">
          <a:xfrm>
            <a:off x="3561907" y="1792814"/>
            <a:ext cx="6103089" cy="553998"/>
          </a:xfrm>
          <a:prstGeom prst="rect">
            <a:avLst/>
          </a:prstGeom>
          <a:noFill/>
          <a:ln w="19050" algn="ctr">
            <a:noFill/>
            <a:miter lim="800000"/>
            <a:headEnd/>
            <a:tailEnd/>
          </a:ln>
        </p:spPr>
        <p:txBody>
          <a:bodyPr wrap="square" anchor="ctr">
            <a:spAutoFit/>
          </a:bodyPr>
          <a:lstStyle/>
          <a:p>
            <a:pPr algn="just"/>
            <a:r>
              <a:rPr lang="it-IT" b="0" dirty="0">
                <a:solidFill>
                  <a:srgbClr val="002060"/>
                </a:solidFill>
                <a:latin typeface="Arial"/>
              </a:rPr>
              <a:t>Azienda produttrice di articoli per la cucina in vetro  in particolare coperchi in vetro temperato. Ha uno stabilimento a </a:t>
            </a:r>
            <a:r>
              <a:rPr lang="it-IT" b="0" dirty="0" err="1">
                <a:solidFill>
                  <a:srgbClr val="002060"/>
                </a:solidFill>
                <a:latin typeface="Arial"/>
              </a:rPr>
              <a:t>Shahe</a:t>
            </a:r>
            <a:r>
              <a:rPr lang="it-IT" b="0" dirty="0">
                <a:solidFill>
                  <a:srgbClr val="002060"/>
                </a:solidFill>
                <a:latin typeface="Arial"/>
              </a:rPr>
              <a:t>, nella provincia di </a:t>
            </a:r>
            <a:r>
              <a:rPr lang="it-IT" b="0" dirty="0" err="1">
                <a:solidFill>
                  <a:srgbClr val="002060"/>
                </a:solidFill>
                <a:latin typeface="Arial"/>
              </a:rPr>
              <a:t>Hebei</a:t>
            </a:r>
            <a:r>
              <a:rPr lang="it-IT" b="0" dirty="0">
                <a:solidFill>
                  <a:srgbClr val="002060"/>
                </a:solidFill>
                <a:latin typeface="Arial"/>
              </a:rPr>
              <a:t>. Esporta in Australia, Giappone, </a:t>
            </a:r>
            <a:r>
              <a:rPr lang="it-IT" b="0" dirty="0" err="1">
                <a:solidFill>
                  <a:srgbClr val="002060"/>
                </a:solidFill>
                <a:latin typeface="Arial"/>
              </a:rPr>
              <a:t>Korea</a:t>
            </a:r>
            <a:r>
              <a:rPr lang="it-IT" b="0" dirty="0">
                <a:solidFill>
                  <a:srgbClr val="002060"/>
                </a:solidFill>
                <a:latin typeface="Arial"/>
              </a:rPr>
              <a:t>, Europa ed ha oltre 1000 dipendenti. </a:t>
            </a:r>
            <a:endParaRPr lang="it-IT" b="0" dirty="0">
              <a:solidFill>
                <a:srgbClr val="003366"/>
              </a:solidFill>
            </a:endParaRPr>
          </a:p>
        </p:txBody>
      </p:sp>
      <p:cxnSp>
        <p:nvCxnSpPr>
          <p:cNvPr id="26" name="Connettore 1 25"/>
          <p:cNvCxnSpPr/>
          <p:nvPr/>
        </p:nvCxnSpPr>
        <p:spPr bwMode="auto">
          <a:xfrm flipV="1">
            <a:off x="252007" y="4072023"/>
            <a:ext cx="9430328" cy="0"/>
          </a:xfrm>
          <a:prstGeom prst="line">
            <a:avLst/>
          </a:prstGeom>
          <a:noFill/>
          <a:ln w="9525" cap="flat" cmpd="sng" algn="ctr">
            <a:solidFill>
              <a:schemeClr val="bg1">
                <a:lumMod val="50000"/>
              </a:schemeClr>
            </a:solidFill>
            <a:prstDash val="dash"/>
            <a:round/>
            <a:headEnd type="none" w="med" len="med"/>
            <a:tailEnd type="none" w="med" len="med"/>
          </a:ln>
          <a:effectLst/>
        </p:spPr>
      </p:cxnSp>
      <p:sp>
        <p:nvSpPr>
          <p:cNvPr id="27" name="AutoShape 14"/>
          <p:cNvSpPr>
            <a:spLocks noChangeArrowheads="1"/>
          </p:cNvSpPr>
          <p:nvPr/>
        </p:nvSpPr>
        <p:spPr bwMode="auto">
          <a:xfrm>
            <a:off x="228798" y="3025252"/>
            <a:ext cx="1550378" cy="433899"/>
          </a:xfrm>
          <a:prstGeom prst="roundRect">
            <a:avLst/>
          </a:prstGeom>
          <a:solidFill>
            <a:srgbClr val="9BCDFF"/>
          </a:solidFill>
          <a:ln w="9525" algn="ctr">
            <a:noFill/>
            <a:miter lim="800000"/>
            <a:headEnd/>
            <a:tailEnd/>
          </a:ln>
          <a:effectLst>
            <a:outerShdw blurRad="50800" dist="38100" dir="2700000" algn="tl" rotWithShape="0">
              <a:prstClr val="black">
                <a:alpha val="40000"/>
              </a:prstClr>
            </a:outerShdw>
          </a:effectLst>
        </p:spPr>
        <p:txBody>
          <a:bodyPr lIns="46800" rIns="46800" anchor="ctr"/>
          <a:lstStyle/>
          <a:p>
            <a:pPr>
              <a:buClr>
                <a:schemeClr val="tx1"/>
              </a:buClr>
              <a:buFont typeface="Wingdings" pitchFamily="2" charset="2"/>
              <a:buNone/>
            </a:pPr>
            <a:r>
              <a:rPr lang="it-IT" dirty="0" err="1">
                <a:solidFill>
                  <a:srgbClr val="002060"/>
                </a:solidFill>
              </a:rPr>
              <a:t>Lynn</a:t>
            </a:r>
            <a:r>
              <a:rPr lang="it-IT" dirty="0">
                <a:solidFill>
                  <a:srgbClr val="002060"/>
                </a:solidFill>
              </a:rPr>
              <a:t>’s Group Corporation</a:t>
            </a:r>
          </a:p>
        </p:txBody>
      </p:sp>
      <p:sp>
        <p:nvSpPr>
          <p:cNvPr id="28" name="Rectangle 13"/>
          <p:cNvSpPr>
            <a:spLocks noChangeArrowheads="1"/>
          </p:cNvSpPr>
          <p:nvPr/>
        </p:nvSpPr>
        <p:spPr bwMode="auto">
          <a:xfrm>
            <a:off x="2054853" y="3071043"/>
            <a:ext cx="1393634" cy="400110"/>
          </a:xfrm>
          <a:prstGeom prst="rect">
            <a:avLst/>
          </a:prstGeom>
          <a:noFill/>
          <a:ln w="19050" algn="ctr">
            <a:noFill/>
            <a:miter lim="800000"/>
            <a:headEnd/>
            <a:tailEnd/>
          </a:ln>
        </p:spPr>
        <p:txBody>
          <a:bodyPr wrap="square" anchor="ctr">
            <a:spAutoFit/>
          </a:bodyPr>
          <a:lstStyle/>
          <a:p>
            <a:r>
              <a:rPr lang="it-IT" b="0" dirty="0">
                <a:solidFill>
                  <a:srgbClr val="003366"/>
                </a:solidFill>
              </a:rPr>
              <a:t>Hong Kong</a:t>
            </a:r>
          </a:p>
          <a:p>
            <a:r>
              <a:rPr lang="it-IT" b="0" dirty="0">
                <a:solidFill>
                  <a:srgbClr val="003366"/>
                </a:solidFill>
              </a:rPr>
              <a:t>(Cina)</a:t>
            </a:r>
          </a:p>
        </p:txBody>
      </p:sp>
      <p:sp>
        <p:nvSpPr>
          <p:cNvPr id="29" name="Rectangle 16"/>
          <p:cNvSpPr>
            <a:spLocks noChangeArrowheads="1"/>
          </p:cNvSpPr>
          <p:nvPr/>
        </p:nvSpPr>
        <p:spPr bwMode="auto">
          <a:xfrm>
            <a:off x="3586711" y="2974102"/>
            <a:ext cx="6103089" cy="707886"/>
          </a:xfrm>
          <a:prstGeom prst="rect">
            <a:avLst/>
          </a:prstGeom>
          <a:noFill/>
          <a:ln w="19050" algn="ctr">
            <a:noFill/>
            <a:miter lim="800000"/>
            <a:headEnd/>
            <a:tailEnd/>
          </a:ln>
        </p:spPr>
        <p:txBody>
          <a:bodyPr wrap="square" anchor="ctr">
            <a:spAutoFit/>
          </a:bodyPr>
          <a:lstStyle/>
          <a:p>
            <a:pPr algn="just"/>
            <a:r>
              <a:rPr lang="it-IT" b="0" dirty="0">
                <a:solidFill>
                  <a:srgbClr val="002060"/>
                </a:solidFill>
                <a:latin typeface="Arial"/>
              </a:rPr>
              <a:t>Il Gruppo produce e commercializza articoli da tavola (piatti in ceramica, piatti da portata, piatti da forno) e pentole (in acciaio, rame e alluminio) che produce e commercializza con la società Axa International </a:t>
            </a:r>
            <a:r>
              <a:rPr lang="it-IT" b="0" dirty="0" err="1">
                <a:solidFill>
                  <a:srgbClr val="002060"/>
                </a:solidFill>
                <a:latin typeface="Arial"/>
              </a:rPr>
              <a:t>Ltd</a:t>
            </a:r>
            <a:r>
              <a:rPr lang="it-IT" b="0" dirty="0">
                <a:solidFill>
                  <a:srgbClr val="002060"/>
                </a:solidFill>
                <a:latin typeface="Arial"/>
              </a:rPr>
              <a:t>. Il Gruppo conta </a:t>
            </a:r>
            <a:r>
              <a:rPr lang="it-IT" b="0" dirty="0" err="1">
                <a:solidFill>
                  <a:srgbClr val="002060"/>
                </a:solidFill>
                <a:latin typeface="Arial"/>
              </a:rPr>
              <a:t>ca</a:t>
            </a:r>
            <a:r>
              <a:rPr lang="it-IT" b="0" dirty="0">
                <a:solidFill>
                  <a:srgbClr val="002060"/>
                </a:solidFill>
                <a:latin typeface="Arial"/>
              </a:rPr>
              <a:t> 10.000 dipendenti con n. 8 fabbriche in Cina.  Axa Int. produce ca. 7.2 </a:t>
            </a:r>
            <a:r>
              <a:rPr lang="it-IT" b="0" dirty="0" err="1">
                <a:solidFill>
                  <a:srgbClr val="002060"/>
                </a:solidFill>
                <a:latin typeface="Arial"/>
              </a:rPr>
              <a:t>mn</a:t>
            </a:r>
            <a:r>
              <a:rPr lang="it-IT" b="0" dirty="0">
                <a:solidFill>
                  <a:srgbClr val="002060"/>
                </a:solidFill>
                <a:latin typeface="Arial"/>
              </a:rPr>
              <a:t> di pentole l’anno ed ha sedi in USA, Europa (UK), Giappone.</a:t>
            </a:r>
            <a:endParaRPr lang="it-IT" b="0" dirty="0">
              <a:solidFill>
                <a:srgbClr val="003366"/>
              </a:solidFill>
            </a:endParaRPr>
          </a:p>
        </p:txBody>
      </p:sp>
      <p:sp>
        <p:nvSpPr>
          <p:cNvPr id="30" name="AutoShape 14"/>
          <p:cNvSpPr>
            <a:spLocks noChangeArrowheads="1"/>
          </p:cNvSpPr>
          <p:nvPr/>
        </p:nvSpPr>
        <p:spPr bwMode="auto">
          <a:xfrm>
            <a:off x="228798" y="4376381"/>
            <a:ext cx="1550378" cy="433899"/>
          </a:xfrm>
          <a:prstGeom prst="roundRect">
            <a:avLst/>
          </a:prstGeom>
          <a:solidFill>
            <a:srgbClr val="9BCDFF"/>
          </a:solidFill>
          <a:ln w="9525" algn="ctr">
            <a:noFill/>
            <a:miter lim="800000"/>
            <a:headEnd/>
            <a:tailEnd/>
          </a:ln>
          <a:effectLst>
            <a:outerShdw blurRad="50800" dist="38100" dir="2700000" algn="tl" rotWithShape="0">
              <a:prstClr val="black">
                <a:alpha val="40000"/>
              </a:prstClr>
            </a:outerShdw>
          </a:effectLst>
        </p:spPr>
        <p:txBody>
          <a:bodyPr lIns="46800" rIns="46800" anchor="ctr"/>
          <a:lstStyle/>
          <a:p>
            <a:pPr>
              <a:buClr>
                <a:schemeClr val="tx1"/>
              </a:buClr>
              <a:buFont typeface="Wingdings" pitchFamily="2" charset="2"/>
              <a:buNone/>
            </a:pPr>
            <a:r>
              <a:rPr lang="it-IT" dirty="0" err="1">
                <a:solidFill>
                  <a:srgbClr val="002060"/>
                </a:solidFill>
              </a:rPr>
              <a:t>Joyoung</a:t>
            </a:r>
            <a:r>
              <a:rPr lang="it-IT" dirty="0">
                <a:solidFill>
                  <a:srgbClr val="002060"/>
                </a:solidFill>
              </a:rPr>
              <a:t> Co. </a:t>
            </a:r>
            <a:r>
              <a:rPr lang="it-IT" dirty="0" err="1">
                <a:solidFill>
                  <a:srgbClr val="002060"/>
                </a:solidFill>
              </a:rPr>
              <a:t>Ltd</a:t>
            </a:r>
            <a:endParaRPr lang="it-IT" dirty="0">
              <a:solidFill>
                <a:srgbClr val="002060"/>
              </a:solidFill>
            </a:endParaRPr>
          </a:p>
        </p:txBody>
      </p:sp>
      <p:sp>
        <p:nvSpPr>
          <p:cNvPr id="16" name="Rectangle 13"/>
          <p:cNvSpPr>
            <a:spLocks noChangeArrowheads="1"/>
          </p:cNvSpPr>
          <p:nvPr/>
        </p:nvSpPr>
        <p:spPr bwMode="auto">
          <a:xfrm>
            <a:off x="2054853" y="4378848"/>
            <a:ext cx="1393634" cy="400110"/>
          </a:xfrm>
          <a:prstGeom prst="rect">
            <a:avLst/>
          </a:prstGeom>
          <a:noFill/>
          <a:ln w="19050" algn="ctr">
            <a:noFill/>
            <a:miter lim="800000"/>
            <a:headEnd/>
            <a:tailEnd/>
          </a:ln>
        </p:spPr>
        <p:txBody>
          <a:bodyPr wrap="square" anchor="ctr">
            <a:spAutoFit/>
          </a:bodyPr>
          <a:lstStyle/>
          <a:p>
            <a:r>
              <a:rPr lang="it-IT" b="0" dirty="0" err="1">
                <a:solidFill>
                  <a:srgbClr val="002060"/>
                </a:solidFill>
              </a:rPr>
              <a:t>Jinan</a:t>
            </a:r>
            <a:endParaRPr lang="it-IT" b="0" dirty="0">
              <a:solidFill>
                <a:srgbClr val="002060"/>
              </a:solidFill>
            </a:endParaRPr>
          </a:p>
          <a:p>
            <a:r>
              <a:rPr lang="it-IT" b="0" dirty="0">
                <a:solidFill>
                  <a:srgbClr val="002060"/>
                </a:solidFill>
              </a:rPr>
              <a:t>(Cina)</a:t>
            </a:r>
          </a:p>
        </p:txBody>
      </p:sp>
      <p:sp>
        <p:nvSpPr>
          <p:cNvPr id="17" name="Rectangle 16"/>
          <p:cNvSpPr>
            <a:spLocks noChangeArrowheads="1"/>
          </p:cNvSpPr>
          <p:nvPr/>
        </p:nvSpPr>
        <p:spPr bwMode="auto">
          <a:xfrm>
            <a:off x="3586711" y="4423232"/>
            <a:ext cx="6103089" cy="1169551"/>
          </a:xfrm>
          <a:prstGeom prst="rect">
            <a:avLst/>
          </a:prstGeom>
          <a:noFill/>
          <a:ln w="19050" algn="ctr">
            <a:noFill/>
            <a:miter lim="800000"/>
            <a:headEnd/>
            <a:tailEnd/>
          </a:ln>
        </p:spPr>
        <p:txBody>
          <a:bodyPr wrap="square" anchor="ctr">
            <a:spAutoFit/>
          </a:bodyPr>
          <a:lstStyle/>
          <a:p>
            <a:pPr algn="just"/>
            <a:r>
              <a:rPr lang="it-IT" b="0" dirty="0" err="1">
                <a:solidFill>
                  <a:srgbClr val="002060"/>
                </a:solidFill>
              </a:rPr>
              <a:t>Joyoung</a:t>
            </a:r>
            <a:r>
              <a:rPr lang="it-IT" b="0" dirty="0">
                <a:solidFill>
                  <a:srgbClr val="002060"/>
                </a:solidFill>
              </a:rPr>
              <a:t> Co. </a:t>
            </a:r>
            <a:r>
              <a:rPr lang="it-IT" b="0" dirty="0" err="1">
                <a:solidFill>
                  <a:srgbClr val="002060"/>
                </a:solidFill>
              </a:rPr>
              <a:t>Ltd</a:t>
            </a:r>
            <a:r>
              <a:rPr lang="it-IT" b="0" dirty="0">
                <a:solidFill>
                  <a:srgbClr val="002060"/>
                </a:solidFill>
              </a:rPr>
              <a:t> è stata fondata nel 1994 e quotata in Borsa (Shenzhen) nel 2008. È specializzata nella produzione e vendita di elettrodomestici da cucina. Conta più di 4.000 dipendenti con basi produttive </a:t>
            </a:r>
            <a:r>
              <a:rPr lang="it-IT" b="0" dirty="0" err="1">
                <a:solidFill>
                  <a:srgbClr val="002060"/>
                </a:solidFill>
              </a:rPr>
              <a:t>Jinan</a:t>
            </a:r>
            <a:r>
              <a:rPr lang="it-IT" b="0" dirty="0">
                <a:solidFill>
                  <a:srgbClr val="002060"/>
                </a:solidFill>
              </a:rPr>
              <a:t>, Hangzhou, Suzhou. La capacità produttiva annua raggiunge 30 milioni di pezzi con 8 linee di prodotti e più di 200 modelli: elettrodomestici per produzione di latte di soia (di cui è leader di mercato), frullatori, centrifughe, bollitore elettrico, fornello di riso, pentole elettriche. </a:t>
            </a:r>
            <a:r>
              <a:rPr lang="it-IT" b="0" dirty="0" err="1">
                <a:solidFill>
                  <a:srgbClr val="002060"/>
                </a:solidFill>
              </a:rPr>
              <a:t>Joyoung</a:t>
            </a:r>
            <a:r>
              <a:rPr lang="it-IT" b="0" dirty="0">
                <a:solidFill>
                  <a:srgbClr val="002060"/>
                </a:solidFill>
              </a:rPr>
              <a:t> leader sul mercato interno con oltre 1 </a:t>
            </a:r>
            <a:r>
              <a:rPr lang="it-IT" b="0" dirty="0" err="1">
                <a:solidFill>
                  <a:srgbClr val="002060"/>
                </a:solidFill>
              </a:rPr>
              <a:t>mld</a:t>
            </a:r>
            <a:r>
              <a:rPr lang="it-IT" b="0" dirty="0">
                <a:solidFill>
                  <a:srgbClr val="002060"/>
                </a:solidFill>
              </a:rPr>
              <a:t>  di ricavi ed esporta in oltre 30 paesi tra cui Giappone, Stati Uniti, Europa, Singapore.</a:t>
            </a:r>
          </a:p>
        </p:txBody>
      </p:sp>
      <mc:AlternateContent xmlns:mc="http://schemas.openxmlformats.org/markup-compatibility/2006" xmlns:p14="http://schemas.microsoft.com/office/powerpoint/2010/main">
        <mc:Choice Requires="p14">
          <p:contentPart p14:bwMode="auto" r:id="rId3">
            <p14:nvContentPartPr>
              <p14:cNvPr id="2" name="Input penna 1">
                <a:extLst>
                  <a:ext uri="{FF2B5EF4-FFF2-40B4-BE49-F238E27FC236}">
                    <a16:creationId xmlns:a16="http://schemas.microsoft.com/office/drawing/2014/main" id="{E9841B2A-8E25-BACA-C485-46BA7D0FA689}"/>
                  </a:ext>
                </a:extLst>
              </p14:cNvPr>
              <p14:cNvContentPartPr/>
              <p14:nvPr/>
            </p14:nvContentPartPr>
            <p14:xfrm>
              <a:off x="9236593" y="325504"/>
              <a:ext cx="466920" cy="230760"/>
            </p14:xfrm>
          </p:contentPart>
        </mc:Choice>
        <mc:Fallback xmlns="">
          <p:pic>
            <p:nvPicPr>
              <p:cNvPr id="2" name="Input penna 1">
                <a:extLst>
                  <a:ext uri="{FF2B5EF4-FFF2-40B4-BE49-F238E27FC236}">
                    <a16:creationId xmlns:a16="http://schemas.microsoft.com/office/drawing/2014/main" id="{E9841B2A-8E25-BACA-C485-46BA7D0FA689}"/>
                  </a:ext>
                </a:extLst>
              </p:cNvPr>
              <p:cNvPicPr/>
              <p:nvPr/>
            </p:nvPicPr>
            <p:blipFill>
              <a:blip r:embed="rId4"/>
              <a:stretch>
                <a:fillRect/>
              </a:stretch>
            </p:blipFill>
            <p:spPr>
              <a:xfrm>
                <a:off x="9182953" y="217504"/>
                <a:ext cx="574560" cy="4464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4" name="Input penna 3">
                <a:extLst>
                  <a:ext uri="{FF2B5EF4-FFF2-40B4-BE49-F238E27FC236}">
                    <a16:creationId xmlns:a16="http://schemas.microsoft.com/office/drawing/2014/main" id="{77F11DAB-EC01-C016-A278-507079DB1300}"/>
                  </a:ext>
                </a:extLst>
              </p14:cNvPr>
              <p14:cNvContentPartPr/>
              <p14:nvPr/>
            </p14:nvContentPartPr>
            <p14:xfrm>
              <a:off x="8586073" y="6460264"/>
              <a:ext cx="1136520" cy="56520"/>
            </p14:xfrm>
          </p:contentPart>
        </mc:Choice>
        <mc:Fallback xmlns="">
          <p:pic>
            <p:nvPicPr>
              <p:cNvPr id="4" name="Input penna 3">
                <a:extLst>
                  <a:ext uri="{FF2B5EF4-FFF2-40B4-BE49-F238E27FC236}">
                    <a16:creationId xmlns:a16="http://schemas.microsoft.com/office/drawing/2014/main" id="{77F11DAB-EC01-C016-A278-507079DB1300}"/>
                  </a:ext>
                </a:extLst>
              </p:cNvPr>
              <p:cNvPicPr/>
              <p:nvPr/>
            </p:nvPicPr>
            <p:blipFill>
              <a:blip r:embed="rId6"/>
              <a:stretch>
                <a:fillRect/>
              </a:stretch>
            </p:blipFill>
            <p:spPr>
              <a:xfrm>
                <a:off x="8532073" y="6352624"/>
                <a:ext cx="1244160" cy="27216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5" name="Input penna 4">
                <a:extLst>
                  <a:ext uri="{FF2B5EF4-FFF2-40B4-BE49-F238E27FC236}">
                    <a16:creationId xmlns:a16="http://schemas.microsoft.com/office/drawing/2014/main" id="{8F6028B5-34DA-5C13-4725-F603AB0971D6}"/>
                  </a:ext>
                </a:extLst>
              </p14:cNvPr>
              <p14:cNvContentPartPr/>
              <p14:nvPr/>
            </p14:nvContentPartPr>
            <p14:xfrm>
              <a:off x="-16847" y="437824"/>
              <a:ext cx="385200" cy="52560"/>
            </p14:xfrm>
          </p:contentPart>
        </mc:Choice>
        <mc:Fallback xmlns="">
          <p:pic>
            <p:nvPicPr>
              <p:cNvPr id="5" name="Input penna 4">
                <a:extLst>
                  <a:ext uri="{FF2B5EF4-FFF2-40B4-BE49-F238E27FC236}">
                    <a16:creationId xmlns:a16="http://schemas.microsoft.com/office/drawing/2014/main" id="{8F6028B5-34DA-5C13-4725-F603AB0971D6}"/>
                  </a:ext>
                </a:extLst>
              </p:cNvPr>
              <p:cNvPicPr/>
              <p:nvPr/>
            </p:nvPicPr>
            <p:blipFill>
              <a:blip r:embed="rId8"/>
              <a:stretch>
                <a:fillRect/>
              </a:stretch>
            </p:blipFill>
            <p:spPr>
              <a:xfrm>
                <a:off x="-70487" y="330184"/>
                <a:ext cx="492840" cy="2682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6" name="Input penna 5">
                <a:extLst>
                  <a:ext uri="{FF2B5EF4-FFF2-40B4-BE49-F238E27FC236}">
                    <a16:creationId xmlns:a16="http://schemas.microsoft.com/office/drawing/2014/main" id="{5F2D906A-2B21-9236-4E85-74D83FA56D4D}"/>
                  </a:ext>
                </a:extLst>
              </p14:cNvPr>
              <p14:cNvContentPartPr/>
              <p14:nvPr/>
            </p14:nvContentPartPr>
            <p14:xfrm>
              <a:off x="8519833" y="6618304"/>
              <a:ext cx="1220400" cy="143280"/>
            </p14:xfrm>
          </p:contentPart>
        </mc:Choice>
        <mc:Fallback xmlns="">
          <p:pic>
            <p:nvPicPr>
              <p:cNvPr id="6" name="Input penna 5">
                <a:extLst>
                  <a:ext uri="{FF2B5EF4-FFF2-40B4-BE49-F238E27FC236}">
                    <a16:creationId xmlns:a16="http://schemas.microsoft.com/office/drawing/2014/main" id="{5F2D906A-2B21-9236-4E85-74D83FA56D4D}"/>
                  </a:ext>
                </a:extLst>
              </p:cNvPr>
              <p:cNvPicPr/>
              <p:nvPr/>
            </p:nvPicPr>
            <p:blipFill>
              <a:blip r:embed="rId10"/>
              <a:stretch>
                <a:fillRect/>
              </a:stretch>
            </p:blipFill>
            <p:spPr>
              <a:xfrm>
                <a:off x="8465833" y="6510664"/>
                <a:ext cx="1328040" cy="358920"/>
              </a:xfrm>
              <a:prstGeom prst="rect">
                <a:avLst/>
              </a:prstGeom>
            </p:spPr>
          </p:pic>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542925" y="234434"/>
            <a:ext cx="4953000" cy="615553"/>
          </a:xfrm>
          <a:prstGeom prst="rect">
            <a:avLst/>
          </a:prstGeom>
        </p:spPr>
        <p:txBody>
          <a:bodyPr>
            <a:spAutoFit/>
          </a:bodyPr>
          <a:lstStyle/>
          <a:p>
            <a:pPr algn="l"/>
            <a:r>
              <a:rPr lang="it-IT" sz="2000" dirty="0">
                <a:solidFill>
                  <a:srgbClr val="002060"/>
                </a:solidFill>
              </a:rPr>
              <a:t>Primi spunti di riflessione</a:t>
            </a:r>
            <a:br>
              <a:rPr lang="it-IT" sz="2000" dirty="0">
                <a:solidFill>
                  <a:srgbClr val="002060"/>
                </a:solidFill>
              </a:rPr>
            </a:br>
            <a:r>
              <a:rPr lang="it-IT" sz="1400" b="0" i="1" dirty="0">
                <a:solidFill>
                  <a:srgbClr val="002060"/>
                </a:solidFill>
              </a:rPr>
              <a:t>La tipologia di Partner : Finanziario</a:t>
            </a:r>
            <a:endParaRPr lang="it-IT" sz="1400" b="0" dirty="0">
              <a:solidFill>
                <a:srgbClr val="002060"/>
              </a:solidFill>
            </a:endParaRPr>
          </a:p>
        </p:txBody>
      </p:sp>
      <p:sp>
        <p:nvSpPr>
          <p:cNvPr id="4" name="Rettangolo arrotondato 3"/>
          <p:cNvSpPr/>
          <p:nvPr/>
        </p:nvSpPr>
        <p:spPr bwMode="auto">
          <a:xfrm>
            <a:off x="1114425" y="875130"/>
            <a:ext cx="8477249" cy="896519"/>
          </a:xfrm>
          <a:prstGeom prst="roundRect">
            <a:avLst/>
          </a:prstGeom>
          <a:noFill/>
          <a:ln w="12700" cap="flat" cmpd="sng" algn="ctr">
            <a:solidFill>
              <a:schemeClr val="bg1">
                <a:lumMod val="65000"/>
              </a:schemeClr>
            </a:solidFill>
            <a:prstDash val="solid"/>
            <a:round/>
            <a:headEnd type="none" w="med" len="med"/>
            <a:tailEnd type="none" w="med" len="med"/>
          </a:ln>
          <a:effectLst/>
        </p:spPr>
        <p:txBody>
          <a:bodyPr vert="horz" wrap="square" lIns="0" tIns="46800" rIns="0" bIns="46800" numCol="1" rtlCol="0" anchor="t" anchorCtr="0" compatLnSpc="1">
            <a:prstTxWarp prst="textNoShape">
              <a:avLst/>
            </a:prstTxWarp>
            <a:noAutofit/>
          </a:bodyPr>
          <a:lstStyle/>
          <a:p>
            <a:pPr marL="0" marR="0" indent="0" algn="r" defTabSz="914400" eaLnBrk="0" latinLnBrk="0" hangingPunct="0">
              <a:lnSpc>
                <a:spcPct val="100000"/>
              </a:lnSpc>
              <a:buClrTx/>
              <a:buSzTx/>
              <a:buFontTx/>
              <a:buNone/>
              <a:tabLst/>
            </a:pPr>
            <a:endParaRPr lang="it-IT" b="0">
              <a:latin typeface="Arial" charset="0"/>
            </a:endParaRPr>
          </a:p>
        </p:txBody>
      </p:sp>
      <p:sp>
        <p:nvSpPr>
          <p:cNvPr id="5" name="Rettangolo 4"/>
          <p:cNvSpPr/>
          <p:nvPr/>
        </p:nvSpPr>
        <p:spPr>
          <a:xfrm>
            <a:off x="1162050" y="866775"/>
            <a:ext cx="8401049" cy="861774"/>
          </a:xfrm>
          <a:prstGeom prst="rect">
            <a:avLst/>
          </a:prstGeom>
        </p:spPr>
        <p:txBody>
          <a:bodyPr wrap="square">
            <a:spAutoFit/>
          </a:bodyPr>
          <a:lstStyle/>
          <a:p>
            <a:pPr algn="just"/>
            <a:r>
              <a:rPr lang="it-IT" b="0" dirty="0">
                <a:solidFill>
                  <a:srgbClr val="002060"/>
                </a:solidFill>
                <a:latin typeface="Arial"/>
              </a:rPr>
              <a:t>L’ingresso di un Partner Finanziario in TVS riflette l’opportunità di  supportare il piano investimenti di TVS ed il rafforzamento del </a:t>
            </a:r>
            <a:r>
              <a:rPr lang="it-IT" b="0" dirty="0" err="1">
                <a:solidFill>
                  <a:srgbClr val="002060"/>
                </a:solidFill>
                <a:latin typeface="Arial"/>
              </a:rPr>
              <a:t>Brand</a:t>
            </a:r>
            <a:r>
              <a:rPr lang="it-IT" b="0" dirty="0">
                <a:solidFill>
                  <a:srgbClr val="002060"/>
                </a:solidFill>
                <a:latin typeface="Arial"/>
              </a:rPr>
              <a:t>. Tale opzione andrebbe però perseguita primariamente con riferimento ad un Progetto di acquisizione e/o aggregazione  di, e/o con, altri Operatori del settore (ad es. in Italia </a:t>
            </a:r>
            <a:r>
              <a:rPr lang="it-IT" b="0" dirty="0" err="1">
                <a:solidFill>
                  <a:srgbClr val="002060"/>
                </a:solidFill>
                <a:latin typeface="Arial"/>
              </a:rPr>
              <a:t>Alluflon</a:t>
            </a:r>
            <a:r>
              <a:rPr lang="it-IT" b="0" dirty="0">
                <a:solidFill>
                  <a:srgbClr val="002060"/>
                </a:solidFill>
                <a:latin typeface="Arial"/>
              </a:rPr>
              <a:t>) . Nel panorama dei Fondi è utile considerare  preliminarmente il portafoglio investimenti di ciascun fondo al fine di verificare la coerenza ed il supporto che può essere dato dallo stesso. UBI intrattiene rapporti con tutti i principali Fondi di Private </a:t>
            </a:r>
            <a:r>
              <a:rPr lang="it-IT" b="0" dirty="0" err="1">
                <a:solidFill>
                  <a:srgbClr val="002060"/>
                </a:solidFill>
                <a:latin typeface="Arial"/>
              </a:rPr>
              <a:t>Equity</a:t>
            </a:r>
            <a:r>
              <a:rPr lang="it-IT" b="0" dirty="0">
                <a:solidFill>
                  <a:srgbClr val="002060"/>
                </a:solidFill>
                <a:latin typeface="Arial"/>
              </a:rPr>
              <a:t> presenti sul mercato. A titolo puramente indicativo si riportano i nomi di alcuni di essi:</a:t>
            </a:r>
            <a:endParaRPr lang="it-IT" dirty="0"/>
          </a:p>
        </p:txBody>
      </p:sp>
      <p:sp>
        <p:nvSpPr>
          <p:cNvPr id="16" name="Rettangolo 15"/>
          <p:cNvSpPr/>
          <p:nvPr/>
        </p:nvSpPr>
        <p:spPr>
          <a:xfrm>
            <a:off x="625156" y="857251"/>
            <a:ext cx="338554" cy="5314950"/>
          </a:xfrm>
          <a:prstGeom prst="rect">
            <a:avLst/>
          </a:prstGeom>
          <a:solidFill>
            <a:schemeClr val="tx2"/>
          </a:solidFill>
        </p:spPr>
        <p:txBody>
          <a:bodyPr vert="vert270" wrap="square">
            <a:spAutoFit/>
          </a:bodyPr>
          <a:lstStyle/>
          <a:p>
            <a:r>
              <a:rPr lang="it-IT" dirty="0">
                <a:solidFill>
                  <a:schemeClr val="bg1"/>
                </a:solidFill>
              </a:rPr>
              <a:t>POSSIBILI OPZIONI STRATEGICHE</a:t>
            </a:r>
          </a:p>
        </p:txBody>
      </p:sp>
      <p:sp>
        <p:nvSpPr>
          <p:cNvPr id="19" name="AutoShape 12"/>
          <p:cNvSpPr>
            <a:spLocks noChangeArrowheads="1"/>
          </p:cNvSpPr>
          <p:nvPr/>
        </p:nvSpPr>
        <p:spPr bwMode="auto">
          <a:xfrm>
            <a:off x="1362075" y="3086100"/>
            <a:ext cx="1057275" cy="923925"/>
          </a:xfrm>
          <a:prstGeom prst="homePlate">
            <a:avLst>
              <a:gd name="adj" fmla="val 35014"/>
            </a:avLst>
          </a:prstGeom>
          <a:solidFill>
            <a:srgbClr val="93C9FF"/>
          </a:solidFill>
          <a:ln w="12700" algn="ctr">
            <a:noFill/>
            <a:miter lim="800000"/>
            <a:headEnd/>
            <a:tailEnd/>
          </a:ln>
        </p:spPr>
        <p:txBody>
          <a:bodyPr lIns="108000" tIns="46800" rIns="0" bIns="46800" anchor="ctr"/>
          <a:lstStyle/>
          <a:p>
            <a:endParaRPr lang="it-IT"/>
          </a:p>
        </p:txBody>
      </p:sp>
      <p:sp>
        <p:nvSpPr>
          <p:cNvPr id="20" name="AutoShape 13"/>
          <p:cNvSpPr>
            <a:spLocks noChangeArrowheads="1"/>
          </p:cNvSpPr>
          <p:nvPr/>
        </p:nvSpPr>
        <p:spPr bwMode="auto">
          <a:xfrm>
            <a:off x="1080567" y="3086100"/>
            <a:ext cx="1045337" cy="915601"/>
          </a:xfrm>
          <a:prstGeom prst="roundRect">
            <a:avLst>
              <a:gd name="adj" fmla="val 16667"/>
            </a:avLst>
          </a:prstGeom>
          <a:solidFill>
            <a:srgbClr val="93C9FF"/>
          </a:solidFill>
          <a:ln w="12700">
            <a:noFill/>
            <a:round/>
            <a:headEnd/>
            <a:tailEnd/>
          </a:ln>
        </p:spPr>
        <p:txBody>
          <a:bodyPr lIns="108000" tIns="46800" rIns="0" bIns="46800" anchor="ctr"/>
          <a:lstStyle/>
          <a:p>
            <a:pPr eaLnBrk="0" hangingPunct="0"/>
            <a:r>
              <a:rPr lang="it-IT" sz="800" dirty="0">
                <a:solidFill>
                  <a:schemeClr val="bg1"/>
                </a:solidFill>
                <a:ea typeface="ＭＳ Ｐゴシック"/>
                <a:cs typeface="ＭＳ Ｐゴシック"/>
              </a:rPr>
              <a:t>Ingresso di un</a:t>
            </a:r>
            <a:r>
              <a:rPr lang="it-IT" sz="900" dirty="0">
                <a:solidFill>
                  <a:schemeClr val="bg1"/>
                </a:solidFill>
                <a:ea typeface="ＭＳ Ｐゴシック"/>
                <a:cs typeface="ＭＳ Ｐゴシック"/>
              </a:rPr>
              <a:t> </a:t>
            </a:r>
            <a:r>
              <a:rPr lang="it-IT" sz="800" dirty="0">
                <a:solidFill>
                  <a:schemeClr val="bg1"/>
                </a:solidFill>
                <a:ea typeface="ＭＳ Ｐゴシック"/>
                <a:cs typeface="ＭＳ Ｐゴシック"/>
              </a:rPr>
              <a:t>Partner  </a:t>
            </a:r>
            <a:r>
              <a:rPr lang="it-IT" sz="800" dirty="0" err="1">
                <a:solidFill>
                  <a:schemeClr val="bg1"/>
                </a:solidFill>
                <a:ea typeface="ＭＳ Ｐゴシック"/>
                <a:cs typeface="ＭＳ Ｐゴシック"/>
              </a:rPr>
              <a:t>Finanziaro</a:t>
            </a:r>
            <a:r>
              <a:rPr lang="it-IT" sz="800" dirty="0">
                <a:solidFill>
                  <a:schemeClr val="bg1"/>
                </a:solidFill>
                <a:ea typeface="ＭＳ Ｐゴシック"/>
                <a:cs typeface="ＭＳ Ｐゴシック"/>
              </a:rPr>
              <a:t> per l’acquisizione della leadership sul mercato europeo</a:t>
            </a:r>
            <a:endParaRPr lang="it-IT" sz="800" b="1" dirty="0">
              <a:solidFill>
                <a:schemeClr val="bg1"/>
              </a:solidFill>
              <a:ea typeface="ＭＳ Ｐゴシック"/>
              <a:cs typeface="ＭＳ Ｐゴシック"/>
            </a:endParaRPr>
          </a:p>
        </p:txBody>
      </p:sp>
      <p:sp>
        <p:nvSpPr>
          <p:cNvPr id="17" name="Oval 76"/>
          <p:cNvSpPr>
            <a:spLocks noChangeArrowheads="1"/>
          </p:cNvSpPr>
          <p:nvPr/>
        </p:nvSpPr>
        <p:spPr bwMode="auto">
          <a:xfrm>
            <a:off x="1526654" y="2542778"/>
            <a:ext cx="360363" cy="360363"/>
          </a:xfrm>
          <a:prstGeom prst="ellipse">
            <a:avLst/>
          </a:prstGeom>
          <a:solidFill>
            <a:srgbClr val="93C9FF"/>
          </a:solidFill>
          <a:ln w="9525" algn="ctr">
            <a:noFill/>
            <a:round/>
            <a:headEnd/>
            <a:tailEnd/>
          </a:ln>
        </p:spPr>
        <p:txBody>
          <a:bodyPr wrap="none" lIns="46800" rIns="46800" anchor="ctr"/>
          <a:lstStyle/>
          <a:p>
            <a:pPr marL="177800" indent="-177800" algn="ctr" eaLnBrk="0" hangingPunct="0">
              <a:buClr>
                <a:srgbClr val="000066"/>
              </a:buClr>
              <a:buFont typeface="Wingdings" pitchFamily="2" charset="2"/>
              <a:buNone/>
            </a:pPr>
            <a:r>
              <a:rPr lang="it-IT" b="1" dirty="0">
                <a:solidFill>
                  <a:schemeClr val="bg1"/>
                </a:solidFill>
              </a:rPr>
              <a:t>3</a:t>
            </a:r>
          </a:p>
        </p:txBody>
      </p:sp>
      <p:sp>
        <p:nvSpPr>
          <p:cNvPr id="11" name="AutoShape 4"/>
          <p:cNvSpPr>
            <a:spLocks noChangeArrowheads="1"/>
          </p:cNvSpPr>
          <p:nvPr/>
        </p:nvSpPr>
        <p:spPr bwMode="auto">
          <a:xfrm>
            <a:off x="2310830" y="1869604"/>
            <a:ext cx="1574651" cy="390525"/>
          </a:xfrm>
          <a:prstGeom prst="roundRect">
            <a:avLst>
              <a:gd name="adj" fmla="val 16667"/>
            </a:avLst>
          </a:prstGeom>
          <a:solidFill>
            <a:srgbClr val="014377"/>
          </a:solidFill>
          <a:ln w="9525" algn="ctr">
            <a:noFill/>
            <a:round/>
            <a:headEnd/>
            <a:tailEnd/>
          </a:ln>
        </p:spPr>
        <p:txBody>
          <a:bodyPr lIns="72009" tIns="0" rIns="72009" bIns="0" anchor="ctr"/>
          <a:lstStyle/>
          <a:p>
            <a:pPr algn="ctr"/>
            <a:r>
              <a:rPr lang="it-IT" sz="1000" b="1" i="1" dirty="0">
                <a:solidFill>
                  <a:schemeClr val="bg1"/>
                </a:solidFill>
                <a:cs typeface="Arial" pitchFamily="34" charset="0"/>
              </a:rPr>
              <a:t>Fondo</a:t>
            </a:r>
          </a:p>
        </p:txBody>
      </p:sp>
      <p:sp>
        <p:nvSpPr>
          <p:cNvPr id="12" name="AutoShape 5"/>
          <p:cNvSpPr>
            <a:spLocks noChangeArrowheads="1"/>
          </p:cNvSpPr>
          <p:nvPr/>
        </p:nvSpPr>
        <p:spPr bwMode="auto">
          <a:xfrm>
            <a:off x="3971925" y="1885950"/>
            <a:ext cx="5600700" cy="361950"/>
          </a:xfrm>
          <a:prstGeom prst="roundRect">
            <a:avLst>
              <a:gd name="adj" fmla="val 16667"/>
            </a:avLst>
          </a:prstGeom>
          <a:solidFill>
            <a:srgbClr val="0079CC"/>
          </a:solidFill>
          <a:ln w="9525" algn="ctr">
            <a:noFill/>
            <a:round/>
            <a:headEnd/>
            <a:tailEnd/>
          </a:ln>
        </p:spPr>
        <p:txBody>
          <a:bodyPr lIns="72009" tIns="0" rIns="72009" bIns="0" anchor="ctr"/>
          <a:lstStyle/>
          <a:p>
            <a:pPr algn="ctr"/>
            <a:r>
              <a:rPr lang="it-IT" sz="1000" b="1" i="1" dirty="0">
                <a:solidFill>
                  <a:schemeClr val="bg1"/>
                </a:solidFill>
                <a:cs typeface="Arial" pitchFamily="34" charset="0"/>
              </a:rPr>
              <a:t>Caratteristiche</a:t>
            </a:r>
          </a:p>
        </p:txBody>
      </p:sp>
      <p:sp>
        <p:nvSpPr>
          <p:cNvPr id="26" name="CasellaDiTesto 25"/>
          <p:cNvSpPr txBox="1"/>
          <p:nvPr/>
        </p:nvSpPr>
        <p:spPr>
          <a:xfrm>
            <a:off x="3952876" y="2343150"/>
            <a:ext cx="5581650" cy="461665"/>
          </a:xfrm>
          <a:prstGeom prst="rect">
            <a:avLst/>
          </a:prstGeom>
          <a:noFill/>
          <a:ln>
            <a:noFill/>
          </a:ln>
        </p:spPr>
        <p:txBody>
          <a:bodyPr wrap="square" rtlCol="0">
            <a:spAutoFit/>
          </a:bodyPr>
          <a:lstStyle/>
          <a:p>
            <a:pPr algn="just"/>
            <a:r>
              <a:rPr lang="it-IT" sz="800" b="0" dirty="0">
                <a:solidFill>
                  <a:srgbClr val="002060"/>
                </a:solidFill>
                <a:latin typeface="Arial"/>
              </a:rPr>
              <a:t>Fondi gestiti n. 15; capitale in gestione 708 Mn; effettua prevalentemente operazioni di maggioranza; approccio generalista; detiene in portafoglio investimenti in aziende del settore alimentare,  dell’igiene personale,  catene di ristorazione; ha uffici in Italia ed all’estero (Londra, NY, Singapore, Hong Kong);</a:t>
            </a:r>
            <a:endParaRPr lang="it-IT" sz="800" dirty="0"/>
          </a:p>
        </p:txBody>
      </p:sp>
      <p:sp>
        <p:nvSpPr>
          <p:cNvPr id="28" name="CasellaDiTesto 27"/>
          <p:cNvSpPr txBox="1"/>
          <p:nvPr/>
        </p:nvSpPr>
        <p:spPr>
          <a:xfrm>
            <a:off x="2257425" y="2362201"/>
            <a:ext cx="1514475" cy="246221"/>
          </a:xfrm>
          <a:prstGeom prst="rect">
            <a:avLst/>
          </a:prstGeom>
          <a:noFill/>
          <a:ln>
            <a:noFill/>
          </a:ln>
        </p:spPr>
        <p:txBody>
          <a:bodyPr wrap="square" rtlCol="0">
            <a:spAutoFit/>
          </a:bodyPr>
          <a:lstStyle/>
          <a:p>
            <a:r>
              <a:rPr lang="it-IT" dirty="0">
                <a:solidFill>
                  <a:srgbClr val="002060"/>
                </a:solidFill>
              </a:rPr>
              <a:t>Quadrivio Capital</a:t>
            </a:r>
          </a:p>
        </p:txBody>
      </p:sp>
      <p:sp>
        <p:nvSpPr>
          <p:cNvPr id="30" name="CasellaDiTesto 29"/>
          <p:cNvSpPr txBox="1"/>
          <p:nvPr/>
        </p:nvSpPr>
        <p:spPr>
          <a:xfrm>
            <a:off x="3924301" y="2895600"/>
            <a:ext cx="5572124" cy="461665"/>
          </a:xfrm>
          <a:prstGeom prst="rect">
            <a:avLst/>
          </a:prstGeom>
          <a:noFill/>
          <a:ln>
            <a:noFill/>
          </a:ln>
        </p:spPr>
        <p:txBody>
          <a:bodyPr wrap="square" rtlCol="0">
            <a:spAutoFit/>
          </a:bodyPr>
          <a:lstStyle/>
          <a:p>
            <a:pPr algn="just"/>
            <a:r>
              <a:rPr lang="it-IT" sz="800" b="0" dirty="0">
                <a:solidFill>
                  <a:srgbClr val="002060"/>
                </a:solidFill>
                <a:latin typeface="Arial"/>
              </a:rPr>
              <a:t>Fondo generalista che investe in aziende del settore beni di consumo, della tecnologia, della cura della persona, B2B; acquisisce quote di maggioranza o di minoranza qualificate; taglio investimento fino a 20 Mn; ha raccolto di recente capitali per 150 Mn;</a:t>
            </a:r>
            <a:endParaRPr lang="it-IT" sz="800" dirty="0"/>
          </a:p>
        </p:txBody>
      </p:sp>
      <p:sp>
        <p:nvSpPr>
          <p:cNvPr id="31" name="CasellaDiTesto 30"/>
          <p:cNvSpPr txBox="1"/>
          <p:nvPr/>
        </p:nvSpPr>
        <p:spPr>
          <a:xfrm>
            <a:off x="2238375" y="2943226"/>
            <a:ext cx="1514475" cy="246221"/>
          </a:xfrm>
          <a:prstGeom prst="rect">
            <a:avLst/>
          </a:prstGeom>
          <a:noFill/>
          <a:ln>
            <a:noFill/>
          </a:ln>
        </p:spPr>
        <p:txBody>
          <a:bodyPr wrap="square" rtlCol="0">
            <a:spAutoFit/>
          </a:bodyPr>
          <a:lstStyle/>
          <a:p>
            <a:r>
              <a:rPr lang="it-IT" dirty="0" err="1">
                <a:solidFill>
                  <a:srgbClr val="002060"/>
                </a:solidFill>
              </a:rPr>
              <a:t>Xenon</a:t>
            </a:r>
            <a:endParaRPr lang="it-IT" dirty="0">
              <a:solidFill>
                <a:srgbClr val="002060"/>
              </a:solidFill>
            </a:endParaRPr>
          </a:p>
        </p:txBody>
      </p:sp>
      <p:sp>
        <p:nvSpPr>
          <p:cNvPr id="32" name="CasellaDiTesto 31"/>
          <p:cNvSpPr txBox="1"/>
          <p:nvPr/>
        </p:nvSpPr>
        <p:spPr>
          <a:xfrm>
            <a:off x="3924299" y="3343277"/>
            <a:ext cx="5572125" cy="461665"/>
          </a:xfrm>
          <a:prstGeom prst="rect">
            <a:avLst/>
          </a:prstGeom>
          <a:noFill/>
          <a:ln>
            <a:noFill/>
          </a:ln>
        </p:spPr>
        <p:txBody>
          <a:bodyPr wrap="square" rtlCol="0">
            <a:spAutoFit/>
          </a:bodyPr>
          <a:lstStyle/>
          <a:p>
            <a:pPr algn="just"/>
            <a:r>
              <a:rPr lang="it-IT" sz="800" b="0" dirty="0">
                <a:solidFill>
                  <a:srgbClr val="002060"/>
                </a:solidFill>
                <a:latin typeface="Arial"/>
              </a:rPr>
              <a:t>Dea Capital è il veicolo societario costituito dal Gruppo De Agostini per l’attività di private </a:t>
            </a:r>
            <a:r>
              <a:rPr lang="it-IT" sz="800" b="0" dirty="0" err="1">
                <a:solidFill>
                  <a:srgbClr val="002060"/>
                </a:solidFill>
                <a:latin typeface="Arial"/>
              </a:rPr>
              <a:t>equity</a:t>
            </a:r>
            <a:r>
              <a:rPr lang="it-IT" sz="800" b="0" dirty="0">
                <a:solidFill>
                  <a:srgbClr val="002060"/>
                </a:solidFill>
                <a:latin typeface="Arial"/>
              </a:rPr>
              <a:t>; focus su Italia, Francia, Spagna, Grecia; di recente è l’avvio del nuovo fondo “Idea Taste </a:t>
            </a:r>
            <a:r>
              <a:rPr lang="it-IT" sz="800" b="0" dirty="0" err="1">
                <a:solidFill>
                  <a:srgbClr val="002060"/>
                </a:solidFill>
                <a:latin typeface="Arial"/>
              </a:rPr>
              <a:t>of</a:t>
            </a:r>
            <a:r>
              <a:rPr lang="it-IT" sz="800" b="0" dirty="0">
                <a:solidFill>
                  <a:srgbClr val="002060"/>
                </a:solidFill>
                <a:latin typeface="Arial"/>
              </a:rPr>
              <a:t> Italy” per il settore agroalimentare nel cui Comitato Investimenti siede il Fondatore di </a:t>
            </a:r>
            <a:r>
              <a:rPr lang="it-IT" sz="800" b="0" dirty="0" err="1">
                <a:solidFill>
                  <a:srgbClr val="002060"/>
                </a:solidFill>
                <a:latin typeface="Arial"/>
              </a:rPr>
              <a:t>Eataly</a:t>
            </a:r>
            <a:r>
              <a:rPr lang="it-IT" sz="800" b="0" dirty="0">
                <a:solidFill>
                  <a:srgbClr val="002060"/>
                </a:solidFill>
                <a:latin typeface="Arial"/>
              </a:rPr>
              <a:t>;</a:t>
            </a:r>
            <a:endParaRPr lang="it-IT" sz="800" dirty="0"/>
          </a:p>
        </p:txBody>
      </p:sp>
      <p:sp>
        <p:nvSpPr>
          <p:cNvPr id="33" name="CasellaDiTesto 32"/>
          <p:cNvSpPr txBox="1"/>
          <p:nvPr/>
        </p:nvSpPr>
        <p:spPr>
          <a:xfrm>
            <a:off x="2219325" y="3429001"/>
            <a:ext cx="1514475" cy="246221"/>
          </a:xfrm>
          <a:prstGeom prst="rect">
            <a:avLst/>
          </a:prstGeom>
          <a:noFill/>
          <a:ln>
            <a:noFill/>
          </a:ln>
        </p:spPr>
        <p:txBody>
          <a:bodyPr wrap="square" rtlCol="0">
            <a:spAutoFit/>
          </a:bodyPr>
          <a:lstStyle/>
          <a:p>
            <a:r>
              <a:rPr lang="it-IT" dirty="0">
                <a:solidFill>
                  <a:srgbClr val="002060"/>
                </a:solidFill>
              </a:rPr>
              <a:t>Idea</a:t>
            </a:r>
          </a:p>
        </p:txBody>
      </p:sp>
      <p:sp>
        <p:nvSpPr>
          <p:cNvPr id="34" name="CasellaDiTesto 33"/>
          <p:cNvSpPr txBox="1"/>
          <p:nvPr/>
        </p:nvSpPr>
        <p:spPr>
          <a:xfrm>
            <a:off x="3933824" y="3810000"/>
            <a:ext cx="5543551" cy="338554"/>
          </a:xfrm>
          <a:prstGeom prst="rect">
            <a:avLst/>
          </a:prstGeom>
          <a:noFill/>
          <a:ln>
            <a:noFill/>
          </a:ln>
        </p:spPr>
        <p:txBody>
          <a:bodyPr wrap="square" rtlCol="0">
            <a:spAutoFit/>
          </a:bodyPr>
          <a:lstStyle/>
          <a:p>
            <a:pPr algn="just"/>
            <a:r>
              <a:rPr lang="it-IT" sz="800" b="0" dirty="0">
                <a:solidFill>
                  <a:srgbClr val="002060"/>
                </a:solidFill>
              </a:rPr>
              <a:t>Holding di investimento del Gruppo Palladio Finanziaria; approccio generalista, focus su Italia; taglio investimento 20 - 125 Mn (nelle Marche ha concluso di recente l’ingresso nel capitale della </a:t>
            </a:r>
            <a:r>
              <a:rPr lang="it-IT" sz="800" b="0" dirty="0" err="1">
                <a:solidFill>
                  <a:srgbClr val="002060"/>
                </a:solidFill>
              </a:rPr>
              <a:t>Finproject</a:t>
            </a:r>
            <a:r>
              <a:rPr lang="it-IT" sz="800" b="0" dirty="0">
                <a:solidFill>
                  <a:srgbClr val="002060"/>
                </a:solidFill>
              </a:rPr>
              <a:t>  SpA in prov. di  </a:t>
            </a:r>
            <a:r>
              <a:rPr lang="it-IT" sz="800" b="0" dirty="0" err="1">
                <a:solidFill>
                  <a:srgbClr val="002060"/>
                </a:solidFill>
              </a:rPr>
              <a:t>MC</a:t>
            </a:r>
            <a:r>
              <a:rPr lang="it-IT" sz="800" b="0" dirty="0">
                <a:solidFill>
                  <a:srgbClr val="002060"/>
                </a:solidFill>
              </a:rPr>
              <a:t>);</a:t>
            </a:r>
          </a:p>
        </p:txBody>
      </p:sp>
      <p:sp>
        <p:nvSpPr>
          <p:cNvPr id="35" name="CasellaDiTesto 34"/>
          <p:cNvSpPr txBox="1"/>
          <p:nvPr/>
        </p:nvSpPr>
        <p:spPr>
          <a:xfrm>
            <a:off x="2228850" y="3857626"/>
            <a:ext cx="1514475" cy="246221"/>
          </a:xfrm>
          <a:prstGeom prst="rect">
            <a:avLst/>
          </a:prstGeom>
          <a:noFill/>
          <a:ln>
            <a:noFill/>
          </a:ln>
        </p:spPr>
        <p:txBody>
          <a:bodyPr wrap="square" rtlCol="0">
            <a:spAutoFit/>
          </a:bodyPr>
          <a:lstStyle/>
          <a:p>
            <a:r>
              <a:rPr lang="it-IT" dirty="0" err="1">
                <a:solidFill>
                  <a:srgbClr val="002060"/>
                </a:solidFill>
              </a:rPr>
              <a:t>Vei</a:t>
            </a:r>
            <a:r>
              <a:rPr lang="it-IT" dirty="0">
                <a:solidFill>
                  <a:srgbClr val="002060"/>
                </a:solidFill>
              </a:rPr>
              <a:t> Capital</a:t>
            </a:r>
          </a:p>
        </p:txBody>
      </p:sp>
      <p:sp>
        <p:nvSpPr>
          <p:cNvPr id="38" name="CasellaDiTesto 37"/>
          <p:cNvSpPr txBox="1"/>
          <p:nvPr/>
        </p:nvSpPr>
        <p:spPr>
          <a:xfrm>
            <a:off x="3924300" y="4191001"/>
            <a:ext cx="5514975" cy="461665"/>
          </a:xfrm>
          <a:prstGeom prst="rect">
            <a:avLst/>
          </a:prstGeom>
          <a:noFill/>
          <a:ln>
            <a:noFill/>
          </a:ln>
        </p:spPr>
        <p:txBody>
          <a:bodyPr wrap="square" rtlCol="0">
            <a:spAutoFit/>
          </a:bodyPr>
          <a:lstStyle/>
          <a:p>
            <a:pPr algn="just"/>
            <a:r>
              <a:rPr lang="it-IT" sz="800" b="0" dirty="0">
                <a:solidFill>
                  <a:srgbClr val="002060"/>
                </a:solidFill>
                <a:latin typeface="Arial"/>
              </a:rPr>
              <a:t>E’ uno degli operatori di Private </a:t>
            </a:r>
            <a:r>
              <a:rPr lang="it-IT" sz="800" b="0" dirty="0" err="1">
                <a:solidFill>
                  <a:srgbClr val="002060"/>
                </a:solidFill>
                <a:latin typeface="Arial"/>
              </a:rPr>
              <a:t>Equity</a:t>
            </a:r>
            <a:r>
              <a:rPr lang="it-IT" sz="800" b="0" dirty="0">
                <a:solidFill>
                  <a:srgbClr val="002060"/>
                </a:solidFill>
                <a:latin typeface="Arial"/>
              </a:rPr>
              <a:t> fondato da Alessandro Benetton; gestisce attraverso varie SGR 1.6 </a:t>
            </a:r>
            <a:r>
              <a:rPr lang="it-IT" sz="800" b="0" dirty="0" err="1">
                <a:solidFill>
                  <a:srgbClr val="002060"/>
                </a:solidFill>
                <a:latin typeface="Arial"/>
              </a:rPr>
              <a:t>Mld</a:t>
            </a:r>
            <a:r>
              <a:rPr lang="it-IT" sz="800" b="0" dirty="0">
                <a:solidFill>
                  <a:srgbClr val="002060"/>
                </a:solidFill>
                <a:latin typeface="Arial"/>
              </a:rPr>
              <a:t> di capitali raccolti; opera in Italia, in Francia, in Svizzera ed in Polonia; ha effettuato n. 80 investimenti in aziende di media dimensione ed ha un approccio industriale; taglio investimento fino a 200 Mn.</a:t>
            </a:r>
            <a:endParaRPr lang="it-IT" sz="800" dirty="0"/>
          </a:p>
        </p:txBody>
      </p:sp>
      <p:sp>
        <p:nvSpPr>
          <p:cNvPr id="39" name="CasellaDiTesto 38"/>
          <p:cNvSpPr txBox="1"/>
          <p:nvPr/>
        </p:nvSpPr>
        <p:spPr>
          <a:xfrm>
            <a:off x="2200275" y="4257676"/>
            <a:ext cx="1514475" cy="246221"/>
          </a:xfrm>
          <a:prstGeom prst="rect">
            <a:avLst/>
          </a:prstGeom>
          <a:noFill/>
          <a:ln>
            <a:noFill/>
          </a:ln>
        </p:spPr>
        <p:txBody>
          <a:bodyPr wrap="square" rtlCol="0">
            <a:spAutoFit/>
          </a:bodyPr>
          <a:lstStyle/>
          <a:p>
            <a:r>
              <a:rPr lang="it-IT" dirty="0">
                <a:solidFill>
                  <a:srgbClr val="002060"/>
                </a:solidFill>
              </a:rPr>
              <a:t>21 </a:t>
            </a:r>
            <a:r>
              <a:rPr lang="it-IT" dirty="0" err="1">
                <a:solidFill>
                  <a:srgbClr val="002060"/>
                </a:solidFill>
              </a:rPr>
              <a:t>Partners</a:t>
            </a:r>
            <a:endParaRPr lang="it-IT" dirty="0">
              <a:solidFill>
                <a:srgbClr val="002060"/>
              </a:solidFill>
            </a:endParaRPr>
          </a:p>
        </p:txBody>
      </p:sp>
      <p:sp>
        <p:nvSpPr>
          <p:cNvPr id="21" name="CasellaDiTesto 20"/>
          <p:cNvSpPr txBox="1"/>
          <p:nvPr/>
        </p:nvSpPr>
        <p:spPr>
          <a:xfrm>
            <a:off x="2190750" y="4686301"/>
            <a:ext cx="1514475" cy="246221"/>
          </a:xfrm>
          <a:prstGeom prst="rect">
            <a:avLst/>
          </a:prstGeom>
          <a:noFill/>
          <a:ln>
            <a:noFill/>
          </a:ln>
        </p:spPr>
        <p:txBody>
          <a:bodyPr wrap="square" rtlCol="0">
            <a:spAutoFit/>
          </a:bodyPr>
          <a:lstStyle/>
          <a:p>
            <a:r>
              <a:rPr lang="it-IT" dirty="0" err="1">
                <a:solidFill>
                  <a:srgbClr val="002060"/>
                </a:solidFill>
              </a:rPr>
              <a:t>Aksia</a:t>
            </a:r>
            <a:r>
              <a:rPr lang="it-IT" dirty="0">
                <a:solidFill>
                  <a:srgbClr val="002060"/>
                </a:solidFill>
              </a:rPr>
              <a:t> Group</a:t>
            </a:r>
          </a:p>
        </p:txBody>
      </p:sp>
      <p:sp>
        <p:nvSpPr>
          <p:cNvPr id="22" name="CasellaDiTesto 21"/>
          <p:cNvSpPr txBox="1"/>
          <p:nvPr/>
        </p:nvSpPr>
        <p:spPr>
          <a:xfrm>
            <a:off x="2181225" y="5057776"/>
            <a:ext cx="1514475" cy="246221"/>
          </a:xfrm>
          <a:prstGeom prst="rect">
            <a:avLst/>
          </a:prstGeom>
          <a:noFill/>
          <a:ln>
            <a:noFill/>
          </a:ln>
        </p:spPr>
        <p:txBody>
          <a:bodyPr wrap="square" rtlCol="0">
            <a:spAutoFit/>
          </a:bodyPr>
          <a:lstStyle/>
          <a:p>
            <a:r>
              <a:rPr lang="it-IT" dirty="0" err="1">
                <a:solidFill>
                  <a:srgbClr val="002060"/>
                </a:solidFill>
              </a:rPr>
              <a:t>Argos</a:t>
            </a:r>
            <a:r>
              <a:rPr lang="it-IT" dirty="0">
                <a:solidFill>
                  <a:srgbClr val="002060"/>
                </a:solidFill>
              </a:rPr>
              <a:t> </a:t>
            </a:r>
            <a:r>
              <a:rPr lang="it-IT" dirty="0" err="1">
                <a:solidFill>
                  <a:srgbClr val="002060"/>
                </a:solidFill>
              </a:rPr>
              <a:t>Soditic</a:t>
            </a:r>
            <a:endParaRPr lang="it-IT" dirty="0">
              <a:solidFill>
                <a:srgbClr val="002060"/>
              </a:solidFill>
            </a:endParaRPr>
          </a:p>
        </p:txBody>
      </p:sp>
      <p:sp>
        <p:nvSpPr>
          <p:cNvPr id="23" name="CasellaDiTesto 22"/>
          <p:cNvSpPr txBox="1"/>
          <p:nvPr/>
        </p:nvSpPr>
        <p:spPr>
          <a:xfrm>
            <a:off x="2209800" y="5429251"/>
            <a:ext cx="1514475" cy="246221"/>
          </a:xfrm>
          <a:prstGeom prst="rect">
            <a:avLst/>
          </a:prstGeom>
          <a:noFill/>
          <a:ln>
            <a:noFill/>
          </a:ln>
        </p:spPr>
        <p:txBody>
          <a:bodyPr wrap="square" rtlCol="0">
            <a:spAutoFit/>
          </a:bodyPr>
          <a:lstStyle/>
          <a:p>
            <a:r>
              <a:rPr lang="it-IT" dirty="0" err="1">
                <a:solidFill>
                  <a:srgbClr val="002060"/>
                </a:solidFill>
              </a:rPr>
              <a:t>Wise</a:t>
            </a:r>
            <a:r>
              <a:rPr lang="it-IT" dirty="0">
                <a:solidFill>
                  <a:srgbClr val="002060"/>
                </a:solidFill>
              </a:rPr>
              <a:t> </a:t>
            </a:r>
          </a:p>
        </p:txBody>
      </p:sp>
      <p:sp>
        <p:nvSpPr>
          <p:cNvPr id="24" name="CasellaDiTesto 23"/>
          <p:cNvSpPr txBox="1"/>
          <p:nvPr/>
        </p:nvSpPr>
        <p:spPr>
          <a:xfrm>
            <a:off x="3924300" y="4648201"/>
            <a:ext cx="5514975" cy="338554"/>
          </a:xfrm>
          <a:prstGeom prst="rect">
            <a:avLst/>
          </a:prstGeom>
          <a:noFill/>
          <a:ln>
            <a:noFill/>
          </a:ln>
        </p:spPr>
        <p:txBody>
          <a:bodyPr wrap="square" rtlCol="0">
            <a:spAutoFit/>
          </a:bodyPr>
          <a:lstStyle/>
          <a:p>
            <a:pPr algn="just"/>
            <a:r>
              <a:rPr lang="it-IT" sz="800" b="0" dirty="0">
                <a:solidFill>
                  <a:srgbClr val="002060"/>
                </a:solidFill>
              </a:rPr>
              <a:t>Fondi gestiti n. 2; capitale in gestione 200 Mn; Taglio investimento 5 – 25 Mn; Tipologia operazioni: </a:t>
            </a:r>
            <a:r>
              <a:rPr lang="it-IT" sz="800" b="0" dirty="0" err="1">
                <a:solidFill>
                  <a:srgbClr val="002060"/>
                </a:solidFill>
              </a:rPr>
              <a:t>replacement</a:t>
            </a:r>
            <a:r>
              <a:rPr lang="it-IT" sz="800" b="0" dirty="0">
                <a:solidFill>
                  <a:srgbClr val="002060"/>
                </a:solidFill>
              </a:rPr>
              <a:t>; </a:t>
            </a:r>
            <a:r>
              <a:rPr lang="it-IT" sz="800" b="0" dirty="0" err="1">
                <a:solidFill>
                  <a:srgbClr val="002060"/>
                </a:solidFill>
              </a:rPr>
              <a:t>expansion</a:t>
            </a:r>
            <a:r>
              <a:rPr lang="it-IT" sz="800" b="0" dirty="0">
                <a:solidFill>
                  <a:srgbClr val="002060"/>
                </a:solidFill>
              </a:rPr>
              <a:t>; </a:t>
            </a:r>
            <a:r>
              <a:rPr lang="it-IT" sz="800" b="0" dirty="0" err="1">
                <a:solidFill>
                  <a:srgbClr val="002060"/>
                </a:solidFill>
              </a:rPr>
              <a:t>buy</a:t>
            </a:r>
            <a:r>
              <a:rPr lang="it-IT" sz="800" b="0" dirty="0">
                <a:solidFill>
                  <a:srgbClr val="002060"/>
                </a:solidFill>
              </a:rPr>
              <a:t> out; focus geografico Italia/ Europa (ha investito nella MEP di </a:t>
            </a:r>
            <a:r>
              <a:rPr lang="it-IT" sz="800" b="0" dirty="0" err="1">
                <a:solidFill>
                  <a:srgbClr val="002060"/>
                </a:solidFill>
              </a:rPr>
              <a:t>Tavullia</a:t>
            </a:r>
            <a:r>
              <a:rPr lang="it-IT" sz="800" b="0" dirty="0">
                <a:solidFill>
                  <a:srgbClr val="002060"/>
                </a:solidFill>
              </a:rPr>
              <a:t>);  </a:t>
            </a:r>
            <a:r>
              <a:rPr lang="it-IT" sz="800" dirty="0"/>
              <a:t> </a:t>
            </a:r>
          </a:p>
        </p:txBody>
      </p:sp>
      <p:sp>
        <p:nvSpPr>
          <p:cNvPr id="25" name="CasellaDiTesto 24"/>
          <p:cNvSpPr txBox="1"/>
          <p:nvPr/>
        </p:nvSpPr>
        <p:spPr>
          <a:xfrm>
            <a:off x="3924300" y="5000626"/>
            <a:ext cx="5514975" cy="338554"/>
          </a:xfrm>
          <a:prstGeom prst="rect">
            <a:avLst/>
          </a:prstGeom>
          <a:noFill/>
          <a:ln>
            <a:noFill/>
          </a:ln>
        </p:spPr>
        <p:txBody>
          <a:bodyPr wrap="square" rtlCol="0">
            <a:spAutoFit/>
          </a:bodyPr>
          <a:lstStyle/>
          <a:p>
            <a:pPr algn="just"/>
            <a:r>
              <a:rPr lang="it-IT" sz="800" b="0" dirty="0">
                <a:solidFill>
                  <a:srgbClr val="002060"/>
                </a:solidFill>
              </a:rPr>
              <a:t>Fondi gestiti n. 6; capitale in gestione 750 Mn; Taglio investimento 10 – 60 MN; Tipologia operazioni:  </a:t>
            </a:r>
            <a:r>
              <a:rPr lang="it-IT" sz="800" b="0" dirty="0" err="1">
                <a:solidFill>
                  <a:srgbClr val="002060"/>
                </a:solidFill>
              </a:rPr>
              <a:t>replacement</a:t>
            </a:r>
            <a:r>
              <a:rPr lang="it-IT" sz="800" b="0" dirty="0">
                <a:solidFill>
                  <a:srgbClr val="002060"/>
                </a:solidFill>
              </a:rPr>
              <a:t>, </a:t>
            </a:r>
            <a:r>
              <a:rPr lang="it-IT" sz="800" b="0" dirty="0" err="1">
                <a:solidFill>
                  <a:srgbClr val="002060"/>
                </a:solidFill>
              </a:rPr>
              <a:t>expansion</a:t>
            </a:r>
            <a:r>
              <a:rPr lang="it-IT" sz="800" b="0" dirty="0">
                <a:solidFill>
                  <a:srgbClr val="002060"/>
                </a:solidFill>
              </a:rPr>
              <a:t>; </a:t>
            </a:r>
            <a:r>
              <a:rPr lang="it-IT" sz="800" b="0" dirty="0" err="1">
                <a:solidFill>
                  <a:srgbClr val="002060"/>
                </a:solidFill>
              </a:rPr>
              <a:t>buy</a:t>
            </a:r>
            <a:r>
              <a:rPr lang="it-IT" sz="800" b="0" dirty="0">
                <a:solidFill>
                  <a:srgbClr val="002060"/>
                </a:solidFill>
              </a:rPr>
              <a:t> out; focus geografico Italia/Europa (ha investito nella </a:t>
            </a:r>
            <a:r>
              <a:rPr lang="it-IT" sz="800" b="0" dirty="0" err="1">
                <a:solidFill>
                  <a:srgbClr val="002060"/>
                </a:solidFill>
              </a:rPr>
              <a:t>Dimar</a:t>
            </a:r>
            <a:r>
              <a:rPr lang="it-IT" sz="800" b="0" dirty="0">
                <a:solidFill>
                  <a:srgbClr val="002060"/>
                </a:solidFill>
              </a:rPr>
              <a:t> – marchio Sapore di mare)</a:t>
            </a:r>
          </a:p>
        </p:txBody>
      </p:sp>
      <p:sp>
        <p:nvSpPr>
          <p:cNvPr id="27" name="CasellaDiTesto 26"/>
          <p:cNvSpPr txBox="1"/>
          <p:nvPr/>
        </p:nvSpPr>
        <p:spPr>
          <a:xfrm>
            <a:off x="3914775" y="5372101"/>
            <a:ext cx="5514975" cy="338554"/>
          </a:xfrm>
          <a:prstGeom prst="rect">
            <a:avLst/>
          </a:prstGeom>
          <a:noFill/>
          <a:ln>
            <a:noFill/>
          </a:ln>
        </p:spPr>
        <p:txBody>
          <a:bodyPr wrap="square" rtlCol="0">
            <a:spAutoFit/>
          </a:bodyPr>
          <a:lstStyle/>
          <a:p>
            <a:pPr algn="just"/>
            <a:r>
              <a:rPr lang="it-IT" sz="800" b="0" dirty="0">
                <a:solidFill>
                  <a:srgbClr val="002060"/>
                </a:solidFill>
              </a:rPr>
              <a:t>Fondi gestiti n. 3; capitale in gestione 320 Mn; Taglio investimenti 5 – 30 Mn; Tipologia operazioni </a:t>
            </a:r>
            <a:r>
              <a:rPr lang="it-IT" sz="800" b="0" dirty="0" err="1">
                <a:solidFill>
                  <a:srgbClr val="002060"/>
                </a:solidFill>
              </a:rPr>
              <a:t>replacement</a:t>
            </a:r>
            <a:r>
              <a:rPr lang="it-IT" sz="800" b="0" dirty="0">
                <a:solidFill>
                  <a:srgbClr val="002060"/>
                </a:solidFill>
              </a:rPr>
              <a:t>, </a:t>
            </a:r>
            <a:r>
              <a:rPr lang="it-IT" sz="800" b="0" dirty="0" err="1">
                <a:solidFill>
                  <a:srgbClr val="002060"/>
                </a:solidFill>
              </a:rPr>
              <a:t>expansion</a:t>
            </a:r>
            <a:r>
              <a:rPr lang="it-IT" sz="800" b="0" dirty="0">
                <a:solidFill>
                  <a:srgbClr val="002060"/>
                </a:solidFill>
              </a:rPr>
              <a:t>; </a:t>
            </a:r>
            <a:r>
              <a:rPr lang="it-IT" sz="800" b="0" dirty="0" err="1">
                <a:solidFill>
                  <a:srgbClr val="002060"/>
                </a:solidFill>
              </a:rPr>
              <a:t>buy</a:t>
            </a:r>
            <a:r>
              <a:rPr lang="it-IT" sz="800" b="0" dirty="0">
                <a:solidFill>
                  <a:srgbClr val="002060"/>
                </a:solidFill>
              </a:rPr>
              <a:t> out; focus geografico Italia/Europa </a:t>
            </a:r>
          </a:p>
        </p:txBody>
      </p:sp>
      <mc:AlternateContent xmlns:mc="http://schemas.openxmlformats.org/markup-compatibility/2006" xmlns:p14="http://schemas.microsoft.com/office/powerpoint/2010/main">
        <mc:Choice Requires="p14">
          <p:contentPart p14:bwMode="auto" r:id="rId3">
            <p14:nvContentPartPr>
              <p14:cNvPr id="2" name="Input penna 1">
                <a:extLst>
                  <a:ext uri="{FF2B5EF4-FFF2-40B4-BE49-F238E27FC236}">
                    <a16:creationId xmlns:a16="http://schemas.microsoft.com/office/drawing/2014/main" id="{F04FC7EA-AF28-46A0-63B3-701CF70A4B93}"/>
                  </a:ext>
                </a:extLst>
              </p14:cNvPr>
              <p14:cNvContentPartPr/>
              <p14:nvPr/>
            </p14:nvContentPartPr>
            <p14:xfrm>
              <a:off x="9192313" y="299944"/>
              <a:ext cx="496800" cy="213840"/>
            </p14:xfrm>
          </p:contentPart>
        </mc:Choice>
        <mc:Fallback xmlns="">
          <p:pic>
            <p:nvPicPr>
              <p:cNvPr id="2" name="Input penna 1">
                <a:extLst>
                  <a:ext uri="{FF2B5EF4-FFF2-40B4-BE49-F238E27FC236}">
                    <a16:creationId xmlns:a16="http://schemas.microsoft.com/office/drawing/2014/main" id="{F04FC7EA-AF28-46A0-63B3-701CF70A4B93}"/>
                  </a:ext>
                </a:extLst>
              </p:cNvPr>
              <p:cNvPicPr/>
              <p:nvPr/>
            </p:nvPicPr>
            <p:blipFill>
              <a:blip r:embed="rId4"/>
              <a:stretch>
                <a:fillRect/>
              </a:stretch>
            </p:blipFill>
            <p:spPr>
              <a:xfrm>
                <a:off x="9138673" y="192304"/>
                <a:ext cx="604440" cy="42948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6" name="Input penna 5">
                <a:extLst>
                  <a:ext uri="{FF2B5EF4-FFF2-40B4-BE49-F238E27FC236}">
                    <a16:creationId xmlns:a16="http://schemas.microsoft.com/office/drawing/2014/main" id="{51048952-E4E2-28AD-D8B8-F5239182A572}"/>
                  </a:ext>
                </a:extLst>
              </p14:cNvPr>
              <p14:cNvContentPartPr/>
              <p14:nvPr/>
            </p14:nvContentPartPr>
            <p14:xfrm>
              <a:off x="8602633" y="6504544"/>
              <a:ext cx="1119960" cy="21600"/>
            </p14:xfrm>
          </p:contentPart>
        </mc:Choice>
        <mc:Fallback xmlns="">
          <p:pic>
            <p:nvPicPr>
              <p:cNvPr id="6" name="Input penna 5">
                <a:extLst>
                  <a:ext uri="{FF2B5EF4-FFF2-40B4-BE49-F238E27FC236}">
                    <a16:creationId xmlns:a16="http://schemas.microsoft.com/office/drawing/2014/main" id="{51048952-E4E2-28AD-D8B8-F5239182A572}"/>
                  </a:ext>
                </a:extLst>
              </p:cNvPr>
              <p:cNvPicPr/>
              <p:nvPr/>
            </p:nvPicPr>
            <p:blipFill>
              <a:blip r:embed="rId6"/>
              <a:stretch>
                <a:fillRect/>
              </a:stretch>
            </p:blipFill>
            <p:spPr>
              <a:xfrm>
                <a:off x="8548633" y="6396904"/>
                <a:ext cx="1227600" cy="23724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7" name="Input penna 6">
                <a:extLst>
                  <a:ext uri="{FF2B5EF4-FFF2-40B4-BE49-F238E27FC236}">
                    <a16:creationId xmlns:a16="http://schemas.microsoft.com/office/drawing/2014/main" id="{99C67319-92FC-7A9B-4458-2772803FAA75}"/>
                  </a:ext>
                </a:extLst>
              </p14:cNvPr>
              <p14:cNvContentPartPr/>
              <p14:nvPr/>
            </p14:nvContentPartPr>
            <p14:xfrm>
              <a:off x="-31247" y="439264"/>
              <a:ext cx="401400" cy="77040"/>
            </p14:xfrm>
          </p:contentPart>
        </mc:Choice>
        <mc:Fallback xmlns="">
          <p:pic>
            <p:nvPicPr>
              <p:cNvPr id="7" name="Input penna 6">
                <a:extLst>
                  <a:ext uri="{FF2B5EF4-FFF2-40B4-BE49-F238E27FC236}">
                    <a16:creationId xmlns:a16="http://schemas.microsoft.com/office/drawing/2014/main" id="{99C67319-92FC-7A9B-4458-2772803FAA75}"/>
                  </a:ext>
                </a:extLst>
              </p:cNvPr>
              <p:cNvPicPr/>
              <p:nvPr/>
            </p:nvPicPr>
            <p:blipFill>
              <a:blip r:embed="rId8"/>
              <a:stretch>
                <a:fillRect/>
              </a:stretch>
            </p:blipFill>
            <p:spPr>
              <a:xfrm>
                <a:off x="-85247" y="331624"/>
                <a:ext cx="509040" cy="29268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8" name="Input penna 7">
                <a:extLst>
                  <a:ext uri="{FF2B5EF4-FFF2-40B4-BE49-F238E27FC236}">
                    <a16:creationId xmlns:a16="http://schemas.microsoft.com/office/drawing/2014/main" id="{E86DFCF0-6971-5316-9903-D38DB3FCACE3}"/>
                  </a:ext>
                </a:extLst>
              </p14:cNvPr>
              <p14:cNvContentPartPr/>
              <p14:nvPr/>
            </p14:nvContentPartPr>
            <p14:xfrm>
              <a:off x="3507193" y="1006984"/>
              <a:ext cx="238680" cy="360"/>
            </p14:xfrm>
          </p:contentPart>
        </mc:Choice>
        <mc:Fallback xmlns="">
          <p:pic>
            <p:nvPicPr>
              <p:cNvPr id="8" name="Input penna 7">
                <a:extLst>
                  <a:ext uri="{FF2B5EF4-FFF2-40B4-BE49-F238E27FC236}">
                    <a16:creationId xmlns:a16="http://schemas.microsoft.com/office/drawing/2014/main" id="{E86DFCF0-6971-5316-9903-D38DB3FCACE3}"/>
                  </a:ext>
                </a:extLst>
              </p:cNvPr>
              <p:cNvPicPr/>
              <p:nvPr/>
            </p:nvPicPr>
            <p:blipFill>
              <a:blip r:embed="rId10"/>
              <a:stretch>
                <a:fillRect/>
              </a:stretch>
            </p:blipFill>
            <p:spPr>
              <a:xfrm>
                <a:off x="3453553" y="898984"/>
                <a:ext cx="34632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9" name="Input penna 8">
                <a:extLst>
                  <a:ext uri="{FF2B5EF4-FFF2-40B4-BE49-F238E27FC236}">
                    <a16:creationId xmlns:a16="http://schemas.microsoft.com/office/drawing/2014/main" id="{76F04C2B-CC8B-3FB0-E7C4-AFE3A472D5E6}"/>
                  </a:ext>
                </a:extLst>
              </p14:cNvPr>
              <p14:cNvContentPartPr/>
              <p14:nvPr/>
            </p14:nvContentPartPr>
            <p14:xfrm>
              <a:off x="7164433" y="972064"/>
              <a:ext cx="227880" cy="88920"/>
            </p14:xfrm>
          </p:contentPart>
        </mc:Choice>
        <mc:Fallback xmlns="">
          <p:pic>
            <p:nvPicPr>
              <p:cNvPr id="9" name="Input penna 8">
                <a:extLst>
                  <a:ext uri="{FF2B5EF4-FFF2-40B4-BE49-F238E27FC236}">
                    <a16:creationId xmlns:a16="http://schemas.microsoft.com/office/drawing/2014/main" id="{76F04C2B-CC8B-3FB0-E7C4-AFE3A472D5E6}"/>
                  </a:ext>
                </a:extLst>
              </p:cNvPr>
              <p:cNvPicPr/>
              <p:nvPr/>
            </p:nvPicPr>
            <p:blipFill>
              <a:blip r:embed="rId12"/>
              <a:stretch>
                <a:fillRect/>
              </a:stretch>
            </p:blipFill>
            <p:spPr>
              <a:xfrm>
                <a:off x="7110433" y="864424"/>
                <a:ext cx="335520" cy="30456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0" name="Input penna 9">
                <a:extLst>
                  <a:ext uri="{FF2B5EF4-FFF2-40B4-BE49-F238E27FC236}">
                    <a16:creationId xmlns:a16="http://schemas.microsoft.com/office/drawing/2014/main" id="{AC25DAE2-7BE1-F858-F69C-E28FF0C60ACF}"/>
                  </a:ext>
                </a:extLst>
              </p14:cNvPr>
              <p14:cNvContentPartPr/>
              <p14:nvPr/>
            </p14:nvContentPartPr>
            <p14:xfrm>
              <a:off x="2604313" y="1261864"/>
              <a:ext cx="375840" cy="25200"/>
            </p14:xfrm>
          </p:contentPart>
        </mc:Choice>
        <mc:Fallback xmlns="">
          <p:pic>
            <p:nvPicPr>
              <p:cNvPr id="10" name="Input penna 9">
                <a:extLst>
                  <a:ext uri="{FF2B5EF4-FFF2-40B4-BE49-F238E27FC236}">
                    <a16:creationId xmlns:a16="http://schemas.microsoft.com/office/drawing/2014/main" id="{AC25DAE2-7BE1-F858-F69C-E28FF0C60ACF}"/>
                  </a:ext>
                </a:extLst>
              </p:cNvPr>
              <p:cNvPicPr/>
              <p:nvPr/>
            </p:nvPicPr>
            <p:blipFill>
              <a:blip r:embed="rId14"/>
              <a:stretch>
                <a:fillRect/>
              </a:stretch>
            </p:blipFill>
            <p:spPr>
              <a:xfrm>
                <a:off x="2550313" y="1153864"/>
                <a:ext cx="483480" cy="24084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3" name="Input penna 12">
                <a:extLst>
                  <a:ext uri="{FF2B5EF4-FFF2-40B4-BE49-F238E27FC236}">
                    <a16:creationId xmlns:a16="http://schemas.microsoft.com/office/drawing/2014/main" id="{3BC84A09-2CCF-D3CF-299A-58DCFE4FDE84}"/>
                  </a:ext>
                </a:extLst>
              </p14:cNvPr>
              <p14:cNvContentPartPr/>
              <p14:nvPr/>
            </p14:nvContentPartPr>
            <p14:xfrm>
              <a:off x="5277673" y="1469584"/>
              <a:ext cx="217440" cy="360"/>
            </p14:xfrm>
          </p:contentPart>
        </mc:Choice>
        <mc:Fallback xmlns="">
          <p:pic>
            <p:nvPicPr>
              <p:cNvPr id="13" name="Input penna 12">
                <a:extLst>
                  <a:ext uri="{FF2B5EF4-FFF2-40B4-BE49-F238E27FC236}">
                    <a16:creationId xmlns:a16="http://schemas.microsoft.com/office/drawing/2014/main" id="{3BC84A09-2CCF-D3CF-299A-58DCFE4FDE84}"/>
                  </a:ext>
                </a:extLst>
              </p:cNvPr>
              <p:cNvPicPr/>
              <p:nvPr/>
            </p:nvPicPr>
            <p:blipFill>
              <a:blip r:embed="rId16"/>
              <a:stretch>
                <a:fillRect/>
              </a:stretch>
            </p:blipFill>
            <p:spPr>
              <a:xfrm>
                <a:off x="5224033" y="1361944"/>
                <a:ext cx="32508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14" name="Input penna 13">
                <a:extLst>
                  <a:ext uri="{FF2B5EF4-FFF2-40B4-BE49-F238E27FC236}">
                    <a16:creationId xmlns:a16="http://schemas.microsoft.com/office/drawing/2014/main" id="{93C83292-4D9D-E4DA-9C6C-D6A273A07567}"/>
                  </a:ext>
                </a:extLst>
              </p14:cNvPr>
              <p14:cNvContentPartPr/>
              <p14:nvPr/>
            </p14:nvContentPartPr>
            <p14:xfrm>
              <a:off x="8553673" y="6711184"/>
              <a:ext cx="1185120" cy="36000"/>
            </p14:xfrm>
          </p:contentPart>
        </mc:Choice>
        <mc:Fallback xmlns="">
          <p:pic>
            <p:nvPicPr>
              <p:cNvPr id="14" name="Input penna 13">
                <a:extLst>
                  <a:ext uri="{FF2B5EF4-FFF2-40B4-BE49-F238E27FC236}">
                    <a16:creationId xmlns:a16="http://schemas.microsoft.com/office/drawing/2014/main" id="{93C83292-4D9D-E4DA-9C6C-D6A273A07567}"/>
                  </a:ext>
                </a:extLst>
              </p:cNvPr>
              <p:cNvPicPr/>
              <p:nvPr/>
            </p:nvPicPr>
            <p:blipFill>
              <a:blip r:embed="rId18"/>
              <a:stretch>
                <a:fillRect/>
              </a:stretch>
            </p:blipFill>
            <p:spPr>
              <a:xfrm>
                <a:off x="8499673" y="6603544"/>
                <a:ext cx="1292760" cy="251640"/>
              </a:xfrm>
              <a:prstGeom prst="rect">
                <a:avLst/>
              </a:prstGeom>
            </p:spPr>
          </p:pic>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5"/>
          <p:cNvSpPr txBox="1">
            <a:spLocks noChangeArrowheads="1"/>
          </p:cNvSpPr>
          <p:nvPr/>
        </p:nvSpPr>
        <p:spPr bwMode="auto">
          <a:xfrm>
            <a:off x="631825" y="3143250"/>
            <a:ext cx="2063750" cy="360363"/>
          </a:xfrm>
          <a:prstGeom prst="rect">
            <a:avLst/>
          </a:prstGeom>
          <a:noFill/>
          <a:ln w="9525">
            <a:noFill/>
            <a:miter lim="800000"/>
            <a:headEnd/>
            <a:tailEnd/>
          </a:ln>
        </p:spPr>
        <p:txBody>
          <a:bodyPr lIns="54000" tIns="54000" rIns="54000" bIns="54000" anchor="ctr"/>
          <a:lstStyle/>
          <a:p>
            <a:pPr algn="just" eaLnBrk="0" hangingPunct="0">
              <a:lnSpc>
                <a:spcPct val="90000"/>
              </a:lnSpc>
              <a:spcBef>
                <a:spcPct val="20000"/>
              </a:spcBef>
              <a:buClr>
                <a:srgbClr val="122D7A"/>
              </a:buClr>
              <a:buSzPct val="80000"/>
              <a:defRPr/>
            </a:pPr>
            <a:r>
              <a:rPr lang="it-IT" sz="1400" kern="0" dirty="0">
                <a:solidFill>
                  <a:srgbClr val="014377"/>
                </a:solidFill>
                <a:latin typeface="Arial" pitchFamily="34" charset="0"/>
                <a:cs typeface="Arial" pitchFamily="34" charset="0"/>
              </a:rPr>
              <a:t>Sezione I</a:t>
            </a:r>
          </a:p>
        </p:txBody>
      </p:sp>
      <p:sp>
        <p:nvSpPr>
          <p:cNvPr id="4" name="Rectangle 16"/>
          <p:cNvSpPr>
            <a:spLocks noChangeArrowheads="1"/>
          </p:cNvSpPr>
          <p:nvPr/>
        </p:nvSpPr>
        <p:spPr bwMode="auto">
          <a:xfrm>
            <a:off x="631825" y="3587750"/>
            <a:ext cx="7993063" cy="360363"/>
          </a:xfrm>
          <a:prstGeom prst="rect">
            <a:avLst/>
          </a:prstGeom>
          <a:noFill/>
          <a:ln w="9525">
            <a:noFill/>
            <a:miter lim="800000"/>
            <a:headEnd/>
            <a:tailEnd/>
          </a:ln>
        </p:spPr>
        <p:txBody>
          <a:bodyPr lIns="54000" tIns="54000" rIns="54000" bIns="54000"/>
          <a:lstStyle/>
          <a:p>
            <a:pPr marL="177800" indent="-177800" algn="just" defTabSz="450850">
              <a:lnSpc>
                <a:spcPct val="90000"/>
              </a:lnSpc>
              <a:spcBef>
                <a:spcPct val="20000"/>
              </a:spcBef>
            </a:pPr>
            <a:r>
              <a:rPr lang="it-IT" sz="1800" dirty="0">
                <a:solidFill>
                  <a:srgbClr val="014377"/>
                </a:solidFill>
              </a:rPr>
              <a:t>Breve illustrazione del Gruppo e analisi di…  </a:t>
            </a:r>
            <a:endParaRPr lang="it-IT" sz="1300" b="0" dirty="0">
              <a:solidFill>
                <a:srgbClr val="014377"/>
              </a:solidFill>
            </a:endParaRPr>
          </a:p>
        </p:txBody>
      </p:sp>
      <p:sp>
        <p:nvSpPr>
          <p:cNvPr id="6" name="Line 8"/>
          <p:cNvSpPr>
            <a:spLocks noChangeShapeType="1"/>
          </p:cNvSpPr>
          <p:nvPr/>
        </p:nvSpPr>
        <p:spPr bwMode="auto">
          <a:xfrm>
            <a:off x="601663" y="3549650"/>
            <a:ext cx="7797800" cy="0"/>
          </a:xfrm>
          <a:prstGeom prst="line">
            <a:avLst/>
          </a:prstGeom>
          <a:noFill/>
          <a:ln w="12700">
            <a:solidFill>
              <a:srgbClr val="969696"/>
            </a:solidFill>
            <a:round/>
            <a:headEnd/>
            <a:tailEnd/>
          </a:ln>
        </p:spPr>
        <p:txBody>
          <a:bodyPr wrap="none" anchor="ctr"/>
          <a:lstStyle/>
          <a:p>
            <a:endParaRPr lang="it-IT" dirty="0">
              <a:solidFill>
                <a:srgbClr val="014377"/>
              </a:solidFill>
            </a:endParaRPr>
          </a:p>
        </p:txBody>
      </p:sp>
      <mc:AlternateContent xmlns:mc="http://schemas.openxmlformats.org/markup-compatibility/2006" xmlns:p14="http://schemas.microsoft.com/office/powerpoint/2010/main">
        <mc:Choice Requires="p14">
          <p:contentPart p14:bwMode="auto" r:id="rId3">
            <p14:nvContentPartPr>
              <p14:cNvPr id="2" name="Input penna 1">
                <a:extLst>
                  <a:ext uri="{FF2B5EF4-FFF2-40B4-BE49-F238E27FC236}">
                    <a16:creationId xmlns:a16="http://schemas.microsoft.com/office/drawing/2014/main" id="{A93403DF-888B-789E-B255-E503B9EA72AA}"/>
                  </a:ext>
                </a:extLst>
              </p14:cNvPr>
              <p14:cNvContentPartPr/>
              <p14:nvPr/>
            </p14:nvContentPartPr>
            <p14:xfrm>
              <a:off x="9109513" y="346744"/>
              <a:ext cx="593640" cy="235800"/>
            </p14:xfrm>
          </p:contentPart>
        </mc:Choice>
        <mc:Fallback xmlns="">
          <p:pic>
            <p:nvPicPr>
              <p:cNvPr id="2" name="Input penna 1">
                <a:extLst>
                  <a:ext uri="{FF2B5EF4-FFF2-40B4-BE49-F238E27FC236}">
                    <a16:creationId xmlns:a16="http://schemas.microsoft.com/office/drawing/2014/main" id="{A93403DF-888B-789E-B255-E503B9EA72AA}"/>
                  </a:ext>
                </a:extLst>
              </p:cNvPr>
              <p:cNvPicPr/>
              <p:nvPr/>
            </p:nvPicPr>
            <p:blipFill>
              <a:blip r:embed="rId4"/>
              <a:stretch>
                <a:fillRect/>
              </a:stretch>
            </p:blipFill>
            <p:spPr>
              <a:xfrm>
                <a:off x="9055513" y="239104"/>
                <a:ext cx="701280" cy="45144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5" name="Input penna 4">
                <a:extLst>
                  <a:ext uri="{FF2B5EF4-FFF2-40B4-BE49-F238E27FC236}">
                    <a16:creationId xmlns:a16="http://schemas.microsoft.com/office/drawing/2014/main" id="{EE5E85F9-C93E-D6B3-D842-3F21F8C6917C}"/>
                  </a:ext>
                </a:extLst>
              </p14:cNvPr>
              <p14:cNvContentPartPr/>
              <p14:nvPr/>
            </p14:nvContentPartPr>
            <p14:xfrm>
              <a:off x="8546833" y="6422824"/>
              <a:ext cx="1269000" cy="210600"/>
            </p14:xfrm>
          </p:contentPart>
        </mc:Choice>
        <mc:Fallback xmlns="">
          <p:pic>
            <p:nvPicPr>
              <p:cNvPr id="5" name="Input penna 4">
                <a:extLst>
                  <a:ext uri="{FF2B5EF4-FFF2-40B4-BE49-F238E27FC236}">
                    <a16:creationId xmlns:a16="http://schemas.microsoft.com/office/drawing/2014/main" id="{EE5E85F9-C93E-D6B3-D842-3F21F8C6917C}"/>
                  </a:ext>
                </a:extLst>
              </p:cNvPr>
              <p:cNvPicPr/>
              <p:nvPr/>
            </p:nvPicPr>
            <p:blipFill>
              <a:blip r:embed="rId6"/>
              <a:stretch>
                <a:fillRect/>
              </a:stretch>
            </p:blipFill>
            <p:spPr>
              <a:xfrm>
                <a:off x="8492833" y="6315184"/>
                <a:ext cx="1376640" cy="42624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7" name="Input penna 6">
                <a:extLst>
                  <a:ext uri="{FF2B5EF4-FFF2-40B4-BE49-F238E27FC236}">
                    <a16:creationId xmlns:a16="http://schemas.microsoft.com/office/drawing/2014/main" id="{88CF565A-E487-A235-56D9-048817BD893C}"/>
                  </a:ext>
                </a:extLst>
              </p14:cNvPr>
              <p14:cNvContentPartPr/>
              <p14:nvPr/>
            </p14:nvContentPartPr>
            <p14:xfrm>
              <a:off x="-99647" y="381664"/>
              <a:ext cx="759240" cy="9720"/>
            </p14:xfrm>
          </p:contentPart>
        </mc:Choice>
        <mc:Fallback xmlns="">
          <p:pic>
            <p:nvPicPr>
              <p:cNvPr id="7" name="Input penna 6">
                <a:extLst>
                  <a:ext uri="{FF2B5EF4-FFF2-40B4-BE49-F238E27FC236}">
                    <a16:creationId xmlns:a16="http://schemas.microsoft.com/office/drawing/2014/main" id="{88CF565A-E487-A235-56D9-048817BD893C}"/>
                  </a:ext>
                </a:extLst>
              </p:cNvPr>
              <p:cNvPicPr/>
              <p:nvPr/>
            </p:nvPicPr>
            <p:blipFill>
              <a:blip r:embed="rId8"/>
              <a:stretch>
                <a:fillRect/>
              </a:stretch>
            </p:blipFill>
            <p:spPr>
              <a:xfrm>
                <a:off x="-153647" y="273664"/>
                <a:ext cx="866880" cy="225360"/>
              </a:xfrm>
              <a:prstGeom prst="rect">
                <a:avLst/>
              </a:prstGeom>
            </p:spPr>
          </p:pic>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Line 8"/>
          <p:cNvSpPr>
            <a:spLocks noChangeShapeType="1"/>
          </p:cNvSpPr>
          <p:nvPr/>
        </p:nvSpPr>
        <p:spPr bwMode="auto">
          <a:xfrm>
            <a:off x="601663" y="3549650"/>
            <a:ext cx="7797800" cy="0"/>
          </a:xfrm>
          <a:prstGeom prst="line">
            <a:avLst/>
          </a:prstGeom>
          <a:noFill/>
          <a:ln w="12700">
            <a:solidFill>
              <a:srgbClr val="969696"/>
            </a:solidFill>
            <a:round/>
            <a:headEnd/>
            <a:tailEnd/>
          </a:ln>
        </p:spPr>
        <p:txBody>
          <a:bodyPr wrap="none" anchor="ctr"/>
          <a:lstStyle/>
          <a:p>
            <a:endParaRPr lang="it-IT" dirty="0">
              <a:solidFill>
                <a:srgbClr val="014377"/>
              </a:solidFill>
            </a:endParaRPr>
          </a:p>
        </p:txBody>
      </p:sp>
      <p:sp>
        <p:nvSpPr>
          <p:cNvPr id="5" name="Rectangle 15"/>
          <p:cNvSpPr txBox="1">
            <a:spLocks noChangeArrowheads="1"/>
          </p:cNvSpPr>
          <p:nvPr/>
        </p:nvSpPr>
        <p:spPr bwMode="auto">
          <a:xfrm>
            <a:off x="631825" y="3143250"/>
            <a:ext cx="2063750" cy="360363"/>
          </a:xfrm>
          <a:prstGeom prst="rect">
            <a:avLst/>
          </a:prstGeom>
          <a:noFill/>
          <a:ln w="9525">
            <a:noFill/>
            <a:miter lim="800000"/>
            <a:headEnd/>
            <a:tailEnd/>
          </a:ln>
        </p:spPr>
        <p:txBody>
          <a:bodyPr lIns="54000" tIns="54000" rIns="54000" bIns="54000" anchor="ctr"/>
          <a:lstStyle/>
          <a:p>
            <a:pPr algn="just" eaLnBrk="0" hangingPunct="0">
              <a:lnSpc>
                <a:spcPct val="90000"/>
              </a:lnSpc>
              <a:spcBef>
                <a:spcPct val="20000"/>
              </a:spcBef>
              <a:buClr>
                <a:srgbClr val="122D7A"/>
              </a:buClr>
              <a:buSzPct val="80000"/>
              <a:defRPr/>
            </a:pPr>
            <a:r>
              <a:rPr lang="it-IT" sz="1400" kern="0" dirty="0">
                <a:solidFill>
                  <a:srgbClr val="014377"/>
                </a:solidFill>
                <a:latin typeface="Arial" pitchFamily="34" charset="0"/>
                <a:cs typeface="Arial" pitchFamily="34" charset="0"/>
              </a:rPr>
              <a:t>Sezione III</a:t>
            </a:r>
          </a:p>
        </p:txBody>
      </p:sp>
      <p:sp>
        <p:nvSpPr>
          <p:cNvPr id="6" name="Rectangle 16"/>
          <p:cNvSpPr>
            <a:spLocks noChangeArrowheads="1"/>
          </p:cNvSpPr>
          <p:nvPr/>
        </p:nvSpPr>
        <p:spPr bwMode="auto">
          <a:xfrm>
            <a:off x="631825" y="3587750"/>
            <a:ext cx="7993063" cy="360363"/>
          </a:xfrm>
          <a:prstGeom prst="rect">
            <a:avLst/>
          </a:prstGeom>
          <a:noFill/>
          <a:ln w="9525">
            <a:noFill/>
            <a:miter lim="800000"/>
            <a:headEnd/>
            <a:tailEnd/>
          </a:ln>
        </p:spPr>
        <p:txBody>
          <a:bodyPr lIns="54000" tIns="54000" rIns="54000" bIns="54000"/>
          <a:lstStyle/>
          <a:p>
            <a:pPr marL="177800" indent="-177800" algn="just" defTabSz="450850">
              <a:lnSpc>
                <a:spcPct val="90000"/>
              </a:lnSpc>
              <a:spcBef>
                <a:spcPct val="20000"/>
              </a:spcBef>
            </a:pPr>
            <a:r>
              <a:rPr lang="it-IT" sz="1800" dirty="0">
                <a:solidFill>
                  <a:srgbClr val="014377"/>
                </a:solidFill>
              </a:rPr>
              <a:t>Ipotesi Valutazione di TVS</a:t>
            </a:r>
            <a:endParaRPr lang="it-IT" sz="1300" b="0" dirty="0">
              <a:solidFill>
                <a:srgbClr val="014377"/>
              </a:solidFill>
            </a:endParaRPr>
          </a:p>
        </p:txBody>
      </p:sp>
      <mc:AlternateContent xmlns:mc="http://schemas.openxmlformats.org/markup-compatibility/2006" xmlns:p14="http://schemas.microsoft.com/office/powerpoint/2010/main">
        <mc:Choice Requires="p14">
          <p:contentPart p14:bwMode="auto" r:id="rId3">
            <p14:nvContentPartPr>
              <p14:cNvPr id="2" name="Input penna 1">
                <a:extLst>
                  <a:ext uri="{FF2B5EF4-FFF2-40B4-BE49-F238E27FC236}">
                    <a16:creationId xmlns:a16="http://schemas.microsoft.com/office/drawing/2014/main" id="{0CC5A0F0-C5A5-5581-60C3-12154B949D1F}"/>
                  </a:ext>
                </a:extLst>
              </p14:cNvPr>
              <p14:cNvContentPartPr/>
              <p14:nvPr/>
            </p14:nvContentPartPr>
            <p14:xfrm>
              <a:off x="9240553" y="335584"/>
              <a:ext cx="466560" cy="210240"/>
            </p14:xfrm>
          </p:contentPart>
        </mc:Choice>
        <mc:Fallback xmlns="">
          <p:pic>
            <p:nvPicPr>
              <p:cNvPr id="2" name="Input penna 1">
                <a:extLst>
                  <a:ext uri="{FF2B5EF4-FFF2-40B4-BE49-F238E27FC236}">
                    <a16:creationId xmlns:a16="http://schemas.microsoft.com/office/drawing/2014/main" id="{0CC5A0F0-C5A5-5581-60C3-12154B949D1F}"/>
                  </a:ext>
                </a:extLst>
              </p:cNvPr>
              <p:cNvPicPr/>
              <p:nvPr/>
            </p:nvPicPr>
            <p:blipFill>
              <a:blip r:embed="rId4"/>
              <a:stretch>
                <a:fillRect/>
              </a:stretch>
            </p:blipFill>
            <p:spPr>
              <a:xfrm>
                <a:off x="9186913" y="227944"/>
                <a:ext cx="574200" cy="42588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4" name="Input penna 3">
                <a:extLst>
                  <a:ext uri="{FF2B5EF4-FFF2-40B4-BE49-F238E27FC236}">
                    <a16:creationId xmlns:a16="http://schemas.microsoft.com/office/drawing/2014/main" id="{3EBBD247-1277-BE7B-E798-7C9A1479AA69}"/>
                  </a:ext>
                </a:extLst>
              </p14:cNvPr>
              <p14:cNvContentPartPr/>
              <p14:nvPr/>
            </p14:nvContentPartPr>
            <p14:xfrm>
              <a:off x="8578513" y="6422824"/>
              <a:ext cx="1155960" cy="48240"/>
            </p14:xfrm>
          </p:contentPart>
        </mc:Choice>
        <mc:Fallback xmlns="">
          <p:pic>
            <p:nvPicPr>
              <p:cNvPr id="4" name="Input penna 3">
                <a:extLst>
                  <a:ext uri="{FF2B5EF4-FFF2-40B4-BE49-F238E27FC236}">
                    <a16:creationId xmlns:a16="http://schemas.microsoft.com/office/drawing/2014/main" id="{3EBBD247-1277-BE7B-E798-7C9A1479AA69}"/>
                  </a:ext>
                </a:extLst>
              </p:cNvPr>
              <p:cNvPicPr/>
              <p:nvPr/>
            </p:nvPicPr>
            <p:blipFill>
              <a:blip r:embed="rId6"/>
              <a:stretch>
                <a:fillRect/>
              </a:stretch>
            </p:blipFill>
            <p:spPr>
              <a:xfrm>
                <a:off x="8524513" y="6314824"/>
                <a:ext cx="1263600" cy="26388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7" name="Input penna 6">
                <a:extLst>
                  <a:ext uri="{FF2B5EF4-FFF2-40B4-BE49-F238E27FC236}">
                    <a16:creationId xmlns:a16="http://schemas.microsoft.com/office/drawing/2014/main" id="{8A618A06-78BE-9D3D-1229-4A9A1B1B5C0C}"/>
                  </a:ext>
                </a:extLst>
              </p14:cNvPr>
              <p14:cNvContentPartPr/>
              <p14:nvPr/>
            </p14:nvContentPartPr>
            <p14:xfrm>
              <a:off x="37873" y="405064"/>
              <a:ext cx="494280" cy="72000"/>
            </p14:xfrm>
          </p:contentPart>
        </mc:Choice>
        <mc:Fallback xmlns="">
          <p:pic>
            <p:nvPicPr>
              <p:cNvPr id="7" name="Input penna 6">
                <a:extLst>
                  <a:ext uri="{FF2B5EF4-FFF2-40B4-BE49-F238E27FC236}">
                    <a16:creationId xmlns:a16="http://schemas.microsoft.com/office/drawing/2014/main" id="{8A618A06-78BE-9D3D-1229-4A9A1B1B5C0C}"/>
                  </a:ext>
                </a:extLst>
              </p:cNvPr>
              <p:cNvPicPr/>
              <p:nvPr/>
            </p:nvPicPr>
            <p:blipFill>
              <a:blip r:embed="rId8"/>
              <a:stretch>
                <a:fillRect/>
              </a:stretch>
            </p:blipFill>
            <p:spPr>
              <a:xfrm>
                <a:off x="-15767" y="297424"/>
                <a:ext cx="601920" cy="28764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8" name="Input penna 7">
                <a:extLst>
                  <a:ext uri="{FF2B5EF4-FFF2-40B4-BE49-F238E27FC236}">
                    <a16:creationId xmlns:a16="http://schemas.microsoft.com/office/drawing/2014/main" id="{DA54690F-E267-3306-4284-1B69D4464DF3}"/>
                  </a:ext>
                </a:extLst>
              </p14:cNvPr>
              <p14:cNvContentPartPr/>
              <p14:nvPr/>
            </p14:nvContentPartPr>
            <p14:xfrm>
              <a:off x="3124513" y="3760984"/>
              <a:ext cx="565920" cy="80640"/>
            </p14:xfrm>
          </p:contentPart>
        </mc:Choice>
        <mc:Fallback xmlns="">
          <p:pic>
            <p:nvPicPr>
              <p:cNvPr id="8" name="Input penna 7">
                <a:extLst>
                  <a:ext uri="{FF2B5EF4-FFF2-40B4-BE49-F238E27FC236}">
                    <a16:creationId xmlns:a16="http://schemas.microsoft.com/office/drawing/2014/main" id="{DA54690F-E267-3306-4284-1B69D4464DF3}"/>
                  </a:ext>
                </a:extLst>
              </p:cNvPr>
              <p:cNvPicPr/>
              <p:nvPr/>
            </p:nvPicPr>
            <p:blipFill>
              <a:blip r:embed="rId10"/>
              <a:stretch>
                <a:fillRect/>
              </a:stretch>
            </p:blipFill>
            <p:spPr>
              <a:xfrm>
                <a:off x="3070873" y="3653344"/>
                <a:ext cx="673560" cy="29628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9" name="Input penna 8">
                <a:extLst>
                  <a:ext uri="{FF2B5EF4-FFF2-40B4-BE49-F238E27FC236}">
                    <a16:creationId xmlns:a16="http://schemas.microsoft.com/office/drawing/2014/main" id="{7B83B959-126C-ECF5-03C5-5025CF9475EC}"/>
                  </a:ext>
                </a:extLst>
              </p14:cNvPr>
              <p14:cNvContentPartPr/>
              <p14:nvPr/>
            </p14:nvContentPartPr>
            <p14:xfrm>
              <a:off x="8623153" y="6664024"/>
              <a:ext cx="1082880" cy="72720"/>
            </p14:xfrm>
          </p:contentPart>
        </mc:Choice>
        <mc:Fallback xmlns="">
          <p:pic>
            <p:nvPicPr>
              <p:cNvPr id="9" name="Input penna 8">
                <a:extLst>
                  <a:ext uri="{FF2B5EF4-FFF2-40B4-BE49-F238E27FC236}">
                    <a16:creationId xmlns:a16="http://schemas.microsoft.com/office/drawing/2014/main" id="{7B83B959-126C-ECF5-03C5-5025CF9475EC}"/>
                  </a:ext>
                </a:extLst>
              </p:cNvPr>
              <p:cNvPicPr/>
              <p:nvPr/>
            </p:nvPicPr>
            <p:blipFill>
              <a:blip r:embed="rId12"/>
              <a:stretch>
                <a:fillRect/>
              </a:stretch>
            </p:blipFill>
            <p:spPr>
              <a:xfrm>
                <a:off x="8569153" y="6556024"/>
                <a:ext cx="1190520" cy="288360"/>
              </a:xfrm>
              <a:prstGeom prst="rect">
                <a:avLst/>
              </a:prstGeom>
            </p:spPr>
          </p:pic>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66725" y="222449"/>
            <a:ext cx="8915400" cy="615553"/>
          </a:xfrm>
        </p:spPr>
        <p:txBody>
          <a:bodyPr>
            <a:spAutoFit/>
          </a:bodyPr>
          <a:lstStyle/>
          <a:p>
            <a:pPr algn="l" fontAlgn="base">
              <a:spcAft>
                <a:spcPct val="0"/>
              </a:spcAft>
            </a:pPr>
            <a:r>
              <a:rPr lang="it-IT" sz="2000" b="1" dirty="0">
                <a:solidFill>
                  <a:srgbClr val="002060"/>
                </a:solidFill>
                <a:latin typeface="Arial" charset="0"/>
                <a:ea typeface="+mn-ea"/>
                <a:cs typeface="+mn-cs"/>
              </a:rPr>
              <a:t>Framework Valutativo</a:t>
            </a:r>
            <a:br>
              <a:rPr lang="it-IT" sz="2000" b="1" dirty="0">
                <a:solidFill>
                  <a:srgbClr val="002060"/>
                </a:solidFill>
                <a:latin typeface="Arial" charset="0"/>
                <a:ea typeface="+mn-ea"/>
                <a:cs typeface="+mn-cs"/>
              </a:rPr>
            </a:br>
            <a:r>
              <a:rPr lang="it-IT" sz="1400" i="1" dirty="0">
                <a:solidFill>
                  <a:srgbClr val="002060"/>
                </a:solidFill>
                <a:latin typeface="Arial" charset="0"/>
                <a:ea typeface="+mn-ea"/>
                <a:cs typeface="+mn-cs"/>
              </a:rPr>
              <a:t>Metodologie di valutazione</a:t>
            </a:r>
            <a:endParaRPr lang="it-IT" sz="2000" i="1" dirty="0">
              <a:solidFill>
                <a:srgbClr val="002060"/>
              </a:solidFill>
              <a:latin typeface="Arial" charset="0"/>
              <a:ea typeface="+mn-ea"/>
              <a:cs typeface="+mn-cs"/>
            </a:endParaRPr>
          </a:p>
        </p:txBody>
      </p:sp>
      <p:sp>
        <p:nvSpPr>
          <p:cNvPr id="40963" name="Rectangle 3"/>
          <p:cNvSpPr>
            <a:spLocks noChangeArrowheads="1"/>
          </p:cNvSpPr>
          <p:nvPr/>
        </p:nvSpPr>
        <p:spPr bwMode="auto">
          <a:xfrm>
            <a:off x="247650" y="902132"/>
            <a:ext cx="8496300" cy="246062"/>
          </a:xfrm>
          <a:prstGeom prst="rect">
            <a:avLst/>
          </a:prstGeom>
          <a:noFill/>
          <a:ln w="9525" algn="ctr">
            <a:noFill/>
            <a:miter lim="800000"/>
            <a:headEnd/>
            <a:tailEnd/>
          </a:ln>
        </p:spPr>
        <p:txBody>
          <a:bodyPr lIns="0" rIns="0">
            <a:spAutoFit/>
          </a:bodyPr>
          <a:lstStyle/>
          <a:p>
            <a:pPr algn="l">
              <a:buSzPct val="100000"/>
              <a:buFont typeface="Wingdings" pitchFamily="2" charset="2"/>
              <a:buChar char="§"/>
            </a:pPr>
            <a:r>
              <a:rPr lang="it-IT" sz="1000" b="0" dirty="0">
                <a:solidFill>
                  <a:srgbClr val="003366"/>
                </a:solidFill>
              </a:rPr>
              <a:t> Ai fini della determinazione del valore economico attribuibile alla società si è ricorso alle seguenti metodologie:  </a:t>
            </a:r>
          </a:p>
        </p:txBody>
      </p:sp>
      <p:sp>
        <p:nvSpPr>
          <p:cNvPr id="40965" name="AutoShape 5"/>
          <p:cNvSpPr>
            <a:spLocks noChangeArrowheads="1"/>
          </p:cNvSpPr>
          <p:nvPr/>
        </p:nvSpPr>
        <p:spPr bwMode="auto">
          <a:xfrm>
            <a:off x="2063055" y="1234123"/>
            <a:ext cx="2448000" cy="216000"/>
          </a:xfrm>
          <a:prstGeom prst="roundRect">
            <a:avLst>
              <a:gd name="adj" fmla="val 21337"/>
            </a:avLst>
          </a:prstGeom>
          <a:solidFill>
            <a:srgbClr val="012747"/>
          </a:solidFill>
          <a:ln w="9525" algn="ctr">
            <a:noFill/>
            <a:round/>
            <a:headEnd/>
            <a:tailEnd/>
          </a:ln>
          <a:effectLst/>
        </p:spPr>
        <p:txBody>
          <a:bodyPr lIns="72009" tIns="0" rIns="72009" bIns="0" anchor="ctr"/>
          <a:lstStyle/>
          <a:p>
            <a:pPr defTabSz="931863" eaLnBrk="0" hangingPunct="0">
              <a:spcBef>
                <a:spcPct val="50000"/>
              </a:spcBef>
              <a:buClr>
                <a:schemeClr val="tx1"/>
              </a:buClr>
            </a:pPr>
            <a:r>
              <a:rPr lang="it-IT" sz="900" i="1" dirty="0">
                <a:solidFill>
                  <a:schemeClr val="bg1"/>
                </a:solidFill>
                <a:cs typeface="Arial" pitchFamily="34" charset="0"/>
              </a:rPr>
              <a:t>Processo Valutativo </a:t>
            </a:r>
          </a:p>
        </p:txBody>
      </p:sp>
      <p:sp>
        <p:nvSpPr>
          <p:cNvPr id="40966" name="AutoShape 6"/>
          <p:cNvSpPr>
            <a:spLocks noChangeArrowheads="1"/>
          </p:cNvSpPr>
          <p:nvPr/>
        </p:nvSpPr>
        <p:spPr bwMode="auto">
          <a:xfrm>
            <a:off x="4648200" y="1234123"/>
            <a:ext cx="2448000" cy="216000"/>
          </a:xfrm>
          <a:prstGeom prst="roundRect">
            <a:avLst>
              <a:gd name="adj" fmla="val 21336"/>
            </a:avLst>
          </a:prstGeom>
          <a:solidFill>
            <a:srgbClr val="012747"/>
          </a:solidFill>
          <a:ln w="9525" algn="ctr">
            <a:noFill/>
            <a:round/>
            <a:headEnd/>
            <a:tailEnd/>
          </a:ln>
          <a:effectLst/>
        </p:spPr>
        <p:txBody>
          <a:bodyPr lIns="72009" tIns="0" rIns="72009" bIns="0" anchor="ctr"/>
          <a:lstStyle/>
          <a:p>
            <a:pPr defTabSz="931863" eaLnBrk="0" hangingPunct="0">
              <a:spcBef>
                <a:spcPct val="50000"/>
              </a:spcBef>
              <a:buClr>
                <a:schemeClr val="tx1"/>
              </a:buClr>
            </a:pPr>
            <a:r>
              <a:rPr lang="it-IT" sz="900" i="1" dirty="0">
                <a:solidFill>
                  <a:schemeClr val="bg1"/>
                </a:solidFill>
                <a:cs typeface="Arial" pitchFamily="34" charset="0"/>
              </a:rPr>
              <a:t>Vantaggi</a:t>
            </a:r>
          </a:p>
        </p:txBody>
      </p:sp>
      <p:sp>
        <p:nvSpPr>
          <p:cNvPr id="40968" name="AutoShape 8"/>
          <p:cNvSpPr>
            <a:spLocks noChangeArrowheads="1"/>
          </p:cNvSpPr>
          <p:nvPr/>
        </p:nvSpPr>
        <p:spPr bwMode="auto">
          <a:xfrm>
            <a:off x="203994" y="1234123"/>
            <a:ext cx="1620000" cy="216000"/>
          </a:xfrm>
          <a:prstGeom prst="roundRect">
            <a:avLst>
              <a:gd name="adj" fmla="val 22072"/>
            </a:avLst>
          </a:prstGeom>
          <a:solidFill>
            <a:srgbClr val="012747"/>
          </a:solidFill>
          <a:ln w="9525" algn="ctr">
            <a:noFill/>
            <a:round/>
            <a:headEnd/>
            <a:tailEnd/>
          </a:ln>
          <a:effectLst/>
        </p:spPr>
        <p:txBody>
          <a:bodyPr lIns="72009" tIns="0" rIns="72009" bIns="0" anchor="ctr"/>
          <a:lstStyle/>
          <a:p>
            <a:pPr defTabSz="931863" eaLnBrk="0" hangingPunct="0">
              <a:spcBef>
                <a:spcPct val="50000"/>
              </a:spcBef>
              <a:buClr>
                <a:schemeClr val="tx1"/>
              </a:buClr>
            </a:pPr>
            <a:r>
              <a:rPr lang="it-IT" sz="900" i="1" dirty="0">
                <a:solidFill>
                  <a:schemeClr val="bg1"/>
                </a:solidFill>
                <a:cs typeface="Arial" pitchFamily="34" charset="0"/>
              </a:rPr>
              <a:t>Metodo</a:t>
            </a:r>
          </a:p>
        </p:txBody>
      </p:sp>
      <p:sp>
        <p:nvSpPr>
          <p:cNvPr id="18" name="AutoShape 14"/>
          <p:cNvSpPr>
            <a:spLocks noChangeArrowheads="1"/>
          </p:cNvSpPr>
          <p:nvPr/>
        </p:nvSpPr>
        <p:spPr bwMode="auto">
          <a:xfrm>
            <a:off x="203994" y="2266771"/>
            <a:ext cx="1620000" cy="900000"/>
          </a:xfrm>
          <a:prstGeom prst="roundRect">
            <a:avLst/>
          </a:prstGeom>
          <a:solidFill>
            <a:srgbClr val="9BCDFF"/>
          </a:solidFill>
          <a:ln w="9525" algn="ctr">
            <a:noFill/>
            <a:miter lim="800000"/>
            <a:headEnd/>
            <a:tailEnd/>
          </a:ln>
          <a:effectLst>
            <a:outerShdw blurRad="50800" dist="38100" dir="2700000" algn="tl" rotWithShape="0">
              <a:prstClr val="black">
                <a:alpha val="40000"/>
              </a:prstClr>
            </a:outerShdw>
          </a:effectLst>
        </p:spPr>
        <p:txBody>
          <a:bodyPr lIns="46800" rIns="46800" anchor="ctr"/>
          <a:lstStyle/>
          <a:p>
            <a:pPr>
              <a:buClr>
                <a:schemeClr val="tx1"/>
              </a:buClr>
              <a:buFont typeface="Wingdings" pitchFamily="2" charset="2"/>
              <a:buNone/>
            </a:pPr>
            <a:r>
              <a:rPr lang="it-IT" dirty="0">
                <a:solidFill>
                  <a:srgbClr val="002060"/>
                </a:solidFill>
              </a:rPr>
              <a:t>Metodo  dei Multipli di mercato e da transazioni</a:t>
            </a:r>
          </a:p>
        </p:txBody>
      </p:sp>
      <p:cxnSp>
        <p:nvCxnSpPr>
          <p:cNvPr id="22" name="Connettore 1 21"/>
          <p:cNvCxnSpPr/>
          <p:nvPr/>
        </p:nvCxnSpPr>
        <p:spPr bwMode="auto">
          <a:xfrm flipV="1">
            <a:off x="237836" y="3940889"/>
            <a:ext cx="9430328" cy="0"/>
          </a:xfrm>
          <a:prstGeom prst="line">
            <a:avLst/>
          </a:prstGeom>
          <a:noFill/>
          <a:ln w="9525" cap="flat" cmpd="sng" algn="ctr">
            <a:solidFill>
              <a:schemeClr val="bg1">
                <a:lumMod val="50000"/>
              </a:schemeClr>
            </a:solidFill>
            <a:prstDash val="dash"/>
            <a:round/>
            <a:headEnd type="none" w="med" len="med"/>
            <a:tailEnd type="none" w="med" len="med"/>
          </a:ln>
          <a:effectLst/>
        </p:spPr>
      </p:cxnSp>
      <p:sp>
        <p:nvSpPr>
          <p:cNvPr id="23" name="AutoShape 14"/>
          <p:cNvSpPr>
            <a:spLocks noChangeArrowheads="1"/>
          </p:cNvSpPr>
          <p:nvPr/>
        </p:nvSpPr>
        <p:spPr bwMode="auto">
          <a:xfrm>
            <a:off x="203994" y="4643628"/>
            <a:ext cx="1620000" cy="900000"/>
          </a:xfrm>
          <a:prstGeom prst="roundRect">
            <a:avLst/>
          </a:prstGeom>
          <a:solidFill>
            <a:srgbClr val="C5E2FF"/>
          </a:solidFill>
          <a:ln w="9525" algn="ctr">
            <a:noFill/>
            <a:miter lim="800000"/>
            <a:headEnd/>
            <a:tailEnd/>
          </a:ln>
          <a:effectLst>
            <a:outerShdw blurRad="50800" dist="38100" dir="2700000" algn="tl" rotWithShape="0">
              <a:prstClr val="black">
                <a:alpha val="40000"/>
              </a:prstClr>
            </a:outerShdw>
          </a:effectLst>
        </p:spPr>
        <p:txBody>
          <a:bodyPr lIns="46800" rIns="46800" anchor="ctr"/>
          <a:lstStyle/>
          <a:p>
            <a:pPr>
              <a:buClr>
                <a:schemeClr val="tx1"/>
              </a:buClr>
              <a:buFont typeface="Wingdings" pitchFamily="2" charset="2"/>
              <a:buNone/>
            </a:pPr>
            <a:r>
              <a:rPr lang="it-IT" dirty="0">
                <a:solidFill>
                  <a:srgbClr val="002060"/>
                </a:solidFill>
              </a:rPr>
              <a:t>Metodo  </a:t>
            </a:r>
            <a:r>
              <a:rPr lang="it-IT" dirty="0" err="1">
                <a:solidFill>
                  <a:srgbClr val="002060"/>
                </a:solidFill>
              </a:rPr>
              <a:t>Discounted</a:t>
            </a:r>
            <a:r>
              <a:rPr lang="it-IT" dirty="0">
                <a:solidFill>
                  <a:srgbClr val="002060"/>
                </a:solidFill>
              </a:rPr>
              <a:t> </a:t>
            </a:r>
            <a:r>
              <a:rPr lang="it-IT" dirty="0" err="1">
                <a:solidFill>
                  <a:srgbClr val="002060"/>
                </a:solidFill>
              </a:rPr>
              <a:t>Cash</a:t>
            </a:r>
            <a:r>
              <a:rPr lang="it-IT" dirty="0">
                <a:solidFill>
                  <a:srgbClr val="002060"/>
                </a:solidFill>
              </a:rPr>
              <a:t> Flow (DCF)</a:t>
            </a:r>
          </a:p>
        </p:txBody>
      </p:sp>
      <p:sp>
        <p:nvSpPr>
          <p:cNvPr id="24" name="Rectangle 15"/>
          <p:cNvSpPr>
            <a:spLocks noChangeArrowheads="1"/>
          </p:cNvSpPr>
          <p:nvPr/>
        </p:nvSpPr>
        <p:spPr bwMode="auto">
          <a:xfrm>
            <a:off x="2072580" y="4525282"/>
            <a:ext cx="2448000" cy="1169551"/>
          </a:xfrm>
          <a:prstGeom prst="rect">
            <a:avLst/>
          </a:prstGeom>
          <a:noFill/>
          <a:ln w="19050" algn="ctr">
            <a:noFill/>
            <a:miter lim="800000"/>
            <a:headEnd/>
            <a:tailEnd/>
          </a:ln>
        </p:spPr>
        <p:txBody>
          <a:bodyPr wrap="square" anchor="ctr">
            <a:spAutoFit/>
          </a:bodyPr>
          <a:lstStyle/>
          <a:p>
            <a:pPr algn="just"/>
            <a:r>
              <a:rPr lang="it-IT" b="0" dirty="0">
                <a:solidFill>
                  <a:srgbClr val="003366"/>
                </a:solidFill>
              </a:rPr>
              <a:t>Il valore economico di una società risulta pari alla somma algebrica del valore attuale dei flussi di cassa operativi generati nel medio/lungo periodo, del “valore residuo” e della posizione finanziaria netta della società alla data di riferimento della valutazione.</a:t>
            </a:r>
          </a:p>
        </p:txBody>
      </p:sp>
      <p:sp>
        <p:nvSpPr>
          <p:cNvPr id="25" name="Rectangle 17"/>
          <p:cNvSpPr>
            <a:spLocks noChangeArrowheads="1"/>
          </p:cNvSpPr>
          <p:nvPr/>
        </p:nvSpPr>
        <p:spPr bwMode="auto">
          <a:xfrm>
            <a:off x="7305053" y="4525282"/>
            <a:ext cx="2340660" cy="861774"/>
          </a:xfrm>
          <a:prstGeom prst="rect">
            <a:avLst/>
          </a:prstGeom>
          <a:noFill/>
          <a:ln w="19050" algn="ctr">
            <a:noFill/>
            <a:miter lim="800000"/>
            <a:headEnd/>
            <a:tailEnd/>
          </a:ln>
        </p:spPr>
        <p:txBody>
          <a:bodyPr wrap="square" anchor="ctr">
            <a:spAutoFit/>
          </a:bodyPr>
          <a:lstStyle/>
          <a:p>
            <a:pPr algn="just"/>
            <a:r>
              <a:rPr lang="it-IT" b="0" dirty="0">
                <a:solidFill>
                  <a:srgbClr val="003366"/>
                </a:solidFill>
              </a:rPr>
              <a:t>Strettamente dipendente dalla accuratezza delle ipotesi formulate nel piano.</a:t>
            </a:r>
          </a:p>
          <a:p>
            <a:pPr algn="just"/>
            <a:r>
              <a:rPr lang="it-IT" b="0" dirty="0">
                <a:solidFill>
                  <a:srgbClr val="003366"/>
                </a:solidFill>
              </a:rPr>
              <a:t>Incidenza del “valore residuo” sul valore totale attribuito al capitale.</a:t>
            </a:r>
          </a:p>
        </p:txBody>
      </p:sp>
      <p:sp>
        <p:nvSpPr>
          <p:cNvPr id="26" name="Rectangle 25"/>
          <p:cNvSpPr>
            <a:spLocks noChangeArrowheads="1"/>
          </p:cNvSpPr>
          <p:nvPr/>
        </p:nvSpPr>
        <p:spPr bwMode="auto">
          <a:xfrm>
            <a:off x="4648200" y="4525282"/>
            <a:ext cx="2448000" cy="553998"/>
          </a:xfrm>
          <a:prstGeom prst="rect">
            <a:avLst/>
          </a:prstGeom>
          <a:noFill/>
          <a:ln w="19050" algn="ctr">
            <a:noFill/>
            <a:miter lim="800000"/>
            <a:headEnd/>
            <a:tailEnd/>
          </a:ln>
        </p:spPr>
        <p:txBody>
          <a:bodyPr wrap="square" anchor="ctr">
            <a:spAutoFit/>
          </a:bodyPr>
          <a:lstStyle/>
          <a:p>
            <a:pPr algn="just"/>
            <a:r>
              <a:rPr lang="it-IT" b="0" dirty="0">
                <a:solidFill>
                  <a:srgbClr val="003366"/>
                </a:solidFill>
                <a:latin typeface="Arial"/>
              </a:rPr>
              <a:t>Valutazione legata alla presumibile evoluzione di medio - lungo termine del business della Società.</a:t>
            </a:r>
            <a:endParaRPr lang="it-IT" b="0" dirty="0">
              <a:solidFill>
                <a:srgbClr val="003366"/>
              </a:solidFill>
            </a:endParaRPr>
          </a:p>
        </p:txBody>
      </p:sp>
      <p:sp>
        <p:nvSpPr>
          <p:cNvPr id="27" name="Rectangle 13"/>
          <p:cNvSpPr>
            <a:spLocks noChangeArrowheads="1"/>
          </p:cNvSpPr>
          <p:nvPr/>
        </p:nvSpPr>
        <p:spPr bwMode="auto">
          <a:xfrm>
            <a:off x="2072580" y="1999178"/>
            <a:ext cx="2412000" cy="1477328"/>
          </a:xfrm>
          <a:prstGeom prst="rect">
            <a:avLst/>
          </a:prstGeom>
          <a:noFill/>
          <a:ln w="19050" algn="ctr">
            <a:noFill/>
            <a:miter lim="800000"/>
            <a:headEnd/>
            <a:tailEnd/>
          </a:ln>
        </p:spPr>
        <p:txBody>
          <a:bodyPr wrap="square" anchor="ctr">
            <a:spAutoFit/>
          </a:bodyPr>
          <a:lstStyle/>
          <a:p>
            <a:pPr algn="just"/>
            <a:r>
              <a:rPr lang="it-IT" b="0" dirty="0">
                <a:solidFill>
                  <a:srgbClr val="003366"/>
                </a:solidFill>
              </a:rPr>
              <a:t>Il valore del capitale economico di una società deriva dall’applicazione di un moltiplicatore ad alcune grandezze economico-patrimoniali dell’azienda. Tale moltiplicatore è ottenuto sulla base di operazioni comparabili avvenute (Deal </a:t>
            </a:r>
            <a:r>
              <a:rPr lang="it-IT" b="0" dirty="0" err="1">
                <a:solidFill>
                  <a:srgbClr val="003366"/>
                </a:solidFill>
              </a:rPr>
              <a:t>Multiples</a:t>
            </a:r>
            <a:r>
              <a:rPr lang="it-IT" b="0" dirty="0">
                <a:solidFill>
                  <a:srgbClr val="003366"/>
                </a:solidFill>
              </a:rPr>
              <a:t>) o sulla base dei prezzi delle azioni di aziende (comparabili) quotate su mercati regolamentati.</a:t>
            </a:r>
          </a:p>
        </p:txBody>
      </p:sp>
      <p:sp>
        <p:nvSpPr>
          <p:cNvPr id="28" name="Rectangle 17"/>
          <p:cNvSpPr>
            <a:spLocks noChangeArrowheads="1"/>
          </p:cNvSpPr>
          <p:nvPr/>
        </p:nvSpPr>
        <p:spPr bwMode="auto">
          <a:xfrm>
            <a:off x="4648200" y="2002536"/>
            <a:ext cx="2448000" cy="861774"/>
          </a:xfrm>
          <a:prstGeom prst="rect">
            <a:avLst/>
          </a:prstGeom>
          <a:noFill/>
          <a:ln w="19050" algn="ctr">
            <a:noFill/>
            <a:miter lim="800000"/>
            <a:headEnd/>
            <a:tailEnd/>
          </a:ln>
        </p:spPr>
        <p:txBody>
          <a:bodyPr wrap="square" anchor="ctr">
            <a:spAutoFit/>
          </a:bodyPr>
          <a:lstStyle/>
          <a:p>
            <a:pPr algn="just"/>
            <a:r>
              <a:rPr lang="it-IT" b="0" dirty="0">
                <a:solidFill>
                  <a:srgbClr val="003366"/>
                </a:solidFill>
              </a:rPr>
              <a:t>Metodo di valutazione immediato ed obiettivo, in quanto non influenzato da </a:t>
            </a:r>
            <a:r>
              <a:rPr lang="it-IT" b="0" dirty="0" err="1">
                <a:solidFill>
                  <a:srgbClr val="003366"/>
                </a:solidFill>
              </a:rPr>
              <a:t>assumption</a:t>
            </a:r>
            <a:r>
              <a:rPr lang="it-IT" b="0" dirty="0">
                <a:solidFill>
                  <a:srgbClr val="003366"/>
                </a:solidFill>
              </a:rPr>
              <a:t> sull’andamento nel </a:t>
            </a:r>
            <a:r>
              <a:rPr lang="it-IT" b="0" dirty="0" err="1">
                <a:solidFill>
                  <a:srgbClr val="003366"/>
                </a:solidFill>
              </a:rPr>
              <a:t>medio-lungo</a:t>
            </a:r>
            <a:r>
              <a:rPr lang="it-IT" b="0" dirty="0">
                <a:solidFill>
                  <a:srgbClr val="003366"/>
                </a:solidFill>
              </a:rPr>
              <a:t> termine del business della società.</a:t>
            </a:r>
          </a:p>
        </p:txBody>
      </p:sp>
      <p:sp>
        <p:nvSpPr>
          <p:cNvPr id="29" name="Rectangle 16"/>
          <p:cNvSpPr>
            <a:spLocks noChangeArrowheads="1"/>
          </p:cNvSpPr>
          <p:nvPr/>
        </p:nvSpPr>
        <p:spPr bwMode="auto">
          <a:xfrm>
            <a:off x="7287383" y="1976778"/>
            <a:ext cx="2376000" cy="1477328"/>
          </a:xfrm>
          <a:prstGeom prst="rect">
            <a:avLst/>
          </a:prstGeom>
          <a:noFill/>
          <a:ln w="19050" algn="ctr">
            <a:noFill/>
            <a:miter lim="800000"/>
            <a:headEnd/>
            <a:tailEnd/>
          </a:ln>
        </p:spPr>
        <p:txBody>
          <a:bodyPr wrap="square" anchor="ctr">
            <a:spAutoFit/>
          </a:bodyPr>
          <a:lstStyle/>
          <a:p>
            <a:pPr algn="just"/>
            <a:r>
              <a:rPr lang="it-IT" b="0" dirty="0">
                <a:solidFill>
                  <a:srgbClr val="003366"/>
                </a:solidFill>
              </a:rPr>
              <a:t>Talvolta risulta complesso ottenere un set informativo adeguato relativo ad operazioni avvenute tra società dello specifico settore (multipli di transazione) o un adeguato numero di operatori quotati (e comparabili), che possano essere utilizzati come benchmark di riferimento per la determinazione del multiplo</a:t>
            </a:r>
          </a:p>
        </p:txBody>
      </p:sp>
      <p:sp>
        <p:nvSpPr>
          <p:cNvPr id="30" name="AutoShape 6"/>
          <p:cNvSpPr>
            <a:spLocks noChangeArrowheads="1"/>
          </p:cNvSpPr>
          <p:nvPr/>
        </p:nvSpPr>
        <p:spPr bwMode="auto">
          <a:xfrm>
            <a:off x="7251383" y="1234123"/>
            <a:ext cx="2448000" cy="216000"/>
          </a:xfrm>
          <a:prstGeom prst="roundRect">
            <a:avLst>
              <a:gd name="adj" fmla="val 21336"/>
            </a:avLst>
          </a:prstGeom>
          <a:solidFill>
            <a:srgbClr val="012747"/>
          </a:solidFill>
          <a:ln w="9525" algn="ctr">
            <a:noFill/>
            <a:round/>
            <a:headEnd/>
            <a:tailEnd/>
          </a:ln>
          <a:effectLst/>
        </p:spPr>
        <p:txBody>
          <a:bodyPr lIns="72009" tIns="0" rIns="72009" bIns="0" anchor="ctr"/>
          <a:lstStyle/>
          <a:p>
            <a:pPr defTabSz="931863" eaLnBrk="0" hangingPunct="0">
              <a:spcBef>
                <a:spcPct val="50000"/>
              </a:spcBef>
              <a:buClr>
                <a:schemeClr val="tx1"/>
              </a:buClr>
            </a:pPr>
            <a:r>
              <a:rPr lang="it-IT" sz="900" i="1" dirty="0">
                <a:solidFill>
                  <a:schemeClr val="bg1"/>
                </a:solidFill>
                <a:cs typeface="Arial" pitchFamily="34" charset="0"/>
              </a:rPr>
              <a:t>Svantaggi</a:t>
            </a:r>
          </a:p>
        </p:txBody>
      </p:sp>
      <mc:AlternateContent xmlns:mc="http://schemas.openxmlformats.org/markup-compatibility/2006" xmlns:p14="http://schemas.microsoft.com/office/powerpoint/2010/main">
        <mc:Choice Requires="p14">
          <p:contentPart p14:bwMode="auto" r:id="rId3">
            <p14:nvContentPartPr>
              <p14:cNvPr id="2" name="Input penna 1">
                <a:extLst>
                  <a:ext uri="{FF2B5EF4-FFF2-40B4-BE49-F238E27FC236}">
                    <a16:creationId xmlns:a16="http://schemas.microsoft.com/office/drawing/2014/main" id="{ED805292-3329-462A-A662-CFC5D18AD37A}"/>
                  </a:ext>
                </a:extLst>
              </p14:cNvPr>
              <p14:cNvContentPartPr/>
              <p14:nvPr/>
            </p14:nvContentPartPr>
            <p14:xfrm>
              <a:off x="8947153" y="253504"/>
              <a:ext cx="743400" cy="444240"/>
            </p14:xfrm>
          </p:contentPart>
        </mc:Choice>
        <mc:Fallback xmlns="">
          <p:pic>
            <p:nvPicPr>
              <p:cNvPr id="2" name="Input penna 1">
                <a:extLst>
                  <a:ext uri="{FF2B5EF4-FFF2-40B4-BE49-F238E27FC236}">
                    <a16:creationId xmlns:a16="http://schemas.microsoft.com/office/drawing/2014/main" id="{ED805292-3329-462A-A662-CFC5D18AD37A}"/>
                  </a:ext>
                </a:extLst>
              </p:cNvPr>
              <p:cNvPicPr/>
              <p:nvPr/>
            </p:nvPicPr>
            <p:blipFill>
              <a:blip r:embed="rId4"/>
              <a:stretch>
                <a:fillRect/>
              </a:stretch>
            </p:blipFill>
            <p:spPr>
              <a:xfrm>
                <a:off x="8893513" y="145504"/>
                <a:ext cx="851040" cy="65988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3" name="Input penna 2">
                <a:extLst>
                  <a:ext uri="{FF2B5EF4-FFF2-40B4-BE49-F238E27FC236}">
                    <a16:creationId xmlns:a16="http://schemas.microsoft.com/office/drawing/2014/main" id="{95763711-D287-A274-5C7B-E4FD920A2080}"/>
                  </a:ext>
                </a:extLst>
              </p14:cNvPr>
              <p14:cNvContentPartPr/>
              <p14:nvPr/>
            </p14:nvContentPartPr>
            <p14:xfrm>
              <a:off x="8530993" y="6472864"/>
              <a:ext cx="1180440" cy="27000"/>
            </p14:xfrm>
          </p:contentPart>
        </mc:Choice>
        <mc:Fallback xmlns="">
          <p:pic>
            <p:nvPicPr>
              <p:cNvPr id="3" name="Input penna 2">
                <a:extLst>
                  <a:ext uri="{FF2B5EF4-FFF2-40B4-BE49-F238E27FC236}">
                    <a16:creationId xmlns:a16="http://schemas.microsoft.com/office/drawing/2014/main" id="{95763711-D287-A274-5C7B-E4FD920A2080}"/>
                  </a:ext>
                </a:extLst>
              </p:cNvPr>
              <p:cNvPicPr/>
              <p:nvPr/>
            </p:nvPicPr>
            <p:blipFill>
              <a:blip r:embed="rId6"/>
              <a:stretch>
                <a:fillRect/>
              </a:stretch>
            </p:blipFill>
            <p:spPr>
              <a:xfrm>
                <a:off x="8476993" y="6364864"/>
                <a:ext cx="1288080" cy="24264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4" name="Input penna 3">
                <a:extLst>
                  <a:ext uri="{FF2B5EF4-FFF2-40B4-BE49-F238E27FC236}">
                    <a16:creationId xmlns:a16="http://schemas.microsoft.com/office/drawing/2014/main" id="{DC3F37C0-1FDC-3D58-995D-6AEC3E23D081}"/>
                  </a:ext>
                </a:extLst>
              </p14:cNvPr>
              <p14:cNvContentPartPr/>
              <p14:nvPr/>
            </p14:nvContentPartPr>
            <p14:xfrm>
              <a:off x="-26927" y="416224"/>
              <a:ext cx="374400" cy="49320"/>
            </p14:xfrm>
          </p:contentPart>
        </mc:Choice>
        <mc:Fallback xmlns="">
          <p:pic>
            <p:nvPicPr>
              <p:cNvPr id="4" name="Input penna 3">
                <a:extLst>
                  <a:ext uri="{FF2B5EF4-FFF2-40B4-BE49-F238E27FC236}">
                    <a16:creationId xmlns:a16="http://schemas.microsoft.com/office/drawing/2014/main" id="{DC3F37C0-1FDC-3D58-995D-6AEC3E23D081}"/>
                  </a:ext>
                </a:extLst>
              </p:cNvPr>
              <p:cNvPicPr/>
              <p:nvPr/>
            </p:nvPicPr>
            <p:blipFill>
              <a:blip r:embed="rId8"/>
              <a:stretch>
                <a:fillRect/>
              </a:stretch>
            </p:blipFill>
            <p:spPr>
              <a:xfrm>
                <a:off x="-80927" y="308584"/>
                <a:ext cx="482040" cy="26496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5" name="Input penna 4">
                <a:extLst>
                  <a:ext uri="{FF2B5EF4-FFF2-40B4-BE49-F238E27FC236}">
                    <a16:creationId xmlns:a16="http://schemas.microsoft.com/office/drawing/2014/main" id="{BE9C748A-E525-AE24-4D22-71C4EC32EB79}"/>
                  </a:ext>
                </a:extLst>
              </p14:cNvPr>
              <p14:cNvContentPartPr/>
              <p14:nvPr/>
            </p14:nvContentPartPr>
            <p14:xfrm>
              <a:off x="8506873" y="6643864"/>
              <a:ext cx="1202040" cy="116280"/>
            </p14:xfrm>
          </p:contentPart>
        </mc:Choice>
        <mc:Fallback xmlns="">
          <p:pic>
            <p:nvPicPr>
              <p:cNvPr id="5" name="Input penna 4">
                <a:extLst>
                  <a:ext uri="{FF2B5EF4-FFF2-40B4-BE49-F238E27FC236}">
                    <a16:creationId xmlns:a16="http://schemas.microsoft.com/office/drawing/2014/main" id="{BE9C748A-E525-AE24-4D22-71C4EC32EB79}"/>
                  </a:ext>
                </a:extLst>
              </p:cNvPr>
              <p:cNvPicPr/>
              <p:nvPr/>
            </p:nvPicPr>
            <p:blipFill>
              <a:blip r:embed="rId10"/>
              <a:stretch>
                <a:fillRect/>
              </a:stretch>
            </p:blipFill>
            <p:spPr>
              <a:xfrm>
                <a:off x="8453233" y="6535864"/>
                <a:ext cx="1309680" cy="331920"/>
              </a:xfrm>
              <a:prstGeom prst="rect">
                <a:avLst/>
              </a:prstGeom>
            </p:spPr>
          </p:pic>
        </mc:Fallback>
      </mc:AlternateContent>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788507" y="2736110"/>
            <a:ext cx="8242962" cy="419100"/>
          </a:xfrm>
          <a:prstGeom prst="rect">
            <a:avLst/>
          </a:prstGeom>
          <a:noFill/>
          <a:ln w="9525">
            <a:noFill/>
            <a:miter lim="800000"/>
            <a:headEnd/>
            <a:tailEnd/>
          </a:ln>
        </p:spPr>
        <p:txBody>
          <a:bodyPr wrap="none"/>
          <a:lstStyle/>
          <a:p>
            <a:pPr algn="l" eaLnBrk="1" hangingPunct="1">
              <a:lnSpc>
                <a:spcPct val="90000"/>
              </a:lnSpc>
              <a:spcBef>
                <a:spcPct val="0"/>
              </a:spcBef>
              <a:buClr>
                <a:srgbClr val="FFCC00"/>
              </a:buClr>
              <a:buSzPct val="140000"/>
              <a:buFont typeface="Wingdings" pitchFamily="2" charset="2"/>
              <a:buNone/>
            </a:pPr>
            <a:r>
              <a:rPr lang="it-IT" sz="1800" b="1" i="1" dirty="0">
                <a:solidFill>
                  <a:srgbClr val="014377"/>
                </a:solidFill>
                <a:cs typeface="Arial" pitchFamily="34" charset="0"/>
              </a:rPr>
              <a:t>Valutazione di TVS </a:t>
            </a:r>
          </a:p>
        </p:txBody>
      </p:sp>
      <p:sp>
        <p:nvSpPr>
          <p:cNvPr id="6" name="Line 4"/>
          <p:cNvSpPr>
            <a:spLocks noChangeShapeType="1"/>
          </p:cNvSpPr>
          <p:nvPr/>
        </p:nvSpPr>
        <p:spPr bwMode="auto">
          <a:xfrm flipV="1">
            <a:off x="822061" y="3046413"/>
            <a:ext cx="8549085" cy="0"/>
          </a:xfrm>
          <a:prstGeom prst="line">
            <a:avLst/>
          </a:prstGeom>
          <a:noFill/>
          <a:ln w="3175">
            <a:solidFill>
              <a:schemeClr val="bg2"/>
            </a:solidFill>
            <a:round/>
            <a:headEnd/>
            <a:tailEnd/>
          </a:ln>
        </p:spPr>
        <p:txBody>
          <a:bodyPr wrap="none" anchor="ctr"/>
          <a:lstStyle/>
          <a:p>
            <a:endParaRPr lang="it-IT" dirty="0">
              <a:solidFill>
                <a:srgbClr val="014377"/>
              </a:solidFill>
            </a:endParaRPr>
          </a:p>
        </p:txBody>
      </p:sp>
      <p:sp>
        <p:nvSpPr>
          <p:cNvPr id="7" name="Rectangle 2"/>
          <p:cNvSpPr>
            <a:spLocks noChangeArrowheads="1"/>
          </p:cNvSpPr>
          <p:nvPr/>
        </p:nvSpPr>
        <p:spPr bwMode="auto">
          <a:xfrm>
            <a:off x="778982" y="3079010"/>
            <a:ext cx="8242962" cy="419100"/>
          </a:xfrm>
          <a:prstGeom prst="rect">
            <a:avLst/>
          </a:prstGeom>
          <a:noFill/>
          <a:ln w="9525">
            <a:noFill/>
            <a:miter lim="800000"/>
            <a:headEnd/>
            <a:tailEnd/>
          </a:ln>
        </p:spPr>
        <p:txBody>
          <a:bodyPr wrap="none"/>
          <a:lstStyle/>
          <a:p>
            <a:pPr algn="l" eaLnBrk="1" hangingPunct="1">
              <a:lnSpc>
                <a:spcPct val="90000"/>
              </a:lnSpc>
              <a:spcBef>
                <a:spcPct val="0"/>
              </a:spcBef>
              <a:buClr>
                <a:srgbClr val="FFCC00"/>
              </a:buClr>
              <a:buSzPct val="140000"/>
              <a:buFont typeface="Wingdings" pitchFamily="2" charset="2"/>
              <a:buNone/>
            </a:pPr>
            <a:r>
              <a:rPr lang="it-IT" sz="1400" b="0" i="1" dirty="0">
                <a:solidFill>
                  <a:srgbClr val="014377"/>
                </a:solidFill>
                <a:cs typeface="Arial" pitchFamily="34" charset="0"/>
              </a:rPr>
              <a:t>Metodo dei Multipli</a:t>
            </a:r>
          </a:p>
        </p:txBody>
      </p:sp>
      <mc:AlternateContent xmlns:mc="http://schemas.openxmlformats.org/markup-compatibility/2006" xmlns:p14="http://schemas.microsoft.com/office/powerpoint/2010/main">
        <mc:Choice Requires="p14">
          <p:contentPart p14:bwMode="auto" r:id="rId3">
            <p14:nvContentPartPr>
              <p14:cNvPr id="2" name="Input penna 1">
                <a:extLst>
                  <a:ext uri="{FF2B5EF4-FFF2-40B4-BE49-F238E27FC236}">
                    <a16:creationId xmlns:a16="http://schemas.microsoft.com/office/drawing/2014/main" id="{6AFC33FE-767B-F85C-BDD6-C348EAB6977F}"/>
                  </a:ext>
                </a:extLst>
              </p14:cNvPr>
              <p14:cNvContentPartPr/>
              <p14:nvPr/>
            </p14:nvContentPartPr>
            <p14:xfrm>
              <a:off x="8958313" y="252424"/>
              <a:ext cx="718560" cy="374040"/>
            </p14:xfrm>
          </p:contentPart>
        </mc:Choice>
        <mc:Fallback xmlns="">
          <p:pic>
            <p:nvPicPr>
              <p:cNvPr id="2" name="Input penna 1">
                <a:extLst>
                  <a:ext uri="{FF2B5EF4-FFF2-40B4-BE49-F238E27FC236}">
                    <a16:creationId xmlns:a16="http://schemas.microsoft.com/office/drawing/2014/main" id="{6AFC33FE-767B-F85C-BDD6-C348EAB6977F}"/>
                  </a:ext>
                </a:extLst>
              </p:cNvPr>
              <p:cNvPicPr/>
              <p:nvPr/>
            </p:nvPicPr>
            <p:blipFill>
              <a:blip r:embed="rId4"/>
              <a:stretch>
                <a:fillRect/>
              </a:stretch>
            </p:blipFill>
            <p:spPr>
              <a:xfrm>
                <a:off x="8904673" y="144424"/>
                <a:ext cx="826200" cy="58968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3" name="Input penna 2">
                <a:extLst>
                  <a:ext uri="{FF2B5EF4-FFF2-40B4-BE49-F238E27FC236}">
                    <a16:creationId xmlns:a16="http://schemas.microsoft.com/office/drawing/2014/main" id="{2C98A5AF-76BE-F337-E3E8-5D7271FA3886}"/>
                  </a:ext>
                </a:extLst>
              </p14:cNvPr>
              <p14:cNvContentPartPr/>
              <p14:nvPr/>
            </p14:nvContentPartPr>
            <p14:xfrm>
              <a:off x="8529913" y="6527584"/>
              <a:ext cx="1204200" cy="24120"/>
            </p14:xfrm>
          </p:contentPart>
        </mc:Choice>
        <mc:Fallback xmlns="">
          <p:pic>
            <p:nvPicPr>
              <p:cNvPr id="3" name="Input penna 2">
                <a:extLst>
                  <a:ext uri="{FF2B5EF4-FFF2-40B4-BE49-F238E27FC236}">
                    <a16:creationId xmlns:a16="http://schemas.microsoft.com/office/drawing/2014/main" id="{2C98A5AF-76BE-F337-E3E8-5D7271FA3886}"/>
                  </a:ext>
                </a:extLst>
              </p:cNvPr>
              <p:cNvPicPr/>
              <p:nvPr/>
            </p:nvPicPr>
            <p:blipFill>
              <a:blip r:embed="rId6"/>
              <a:stretch>
                <a:fillRect/>
              </a:stretch>
            </p:blipFill>
            <p:spPr>
              <a:xfrm>
                <a:off x="8476273" y="6419584"/>
                <a:ext cx="1311840" cy="23976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4" name="Input penna 3">
                <a:extLst>
                  <a:ext uri="{FF2B5EF4-FFF2-40B4-BE49-F238E27FC236}">
                    <a16:creationId xmlns:a16="http://schemas.microsoft.com/office/drawing/2014/main" id="{BF40EEA4-F862-71F0-42F1-357738E42B49}"/>
                  </a:ext>
                </a:extLst>
              </p14:cNvPr>
              <p14:cNvContentPartPr/>
              <p14:nvPr/>
            </p14:nvContentPartPr>
            <p14:xfrm>
              <a:off x="-183167" y="405064"/>
              <a:ext cx="495720" cy="11880"/>
            </p14:xfrm>
          </p:contentPart>
        </mc:Choice>
        <mc:Fallback xmlns="">
          <p:pic>
            <p:nvPicPr>
              <p:cNvPr id="4" name="Input penna 3">
                <a:extLst>
                  <a:ext uri="{FF2B5EF4-FFF2-40B4-BE49-F238E27FC236}">
                    <a16:creationId xmlns:a16="http://schemas.microsoft.com/office/drawing/2014/main" id="{BF40EEA4-F862-71F0-42F1-357738E42B49}"/>
                  </a:ext>
                </a:extLst>
              </p:cNvPr>
              <p:cNvPicPr/>
              <p:nvPr/>
            </p:nvPicPr>
            <p:blipFill>
              <a:blip r:embed="rId8"/>
              <a:stretch>
                <a:fillRect/>
              </a:stretch>
            </p:blipFill>
            <p:spPr>
              <a:xfrm>
                <a:off x="-236807" y="297424"/>
                <a:ext cx="603360" cy="22752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8" name="Input penna 7">
                <a:extLst>
                  <a:ext uri="{FF2B5EF4-FFF2-40B4-BE49-F238E27FC236}">
                    <a16:creationId xmlns:a16="http://schemas.microsoft.com/office/drawing/2014/main" id="{7A7672A8-E247-B8A4-0285-A750FA935B24}"/>
                  </a:ext>
                </a:extLst>
              </p14:cNvPr>
              <p14:cNvContentPartPr/>
              <p14:nvPr/>
            </p14:nvContentPartPr>
            <p14:xfrm>
              <a:off x="2534833" y="2789344"/>
              <a:ext cx="482760" cy="152640"/>
            </p14:xfrm>
          </p:contentPart>
        </mc:Choice>
        <mc:Fallback xmlns="">
          <p:pic>
            <p:nvPicPr>
              <p:cNvPr id="8" name="Input penna 7">
                <a:extLst>
                  <a:ext uri="{FF2B5EF4-FFF2-40B4-BE49-F238E27FC236}">
                    <a16:creationId xmlns:a16="http://schemas.microsoft.com/office/drawing/2014/main" id="{7A7672A8-E247-B8A4-0285-A750FA935B24}"/>
                  </a:ext>
                </a:extLst>
              </p:cNvPr>
              <p:cNvPicPr/>
              <p:nvPr/>
            </p:nvPicPr>
            <p:blipFill>
              <a:blip r:embed="rId10"/>
              <a:stretch>
                <a:fillRect/>
              </a:stretch>
            </p:blipFill>
            <p:spPr>
              <a:xfrm>
                <a:off x="2480833" y="2681344"/>
                <a:ext cx="590400" cy="36828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9" name="Input penna 8">
                <a:extLst>
                  <a:ext uri="{FF2B5EF4-FFF2-40B4-BE49-F238E27FC236}">
                    <a16:creationId xmlns:a16="http://schemas.microsoft.com/office/drawing/2014/main" id="{55AC65C6-475E-8DBD-214F-52C6F549374C}"/>
                  </a:ext>
                </a:extLst>
              </p14:cNvPr>
              <p14:cNvContentPartPr/>
              <p14:nvPr/>
            </p14:nvContentPartPr>
            <p14:xfrm>
              <a:off x="8611273" y="6722344"/>
              <a:ext cx="1173960" cy="37440"/>
            </p14:xfrm>
          </p:contentPart>
        </mc:Choice>
        <mc:Fallback xmlns="">
          <p:pic>
            <p:nvPicPr>
              <p:cNvPr id="9" name="Input penna 8">
                <a:extLst>
                  <a:ext uri="{FF2B5EF4-FFF2-40B4-BE49-F238E27FC236}">
                    <a16:creationId xmlns:a16="http://schemas.microsoft.com/office/drawing/2014/main" id="{55AC65C6-475E-8DBD-214F-52C6F549374C}"/>
                  </a:ext>
                </a:extLst>
              </p:cNvPr>
              <p:cNvPicPr/>
              <p:nvPr/>
            </p:nvPicPr>
            <p:blipFill>
              <a:blip r:embed="rId12"/>
              <a:stretch>
                <a:fillRect/>
              </a:stretch>
            </p:blipFill>
            <p:spPr>
              <a:xfrm>
                <a:off x="8557633" y="6614344"/>
                <a:ext cx="1281600" cy="253080"/>
              </a:xfrm>
              <a:prstGeom prst="rect">
                <a:avLst/>
              </a:prstGeom>
            </p:spPr>
          </p:pic>
        </mc:Fallback>
      </mc:AlternateContent>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 name="Rectangle 4"/>
          <p:cNvSpPr>
            <a:spLocks noChangeArrowheads="1"/>
          </p:cNvSpPr>
          <p:nvPr/>
        </p:nvSpPr>
        <p:spPr bwMode="auto">
          <a:xfrm>
            <a:off x="412750" y="123106"/>
            <a:ext cx="8915400" cy="394130"/>
          </a:xfrm>
          <a:prstGeom prst="rect">
            <a:avLst/>
          </a:prstGeom>
          <a:noFill/>
          <a:ln w="9525">
            <a:noFill/>
            <a:miter lim="800000"/>
            <a:headEnd/>
            <a:tailEnd/>
          </a:ln>
        </p:spPr>
        <p:txBody>
          <a:bodyPr lIns="90000" rIns="0"/>
          <a:lstStyle/>
          <a:p>
            <a:pPr algn="l">
              <a:spcBef>
                <a:spcPct val="0"/>
              </a:spcBef>
              <a:buSzTx/>
              <a:buFontTx/>
              <a:buNone/>
            </a:pPr>
            <a:r>
              <a:rPr lang="it-IT" sz="2200" b="1" dirty="0">
                <a:solidFill>
                  <a:srgbClr val="014377"/>
                </a:solidFill>
              </a:rPr>
              <a:t>Valutazione TVS</a:t>
            </a:r>
          </a:p>
          <a:p>
            <a:pPr algn="l"/>
            <a:r>
              <a:rPr lang="it-IT" sz="1600" b="0" i="1" dirty="0">
                <a:solidFill>
                  <a:srgbClr val="014377"/>
                </a:solidFill>
              </a:rPr>
              <a:t>Multipli di mercato (aziende quotate comparabili e settore)</a:t>
            </a:r>
            <a:endParaRPr lang="it-IT" sz="1600" b="1" i="1" dirty="0">
              <a:solidFill>
                <a:srgbClr val="014377"/>
              </a:solidFill>
            </a:endParaRPr>
          </a:p>
        </p:txBody>
      </p:sp>
      <p:sp>
        <p:nvSpPr>
          <p:cNvPr id="17" name="AutoShape 19"/>
          <p:cNvSpPr>
            <a:spLocks noChangeArrowheads="1"/>
          </p:cNvSpPr>
          <p:nvPr/>
        </p:nvSpPr>
        <p:spPr bwMode="gray">
          <a:xfrm>
            <a:off x="168736" y="952638"/>
            <a:ext cx="9468000" cy="216000"/>
          </a:xfrm>
          <a:prstGeom prst="roundRect">
            <a:avLst>
              <a:gd name="adj" fmla="val 19561"/>
            </a:avLst>
          </a:prstGeom>
          <a:solidFill>
            <a:srgbClr val="014377"/>
          </a:solidFill>
          <a:ln w="9525" algn="ctr">
            <a:noFill/>
            <a:round/>
            <a:headEnd/>
            <a:tailEnd/>
          </a:ln>
          <a:effectLst/>
        </p:spPr>
        <p:txBody>
          <a:bodyPr lIns="72009" tIns="0" rIns="72009" bIns="0" anchor="ctr"/>
          <a:lstStyle/>
          <a:p>
            <a:pPr defTabSz="931863" eaLnBrk="0" hangingPunct="0">
              <a:spcBef>
                <a:spcPct val="50000"/>
              </a:spcBef>
              <a:buClr>
                <a:schemeClr val="tx1"/>
              </a:buClr>
            </a:pPr>
            <a:r>
              <a:rPr lang="it-IT" sz="900" dirty="0">
                <a:solidFill>
                  <a:schemeClr val="bg1"/>
                </a:solidFill>
                <a:cs typeface="Arial" pitchFamily="34" charset="0"/>
              </a:rPr>
              <a:t>Player quotati comparabili</a:t>
            </a:r>
          </a:p>
        </p:txBody>
      </p:sp>
      <p:sp>
        <p:nvSpPr>
          <p:cNvPr id="19" name="CasellaDiTesto 18"/>
          <p:cNvSpPr txBox="1"/>
          <p:nvPr/>
        </p:nvSpPr>
        <p:spPr>
          <a:xfrm>
            <a:off x="2936776" y="5386934"/>
            <a:ext cx="4176464" cy="307777"/>
          </a:xfrm>
          <a:prstGeom prst="rect">
            <a:avLst/>
          </a:prstGeom>
          <a:solidFill>
            <a:srgbClr val="BBCCDF"/>
          </a:solidFill>
        </p:spPr>
        <p:txBody>
          <a:bodyPr wrap="square" rtlCol="0">
            <a:spAutoFit/>
          </a:bodyPr>
          <a:lstStyle/>
          <a:p>
            <a:pPr algn="ctr"/>
            <a:r>
              <a:rPr lang="it-IT" sz="1400" dirty="0">
                <a:solidFill>
                  <a:srgbClr val="002060"/>
                </a:solidFill>
              </a:rPr>
              <a:t>EV/EBITDA  MEDIO 8x </a:t>
            </a:r>
          </a:p>
        </p:txBody>
      </p:sp>
      <p:sp>
        <p:nvSpPr>
          <p:cNvPr id="20" name="AutoShape 27"/>
          <p:cNvSpPr>
            <a:spLocks noChangeArrowheads="1"/>
          </p:cNvSpPr>
          <p:nvPr/>
        </p:nvSpPr>
        <p:spPr bwMode="auto">
          <a:xfrm rot="10800000">
            <a:off x="2877402" y="5065171"/>
            <a:ext cx="4176463" cy="268289"/>
          </a:xfrm>
          <a:prstGeom prst="triangle">
            <a:avLst>
              <a:gd name="adj" fmla="val 50000"/>
            </a:avLst>
          </a:prstGeom>
          <a:noFill/>
          <a:ln w="12700" cap="flat" cmpd="sng" algn="ctr">
            <a:solidFill>
              <a:schemeClr val="bg1">
                <a:lumMod val="85000"/>
              </a:schemeClr>
            </a:solidFill>
            <a:prstDash val="solid"/>
            <a:round/>
            <a:headEnd type="none" w="med" len="med"/>
            <a:tailEnd type="none" w="med" len="med"/>
          </a:ln>
          <a:effectLst/>
        </p:spPr>
        <p:txBody>
          <a:bodyPr vert="horz" wrap="square" lIns="0" tIns="46800" rIns="0" bIns="46800" numCol="1" rtlCol="0" anchor="t" anchorCtr="0" compatLnSpc="1">
            <a:prstTxWarp prst="textNoShape">
              <a:avLst/>
            </a:prstTxWarp>
            <a:noAutofit/>
          </a:bodyPr>
          <a:lstStyle/>
          <a:p>
            <a:pPr algn="r" eaLnBrk="0" hangingPunct="0"/>
            <a:endParaRPr lang="it-IT" b="0" dirty="0">
              <a:latin typeface="Arial" charset="0"/>
            </a:endParaRPr>
          </a:p>
        </p:txBody>
      </p:sp>
      <p:sp>
        <p:nvSpPr>
          <p:cNvPr id="21" name="Rettangolo 20"/>
          <p:cNvSpPr/>
          <p:nvPr/>
        </p:nvSpPr>
        <p:spPr bwMode="gray">
          <a:xfrm rot="16200000" flipV="1">
            <a:off x="7704934" y="4245398"/>
            <a:ext cx="978196" cy="546877"/>
          </a:xfrm>
          <a:prstGeom prst="rect">
            <a:avLst/>
          </a:prstGeom>
          <a:noFill/>
          <a:ln w="22225" algn="ctr">
            <a:solidFill>
              <a:srgbClr val="FF0000"/>
            </a:solidFill>
            <a:prstDash val="dash"/>
            <a:round/>
            <a:headEnd/>
            <a:tailEnd/>
          </a:ln>
        </p:spPr>
        <p:txBody>
          <a:bodyPr lIns="93757" tIns="46878" rIns="93757" bIns="46878" rtlCol="0" anchor="ctr"/>
          <a:lstStyle/>
          <a:p>
            <a:pPr algn="ctr" defTabSz="931863" eaLnBrk="0" hangingPunct="0">
              <a:spcBef>
                <a:spcPct val="50000"/>
              </a:spcBef>
              <a:buSzPct val="120000"/>
            </a:pPr>
            <a:endParaRPr lang="en-US" dirty="0">
              <a:solidFill>
                <a:schemeClr val="bg1"/>
              </a:solidFill>
            </a:endParaRPr>
          </a:p>
        </p:txBody>
      </p:sp>
      <p:sp>
        <p:nvSpPr>
          <p:cNvPr id="23" name="CasellaDiTesto 22"/>
          <p:cNvSpPr txBox="1"/>
          <p:nvPr/>
        </p:nvSpPr>
        <p:spPr>
          <a:xfrm>
            <a:off x="2936776" y="5850071"/>
            <a:ext cx="4176464" cy="307777"/>
          </a:xfrm>
          <a:prstGeom prst="rect">
            <a:avLst/>
          </a:prstGeom>
          <a:solidFill>
            <a:srgbClr val="BBCCDF"/>
          </a:solidFill>
        </p:spPr>
        <p:txBody>
          <a:bodyPr wrap="square" rtlCol="0">
            <a:spAutoFit/>
          </a:bodyPr>
          <a:lstStyle/>
          <a:p>
            <a:pPr algn="ctr"/>
            <a:r>
              <a:rPr lang="it-IT" sz="1400" dirty="0">
                <a:solidFill>
                  <a:srgbClr val="002060"/>
                </a:solidFill>
              </a:rPr>
              <a:t>EV/SALES  MEDIO 0,7x </a:t>
            </a:r>
          </a:p>
        </p:txBody>
      </p:sp>
      <p:graphicFrame>
        <p:nvGraphicFramePr>
          <p:cNvPr id="16" name="Tabella 15"/>
          <p:cNvGraphicFramePr>
            <a:graphicFrameLocks noGrp="1"/>
          </p:cNvGraphicFramePr>
          <p:nvPr/>
        </p:nvGraphicFramePr>
        <p:xfrm>
          <a:off x="864555" y="2473412"/>
          <a:ext cx="3345581" cy="190500"/>
        </p:xfrm>
        <a:graphic>
          <a:graphicData uri="http://schemas.openxmlformats.org/drawingml/2006/table">
            <a:tbl>
              <a:tblPr/>
              <a:tblGrid>
                <a:gridCol w="3345581">
                  <a:extLst>
                    <a:ext uri="{9D8B030D-6E8A-4147-A177-3AD203B41FA5}">
                      <a16:colId xmlns:a16="http://schemas.microsoft.com/office/drawing/2014/main" val="20000"/>
                    </a:ext>
                  </a:extLst>
                </a:gridCol>
              </a:tblGrid>
              <a:tr h="190500">
                <a:tc>
                  <a:txBody>
                    <a:bodyPr/>
                    <a:lstStyle/>
                    <a:p>
                      <a:pPr algn="l" fontAlgn="b"/>
                      <a:r>
                        <a:rPr lang="it-IT" sz="700" b="0" i="1" u="none" strike="noStrike" dirty="0">
                          <a:solidFill>
                            <a:srgbClr val="9999FF"/>
                          </a:solidFill>
                          <a:latin typeface="Univers 45 Light"/>
                        </a:rPr>
                        <a:t>Fonte </a:t>
                      </a:r>
                      <a:r>
                        <a:rPr lang="it-IT" sz="700" b="0" i="1" u="none" strike="noStrike" dirty="0" err="1">
                          <a:solidFill>
                            <a:srgbClr val="9999FF"/>
                          </a:solidFill>
                          <a:latin typeface="Univers 45 Light"/>
                        </a:rPr>
                        <a:t>Factset</a:t>
                      </a:r>
                      <a:r>
                        <a:rPr lang="it-IT" sz="700" b="0" i="1" u="none" strike="noStrike" dirty="0">
                          <a:solidFill>
                            <a:srgbClr val="9999FF"/>
                          </a:solidFill>
                          <a:latin typeface="Univers 45 Light"/>
                        </a:rPr>
                        <a:t>: rilevazione al 03.02.2016 (capitalizzazione media a 120 </a:t>
                      </a:r>
                      <a:r>
                        <a:rPr lang="it-IT" sz="700" b="0" i="1" u="none" strike="noStrike" dirty="0" err="1">
                          <a:solidFill>
                            <a:srgbClr val="9999FF"/>
                          </a:solidFill>
                          <a:latin typeface="Univers 45 Light"/>
                        </a:rPr>
                        <a:t>gg</a:t>
                      </a:r>
                      <a:r>
                        <a:rPr lang="it-IT" sz="700" b="0" i="1" u="none" strike="noStrike" dirty="0">
                          <a:solidFill>
                            <a:srgbClr val="9999FF"/>
                          </a:solidFill>
                          <a:latin typeface="Univers 45 Light"/>
                        </a:rPr>
                        <a:t>).</a:t>
                      </a:r>
                    </a:p>
                  </a:txBody>
                  <a:tcPr marL="9525" marR="9525" marT="9525" marB="0" anchor="b">
                    <a:lnL>
                      <a:noFill/>
                    </a:lnL>
                    <a:lnR>
                      <a:noFill/>
                    </a:lnR>
                    <a:lnT>
                      <a:noFill/>
                    </a:lnT>
                    <a:lnB>
                      <a:noFill/>
                    </a:lnB>
                  </a:tcPr>
                </a:tc>
                <a:extLst>
                  <a:ext uri="{0D108BD9-81ED-4DB2-BD59-A6C34878D82A}">
                    <a16:rowId xmlns:a16="http://schemas.microsoft.com/office/drawing/2014/main" val="10000"/>
                  </a:ext>
                </a:extLst>
              </a:tr>
            </a:tbl>
          </a:graphicData>
        </a:graphic>
      </p:graphicFrame>
      <p:graphicFrame>
        <p:nvGraphicFramePr>
          <p:cNvPr id="18" name="Tabella 17"/>
          <p:cNvGraphicFramePr>
            <a:graphicFrameLocks noGrp="1"/>
          </p:cNvGraphicFramePr>
          <p:nvPr/>
        </p:nvGraphicFramePr>
        <p:xfrm>
          <a:off x="880279" y="4699908"/>
          <a:ext cx="1676400" cy="180975"/>
        </p:xfrm>
        <a:graphic>
          <a:graphicData uri="http://schemas.openxmlformats.org/drawingml/2006/table">
            <a:tbl>
              <a:tblPr/>
              <a:tblGrid>
                <a:gridCol w="1676400">
                  <a:extLst>
                    <a:ext uri="{9D8B030D-6E8A-4147-A177-3AD203B41FA5}">
                      <a16:colId xmlns:a16="http://schemas.microsoft.com/office/drawing/2014/main" val="20000"/>
                    </a:ext>
                  </a:extLst>
                </a:gridCol>
              </a:tblGrid>
              <a:tr h="180975">
                <a:tc>
                  <a:txBody>
                    <a:bodyPr/>
                    <a:lstStyle/>
                    <a:p>
                      <a:pPr algn="l" fontAlgn="b"/>
                      <a:r>
                        <a:rPr lang="it-IT" sz="1100" b="0" i="1" u="none" strike="noStrike" dirty="0">
                          <a:solidFill>
                            <a:srgbClr val="002060"/>
                          </a:solidFill>
                          <a:latin typeface="Arial"/>
                        </a:rPr>
                        <a:t>Sconto dimensionale</a:t>
                      </a:r>
                    </a:p>
                  </a:txBody>
                  <a:tcPr marL="9525" marR="9525" marT="9525" marB="0" anchor="b">
                    <a:lnL>
                      <a:noFill/>
                    </a:lnL>
                    <a:lnR>
                      <a:noFill/>
                    </a:lnR>
                    <a:lnT>
                      <a:noFill/>
                    </a:lnT>
                    <a:lnB>
                      <a:noFill/>
                    </a:lnB>
                  </a:tcPr>
                </a:tc>
                <a:extLst>
                  <a:ext uri="{0D108BD9-81ED-4DB2-BD59-A6C34878D82A}">
                    <a16:rowId xmlns:a16="http://schemas.microsoft.com/office/drawing/2014/main" val="10000"/>
                  </a:ext>
                </a:extLst>
              </a:tr>
            </a:tbl>
          </a:graphicData>
        </a:graphic>
      </p:graphicFrame>
      <p:cxnSp>
        <p:nvCxnSpPr>
          <p:cNvPr id="25" name="Connettore 1 24"/>
          <p:cNvCxnSpPr/>
          <p:nvPr/>
        </p:nvCxnSpPr>
        <p:spPr bwMode="auto">
          <a:xfrm flipV="1">
            <a:off x="892940" y="4644673"/>
            <a:ext cx="8136000" cy="0"/>
          </a:xfrm>
          <a:prstGeom prst="line">
            <a:avLst/>
          </a:prstGeom>
          <a:noFill/>
          <a:ln w="9525" cap="flat" cmpd="sng" algn="ctr">
            <a:solidFill>
              <a:schemeClr val="bg1">
                <a:lumMod val="50000"/>
              </a:schemeClr>
            </a:solidFill>
            <a:prstDash val="dash"/>
            <a:round/>
            <a:headEnd type="none" w="med" len="med"/>
            <a:tailEnd type="none" w="med" len="med"/>
          </a:ln>
          <a:effectLst/>
        </p:spPr>
      </p:cxnSp>
      <p:cxnSp>
        <p:nvCxnSpPr>
          <p:cNvPr id="26" name="Connettore 1 25"/>
          <p:cNvCxnSpPr/>
          <p:nvPr/>
        </p:nvCxnSpPr>
        <p:spPr bwMode="auto">
          <a:xfrm flipV="1">
            <a:off x="892940" y="4972219"/>
            <a:ext cx="8136000" cy="0"/>
          </a:xfrm>
          <a:prstGeom prst="line">
            <a:avLst/>
          </a:prstGeom>
          <a:noFill/>
          <a:ln w="9525" cap="flat" cmpd="sng" algn="ctr">
            <a:solidFill>
              <a:schemeClr val="bg1">
                <a:lumMod val="50000"/>
              </a:schemeClr>
            </a:solidFill>
            <a:prstDash val="dash"/>
            <a:round/>
            <a:headEnd type="none" w="med" len="med"/>
            <a:tailEnd type="none" w="med" len="med"/>
          </a:ln>
          <a:effectLst/>
        </p:spPr>
      </p:cxnSp>
      <p:graphicFrame>
        <p:nvGraphicFramePr>
          <p:cNvPr id="24" name="Tabella 23"/>
          <p:cNvGraphicFramePr>
            <a:graphicFrameLocks noGrp="1"/>
          </p:cNvGraphicFramePr>
          <p:nvPr/>
        </p:nvGraphicFramePr>
        <p:xfrm>
          <a:off x="2508250" y="4692089"/>
          <a:ext cx="546100" cy="180975"/>
        </p:xfrm>
        <a:graphic>
          <a:graphicData uri="http://schemas.openxmlformats.org/drawingml/2006/table">
            <a:tbl>
              <a:tblPr/>
              <a:tblGrid>
                <a:gridCol w="546100">
                  <a:extLst>
                    <a:ext uri="{9D8B030D-6E8A-4147-A177-3AD203B41FA5}">
                      <a16:colId xmlns:a16="http://schemas.microsoft.com/office/drawing/2014/main" val="20000"/>
                    </a:ext>
                  </a:extLst>
                </a:gridCol>
              </a:tblGrid>
              <a:tr h="180975">
                <a:tc>
                  <a:txBody>
                    <a:bodyPr/>
                    <a:lstStyle/>
                    <a:p>
                      <a:pPr algn="r" fontAlgn="b"/>
                      <a:r>
                        <a:rPr lang="it-IT" sz="900" b="0" i="0" u="none" strike="noStrike" dirty="0">
                          <a:solidFill>
                            <a:srgbClr val="000000"/>
                          </a:solidFill>
                          <a:latin typeface="Univers 45 Light"/>
                        </a:rPr>
                        <a:t>30%</a:t>
                      </a:r>
                    </a:p>
                  </a:txBody>
                  <a:tcPr marL="9525" marR="9525" marT="9525" marB="0" anchor="b">
                    <a:lnL>
                      <a:noFill/>
                    </a:lnL>
                    <a:lnR>
                      <a:noFill/>
                    </a:lnR>
                    <a:lnT>
                      <a:noFill/>
                    </a:lnT>
                    <a:lnB>
                      <a:noFill/>
                    </a:lnB>
                  </a:tcPr>
                </a:tc>
                <a:extLst>
                  <a:ext uri="{0D108BD9-81ED-4DB2-BD59-A6C34878D82A}">
                    <a16:rowId xmlns:a16="http://schemas.microsoft.com/office/drawing/2014/main" val="10000"/>
                  </a:ext>
                </a:extLst>
              </a:tr>
            </a:tbl>
          </a:graphicData>
        </a:graphic>
      </p:graphicFrame>
      <p:graphicFrame>
        <p:nvGraphicFramePr>
          <p:cNvPr id="31757" name="Object 13"/>
          <p:cNvGraphicFramePr>
            <a:graphicFrameLocks noChangeAspect="1"/>
          </p:cNvGraphicFramePr>
          <p:nvPr/>
        </p:nvGraphicFramePr>
        <p:xfrm>
          <a:off x="862013" y="1314128"/>
          <a:ext cx="8181975" cy="1143000"/>
        </p:xfrm>
        <a:graphic>
          <a:graphicData uri="http://schemas.openxmlformats.org/presentationml/2006/ole">
            <mc:AlternateContent xmlns:mc="http://schemas.openxmlformats.org/markup-compatibility/2006">
              <mc:Choice xmlns:v="urn:schemas-microsoft-com:vml" Requires="v">
                <p:oleObj spid="_x0000_s1038" name="Worksheet" r:id="rId4" imgW="8181908" imgH="1142899" progId="Excel.Sheet.8">
                  <p:link updateAutomatic="1"/>
                </p:oleObj>
              </mc:Choice>
              <mc:Fallback>
                <p:oleObj name="Worksheet" r:id="rId4" imgW="8181908" imgH="1142899" progId="Excel.Sheet.8">
                  <p:link updateAutomatic="1"/>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2013" y="1314128"/>
                        <a:ext cx="818197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1759" name="Object 15"/>
          <p:cNvGraphicFramePr>
            <a:graphicFrameLocks noChangeAspect="1"/>
          </p:cNvGraphicFramePr>
          <p:nvPr/>
        </p:nvGraphicFramePr>
        <p:xfrm>
          <a:off x="2602121" y="2871541"/>
          <a:ext cx="6448425" cy="1685925"/>
        </p:xfrm>
        <a:graphic>
          <a:graphicData uri="http://schemas.openxmlformats.org/presentationml/2006/ole">
            <mc:AlternateContent xmlns:mc="http://schemas.openxmlformats.org/markup-compatibility/2006">
              <mc:Choice xmlns:v="urn:schemas-microsoft-com:vml" Requires="v">
                <p:oleObj spid="_x0000_s1039" name="Worksheet" r:id="rId6" imgW="6448348" imgH="1686005" progId="Excel.Sheet.8">
                  <p:link updateAutomatic="1"/>
                </p:oleObj>
              </mc:Choice>
              <mc:Fallback>
                <p:oleObj name="Worksheet" r:id="rId6" imgW="6448348" imgH="1686005" progId="Excel.Sheet.8">
                  <p:link updateAutomatic="1"/>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02121" y="2871541"/>
                        <a:ext cx="6448425" cy="168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1761" name="Object 17"/>
          <p:cNvGraphicFramePr>
            <a:graphicFrameLocks noChangeAspect="1"/>
          </p:cNvGraphicFramePr>
          <p:nvPr/>
        </p:nvGraphicFramePr>
        <p:xfrm>
          <a:off x="5794635" y="4703763"/>
          <a:ext cx="3228975" cy="190500"/>
        </p:xfrm>
        <a:graphic>
          <a:graphicData uri="http://schemas.openxmlformats.org/presentationml/2006/ole">
            <mc:AlternateContent xmlns:mc="http://schemas.openxmlformats.org/markup-compatibility/2006">
              <mc:Choice xmlns:v="urn:schemas-microsoft-com:vml" Requires="v">
                <p:oleObj spid="_x0000_s1040" name="Worksheet" r:id="rId8" imgW="3229033" imgH="190573" progId="Excel.Sheet.8">
                  <p:link updateAutomatic="1"/>
                </p:oleObj>
              </mc:Choice>
              <mc:Fallback>
                <p:oleObj name="Worksheet" r:id="rId8" imgW="3229033" imgH="190573" progId="Excel.Sheet.8">
                  <p:link updateAutomatic="1"/>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94635" y="4703763"/>
                        <a:ext cx="3228975"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1762" name="Object 18"/>
          <p:cNvGraphicFramePr>
            <a:graphicFrameLocks noChangeAspect="1"/>
          </p:cNvGraphicFramePr>
          <p:nvPr/>
        </p:nvGraphicFramePr>
        <p:xfrm>
          <a:off x="856340" y="2871541"/>
          <a:ext cx="1685925" cy="1685925"/>
        </p:xfrm>
        <a:graphic>
          <a:graphicData uri="http://schemas.openxmlformats.org/presentationml/2006/ole">
            <mc:AlternateContent xmlns:mc="http://schemas.openxmlformats.org/markup-compatibility/2006">
              <mc:Choice xmlns:v="urn:schemas-microsoft-com:vml" Requires="v">
                <p:oleObj spid="_x0000_s1041" name="Worksheet" r:id="rId10" imgW="1686051" imgH="1686005" progId="Excel.Sheet.8">
                  <p:link updateAutomatic="1"/>
                </p:oleObj>
              </mc:Choice>
              <mc:Fallback>
                <p:oleObj name="Worksheet" r:id="rId10" imgW="1686051" imgH="1686005" progId="Excel.Sheet.8">
                  <p:link updateAutomatic="1"/>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56340" y="2871541"/>
                        <a:ext cx="1685925" cy="168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7" name="Rettangolo 26"/>
          <p:cNvSpPr/>
          <p:nvPr/>
        </p:nvSpPr>
        <p:spPr bwMode="gray">
          <a:xfrm rot="16200000" flipV="1">
            <a:off x="6120682" y="4245398"/>
            <a:ext cx="978196" cy="546877"/>
          </a:xfrm>
          <a:prstGeom prst="rect">
            <a:avLst/>
          </a:prstGeom>
          <a:noFill/>
          <a:ln w="22225" algn="ctr">
            <a:solidFill>
              <a:srgbClr val="FF0000"/>
            </a:solidFill>
            <a:prstDash val="dash"/>
            <a:round/>
            <a:headEnd/>
            <a:tailEnd/>
          </a:ln>
        </p:spPr>
        <p:txBody>
          <a:bodyPr lIns="93757" tIns="46878" rIns="93757" bIns="46878" rtlCol="0" anchor="ctr"/>
          <a:lstStyle/>
          <a:p>
            <a:pPr algn="ctr" defTabSz="931863" eaLnBrk="0" hangingPunct="0">
              <a:spcBef>
                <a:spcPct val="50000"/>
              </a:spcBef>
              <a:buSzPct val="120000"/>
            </a:pPr>
            <a:endParaRPr lang="en-US" dirty="0">
              <a:solidFill>
                <a:schemeClr val="bg1"/>
              </a:solidFill>
            </a:endParaRPr>
          </a:p>
        </p:txBody>
      </p:sp>
      <mc:AlternateContent xmlns:mc="http://schemas.openxmlformats.org/markup-compatibility/2006" xmlns:p14="http://schemas.microsoft.com/office/powerpoint/2010/main">
        <mc:Choice Requires="p14">
          <p:contentPart p14:bwMode="auto" r:id="rId12">
            <p14:nvContentPartPr>
              <p14:cNvPr id="2" name="Input penna 1">
                <a:extLst>
                  <a:ext uri="{FF2B5EF4-FFF2-40B4-BE49-F238E27FC236}">
                    <a16:creationId xmlns:a16="http://schemas.microsoft.com/office/drawing/2014/main" id="{1D41D0CE-0225-F631-EABE-16EB5D336E1F}"/>
                  </a:ext>
                </a:extLst>
              </p14:cNvPr>
              <p14:cNvContentPartPr/>
              <p14:nvPr/>
            </p14:nvContentPartPr>
            <p14:xfrm>
              <a:off x="9005113" y="276544"/>
              <a:ext cx="639000" cy="430560"/>
            </p14:xfrm>
          </p:contentPart>
        </mc:Choice>
        <mc:Fallback xmlns="">
          <p:pic>
            <p:nvPicPr>
              <p:cNvPr id="2" name="Input penna 1">
                <a:extLst>
                  <a:ext uri="{FF2B5EF4-FFF2-40B4-BE49-F238E27FC236}">
                    <a16:creationId xmlns:a16="http://schemas.microsoft.com/office/drawing/2014/main" id="{1D41D0CE-0225-F631-EABE-16EB5D336E1F}"/>
                  </a:ext>
                </a:extLst>
              </p:cNvPr>
              <p:cNvPicPr/>
              <p:nvPr/>
            </p:nvPicPr>
            <p:blipFill>
              <a:blip r:embed="rId13"/>
              <a:stretch>
                <a:fillRect/>
              </a:stretch>
            </p:blipFill>
            <p:spPr>
              <a:xfrm>
                <a:off x="8951113" y="168904"/>
                <a:ext cx="746640" cy="64620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3" name="Input penna 2">
                <a:extLst>
                  <a:ext uri="{FF2B5EF4-FFF2-40B4-BE49-F238E27FC236}">
                    <a16:creationId xmlns:a16="http://schemas.microsoft.com/office/drawing/2014/main" id="{74C22A91-6D73-9369-31CC-9B7477B7C132}"/>
                  </a:ext>
                </a:extLst>
              </p14:cNvPr>
              <p14:cNvContentPartPr/>
              <p14:nvPr/>
            </p14:nvContentPartPr>
            <p14:xfrm>
              <a:off x="8572753" y="6502024"/>
              <a:ext cx="1092240" cy="27360"/>
            </p14:xfrm>
          </p:contentPart>
        </mc:Choice>
        <mc:Fallback xmlns="">
          <p:pic>
            <p:nvPicPr>
              <p:cNvPr id="3" name="Input penna 2">
                <a:extLst>
                  <a:ext uri="{FF2B5EF4-FFF2-40B4-BE49-F238E27FC236}">
                    <a16:creationId xmlns:a16="http://schemas.microsoft.com/office/drawing/2014/main" id="{74C22A91-6D73-9369-31CC-9B7477B7C132}"/>
                  </a:ext>
                </a:extLst>
              </p:cNvPr>
              <p:cNvPicPr/>
              <p:nvPr/>
            </p:nvPicPr>
            <p:blipFill>
              <a:blip r:embed="rId15"/>
              <a:stretch>
                <a:fillRect/>
              </a:stretch>
            </p:blipFill>
            <p:spPr>
              <a:xfrm>
                <a:off x="8518753" y="6394024"/>
                <a:ext cx="1199880" cy="24300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4" name="Input penna 3">
                <a:extLst>
                  <a:ext uri="{FF2B5EF4-FFF2-40B4-BE49-F238E27FC236}">
                    <a16:creationId xmlns:a16="http://schemas.microsoft.com/office/drawing/2014/main" id="{53DA6351-D911-61C4-07CA-BE78FBFE2B96}"/>
                  </a:ext>
                </a:extLst>
              </p14:cNvPr>
              <p14:cNvContentPartPr/>
              <p14:nvPr/>
            </p14:nvContentPartPr>
            <p14:xfrm>
              <a:off x="-31607" y="462304"/>
              <a:ext cx="367920" cy="24120"/>
            </p14:xfrm>
          </p:contentPart>
        </mc:Choice>
        <mc:Fallback xmlns="">
          <p:pic>
            <p:nvPicPr>
              <p:cNvPr id="4" name="Input penna 3">
                <a:extLst>
                  <a:ext uri="{FF2B5EF4-FFF2-40B4-BE49-F238E27FC236}">
                    <a16:creationId xmlns:a16="http://schemas.microsoft.com/office/drawing/2014/main" id="{53DA6351-D911-61C4-07CA-BE78FBFE2B96}"/>
                  </a:ext>
                </a:extLst>
              </p:cNvPr>
              <p:cNvPicPr/>
              <p:nvPr/>
            </p:nvPicPr>
            <p:blipFill>
              <a:blip r:embed="rId17"/>
              <a:stretch>
                <a:fillRect/>
              </a:stretch>
            </p:blipFill>
            <p:spPr>
              <a:xfrm>
                <a:off x="-85607" y="354664"/>
                <a:ext cx="475560" cy="23976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5" name="Input penna 4">
                <a:extLst>
                  <a:ext uri="{FF2B5EF4-FFF2-40B4-BE49-F238E27FC236}">
                    <a16:creationId xmlns:a16="http://schemas.microsoft.com/office/drawing/2014/main" id="{2348151F-0F49-CBC7-7C42-768E5E25693E}"/>
                  </a:ext>
                </a:extLst>
              </p14:cNvPr>
              <p14:cNvContentPartPr/>
              <p14:nvPr/>
            </p14:nvContentPartPr>
            <p14:xfrm>
              <a:off x="2140993" y="358624"/>
              <a:ext cx="647280" cy="12600"/>
            </p14:xfrm>
          </p:contentPart>
        </mc:Choice>
        <mc:Fallback xmlns="">
          <p:pic>
            <p:nvPicPr>
              <p:cNvPr id="5" name="Input penna 4">
                <a:extLst>
                  <a:ext uri="{FF2B5EF4-FFF2-40B4-BE49-F238E27FC236}">
                    <a16:creationId xmlns:a16="http://schemas.microsoft.com/office/drawing/2014/main" id="{2348151F-0F49-CBC7-7C42-768E5E25693E}"/>
                  </a:ext>
                </a:extLst>
              </p:cNvPr>
              <p:cNvPicPr/>
              <p:nvPr/>
            </p:nvPicPr>
            <p:blipFill>
              <a:blip r:embed="rId19"/>
              <a:stretch>
                <a:fillRect/>
              </a:stretch>
            </p:blipFill>
            <p:spPr>
              <a:xfrm>
                <a:off x="2087353" y="250984"/>
                <a:ext cx="754920" cy="22824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6" name="Input penna 5">
                <a:extLst>
                  <a:ext uri="{FF2B5EF4-FFF2-40B4-BE49-F238E27FC236}">
                    <a16:creationId xmlns:a16="http://schemas.microsoft.com/office/drawing/2014/main" id="{DCC25435-34EC-0B4A-3C4C-46B11B280082}"/>
                  </a:ext>
                </a:extLst>
              </p14:cNvPr>
              <p14:cNvContentPartPr/>
              <p14:nvPr/>
            </p14:nvContentPartPr>
            <p14:xfrm>
              <a:off x="8495713" y="6713344"/>
              <a:ext cx="1262880" cy="23400"/>
            </p14:xfrm>
          </p:contentPart>
        </mc:Choice>
        <mc:Fallback xmlns="">
          <p:pic>
            <p:nvPicPr>
              <p:cNvPr id="6" name="Input penna 5">
                <a:extLst>
                  <a:ext uri="{FF2B5EF4-FFF2-40B4-BE49-F238E27FC236}">
                    <a16:creationId xmlns:a16="http://schemas.microsoft.com/office/drawing/2014/main" id="{DCC25435-34EC-0B4A-3C4C-46B11B280082}"/>
                  </a:ext>
                </a:extLst>
              </p:cNvPr>
              <p:cNvPicPr/>
              <p:nvPr/>
            </p:nvPicPr>
            <p:blipFill>
              <a:blip r:embed="rId21"/>
              <a:stretch>
                <a:fillRect/>
              </a:stretch>
            </p:blipFill>
            <p:spPr>
              <a:xfrm>
                <a:off x="8442073" y="6605344"/>
                <a:ext cx="1370520" cy="239040"/>
              </a:xfrm>
              <a:prstGeom prst="rect">
                <a:avLst/>
              </a:prstGeom>
            </p:spPr>
          </p:pic>
        </mc:Fallback>
      </mc:AlternateContent>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 name="Rectangle 4"/>
          <p:cNvSpPr>
            <a:spLocks noChangeArrowheads="1"/>
          </p:cNvSpPr>
          <p:nvPr/>
        </p:nvSpPr>
        <p:spPr bwMode="auto">
          <a:xfrm>
            <a:off x="412750" y="123106"/>
            <a:ext cx="8915400" cy="394130"/>
          </a:xfrm>
          <a:prstGeom prst="rect">
            <a:avLst/>
          </a:prstGeom>
          <a:noFill/>
          <a:ln w="9525">
            <a:noFill/>
            <a:miter lim="800000"/>
            <a:headEnd/>
            <a:tailEnd/>
          </a:ln>
        </p:spPr>
        <p:txBody>
          <a:bodyPr lIns="90000" rIns="0"/>
          <a:lstStyle/>
          <a:p>
            <a:pPr algn="l">
              <a:spcBef>
                <a:spcPct val="0"/>
              </a:spcBef>
              <a:buSzTx/>
              <a:buFontTx/>
              <a:buNone/>
            </a:pPr>
            <a:r>
              <a:rPr lang="it-IT" sz="2200" b="1" dirty="0">
                <a:solidFill>
                  <a:srgbClr val="014377"/>
                </a:solidFill>
              </a:rPr>
              <a:t>Valutazione TVS </a:t>
            </a:r>
          </a:p>
          <a:p>
            <a:pPr algn="l"/>
            <a:r>
              <a:rPr lang="it-IT" sz="1600" b="0" i="1" dirty="0">
                <a:solidFill>
                  <a:srgbClr val="014377"/>
                </a:solidFill>
              </a:rPr>
              <a:t>Multipli di transazione</a:t>
            </a:r>
            <a:endParaRPr lang="it-IT" sz="1600" b="1" i="1" dirty="0">
              <a:solidFill>
                <a:srgbClr val="014377"/>
              </a:solidFill>
            </a:endParaRPr>
          </a:p>
        </p:txBody>
      </p:sp>
      <p:sp>
        <p:nvSpPr>
          <p:cNvPr id="17" name="AutoShape 19"/>
          <p:cNvSpPr>
            <a:spLocks noChangeArrowheads="1"/>
          </p:cNvSpPr>
          <p:nvPr/>
        </p:nvSpPr>
        <p:spPr bwMode="gray">
          <a:xfrm>
            <a:off x="180611" y="952638"/>
            <a:ext cx="9468000" cy="216000"/>
          </a:xfrm>
          <a:prstGeom prst="roundRect">
            <a:avLst>
              <a:gd name="adj" fmla="val 19561"/>
            </a:avLst>
          </a:prstGeom>
          <a:solidFill>
            <a:srgbClr val="014377"/>
          </a:solidFill>
          <a:ln w="9525" algn="ctr">
            <a:noFill/>
            <a:round/>
            <a:headEnd/>
            <a:tailEnd/>
          </a:ln>
          <a:effectLst/>
        </p:spPr>
        <p:txBody>
          <a:bodyPr lIns="72009" tIns="0" rIns="72009" bIns="0" anchor="ctr"/>
          <a:lstStyle/>
          <a:p>
            <a:pPr defTabSz="931863" eaLnBrk="0" hangingPunct="0">
              <a:spcBef>
                <a:spcPct val="50000"/>
              </a:spcBef>
              <a:buClr>
                <a:schemeClr val="tx1"/>
              </a:buClr>
            </a:pPr>
            <a:r>
              <a:rPr lang="it-IT" sz="900" dirty="0">
                <a:solidFill>
                  <a:schemeClr val="bg1"/>
                </a:solidFill>
                <a:cs typeface="Arial" pitchFamily="34" charset="0"/>
              </a:rPr>
              <a:t>Transazioni  Player comparabili</a:t>
            </a:r>
          </a:p>
        </p:txBody>
      </p:sp>
      <p:sp>
        <p:nvSpPr>
          <p:cNvPr id="7" name="CasellaDiTesto 6"/>
          <p:cNvSpPr txBox="1"/>
          <p:nvPr/>
        </p:nvSpPr>
        <p:spPr>
          <a:xfrm>
            <a:off x="2936776" y="4822418"/>
            <a:ext cx="4176464" cy="307777"/>
          </a:xfrm>
          <a:prstGeom prst="rect">
            <a:avLst/>
          </a:prstGeom>
          <a:solidFill>
            <a:srgbClr val="BBCCDF"/>
          </a:solidFill>
        </p:spPr>
        <p:txBody>
          <a:bodyPr wrap="square" rtlCol="0">
            <a:spAutoFit/>
          </a:bodyPr>
          <a:lstStyle/>
          <a:p>
            <a:pPr algn="ctr"/>
            <a:r>
              <a:rPr lang="it-IT" sz="1400" dirty="0">
                <a:solidFill>
                  <a:srgbClr val="002060"/>
                </a:solidFill>
              </a:rPr>
              <a:t>EV/EBITDA  MEDIANO 10x </a:t>
            </a:r>
          </a:p>
        </p:txBody>
      </p:sp>
      <p:sp>
        <p:nvSpPr>
          <p:cNvPr id="8" name="AutoShape 27"/>
          <p:cNvSpPr>
            <a:spLocks noChangeArrowheads="1"/>
          </p:cNvSpPr>
          <p:nvPr/>
        </p:nvSpPr>
        <p:spPr bwMode="auto">
          <a:xfrm rot="10800000">
            <a:off x="2877402" y="4254991"/>
            <a:ext cx="4176463" cy="268289"/>
          </a:xfrm>
          <a:prstGeom prst="triangle">
            <a:avLst>
              <a:gd name="adj" fmla="val 50000"/>
            </a:avLst>
          </a:prstGeom>
          <a:noFill/>
          <a:ln w="12700" cap="flat" cmpd="sng" algn="ctr">
            <a:solidFill>
              <a:schemeClr val="bg1">
                <a:lumMod val="85000"/>
              </a:schemeClr>
            </a:solidFill>
            <a:prstDash val="solid"/>
            <a:round/>
            <a:headEnd type="none" w="med" len="med"/>
            <a:tailEnd type="none" w="med" len="med"/>
          </a:ln>
          <a:effectLst/>
        </p:spPr>
        <p:txBody>
          <a:bodyPr vert="horz" wrap="square" lIns="0" tIns="46800" rIns="0" bIns="46800" numCol="1" rtlCol="0" anchor="t" anchorCtr="0" compatLnSpc="1">
            <a:prstTxWarp prst="textNoShape">
              <a:avLst/>
            </a:prstTxWarp>
            <a:noAutofit/>
          </a:bodyPr>
          <a:lstStyle/>
          <a:p>
            <a:pPr algn="r" eaLnBrk="0" hangingPunct="0"/>
            <a:endParaRPr lang="it-IT" b="0" dirty="0">
              <a:latin typeface="Arial" charset="0"/>
            </a:endParaRPr>
          </a:p>
        </p:txBody>
      </p:sp>
      <p:sp>
        <p:nvSpPr>
          <p:cNvPr id="10" name="Rettangolo 9"/>
          <p:cNvSpPr/>
          <p:nvPr/>
        </p:nvSpPr>
        <p:spPr bwMode="gray">
          <a:xfrm rot="16200000" flipV="1">
            <a:off x="4752614" y="-1199409"/>
            <a:ext cx="368135" cy="9559636"/>
          </a:xfrm>
          <a:prstGeom prst="rect">
            <a:avLst/>
          </a:prstGeom>
          <a:noFill/>
          <a:ln w="22225" algn="ctr">
            <a:solidFill>
              <a:srgbClr val="FF0000"/>
            </a:solidFill>
            <a:prstDash val="dash"/>
            <a:round/>
            <a:headEnd/>
            <a:tailEnd/>
          </a:ln>
        </p:spPr>
        <p:txBody>
          <a:bodyPr lIns="93757" tIns="46878" rIns="93757" bIns="46878" rtlCol="0" anchor="ctr"/>
          <a:lstStyle/>
          <a:p>
            <a:pPr algn="ctr" defTabSz="931863" eaLnBrk="0" hangingPunct="0">
              <a:spcBef>
                <a:spcPct val="50000"/>
              </a:spcBef>
              <a:buSzPct val="120000"/>
            </a:pPr>
            <a:endParaRPr lang="en-US" dirty="0">
              <a:solidFill>
                <a:schemeClr val="bg1"/>
              </a:solidFill>
            </a:endParaRPr>
          </a:p>
        </p:txBody>
      </p:sp>
      <p:sp>
        <p:nvSpPr>
          <p:cNvPr id="11" name="CasellaDiTesto 10"/>
          <p:cNvSpPr txBox="1"/>
          <p:nvPr/>
        </p:nvSpPr>
        <p:spPr>
          <a:xfrm>
            <a:off x="2936776" y="5356808"/>
            <a:ext cx="4176464" cy="307777"/>
          </a:xfrm>
          <a:prstGeom prst="rect">
            <a:avLst/>
          </a:prstGeom>
          <a:solidFill>
            <a:srgbClr val="BBCCDF"/>
          </a:solidFill>
        </p:spPr>
        <p:txBody>
          <a:bodyPr wrap="square" rtlCol="0">
            <a:spAutoFit/>
          </a:bodyPr>
          <a:lstStyle/>
          <a:p>
            <a:pPr algn="ctr"/>
            <a:r>
              <a:rPr lang="it-IT" sz="1400" dirty="0">
                <a:solidFill>
                  <a:srgbClr val="002060"/>
                </a:solidFill>
              </a:rPr>
              <a:t>EV/SALES MEDIO 0,85x </a:t>
            </a:r>
          </a:p>
        </p:txBody>
      </p:sp>
      <p:graphicFrame>
        <p:nvGraphicFramePr>
          <p:cNvPr id="77826" name="Object 2"/>
          <p:cNvGraphicFramePr>
            <a:graphicFrameLocks noChangeAspect="1"/>
          </p:cNvGraphicFramePr>
          <p:nvPr/>
        </p:nvGraphicFramePr>
        <p:xfrm>
          <a:off x="247503" y="2046909"/>
          <a:ext cx="9300392" cy="1674517"/>
        </p:xfrm>
        <a:graphic>
          <a:graphicData uri="http://schemas.openxmlformats.org/presentationml/2006/ole">
            <mc:AlternateContent xmlns:mc="http://schemas.openxmlformats.org/markup-compatibility/2006">
              <mc:Choice xmlns:v="urn:schemas-microsoft-com:vml" Requires="v">
                <p:oleObj spid="_x0000_s2053" name="Worksheet" r:id="rId4" imgW="11306203" imgH="2038268" progId="Excel.Sheet.8">
                  <p:link updateAutomatic="1"/>
                </p:oleObj>
              </mc:Choice>
              <mc:Fallback>
                <p:oleObj name="Worksheet" r:id="rId4" imgW="11306203" imgH="2038268" progId="Excel.Sheet.8">
                  <p:link updateAutomatic="1"/>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7503" y="2046909"/>
                        <a:ext cx="9300392" cy="1674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mc:AlternateContent xmlns:mc="http://schemas.openxmlformats.org/markup-compatibility/2006" xmlns:p14="http://schemas.microsoft.com/office/powerpoint/2010/main">
        <mc:Choice Requires="p14">
          <p:contentPart p14:bwMode="auto" r:id="rId6">
            <p14:nvContentPartPr>
              <p14:cNvPr id="2" name="Input penna 1">
                <a:extLst>
                  <a:ext uri="{FF2B5EF4-FFF2-40B4-BE49-F238E27FC236}">
                    <a16:creationId xmlns:a16="http://schemas.microsoft.com/office/drawing/2014/main" id="{FE165BC6-D22E-AD3A-1601-E7803A997822}"/>
                  </a:ext>
                </a:extLst>
              </p14:cNvPr>
              <p14:cNvContentPartPr/>
              <p14:nvPr/>
            </p14:nvContentPartPr>
            <p14:xfrm>
              <a:off x="8962993" y="230824"/>
              <a:ext cx="717480" cy="469800"/>
            </p14:xfrm>
          </p:contentPart>
        </mc:Choice>
        <mc:Fallback xmlns="">
          <p:pic>
            <p:nvPicPr>
              <p:cNvPr id="2" name="Input penna 1">
                <a:extLst>
                  <a:ext uri="{FF2B5EF4-FFF2-40B4-BE49-F238E27FC236}">
                    <a16:creationId xmlns:a16="http://schemas.microsoft.com/office/drawing/2014/main" id="{FE165BC6-D22E-AD3A-1601-E7803A997822}"/>
                  </a:ext>
                </a:extLst>
              </p:cNvPr>
              <p:cNvPicPr/>
              <p:nvPr/>
            </p:nvPicPr>
            <p:blipFill>
              <a:blip r:embed="rId7"/>
              <a:stretch>
                <a:fillRect/>
              </a:stretch>
            </p:blipFill>
            <p:spPr>
              <a:xfrm>
                <a:off x="8908993" y="123184"/>
                <a:ext cx="825120" cy="68544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3" name="Input penna 2">
                <a:extLst>
                  <a:ext uri="{FF2B5EF4-FFF2-40B4-BE49-F238E27FC236}">
                    <a16:creationId xmlns:a16="http://schemas.microsoft.com/office/drawing/2014/main" id="{ACB467A0-CE10-E5DB-0B17-635326902BDB}"/>
                  </a:ext>
                </a:extLst>
              </p14:cNvPr>
              <p14:cNvContentPartPr/>
              <p14:nvPr/>
            </p14:nvContentPartPr>
            <p14:xfrm>
              <a:off x="8507233" y="6515704"/>
              <a:ext cx="1181160" cy="5760"/>
            </p14:xfrm>
          </p:contentPart>
        </mc:Choice>
        <mc:Fallback xmlns="">
          <p:pic>
            <p:nvPicPr>
              <p:cNvPr id="3" name="Input penna 2">
                <a:extLst>
                  <a:ext uri="{FF2B5EF4-FFF2-40B4-BE49-F238E27FC236}">
                    <a16:creationId xmlns:a16="http://schemas.microsoft.com/office/drawing/2014/main" id="{ACB467A0-CE10-E5DB-0B17-635326902BDB}"/>
                  </a:ext>
                </a:extLst>
              </p:cNvPr>
              <p:cNvPicPr/>
              <p:nvPr/>
            </p:nvPicPr>
            <p:blipFill>
              <a:blip r:embed="rId9"/>
              <a:stretch>
                <a:fillRect/>
              </a:stretch>
            </p:blipFill>
            <p:spPr>
              <a:xfrm>
                <a:off x="8453593" y="6408064"/>
                <a:ext cx="1288800" cy="22140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4" name="Input penna 3">
                <a:extLst>
                  <a:ext uri="{FF2B5EF4-FFF2-40B4-BE49-F238E27FC236}">
                    <a16:creationId xmlns:a16="http://schemas.microsoft.com/office/drawing/2014/main" id="{DE0D11B6-B273-2F9F-7F0D-8A59823C85DB}"/>
                  </a:ext>
                </a:extLst>
              </p14:cNvPr>
              <p14:cNvContentPartPr/>
              <p14:nvPr/>
            </p14:nvContentPartPr>
            <p14:xfrm>
              <a:off x="-31967" y="404344"/>
              <a:ext cx="402120" cy="59040"/>
            </p14:xfrm>
          </p:contentPart>
        </mc:Choice>
        <mc:Fallback xmlns="">
          <p:pic>
            <p:nvPicPr>
              <p:cNvPr id="4" name="Input penna 3">
                <a:extLst>
                  <a:ext uri="{FF2B5EF4-FFF2-40B4-BE49-F238E27FC236}">
                    <a16:creationId xmlns:a16="http://schemas.microsoft.com/office/drawing/2014/main" id="{DE0D11B6-B273-2F9F-7F0D-8A59823C85DB}"/>
                  </a:ext>
                </a:extLst>
              </p:cNvPr>
              <p:cNvPicPr/>
              <p:nvPr/>
            </p:nvPicPr>
            <p:blipFill>
              <a:blip r:embed="rId11"/>
              <a:stretch>
                <a:fillRect/>
              </a:stretch>
            </p:blipFill>
            <p:spPr>
              <a:xfrm>
                <a:off x="-85967" y="296344"/>
                <a:ext cx="509760" cy="27468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5" name="Input penna 4">
                <a:extLst>
                  <a:ext uri="{FF2B5EF4-FFF2-40B4-BE49-F238E27FC236}">
                    <a16:creationId xmlns:a16="http://schemas.microsoft.com/office/drawing/2014/main" id="{A5A1F201-FA7F-A21E-ED6A-E0D202D0E91F}"/>
                  </a:ext>
                </a:extLst>
              </p14:cNvPr>
              <p14:cNvContentPartPr/>
              <p14:nvPr/>
            </p14:nvContentPartPr>
            <p14:xfrm>
              <a:off x="2175913" y="335224"/>
              <a:ext cx="759240" cy="24120"/>
            </p14:xfrm>
          </p:contentPart>
        </mc:Choice>
        <mc:Fallback xmlns="">
          <p:pic>
            <p:nvPicPr>
              <p:cNvPr id="5" name="Input penna 4">
                <a:extLst>
                  <a:ext uri="{FF2B5EF4-FFF2-40B4-BE49-F238E27FC236}">
                    <a16:creationId xmlns:a16="http://schemas.microsoft.com/office/drawing/2014/main" id="{A5A1F201-FA7F-A21E-ED6A-E0D202D0E91F}"/>
                  </a:ext>
                </a:extLst>
              </p:cNvPr>
              <p:cNvPicPr/>
              <p:nvPr/>
            </p:nvPicPr>
            <p:blipFill>
              <a:blip r:embed="rId13"/>
              <a:stretch>
                <a:fillRect/>
              </a:stretch>
            </p:blipFill>
            <p:spPr>
              <a:xfrm>
                <a:off x="2121913" y="227224"/>
                <a:ext cx="866880" cy="23976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6" name="Input penna 5">
                <a:extLst>
                  <a:ext uri="{FF2B5EF4-FFF2-40B4-BE49-F238E27FC236}">
                    <a16:creationId xmlns:a16="http://schemas.microsoft.com/office/drawing/2014/main" id="{E4121B55-9FB3-A974-66CB-3472AC8B77CE}"/>
                  </a:ext>
                </a:extLst>
              </p14:cNvPr>
              <p14:cNvContentPartPr/>
              <p14:nvPr/>
            </p14:nvContentPartPr>
            <p14:xfrm>
              <a:off x="8472313" y="6701464"/>
              <a:ext cx="1354320" cy="36720"/>
            </p14:xfrm>
          </p:contentPart>
        </mc:Choice>
        <mc:Fallback xmlns="">
          <p:pic>
            <p:nvPicPr>
              <p:cNvPr id="6" name="Input penna 5">
                <a:extLst>
                  <a:ext uri="{FF2B5EF4-FFF2-40B4-BE49-F238E27FC236}">
                    <a16:creationId xmlns:a16="http://schemas.microsoft.com/office/drawing/2014/main" id="{E4121B55-9FB3-A974-66CB-3472AC8B77CE}"/>
                  </a:ext>
                </a:extLst>
              </p:cNvPr>
              <p:cNvPicPr/>
              <p:nvPr/>
            </p:nvPicPr>
            <p:blipFill>
              <a:blip r:embed="rId15"/>
              <a:stretch>
                <a:fillRect/>
              </a:stretch>
            </p:blipFill>
            <p:spPr>
              <a:xfrm>
                <a:off x="8418313" y="6593824"/>
                <a:ext cx="1461960" cy="252360"/>
              </a:xfrm>
              <a:prstGeom prst="rect">
                <a:avLst/>
              </a:prstGeom>
            </p:spPr>
          </p:pic>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4997" name="Object 5"/>
          <p:cNvGraphicFramePr>
            <a:graphicFrameLocks noChangeAspect="1"/>
          </p:cNvGraphicFramePr>
          <p:nvPr/>
        </p:nvGraphicFramePr>
        <p:xfrm>
          <a:off x="3686175" y="3002779"/>
          <a:ext cx="5915025" cy="1009650"/>
        </p:xfrm>
        <a:graphic>
          <a:graphicData uri="http://schemas.openxmlformats.org/presentationml/2006/ole">
            <mc:AlternateContent xmlns:mc="http://schemas.openxmlformats.org/markup-compatibility/2006">
              <mc:Choice xmlns:v="urn:schemas-microsoft-com:vml" Requires="v">
                <p:oleObj spid="_x0000_s3083" name="Worksheet" r:id="rId4" imgW="5914944" imgH="1009552" progId="Excel.Sheet.8">
                  <p:link updateAutomatic="1"/>
                </p:oleObj>
              </mc:Choice>
              <mc:Fallback>
                <p:oleObj name="Worksheet" r:id="rId4" imgW="5914944" imgH="1009552" progId="Excel.Sheet.8">
                  <p:link updateAutomatic="1"/>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86175" y="3002779"/>
                        <a:ext cx="5915025" cy="100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411" name="Rectangle 3"/>
          <p:cNvSpPr>
            <a:spLocks noGrp="1" noChangeArrowheads="1"/>
          </p:cNvSpPr>
          <p:nvPr>
            <p:ph type="title" idx="4294967295"/>
          </p:nvPr>
        </p:nvSpPr>
        <p:spPr>
          <a:xfrm>
            <a:off x="387350" y="126456"/>
            <a:ext cx="4376967" cy="769441"/>
          </a:xfrm>
          <a:noFill/>
          <a:ln w="9525">
            <a:noFill/>
            <a:miter lim="800000"/>
            <a:headEnd/>
            <a:tailEnd/>
          </a:ln>
        </p:spPr>
        <p:txBody>
          <a:bodyPr lIns="90000" rIns="0"/>
          <a:lstStyle/>
          <a:p>
            <a:pPr algn="l" eaLnBrk="0" fontAlgn="base" hangingPunct="0">
              <a:spcAft>
                <a:spcPct val="0"/>
              </a:spcAft>
              <a:defRPr/>
            </a:pPr>
            <a:r>
              <a:rPr lang="it-IT" sz="2200" b="1" dirty="0">
                <a:solidFill>
                  <a:srgbClr val="014377"/>
                </a:solidFill>
                <a:latin typeface="Arial" charset="0"/>
                <a:ea typeface="+mn-ea"/>
                <a:cs typeface="+mn-cs"/>
              </a:rPr>
              <a:t>Valorizzazione dell’Operazione </a:t>
            </a:r>
            <a:br>
              <a:rPr lang="it-IT" sz="2200" b="1" dirty="0">
                <a:solidFill>
                  <a:srgbClr val="014377"/>
                </a:solidFill>
                <a:latin typeface="Arial" charset="0"/>
                <a:ea typeface="+mn-ea"/>
                <a:cs typeface="+mn-cs"/>
              </a:rPr>
            </a:br>
            <a:r>
              <a:rPr lang="it-IT" sz="1400" i="1" dirty="0">
                <a:solidFill>
                  <a:srgbClr val="014377"/>
                </a:solidFill>
                <a:latin typeface="Arial" charset="0"/>
                <a:ea typeface="+mn-ea"/>
                <a:cs typeface="+mn-cs"/>
              </a:rPr>
              <a:t>Valorizzazione a Multipli</a:t>
            </a:r>
            <a:endParaRPr lang="it-IT" sz="2200" i="1" dirty="0">
              <a:solidFill>
                <a:srgbClr val="014377"/>
              </a:solidFill>
              <a:latin typeface="Arial" charset="0"/>
              <a:ea typeface="+mn-ea"/>
              <a:cs typeface="+mn-cs"/>
            </a:endParaRPr>
          </a:p>
        </p:txBody>
      </p:sp>
      <p:sp>
        <p:nvSpPr>
          <p:cNvPr id="17412" name="Rectangle 4"/>
          <p:cNvSpPr>
            <a:spLocks noChangeArrowheads="1"/>
          </p:cNvSpPr>
          <p:nvPr/>
        </p:nvSpPr>
        <p:spPr bwMode="auto">
          <a:xfrm>
            <a:off x="363000" y="953075"/>
            <a:ext cx="9180000" cy="1631216"/>
          </a:xfrm>
          <a:prstGeom prst="rect">
            <a:avLst/>
          </a:prstGeom>
          <a:noFill/>
          <a:ln w="9525" algn="ctr">
            <a:noFill/>
            <a:miter lim="800000"/>
            <a:headEnd/>
            <a:tailEnd/>
          </a:ln>
        </p:spPr>
        <p:txBody>
          <a:bodyPr wrap="square">
            <a:spAutoFit/>
          </a:bodyPr>
          <a:lstStyle/>
          <a:p>
            <a:pPr algn="just" eaLnBrk="0" hangingPunct="0">
              <a:spcBef>
                <a:spcPct val="50000"/>
              </a:spcBef>
              <a:buSzPct val="120000"/>
            </a:pPr>
            <a:r>
              <a:rPr lang="it-IT" sz="1000" b="0" dirty="0">
                <a:solidFill>
                  <a:srgbClr val="003366"/>
                </a:solidFill>
              </a:rPr>
              <a:t>Al solo fine di analizzare compiutamente la struttura dell’operazione, abbiamo proceduto ad una valorizzazione  della Società sulla base del metodo dei Multipli di Mercato:</a:t>
            </a:r>
          </a:p>
          <a:p>
            <a:pPr marL="0" lvl="1" algn="just" eaLnBrk="0" hangingPunct="0">
              <a:spcBef>
                <a:spcPct val="50000"/>
              </a:spcBef>
              <a:buSzPct val="120000"/>
              <a:buFont typeface="Wingdings" pitchFamily="2" charset="2"/>
              <a:buChar char="§"/>
            </a:pPr>
            <a:r>
              <a:rPr lang="it-IT" b="0" dirty="0">
                <a:solidFill>
                  <a:srgbClr val="003366"/>
                </a:solidFill>
              </a:rPr>
              <a:t>La determinazione del multiple </a:t>
            </a:r>
            <a:r>
              <a:rPr lang="it-IT" b="0" dirty="0" err="1">
                <a:solidFill>
                  <a:srgbClr val="003366"/>
                </a:solidFill>
              </a:rPr>
              <a:t>range</a:t>
            </a:r>
            <a:r>
              <a:rPr lang="it-IT" b="0" dirty="0">
                <a:solidFill>
                  <a:srgbClr val="003366"/>
                </a:solidFill>
              </a:rPr>
              <a:t> </a:t>
            </a:r>
            <a:r>
              <a:rPr lang="it-IT" i="1" dirty="0">
                <a:solidFill>
                  <a:srgbClr val="003366"/>
                </a:solidFill>
              </a:rPr>
              <a:t>EV/EBITDA (min </a:t>
            </a:r>
            <a:r>
              <a:rPr lang="it-IT" i="1" dirty="0" err="1">
                <a:solidFill>
                  <a:srgbClr val="003366"/>
                </a:solidFill>
              </a:rPr>
              <a:t>max</a:t>
            </a:r>
            <a:r>
              <a:rPr lang="it-IT" i="1" dirty="0">
                <a:solidFill>
                  <a:srgbClr val="003366"/>
                </a:solidFill>
              </a:rPr>
              <a:t>)</a:t>
            </a:r>
            <a:r>
              <a:rPr lang="it-IT" b="0" dirty="0">
                <a:solidFill>
                  <a:srgbClr val="003366"/>
                </a:solidFill>
              </a:rPr>
              <a:t> da utilizzare per la valutazione di TVS deriva dalla oggettiva rilevazione dei valori espressi sui due differenti criteri di selezione: le transazioni di comparabili (10x) e i multipli di società quotate  </a:t>
            </a:r>
            <a:r>
              <a:rPr lang="it-IT" dirty="0">
                <a:solidFill>
                  <a:srgbClr val="003366"/>
                </a:solidFill>
              </a:rPr>
              <a:t>scontati</a:t>
            </a:r>
            <a:r>
              <a:rPr lang="it-IT" b="0" dirty="0">
                <a:solidFill>
                  <a:srgbClr val="003366"/>
                </a:solidFill>
              </a:rPr>
              <a:t> (8x) (effetto del </a:t>
            </a:r>
            <a:r>
              <a:rPr lang="it-IT" b="0" dirty="0" err="1">
                <a:solidFill>
                  <a:srgbClr val="003366"/>
                </a:solidFill>
              </a:rPr>
              <a:t>downsizing</a:t>
            </a:r>
            <a:r>
              <a:rPr lang="it-IT" b="0" dirty="0">
                <a:solidFill>
                  <a:srgbClr val="003366"/>
                </a:solidFill>
              </a:rPr>
              <a:t> e status di non quotata di TVS -</a:t>
            </a:r>
            <a:r>
              <a:rPr lang="it-IT" dirty="0">
                <a:solidFill>
                  <a:srgbClr val="003366"/>
                </a:solidFill>
              </a:rPr>
              <a:t>30%</a:t>
            </a:r>
            <a:r>
              <a:rPr lang="it-IT" b="0" dirty="0">
                <a:solidFill>
                  <a:srgbClr val="003366"/>
                </a:solidFill>
              </a:rPr>
              <a:t>).</a:t>
            </a:r>
          </a:p>
          <a:p>
            <a:pPr marL="0" lvl="1" algn="just" eaLnBrk="0" hangingPunct="0">
              <a:spcBef>
                <a:spcPct val="50000"/>
              </a:spcBef>
              <a:buSzPct val="120000"/>
              <a:buFont typeface="Wingdings" pitchFamily="2" charset="2"/>
              <a:buChar char="§"/>
            </a:pPr>
            <a:endParaRPr lang="it-IT" b="0" dirty="0">
              <a:solidFill>
                <a:srgbClr val="003366"/>
              </a:solidFill>
            </a:endParaRPr>
          </a:p>
          <a:p>
            <a:pPr marL="0" lvl="1" algn="just" eaLnBrk="0" hangingPunct="0">
              <a:spcBef>
                <a:spcPct val="50000"/>
              </a:spcBef>
              <a:buSzPct val="120000"/>
              <a:buFont typeface="Wingdings" pitchFamily="2" charset="2"/>
              <a:buChar char="§"/>
            </a:pPr>
            <a:endParaRPr lang="it-IT" b="0" dirty="0">
              <a:solidFill>
                <a:srgbClr val="003366"/>
              </a:solidFill>
            </a:endParaRPr>
          </a:p>
          <a:p>
            <a:pPr algn="just" eaLnBrk="0" hangingPunct="0">
              <a:spcBef>
                <a:spcPct val="50000"/>
              </a:spcBef>
              <a:buSzPct val="120000"/>
            </a:pPr>
            <a:endParaRPr lang="it-IT" sz="1000" b="0" dirty="0">
              <a:solidFill>
                <a:srgbClr val="003366"/>
              </a:solidFill>
            </a:endParaRPr>
          </a:p>
        </p:txBody>
      </p:sp>
      <p:sp>
        <p:nvSpPr>
          <p:cNvPr id="17435" name="AutoShape 27"/>
          <p:cNvSpPr>
            <a:spLocks noChangeArrowheads="1"/>
          </p:cNvSpPr>
          <p:nvPr/>
        </p:nvSpPr>
        <p:spPr bwMode="auto">
          <a:xfrm rot="5400000">
            <a:off x="2383973" y="3258195"/>
            <a:ext cx="2087592" cy="268288"/>
          </a:xfrm>
          <a:prstGeom prst="triangle">
            <a:avLst>
              <a:gd name="adj" fmla="val 50000"/>
            </a:avLst>
          </a:prstGeom>
          <a:noFill/>
          <a:ln w="9525" algn="ctr">
            <a:solidFill>
              <a:srgbClr val="014377"/>
            </a:solidFill>
            <a:miter lim="800000"/>
            <a:headEnd/>
            <a:tailEnd/>
          </a:ln>
        </p:spPr>
        <p:txBody>
          <a:bodyPr wrap="none" anchor="ctr"/>
          <a:lstStyle/>
          <a:p>
            <a:endParaRPr lang="it-IT" dirty="0"/>
          </a:p>
        </p:txBody>
      </p:sp>
      <p:sp>
        <p:nvSpPr>
          <p:cNvPr id="17436" name="AutoShape 28"/>
          <p:cNvSpPr>
            <a:spLocks noChangeArrowheads="1"/>
          </p:cNvSpPr>
          <p:nvPr/>
        </p:nvSpPr>
        <p:spPr bwMode="auto">
          <a:xfrm>
            <a:off x="3730113" y="2480744"/>
            <a:ext cx="5849938" cy="228600"/>
          </a:xfrm>
          <a:prstGeom prst="roundRect">
            <a:avLst>
              <a:gd name="adj" fmla="val 16667"/>
            </a:avLst>
          </a:prstGeom>
          <a:solidFill>
            <a:srgbClr val="012747"/>
          </a:solidFill>
          <a:ln w="9525" algn="ctr">
            <a:noFill/>
            <a:round/>
            <a:headEnd/>
            <a:tailEnd/>
          </a:ln>
        </p:spPr>
        <p:txBody>
          <a:bodyPr lIns="72009" tIns="0" rIns="72009" bIns="0" anchor="ctr"/>
          <a:lstStyle/>
          <a:p>
            <a:pPr eaLnBrk="0" hangingPunct="0">
              <a:spcBef>
                <a:spcPct val="50000"/>
              </a:spcBef>
            </a:pPr>
            <a:r>
              <a:rPr lang="it-IT" sz="1000" i="1" dirty="0">
                <a:solidFill>
                  <a:schemeClr val="bg1"/>
                </a:solidFill>
                <a:cs typeface="Arial" pitchFamily="34" charset="0"/>
              </a:rPr>
              <a:t> Entry Multiple  </a:t>
            </a:r>
            <a:r>
              <a:rPr lang="it-IT" i="1" dirty="0">
                <a:solidFill>
                  <a:schemeClr val="bg1"/>
                </a:solidFill>
                <a:cs typeface="Arial" pitchFamily="34" charset="0"/>
              </a:rPr>
              <a:t>EBITDA</a:t>
            </a:r>
            <a:endParaRPr lang="it-IT" sz="1000" i="1" dirty="0">
              <a:solidFill>
                <a:schemeClr val="bg1"/>
              </a:solidFill>
              <a:cs typeface="Arial" pitchFamily="34" charset="0"/>
            </a:endParaRPr>
          </a:p>
        </p:txBody>
      </p:sp>
      <p:sp>
        <p:nvSpPr>
          <p:cNvPr id="17437" name="Rectangle 29"/>
          <p:cNvSpPr>
            <a:spLocks noChangeArrowheads="1"/>
          </p:cNvSpPr>
          <p:nvPr/>
        </p:nvSpPr>
        <p:spPr bwMode="auto">
          <a:xfrm>
            <a:off x="3719513" y="2758556"/>
            <a:ext cx="558800" cy="106363"/>
          </a:xfrm>
          <a:prstGeom prst="rect">
            <a:avLst/>
          </a:prstGeom>
          <a:noFill/>
          <a:ln w="9525">
            <a:noFill/>
            <a:miter lim="800000"/>
            <a:headEnd/>
            <a:tailEnd/>
          </a:ln>
        </p:spPr>
        <p:txBody>
          <a:bodyPr wrap="none" lIns="0" tIns="0" rIns="0" bIns="0">
            <a:spAutoFit/>
          </a:bodyPr>
          <a:lstStyle/>
          <a:p>
            <a:pPr eaLnBrk="0" hangingPunct="0">
              <a:spcBef>
                <a:spcPct val="50000"/>
              </a:spcBef>
              <a:buSzPct val="120000"/>
            </a:pPr>
            <a:r>
              <a:rPr lang="it-IT" sz="700" b="0" i="1" dirty="0">
                <a:solidFill>
                  <a:srgbClr val="C0C0C0"/>
                </a:solidFill>
              </a:rPr>
              <a:t>Dati in € '000</a:t>
            </a:r>
            <a:endParaRPr lang="it-IT" sz="1000" b="0" dirty="0">
              <a:solidFill>
                <a:srgbClr val="014377"/>
              </a:solidFill>
            </a:endParaRPr>
          </a:p>
        </p:txBody>
      </p:sp>
      <p:sp>
        <p:nvSpPr>
          <p:cNvPr id="17410" name="AutoShape 2"/>
          <p:cNvSpPr>
            <a:spLocks noChangeArrowheads="1"/>
          </p:cNvSpPr>
          <p:nvPr/>
        </p:nvSpPr>
        <p:spPr bwMode="auto">
          <a:xfrm>
            <a:off x="142504" y="2242269"/>
            <a:ext cx="2956956" cy="2173185"/>
          </a:xfrm>
          <a:prstGeom prst="roundRect">
            <a:avLst>
              <a:gd name="adj" fmla="val 16667"/>
            </a:avLst>
          </a:prstGeom>
          <a:noFill/>
          <a:ln w="9525" algn="ctr">
            <a:solidFill>
              <a:srgbClr val="014377"/>
            </a:solidFill>
            <a:round/>
            <a:headEnd/>
            <a:tailEnd/>
          </a:ln>
        </p:spPr>
        <p:txBody>
          <a:bodyPr wrap="none" anchor="ctr"/>
          <a:lstStyle/>
          <a:p>
            <a:endParaRPr lang="it-IT" dirty="0"/>
          </a:p>
        </p:txBody>
      </p:sp>
      <p:sp>
        <p:nvSpPr>
          <p:cNvPr id="82" name="Rettangolo 81"/>
          <p:cNvSpPr/>
          <p:nvPr/>
        </p:nvSpPr>
        <p:spPr bwMode="auto">
          <a:xfrm>
            <a:off x="6879132" y="2924885"/>
            <a:ext cx="738616" cy="1190848"/>
          </a:xfrm>
          <a:prstGeom prst="rect">
            <a:avLst/>
          </a:prstGeom>
          <a:noFill/>
          <a:ln w="25400" cap="flat" cmpd="sng" algn="ctr">
            <a:solidFill>
              <a:srgbClr val="FF0000"/>
            </a:solidFill>
            <a:prstDash val="dash"/>
            <a:round/>
            <a:headEnd type="none" w="med" len="med"/>
            <a:tailEnd type="none" w="med" len="med"/>
          </a:ln>
          <a:effectLst/>
        </p:spPr>
        <p:txBody>
          <a:bodyPr vert="horz" wrap="square" lIns="0" tIns="46800" rIns="0" bIns="46800" numCol="1" rtlCol="0" anchor="t" anchorCtr="0" compatLnSpc="1">
            <a:prstTxWarp prst="textNoShape">
              <a:avLst/>
            </a:prstTxWarp>
            <a:noAutofit/>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Arial" charset="0"/>
            </a:endParaRPr>
          </a:p>
        </p:txBody>
      </p:sp>
      <p:graphicFrame>
        <p:nvGraphicFramePr>
          <p:cNvPr id="71687" name="Object 7"/>
          <p:cNvGraphicFramePr>
            <a:graphicFrameLocks noChangeAspect="1"/>
          </p:cNvGraphicFramePr>
          <p:nvPr/>
        </p:nvGraphicFramePr>
        <p:xfrm>
          <a:off x="257134" y="2472205"/>
          <a:ext cx="2788923" cy="1803030"/>
        </p:xfrm>
        <a:graphic>
          <a:graphicData uri="http://schemas.openxmlformats.org/presentationml/2006/ole">
            <mc:AlternateContent xmlns:mc="http://schemas.openxmlformats.org/markup-compatibility/2006">
              <mc:Choice xmlns:v="urn:schemas-microsoft-com:vml" Requires="v">
                <p:oleObj spid="_x0000_s3084" name="Worksheet" r:id="rId6" imgW="2990945" imgH="1933534" progId="Excel.Sheet.8">
                  <p:link updateAutomatic="1"/>
                </p:oleObj>
              </mc:Choice>
              <mc:Fallback>
                <p:oleObj name="Worksheet" r:id="rId6" imgW="2990945" imgH="1933534" progId="Excel.Sheet.8">
                  <p:link updateAutomatic="1"/>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7134" y="2472205"/>
                        <a:ext cx="2788923" cy="18030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AutoShape 27"/>
          <p:cNvSpPr>
            <a:spLocks noChangeArrowheads="1"/>
          </p:cNvSpPr>
          <p:nvPr/>
        </p:nvSpPr>
        <p:spPr bwMode="auto">
          <a:xfrm rot="5400000">
            <a:off x="2995769" y="5119219"/>
            <a:ext cx="864000" cy="268288"/>
          </a:xfrm>
          <a:prstGeom prst="triangle">
            <a:avLst>
              <a:gd name="adj" fmla="val 50000"/>
            </a:avLst>
          </a:prstGeom>
          <a:noFill/>
          <a:ln w="9525" algn="ctr">
            <a:solidFill>
              <a:srgbClr val="014377"/>
            </a:solidFill>
            <a:miter lim="800000"/>
            <a:headEnd/>
            <a:tailEnd/>
          </a:ln>
        </p:spPr>
        <p:txBody>
          <a:bodyPr wrap="none" anchor="ctr"/>
          <a:lstStyle/>
          <a:p>
            <a:endParaRPr lang="it-IT" dirty="0"/>
          </a:p>
        </p:txBody>
      </p:sp>
      <p:sp>
        <p:nvSpPr>
          <p:cNvPr id="17" name="CasellaDiTesto 16"/>
          <p:cNvSpPr txBox="1"/>
          <p:nvPr/>
        </p:nvSpPr>
        <p:spPr>
          <a:xfrm>
            <a:off x="299390" y="4647795"/>
            <a:ext cx="2624541" cy="1061829"/>
          </a:xfrm>
          <a:prstGeom prst="rect">
            <a:avLst/>
          </a:prstGeom>
          <a:noFill/>
        </p:spPr>
        <p:txBody>
          <a:bodyPr wrap="square" rtlCol="0">
            <a:spAutoFit/>
          </a:bodyPr>
          <a:lstStyle/>
          <a:p>
            <a:pPr algn="just"/>
            <a:r>
              <a:rPr lang="it-IT" sz="900" b="0" dirty="0">
                <a:solidFill>
                  <a:srgbClr val="003366"/>
                </a:solidFill>
              </a:rPr>
              <a:t>In considerazione del multiplo EV/EBITDA applicato </a:t>
            </a:r>
            <a:r>
              <a:rPr lang="it-IT" sz="900" dirty="0">
                <a:solidFill>
                  <a:srgbClr val="003366"/>
                </a:solidFill>
              </a:rPr>
              <a:t>9x</a:t>
            </a:r>
            <a:r>
              <a:rPr lang="it-IT" sz="900" b="0" dirty="0">
                <a:solidFill>
                  <a:srgbClr val="003366"/>
                </a:solidFill>
              </a:rPr>
              <a:t> si evidenzia il valore dell’</a:t>
            </a:r>
            <a:r>
              <a:rPr lang="it-IT" sz="900" b="0" dirty="0" err="1">
                <a:solidFill>
                  <a:srgbClr val="003366"/>
                </a:solidFill>
              </a:rPr>
              <a:t>equity</a:t>
            </a:r>
            <a:r>
              <a:rPr lang="it-IT" sz="900" b="0" dirty="0">
                <a:solidFill>
                  <a:srgbClr val="003366"/>
                </a:solidFill>
              </a:rPr>
              <a:t> </a:t>
            </a:r>
            <a:r>
              <a:rPr lang="it-IT" sz="900" b="0" dirty="0" err="1">
                <a:solidFill>
                  <a:srgbClr val="003366"/>
                </a:solidFill>
              </a:rPr>
              <a:t>value</a:t>
            </a:r>
            <a:r>
              <a:rPr lang="it-IT" sz="900" b="0" dirty="0">
                <a:solidFill>
                  <a:srgbClr val="003366"/>
                </a:solidFill>
              </a:rPr>
              <a:t> risultante dall’applicazione del metodo dei multipli commisurato all’EBITDA di riferimento della società storico (2015), prospettico (2016) e previsionale (2017), dando a ciascuno grandezza e peso differente.</a:t>
            </a:r>
          </a:p>
        </p:txBody>
      </p:sp>
      <p:sp>
        <p:nvSpPr>
          <p:cNvPr id="18" name="AutoShape 2"/>
          <p:cNvSpPr>
            <a:spLocks noChangeArrowheads="1"/>
          </p:cNvSpPr>
          <p:nvPr/>
        </p:nvSpPr>
        <p:spPr bwMode="auto">
          <a:xfrm>
            <a:off x="142504" y="4634919"/>
            <a:ext cx="2952000" cy="1058565"/>
          </a:xfrm>
          <a:prstGeom prst="roundRect">
            <a:avLst>
              <a:gd name="adj" fmla="val 16667"/>
            </a:avLst>
          </a:prstGeom>
          <a:noFill/>
          <a:ln w="9525" algn="ctr">
            <a:solidFill>
              <a:srgbClr val="014377"/>
            </a:solidFill>
            <a:round/>
            <a:headEnd/>
            <a:tailEnd/>
          </a:ln>
        </p:spPr>
        <p:txBody>
          <a:bodyPr wrap="none" anchor="ctr"/>
          <a:lstStyle/>
          <a:p>
            <a:endParaRPr lang="it-IT" dirty="0"/>
          </a:p>
        </p:txBody>
      </p:sp>
      <p:graphicFrame>
        <p:nvGraphicFramePr>
          <p:cNvPr id="84998" name="Object 6"/>
          <p:cNvGraphicFramePr>
            <a:graphicFrameLocks noChangeAspect="1"/>
          </p:cNvGraphicFramePr>
          <p:nvPr/>
        </p:nvGraphicFramePr>
        <p:xfrm>
          <a:off x="3675432" y="4275559"/>
          <a:ext cx="5915025" cy="1333500"/>
        </p:xfrm>
        <a:graphic>
          <a:graphicData uri="http://schemas.openxmlformats.org/presentationml/2006/ole">
            <mc:AlternateContent xmlns:mc="http://schemas.openxmlformats.org/markup-compatibility/2006">
              <mc:Choice xmlns:v="urn:schemas-microsoft-com:vml" Requires="v">
                <p:oleObj spid="_x0000_s3085" name="Worksheet" r:id="rId8" imgW="5914944" imgH="1333472" progId="Excel.Sheet.8">
                  <p:link updateAutomatic="1"/>
                </p:oleObj>
              </mc:Choice>
              <mc:Fallback>
                <p:oleObj name="Worksheet" r:id="rId8" imgW="5914944" imgH="1333472" progId="Excel.Sheet.8">
                  <p:link updateAutomatic="1"/>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75432" y="4275559"/>
                        <a:ext cx="5915025" cy="133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9" name="Rettangolo 18"/>
          <p:cNvSpPr/>
          <p:nvPr/>
        </p:nvSpPr>
        <p:spPr bwMode="auto">
          <a:xfrm>
            <a:off x="6549655" y="5417045"/>
            <a:ext cx="1509823" cy="191386"/>
          </a:xfrm>
          <a:prstGeom prst="rect">
            <a:avLst/>
          </a:prstGeom>
          <a:noFill/>
          <a:ln w="25400" cap="flat" cmpd="sng" algn="ctr">
            <a:solidFill>
              <a:srgbClr val="FF0000"/>
            </a:solidFill>
            <a:prstDash val="dash"/>
            <a:round/>
            <a:headEnd type="none" w="med" len="med"/>
            <a:tailEnd type="none" w="med" len="med"/>
          </a:ln>
          <a:effectLst/>
        </p:spPr>
        <p:txBody>
          <a:bodyPr vert="horz" wrap="square" lIns="0" tIns="46800" rIns="0" bIns="46800" numCol="1" rtlCol="0" anchor="t" anchorCtr="0" compatLnSpc="1">
            <a:prstTxWarp prst="textNoShape">
              <a:avLst/>
            </a:prstTxWarp>
            <a:noAutofit/>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Arial" charset="0"/>
            </a:endParaRPr>
          </a:p>
        </p:txBody>
      </p:sp>
      <mc:AlternateContent xmlns:mc="http://schemas.openxmlformats.org/markup-compatibility/2006" xmlns:p14="http://schemas.microsoft.com/office/powerpoint/2010/main">
        <mc:Choice Requires="p14">
          <p:contentPart p14:bwMode="auto" r:id="rId10">
            <p14:nvContentPartPr>
              <p14:cNvPr id="2" name="Input penna 1">
                <a:extLst>
                  <a:ext uri="{FF2B5EF4-FFF2-40B4-BE49-F238E27FC236}">
                    <a16:creationId xmlns:a16="http://schemas.microsoft.com/office/drawing/2014/main" id="{80A9224F-05A6-DEDF-5891-B920A96866F5}"/>
                  </a:ext>
                </a:extLst>
              </p14:cNvPr>
              <p14:cNvContentPartPr/>
              <p14:nvPr/>
            </p14:nvContentPartPr>
            <p14:xfrm>
              <a:off x="8970193" y="247384"/>
              <a:ext cx="734760" cy="518040"/>
            </p14:xfrm>
          </p:contentPart>
        </mc:Choice>
        <mc:Fallback xmlns="">
          <p:pic>
            <p:nvPicPr>
              <p:cNvPr id="2" name="Input penna 1">
                <a:extLst>
                  <a:ext uri="{FF2B5EF4-FFF2-40B4-BE49-F238E27FC236}">
                    <a16:creationId xmlns:a16="http://schemas.microsoft.com/office/drawing/2014/main" id="{80A9224F-05A6-DEDF-5891-B920A96866F5}"/>
                  </a:ext>
                </a:extLst>
              </p:cNvPr>
              <p:cNvPicPr/>
              <p:nvPr/>
            </p:nvPicPr>
            <p:blipFill>
              <a:blip r:embed="rId11"/>
              <a:stretch>
                <a:fillRect/>
              </a:stretch>
            </p:blipFill>
            <p:spPr>
              <a:xfrm>
                <a:off x="8916553" y="139744"/>
                <a:ext cx="842400" cy="73368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3" name="Input penna 2">
                <a:extLst>
                  <a:ext uri="{FF2B5EF4-FFF2-40B4-BE49-F238E27FC236}">
                    <a16:creationId xmlns:a16="http://schemas.microsoft.com/office/drawing/2014/main" id="{C18C043E-C9FE-0F37-625C-5F9969DF7E6C}"/>
                  </a:ext>
                </a:extLst>
              </p14:cNvPr>
              <p14:cNvContentPartPr/>
              <p14:nvPr/>
            </p14:nvContentPartPr>
            <p14:xfrm>
              <a:off x="-13247" y="428104"/>
              <a:ext cx="349200" cy="11880"/>
            </p14:xfrm>
          </p:contentPart>
        </mc:Choice>
        <mc:Fallback xmlns="">
          <p:pic>
            <p:nvPicPr>
              <p:cNvPr id="3" name="Input penna 2">
                <a:extLst>
                  <a:ext uri="{FF2B5EF4-FFF2-40B4-BE49-F238E27FC236}">
                    <a16:creationId xmlns:a16="http://schemas.microsoft.com/office/drawing/2014/main" id="{C18C043E-C9FE-0F37-625C-5F9969DF7E6C}"/>
                  </a:ext>
                </a:extLst>
              </p:cNvPr>
              <p:cNvPicPr/>
              <p:nvPr/>
            </p:nvPicPr>
            <p:blipFill>
              <a:blip r:embed="rId13"/>
              <a:stretch>
                <a:fillRect/>
              </a:stretch>
            </p:blipFill>
            <p:spPr>
              <a:xfrm>
                <a:off x="-66887" y="320464"/>
                <a:ext cx="456840" cy="22752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4" name="Input penna 3">
                <a:extLst>
                  <a:ext uri="{FF2B5EF4-FFF2-40B4-BE49-F238E27FC236}">
                    <a16:creationId xmlns:a16="http://schemas.microsoft.com/office/drawing/2014/main" id="{A5F84676-6C1A-A877-81D9-76B9E41ED468}"/>
                  </a:ext>
                </a:extLst>
              </p14:cNvPr>
              <p14:cNvContentPartPr/>
              <p14:nvPr/>
            </p14:nvContentPartPr>
            <p14:xfrm>
              <a:off x="8356753" y="6451984"/>
              <a:ext cx="1409040" cy="41760"/>
            </p14:xfrm>
          </p:contentPart>
        </mc:Choice>
        <mc:Fallback xmlns="">
          <p:pic>
            <p:nvPicPr>
              <p:cNvPr id="4" name="Input penna 3">
                <a:extLst>
                  <a:ext uri="{FF2B5EF4-FFF2-40B4-BE49-F238E27FC236}">
                    <a16:creationId xmlns:a16="http://schemas.microsoft.com/office/drawing/2014/main" id="{A5F84676-6C1A-A877-81D9-76B9E41ED468}"/>
                  </a:ext>
                </a:extLst>
              </p:cNvPr>
              <p:cNvPicPr/>
              <p:nvPr/>
            </p:nvPicPr>
            <p:blipFill>
              <a:blip r:embed="rId15"/>
              <a:stretch>
                <a:fillRect/>
              </a:stretch>
            </p:blipFill>
            <p:spPr>
              <a:xfrm>
                <a:off x="8302753" y="6344344"/>
                <a:ext cx="1516680" cy="25740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5" name="Input penna 4">
                <a:extLst>
                  <a:ext uri="{FF2B5EF4-FFF2-40B4-BE49-F238E27FC236}">
                    <a16:creationId xmlns:a16="http://schemas.microsoft.com/office/drawing/2014/main" id="{A5F606F8-F242-7F2F-02D6-986475FD0F77}"/>
                  </a:ext>
                </a:extLst>
              </p14:cNvPr>
              <p14:cNvContentPartPr/>
              <p14:nvPr/>
            </p14:nvContentPartPr>
            <p14:xfrm>
              <a:off x="8403193" y="6783184"/>
              <a:ext cx="1327680" cy="23040"/>
            </p14:xfrm>
          </p:contentPart>
        </mc:Choice>
        <mc:Fallback xmlns="">
          <p:pic>
            <p:nvPicPr>
              <p:cNvPr id="5" name="Input penna 4">
                <a:extLst>
                  <a:ext uri="{FF2B5EF4-FFF2-40B4-BE49-F238E27FC236}">
                    <a16:creationId xmlns:a16="http://schemas.microsoft.com/office/drawing/2014/main" id="{A5F606F8-F242-7F2F-02D6-986475FD0F77}"/>
                  </a:ext>
                </a:extLst>
              </p:cNvPr>
              <p:cNvPicPr/>
              <p:nvPr/>
            </p:nvPicPr>
            <p:blipFill>
              <a:blip r:embed="rId17"/>
              <a:stretch>
                <a:fillRect/>
              </a:stretch>
            </p:blipFill>
            <p:spPr>
              <a:xfrm>
                <a:off x="8349553" y="6675184"/>
                <a:ext cx="1435320" cy="23868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6" name="Input penna 5">
                <a:extLst>
                  <a:ext uri="{FF2B5EF4-FFF2-40B4-BE49-F238E27FC236}">
                    <a16:creationId xmlns:a16="http://schemas.microsoft.com/office/drawing/2014/main" id="{7887DCC9-C140-E2CB-B980-F114065DD016}"/>
                  </a:ext>
                </a:extLst>
              </p14:cNvPr>
              <p14:cNvContentPartPr/>
              <p14:nvPr/>
            </p14:nvContentPartPr>
            <p14:xfrm>
              <a:off x="5810473" y="1416937"/>
              <a:ext cx="261720" cy="18360"/>
            </p14:xfrm>
          </p:contentPart>
        </mc:Choice>
        <mc:Fallback xmlns="">
          <p:pic>
            <p:nvPicPr>
              <p:cNvPr id="6" name="Input penna 5">
                <a:extLst>
                  <a:ext uri="{FF2B5EF4-FFF2-40B4-BE49-F238E27FC236}">
                    <a16:creationId xmlns:a16="http://schemas.microsoft.com/office/drawing/2014/main" id="{7887DCC9-C140-E2CB-B980-F114065DD016}"/>
                  </a:ext>
                </a:extLst>
              </p:cNvPr>
              <p:cNvPicPr/>
              <p:nvPr/>
            </p:nvPicPr>
            <p:blipFill>
              <a:blip r:embed="rId19"/>
              <a:stretch>
                <a:fillRect/>
              </a:stretch>
            </p:blipFill>
            <p:spPr>
              <a:xfrm>
                <a:off x="5756833" y="1308937"/>
                <a:ext cx="369360" cy="23400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7" name="Input penna 6">
                <a:extLst>
                  <a:ext uri="{FF2B5EF4-FFF2-40B4-BE49-F238E27FC236}">
                    <a16:creationId xmlns:a16="http://schemas.microsoft.com/office/drawing/2014/main" id="{9008D577-45D4-8A1A-7F03-E4F305A61991}"/>
                  </a:ext>
                </a:extLst>
              </p14:cNvPr>
              <p14:cNvContentPartPr/>
              <p14:nvPr/>
            </p14:nvContentPartPr>
            <p14:xfrm>
              <a:off x="9224713" y="1666417"/>
              <a:ext cx="218520" cy="12600"/>
            </p14:xfrm>
          </p:contentPart>
        </mc:Choice>
        <mc:Fallback xmlns="">
          <p:pic>
            <p:nvPicPr>
              <p:cNvPr id="7" name="Input penna 6">
                <a:extLst>
                  <a:ext uri="{FF2B5EF4-FFF2-40B4-BE49-F238E27FC236}">
                    <a16:creationId xmlns:a16="http://schemas.microsoft.com/office/drawing/2014/main" id="{9008D577-45D4-8A1A-7F03-E4F305A61991}"/>
                  </a:ext>
                </a:extLst>
              </p:cNvPr>
              <p:cNvPicPr/>
              <p:nvPr/>
            </p:nvPicPr>
            <p:blipFill>
              <a:blip r:embed="rId21"/>
              <a:stretch>
                <a:fillRect/>
              </a:stretch>
            </p:blipFill>
            <p:spPr>
              <a:xfrm>
                <a:off x="9171073" y="1558777"/>
                <a:ext cx="326160" cy="22824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8" name="Input penna 7">
                <a:extLst>
                  <a:ext uri="{FF2B5EF4-FFF2-40B4-BE49-F238E27FC236}">
                    <a16:creationId xmlns:a16="http://schemas.microsoft.com/office/drawing/2014/main" id="{021682CF-2F5C-46EA-860B-1D9E6FA6F8AA}"/>
                  </a:ext>
                </a:extLst>
              </p14:cNvPr>
              <p14:cNvContentPartPr/>
              <p14:nvPr/>
            </p14:nvContentPartPr>
            <p14:xfrm>
              <a:off x="8438113" y="6609577"/>
              <a:ext cx="1326240" cy="34560"/>
            </p14:xfrm>
          </p:contentPart>
        </mc:Choice>
        <mc:Fallback xmlns="">
          <p:pic>
            <p:nvPicPr>
              <p:cNvPr id="8" name="Input penna 7">
                <a:extLst>
                  <a:ext uri="{FF2B5EF4-FFF2-40B4-BE49-F238E27FC236}">
                    <a16:creationId xmlns:a16="http://schemas.microsoft.com/office/drawing/2014/main" id="{021682CF-2F5C-46EA-860B-1D9E6FA6F8AA}"/>
                  </a:ext>
                </a:extLst>
              </p:cNvPr>
              <p:cNvPicPr/>
              <p:nvPr/>
            </p:nvPicPr>
            <p:blipFill>
              <a:blip r:embed="rId23"/>
              <a:stretch>
                <a:fillRect/>
              </a:stretch>
            </p:blipFill>
            <p:spPr>
              <a:xfrm>
                <a:off x="8384113" y="6501577"/>
                <a:ext cx="1433880" cy="250200"/>
              </a:xfrm>
              <a:prstGeom prst="rect">
                <a:avLst/>
              </a:prstGeom>
            </p:spPr>
          </p:pic>
        </mc:Fallback>
      </mc:AlternateContent>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788507" y="2736110"/>
            <a:ext cx="8242962" cy="419100"/>
          </a:xfrm>
          <a:prstGeom prst="rect">
            <a:avLst/>
          </a:prstGeom>
          <a:noFill/>
          <a:ln w="9525">
            <a:noFill/>
            <a:miter lim="800000"/>
            <a:headEnd/>
            <a:tailEnd/>
          </a:ln>
        </p:spPr>
        <p:txBody>
          <a:bodyPr wrap="none"/>
          <a:lstStyle/>
          <a:p>
            <a:pPr algn="l" eaLnBrk="1" hangingPunct="1">
              <a:lnSpc>
                <a:spcPct val="90000"/>
              </a:lnSpc>
              <a:spcBef>
                <a:spcPct val="0"/>
              </a:spcBef>
              <a:buClr>
                <a:srgbClr val="FFCC00"/>
              </a:buClr>
              <a:buSzPct val="140000"/>
              <a:buFont typeface="Wingdings" pitchFamily="2" charset="2"/>
              <a:buNone/>
            </a:pPr>
            <a:r>
              <a:rPr lang="it-IT" sz="1800" b="1" i="1" dirty="0">
                <a:solidFill>
                  <a:srgbClr val="014377"/>
                </a:solidFill>
                <a:cs typeface="Arial" pitchFamily="34" charset="0"/>
              </a:rPr>
              <a:t>Valutazione di TVS</a:t>
            </a:r>
          </a:p>
        </p:txBody>
      </p:sp>
      <p:sp>
        <p:nvSpPr>
          <p:cNvPr id="6" name="Line 4"/>
          <p:cNvSpPr>
            <a:spLocks noChangeShapeType="1"/>
          </p:cNvSpPr>
          <p:nvPr/>
        </p:nvSpPr>
        <p:spPr bwMode="auto">
          <a:xfrm flipV="1">
            <a:off x="822061" y="3046413"/>
            <a:ext cx="8549085" cy="0"/>
          </a:xfrm>
          <a:prstGeom prst="line">
            <a:avLst/>
          </a:prstGeom>
          <a:noFill/>
          <a:ln w="3175">
            <a:solidFill>
              <a:schemeClr val="bg2"/>
            </a:solidFill>
            <a:round/>
            <a:headEnd/>
            <a:tailEnd/>
          </a:ln>
        </p:spPr>
        <p:txBody>
          <a:bodyPr wrap="none" anchor="ctr"/>
          <a:lstStyle/>
          <a:p>
            <a:endParaRPr lang="it-IT" dirty="0">
              <a:solidFill>
                <a:srgbClr val="014377"/>
              </a:solidFill>
            </a:endParaRPr>
          </a:p>
        </p:txBody>
      </p:sp>
      <p:sp>
        <p:nvSpPr>
          <p:cNvPr id="7" name="Rectangle 2"/>
          <p:cNvSpPr>
            <a:spLocks noChangeArrowheads="1"/>
          </p:cNvSpPr>
          <p:nvPr/>
        </p:nvSpPr>
        <p:spPr bwMode="auto">
          <a:xfrm>
            <a:off x="778982" y="3079010"/>
            <a:ext cx="8242962" cy="419100"/>
          </a:xfrm>
          <a:prstGeom prst="rect">
            <a:avLst/>
          </a:prstGeom>
          <a:noFill/>
          <a:ln w="9525">
            <a:noFill/>
            <a:miter lim="800000"/>
            <a:headEnd/>
            <a:tailEnd/>
          </a:ln>
        </p:spPr>
        <p:txBody>
          <a:bodyPr wrap="none"/>
          <a:lstStyle/>
          <a:p>
            <a:pPr algn="l" eaLnBrk="1" hangingPunct="1">
              <a:lnSpc>
                <a:spcPct val="90000"/>
              </a:lnSpc>
              <a:spcBef>
                <a:spcPct val="0"/>
              </a:spcBef>
              <a:buClr>
                <a:srgbClr val="FFCC00"/>
              </a:buClr>
              <a:buSzPct val="140000"/>
              <a:buFont typeface="Wingdings" pitchFamily="2" charset="2"/>
              <a:buNone/>
            </a:pPr>
            <a:r>
              <a:rPr lang="it-IT" sz="1400" b="0" i="1" dirty="0">
                <a:solidFill>
                  <a:srgbClr val="014377"/>
                </a:solidFill>
                <a:cs typeface="Arial" pitchFamily="34" charset="0"/>
              </a:rPr>
              <a:t>Metodo DCF – </a:t>
            </a:r>
            <a:r>
              <a:rPr lang="it-IT" sz="1400" b="0" i="1" dirty="0" err="1">
                <a:solidFill>
                  <a:srgbClr val="014377"/>
                </a:solidFill>
                <a:cs typeface="Arial" pitchFamily="34" charset="0"/>
              </a:rPr>
              <a:t>Discounted</a:t>
            </a:r>
            <a:r>
              <a:rPr lang="it-IT" sz="1400" b="0" i="1" dirty="0">
                <a:solidFill>
                  <a:srgbClr val="014377"/>
                </a:solidFill>
                <a:cs typeface="Arial" pitchFamily="34" charset="0"/>
              </a:rPr>
              <a:t> </a:t>
            </a:r>
            <a:r>
              <a:rPr lang="it-IT" sz="1400" b="0" i="1" dirty="0" err="1">
                <a:solidFill>
                  <a:srgbClr val="014377"/>
                </a:solidFill>
                <a:cs typeface="Arial" pitchFamily="34" charset="0"/>
              </a:rPr>
              <a:t>Cash</a:t>
            </a:r>
            <a:r>
              <a:rPr lang="it-IT" sz="1400" b="0" i="1" dirty="0">
                <a:solidFill>
                  <a:srgbClr val="014377"/>
                </a:solidFill>
                <a:cs typeface="Arial" pitchFamily="34" charset="0"/>
              </a:rPr>
              <a:t> Flow</a:t>
            </a:r>
          </a:p>
        </p:txBody>
      </p:sp>
      <mc:AlternateContent xmlns:mc="http://schemas.openxmlformats.org/markup-compatibility/2006" xmlns:p14="http://schemas.microsoft.com/office/powerpoint/2010/main">
        <mc:Choice Requires="p14">
          <p:contentPart p14:bwMode="auto" r:id="rId3">
            <p14:nvContentPartPr>
              <p14:cNvPr id="2" name="Input penna 1">
                <a:extLst>
                  <a:ext uri="{FF2B5EF4-FFF2-40B4-BE49-F238E27FC236}">
                    <a16:creationId xmlns:a16="http://schemas.microsoft.com/office/drawing/2014/main" id="{2DCD62B6-D01F-F9F8-C4DA-AF07DB7F1BD7}"/>
                  </a:ext>
                </a:extLst>
              </p14:cNvPr>
              <p14:cNvContentPartPr/>
              <p14:nvPr/>
            </p14:nvContentPartPr>
            <p14:xfrm>
              <a:off x="8912593" y="286984"/>
              <a:ext cx="812520" cy="500040"/>
            </p14:xfrm>
          </p:contentPart>
        </mc:Choice>
        <mc:Fallback xmlns="">
          <p:pic>
            <p:nvPicPr>
              <p:cNvPr id="2" name="Input penna 1">
                <a:extLst>
                  <a:ext uri="{FF2B5EF4-FFF2-40B4-BE49-F238E27FC236}">
                    <a16:creationId xmlns:a16="http://schemas.microsoft.com/office/drawing/2014/main" id="{2DCD62B6-D01F-F9F8-C4DA-AF07DB7F1BD7}"/>
                  </a:ext>
                </a:extLst>
              </p:cNvPr>
              <p:cNvPicPr/>
              <p:nvPr/>
            </p:nvPicPr>
            <p:blipFill>
              <a:blip r:embed="rId4"/>
              <a:stretch>
                <a:fillRect/>
              </a:stretch>
            </p:blipFill>
            <p:spPr>
              <a:xfrm>
                <a:off x="8858593" y="179344"/>
                <a:ext cx="920160" cy="71568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3" name="Input penna 2">
                <a:extLst>
                  <a:ext uri="{FF2B5EF4-FFF2-40B4-BE49-F238E27FC236}">
                    <a16:creationId xmlns:a16="http://schemas.microsoft.com/office/drawing/2014/main" id="{32864B2F-B77C-A26A-F28D-2391716E86BA}"/>
                  </a:ext>
                </a:extLst>
              </p14:cNvPr>
              <p14:cNvContentPartPr/>
              <p14:nvPr/>
            </p14:nvContentPartPr>
            <p14:xfrm>
              <a:off x="8528113" y="6434704"/>
              <a:ext cx="1218240" cy="47160"/>
            </p14:xfrm>
          </p:contentPart>
        </mc:Choice>
        <mc:Fallback xmlns="">
          <p:pic>
            <p:nvPicPr>
              <p:cNvPr id="3" name="Input penna 2">
                <a:extLst>
                  <a:ext uri="{FF2B5EF4-FFF2-40B4-BE49-F238E27FC236}">
                    <a16:creationId xmlns:a16="http://schemas.microsoft.com/office/drawing/2014/main" id="{32864B2F-B77C-A26A-F28D-2391716E86BA}"/>
                  </a:ext>
                </a:extLst>
              </p:cNvPr>
              <p:cNvPicPr/>
              <p:nvPr/>
            </p:nvPicPr>
            <p:blipFill>
              <a:blip r:embed="rId6"/>
              <a:stretch>
                <a:fillRect/>
              </a:stretch>
            </p:blipFill>
            <p:spPr>
              <a:xfrm>
                <a:off x="8474473" y="6327064"/>
                <a:ext cx="1325880" cy="2628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4" name="Input penna 3">
                <a:extLst>
                  <a:ext uri="{FF2B5EF4-FFF2-40B4-BE49-F238E27FC236}">
                    <a16:creationId xmlns:a16="http://schemas.microsoft.com/office/drawing/2014/main" id="{44D34700-7383-19AB-987C-498725531C2F}"/>
                  </a:ext>
                </a:extLst>
              </p14:cNvPr>
              <p14:cNvContentPartPr/>
              <p14:nvPr/>
            </p14:nvContentPartPr>
            <p14:xfrm>
              <a:off x="-85247" y="423784"/>
              <a:ext cx="501840" cy="28800"/>
            </p14:xfrm>
          </p:contentPart>
        </mc:Choice>
        <mc:Fallback xmlns="">
          <p:pic>
            <p:nvPicPr>
              <p:cNvPr id="4" name="Input penna 3">
                <a:extLst>
                  <a:ext uri="{FF2B5EF4-FFF2-40B4-BE49-F238E27FC236}">
                    <a16:creationId xmlns:a16="http://schemas.microsoft.com/office/drawing/2014/main" id="{44D34700-7383-19AB-987C-498725531C2F}"/>
                  </a:ext>
                </a:extLst>
              </p:cNvPr>
              <p:cNvPicPr/>
              <p:nvPr/>
            </p:nvPicPr>
            <p:blipFill>
              <a:blip r:embed="rId8"/>
              <a:stretch>
                <a:fillRect/>
              </a:stretch>
            </p:blipFill>
            <p:spPr>
              <a:xfrm>
                <a:off x="-138887" y="315784"/>
                <a:ext cx="609480" cy="24444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8" name="Input penna 7">
                <a:extLst>
                  <a:ext uri="{FF2B5EF4-FFF2-40B4-BE49-F238E27FC236}">
                    <a16:creationId xmlns:a16="http://schemas.microsoft.com/office/drawing/2014/main" id="{0FE55C6D-21E4-A827-6F34-1F0D4F064E28}"/>
                  </a:ext>
                </a:extLst>
              </p14:cNvPr>
              <p14:cNvContentPartPr/>
              <p14:nvPr/>
            </p14:nvContentPartPr>
            <p14:xfrm>
              <a:off x="2534833" y="2916424"/>
              <a:ext cx="685800" cy="360"/>
            </p14:xfrm>
          </p:contentPart>
        </mc:Choice>
        <mc:Fallback xmlns="">
          <p:pic>
            <p:nvPicPr>
              <p:cNvPr id="8" name="Input penna 7">
                <a:extLst>
                  <a:ext uri="{FF2B5EF4-FFF2-40B4-BE49-F238E27FC236}">
                    <a16:creationId xmlns:a16="http://schemas.microsoft.com/office/drawing/2014/main" id="{0FE55C6D-21E4-A827-6F34-1F0D4F064E28}"/>
                  </a:ext>
                </a:extLst>
              </p:cNvPr>
              <p:cNvPicPr/>
              <p:nvPr/>
            </p:nvPicPr>
            <p:blipFill>
              <a:blip r:embed="rId10"/>
              <a:stretch>
                <a:fillRect/>
              </a:stretch>
            </p:blipFill>
            <p:spPr>
              <a:xfrm>
                <a:off x="2480833" y="2808784"/>
                <a:ext cx="79344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9" name="Input penna 8">
                <a:extLst>
                  <a:ext uri="{FF2B5EF4-FFF2-40B4-BE49-F238E27FC236}">
                    <a16:creationId xmlns:a16="http://schemas.microsoft.com/office/drawing/2014/main" id="{419E8774-B333-5850-C6BC-540E0CAE6310}"/>
                  </a:ext>
                </a:extLst>
              </p14:cNvPr>
              <p14:cNvContentPartPr/>
              <p14:nvPr/>
            </p14:nvContentPartPr>
            <p14:xfrm>
              <a:off x="8600113" y="6642784"/>
              <a:ext cx="1098360" cy="59040"/>
            </p14:xfrm>
          </p:contentPart>
        </mc:Choice>
        <mc:Fallback xmlns="">
          <p:pic>
            <p:nvPicPr>
              <p:cNvPr id="9" name="Input penna 8">
                <a:extLst>
                  <a:ext uri="{FF2B5EF4-FFF2-40B4-BE49-F238E27FC236}">
                    <a16:creationId xmlns:a16="http://schemas.microsoft.com/office/drawing/2014/main" id="{419E8774-B333-5850-C6BC-540E0CAE6310}"/>
                  </a:ext>
                </a:extLst>
              </p:cNvPr>
              <p:cNvPicPr/>
              <p:nvPr/>
            </p:nvPicPr>
            <p:blipFill>
              <a:blip r:embed="rId12"/>
              <a:stretch>
                <a:fillRect/>
              </a:stretch>
            </p:blipFill>
            <p:spPr>
              <a:xfrm>
                <a:off x="8546473" y="6535144"/>
                <a:ext cx="1206000" cy="274680"/>
              </a:xfrm>
              <a:prstGeom prst="rect">
                <a:avLst/>
              </a:prstGeom>
            </p:spPr>
          </p:pic>
        </mc:Fallback>
      </mc:AlternateContent>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377825" y="157039"/>
            <a:ext cx="7157729" cy="400110"/>
          </a:xfrm>
        </p:spPr>
        <p:txBody>
          <a:bodyPr wrap="none">
            <a:spAutoFit/>
          </a:bodyPr>
          <a:lstStyle/>
          <a:p>
            <a:pPr algn="l" eaLnBrk="0" fontAlgn="base" hangingPunct="0">
              <a:spcAft>
                <a:spcPct val="0"/>
              </a:spcAft>
              <a:defRPr/>
            </a:pPr>
            <a:r>
              <a:rPr lang="it-IT" sz="2000" b="1" kern="0" dirty="0">
                <a:solidFill>
                  <a:srgbClr val="014377"/>
                </a:solidFill>
                <a:latin typeface="Arial" charset="0"/>
                <a:ea typeface="+mn-ea"/>
                <a:cs typeface="+mn-cs"/>
              </a:rPr>
              <a:t>Stima dei tassi di remunerazione del capitale (</a:t>
            </a:r>
            <a:r>
              <a:rPr lang="it-IT" sz="2000" b="1" kern="0" dirty="0" err="1">
                <a:solidFill>
                  <a:srgbClr val="014377"/>
                </a:solidFill>
                <a:latin typeface="Arial" charset="0"/>
                <a:ea typeface="+mn-ea"/>
                <a:cs typeface="+mn-cs"/>
              </a:rPr>
              <a:t>Ke</a:t>
            </a:r>
            <a:r>
              <a:rPr lang="it-IT" sz="2000" b="1" kern="0" dirty="0">
                <a:solidFill>
                  <a:srgbClr val="014377"/>
                </a:solidFill>
                <a:latin typeface="Arial" charset="0"/>
                <a:ea typeface="+mn-ea"/>
                <a:cs typeface="+mn-cs"/>
              </a:rPr>
              <a:t> e </a:t>
            </a:r>
            <a:r>
              <a:rPr lang="it-IT" sz="2000" b="1" kern="0" dirty="0" err="1">
                <a:solidFill>
                  <a:srgbClr val="014377"/>
                </a:solidFill>
                <a:latin typeface="Arial" charset="0"/>
                <a:ea typeface="+mn-ea"/>
                <a:cs typeface="+mn-cs"/>
              </a:rPr>
              <a:t>Wacc</a:t>
            </a:r>
            <a:r>
              <a:rPr lang="it-IT" sz="2000" b="1" kern="0" dirty="0">
                <a:solidFill>
                  <a:srgbClr val="014377"/>
                </a:solidFill>
                <a:latin typeface="Arial" charset="0"/>
                <a:ea typeface="+mn-ea"/>
                <a:cs typeface="+mn-cs"/>
              </a:rPr>
              <a:t>)</a:t>
            </a:r>
          </a:p>
        </p:txBody>
      </p:sp>
      <p:sp>
        <p:nvSpPr>
          <p:cNvPr id="6" name="Ovale 5"/>
          <p:cNvSpPr/>
          <p:nvPr/>
        </p:nvSpPr>
        <p:spPr bwMode="auto">
          <a:xfrm>
            <a:off x="2743200" y="2656897"/>
            <a:ext cx="304800" cy="152400"/>
          </a:xfrm>
          <a:prstGeom prst="ellipse">
            <a:avLst/>
          </a:prstGeom>
          <a:noFill/>
          <a:ln w="19050" cap="flat" cmpd="sng" algn="ctr">
            <a:solidFill>
              <a:srgbClr val="75BAFF"/>
            </a:solidFill>
            <a:prstDash val="solid"/>
            <a:round/>
            <a:headEnd type="none" w="med" len="med"/>
            <a:tailEnd type="none" w="med" len="med"/>
          </a:ln>
          <a:effectLst/>
        </p:spPr>
        <p:txBody>
          <a:bodyPr vert="horz" wrap="none" lIns="0" tIns="46800" rIns="0" bIns="46800" numCol="1" rtlCol="0" anchor="t" anchorCtr="0" compatLnSpc="1">
            <a:prstTxWarp prst="textNoShape">
              <a:avLst/>
            </a:prstTxWarp>
            <a:noAutofit/>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Arial" charset="0"/>
            </a:endParaRPr>
          </a:p>
        </p:txBody>
      </p:sp>
      <p:sp>
        <p:nvSpPr>
          <p:cNvPr id="7" name="Ovale 6"/>
          <p:cNvSpPr/>
          <p:nvPr/>
        </p:nvSpPr>
        <p:spPr bwMode="auto">
          <a:xfrm>
            <a:off x="2752725" y="2923597"/>
            <a:ext cx="304800" cy="152400"/>
          </a:xfrm>
          <a:prstGeom prst="ellipse">
            <a:avLst/>
          </a:prstGeom>
          <a:noFill/>
          <a:ln w="19050" cap="flat" cmpd="sng" algn="ctr">
            <a:solidFill>
              <a:srgbClr val="75BAFF"/>
            </a:solidFill>
            <a:prstDash val="solid"/>
            <a:round/>
            <a:headEnd type="none" w="med" len="med"/>
            <a:tailEnd type="none" w="med" len="med"/>
          </a:ln>
          <a:effectLst/>
        </p:spPr>
        <p:txBody>
          <a:bodyPr vert="horz" wrap="none" lIns="0" tIns="46800" rIns="0" bIns="46800" numCol="1" rtlCol="0" anchor="t" anchorCtr="0" compatLnSpc="1">
            <a:prstTxWarp prst="textNoShape">
              <a:avLst/>
            </a:prstTxWarp>
            <a:noAutofit/>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Arial" charset="0"/>
            </a:endParaRPr>
          </a:p>
        </p:txBody>
      </p:sp>
      <p:graphicFrame>
        <p:nvGraphicFramePr>
          <p:cNvPr id="2" name="Object 3"/>
          <p:cNvGraphicFramePr>
            <a:graphicFrameLocks noChangeAspect="1"/>
          </p:cNvGraphicFramePr>
          <p:nvPr/>
        </p:nvGraphicFramePr>
        <p:xfrm>
          <a:off x="425171" y="904610"/>
          <a:ext cx="4659312" cy="4897437"/>
        </p:xfrm>
        <a:graphic>
          <a:graphicData uri="http://schemas.openxmlformats.org/presentationml/2006/ole">
            <mc:AlternateContent xmlns:mc="http://schemas.openxmlformats.org/markup-compatibility/2006">
              <mc:Choice xmlns:v="urn:schemas-microsoft-com:vml" Requires="v">
                <p:oleObj spid="_x0000_s4101" name="Worksheet" r:id="rId4" imgW="6153032" imgH="6467609" progId="Excel.Sheet.8">
                  <p:link updateAutomatic="1"/>
                </p:oleObj>
              </mc:Choice>
              <mc:Fallback>
                <p:oleObj name="Worksheet" r:id="rId4" imgW="6153032" imgH="6467609" progId="Excel.Sheet.8">
                  <p:link updateAutomatic="1"/>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5171" y="904610"/>
                        <a:ext cx="4659312" cy="4897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Ovale 10"/>
          <p:cNvSpPr/>
          <p:nvPr/>
        </p:nvSpPr>
        <p:spPr bwMode="auto">
          <a:xfrm>
            <a:off x="2561037" y="1093690"/>
            <a:ext cx="387114" cy="230613"/>
          </a:xfrm>
          <a:prstGeom prst="ellipse">
            <a:avLst/>
          </a:prstGeom>
          <a:noFill/>
          <a:ln w="28575" cap="flat" cmpd="sng" algn="ctr">
            <a:solidFill>
              <a:srgbClr val="FF0000"/>
            </a:solidFill>
            <a:prstDash val="solid"/>
            <a:round/>
            <a:headEnd type="none" w="med" len="med"/>
            <a:tailEnd type="none" w="med" len="med"/>
          </a:ln>
          <a:effectLst/>
        </p:spPr>
        <p:txBody>
          <a:bodyPr vert="horz" wrap="none" lIns="0" tIns="46800" rIns="0" bIns="46800" numCol="1" rtlCol="0" anchor="t" anchorCtr="0" compatLnSpc="1">
            <a:prstTxWarp prst="textNoShape">
              <a:avLst/>
            </a:prstTxWarp>
            <a:noAutofit/>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Arial" charset="0"/>
            </a:endParaRPr>
          </a:p>
        </p:txBody>
      </p:sp>
      <p:sp>
        <p:nvSpPr>
          <p:cNvPr id="22" name="Ovale 21"/>
          <p:cNvSpPr/>
          <p:nvPr/>
        </p:nvSpPr>
        <p:spPr bwMode="auto">
          <a:xfrm>
            <a:off x="2561037" y="1487828"/>
            <a:ext cx="387114" cy="230613"/>
          </a:xfrm>
          <a:prstGeom prst="ellipse">
            <a:avLst/>
          </a:prstGeom>
          <a:noFill/>
          <a:ln w="28575" cap="flat" cmpd="sng" algn="ctr">
            <a:solidFill>
              <a:srgbClr val="FF0000"/>
            </a:solidFill>
            <a:prstDash val="solid"/>
            <a:round/>
            <a:headEnd type="none" w="med" len="med"/>
            <a:tailEnd type="none" w="med" len="med"/>
          </a:ln>
          <a:effectLst/>
        </p:spPr>
        <p:txBody>
          <a:bodyPr vert="horz" wrap="none" lIns="0" tIns="46800" rIns="0" bIns="46800" numCol="1" rtlCol="0" anchor="t" anchorCtr="0" compatLnSpc="1">
            <a:prstTxWarp prst="textNoShape">
              <a:avLst/>
            </a:prstTxWarp>
            <a:noAutofit/>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Arial" charset="0"/>
            </a:endParaRPr>
          </a:p>
        </p:txBody>
      </p:sp>
      <p:sp>
        <p:nvSpPr>
          <p:cNvPr id="23" name="Ovale 22"/>
          <p:cNvSpPr/>
          <p:nvPr/>
        </p:nvSpPr>
        <p:spPr bwMode="auto">
          <a:xfrm>
            <a:off x="2561037" y="2465290"/>
            <a:ext cx="387114" cy="230613"/>
          </a:xfrm>
          <a:prstGeom prst="ellipse">
            <a:avLst/>
          </a:prstGeom>
          <a:noFill/>
          <a:ln w="28575" cap="flat" cmpd="sng" algn="ctr">
            <a:solidFill>
              <a:srgbClr val="FF0000"/>
            </a:solidFill>
            <a:prstDash val="solid"/>
            <a:round/>
            <a:headEnd type="none" w="med" len="med"/>
            <a:tailEnd type="none" w="med" len="med"/>
          </a:ln>
          <a:effectLst/>
        </p:spPr>
        <p:txBody>
          <a:bodyPr vert="horz" wrap="none" lIns="0" tIns="46800" rIns="0" bIns="46800" numCol="1" rtlCol="0" anchor="t" anchorCtr="0" compatLnSpc="1">
            <a:prstTxWarp prst="textNoShape">
              <a:avLst/>
            </a:prstTxWarp>
            <a:noAutofit/>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Arial" charset="0"/>
            </a:endParaRPr>
          </a:p>
        </p:txBody>
      </p:sp>
      <p:sp>
        <p:nvSpPr>
          <p:cNvPr id="24" name="Ovale 23"/>
          <p:cNvSpPr/>
          <p:nvPr/>
        </p:nvSpPr>
        <p:spPr bwMode="auto">
          <a:xfrm>
            <a:off x="2561037" y="3490049"/>
            <a:ext cx="387114" cy="230613"/>
          </a:xfrm>
          <a:prstGeom prst="ellipse">
            <a:avLst/>
          </a:prstGeom>
          <a:noFill/>
          <a:ln w="28575" cap="flat" cmpd="sng" algn="ctr">
            <a:solidFill>
              <a:srgbClr val="FF0000"/>
            </a:solidFill>
            <a:prstDash val="solid"/>
            <a:round/>
            <a:headEnd type="none" w="med" len="med"/>
            <a:tailEnd type="none" w="med" len="med"/>
          </a:ln>
          <a:effectLst/>
        </p:spPr>
        <p:txBody>
          <a:bodyPr vert="horz" wrap="none" lIns="0" tIns="46800" rIns="0" bIns="46800" numCol="1" rtlCol="0" anchor="t" anchorCtr="0" compatLnSpc="1">
            <a:prstTxWarp prst="textNoShape">
              <a:avLst/>
            </a:prstTxWarp>
            <a:noAutofit/>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Arial" charset="0"/>
            </a:endParaRPr>
          </a:p>
        </p:txBody>
      </p:sp>
      <p:sp>
        <p:nvSpPr>
          <p:cNvPr id="25" name="Ovale 24"/>
          <p:cNvSpPr/>
          <p:nvPr/>
        </p:nvSpPr>
        <p:spPr bwMode="auto">
          <a:xfrm>
            <a:off x="2561037" y="4562104"/>
            <a:ext cx="387114" cy="230613"/>
          </a:xfrm>
          <a:prstGeom prst="ellipse">
            <a:avLst/>
          </a:prstGeom>
          <a:noFill/>
          <a:ln w="28575" cap="flat" cmpd="sng" algn="ctr">
            <a:solidFill>
              <a:srgbClr val="FF0000"/>
            </a:solidFill>
            <a:prstDash val="solid"/>
            <a:round/>
            <a:headEnd type="none" w="med" len="med"/>
            <a:tailEnd type="none" w="med" len="med"/>
          </a:ln>
          <a:effectLst/>
        </p:spPr>
        <p:txBody>
          <a:bodyPr vert="horz" wrap="none" lIns="0" tIns="46800" rIns="0" bIns="46800" numCol="1" rtlCol="0" anchor="t" anchorCtr="0" compatLnSpc="1">
            <a:prstTxWarp prst="textNoShape">
              <a:avLst/>
            </a:prstTxWarp>
            <a:noAutofit/>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Arial" charset="0"/>
            </a:endParaRPr>
          </a:p>
        </p:txBody>
      </p:sp>
      <p:sp>
        <p:nvSpPr>
          <p:cNvPr id="26" name="Ovale 25"/>
          <p:cNvSpPr/>
          <p:nvPr/>
        </p:nvSpPr>
        <p:spPr bwMode="auto">
          <a:xfrm>
            <a:off x="2561037" y="5035070"/>
            <a:ext cx="387114" cy="230613"/>
          </a:xfrm>
          <a:prstGeom prst="ellipse">
            <a:avLst/>
          </a:prstGeom>
          <a:noFill/>
          <a:ln w="28575" cap="flat" cmpd="sng" algn="ctr">
            <a:solidFill>
              <a:srgbClr val="FF0000"/>
            </a:solidFill>
            <a:prstDash val="solid"/>
            <a:round/>
            <a:headEnd type="none" w="med" len="med"/>
            <a:tailEnd type="none" w="med" len="med"/>
          </a:ln>
          <a:effectLst/>
        </p:spPr>
        <p:txBody>
          <a:bodyPr vert="horz" wrap="none" lIns="0" tIns="46800" rIns="0" bIns="46800" numCol="1" rtlCol="0" anchor="t" anchorCtr="0" compatLnSpc="1">
            <a:prstTxWarp prst="textNoShape">
              <a:avLst/>
            </a:prstTxWarp>
            <a:noAutofit/>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Arial" charset="0"/>
            </a:endParaRPr>
          </a:p>
        </p:txBody>
      </p:sp>
      <p:sp>
        <p:nvSpPr>
          <p:cNvPr id="27" name="AutoShape 13"/>
          <p:cNvSpPr>
            <a:spLocks noChangeArrowheads="1"/>
          </p:cNvSpPr>
          <p:nvPr/>
        </p:nvSpPr>
        <p:spPr bwMode="auto">
          <a:xfrm>
            <a:off x="5365750" y="925038"/>
            <a:ext cx="4340225" cy="287078"/>
          </a:xfrm>
          <a:prstGeom prst="wedgeRectCallout">
            <a:avLst>
              <a:gd name="adj1" fmla="val -105989"/>
              <a:gd name="adj2" fmla="val 20843"/>
            </a:avLst>
          </a:prstGeom>
          <a:noFill/>
          <a:ln w="3175" algn="ctr">
            <a:solidFill>
              <a:srgbClr val="D5D5D5"/>
            </a:solidFill>
            <a:round/>
            <a:headEnd/>
            <a:tailEnd/>
          </a:ln>
        </p:spPr>
        <p:txBody>
          <a:bodyPr wrap="square" lIns="36000" tIns="36000" rIns="0" bIns="36000" anchor="ctr"/>
          <a:lstStyle/>
          <a:p>
            <a:pPr marL="92075" indent="-92075" algn="just"/>
            <a:r>
              <a:rPr lang="it-IT" sz="900" b="0" dirty="0" err="1">
                <a:solidFill>
                  <a:srgbClr val="003366"/>
                </a:solidFill>
              </a:rPr>
              <a:t>Rf</a:t>
            </a:r>
            <a:r>
              <a:rPr lang="it-IT" sz="900" b="0" dirty="0">
                <a:solidFill>
                  <a:srgbClr val="003366"/>
                </a:solidFill>
              </a:rPr>
              <a:t> valorizzazione del rendimento sul titolo decennale italiano.</a:t>
            </a:r>
          </a:p>
          <a:p>
            <a:pPr marL="92075" indent="-92075" algn="just"/>
            <a:endParaRPr lang="it-IT" sz="900" b="0" dirty="0">
              <a:solidFill>
                <a:srgbClr val="003366"/>
              </a:solidFill>
              <a:latin typeface="+mj-lt"/>
            </a:endParaRPr>
          </a:p>
        </p:txBody>
      </p:sp>
      <p:sp>
        <p:nvSpPr>
          <p:cNvPr id="29" name="AutoShape 13"/>
          <p:cNvSpPr>
            <a:spLocks noChangeArrowheads="1"/>
          </p:cNvSpPr>
          <p:nvPr/>
        </p:nvSpPr>
        <p:spPr bwMode="auto">
          <a:xfrm>
            <a:off x="5365750" y="2116685"/>
            <a:ext cx="4340225" cy="447976"/>
          </a:xfrm>
          <a:prstGeom prst="wedgeRectCallout">
            <a:avLst>
              <a:gd name="adj1" fmla="val -104976"/>
              <a:gd name="adj2" fmla="val 50383"/>
            </a:avLst>
          </a:prstGeom>
          <a:noFill/>
          <a:ln w="3175" algn="ctr">
            <a:solidFill>
              <a:srgbClr val="D5D5D5"/>
            </a:solidFill>
            <a:round/>
            <a:headEnd/>
            <a:tailEnd/>
          </a:ln>
        </p:spPr>
        <p:txBody>
          <a:bodyPr wrap="square" lIns="36000" tIns="36000" rIns="0" bIns="36000" anchor="ctr"/>
          <a:lstStyle/>
          <a:p>
            <a:pPr algn="just"/>
            <a:r>
              <a:rPr lang="el-GR" sz="900" b="0" dirty="0">
                <a:solidFill>
                  <a:srgbClr val="003366"/>
                </a:solidFill>
              </a:rPr>
              <a:t>β</a:t>
            </a:r>
            <a:r>
              <a:rPr lang="it-IT" sz="900" b="0" dirty="0">
                <a:solidFill>
                  <a:srgbClr val="003366"/>
                </a:solidFill>
              </a:rPr>
              <a:t> è l’indicatore che misura il livello di correlazione tra la dinamica dei prezzi dei titoli delle aziende di un determinato settore rispetto al Mercato.</a:t>
            </a:r>
          </a:p>
          <a:p>
            <a:pPr marL="92075" indent="-92075" algn="just"/>
            <a:endParaRPr lang="it-IT" sz="900" b="0" dirty="0">
              <a:solidFill>
                <a:srgbClr val="003366"/>
              </a:solidFill>
              <a:latin typeface="+mj-lt"/>
            </a:endParaRPr>
          </a:p>
        </p:txBody>
      </p:sp>
      <p:sp>
        <p:nvSpPr>
          <p:cNvPr id="30" name="AutoShape 13"/>
          <p:cNvSpPr>
            <a:spLocks noChangeArrowheads="1"/>
          </p:cNvSpPr>
          <p:nvPr/>
        </p:nvSpPr>
        <p:spPr bwMode="auto">
          <a:xfrm>
            <a:off x="5365750" y="1444606"/>
            <a:ext cx="4340225" cy="256601"/>
          </a:xfrm>
          <a:prstGeom prst="wedgeRectCallout">
            <a:avLst>
              <a:gd name="adj1" fmla="val -104029"/>
              <a:gd name="adj2" fmla="val -15299"/>
            </a:avLst>
          </a:prstGeom>
          <a:noFill/>
          <a:ln w="3175" algn="ctr">
            <a:solidFill>
              <a:srgbClr val="D5D5D5"/>
            </a:solidFill>
            <a:round/>
            <a:headEnd/>
            <a:tailEnd/>
          </a:ln>
        </p:spPr>
        <p:txBody>
          <a:bodyPr wrap="square" lIns="36000" tIns="36000" rIns="0" bIns="36000" anchor="ctr"/>
          <a:lstStyle/>
          <a:p>
            <a:pPr marL="92075" indent="-92075" algn="just"/>
            <a:r>
              <a:rPr lang="it-IT" sz="900" b="0" dirty="0">
                <a:solidFill>
                  <a:srgbClr val="003366"/>
                </a:solidFill>
              </a:rPr>
              <a:t>Dr valorizzazione del tasso IRS a 10 Y.</a:t>
            </a:r>
          </a:p>
          <a:p>
            <a:pPr marL="92075" indent="-92075" algn="just"/>
            <a:endParaRPr lang="it-IT" sz="900" b="0" dirty="0">
              <a:solidFill>
                <a:srgbClr val="003366"/>
              </a:solidFill>
              <a:latin typeface="+mj-lt"/>
            </a:endParaRPr>
          </a:p>
        </p:txBody>
      </p:sp>
      <p:sp>
        <p:nvSpPr>
          <p:cNvPr id="31" name="AutoShape 13"/>
          <p:cNvSpPr>
            <a:spLocks noChangeArrowheads="1"/>
          </p:cNvSpPr>
          <p:nvPr/>
        </p:nvSpPr>
        <p:spPr bwMode="auto">
          <a:xfrm>
            <a:off x="5365750" y="3018866"/>
            <a:ext cx="4340225" cy="447976"/>
          </a:xfrm>
          <a:prstGeom prst="wedgeRectCallout">
            <a:avLst>
              <a:gd name="adj1" fmla="val -104556"/>
              <a:gd name="adj2" fmla="val 73763"/>
            </a:avLst>
          </a:prstGeom>
          <a:noFill/>
          <a:ln w="3175" algn="ctr">
            <a:solidFill>
              <a:srgbClr val="D5D5D5"/>
            </a:solidFill>
            <a:round/>
            <a:headEnd/>
            <a:tailEnd/>
          </a:ln>
        </p:spPr>
        <p:txBody>
          <a:bodyPr wrap="square" lIns="36000" tIns="36000" rIns="0" bIns="36000" anchor="ctr"/>
          <a:lstStyle/>
          <a:p>
            <a:pPr algn="just"/>
            <a:r>
              <a:rPr lang="it-IT" sz="900" b="0" dirty="0">
                <a:solidFill>
                  <a:srgbClr val="003366"/>
                </a:solidFill>
              </a:rPr>
              <a:t>Esprime la quantificazione media (rilevata da Business </a:t>
            </a:r>
            <a:r>
              <a:rPr lang="it-IT" sz="900" b="0" dirty="0" err="1">
                <a:solidFill>
                  <a:srgbClr val="003366"/>
                </a:solidFill>
              </a:rPr>
              <a:t>plan</a:t>
            </a:r>
            <a:r>
              <a:rPr lang="it-IT" sz="900" b="0" dirty="0">
                <a:solidFill>
                  <a:srgbClr val="003366"/>
                </a:solidFill>
              </a:rPr>
              <a:t>) della struttura Debito/(</a:t>
            </a:r>
            <a:r>
              <a:rPr lang="it-IT" sz="900" b="0" dirty="0" err="1">
                <a:solidFill>
                  <a:srgbClr val="003366"/>
                </a:solidFill>
              </a:rPr>
              <a:t>PN+</a:t>
            </a:r>
            <a:r>
              <a:rPr lang="it-IT" sz="900" b="0" dirty="0">
                <a:solidFill>
                  <a:srgbClr val="003366"/>
                </a:solidFill>
              </a:rPr>
              <a:t> Debito) di TVS.</a:t>
            </a:r>
          </a:p>
          <a:p>
            <a:pPr marL="92075" indent="-92075" algn="just"/>
            <a:endParaRPr lang="it-IT" sz="900" b="0" dirty="0">
              <a:solidFill>
                <a:srgbClr val="003366"/>
              </a:solidFill>
              <a:latin typeface="+mj-lt"/>
            </a:endParaRPr>
          </a:p>
        </p:txBody>
      </p:sp>
      <p:sp>
        <p:nvSpPr>
          <p:cNvPr id="32" name="AutoShape 13"/>
          <p:cNvSpPr>
            <a:spLocks noChangeArrowheads="1"/>
          </p:cNvSpPr>
          <p:nvPr/>
        </p:nvSpPr>
        <p:spPr bwMode="auto">
          <a:xfrm>
            <a:off x="5365750" y="3709668"/>
            <a:ext cx="4340225" cy="447976"/>
          </a:xfrm>
          <a:prstGeom prst="wedgeRectCallout">
            <a:avLst>
              <a:gd name="adj1" fmla="val -104870"/>
              <a:gd name="adj2" fmla="val 25019"/>
            </a:avLst>
          </a:prstGeom>
          <a:noFill/>
          <a:ln w="3175" algn="ctr">
            <a:solidFill>
              <a:srgbClr val="D5D5D5"/>
            </a:solidFill>
            <a:round/>
            <a:headEnd/>
            <a:tailEnd/>
          </a:ln>
        </p:spPr>
        <p:txBody>
          <a:bodyPr wrap="square" lIns="36000" tIns="36000" rIns="0" bIns="36000" anchor="ctr"/>
          <a:lstStyle/>
          <a:p>
            <a:pPr marL="92075" indent="-92075" algn="just"/>
            <a:r>
              <a:rPr lang="el-GR" sz="900" b="0" dirty="0">
                <a:solidFill>
                  <a:srgbClr val="003366"/>
                </a:solidFill>
              </a:rPr>
              <a:t>β</a:t>
            </a:r>
            <a:r>
              <a:rPr lang="it-IT" sz="900" b="0" dirty="0">
                <a:solidFill>
                  <a:srgbClr val="003366"/>
                </a:solidFill>
              </a:rPr>
              <a:t> reale ricalibrato sulla struttura Debito Patrimonio netto  specifica di  TVS.</a:t>
            </a:r>
          </a:p>
        </p:txBody>
      </p:sp>
      <p:sp>
        <p:nvSpPr>
          <p:cNvPr id="33" name="Ovale 32"/>
          <p:cNvSpPr/>
          <p:nvPr/>
        </p:nvSpPr>
        <p:spPr bwMode="auto">
          <a:xfrm>
            <a:off x="2561037" y="3979146"/>
            <a:ext cx="387114" cy="230613"/>
          </a:xfrm>
          <a:prstGeom prst="ellipse">
            <a:avLst/>
          </a:prstGeom>
          <a:noFill/>
          <a:ln w="28575" cap="flat" cmpd="sng" algn="ctr">
            <a:solidFill>
              <a:srgbClr val="FF0000"/>
            </a:solidFill>
            <a:prstDash val="solid"/>
            <a:round/>
            <a:headEnd type="none" w="med" len="med"/>
            <a:tailEnd type="none" w="med" len="med"/>
          </a:ln>
          <a:effectLst/>
        </p:spPr>
        <p:txBody>
          <a:bodyPr vert="horz" wrap="none" lIns="0" tIns="46800" rIns="0" bIns="46800" numCol="1" rtlCol="0" anchor="t" anchorCtr="0" compatLnSpc="1">
            <a:prstTxWarp prst="textNoShape">
              <a:avLst/>
            </a:prstTxWarp>
            <a:noAutofit/>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Arial" charset="0"/>
            </a:endParaRPr>
          </a:p>
        </p:txBody>
      </p:sp>
      <p:sp>
        <p:nvSpPr>
          <p:cNvPr id="34" name="AutoShape 13"/>
          <p:cNvSpPr>
            <a:spLocks noChangeArrowheads="1"/>
          </p:cNvSpPr>
          <p:nvPr/>
        </p:nvSpPr>
        <p:spPr bwMode="auto">
          <a:xfrm>
            <a:off x="5365750" y="4291443"/>
            <a:ext cx="4340225" cy="447976"/>
          </a:xfrm>
          <a:prstGeom prst="wedgeRectCallout">
            <a:avLst>
              <a:gd name="adj1" fmla="val -104870"/>
              <a:gd name="adj2" fmla="val 21972"/>
            </a:avLst>
          </a:prstGeom>
          <a:noFill/>
          <a:ln w="3175" algn="ctr">
            <a:solidFill>
              <a:srgbClr val="D5D5D5"/>
            </a:solidFill>
            <a:round/>
            <a:headEnd/>
            <a:tailEnd/>
          </a:ln>
        </p:spPr>
        <p:txBody>
          <a:bodyPr wrap="square" lIns="36000" tIns="36000" rIns="0" bIns="36000" anchor="ctr"/>
          <a:lstStyle/>
          <a:p>
            <a:pPr algn="just"/>
            <a:r>
              <a:rPr lang="it-IT" sz="900" dirty="0" err="1">
                <a:solidFill>
                  <a:srgbClr val="003366"/>
                </a:solidFill>
              </a:rPr>
              <a:t>Equity</a:t>
            </a:r>
            <a:r>
              <a:rPr lang="it-IT" sz="900" dirty="0">
                <a:solidFill>
                  <a:srgbClr val="003366"/>
                </a:solidFill>
              </a:rPr>
              <a:t> </a:t>
            </a:r>
            <a:r>
              <a:rPr lang="it-IT" sz="900" dirty="0" err="1">
                <a:solidFill>
                  <a:srgbClr val="003366"/>
                </a:solidFill>
              </a:rPr>
              <a:t>Risk</a:t>
            </a:r>
            <a:r>
              <a:rPr lang="it-IT" sz="900" dirty="0">
                <a:solidFill>
                  <a:srgbClr val="003366"/>
                </a:solidFill>
              </a:rPr>
              <a:t> Premium</a:t>
            </a:r>
            <a:r>
              <a:rPr lang="it-IT" sz="900" b="0" dirty="0">
                <a:solidFill>
                  <a:srgbClr val="003366"/>
                </a:solidFill>
              </a:rPr>
              <a:t> è l’extra rendimento rispetto ad un investimento privo di rischio (BTP decennale). Il valore di 7,85% è ricavato da uno studio della Stern </a:t>
            </a:r>
            <a:r>
              <a:rPr lang="it-IT" sz="900" b="0" dirty="0" err="1">
                <a:solidFill>
                  <a:srgbClr val="003366"/>
                </a:solidFill>
              </a:rPr>
              <a:t>University</a:t>
            </a:r>
            <a:r>
              <a:rPr lang="it-IT" sz="900" b="0" dirty="0">
                <a:solidFill>
                  <a:srgbClr val="003366"/>
                </a:solidFill>
              </a:rPr>
              <a:t> di NY sul paese Italia</a:t>
            </a:r>
          </a:p>
        </p:txBody>
      </p:sp>
      <p:sp>
        <p:nvSpPr>
          <p:cNvPr id="35" name="AutoShape 13"/>
          <p:cNvSpPr>
            <a:spLocks noChangeArrowheads="1"/>
          </p:cNvSpPr>
          <p:nvPr/>
        </p:nvSpPr>
        <p:spPr bwMode="auto">
          <a:xfrm>
            <a:off x="5365750" y="4809423"/>
            <a:ext cx="4340225" cy="447976"/>
          </a:xfrm>
          <a:prstGeom prst="wedgeRectCallout">
            <a:avLst>
              <a:gd name="adj1" fmla="val -105499"/>
              <a:gd name="adj2" fmla="val 6739"/>
            </a:avLst>
          </a:prstGeom>
          <a:noFill/>
          <a:ln w="3175" algn="ctr">
            <a:solidFill>
              <a:srgbClr val="D5D5D5"/>
            </a:solidFill>
            <a:round/>
            <a:headEnd/>
            <a:tailEnd/>
          </a:ln>
        </p:spPr>
        <p:txBody>
          <a:bodyPr wrap="square" lIns="36000" tIns="36000" rIns="0" bIns="36000" anchor="ctr"/>
          <a:lstStyle/>
          <a:p>
            <a:pPr algn="just"/>
            <a:r>
              <a:rPr lang="it-IT" sz="900" b="0" dirty="0">
                <a:solidFill>
                  <a:srgbClr val="003366"/>
                </a:solidFill>
              </a:rPr>
              <a:t>L’</a:t>
            </a:r>
            <a:r>
              <a:rPr lang="it-IT" sz="900" dirty="0" err="1">
                <a:solidFill>
                  <a:srgbClr val="003366"/>
                </a:solidFill>
              </a:rPr>
              <a:t>Additional</a:t>
            </a:r>
            <a:r>
              <a:rPr lang="it-IT" sz="900" dirty="0">
                <a:solidFill>
                  <a:srgbClr val="003366"/>
                </a:solidFill>
              </a:rPr>
              <a:t> </a:t>
            </a:r>
            <a:r>
              <a:rPr lang="it-IT" sz="900" dirty="0" err="1">
                <a:solidFill>
                  <a:srgbClr val="003366"/>
                </a:solidFill>
              </a:rPr>
              <a:t>Risk</a:t>
            </a:r>
            <a:r>
              <a:rPr lang="it-IT" sz="900" dirty="0">
                <a:solidFill>
                  <a:srgbClr val="003366"/>
                </a:solidFill>
              </a:rPr>
              <a:t> Premium</a:t>
            </a:r>
            <a:r>
              <a:rPr lang="it-IT" sz="900" b="0" dirty="0">
                <a:solidFill>
                  <a:srgbClr val="003366"/>
                </a:solidFill>
              </a:rPr>
              <a:t> rappresenta una rettifica addizionale del tasso di rendimento del Capitale che considera fattori  quali </a:t>
            </a:r>
            <a:r>
              <a:rPr lang="it-IT" sz="900" b="0" dirty="0" err="1">
                <a:solidFill>
                  <a:srgbClr val="003366"/>
                </a:solidFill>
              </a:rPr>
              <a:t>size</a:t>
            </a:r>
            <a:r>
              <a:rPr lang="it-IT" sz="900" b="0" dirty="0">
                <a:solidFill>
                  <a:srgbClr val="003366"/>
                </a:solidFill>
              </a:rPr>
              <a:t>, </a:t>
            </a:r>
            <a:r>
              <a:rPr lang="it-IT" sz="900" b="0" dirty="0" err="1">
                <a:solidFill>
                  <a:srgbClr val="003366"/>
                </a:solidFill>
              </a:rPr>
              <a:t>illiquidabilità</a:t>
            </a:r>
            <a:r>
              <a:rPr lang="it-IT" sz="900" b="0" dirty="0">
                <a:solidFill>
                  <a:srgbClr val="003366"/>
                </a:solidFill>
              </a:rPr>
              <a:t> e altri rischi impliciti nell’attività economica.</a:t>
            </a:r>
          </a:p>
        </p:txBody>
      </p:sp>
      <p:sp>
        <p:nvSpPr>
          <p:cNvPr id="36" name="Ovale 35"/>
          <p:cNvSpPr/>
          <p:nvPr/>
        </p:nvSpPr>
        <p:spPr bwMode="auto">
          <a:xfrm>
            <a:off x="2561037" y="5609228"/>
            <a:ext cx="387114" cy="230613"/>
          </a:xfrm>
          <a:prstGeom prst="ellipse">
            <a:avLst/>
          </a:prstGeom>
          <a:noFill/>
          <a:ln w="28575" cap="flat" cmpd="sng" algn="ctr">
            <a:solidFill>
              <a:srgbClr val="FF0000"/>
            </a:solidFill>
            <a:prstDash val="solid"/>
            <a:round/>
            <a:headEnd type="none" w="med" len="med"/>
            <a:tailEnd type="none" w="med" len="med"/>
          </a:ln>
          <a:effectLst/>
        </p:spPr>
        <p:txBody>
          <a:bodyPr vert="horz" wrap="none" lIns="0" tIns="46800" rIns="0" bIns="46800" numCol="1" rtlCol="0" anchor="t" anchorCtr="0" compatLnSpc="1">
            <a:prstTxWarp prst="textNoShape">
              <a:avLst/>
            </a:prstTxWarp>
            <a:noAutofit/>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Arial" charset="0"/>
            </a:endParaRPr>
          </a:p>
        </p:txBody>
      </p:sp>
      <p:sp>
        <p:nvSpPr>
          <p:cNvPr id="37" name="AutoShape 13"/>
          <p:cNvSpPr>
            <a:spLocks noChangeArrowheads="1"/>
          </p:cNvSpPr>
          <p:nvPr/>
        </p:nvSpPr>
        <p:spPr bwMode="auto">
          <a:xfrm>
            <a:off x="5365750" y="5357537"/>
            <a:ext cx="4340225" cy="542261"/>
          </a:xfrm>
          <a:prstGeom prst="wedgeRectCallout">
            <a:avLst>
              <a:gd name="adj1" fmla="val -104871"/>
              <a:gd name="adj2" fmla="val 42771"/>
            </a:avLst>
          </a:prstGeom>
          <a:noFill/>
          <a:ln w="3175" algn="ctr">
            <a:solidFill>
              <a:srgbClr val="D5D5D5"/>
            </a:solidFill>
            <a:round/>
            <a:headEnd/>
            <a:tailEnd/>
          </a:ln>
        </p:spPr>
        <p:txBody>
          <a:bodyPr wrap="square" lIns="36000" tIns="36000" rIns="0" bIns="36000" anchor="ctr"/>
          <a:lstStyle/>
          <a:p>
            <a:pPr algn="just"/>
            <a:r>
              <a:rPr lang="it-IT" sz="900" b="0" dirty="0">
                <a:solidFill>
                  <a:srgbClr val="003366"/>
                </a:solidFill>
              </a:rPr>
              <a:t>Il costo medio ponderato del capitale  (</a:t>
            </a:r>
            <a:r>
              <a:rPr lang="it-IT" sz="900" b="0" dirty="0" err="1">
                <a:solidFill>
                  <a:srgbClr val="003366"/>
                </a:solidFill>
              </a:rPr>
              <a:t>Wacc</a:t>
            </a:r>
            <a:r>
              <a:rPr lang="it-IT" sz="900" b="0" dirty="0">
                <a:solidFill>
                  <a:srgbClr val="003366"/>
                </a:solidFill>
              </a:rPr>
              <a:t>) è frutto della valutazione ponderata del costo medio del capitale proprio  e del costo del debito al netto dell’imposizione fiscale.</a:t>
            </a:r>
          </a:p>
          <a:p>
            <a:pPr marL="92075" indent="-92075" algn="just"/>
            <a:endParaRPr lang="it-IT" sz="900" b="0" dirty="0">
              <a:solidFill>
                <a:srgbClr val="003366"/>
              </a:solidFill>
              <a:latin typeface="+mj-lt"/>
            </a:endParaRPr>
          </a:p>
        </p:txBody>
      </p:sp>
      <mc:AlternateContent xmlns:mc="http://schemas.openxmlformats.org/markup-compatibility/2006" xmlns:p14="http://schemas.microsoft.com/office/powerpoint/2010/main">
        <mc:Choice Requires="p14">
          <p:contentPart p14:bwMode="auto" r:id="rId6">
            <p14:nvContentPartPr>
              <p14:cNvPr id="3" name="Input penna 2">
                <a:extLst>
                  <a:ext uri="{FF2B5EF4-FFF2-40B4-BE49-F238E27FC236}">
                    <a16:creationId xmlns:a16="http://schemas.microsoft.com/office/drawing/2014/main" id="{22608360-FEE8-7209-D383-F6F951A60124}"/>
                  </a:ext>
                </a:extLst>
              </p14:cNvPr>
              <p14:cNvContentPartPr/>
              <p14:nvPr/>
            </p14:nvContentPartPr>
            <p14:xfrm>
              <a:off x="8935633" y="254224"/>
              <a:ext cx="858960" cy="502200"/>
            </p14:xfrm>
          </p:contentPart>
        </mc:Choice>
        <mc:Fallback xmlns="">
          <p:pic>
            <p:nvPicPr>
              <p:cNvPr id="3" name="Input penna 2">
                <a:extLst>
                  <a:ext uri="{FF2B5EF4-FFF2-40B4-BE49-F238E27FC236}">
                    <a16:creationId xmlns:a16="http://schemas.microsoft.com/office/drawing/2014/main" id="{22608360-FEE8-7209-D383-F6F951A60124}"/>
                  </a:ext>
                </a:extLst>
              </p:cNvPr>
              <p:cNvPicPr/>
              <p:nvPr/>
            </p:nvPicPr>
            <p:blipFill>
              <a:blip r:embed="rId7"/>
              <a:stretch>
                <a:fillRect/>
              </a:stretch>
            </p:blipFill>
            <p:spPr>
              <a:xfrm>
                <a:off x="8881633" y="146584"/>
                <a:ext cx="966600" cy="71784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4" name="Input penna 3">
                <a:extLst>
                  <a:ext uri="{FF2B5EF4-FFF2-40B4-BE49-F238E27FC236}">
                    <a16:creationId xmlns:a16="http://schemas.microsoft.com/office/drawing/2014/main" id="{6BF0DBE1-0BE0-3877-F5D5-5336240F972E}"/>
                  </a:ext>
                </a:extLst>
              </p14:cNvPr>
              <p14:cNvContentPartPr/>
              <p14:nvPr/>
            </p14:nvContentPartPr>
            <p14:xfrm>
              <a:off x="8525593" y="6445864"/>
              <a:ext cx="1173960" cy="47880"/>
            </p14:xfrm>
          </p:contentPart>
        </mc:Choice>
        <mc:Fallback xmlns="">
          <p:pic>
            <p:nvPicPr>
              <p:cNvPr id="4" name="Input penna 3">
                <a:extLst>
                  <a:ext uri="{FF2B5EF4-FFF2-40B4-BE49-F238E27FC236}">
                    <a16:creationId xmlns:a16="http://schemas.microsoft.com/office/drawing/2014/main" id="{6BF0DBE1-0BE0-3877-F5D5-5336240F972E}"/>
                  </a:ext>
                </a:extLst>
              </p:cNvPr>
              <p:cNvPicPr/>
              <p:nvPr/>
            </p:nvPicPr>
            <p:blipFill>
              <a:blip r:embed="rId9"/>
              <a:stretch>
                <a:fillRect/>
              </a:stretch>
            </p:blipFill>
            <p:spPr>
              <a:xfrm>
                <a:off x="8471593" y="6338224"/>
                <a:ext cx="1281600" cy="26352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5" name="Input penna 4">
                <a:extLst>
                  <a:ext uri="{FF2B5EF4-FFF2-40B4-BE49-F238E27FC236}">
                    <a16:creationId xmlns:a16="http://schemas.microsoft.com/office/drawing/2014/main" id="{51E18662-76C3-4206-3854-933777B2D551}"/>
                  </a:ext>
                </a:extLst>
              </p14:cNvPr>
              <p14:cNvContentPartPr/>
              <p14:nvPr/>
            </p14:nvContentPartPr>
            <p14:xfrm>
              <a:off x="49033" y="403984"/>
              <a:ext cx="402480" cy="59760"/>
            </p14:xfrm>
          </p:contentPart>
        </mc:Choice>
        <mc:Fallback xmlns="">
          <p:pic>
            <p:nvPicPr>
              <p:cNvPr id="5" name="Input penna 4">
                <a:extLst>
                  <a:ext uri="{FF2B5EF4-FFF2-40B4-BE49-F238E27FC236}">
                    <a16:creationId xmlns:a16="http://schemas.microsoft.com/office/drawing/2014/main" id="{51E18662-76C3-4206-3854-933777B2D551}"/>
                  </a:ext>
                </a:extLst>
              </p:cNvPr>
              <p:cNvPicPr/>
              <p:nvPr/>
            </p:nvPicPr>
            <p:blipFill>
              <a:blip r:embed="rId11"/>
              <a:stretch>
                <a:fillRect/>
              </a:stretch>
            </p:blipFill>
            <p:spPr>
              <a:xfrm>
                <a:off x="-4607" y="295984"/>
                <a:ext cx="510120" cy="2754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8" name="Input penna 7">
                <a:extLst>
                  <a:ext uri="{FF2B5EF4-FFF2-40B4-BE49-F238E27FC236}">
                    <a16:creationId xmlns:a16="http://schemas.microsoft.com/office/drawing/2014/main" id="{D9258BB8-2A35-DC09-AF3E-E27862897017}"/>
                  </a:ext>
                </a:extLst>
              </p14:cNvPr>
              <p14:cNvContentPartPr/>
              <p14:nvPr/>
            </p14:nvContentPartPr>
            <p14:xfrm>
              <a:off x="8530633" y="6607864"/>
              <a:ext cx="1122480" cy="152280"/>
            </p14:xfrm>
          </p:contentPart>
        </mc:Choice>
        <mc:Fallback xmlns="">
          <p:pic>
            <p:nvPicPr>
              <p:cNvPr id="8" name="Input penna 7">
                <a:extLst>
                  <a:ext uri="{FF2B5EF4-FFF2-40B4-BE49-F238E27FC236}">
                    <a16:creationId xmlns:a16="http://schemas.microsoft.com/office/drawing/2014/main" id="{D9258BB8-2A35-DC09-AF3E-E27862897017}"/>
                  </a:ext>
                </a:extLst>
              </p:cNvPr>
              <p:cNvPicPr/>
              <p:nvPr/>
            </p:nvPicPr>
            <p:blipFill>
              <a:blip r:embed="rId13"/>
              <a:stretch>
                <a:fillRect/>
              </a:stretch>
            </p:blipFill>
            <p:spPr>
              <a:xfrm>
                <a:off x="8476633" y="6499864"/>
                <a:ext cx="1230120" cy="367920"/>
              </a:xfrm>
              <a:prstGeom prst="rect">
                <a:avLst/>
              </a:prstGeom>
            </p:spPr>
          </p:pic>
        </mc:Fallback>
      </mc:AlternateContent>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 name="Rectangle 4"/>
          <p:cNvSpPr>
            <a:spLocks noChangeArrowheads="1"/>
          </p:cNvSpPr>
          <p:nvPr/>
        </p:nvSpPr>
        <p:spPr bwMode="auto">
          <a:xfrm>
            <a:off x="412750" y="123106"/>
            <a:ext cx="8915400" cy="394130"/>
          </a:xfrm>
          <a:prstGeom prst="rect">
            <a:avLst/>
          </a:prstGeom>
          <a:noFill/>
          <a:ln w="9525">
            <a:noFill/>
            <a:miter lim="800000"/>
            <a:headEnd/>
            <a:tailEnd/>
          </a:ln>
        </p:spPr>
        <p:txBody>
          <a:bodyPr lIns="90000" rIns="0"/>
          <a:lstStyle/>
          <a:p>
            <a:pPr algn="l">
              <a:spcBef>
                <a:spcPct val="0"/>
              </a:spcBef>
              <a:buSzTx/>
              <a:buFontTx/>
              <a:buNone/>
            </a:pPr>
            <a:r>
              <a:rPr lang="it-IT" sz="2200" b="1" dirty="0">
                <a:solidFill>
                  <a:srgbClr val="014377"/>
                </a:solidFill>
              </a:rPr>
              <a:t>Valutazione TVS</a:t>
            </a:r>
          </a:p>
          <a:p>
            <a:pPr algn="l"/>
            <a:r>
              <a:rPr lang="it-IT" sz="1600" b="0" i="1" dirty="0">
                <a:solidFill>
                  <a:srgbClr val="014377"/>
                </a:solidFill>
              </a:rPr>
              <a:t>Metodo </a:t>
            </a:r>
            <a:r>
              <a:rPr lang="it-IT" sz="1600" b="0" i="1" dirty="0">
                <a:solidFill>
                  <a:srgbClr val="014377"/>
                </a:solidFill>
                <a:cs typeface="Arial" pitchFamily="34" charset="0"/>
              </a:rPr>
              <a:t>DCF - </a:t>
            </a:r>
            <a:r>
              <a:rPr lang="it-IT" sz="1600" b="0" i="1" dirty="0" err="1">
                <a:solidFill>
                  <a:srgbClr val="014377"/>
                </a:solidFill>
                <a:cs typeface="Arial" pitchFamily="34" charset="0"/>
              </a:rPr>
              <a:t>Discounted</a:t>
            </a:r>
            <a:r>
              <a:rPr lang="it-IT" sz="1600" b="0" i="1" dirty="0">
                <a:solidFill>
                  <a:srgbClr val="014377"/>
                </a:solidFill>
                <a:cs typeface="Arial" pitchFamily="34" charset="0"/>
              </a:rPr>
              <a:t> </a:t>
            </a:r>
            <a:r>
              <a:rPr lang="it-IT" sz="1600" b="0" i="1" dirty="0" err="1">
                <a:solidFill>
                  <a:srgbClr val="014377"/>
                </a:solidFill>
                <a:cs typeface="Arial" pitchFamily="34" charset="0"/>
              </a:rPr>
              <a:t>Cash</a:t>
            </a:r>
            <a:r>
              <a:rPr lang="it-IT" sz="1600" b="0" i="1" dirty="0">
                <a:solidFill>
                  <a:srgbClr val="014377"/>
                </a:solidFill>
                <a:cs typeface="Arial" pitchFamily="34" charset="0"/>
              </a:rPr>
              <a:t> Flow</a:t>
            </a:r>
            <a:endParaRPr lang="it-IT" sz="1600" b="1" i="1" dirty="0">
              <a:solidFill>
                <a:srgbClr val="014377"/>
              </a:solidFill>
            </a:endParaRPr>
          </a:p>
        </p:txBody>
      </p:sp>
      <p:sp>
        <p:nvSpPr>
          <p:cNvPr id="21" name="AutoShape 19"/>
          <p:cNvSpPr>
            <a:spLocks noChangeArrowheads="1"/>
          </p:cNvSpPr>
          <p:nvPr/>
        </p:nvSpPr>
        <p:spPr bwMode="gray">
          <a:xfrm>
            <a:off x="233389" y="823334"/>
            <a:ext cx="9468000" cy="216000"/>
          </a:xfrm>
          <a:prstGeom prst="roundRect">
            <a:avLst>
              <a:gd name="adj" fmla="val 19561"/>
            </a:avLst>
          </a:prstGeom>
          <a:solidFill>
            <a:srgbClr val="012747"/>
          </a:solidFill>
          <a:ln w="9525" algn="ctr">
            <a:noFill/>
            <a:round/>
            <a:headEnd/>
            <a:tailEnd/>
          </a:ln>
          <a:effectLst/>
        </p:spPr>
        <p:txBody>
          <a:bodyPr lIns="72009" tIns="0" rIns="72009" bIns="0" anchor="ctr"/>
          <a:lstStyle/>
          <a:p>
            <a:pPr defTabSz="931863" eaLnBrk="0" hangingPunct="0">
              <a:spcBef>
                <a:spcPct val="50000"/>
              </a:spcBef>
              <a:buClr>
                <a:schemeClr val="tx1"/>
              </a:buClr>
              <a:buSzTx/>
              <a:buFontTx/>
              <a:buNone/>
            </a:pPr>
            <a:r>
              <a:rPr lang="it-IT" sz="900" dirty="0">
                <a:solidFill>
                  <a:schemeClr val="bg1"/>
                </a:solidFill>
                <a:cs typeface="Arial" pitchFamily="34" charset="0"/>
              </a:rPr>
              <a:t>Determinazione dell’</a:t>
            </a:r>
            <a:r>
              <a:rPr lang="it-IT" sz="900" dirty="0" err="1">
                <a:solidFill>
                  <a:schemeClr val="bg1"/>
                </a:solidFill>
                <a:cs typeface="Arial" pitchFamily="34" charset="0"/>
              </a:rPr>
              <a:t>Equity</a:t>
            </a:r>
            <a:r>
              <a:rPr lang="it-IT" sz="900" dirty="0">
                <a:solidFill>
                  <a:schemeClr val="bg1"/>
                </a:solidFill>
                <a:cs typeface="Arial" pitchFamily="34" charset="0"/>
              </a:rPr>
              <a:t> </a:t>
            </a:r>
            <a:r>
              <a:rPr lang="it-IT" sz="900" dirty="0" err="1">
                <a:solidFill>
                  <a:schemeClr val="bg1"/>
                </a:solidFill>
                <a:cs typeface="Arial" pitchFamily="34" charset="0"/>
              </a:rPr>
              <a:t>Value</a:t>
            </a:r>
            <a:endParaRPr lang="it-IT" sz="900" dirty="0">
              <a:solidFill>
                <a:schemeClr val="bg1"/>
              </a:solidFill>
              <a:cs typeface="Arial" pitchFamily="34" charset="0"/>
            </a:endParaRPr>
          </a:p>
        </p:txBody>
      </p:sp>
      <p:sp>
        <p:nvSpPr>
          <p:cNvPr id="24" name="Rectangle 890"/>
          <p:cNvSpPr>
            <a:spLocks noChangeArrowheads="1"/>
          </p:cNvSpPr>
          <p:nvPr/>
        </p:nvSpPr>
        <p:spPr bwMode="auto">
          <a:xfrm>
            <a:off x="321951" y="4678864"/>
            <a:ext cx="9332687" cy="1246495"/>
          </a:xfrm>
          <a:prstGeom prst="rect">
            <a:avLst/>
          </a:prstGeom>
          <a:noFill/>
          <a:ln w="19050" algn="ctr">
            <a:noFill/>
            <a:miter lim="800000"/>
            <a:headEnd/>
            <a:tailEnd/>
          </a:ln>
        </p:spPr>
        <p:txBody>
          <a:bodyPr wrap="square" lIns="46800" rIns="46800">
            <a:spAutoFit/>
          </a:bodyPr>
          <a:lstStyle/>
          <a:p>
            <a:pPr marL="0" lvl="1" algn="just">
              <a:spcBef>
                <a:spcPts val="600"/>
              </a:spcBef>
              <a:spcAft>
                <a:spcPts val="0"/>
              </a:spcAft>
              <a:buSzPct val="80000"/>
              <a:buFont typeface="Wingdings" pitchFamily="2" charset="2"/>
              <a:buNone/>
              <a:tabLst>
                <a:tab pos="0" algn="l"/>
              </a:tabLst>
            </a:pPr>
            <a:r>
              <a:rPr lang="it-IT" b="0" dirty="0">
                <a:solidFill>
                  <a:srgbClr val="003366"/>
                </a:solidFill>
              </a:rPr>
              <a:t>La determinazione dell’</a:t>
            </a:r>
            <a:r>
              <a:rPr lang="it-IT" b="0" dirty="0" err="1">
                <a:solidFill>
                  <a:srgbClr val="003366"/>
                </a:solidFill>
              </a:rPr>
              <a:t>Equity</a:t>
            </a:r>
            <a:r>
              <a:rPr lang="it-IT" b="0" dirty="0">
                <a:solidFill>
                  <a:srgbClr val="003366"/>
                </a:solidFill>
              </a:rPr>
              <a:t> </a:t>
            </a:r>
            <a:r>
              <a:rPr lang="it-IT" b="0" dirty="0" err="1">
                <a:solidFill>
                  <a:srgbClr val="003366"/>
                </a:solidFill>
              </a:rPr>
              <a:t>Value</a:t>
            </a:r>
            <a:r>
              <a:rPr lang="it-IT" b="0" dirty="0">
                <a:solidFill>
                  <a:srgbClr val="003366"/>
                </a:solidFill>
              </a:rPr>
              <a:t> secondo il Metodo DCF è determinato come somma delle seguenti componenti (al netto dell’indebitamento finanziario netto: PFN):</a:t>
            </a:r>
          </a:p>
          <a:p>
            <a:pPr marL="180975" lvl="1" indent="-180975" algn="just">
              <a:spcBef>
                <a:spcPts val="600"/>
              </a:spcBef>
              <a:spcAft>
                <a:spcPts val="0"/>
              </a:spcAft>
              <a:buSzPct val="100000"/>
              <a:buFont typeface="Wingdings" pitchFamily="2" charset="2"/>
              <a:buChar char="§"/>
              <a:tabLst>
                <a:tab pos="0" algn="l"/>
              </a:tabLst>
            </a:pPr>
            <a:r>
              <a:rPr lang="it-IT" dirty="0">
                <a:solidFill>
                  <a:srgbClr val="003366"/>
                </a:solidFill>
              </a:rPr>
              <a:t>Flusso di cassa</a:t>
            </a:r>
            <a:r>
              <a:rPr lang="it-IT" b="0" dirty="0">
                <a:solidFill>
                  <a:srgbClr val="003366"/>
                </a:solidFill>
              </a:rPr>
              <a:t> </a:t>
            </a:r>
            <a:r>
              <a:rPr lang="it-IT" dirty="0">
                <a:solidFill>
                  <a:srgbClr val="003366"/>
                </a:solidFill>
              </a:rPr>
              <a:t>analitico“UFCC”</a:t>
            </a:r>
            <a:r>
              <a:rPr lang="it-IT" b="0" dirty="0">
                <a:solidFill>
                  <a:srgbClr val="003366"/>
                </a:solidFill>
              </a:rPr>
              <a:t> su un orizzonte temporale </a:t>
            </a:r>
            <a:r>
              <a:rPr lang="it-IT" dirty="0">
                <a:solidFill>
                  <a:srgbClr val="003366"/>
                </a:solidFill>
              </a:rPr>
              <a:t>PROSPETTICO </a:t>
            </a:r>
            <a:r>
              <a:rPr lang="it-IT" dirty="0" err="1">
                <a:solidFill>
                  <a:srgbClr val="003366"/>
                </a:solidFill>
              </a:rPr>
              <a:t>DI</a:t>
            </a:r>
            <a:r>
              <a:rPr lang="it-IT" dirty="0">
                <a:solidFill>
                  <a:srgbClr val="003366"/>
                </a:solidFill>
              </a:rPr>
              <a:t> 5 ANNI</a:t>
            </a:r>
            <a:r>
              <a:rPr lang="it-IT" b="0" dirty="0">
                <a:solidFill>
                  <a:srgbClr val="003366"/>
                </a:solidFill>
              </a:rPr>
              <a:t> calcolato su business </a:t>
            </a:r>
            <a:r>
              <a:rPr lang="it-IT" b="0" dirty="0" err="1">
                <a:solidFill>
                  <a:srgbClr val="003366"/>
                </a:solidFill>
              </a:rPr>
              <a:t>plan</a:t>
            </a:r>
            <a:r>
              <a:rPr lang="it-IT" b="0" dirty="0">
                <a:solidFill>
                  <a:srgbClr val="003366"/>
                </a:solidFill>
              </a:rPr>
              <a:t> fornito dalla Società.</a:t>
            </a:r>
          </a:p>
          <a:p>
            <a:pPr marL="180975" lvl="1" indent="-180975" algn="just">
              <a:spcBef>
                <a:spcPts val="600"/>
              </a:spcBef>
              <a:spcAft>
                <a:spcPts val="0"/>
              </a:spcAft>
              <a:buSzPct val="100000"/>
              <a:buFont typeface="Wingdings" pitchFamily="2" charset="2"/>
              <a:buChar char="§"/>
              <a:tabLst>
                <a:tab pos="0" algn="l"/>
              </a:tabLst>
            </a:pPr>
            <a:r>
              <a:rPr lang="it-IT" dirty="0">
                <a:solidFill>
                  <a:srgbClr val="003366"/>
                </a:solidFill>
              </a:rPr>
              <a:t>Valore Terminale</a:t>
            </a:r>
            <a:r>
              <a:rPr lang="it-IT" b="0" dirty="0">
                <a:solidFill>
                  <a:srgbClr val="003366"/>
                </a:solidFill>
              </a:rPr>
              <a:t> (TV) come espressione del reddito prodotto nell’ultimo anno della previsione esplicita per un periodo di tempo “infinito” (rendita perpetua) sotto ipotesi di </a:t>
            </a:r>
            <a:r>
              <a:rPr lang="it-IT" dirty="0">
                <a:solidFill>
                  <a:srgbClr val="003366"/>
                </a:solidFill>
              </a:rPr>
              <a:t>steady state.</a:t>
            </a:r>
          </a:p>
          <a:p>
            <a:pPr marL="0" lvl="1" algn="just">
              <a:spcBef>
                <a:spcPts val="600"/>
              </a:spcBef>
              <a:spcAft>
                <a:spcPts val="0"/>
              </a:spcAft>
              <a:buSzPct val="100000"/>
            </a:pPr>
            <a:r>
              <a:rPr lang="it-IT" b="0" dirty="0">
                <a:solidFill>
                  <a:srgbClr val="003366"/>
                </a:solidFill>
              </a:rPr>
              <a:t>Per la stima del </a:t>
            </a:r>
            <a:r>
              <a:rPr lang="it-IT" dirty="0">
                <a:solidFill>
                  <a:srgbClr val="003366"/>
                </a:solidFill>
              </a:rPr>
              <a:t>WACC</a:t>
            </a:r>
            <a:r>
              <a:rPr lang="it-IT" b="0" dirty="0">
                <a:solidFill>
                  <a:srgbClr val="003366"/>
                </a:solidFill>
              </a:rPr>
              <a:t> si è adoperata una </a:t>
            </a:r>
            <a:r>
              <a:rPr lang="it-IT" dirty="0">
                <a:solidFill>
                  <a:srgbClr val="003366"/>
                </a:solidFill>
              </a:rPr>
              <a:t>struttura del debito media </a:t>
            </a:r>
            <a:r>
              <a:rPr lang="it-IT" b="0" dirty="0">
                <a:solidFill>
                  <a:srgbClr val="003366"/>
                </a:solidFill>
              </a:rPr>
              <a:t>rilevata nel business </a:t>
            </a:r>
            <a:r>
              <a:rPr lang="it-IT" b="0" dirty="0" err="1">
                <a:solidFill>
                  <a:srgbClr val="003366"/>
                </a:solidFill>
              </a:rPr>
              <a:t>plan</a:t>
            </a:r>
            <a:r>
              <a:rPr lang="it-IT" b="0" dirty="0">
                <a:solidFill>
                  <a:srgbClr val="003366"/>
                </a:solidFill>
              </a:rPr>
              <a:t> 2016-2020 pari allo </a:t>
            </a:r>
            <a:r>
              <a:rPr lang="it-IT" dirty="0">
                <a:solidFill>
                  <a:srgbClr val="003366"/>
                </a:solidFill>
              </a:rPr>
              <a:t>0,44</a:t>
            </a:r>
            <a:r>
              <a:rPr lang="it-IT" b="0" dirty="0">
                <a:solidFill>
                  <a:srgbClr val="003366"/>
                </a:solidFill>
              </a:rPr>
              <a:t> .</a:t>
            </a:r>
          </a:p>
        </p:txBody>
      </p:sp>
      <p:graphicFrame>
        <p:nvGraphicFramePr>
          <p:cNvPr id="41992" name="Object 8"/>
          <p:cNvGraphicFramePr>
            <a:graphicFrameLocks noChangeAspect="1"/>
          </p:cNvGraphicFramePr>
          <p:nvPr/>
        </p:nvGraphicFramePr>
        <p:xfrm>
          <a:off x="250346" y="1113978"/>
          <a:ext cx="6248738" cy="3256003"/>
        </p:xfrm>
        <a:graphic>
          <a:graphicData uri="http://schemas.openxmlformats.org/presentationml/2006/ole">
            <mc:AlternateContent xmlns:mc="http://schemas.openxmlformats.org/markup-compatibility/2006">
              <mc:Choice xmlns:v="urn:schemas-microsoft-com:vml" Requires="v">
                <p:oleObj spid="_x0000_s5128" name="Worksheet" r:id="rId4" imgW="10544160" imgH="5495848" progId="Excel.Sheet.8">
                  <p:link updateAutomatic="1"/>
                </p:oleObj>
              </mc:Choice>
              <mc:Fallback>
                <p:oleObj name="Worksheet" r:id="rId4" imgW="10544160" imgH="5495848" progId="Excel.Sheet.8">
                  <p:link updateAutomatic="1"/>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0346" y="1113978"/>
                        <a:ext cx="6248738" cy="32560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ttangolo 11"/>
          <p:cNvSpPr/>
          <p:nvPr/>
        </p:nvSpPr>
        <p:spPr bwMode="gray">
          <a:xfrm rot="16200000" flipV="1">
            <a:off x="7736773" y="1261016"/>
            <a:ext cx="760021" cy="3075709"/>
          </a:xfrm>
          <a:prstGeom prst="rect">
            <a:avLst/>
          </a:prstGeom>
          <a:noFill/>
          <a:ln w="22225" algn="ctr">
            <a:solidFill>
              <a:srgbClr val="FF0000"/>
            </a:solidFill>
            <a:prstDash val="dash"/>
            <a:round/>
            <a:headEnd/>
            <a:tailEnd/>
          </a:ln>
        </p:spPr>
        <p:txBody>
          <a:bodyPr lIns="93757" tIns="46878" rIns="93757" bIns="46878" rtlCol="0" anchor="ctr"/>
          <a:lstStyle/>
          <a:p>
            <a:pPr algn="ctr" defTabSz="931863" eaLnBrk="0" hangingPunct="0">
              <a:spcBef>
                <a:spcPct val="50000"/>
              </a:spcBef>
              <a:buSzPct val="120000"/>
            </a:pPr>
            <a:endParaRPr lang="en-US" dirty="0">
              <a:solidFill>
                <a:schemeClr val="bg1"/>
              </a:solidFill>
            </a:endParaRPr>
          </a:p>
        </p:txBody>
      </p:sp>
      <p:graphicFrame>
        <p:nvGraphicFramePr>
          <p:cNvPr id="41994" name="Object 10"/>
          <p:cNvGraphicFramePr>
            <a:graphicFrameLocks noChangeAspect="1"/>
          </p:cNvGraphicFramePr>
          <p:nvPr/>
        </p:nvGraphicFramePr>
        <p:xfrm>
          <a:off x="6589713" y="1206500"/>
          <a:ext cx="3068637" cy="2276475"/>
        </p:xfrm>
        <a:graphic>
          <a:graphicData uri="http://schemas.openxmlformats.org/presentationml/2006/ole">
            <mc:AlternateContent xmlns:mc="http://schemas.openxmlformats.org/markup-compatibility/2006">
              <mc:Choice xmlns:v="urn:schemas-microsoft-com:vml" Requires="v">
                <p:oleObj spid="_x0000_s5129" name="Worksheet" r:id="rId6" imgW="4943427" imgH="3667048" progId="Excel.Sheet.8">
                  <p:link updateAutomatic="1"/>
                </p:oleObj>
              </mc:Choice>
              <mc:Fallback>
                <p:oleObj name="Worksheet" r:id="rId6" imgW="4943427" imgH="3667048" progId="Excel.Sheet.8">
                  <p:link updateAutomatic="1"/>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89713" y="1206500"/>
                        <a:ext cx="3068637" cy="227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 name="Rettangolo 8"/>
          <p:cNvSpPr/>
          <p:nvPr/>
        </p:nvSpPr>
        <p:spPr bwMode="auto">
          <a:xfrm>
            <a:off x="272955" y="1078173"/>
            <a:ext cx="6223379" cy="3343701"/>
          </a:xfrm>
          <a:prstGeom prst="rect">
            <a:avLst/>
          </a:prstGeom>
          <a:noFill/>
          <a:ln w="12700" cap="flat" cmpd="sng" algn="ctr">
            <a:solidFill>
              <a:schemeClr val="bg1">
                <a:lumMod val="85000"/>
              </a:schemeClr>
            </a:solidFill>
            <a:prstDash val="solid"/>
            <a:round/>
            <a:headEnd type="none" w="med" len="med"/>
            <a:tailEnd type="none" w="med" len="med"/>
          </a:ln>
          <a:effectLst>
            <a:outerShdw blurRad="50800" dist="38100" dir="2700000" algn="tl" rotWithShape="0">
              <a:srgbClr val="002060">
                <a:alpha val="40000"/>
              </a:srgbClr>
            </a:outerShdw>
          </a:effectLst>
          <a:scene3d>
            <a:camera prst="orthographicFront"/>
            <a:lightRig rig="threePt" dir="t"/>
          </a:scene3d>
          <a:sp3d>
            <a:bevelT w="101600" h="101600"/>
            <a:bevelB w="165100" prst="coolSlant"/>
          </a:sp3d>
        </p:spPr>
        <p:txBody>
          <a:bodyPr vert="horz" wrap="square" lIns="0" tIns="46800" rIns="0" bIns="46800" numCol="1" rtlCol="0" anchor="t" anchorCtr="0" compatLnSpc="1">
            <a:prstTxWarp prst="textNoShape">
              <a:avLst/>
            </a:prstTxWarp>
            <a:noAutofit/>
          </a:bodyPr>
          <a:lstStyle/>
          <a:p>
            <a:pPr marL="0" marR="0" indent="0" algn="r" defTabSz="914400" rtl="0" eaLnBrk="0" fontAlgn="base" latinLnBrk="0" hangingPunct="0">
              <a:lnSpc>
                <a:spcPct val="15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Arial" charset="0"/>
            </a:endParaRPr>
          </a:p>
        </p:txBody>
      </p:sp>
      <p:sp>
        <p:nvSpPr>
          <p:cNvPr id="11" name="Rettangolo 10"/>
          <p:cNvSpPr/>
          <p:nvPr/>
        </p:nvSpPr>
        <p:spPr bwMode="auto">
          <a:xfrm>
            <a:off x="6550925" y="1078174"/>
            <a:ext cx="3125337" cy="2538484"/>
          </a:xfrm>
          <a:prstGeom prst="rect">
            <a:avLst/>
          </a:prstGeom>
          <a:noFill/>
          <a:ln w="12700" cap="flat" cmpd="sng" algn="ctr">
            <a:solidFill>
              <a:schemeClr val="bg1">
                <a:lumMod val="85000"/>
              </a:schemeClr>
            </a:solidFill>
            <a:prstDash val="solid"/>
            <a:round/>
            <a:headEnd type="none" w="med" len="med"/>
            <a:tailEnd type="none" w="med" len="med"/>
          </a:ln>
          <a:effectLst>
            <a:outerShdw blurRad="50800" dist="38100" dir="2700000" algn="tl" rotWithShape="0">
              <a:srgbClr val="002060">
                <a:alpha val="40000"/>
              </a:srgbClr>
            </a:outerShdw>
          </a:effectLst>
          <a:scene3d>
            <a:camera prst="orthographicFront"/>
            <a:lightRig rig="threePt" dir="t"/>
          </a:scene3d>
          <a:sp3d>
            <a:bevelT w="101600" h="101600"/>
            <a:bevelB w="165100" prst="coolSlant"/>
          </a:sp3d>
        </p:spPr>
        <p:txBody>
          <a:bodyPr vert="horz" wrap="square" lIns="0" tIns="46800" rIns="0" bIns="46800" numCol="1" rtlCol="0" anchor="t" anchorCtr="0" compatLnSpc="1">
            <a:prstTxWarp prst="textNoShape">
              <a:avLst/>
            </a:prstTxWarp>
            <a:noAutofit/>
          </a:bodyPr>
          <a:lstStyle/>
          <a:p>
            <a:pPr marL="0" marR="0" indent="0" algn="r" defTabSz="914400" rtl="0" eaLnBrk="0" fontAlgn="base" latinLnBrk="0" hangingPunct="0">
              <a:lnSpc>
                <a:spcPct val="15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Arial" charset="0"/>
            </a:endParaRPr>
          </a:p>
        </p:txBody>
      </p:sp>
      <p:sp>
        <p:nvSpPr>
          <p:cNvPr id="17" name="Rectangle 34"/>
          <p:cNvSpPr>
            <a:spLocks noChangeArrowheads="1"/>
          </p:cNvSpPr>
          <p:nvPr/>
        </p:nvSpPr>
        <p:spPr bwMode="auto">
          <a:xfrm>
            <a:off x="262323" y="4571999"/>
            <a:ext cx="9457898" cy="1555845"/>
          </a:xfrm>
          <a:prstGeom prst="rect">
            <a:avLst/>
          </a:prstGeom>
          <a:solidFill>
            <a:schemeClr val="bg1">
              <a:lumMod val="75000"/>
              <a:alpha val="23000"/>
            </a:schemeClr>
          </a:solidFill>
          <a:ln w="9525" algn="ctr">
            <a:noFill/>
            <a:miter lim="800000"/>
            <a:headEnd/>
            <a:tailEnd/>
          </a:ln>
        </p:spPr>
        <p:txBody>
          <a:bodyPr wrap="none" anchor="ctr"/>
          <a:lstStyle/>
          <a:p>
            <a:pPr algn="ctr" eaLnBrk="0" hangingPunct="0"/>
            <a:endParaRPr lang="it-IT" sz="1000" b="1" dirty="0"/>
          </a:p>
        </p:txBody>
      </p:sp>
      <mc:AlternateContent xmlns:mc="http://schemas.openxmlformats.org/markup-compatibility/2006" xmlns:p14="http://schemas.microsoft.com/office/powerpoint/2010/main">
        <mc:Choice Requires="p14">
          <p:contentPart p14:bwMode="auto" r:id="rId8">
            <p14:nvContentPartPr>
              <p14:cNvPr id="2" name="Input penna 1">
                <a:extLst>
                  <a:ext uri="{FF2B5EF4-FFF2-40B4-BE49-F238E27FC236}">
                    <a16:creationId xmlns:a16="http://schemas.microsoft.com/office/drawing/2014/main" id="{95ED9024-A940-6816-1DC4-A0D1BDFCC619}"/>
                  </a:ext>
                </a:extLst>
              </p14:cNvPr>
              <p14:cNvContentPartPr/>
              <p14:nvPr/>
            </p14:nvContentPartPr>
            <p14:xfrm>
              <a:off x="8958313" y="242704"/>
              <a:ext cx="802080" cy="383760"/>
            </p14:xfrm>
          </p:contentPart>
        </mc:Choice>
        <mc:Fallback xmlns="">
          <p:pic>
            <p:nvPicPr>
              <p:cNvPr id="2" name="Input penna 1">
                <a:extLst>
                  <a:ext uri="{FF2B5EF4-FFF2-40B4-BE49-F238E27FC236}">
                    <a16:creationId xmlns:a16="http://schemas.microsoft.com/office/drawing/2014/main" id="{95ED9024-A940-6816-1DC4-A0D1BDFCC619}"/>
                  </a:ext>
                </a:extLst>
              </p:cNvPr>
              <p:cNvPicPr/>
              <p:nvPr/>
            </p:nvPicPr>
            <p:blipFill>
              <a:blip r:embed="rId9"/>
              <a:stretch>
                <a:fillRect/>
              </a:stretch>
            </p:blipFill>
            <p:spPr>
              <a:xfrm>
                <a:off x="8904673" y="135064"/>
                <a:ext cx="909720" cy="59940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3" name="Input penna 2">
                <a:extLst>
                  <a:ext uri="{FF2B5EF4-FFF2-40B4-BE49-F238E27FC236}">
                    <a16:creationId xmlns:a16="http://schemas.microsoft.com/office/drawing/2014/main" id="{1AF4D95F-2EB1-993F-A4BB-F3EA83F8D6D9}"/>
                  </a:ext>
                </a:extLst>
              </p14:cNvPr>
              <p14:cNvContentPartPr/>
              <p14:nvPr/>
            </p14:nvContentPartPr>
            <p14:xfrm>
              <a:off x="-106127" y="450784"/>
              <a:ext cx="418680" cy="21240"/>
            </p14:xfrm>
          </p:contentPart>
        </mc:Choice>
        <mc:Fallback xmlns="">
          <p:pic>
            <p:nvPicPr>
              <p:cNvPr id="3" name="Input penna 2">
                <a:extLst>
                  <a:ext uri="{FF2B5EF4-FFF2-40B4-BE49-F238E27FC236}">
                    <a16:creationId xmlns:a16="http://schemas.microsoft.com/office/drawing/2014/main" id="{1AF4D95F-2EB1-993F-A4BB-F3EA83F8D6D9}"/>
                  </a:ext>
                </a:extLst>
              </p:cNvPr>
              <p:cNvPicPr/>
              <p:nvPr/>
            </p:nvPicPr>
            <p:blipFill>
              <a:blip r:embed="rId11"/>
              <a:stretch>
                <a:fillRect/>
              </a:stretch>
            </p:blipFill>
            <p:spPr>
              <a:xfrm>
                <a:off x="-160127" y="342784"/>
                <a:ext cx="526320" cy="23688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4" name="Input penna 3">
                <a:extLst>
                  <a:ext uri="{FF2B5EF4-FFF2-40B4-BE49-F238E27FC236}">
                    <a16:creationId xmlns:a16="http://schemas.microsoft.com/office/drawing/2014/main" id="{3F885CF9-C3E7-7955-933C-2DC7C7099D10}"/>
                  </a:ext>
                </a:extLst>
              </p14:cNvPr>
              <p14:cNvContentPartPr/>
              <p14:nvPr/>
            </p14:nvContentPartPr>
            <p14:xfrm>
              <a:off x="8581033" y="6434344"/>
              <a:ext cx="1153440" cy="59400"/>
            </p14:xfrm>
          </p:contentPart>
        </mc:Choice>
        <mc:Fallback xmlns="">
          <p:pic>
            <p:nvPicPr>
              <p:cNvPr id="4" name="Input penna 3">
                <a:extLst>
                  <a:ext uri="{FF2B5EF4-FFF2-40B4-BE49-F238E27FC236}">
                    <a16:creationId xmlns:a16="http://schemas.microsoft.com/office/drawing/2014/main" id="{3F885CF9-C3E7-7955-933C-2DC7C7099D10}"/>
                  </a:ext>
                </a:extLst>
              </p:cNvPr>
              <p:cNvPicPr/>
              <p:nvPr/>
            </p:nvPicPr>
            <p:blipFill>
              <a:blip r:embed="rId13"/>
              <a:stretch>
                <a:fillRect/>
              </a:stretch>
            </p:blipFill>
            <p:spPr>
              <a:xfrm>
                <a:off x="8527393" y="6326344"/>
                <a:ext cx="1261080" cy="27504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5" name="Input penna 4">
                <a:extLst>
                  <a:ext uri="{FF2B5EF4-FFF2-40B4-BE49-F238E27FC236}">
                    <a16:creationId xmlns:a16="http://schemas.microsoft.com/office/drawing/2014/main" id="{710FA2D7-41C4-0D48-6F6F-647B097D9C7C}"/>
                  </a:ext>
                </a:extLst>
              </p14:cNvPr>
              <p14:cNvContentPartPr/>
              <p14:nvPr/>
            </p14:nvContentPartPr>
            <p14:xfrm>
              <a:off x="8518753" y="6620824"/>
              <a:ext cx="1214280" cy="70920"/>
            </p14:xfrm>
          </p:contentPart>
        </mc:Choice>
        <mc:Fallback xmlns="">
          <p:pic>
            <p:nvPicPr>
              <p:cNvPr id="5" name="Input penna 4">
                <a:extLst>
                  <a:ext uri="{FF2B5EF4-FFF2-40B4-BE49-F238E27FC236}">
                    <a16:creationId xmlns:a16="http://schemas.microsoft.com/office/drawing/2014/main" id="{710FA2D7-41C4-0D48-6F6F-647B097D9C7C}"/>
                  </a:ext>
                </a:extLst>
              </p:cNvPr>
              <p:cNvPicPr/>
              <p:nvPr/>
            </p:nvPicPr>
            <p:blipFill>
              <a:blip r:embed="rId15"/>
              <a:stretch>
                <a:fillRect/>
              </a:stretch>
            </p:blipFill>
            <p:spPr>
              <a:xfrm>
                <a:off x="8465113" y="6512824"/>
                <a:ext cx="1321920" cy="28656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6" name="Input penna 5">
                <a:extLst>
                  <a:ext uri="{FF2B5EF4-FFF2-40B4-BE49-F238E27FC236}">
                    <a16:creationId xmlns:a16="http://schemas.microsoft.com/office/drawing/2014/main" id="{E6752F3C-C6B2-1F99-8837-B784FE377524}"/>
                  </a:ext>
                </a:extLst>
              </p14:cNvPr>
              <p14:cNvContentPartPr/>
              <p14:nvPr/>
            </p14:nvContentPartPr>
            <p14:xfrm>
              <a:off x="2210473" y="358733"/>
              <a:ext cx="491760" cy="360"/>
            </p14:xfrm>
          </p:contentPart>
        </mc:Choice>
        <mc:Fallback xmlns="">
          <p:pic>
            <p:nvPicPr>
              <p:cNvPr id="6" name="Input penna 5">
                <a:extLst>
                  <a:ext uri="{FF2B5EF4-FFF2-40B4-BE49-F238E27FC236}">
                    <a16:creationId xmlns:a16="http://schemas.microsoft.com/office/drawing/2014/main" id="{E6752F3C-C6B2-1F99-8837-B784FE377524}"/>
                  </a:ext>
                </a:extLst>
              </p:cNvPr>
              <p:cNvPicPr/>
              <p:nvPr/>
            </p:nvPicPr>
            <p:blipFill>
              <a:blip r:embed="rId17"/>
              <a:stretch>
                <a:fillRect/>
              </a:stretch>
            </p:blipFill>
            <p:spPr>
              <a:xfrm>
                <a:off x="2156833" y="251093"/>
                <a:ext cx="599400" cy="216000"/>
              </a:xfrm>
              <a:prstGeom prst="rect">
                <a:avLst/>
              </a:prstGeom>
            </p:spPr>
          </p:pic>
        </mc:Fallback>
      </mc:AlternateContent>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 name="Rectangle 891"/>
          <p:cNvSpPr>
            <a:spLocks noChangeArrowheads="1"/>
          </p:cNvSpPr>
          <p:nvPr/>
        </p:nvSpPr>
        <p:spPr bwMode="auto">
          <a:xfrm>
            <a:off x="5076643" y="4860656"/>
            <a:ext cx="4080915" cy="1051045"/>
          </a:xfrm>
          <a:prstGeom prst="roundRect">
            <a:avLst>
              <a:gd name="adj" fmla="val 7543"/>
            </a:avLst>
          </a:prstGeom>
          <a:solidFill>
            <a:schemeClr val="bg1">
              <a:lumMod val="95000"/>
            </a:schemeClr>
          </a:solidFill>
          <a:ln w="6350" algn="ctr">
            <a:solidFill>
              <a:schemeClr val="bg1">
                <a:lumMod val="85000"/>
              </a:schemeClr>
            </a:solidFill>
            <a:miter lim="800000"/>
            <a:headEnd/>
            <a:tailEnd/>
          </a:ln>
          <a:effectLst>
            <a:outerShdw blurRad="50800" dist="38100" dir="2700000" algn="tl" rotWithShape="0">
              <a:prstClr val="black">
                <a:alpha val="40000"/>
              </a:prstClr>
            </a:outerShdw>
          </a:effectLst>
        </p:spPr>
        <p:txBody>
          <a:bodyPr wrap="square" lIns="72000" tIns="0" rIns="72000" bIns="0" anchor="ctr" anchorCtr="0">
            <a:noAutofit/>
          </a:bodyPr>
          <a:lstStyle/>
          <a:p>
            <a:pPr marL="0" lvl="1" algn="just">
              <a:buFontTx/>
              <a:buNone/>
            </a:pPr>
            <a:r>
              <a:rPr lang="it-IT" sz="1100" b="0" dirty="0">
                <a:solidFill>
                  <a:srgbClr val="003366"/>
                </a:solidFill>
              </a:rPr>
              <a:t>I multipli impliciti risultanti dall’applicazione del DCF forniscono evidenze in linea con la valutazione previsionale a multipli di mercato precedentemente analizzata. </a:t>
            </a:r>
          </a:p>
        </p:txBody>
      </p:sp>
      <p:sp>
        <p:nvSpPr>
          <p:cNvPr id="15" name="Rectangle 4"/>
          <p:cNvSpPr>
            <a:spLocks noChangeArrowheads="1"/>
          </p:cNvSpPr>
          <p:nvPr/>
        </p:nvSpPr>
        <p:spPr bwMode="auto">
          <a:xfrm>
            <a:off x="412750" y="123106"/>
            <a:ext cx="8915400" cy="394130"/>
          </a:xfrm>
          <a:prstGeom prst="rect">
            <a:avLst/>
          </a:prstGeom>
          <a:noFill/>
          <a:ln w="9525">
            <a:noFill/>
            <a:miter lim="800000"/>
            <a:headEnd/>
            <a:tailEnd/>
          </a:ln>
        </p:spPr>
        <p:txBody>
          <a:bodyPr lIns="90000" rIns="0"/>
          <a:lstStyle/>
          <a:p>
            <a:pPr algn="l">
              <a:spcBef>
                <a:spcPct val="0"/>
              </a:spcBef>
              <a:buSzTx/>
              <a:buFontTx/>
              <a:buNone/>
            </a:pPr>
            <a:r>
              <a:rPr lang="it-IT" sz="2200" b="1" dirty="0">
                <a:solidFill>
                  <a:srgbClr val="014377"/>
                </a:solidFill>
              </a:rPr>
              <a:t>Valutazione TVS</a:t>
            </a:r>
          </a:p>
          <a:p>
            <a:pPr algn="l"/>
            <a:r>
              <a:rPr lang="it-IT" sz="1600" b="0" i="1" dirty="0">
                <a:solidFill>
                  <a:srgbClr val="014377"/>
                </a:solidFill>
              </a:rPr>
              <a:t>Metodo </a:t>
            </a:r>
            <a:r>
              <a:rPr lang="it-IT" sz="1600" b="0" i="1" dirty="0">
                <a:solidFill>
                  <a:srgbClr val="014377"/>
                </a:solidFill>
                <a:cs typeface="Arial" pitchFamily="34" charset="0"/>
              </a:rPr>
              <a:t>DCF – </a:t>
            </a:r>
            <a:r>
              <a:rPr lang="it-IT" sz="1600" b="0" i="1" dirty="0" err="1">
                <a:solidFill>
                  <a:srgbClr val="014377"/>
                </a:solidFill>
                <a:cs typeface="Arial" pitchFamily="34" charset="0"/>
              </a:rPr>
              <a:t>Sensitivity</a:t>
            </a:r>
            <a:r>
              <a:rPr lang="it-IT" sz="1600" b="0" i="1" dirty="0">
                <a:solidFill>
                  <a:srgbClr val="014377"/>
                </a:solidFill>
                <a:cs typeface="Arial" pitchFamily="34" charset="0"/>
              </a:rPr>
              <a:t> </a:t>
            </a:r>
            <a:r>
              <a:rPr lang="it-IT" sz="1600" b="0" i="1" dirty="0" err="1">
                <a:solidFill>
                  <a:srgbClr val="014377"/>
                </a:solidFill>
                <a:cs typeface="Arial" pitchFamily="34" charset="0"/>
              </a:rPr>
              <a:t>anlysis</a:t>
            </a:r>
            <a:endParaRPr lang="it-IT" sz="1600" b="1" i="1" dirty="0">
              <a:solidFill>
                <a:srgbClr val="014377"/>
              </a:solidFill>
            </a:endParaRPr>
          </a:p>
        </p:txBody>
      </p:sp>
      <p:sp>
        <p:nvSpPr>
          <p:cNvPr id="28" name="Rectangle 7"/>
          <p:cNvSpPr>
            <a:spLocks noChangeArrowheads="1"/>
          </p:cNvSpPr>
          <p:nvPr/>
        </p:nvSpPr>
        <p:spPr bwMode="auto">
          <a:xfrm>
            <a:off x="8667596" y="1188190"/>
            <a:ext cx="525131" cy="108000"/>
          </a:xfrm>
          <a:prstGeom prst="rect">
            <a:avLst/>
          </a:prstGeom>
          <a:noFill/>
          <a:ln w="9525">
            <a:noFill/>
            <a:miter lim="800000"/>
            <a:headEnd/>
            <a:tailEnd/>
          </a:ln>
        </p:spPr>
        <p:txBody>
          <a:bodyPr wrap="none" lIns="0" tIns="0" rIns="0" bIns="0">
            <a:spAutoFit/>
          </a:bodyPr>
          <a:lstStyle/>
          <a:p>
            <a:pPr algn="r">
              <a:spcBef>
                <a:spcPct val="0"/>
              </a:spcBef>
              <a:buSzTx/>
              <a:buFontTx/>
              <a:buNone/>
            </a:pPr>
            <a:r>
              <a:rPr lang="it-IT" sz="700" i="1" dirty="0">
                <a:solidFill>
                  <a:schemeClr val="bg1"/>
                </a:solidFill>
              </a:rPr>
              <a:t>Dati in €‘000</a:t>
            </a:r>
          </a:p>
        </p:txBody>
      </p:sp>
      <p:sp>
        <p:nvSpPr>
          <p:cNvPr id="32" name="Rectangle 891"/>
          <p:cNvSpPr>
            <a:spLocks noChangeArrowheads="1"/>
          </p:cNvSpPr>
          <p:nvPr/>
        </p:nvSpPr>
        <p:spPr bwMode="auto">
          <a:xfrm>
            <a:off x="764290" y="2308529"/>
            <a:ext cx="8393366" cy="393731"/>
          </a:xfrm>
          <a:prstGeom prst="roundRect">
            <a:avLst>
              <a:gd name="adj" fmla="val 7543"/>
            </a:avLst>
          </a:prstGeom>
          <a:solidFill>
            <a:schemeClr val="bg1">
              <a:lumMod val="95000"/>
            </a:schemeClr>
          </a:solidFill>
          <a:ln w="6350" algn="ctr">
            <a:solidFill>
              <a:schemeClr val="bg1">
                <a:lumMod val="85000"/>
              </a:schemeClr>
            </a:solidFill>
            <a:miter lim="800000"/>
            <a:headEnd/>
            <a:tailEnd/>
          </a:ln>
          <a:effectLst>
            <a:outerShdw blurRad="50800" dist="38100" dir="2700000" algn="tl" rotWithShape="0">
              <a:prstClr val="black">
                <a:alpha val="40000"/>
              </a:prstClr>
            </a:outerShdw>
          </a:effectLst>
        </p:spPr>
        <p:txBody>
          <a:bodyPr wrap="square" lIns="72000" tIns="0" rIns="72000" bIns="0" anchor="ctr" anchorCtr="0">
            <a:noAutofit/>
          </a:bodyPr>
          <a:lstStyle/>
          <a:p>
            <a:pPr marL="0" lvl="1">
              <a:buFontTx/>
              <a:buNone/>
            </a:pPr>
            <a:r>
              <a:rPr lang="it-IT" sz="1100" b="0" dirty="0">
                <a:solidFill>
                  <a:srgbClr val="003366"/>
                </a:solidFill>
              </a:rPr>
              <a:t>In considerazione della PFN a preconsuntivo 2015 la valutazione dell’ </a:t>
            </a:r>
            <a:r>
              <a:rPr lang="it-IT" sz="1100" b="0" dirty="0" err="1">
                <a:solidFill>
                  <a:srgbClr val="003366"/>
                </a:solidFill>
              </a:rPr>
              <a:t>equity</a:t>
            </a:r>
            <a:r>
              <a:rPr lang="it-IT" sz="1100" b="0" dirty="0">
                <a:solidFill>
                  <a:srgbClr val="003366"/>
                </a:solidFill>
              </a:rPr>
              <a:t> </a:t>
            </a:r>
            <a:r>
              <a:rPr lang="it-IT" sz="1100" b="0" dirty="0" err="1">
                <a:solidFill>
                  <a:srgbClr val="003366"/>
                </a:solidFill>
              </a:rPr>
              <a:t>value</a:t>
            </a:r>
            <a:r>
              <a:rPr lang="it-IT" sz="1100" b="0" dirty="0">
                <a:solidFill>
                  <a:srgbClr val="003366"/>
                </a:solidFill>
              </a:rPr>
              <a:t> secondo il DCF si attesta in un </a:t>
            </a:r>
            <a:r>
              <a:rPr lang="it-IT" sz="1100" b="0" dirty="0" err="1">
                <a:solidFill>
                  <a:srgbClr val="003366"/>
                </a:solidFill>
              </a:rPr>
              <a:t>range</a:t>
            </a:r>
            <a:r>
              <a:rPr lang="it-IT" sz="1100" b="0" dirty="0">
                <a:solidFill>
                  <a:srgbClr val="003366"/>
                </a:solidFill>
              </a:rPr>
              <a:t> centrale di </a:t>
            </a:r>
            <a:r>
              <a:rPr lang="it-IT" sz="1100" dirty="0">
                <a:solidFill>
                  <a:srgbClr val="003366"/>
                </a:solidFill>
              </a:rPr>
              <a:t>31-37 </a:t>
            </a:r>
            <a:r>
              <a:rPr lang="it-IT" sz="1100" dirty="0" err="1">
                <a:solidFill>
                  <a:srgbClr val="003366"/>
                </a:solidFill>
              </a:rPr>
              <a:t>mln</a:t>
            </a:r>
            <a:r>
              <a:rPr lang="it-IT" sz="1100" dirty="0">
                <a:solidFill>
                  <a:srgbClr val="003366"/>
                </a:solidFill>
              </a:rPr>
              <a:t> €</a:t>
            </a:r>
          </a:p>
        </p:txBody>
      </p:sp>
      <p:cxnSp>
        <p:nvCxnSpPr>
          <p:cNvPr id="33" name="Connettore 1 32"/>
          <p:cNvCxnSpPr/>
          <p:nvPr/>
        </p:nvCxnSpPr>
        <p:spPr bwMode="auto">
          <a:xfrm flipV="1">
            <a:off x="237836" y="2874070"/>
            <a:ext cx="9430328" cy="0"/>
          </a:xfrm>
          <a:prstGeom prst="line">
            <a:avLst/>
          </a:prstGeom>
          <a:noFill/>
          <a:ln w="9525" cap="flat" cmpd="sng" algn="ctr">
            <a:solidFill>
              <a:schemeClr val="bg1">
                <a:lumMod val="50000"/>
              </a:schemeClr>
            </a:solidFill>
            <a:prstDash val="dash"/>
            <a:round/>
            <a:headEnd type="none" w="med" len="med"/>
            <a:tailEnd type="none" w="med" len="med"/>
          </a:ln>
          <a:effectLst/>
        </p:spPr>
      </p:cxnSp>
      <p:graphicFrame>
        <p:nvGraphicFramePr>
          <p:cNvPr id="43023" name="Object 15"/>
          <p:cNvGraphicFramePr>
            <a:graphicFrameLocks noChangeAspect="1"/>
          </p:cNvGraphicFramePr>
          <p:nvPr/>
        </p:nvGraphicFramePr>
        <p:xfrm>
          <a:off x="1042792" y="846463"/>
          <a:ext cx="3492000" cy="1255625"/>
        </p:xfrm>
        <a:graphic>
          <a:graphicData uri="http://schemas.openxmlformats.org/presentationml/2006/ole">
            <mc:AlternateContent xmlns:mc="http://schemas.openxmlformats.org/markup-compatibility/2006">
              <mc:Choice xmlns:v="urn:schemas-microsoft-com:vml" Requires="v">
                <p:oleObj spid="_x0000_s6164" name="Worksheet" r:id="rId4" imgW="4476699" imgH="1609614" progId="Excel.Sheet.8">
                  <p:link updateAutomatic="1"/>
                </p:oleObj>
              </mc:Choice>
              <mc:Fallback>
                <p:oleObj name="Worksheet" r:id="rId4" imgW="4476699" imgH="1609614" progId="Excel.Sheet.8">
                  <p:link updateAutomatic="1"/>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42792" y="846463"/>
                        <a:ext cx="3492000" cy="1255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24" name="Object 16"/>
          <p:cNvGraphicFramePr>
            <a:graphicFrameLocks noChangeAspect="1"/>
          </p:cNvGraphicFramePr>
          <p:nvPr/>
        </p:nvGraphicFramePr>
        <p:xfrm>
          <a:off x="5404967" y="815024"/>
          <a:ext cx="3492000" cy="1297036"/>
        </p:xfrm>
        <a:graphic>
          <a:graphicData uri="http://schemas.openxmlformats.org/presentationml/2006/ole">
            <mc:AlternateContent xmlns:mc="http://schemas.openxmlformats.org/markup-compatibility/2006">
              <mc:Choice xmlns:v="urn:schemas-microsoft-com:vml" Requires="v">
                <p:oleObj spid="_x0000_s6165" name="Worksheet" r:id="rId6" imgW="4333901" imgH="1609614" progId="Excel.Sheet.8">
                  <p:link updateAutomatic="1"/>
                </p:oleObj>
              </mc:Choice>
              <mc:Fallback>
                <p:oleObj name="Worksheet" r:id="rId6" imgW="4333901" imgH="1609614" progId="Excel.Sheet.8">
                  <p:link updateAutomatic="1"/>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04967" y="815024"/>
                        <a:ext cx="3492000" cy="12970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26" name="Object 18"/>
          <p:cNvGraphicFramePr>
            <a:graphicFrameLocks noChangeAspect="1"/>
          </p:cNvGraphicFramePr>
          <p:nvPr/>
        </p:nvGraphicFramePr>
        <p:xfrm>
          <a:off x="3604792" y="3374215"/>
          <a:ext cx="2664000" cy="989454"/>
        </p:xfrm>
        <a:graphic>
          <a:graphicData uri="http://schemas.openxmlformats.org/presentationml/2006/ole">
            <mc:AlternateContent xmlns:mc="http://schemas.openxmlformats.org/markup-compatibility/2006">
              <mc:Choice xmlns:v="urn:schemas-microsoft-com:vml" Requires="v">
                <p:oleObj spid="_x0000_s6166" name="Worksheet" r:id="rId8" imgW="4333901" imgH="1609614" progId="Excel.Sheet.8">
                  <p:link updateAutomatic="1"/>
                </p:oleObj>
              </mc:Choice>
              <mc:Fallback>
                <p:oleObj name="Worksheet" r:id="rId8" imgW="4333901" imgH="1609614" progId="Excel.Sheet.8">
                  <p:link updateAutomatic="1"/>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04792" y="3374215"/>
                        <a:ext cx="2664000" cy="9894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27" name="Object 19"/>
          <p:cNvGraphicFramePr>
            <a:graphicFrameLocks noChangeAspect="1"/>
          </p:cNvGraphicFramePr>
          <p:nvPr/>
        </p:nvGraphicFramePr>
        <p:xfrm>
          <a:off x="6715064" y="3364879"/>
          <a:ext cx="2664000" cy="1034964"/>
        </p:xfrm>
        <a:graphic>
          <a:graphicData uri="http://schemas.openxmlformats.org/presentationml/2006/ole">
            <mc:AlternateContent xmlns:mc="http://schemas.openxmlformats.org/markup-compatibility/2006">
              <mc:Choice xmlns:v="urn:schemas-microsoft-com:vml" Requires="v">
                <p:oleObj spid="_x0000_s6167" name="Worksheet" r:id="rId10" imgW="4143322" imgH="1609614" progId="Excel.Sheet.8">
                  <p:link updateAutomatic="1"/>
                </p:oleObj>
              </mc:Choice>
              <mc:Fallback>
                <p:oleObj name="Worksheet" r:id="rId10" imgW="4143322" imgH="1609614" progId="Excel.Sheet.8">
                  <p:link updateAutomatic="1"/>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715064" y="3364879"/>
                        <a:ext cx="2664000" cy="1034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28" name="Object 20"/>
          <p:cNvGraphicFramePr>
            <a:graphicFrameLocks noChangeAspect="1"/>
          </p:cNvGraphicFramePr>
          <p:nvPr/>
        </p:nvGraphicFramePr>
        <p:xfrm>
          <a:off x="449896" y="3384932"/>
          <a:ext cx="2664000" cy="957893"/>
        </p:xfrm>
        <a:graphic>
          <a:graphicData uri="http://schemas.openxmlformats.org/presentationml/2006/ole">
            <mc:AlternateContent xmlns:mc="http://schemas.openxmlformats.org/markup-compatibility/2006">
              <mc:Choice xmlns:v="urn:schemas-microsoft-com:vml" Requires="v">
                <p:oleObj spid="_x0000_s6168" name="Worksheet" r:id="rId12" imgW="4476699" imgH="1609614" progId="Excel.Sheet.8">
                  <p:link updateAutomatic="1"/>
                </p:oleObj>
              </mc:Choice>
              <mc:Fallback>
                <p:oleObj name="Worksheet" r:id="rId12" imgW="4476699" imgH="1609614" progId="Excel.Sheet.8">
                  <p:link updateAutomatic="1"/>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49896" y="3384932"/>
                        <a:ext cx="2664000" cy="9578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 name="AutoShape 28"/>
          <p:cNvSpPr>
            <a:spLocks noChangeArrowheads="1"/>
          </p:cNvSpPr>
          <p:nvPr/>
        </p:nvSpPr>
        <p:spPr bwMode="auto">
          <a:xfrm>
            <a:off x="2113897" y="3046664"/>
            <a:ext cx="5849938" cy="228600"/>
          </a:xfrm>
          <a:prstGeom prst="roundRect">
            <a:avLst>
              <a:gd name="adj" fmla="val 16667"/>
            </a:avLst>
          </a:prstGeom>
          <a:solidFill>
            <a:srgbClr val="012747"/>
          </a:solidFill>
          <a:ln w="9525" algn="ctr">
            <a:noFill/>
            <a:round/>
            <a:headEnd/>
            <a:tailEnd/>
          </a:ln>
        </p:spPr>
        <p:txBody>
          <a:bodyPr lIns="72009" tIns="0" rIns="72009" bIns="0" anchor="ctr"/>
          <a:lstStyle/>
          <a:p>
            <a:pPr eaLnBrk="0" hangingPunct="0">
              <a:spcBef>
                <a:spcPct val="50000"/>
              </a:spcBef>
            </a:pPr>
            <a:r>
              <a:rPr lang="it-IT" i="1" dirty="0" err="1">
                <a:solidFill>
                  <a:schemeClr val="bg1"/>
                </a:solidFill>
                <a:cs typeface="Arial" pitchFamily="34" charset="0"/>
              </a:rPr>
              <a:t>Sensitivity</a:t>
            </a:r>
            <a:r>
              <a:rPr lang="it-IT" i="1" dirty="0">
                <a:solidFill>
                  <a:schemeClr val="bg1"/>
                </a:solidFill>
                <a:cs typeface="Arial" pitchFamily="34" charset="0"/>
              </a:rPr>
              <a:t> entry Multiple  EBITDA </a:t>
            </a:r>
            <a:endParaRPr lang="it-IT" sz="1000" i="1" dirty="0">
              <a:solidFill>
                <a:schemeClr val="bg1"/>
              </a:solidFill>
              <a:cs typeface="Arial" pitchFamily="34" charset="0"/>
            </a:endParaRPr>
          </a:p>
        </p:txBody>
      </p:sp>
      <p:graphicFrame>
        <p:nvGraphicFramePr>
          <p:cNvPr id="43030" name="Object 22"/>
          <p:cNvGraphicFramePr>
            <a:graphicFrameLocks noChangeAspect="1"/>
          </p:cNvGraphicFramePr>
          <p:nvPr/>
        </p:nvGraphicFramePr>
        <p:xfrm>
          <a:off x="424920" y="5104382"/>
          <a:ext cx="4174375" cy="603524"/>
        </p:xfrm>
        <a:graphic>
          <a:graphicData uri="http://schemas.openxmlformats.org/presentationml/2006/ole">
            <mc:AlternateContent xmlns:mc="http://schemas.openxmlformats.org/markup-compatibility/2006">
              <mc:Choice xmlns:v="urn:schemas-microsoft-com:vml" Requires="v">
                <p:oleObj spid="_x0000_s6169" name="Worksheet" r:id="rId14" imgW="4743401" imgH="685901" progId="Excel.Sheet.8">
                  <p:link updateAutomatic="1"/>
                </p:oleObj>
              </mc:Choice>
              <mc:Fallback>
                <p:oleObj name="Worksheet" r:id="rId14" imgW="4743401" imgH="685901" progId="Excel.Sheet.8">
                  <p:link updateAutomatic="1"/>
                  <p:pic>
                    <p:nvPicPr>
                      <p:cNvPr id="0"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24920" y="5104382"/>
                        <a:ext cx="4174375" cy="6035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1" name="CasellaDiTesto 20"/>
          <p:cNvSpPr txBox="1"/>
          <p:nvPr/>
        </p:nvSpPr>
        <p:spPr>
          <a:xfrm>
            <a:off x="3821375" y="5186152"/>
            <a:ext cx="1091821" cy="338554"/>
          </a:xfrm>
          <a:prstGeom prst="rect">
            <a:avLst/>
          </a:prstGeom>
          <a:noFill/>
        </p:spPr>
        <p:txBody>
          <a:bodyPr wrap="square" rtlCol="0">
            <a:spAutoFit/>
          </a:bodyPr>
          <a:lstStyle/>
          <a:p>
            <a:r>
              <a:rPr lang="it-IT" sz="800" dirty="0">
                <a:solidFill>
                  <a:srgbClr val="014377"/>
                </a:solidFill>
              </a:rPr>
              <a:t>MEDIA PONDERATA </a:t>
            </a:r>
          </a:p>
        </p:txBody>
      </p:sp>
      <p:sp>
        <p:nvSpPr>
          <p:cNvPr id="22" name="AutoShape 28"/>
          <p:cNvSpPr>
            <a:spLocks noChangeArrowheads="1"/>
          </p:cNvSpPr>
          <p:nvPr/>
        </p:nvSpPr>
        <p:spPr bwMode="auto">
          <a:xfrm>
            <a:off x="464023" y="4820868"/>
            <a:ext cx="4392000" cy="269744"/>
          </a:xfrm>
          <a:prstGeom prst="roundRect">
            <a:avLst>
              <a:gd name="adj" fmla="val 16667"/>
            </a:avLst>
          </a:prstGeom>
          <a:solidFill>
            <a:srgbClr val="012747"/>
          </a:solidFill>
          <a:ln w="9525" algn="ctr">
            <a:noFill/>
            <a:round/>
            <a:headEnd/>
            <a:tailEnd/>
          </a:ln>
        </p:spPr>
        <p:txBody>
          <a:bodyPr lIns="72009" tIns="0" rIns="72009" bIns="0" anchor="ctr"/>
          <a:lstStyle/>
          <a:p>
            <a:pPr eaLnBrk="0" hangingPunct="0">
              <a:spcBef>
                <a:spcPct val="50000"/>
              </a:spcBef>
            </a:pPr>
            <a:r>
              <a:rPr lang="it-IT" i="1" dirty="0" err="1">
                <a:solidFill>
                  <a:schemeClr val="bg1"/>
                </a:solidFill>
                <a:cs typeface="Arial" pitchFamily="34" charset="0"/>
              </a:rPr>
              <a:t>Implied</a:t>
            </a:r>
            <a:r>
              <a:rPr lang="it-IT" i="1" dirty="0">
                <a:solidFill>
                  <a:schemeClr val="bg1"/>
                </a:solidFill>
                <a:cs typeface="Arial" pitchFamily="34" charset="0"/>
              </a:rPr>
              <a:t> Trading </a:t>
            </a:r>
            <a:r>
              <a:rPr lang="it-IT" i="1" dirty="0" err="1">
                <a:solidFill>
                  <a:schemeClr val="bg1"/>
                </a:solidFill>
                <a:cs typeface="Arial" pitchFamily="34" charset="0"/>
              </a:rPr>
              <a:t>Multiples</a:t>
            </a:r>
            <a:endParaRPr lang="it-IT" sz="1000" i="1" dirty="0">
              <a:solidFill>
                <a:schemeClr val="bg1"/>
              </a:solidFill>
              <a:cs typeface="Arial" pitchFamily="34" charset="0"/>
            </a:endParaRPr>
          </a:p>
        </p:txBody>
      </p:sp>
      <p:sp>
        <p:nvSpPr>
          <p:cNvPr id="23" name="Rettangolo 22"/>
          <p:cNvSpPr/>
          <p:nvPr/>
        </p:nvSpPr>
        <p:spPr bwMode="gray">
          <a:xfrm rot="16200000" flipV="1">
            <a:off x="4010579" y="5082359"/>
            <a:ext cx="760021" cy="892775"/>
          </a:xfrm>
          <a:prstGeom prst="rect">
            <a:avLst/>
          </a:prstGeom>
          <a:noFill/>
          <a:ln w="22225" algn="ctr">
            <a:solidFill>
              <a:srgbClr val="FF0000"/>
            </a:solidFill>
            <a:prstDash val="dash"/>
            <a:round/>
            <a:headEnd/>
            <a:tailEnd/>
          </a:ln>
        </p:spPr>
        <p:txBody>
          <a:bodyPr lIns="93757" tIns="46878" rIns="93757" bIns="46878" rtlCol="0" anchor="ctr"/>
          <a:lstStyle/>
          <a:p>
            <a:pPr algn="ctr" defTabSz="931863" eaLnBrk="0" hangingPunct="0">
              <a:spcBef>
                <a:spcPct val="50000"/>
              </a:spcBef>
              <a:buSzPct val="120000"/>
            </a:pPr>
            <a:endParaRPr lang="en-US" dirty="0">
              <a:solidFill>
                <a:schemeClr val="bg1"/>
              </a:solidFill>
            </a:endParaRPr>
          </a:p>
        </p:txBody>
      </p:sp>
      <mc:AlternateContent xmlns:mc="http://schemas.openxmlformats.org/markup-compatibility/2006" xmlns:p14="http://schemas.microsoft.com/office/powerpoint/2010/main">
        <mc:Choice Requires="p14">
          <p:contentPart p14:bwMode="auto" r:id="rId16">
            <p14:nvContentPartPr>
              <p14:cNvPr id="2" name="Input penna 1">
                <a:extLst>
                  <a:ext uri="{FF2B5EF4-FFF2-40B4-BE49-F238E27FC236}">
                    <a16:creationId xmlns:a16="http://schemas.microsoft.com/office/drawing/2014/main" id="{700539E0-E53D-8D60-7260-39C7C814F402}"/>
                  </a:ext>
                </a:extLst>
              </p14:cNvPr>
              <p14:cNvContentPartPr/>
              <p14:nvPr/>
            </p14:nvContentPartPr>
            <p14:xfrm>
              <a:off x="8958313" y="253864"/>
              <a:ext cx="747000" cy="487440"/>
            </p14:xfrm>
          </p:contentPart>
        </mc:Choice>
        <mc:Fallback xmlns="">
          <p:pic>
            <p:nvPicPr>
              <p:cNvPr id="2" name="Input penna 1">
                <a:extLst>
                  <a:ext uri="{FF2B5EF4-FFF2-40B4-BE49-F238E27FC236}">
                    <a16:creationId xmlns:a16="http://schemas.microsoft.com/office/drawing/2014/main" id="{700539E0-E53D-8D60-7260-39C7C814F402}"/>
                  </a:ext>
                </a:extLst>
              </p:cNvPr>
              <p:cNvPicPr/>
              <p:nvPr/>
            </p:nvPicPr>
            <p:blipFill>
              <a:blip r:embed="rId17"/>
              <a:stretch>
                <a:fillRect/>
              </a:stretch>
            </p:blipFill>
            <p:spPr>
              <a:xfrm>
                <a:off x="8904673" y="145864"/>
                <a:ext cx="854640" cy="70308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3" name="Input penna 2">
                <a:extLst>
                  <a:ext uri="{FF2B5EF4-FFF2-40B4-BE49-F238E27FC236}">
                    <a16:creationId xmlns:a16="http://schemas.microsoft.com/office/drawing/2014/main" id="{55E4A8CB-8406-F312-8243-2967C6DB560A}"/>
                  </a:ext>
                </a:extLst>
              </p14:cNvPr>
              <p14:cNvContentPartPr/>
              <p14:nvPr/>
            </p14:nvContentPartPr>
            <p14:xfrm>
              <a:off x="8511193" y="6457744"/>
              <a:ext cx="1153800" cy="47520"/>
            </p14:xfrm>
          </p:contentPart>
        </mc:Choice>
        <mc:Fallback xmlns="">
          <p:pic>
            <p:nvPicPr>
              <p:cNvPr id="3" name="Input penna 2">
                <a:extLst>
                  <a:ext uri="{FF2B5EF4-FFF2-40B4-BE49-F238E27FC236}">
                    <a16:creationId xmlns:a16="http://schemas.microsoft.com/office/drawing/2014/main" id="{55E4A8CB-8406-F312-8243-2967C6DB560A}"/>
                  </a:ext>
                </a:extLst>
              </p:cNvPr>
              <p:cNvPicPr/>
              <p:nvPr/>
            </p:nvPicPr>
            <p:blipFill>
              <a:blip r:embed="rId19"/>
              <a:stretch>
                <a:fillRect/>
              </a:stretch>
            </p:blipFill>
            <p:spPr>
              <a:xfrm>
                <a:off x="8457193" y="6349744"/>
                <a:ext cx="1261440" cy="26316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4" name="Input penna 3">
                <a:extLst>
                  <a:ext uri="{FF2B5EF4-FFF2-40B4-BE49-F238E27FC236}">
                    <a16:creationId xmlns:a16="http://schemas.microsoft.com/office/drawing/2014/main" id="{15274B49-7194-1E95-3F6D-E46EEF2C8B9A}"/>
                  </a:ext>
                </a:extLst>
              </p14:cNvPr>
              <p14:cNvContentPartPr/>
              <p14:nvPr/>
            </p14:nvContentPartPr>
            <p14:xfrm>
              <a:off x="-184607" y="333424"/>
              <a:ext cx="693720" cy="149760"/>
            </p14:xfrm>
          </p:contentPart>
        </mc:Choice>
        <mc:Fallback xmlns="">
          <p:pic>
            <p:nvPicPr>
              <p:cNvPr id="4" name="Input penna 3">
                <a:extLst>
                  <a:ext uri="{FF2B5EF4-FFF2-40B4-BE49-F238E27FC236}">
                    <a16:creationId xmlns:a16="http://schemas.microsoft.com/office/drawing/2014/main" id="{15274B49-7194-1E95-3F6D-E46EEF2C8B9A}"/>
                  </a:ext>
                </a:extLst>
              </p:cNvPr>
              <p:cNvPicPr/>
              <p:nvPr/>
            </p:nvPicPr>
            <p:blipFill>
              <a:blip r:embed="rId21"/>
              <a:stretch>
                <a:fillRect/>
              </a:stretch>
            </p:blipFill>
            <p:spPr>
              <a:xfrm>
                <a:off x="-238247" y="225784"/>
                <a:ext cx="801360" cy="36540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5" name="Input penna 4">
                <a:extLst>
                  <a:ext uri="{FF2B5EF4-FFF2-40B4-BE49-F238E27FC236}">
                    <a16:creationId xmlns:a16="http://schemas.microsoft.com/office/drawing/2014/main" id="{4CAD1ADF-69FB-FA45-F706-F687C5155F1B}"/>
                  </a:ext>
                </a:extLst>
              </p14:cNvPr>
              <p14:cNvContentPartPr/>
              <p14:nvPr/>
            </p14:nvContentPartPr>
            <p14:xfrm>
              <a:off x="2222353" y="339904"/>
              <a:ext cx="684360" cy="30600"/>
            </p14:xfrm>
          </p:contentPart>
        </mc:Choice>
        <mc:Fallback xmlns="">
          <p:pic>
            <p:nvPicPr>
              <p:cNvPr id="5" name="Input penna 4">
                <a:extLst>
                  <a:ext uri="{FF2B5EF4-FFF2-40B4-BE49-F238E27FC236}">
                    <a16:creationId xmlns:a16="http://schemas.microsoft.com/office/drawing/2014/main" id="{4CAD1ADF-69FB-FA45-F706-F687C5155F1B}"/>
                  </a:ext>
                </a:extLst>
              </p:cNvPr>
              <p:cNvPicPr/>
              <p:nvPr/>
            </p:nvPicPr>
            <p:blipFill>
              <a:blip r:embed="rId23"/>
              <a:stretch>
                <a:fillRect/>
              </a:stretch>
            </p:blipFill>
            <p:spPr>
              <a:xfrm>
                <a:off x="2168713" y="232264"/>
                <a:ext cx="792000" cy="246240"/>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6" name="Input penna 5">
                <a:extLst>
                  <a:ext uri="{FF2B5EF4-FFF2-40B4-BE49-F238E27FC236}">
                    <a16:creationId xmlns:a16="http://schemas.microsoft.com/office/drawing/2014/main" id="{455B0916-C822-6D63-9D59-034CA6CE3C8E}"/>
                  </a:ext>
                </a:extLst>
              </p14:cNvPr>
              <p14:cNvContentPartPr/>
              <p14:nvPr/>
            </p14:nvContentPartPr>
            <p14:xfrm>
              <a:off x="8565193" y="6655384"/>
              <a:ext cx="1311840" cy="23760"/>
            </p14:xfrm>
          </p:contentPart>
        </mc:Choice>
        <mc:Fallback xmlns="">
          <p:pic>
            <p:nvPicPr>
              <p:cNvPr id="6" name="Input penna 5">
                <a:extLst>
                  <a:ext uri="{FF2B5EF4-FFF2-40B4-BE49-F238E27FC236}">
                    <a16:creationId xmlns:a16="http://schemas.microsoft.com/office/drawing/2014/main" id="{455B0916-C822-6D63-9D59-034CA6CE3C8E}"/>
                  </a:ext>
                </a:extLst>
              </p:cNvPr>
              <p:cNvPicPr/>
              <p:nvPr/>
            </p:nvPicPr>
            <p:blipFill>
              <a:blip r:embed="rId25"/>
              <a:stretch>
                <a:fillRect/>
              </a:stretch>
            </p:blipFill>
            <p:spPr>
              <a:xfrm>
                <a:off x="8511553" y="6547744"/>
                <a:ext cx="1419480" cy="239400"/>
              </a:xfrm>
              <a:prstGeom prst="rect">
                <a:avLst/>
              </a:prstGeom>
            </p:spPr>
          </p:pic>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495300" y="304800"/>
            <a:ext cx="8915400" cy="407988"/>
          </a:xfrm>
        </p:spPr>
        <p:txBody>
          <a:bodyPr>
            <a:normAutofit fontScale="90000"/>
          </a:bodyPr>
          <a:lstStyle/>
          <a:p>
            <a:pPr algn="l"/>
            <a:r>
              <a:rPr lang="it-IT" sz="2200" b="1" dirty="0">
                <a:solidFill>
                  <a:srgbClr val="014377"/>
                </a:solidFill>
                <a:latin typeface="Arial" pitchFamily="34" charset="0"/>
                <a:cs typeface="Arial" pitchFamily="34" charset="0"/>
              </a:rPr>
              <a:t>Organigramma del Gruppo  (post  fusione societaria già avviata)</a:t>
            </a:r>
            <a:br>
              <a:rPr lang="it-IT" sz="2000" b="1" dirty="0">
                <a:solidFill>
                  <a:srgbClr val="014377"/>
                </a:solidFill>
                <a:latin typeface="Arial" pitchFamily="34" charset="0"/>
                <a:cs typeface="Arial" pitchFamily="34" charset="0"/>
              </a:rPr>
            </a:br>
            <a:r>
              <a:rPr lang="it-IT" sz="1600" i="1" dirty="0">
                <a:solidFill>
                  <a:srgbClr val="014377"/>
                </a:solidFill>
                <a:latin typeface="Arial" pitchFamily="34" charset="0"/>
                <a:cs typeface="Arial" pitchFamily="34" charset="0"/>
              </a:rPr>
              <a:t>Fonte:  Holding</a:t>
            </a:r>
          </a:p>
        </p:txBody>
      </p:sp>
      <p:sp>
        <p:nvSpPr>
          <p:cNvPr id="128" name="Sottotitolo 2"/>
          <p:cNvSpPr txBox="1">
            <a:spLocks/>
          </p:cNvSpPr>
          <p:nvPr/>
        </p:nvSpPr>
        <p:spPr>
          <a:xfrm>
            <a:off x="3246332" y="940143"/>
            <a:ext cx="3305150" cy="619150"/>
          </a:xfrm>
          <a:prstGeom prst="roundRect">
            <a:avLst/>
          </a:prstGeom>
          <a:solidFill>
            <a:schemeClr val="bg1">
              <a:lumMod val="85000"/>
            </a:schemeClr>
          </a:solidFill>
          <a:ln/>
        </p:spPr>
        <p:style>
          <a:lnRef idx="2">
            <a:schemeClr val="accent1"/>
          </a:lnRef>
          <a:fillRef idx="1">
            <a:schemeClr val="lt1"/>
          </a:fillRef>
          <a:effectRef idx="0">
            <a:schemeClr val="accent1"/>
          </a:effectRef>
          <a:fontRef idx="minor">
            <a:schemeClr val="dk1"/>
          </a:fontRef>
        </p:style>
        <p:txBody>
          <a:bodyPr>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fontAlgn="auto">
              <a:spcAft>
                <a:spcPts val="0"/>
              </a:spcAft>
              <a:defRPr/>
            </a:pPr>
            <a:endParaRPr lang="it-IT" sz="1100" dirty="0"/>
          </a:p>
          <a:p>
            <a:pPr algn="l" fontAlgn="auto">
              <a:spcAft>
                <a:spcPts val="0"/>
              </a:spcAft>
              <a:defRPr/>
            </a:pPr>
            <a:endParaRPr lang="it-IT" sz="1100" dirty="0"/>
          </a:p>
          <a:p>
            <a:pPr algn="l" fontAlgn="auto">
              <a:spcAft>
                <a:spcPts val="0"/>
              </a:spcAft>
              <a:defRPr/>
            </a:pPr>
            <a:endParaRPr lang="it-IT" sz="1100" dirty="0"/>
          </a:p>
        </p:txBody>
      </p:sp>
      <p:sp>
        <p:nvSpPr>
          <p:cNvPr id="129" name="Sottotitolo 2"/>
          <p:cNvSpPr txBox="1">
            <a:spLocks/>
          </p:cNvSpPr>
          <p:nvPr/>
        </p:nvSpPr>
        <p:spPr>
          <a:xfrm>
            <a:off x="3725561" y="1720851"/>
            <a:ext cx="2305050" cy="450850"/>
          </a:xfrm>
          <a:prstGeom prst="roundRect">
            <a:avLst/>
          </a:prstGeom>
          <a:solidFill>
            <a:schemeClr val="bg1">
              <a:lumMod val="85000"/>
            </a:schemeClr>
          </a:solidFill>
          <a:ln w="12700" cap="flat" cmpd="sng" algn="ctr">
            <a:solidFill>
              <a:schemeClr val="bg1">
                <a:lumMod val="65000"/>
              </a:schemeClr>
            </a:solidFill>
            <a:prstDash val="solid"/>
            <a:round/>
            <a:headEnd type="none" w="med" len="med"/>
            <a:tailEnd type="none" w="med" len="med"/>
          </a:ln>
          <a:effectLst>
            <a:outerShdw blurRad="50800" dist="38100" dir="2700000" algn="tl" rotWithShape="0">
              <a:prstClr val="black">
                <a:alpha val="40000"/>
              </a:prstClr>
            </a:outerShdw>
          </a:effectLst>
        </p:spPr>
        <p:txBody>
          <a:bodyPr lIns="0" tIns="46800" rIns="0" bIns="46800" anchor="ct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eaLnBrk="0" hangingPunct="0">
              <a:spcBef>
                <a:spcPct val="0"/>
              </a:spcBef>
              <a:defRPr/>
            </a:pPr>
            <a:endParaRPr lang="it-IT" sz="1200" dirty="0">
              <a:solidFill>
                <a:srgbClr val="014377"/>
              </a:solidFill>
              <a:latin typeface="Calibri" pitchFamily="34" charset="0"/>
            </a:endParaRPr>
          </a:p>
          <a:p>
            <a:pPr eaLnBrk="0" hangingPunct="0">
              <a:spcBef>
                <a:spcPct val="0"/>
              </a:spcBef>
              <a:defRPr/>
            </a:pPr>
            <a:r>
              <a:rPr lang="it-IT" sz="1200" dirty="0">
                <a:solidFill>
                  <a:srgbClr val="014377"/>
                </a:solidFill>
                <a:latin typeface="Arial" pitchFamily="34" charset="0"/>
                <a:cs typeface="Arial" pitchFamily="34" charset="0"/>
              </a:rPr>
              <a:t> HOLDING SRL</a:t>
            </a:r>
          </a:p>
          <a:p>
            <a:pPr eaLnBrk="0" hangingPunct="0">
              <a:spcBef>
                <a:spcPct val="0"/>
              </a:spcBef>
              <a:defRPr/>
            </a:pPr>
            <a:endParaRPr lang="it-IT" sz="1200" dirty="0">
              <a:solidFill>
                <a:srgbClr val="014377"/>
              </a:solidFill>
              <a:latin typeface="Calibri" pitchFamily="34" charset="0"/>
            </a:endParaRPr>
          </a:p>
        </p:txBody>
      </p:sp>
      <p:sp>
        <p:nvSpPr>
          <p:cNvPr id="130" name="Sottotitolo 2"/>
          <p:cNvSpPr txBox="1">
            <a:spLocks/>
          </p:cNvSpPr>
          <p:nvPr/>
        </p:nvSpPr>
        <p:spPr>
          <a:xfrm>
            <a:off x="766461" y="3084513"/>
            <a:ext cx="1872456" cy="576262"/>
          </a:xfrm>
          <a:prstGeom prst="roundRect">
            <a:avLst/>
          </a:prstGeom>
          <a:solidFill>
            <a:schemeClr val="bg1"/>
          </a:solidFill>
          <a:ln w="3175" algn="ctr">
            <a:solidFill>
              <a:srgbClr val="014377"/>
            </a:solidFill>
            <a:round/>
            <a:headEnd/>
            <a:tailEnd/>
          </a:ln>
        </p:spPr>
        <p:txBody>
          <a:bodyPr lIns="0" tIns="0" rIns="0" bIns="0" anchor="ct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spcBef>
                <a:spcPts val="0"/>
              </a:spcBef>
              <a:defRPr/>
            </a:pPr>
            <a:r>
              <a:rPr lang="it-IT" sz="1000" dirty="0">
                <a:solidFill>
                  <a:srgbClr val="014377"/>
                </a:solidFill>
                <a:latin typeface="Arial" pitchFamily="34" charset="0"/>
                <a:cs typeface="Arial" pitchFamily="34" charset="0"/>
              </a:rPr>
              <a:t> </a:t>
            </a:r>
          </a:p>
          <a:p>
            <a:pPr>
              <a:spcBef>
                <a:spcPts val="0"/>
              </a:spcBef>
              <a:defRPr/>
            </a:pPr>
            <a:r>
              <a:rPr lang="it-IT" sz="1000" dirty="0">
                <a:solidFill>
                  <a:srgbClr val="014377"/>
                </a:solidFill>
                <a:latin typeface="Arial" pitchFamily="34" charset="0"/>
                <a:cs typeface="Arial" pitchFamily="34" charset="0"/>
              </a:rPr>
              <a:t>IN LIQUIDAZIONE (ITALIA)</a:t>
            </a:r>
          </a:p>
        </p:txBody>
      </p:sp>
      <p:sp>
        <p:nvSpPr>
          <p:cNvPr id="135" name="Sottotitolo 2"/>
          <p:cNvSpPr txBox="1">
            <a:spLocks/>
          </p:cNvSpPr>
          <p:nvPr/>
        </p:nvSpPr>
        <p:spPr>
          <a:xfrm>
            <a:off x="6743373" y="3948113"/>
            <a:ext cx="1223963" cy="504825"/>
          </a:xfrm>
          <a:prstGeom prst="roundRect">
            <a:avLst/>
          </a:prstGeom>
          <a:solidFill>
            <a:schemeClr val="bg1"/>
          </a:solidFill>
          <a:ln w="3175" algn="ctr">
            <a:solidFill>
              <a:srgbClr val="014377"/>
            </a:solidFill>
            <a:round/>
            <a:headEnd/>
            <a:tailEnd/>
          </a:ln>
        </p:spPr>
        <p:txBody>
          <a:bodyPr lIns="0" tIns="0" rIns="0" bIns="0" anchor="ctr"/>
          <a:lstStyle/>
          <a:p>
            <a:pPr>
              <a:lnSpc>
                <a:spcPct val="90000"/>
              </a:lnSpc>
              <a:spcBef>
                <a:spcPts val="0"/>
              </a:spcBef>
              <a:defRPr/>
            </a:pPr>
            <a:r>
              <a:rPr lang="it-IT" dirty="0">
                <a:solidFill>
                  <a:srgbClr val="014377"/>
                </a:solidFill>
                <a:latin typeface="Arial" pitchFamily="34" charset="0"/>
                <a:cs typeface="Arial" pitchFamily="34" charset="0"/>
              </a:rPr>
              <a:t>  INTERNATIONAL (USA)</a:t>
            </a:r>
          </a:p>
        </p:txBody>
      </p:sp>
      <p:sp>
        <p:nvSpPr>
          <p:cNvPr id="136" name="Sottotitolo 2"/>
          <p:cNvSpPr txBox="1">
            <a:spLocks/>
          </p:cNvSpPr>
          <p:nvPr/>
        </p:nvSpPr>
        <p:spPr>
          <a:xfrm>
            <a:off x="6743373" y="5100638"/>
            <a:ext cx="1223963" cy="504825"/>
          </a:xfrm>
          <a:prstGeom prst="roundRect">
            <a:avLst/>
          </a:prstGeom>
          <a:solidFill>
            <a:schemeClr val="bg1"/>
          </a:solidFill>
          <a:ln w="3175" algn="ctr">
            <a:solidFill>
              <a:srgbClr val="014377"/>
            </a:solidFill>
            <a:round/>
            <a:headEnd/>
            <a:tailEnd/>
          </a:ln>
        </p:spPr>
        <p:txBody>
          <a:bodyPr lIns="0" tIns="0" rIns="0" bIns="0" anchor="ct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spcBef>
                <a:spcPts val="0"/>
              </a:spcBef>
              <a:defRPr/>
            </a:pPr>
            <a:r>
              <a:rPr lang="it-IT" sz="1000" dirty="0">
                <a:solidFill>
                  <a:srgbClr val="014377"/>
                </a:solidFill>
                <a:latin typeface="Arial" pitchFamily="34" charset="0"/>
                <a:cs typeface="Arial" pitchFamily="34" charset="0"/>
              </a:rPr>
              <a:t>MED SARL (TUNISIA)</a:t>
            </a:r>
          </a:p>
        </p:txBody>
      </p:sp>
      <p:sp>
        <p:nvSpPr>
          <p:cNvPr id="137" name="Sottotitolo 2"/>
          <p:cNvSpPr txBox="1">
            <a:spLocks/>
          </p:cNvSpPr>
          <p:nvPr/>
        </p:nvSpPr>
        <p:spPr>
          <a:xfrm>
            <a:off x="6743373" y="4524375"/>
            <a:ext cx="1223963" cy="504825"/>
          </a:xfrm>
          <a:prstGeom prst="roundRect">
            <a:avLst/>
          </a:prstGeom>
          <a:solidFill>
            <a:schemeClr val="bg1"/>
          </a:solidFill>
          <a:ln w="3175" algn="ctr">
            <a:solidFill>
              <a:srgbClr val="014377"/>
            </a:solidFill>
            <a:round/>
            <a:headEnd/>
            <a:tailEnd/>
          </a:ln>
        </p:spPr>
        <p:txBody>
          <a:bodyPr lIns="0" tIns="0" rIns="0" bIns="0" anchor="ct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spcBef>
                <a:spcPts val="0"/>
              </a:spcBef>
              <a:defRPr/>
            </a:pPr>
            <a:r>
              <a:rPr lang="it-IT" sz="1000" dirty="0">
                <a:solidFill>
                  <a:srgbClr val="014377"/>
                </a:solidFill>
                <a:latin typeface="Arial" pitchFamily="34" charset="0"/>
                <a:cs typeface="Arial" pitchFamily="34" charset="0"/>
              </a:rPr>
              <a:t>EURASIA (RUSSIA)</a:t>
            </a:r>
          </a:p>
        </p:txBody>
      </p:sp>
      <p:sp>
        <p:nvSpPr>
          <p:cNvPr id="140" name="Sottotitolo 2"/>
          <p:cNvSpPr txBox="1">
            <a:spLocks/>
          </p:cNvSpPr>
          <p:nvPr/>
        </p:nvSpPr>
        <p:spPr>
          <a:xfrm>
            <a:off x="6743373" y="5678488"/>
            <a:ext cx="1223963" cy="503237"/>
          </a:xfrm>
          <a:prstGeom prst="roundRect">
            <a:avLst/>
          </a:prstGeom>
          <a:solidFill>
            <a:schemeClr val="bg1"/>
          </a:solidFill>
          <a:ln w="3175" algn="ctr">
            <a:solidFill>
              <a:srgbClr val="014377"/>
            </a:solidFill>
            <a:round/>
            <a:headEnd/>
            <a:tailEnd/>
          </a:ln>
        </p:spPr>
        <p:txBody>
          <a:bodyPr lIns="0" tIns="0" rIns="0" bIns="0" anchor="ctr"/>
          <a:lstStyle/>
          <a:p>
            <a:pPr>
              <a:lnSpc>
                <a:spcPct val="90000"/>
              </a:lnSpc>
              <a:spcBef>
                <a:spcPts val="0"/>
              </a:spcBef>
              <a:defRPr/>
            </a:pPr>
            <a:r>
              <a:rPr lang="it-IT" dirty="0">
                <a:solidFill>
                  <a:srgbClr val="014377"/>
                </a:solidFill>
                <a:latin typeface="Arial" pitchFamily="34" charset="0"/>
                <a:cs typeface="Arial" pitchFamily="34" charset="0"/>
              </a:rPr>
              <a:t>  SRL (ITALIA)</a:t>
            </a:r>
          </a:p>
        </p:txBody>
      </p:sp>
      <p:sp>
        <p:nvSpPr>
          <p:cNvPr id="142" name="Sottotitolo 2"/>
          <p:cNvSpPr txBox="1">
            <a:spLocks/>
          </p:cNvSpPr>
          <p:nvPr/>
        </p:nvSpPr>
        <p:spPr>
          <a:xfrm>
            <a:off x="4007069" y="3084959"/>
            <a:ext cx="1152127" cy="576262"/>
          </a:xfrm>
          <a:prstGeom prst="roundRect">
            <a:avLst/>
          </a:prstGeom>
          <a:solidFill>
            <a:schemeClr val="bg1"/>
          </a:solidFill>
          <a:ln w="3175" algn="ctr">
            <a:solidFill>
              <a:srgbClr val="014377"/>
            </a:solidFill>
            <a:round/>
            <a:headEnd/>
            <a:tailEnd/>
          </a:ln>
        </p:spPr>
        <p:txBody>
          <a:bodyPr lIns="0" tIns="0" rIns="0" bIns="0" anchor="ct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spcBef>
                <a:spcPts val="0"/>
              </a:spcBef>
              <a:defRPr/>
            </a:pPr>
            <a:r>
              <a:rPr lang="it-IT" sz="1000" dirty="0">
                <a:solidFill>
                  <a:srgbClr val="014377"/>
                </a:solidFill>
                <a:latin typeface="Arial" pitchFamily="34" charset="0"/>
                <a:cs typeface="Arial" pitchFamily="34" charset="0"/>
              </a:rPr>
              <a:t> HOLDING SPA</a:t>
            </a:r>
          </a:p>
        </p:txBody>
      </p:sp>
      <p:sp>
        <p:nvSpPr>
          <p:cNvPr id="143" name="Sottotitolo 2"/>
          <p:cNvSpPr txBox="1">
            <a:spLocks/>
          </p:cNvSpPr>
          <p:nvPr/>
        </p:nvSpPr>
        <p:spPr>
          <a:xfrm>
            <a:off x="5231205" y="3084959"/>
            <a:ext cx="1152128" cy="576262"/>
          </a:xfrm>
          <a:prstGeom prst="roundRect">
            <a:avLst/>
          </a:prstGeom>
          <a:solidFill>
            <a:schemeClr val="bg1"/>
          </a:solidFill>
          <a:ln w="3175" algn="ctr">
            <a:solidFill>
              <a:srgbClr val="014377"/>
            </a:solidFill>
            <a:round/>
            <a:headEnd/>
            <a:tailEnd/>
          </a:ln>
        </p:spPr>
        <p:txBody>
          <a:bodyPr lIns="0" tIns="0" rIns="0" bIns="0" anchor="ct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spcBef>
                <a:spcPts val="0"/>
              </a:spcBef>
              <a:defRPr/>
            </a:pPr>
            <a:r>
              <a:rPr lang="it-IT" sz="1000" dirty="0">
                <a:solidFill>
                  <a:srgbClr val="014377"/>
                </a:solidFill>
                <a:latin typeface="Arial" pitchFamily="34" charset="0"/>
                <a:cs typeface="Arial" pitchFamily="34" charset="0"/>
              </a:rPr>
              <a:t>SRL</a:t>
            </a:r>
          </a:p>
          <a:p>
            <a:pPr>
              <a:spcBef>
                <a:spcPts val="0"/>
              </a:spcBef>
              <a:defRPr/>
            </a:pPr>
            <a:r>
              <a:rPr lang="it-IT" sz="1000" dirty="0">
                <a:solidFill>
                  <a:srgbClr val="014377"/>
                </a:solidFill>
                <a:latin typeface="Arial" pitchFamily="34" charset="0"/>
                <a:cs typeface="Arial" pitchFamily="34" charset="0"/>
              </a:rPr>
              <a:t>(ITALIA)</a:t>
            </a:r>
          </a:p>
        </p:txBody>
      </p:sp>
      <p:sp>
        <p:nvSpPr>
          <p:cNvPr id="144" name="Sottotitolo 2"/>
          <p:cNvSpPr txBox="1">
            <a:spLocks/>
          </p:cNvSpPr>
          <p:nvPr/>
        </p:nvSpPr>
        <p:spPr>
          <a:xfrm>
            <a:off x="2710925" y="3084959"/>
            <a:ext cx="1224136" cy="576262"/>
          </a:xfrm>
          <a:prstGeom prst="roundRect">
            <a:avLst/>
          </a:prstGeom>
          <a:solidFill>
            <a:schemeClr val="bg1"/>
          </a:solidFill>
          <a:ln w="3175" algn="ctr">
            <a:solidFill>
              <a:srgbClr val="014377"/>
            </a:solidFill>
            <a:round/>
            <a:headEnd/>
            <a:tailEnd/>
          </a:ln>
        </p:spPr>
        <p:txBody>
          <a:bodyPr lIns="0" tIns="0" rIns="0" bIns="0" anchor="ct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spcBef>
                <a:spcPts val="0"/>
              </a:spcBef>
              <a:defRPr/>
            </a:pPr>
            <a:endParaRPr lang="it-IT" sz="1000" dirty="0">
              <a:solidFill>
                <a:srgbClr val="014377"/>
              </a:solidFill>
              <a:latin typeface="Arial" pitchFamily="34" charset="0"/>
              <a:cs typeface="Arial" pitchFamily="34" charset="0"/>
            </a:endParaRPr>
          </a:p>
          <a:p>
            <a:pPr>
              <a:spcBef>
                <a:spcPts val="0"/>
              </a:spcBef>
              <a:defRPr/>
            </a:pPr>
            <a:r>
              <a:rPr lang="it-IT" sz="1000" dirty="0">
                <a:solidFill>
                  <a:srgbClr val="014377"/>
                </a:solidFill>
                <a:latin typeface="Arial" pitchFamily="34" charset="0"/>
                <a:cs typeface="Arial" pitchFamily="34" charset="0"/>
              </a:rPr>
              <a:t>(CROAZIA)</a:t>
            </a:r>
          </a:p>
        </p:txBody>
      </p:sp>
      <p:sp>
        <p:nvSpPr>
          <p:cNvPr id="147" name="Sottotitolo 2"/>
          <p:cNvSpPr txBox="1">
            <a:spLocks/>
          </p:cNvSpPr>
          <p:nvPr/>
        </p:nvSpPr>
        <p:spPr>
          <a:xfrm>
            <a:off x="1374261" y="4668838"/>
            <a:ext cx="1264656" cy="504825"/>
          </a:xfrm>
          <a:prstGeom prst="roundRect">
            <a:avLst/>
          </a:prstGeom>
          <a:solidFill>
            <a:schemeClr val="bg1"/>
          </a:solidFill>
          <a:ln w="3175" algn="ctr">
            <a:solidFill>
              <a:srgbClr val="014377"/>
            </a:solidFill>
            <a:round/>
            <a:headEnd/>
            <a:tailEnd/>
          </a:ln>
        </p:spPr>
        <p:txBody>
          <a:bodyPr lIns="0" tIns="0" rIns="0" bIns="0" anchor="ct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spcBef>
                <a:spcPts val="0"/>
              </a:spcBef>
              <a:defRPr/>
            </a:pPr>
            <a:r>
              <a:rPr lang="it-IT" sz="1000" dirty="0">
                <a:solidFill>
                  <a:srgbClr val="014377"/>
                </a:solidFill>
                <a:latin typeface="Arial" pitchFamily="34" charset="0"/>
                <a:cs typeface="Arial" pitchFamily="34" charset="0"/>
              </a:rPr>
              <a:t> SRL</a:t>
            </a:r>
          </a:p>
          <a:p>
            <a:pPr>
              <a:spcBef>
                <a:spcPts val="0"/>
              </a:spcBef>
              <a:defRPr/>
            </a:pPr>
            <a:r>
              <a:rPr lang="it-IT" sz="1000" dirty="0">
                <a:solidFill>
                  <a:srgbClr val="014377"/>
                </a:solidFill>
                <a:latin typeface="Arial" pitchFamily="34" charset="0"/>
                <a:cs typeface="Arial" pitchFamily="34" charset="0"/>
              </a:rPr>
              <a:t>IN LIQUIDAZIONE</a:t>
            </a:r>
          </a:p>
        </p:txBody>
      </p:sp>
      <p:sp>
        <p:nvSpPr>
          <p:cNvPr id="148" name="Sottotitolo 2"/>
          <p:cNvSpPr txBox="1">
            <a:spLocks/>
          </p:cNvSpPr>
          <p:nvPr/>
        </p:nvSpPr>
        <p:spPr>
          <a:xfrm>
            <a:off x="1374261" y="4021063"/>
            <a:ext cx="1264656" cy="504825"/>
          </a:xfrm>
          <a:prstGeom prst="roundRect">
            <a:avLst/>
          </a:prstGeom>
          <a:solidFill>
            <a:schemeClr val="bg1"/>
          </a:solidFill>
          <a:ln w="3175" algn="ctr">
            <a:solidFill>
              <a:srgbClr val="014377"/>
            </a:solidFill>
            <a:round/>
            <a:headEnd/>
            <a:tailEnd/>
          </a:ln>
        </p:spPr>
        <p:txBody>
          <a:bodyPr lIns="0" tIns="0" rIns="0" bIns="0" anchor="ct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spcBef>
                <a:spcPts val="0"/>
              </a:spcBef>
              <a:defRPr/>
            </a:pPr>
            <a:r>
              <a:rPr lang="it-IT" sz="1000" dirty="0">
                <a:solidFill>
                  <a:srgbClr val="014377"/>
                </a:solidFill>
                <a:latin typeface="Arial" pitchFamily="34" charset="0"/>
                <a:cs typeface="Arial" pitchFamily="34" charset="0"/>
              </a:rPr>
              <a:t> SRL</a:t>
            </a:r>
          </a:p>
        </p:txBody>
      </p:sp>
      <p:sp>
        <p:nvSpPr>
          <p:cNvPr id="153" name="Sottotitolo 2"/>
          <p:cNvSpPr txBox="1">
            <a:spLocks/>
          </p:cNvSpPr>
          <p:nvPr/>
        </p:nvSpPr>
        <p:spPr>
          <a:xfrm>
            <a:off x="7823493" y="3084959"/>
            <a:ext cx="1296144" cy="576064"/>
          </a:xfrm>
          <a:prstGeom prst="roundRect">
            <a:avLst/>
          </a:prstGeom>
          <a:solidFill>
            <a:srgbClr val="BDDEFF"/>
          </a:solidFill>
          <a:ln w="12700" cap="flat" cmpd="sng" algn="ctr">
            <a:solidFill>
              <a:schemeClr val="bg1">
                <a:lumMod val="65000"/>
              </a:schemeClr>
            </a:solidFill>
            <a:prstDash val="solid"/>
            <a:round/>
            <a:headEnd type="none" w="med" len="med"/>
            <a:tailEnd type="none" w="med" len="med"/>
          </a:ln>
          <a:effectLst>
            <a:outerShdw blurRad="50800" dist="38100" dir="2700000" algn="tl" rotWithShape="0">
              <a:prstClr val="black">
                <a:alpha val="40000"/>
              </a:prstClr>
            </a:outerShdw>
          </a:effectLst>
        </p:spPr>
        <p:txBody>
          <a:bodyPr lIns="0" tIns="46800" rIns="0" bIns="46800" anchor="ctr"/>
          <a:lstStyle/>
          <a:p>
            <a:pPr eaLnBrk="0" hangingPunct="0">
              <a:lnSpc>
                <a:spcPct val="90000"/>
              </a:lnSpc>
              <a:buFont typeface="Arial" charset="0"/>
              <a:buNone/>
              <a:defRPr/>
            </a:pPr>
            <a:r>
              <a:rPr lang="it-IT" sz="1200" dirty="0">
                <a:solidFill>
                  <a:srgbClr val="014377"/>
                </a:solidFill>
                <a:latin typeface="Arial" pitchFamily="34" charset="0"/>
                <a:cs typeface="Arial" pitchFamily="34" charset="0"/>
              </a:rPr>
              <a:t> SPA</a:t>
            </a:r>
          </a:p>
          <a:p>
            <a:pPr eaLnBrk="0" hangingPunct="0">
              <a:lnSpc>
                <a:spcPct val="90000"/>
              </a:lnSpc>
              <a:buFont typeface="Arial" charset="0"/>
              <a:buNone/>
              <a:defRPr/>
            </a:pPr>
            <a:endParaRPr lang="it-IT" sz="1200" dirty="0">
              <a:solidFill>
                <a:srgbClr val="014377"/>
              </a:solidFill>
              <a:latin typeface="Calibri" pitchFamily="34" charset="0"/>
            </a:endParaRPr>
          </a:p>
        </p:txBody>
      </p:sp>
      <p:sp>
        <p:nvSpPr>
          <p:cNvPr id="155" name="Sottotitolo 2"/>
          <p:cNvSpPr txBox="1">
            <a:spLocks/>
          </p:cNvSpPr>
          <p:nvPr/>
        </p:nvSpPr>
        <p:spPr>
          <a:xfrm>
            <a:off x="8482634" y="2627784"/>
            <a:ext cx="712787" cy="287337"/>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fontAlgn="auto">
              <a:spcAft>
                <a:spcPts val="0"/>
              </a:spcAft>
              <a:defRPr/>
            </a:pPr>
            <a:r>
              <a:rPr lang="it-IT" sz="900" dirty="0"/>
              <a:t>100%</a:t>
            </a:r>
          </a:p>
        </p:txBody>
      </p:sp>
      <p:sp>
        <p:nvSpPr>
          <p:cNvPr id="183" name="Sottotitolo 2"/>
          <p:cNvSpPr txBox="1">
            <a:spLocks/>
          </p:cNvSpPr>
          <p:nvPr/>
        </p:nvSpPr>
        <p:spPr>
          <a:xfrm>
            <a:off x="7112103" y="2636838"/>
            <a:ext cx="712788" cy="261937"/>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fontAlgn="auto">
              <a:spcAft>
                <a:spcPts val="0"/>
              </a:spcAft>
              <a:defRPr/>
            </a:pPr>
            <a:r>
              <a:rPr lang="it-IT" sz="900" dirty="0"/>
              <a:t>37,5%</a:t>
            </a:r>
          </a:p>
        </p:txBody>
      </p:sp>
      <p:sp>
        <p:nvSpPr>
          <p:cNvPr id="186" name="Sottotitolo 2"/>
          <p:cNvSpPr txBox="1">
            <a:spLocks/>
          </p:cNvSpPr>
          <p:nvPr/>
        </p:nvSpPr>
        <p:spPr>
          <a:xfrm>
            <a:off x="6455342" y="3084959"/>
            <a:ext cx="1296143" cy="576833"/>
          </a:xfrm>
          <a:prstGeom prst="roundRect">
            <a:avLst/>
          </a:prstGeom>
          <a:solidFill>
            <a:schemeClr val="bg1"/>
          </a:solidFill>
          <a:ln w="3175" algn="ctr">
            <a:solidFill>
              <a:srgbClr val="014377"/>
            </a:solidFill>
            <a:round/>
            <a:headEnd/>
            <a:tailEnd/>
          </a:ln>
        </p:spPr>
        <p:txBody>
          <a:bodyPr lIns="0" tIns="0" rIns="0" bIns="0" anchor="ct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spcBef>
                <a:spcPts val="0"/>
              </a:spcBef>
              <a:defRPr/>
            </a:pPr>
            <a:r>
              <a:rPr lang="it-IT" sz="1000" dirty="0">
                <a:solidFill>
                  <a:srgbClr val="014377"/>
                </a:solidFill>
                <a:latin typeface="Arial" pitchFamily="34" charset="0"/>
                <a:cs typeface="Arial" pitchFamily="34" charset="0"/>
              </a:rPr>
              <a:t>SRL</a:t>
            </a:r>
          </a:p>
          <a:p>
            <a:pPr>
              <a:spcBef>
                <a:spcPts val="0"/>
              </a:spcBef>
              <a:defRPr/>
            </a:pPr>
            <a:r>
              <a:rPr lang="it-IT" sz="1000" dirty="0">
                <a:solidFill>
                  <a:srgbClr val="014377"/>
                </a:solidFill>
                <a:latin typeface="Arial" pitchFamily="34" charset="0"/>
                <a:cs typeface="Arial" pitchFamily="34" charset="0"/>
              </a:rPr>
              <a:t>IN LIQUIDAZIONE</a:t>
            </a:r>
          </a:p>
        </p:txBody>
      </p:sp>
      <p:sp>
        <p:nvSpPr>
          <p:cNvPr id="199" name="Sottotitolo 2"/>
          <p:cNvSpPr txBox="1">
            <a:spLocks/>
          </p:cNvSpPr>
          <p:nvPr/>
        </p:nvSpPr>
        <p:spPr>
          <a:xfrm>
            <a:off x="7945739" y="5127325"/>
            <a:ext cx="649287" cy="287337"/>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fontAlgn="auto">
              <a:spcAft>
                <a:spcPts val="0"/>
              </a:spcAft>
              <a:defRPr/>
            </a:pPr>
            <a:r>
              <a:rPr lang="it-IT" sz="900" dirty="0"/>
              <a:t>95%</a:t>
            </a:r>
          </a:p>
        </p:txBody>
      </p:sp>
      <p:sp>
        <p:nvSpPr>
          <p:cNvPr id="200" name="Sottotitolo 2"/>
          <p:cNvSpPr txBox="1">
            <a:spLocks/>
          </p:cNvSpPr>
          <p:nvPr/>
        </p:nvSpPr>
        <p:spPr>
          <a:xfrm>
            <a:off x="7945739" y="3994494"/>
            <a:ext cx="649287" cy="287338"/>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fontAlgn="auto">
              <a:spcAft>
                <a:spcPts val="0"/>
              </a:spcAft>
              <a:defRPr/>
            </a:pPr>
            <a:r>
              <a:rPr lang="it-IT" sz="900" dirty="0"/>
              <a:t>100%</a:t>
            </a:r>
          </a:p>
        </p:txBody>
      </p:sp>
      <p:sp>
        <p:nvSpPr>
          <p:cNvPr id="201" name="Sottotitolo 2"/>
          <p:cNvSpPr txBox="1">
            <a:spLocks/>
          </p:cNvSpPr>
          <p:nvPr/>
        </p:nvSpPr>
        <p:spPr>
          <a:xfrm>
            <a:off x="7945739" y="4560115"/>
            <a:ext cx="649287" cy="287338"/>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fontAlgn="auto">
              <a:spcAft>
                <a:spcPts val="0"/>
              </a:spcAft>
              <a:defRPr/>
            </a:pPr>
            <a:r>
              <a:rPr lang="it-IT" sz="900" dirty="0"/>
              <a:t>100%</a:t>
            </a:r>
          </a:p>
        </p:txBody>
      </p:sp>
      <p:sp>
        <p:nvSpPr>
          <p:cNvPr id="202" name="Sottotitolo 2"/>
          <p:cNvSpPr txBox="1">
            <a:spLocks/>
          </p:cNvSpPr>
          <p:nvPr/>
        </p:nvSpPr>
        <p:spPr>
          <a:xfrm>
            <a:off x="7945739" y="5697065"/>
            <a:ext cx="641350" cy="287337"/>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fontAlgn="auto">
              <a:spcAft>
                <a:spcPts val="0"/>
              </a:spcAft>
              <a:defRPr/>
            </a:pPr>
            <a:r>
              <a:rPr lang="it-IT" sz="900" dirty="0"/>
              <a:t>33,33%</a:t>
            </a:r>
          </a:p>
        </p:txBody>
      </p:sp>
      <p:sp>
        <p:nvSpPr>
          <p:cNvPr id="203" name="Sottotitolo 2"/>
          <p:cNvSpPr txBox="1">
            <a:spLocks/>
          </p:cNvSpPr>
          <p:nvPr/>
        </p:nvSpPr>
        <p:spPr>
          <a:xfrm>
            <a:off x="5801153" y="2636838"/>
            <a:ext cx="714375" cy="287337"/>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fontAlgn="auto">
              <a:spcAft>
                <a:spcPts val="0"/>
              </a:spcAft>
              <a:defRPr/>
            </a:pPr>
            <a:r>
              <a:rPr lang="it-IT" sz="900" dirty="0"/>
              <a:t>100%</a:t>
            </a:r>
          </a:p>
        </p:txBody>
      </p:sp>
      <p:sp>
        <p:nvSpPr>
          <p:cNvPr id="204" name="Sottotitolo 2"/>
          <p:cNvSpPr txBox="1">
            <a:spLocks/>
          </p:cNvSpPr>
          <p:nvPr/>
        </p:nvSpPr>
        <p:spPr>
          <a:xfrm>
            <a:off x="613936" y="4914727"/>
            <a:ext cx="792162" cy="263525"/>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fontAlgn="auto">
              <a:spcAft>
                <a:spcPts val="0"/>
              </a:spcAft>
              <a:defRPr/>
            </a:pPr>
            <a:r>
              <a:rPr lang="it-IT" sz="900" dirty="0"/>
              <a:t>25%</a:t>
            </a:r>
          </a:p>
        </p:txBody>
      </p:sp>
      <p:sp>
        <p:nvSpPr>
          <p:cNvPr id="205" name="Sottotitolo 2"/>
          <p:cNvSpPr txBox="1">
            <a:spLocks/>
          </p:cNvSpPr>
          <p:nvPr/>
        </p:nvSpPr>
        <p:spPr>
          <a:xfrm>
            <a:off x="3335194" y="2636838"/>
            <a:ext cx="712787" cy="287337"/>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fontAlgn="auto">
              <a:spcAft>
                <a:spcPts val="0"/>
              </a:spcAft>
              <a:defRPr/>
            </a:pPr>
            <a:r>
              <a:rPr lang="it-IT" sz="900" dirty="0"/>
              <a:t>100%</a:t>
            </a:r>
          </a:p>
        </p:txBody>
      </p:sp>
      <p:sp>
        <p:nvSpPr>
          <p:cNvPr id="206" name="Sottotitolo 2"/>
          <p:cNvSpPr txBox="1">
            <a:spLocks/>
          </p:cNvSpPr>
          <p:nvPr/>
        </p:nvSpPr>
        <p:spPr>
          <a:xfrm>
            <a:off x="4582724" y="2627784"/>
            <a:ext cx="714375" cy="287337"/>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a:bodyPr>
          <a:lstStyle/>
          <a:p>
            <a:pPr algn="l">
              <a:spcBef>
                <a:spcPct val="20000"/>
              </a:spcBef>
              <a:buFont typeface="Arial" charset="0"/>
              <a:buNone/>
            </a:pPr>
            <a:r>
              <a:rPr lang="it-IT" sz="900" dirty="0">
                <a:solidFill>
                  <a:srgbClr val="898989"/>
                </a:solidFill>
                <a:cs typeface="Arial" charset="0"/>
              </a:rPr>
              <a:t>0,31%</a:t>
            </a:r>
          </a:p>
        </p:txBody>
      </p:sp>
      <p:sp>
        <p:nvSpPr>
          <p:cNvPr id="207" name="Sottotitolo 2"/>
          <p:cNvSpPr txBox="1">
            <a:spLocks/>
          </p:cNvSpPr>
          <p:nvPr/>
        </p:nvSpPr>
        <p:spPr>
          <a:xfrm>
            <a:off x="700406" y="4292748"/>
            <a:ext cx="714375" cy="261937"/>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fontAlgn="auto">
              <a:spcAft>
                <a:spcPts val="0"/>
              </a:spcAft>
              <a:defRPr/>
            </a:pPr>
            <a:r>
              <a:rPr lang="it-IT" sz="900" dirty="0">
                <a:solidFill>
                  <a:schemeClr val="bg1">
                    <a:lumMod val="50000"/>
                  </a:schemeClr>
                </a:solidFill>
              </a:rPr>
              <a:t>6,52%</a:t>
            </a:r>
          </a:p>
        </p:txBody>
      </p:sp>
      <p:sp>
        <p:nvSpPr>
          <p:cNvPr id="208" name="Sottotitolo 2"/>
          <p:cNvSpPr txBox="1">
            <a:spLocks/>
          </p:cNvSpPr>
          <p:nvPr/>
        </p:nvSpPr>
        <p:spPr>
          <a:xfrm>
            <a:off x="1695008" y="2636838"/>
            <a:ext cx="714375" cy="287337"/>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fontAlgn="auto">
              <a:spcAft>
                <a:spcPts val="0"/>
              </a:spcAft>
              <a:defRPr/>
            </a:pPr>
            <a:r>
              <a:rPr lang="it-IT" sz="900" dirty="0"/>
              <a:t>100%</a:t>
            </a:r>
          </a:p>
        </p:txBody>
      </p:sp>
      <p:cxnSp>
        <p:nvCxnSpPr>
          <p:cNvPr id="57" name="Forma 46"/>
          <p:cNvCxnSpPr>
            <a:stCxn id="129" idx="2"/>
            <a:endCxn id="130" idx="0"/>
          </p:cNvCxnSpPr>
          <p:nvPr/>
        </p:nvCxnSpPr>
        <p:spPr bwMode="auto">
          <a:xfrm rot="5400000">
            <a:off x="2833982" y="1040409"/>
            <a:ext cx="912812" cy="3175397"/>
          </a:xfrm>
          <a:prstGeom prst="bentConnector3">
            <a:avLst>
              <a:gd name="adj1" fmla="val 50000"/>
            </a:avLst>
          </a:prstGeom>
          <a:noFill/>
          <a:ln w="12700" cap="flat" cmpd="sng" algn="ctr">
            <a:solidFill>
              <a:srgbClr val="014377"/>
            </a:solidFill>
            <a:prstDash val="solid"/>
            <a:round/>
            <a:headEnd type="none" w="med" len="med"/>
            <a:tailEnd type="triangle" w="med" len="med"/>
          </a:ln>
          <a:effectLst/>
        </p:spPr>
      </p:cxnSp>
      <p:cxnSp>
        <p:nvCxnSpPr>
          <p:cNvPr id="60" name="Forma 46"/>
          <p:cNvCxnSpPr>
            <a:stCxn id="129" idx="2"/>
            <a:endCxn id="144" idx="0"/>
          </p:cNvCxnSpPr>
          <p:nvPr/>
        </p:nvCxnSpPr>
        <p:spPr bwMode="auto">
          <a:xfrm rot="5400000">
            <a:off x="3643911" y="1850784"/>
            <a:ext cx="913258" cy="1555093"/>
          </a:xfrm>
          <a:prstGeom prst="bentConnector3">
            <a:avLst>
              <a:gd name="adj1" fmla="val 50000"/>
            </a:avLst>
          </a:prstGeom>
          <a:noFill/>
          <a:ln w="12700" cap="flat" cmpd="sng" algn="ctr">
            <a:solidFill>
              <a:srgbClr val="014377"/>
            </a:solidFill>
            <a:prstDash val="solid"/>
            <a:round/>
            <a:headEnd type="none" w="med" len="med"/>
            <a:tailEnd type="triangle" w="med" len="med"/>
          </a:ln>
          <a:effectLst/>
        </p:spPr>
      </p:cxnSp>
      <p:cxnSp>
        <p:nvCxnSpPr>
          <p:cNvPr id="63" name="Forma 46"/>
          <p:cNvCxnSpPr>
            <a:stCxn id="129" idx="2"/>
            <a:endCxn id="142" idx="0"/>
          </p:cNvCxnSpPr>
          <p:nvPr/>
        </p:nvCxnSpPr>
        <p:spPr bwMode="auto">
          <a:xfrm rot="5400000">
            <a:off x="4273981" y="2480854"/>
            <a:ext cx="913258" cy="294953"/>
          </a:xfrm>
          <a:prstGeom prst="bentConnector3">
            <a:avLst>
              <a:gd name="adj1" fmla="val 50000"/>
            </a:avLst>
          </a:prstGeom>
          <a:noFill/>
          <a:ln w="12700" cap="flat" cmpd="sng" algn="ctr">
            <a:solidFill>
              <a:srgbClr val="014377"/>
            </a:solidFill>
            <a:prstDash val="solid"/>
            <a:round/>
            <a:headEnd type="none" w="med" len="med"/>
            <a:tailEnd type="triangle" w="med" len="med"/>
          </a:ln>
          <a:effectLst/>
        </p:spPr>
      </p:cxnSp>
      <p:cxnSp>
        <p:nvCxnSpPr>
          <p:cNvPr id="66" name="Forma 46"/>
          <p:cNvCxnSpPr>
            <a:stCxn id="129" idx="2"/>
            <a:endCxn id="143" idx="0"/>
          </p:cNvCxnSpPr>
          <p:nvPr/>
        </p:nvCxnSpPr>
        <p:spPr bwMode="auto">
          <a:xfrm rot="16200000" flipH="1">
            <a:off x="4886048" y="2163738"/>
            <a:ext cx="913258" cy="929183"/>
          </a:xfrm>
          <a:prstGeom prst="bentConnector3">
            <a:avLst>
              <a:gd name="adj1" fmla="val 50000"/>
            </a:avLst>
          </a:prstGeom>
          <a:noFill/>
          <a:ln w="12700" cap="flat" cmpd="sng" algn="ctr">
            <a:solidFill>
              <a:srgbClr val="014377"/>
            </a:solidFill>
            <a:prstDash val="solid"/>
            <a:round/>
            <a:headEnd type="none" w="med" len="med"/>
            <a:tailEnd type="triangle" w="med" len="med"/>
          </a:ln>
          <a:effectLst/>
        </p:spPr>
      </p:cxnSp>
      <p:cxnSp>
        <p:nvCxnSpPr>
          <p:cNvPr id="69" name="Forma 46"/>
          <p:cNvCxnSpPr>
            <a:stCxn id="129" idx="2"/>
            <a:endCxn id="186" idx="0"/>
          </p:cNvCxnSpPr>
          <p:nvPr/>
        </p:nvCxnSpPr>
        <p:spPr bwMode="auto">
          <a:xfrm rot="16200000" flipH="1">
            <a:off x="5534121" y="1515666"/>
            <a:ext cx="913258" cy="2225328"/>
          </a:xfrm>
          <a:prstGeom prst="bentConnector3">
            <a:avLst>
              <a:gd name="adj1" fmla="val 50000"/>
            </a:avLst>
          </a:prstGeom>
          <a:noFill/>
          <a:ln w="12700" cap="flat" cmpd="sng" algn="ctr">
            <a:solidFill>
              <a:srgbClr val="014377"/>
            </a:solidFill>
            <a:prstDash val="solid"/>
            <a:round/>
            <a:headEnd type="none" w="med" len="med"/>
            <a:tailEnd type="triangle" w="med" len="med"/>
          </a:ln>
          <a:effectLst/>
        </p:spPr>
      </p:cxnSp>
      <p:cxnSp>
        <p:nvCxnSpPr>
          <p:cNvPr id="72" name="Forma 46"/>
          <p:cNvCxnSpPr>
            <a:stCxn id="129" idx="2"/>
            <a:endCxn id="153" idx="0"/>
          </p:cNvCxnSpPr>
          <p:nvPr/>
        </p:nvCxnSpPr>
        <p:spPr bwMode="auto">
          <a:xfrm rot="16200000" flipH="1">
            <a:off x="6218196" y="831590"/>
            <a:ext cx="913258" cy="3593479"/>
          </a:xfrm>
          <a:prstGeom prst="bentConnector3">
            <a:avLst>
              <a:gd name="adj1" fmla="val 50000"/>
            </a:avLst>
          </a:prstGeom>
          <a:noFill/>
          <a:ln w="12700" cap="flat" cmpd="sng" algn="ctr">
            <a:solidFill>
              <a:srgbClr val="014377"/>
            </a:solidFill>
            <a:prstDash val="solid"/>
            <a:round/>
            <a:headEnd type="none" w="med" len="med"/>
            <a:tailEnd type="triangle" w="med" len="med"/>
          </a:ln>
          <a:effectLst/>
        </p:spPr>
      </p:cxnSp>
      <p:cxnSp>
        <p:nvCxnSpPr>
          <p:cNvPr id="75" name="Forma 46"/>
          <p:cNvCxnSpPr>
            <a:stCxn id="153" idx="2"/>
            <a:endCxn id="135" idx="3"/>
          </p:cNvCxnSpPr>
          <p:nvPr/>
        </p:nvCxnSpPr>
        <p:spPr bwMode="auto">
          <a:xfrm rot="5400000">
            <a:off x="7949700" y="3678660"/>
            <a:ext cx="539503" cy="504229"/>
          </a:xfrm>
          <a:prstGeom prst="bentConnector2">
            <a:avLst/>
          </a:prstGeom>
          <a:noFill/>
          <a:ln w="12700" cap="flat" cmpd="sng" algn="ctr">
            <a:solidFill>
              <a:srgbClr val="014377"/>
            </a:solidFill>
            <a:prstDash val="solid"/>
            <a:round/>
            <a:headEnd type="none" w="med" len="med"/>
            <a:tailEnd type="triangle" w="med" len="med"/>
          </a:ln>
          <a:effectLst/>
        </p:spPr>
      </p:cxnSp>
      <p:cxnSp>
        <p:nvCxnSpPr>
          <p:cNvPr id="78" name="Forma 46"/>
          <p:cNvCxnSpPr>
            <a:stCxn id="153" idx="2"/>
            <a:endCxn id="137" idx="3"/>
          </p:cNvCxnSpPr>
          <p:nvPr/>
        </p:nvCxnSpPr>
        <p:spPr bwMode="auto">
          <a:xfrm rot="5400000">
            <a:off x="7661569" y="3966791"/>
            <a:ext cx="1115765" cy="504229"/>
          </a:xfrm>
          <a:prstGeom prst="bentConnector2">
            <a:avLst/>
          </a:prstGeom>
          <a:noFill/>
          <a:ln w="12700" cap="flat" cmpd="sng" algn="ctr">
            <a:solidFill>
              <a:srgbClr val="014377"/>
            </a:solidFill>
            <a:prstDash val="solid"/>
            <a:round/>
            <a:headEnd type="none" w="med" len="med"/>
            <a:tailEnd type="triangle" w="med" len="med"/>
          </a:ln>
          <a:effectLst/>
        </p:spPr>
      </p:cxnSp>
      <p:cxnSp>
        <p:nvCxnSpPr>
          <p:cNvPr id="81" name="Forma 46"/>
          <p:cNvCxnSpPr>
            <a:stCxn id="153" idx="2"/>
            <a:endCxn id="136" idx="3"/>
          </p:cNvCxnSpPr>
          <p:nvPr/>
        </p:nvCxnSpPr>
        <p:spPr bwMode="auto">
          <a:xfrm rot="5400000">
            <a:off x="7373437" y="4254923"/>
            <a:ext cx="1692028" cy="504229"/>
          </a:xfrm>
          <a:prstGeom prst="bentConnector2">
            <a:avLst/>
          </a:prstGeom>
          <a:noFill/>
          <a:ln w="12700" cap="flat" cmpd="sng" algn="ctr">
            <a:solidFill>
              <a:srgbClr val="014377"/>
            </a:solidFill>
            <a:prstDash val="solid"/>
            <a:round/>
            <a:headEnd type="none" w="med" len="med"/>
            <a:tailEnd type="triangle" w="med" len="med"/>
          </a:ln>
          <a:effectLst/>
        </p:spPr>
      </p:cxnSp>
      <p:cxnSp>
        <p:nvCxnSpPr>
          <p:cNvPr id="84" name="Forma 46"/>
          <p:cNvCxnSpPr>
            <a:stCxn id="153" idx="2"/>
            <a:endCxn id="140" idx="3"/>
          </p:cNvCxnSpPr>
          <p:nvPr/>
        </p:nvCxnSpPr>
        <p:spPr bwMode="auto">
          <a:xfrm rot="5400000">
            <a:off x="7084909" y="4543451"/>
            <a:ext cx="2269084" cy="504229"/>
          </a:xfrm>
          <a:prstGeom prst="bentConnector2">
            <a:avLst/>
          </a:prstGeom>
          <a:noFill/>
          <a:ln w="12700" cap="flat" cmpd="sng" algn="ctr">
            <a:solidFill>
              <a:srgbClr val="014377"/>
            </a:solidFill>
            <a:prstDash val="solid"/>
            <a:round/>
            <a:headEnd type="none" w="med" len="med"/>
            <a:tailEnd type="triangle" w="med" len="med"/>
          </a:ln>
          <a:effectLst/>
        </p:spPr>
      </p:cxnSp>
      <p:cxnSp>
        <p:nvCxnSpPr>
          <p:cNvPr id="87" name="Forma 46"/>
          <p:cNvCxnSpPr>
            <a:stCxn id="130" idx="1"/>
            <a:endCxn id="148" idx="1"/>
          </p:cNvCxnSpPr>
          <p:nvPr/>
        </p:nvCxnSpPr>
        <p:spPr bwMode="auto">
          <a:xfrm rot="10800000" flipH="1" flipV="1">
            <a:off x="766461" y="3372644"/>
            <a:ext cx="607800" cy="900832"/>
          </a:xfrm>
          <a:prstGeom prst="bentConnector3">
            <a:avLst>
              <a:gd name="adj1" fmla="val -37611"/>
            </a:avLst>
          </a:prstGeom>
          <a:noFill/>
          <a:ln w="12700" cap="flat" cmpd="sng" algn="ctr">
            <a:solidFill>
              <a:srgbClr val="014377"/>
            </a:solidFill>
            <a:prstDash val="solid"/>
            <a:round/>
            <a:headEnd type="none" w="med" len="med"/>
            <a:tailEnd type="triangle" w="med" len="med"/>
          </a:ln>
          <a:effectLst/>
        </p:spPr>
      </p:cxnSp>
      <p:cxnSp>
        <p:nvCxnSpPr>
          <p:cNvPr id="91" name="Forma 46"/>
          <p:cNvCxnSpPr>
            <a:stCxn id="130" idx="1"/>
            <a:endCxn id="147" idx="1"/>
          </p:cNvCxnSpPr>
          <p:nvPr/>
        </p:nvCxnSpPr>
        <p:spPr bwMode="auto">
          <a:xfrm rot="10800000" flipH="1" flipV="1">
            <a:off x="766461" y="3372643"/>
            <a:ext cx="607800" cy="1548607"/>
          </a:xfrm>
          <a:prstGeom prst="bentConnector3">
            <a:avLst>
              <a:gd name="adj1" fmla="val -37611"/>
            </a:avLst>
          </a:prstGeom>
          <a:noFill/>
          <a:ln w="12700" cap="flat" cmpd="sng" algn="ctr">
            <a:solidFill>
              <a:srgbClr val="014377"/>
            </a:solidFill>
            <a:prstDash val="solid"/>
            <a:round/>
            <a:headEnd type="none" w="med" len="med"/>
            <a:tailEnd type="triangle" w="med" len="med"/>
          </a:ln>
          <a:effectLst/>
        </p:spPr>
      </p:cxnSp>
      <mc:AlternateContent xmlns:mc="http://schemas.openxmlformats.org/markup-compatibility/2006" xmlns:p14="http://schemas.microsoft.com/office/powerpoint/2010/main">
        <mc:Choice Requires="p14">
          <p:contentPart p14:bwMode="auto" r:id="rId3">
            <p14:nvContentPartPr>
              <p14:cNvPr id="2" name="Input penna 1">
                <a:extLst>
                  <a:ext uri="{FF2B5EF4-FFF2-40B4-BE49-F238E27FC236}">
                    <a16:creationId xmlns:a16="http://schemas.microsoft.com/office/drawing/2014/main" id="{9A176B4D-7306-B728-AF1C-F0C3286C58D0}"/>
                  </a:ext>
                </a:extLst>
              </p14:cNvPr>
              <p14:cNvContentPartPr/>
              <p14:nvPr/>
            </p14:nvContentPartPr>
            <p14:xfrm>
              <a:off x="9144073" y="266104"/>
              <a:ext cx="640080" cy="326160"/>
            </p14:xfrm>
          </p:contentPart>
        </mc:Choice>
        <mc:Fallback xmlns="">
          <p:pic>
            <p:nvPicPr>
              <p:cNvPr id="2" name="Input penna 1">
                <a:extLst>
                  <a:ext uri="{FF2B5EF4-FFF2-40B4-BE49-F238E27FC236}">
                    <a16:creationId xmlns:a16="http://schemas.microsoft.com/office/drawing/2014/main" id="{9A176B4D-7306-B728-AF1C-F0C3286C58D0}"/>
                  </a:ext>
                </a:extLst>
              </p:cNvPr>
              <p:cNvPicPr/>
              <p:nvPr/>
            </p:nvPicPr>
            <p:blipFill>
              <a:blip r:embed="rId4"/>
              <a:stretch>
                <a:fillRect/>
              </a:stretch>
            </p:blipFill>
            <p:spPr>
              <a:xfrm>
                <a:off x="9090433" y="158464"/>
                <a:ext cx="747720" cy="5418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3" name="Input penna 2">
                <a:extLst>
                  <a:ext uri="{FF2B5EF4-FFF2-40B4-BE49-F238E27FC236}">
                    <a16:creationId xmlns:a16="http://schemas.microsoft.com/office/drawing/2014/main" id="{74EB1FF6-49A2-8CB1-B632-BC92486EDE62}"/>
                  </a:ext>
                </a:extLst>
              </p14:cNvPr>
              <p14:cNvContentPartPr/>
              <p14:nvPr/>
            </p14:nvContentPartPr>
            <p14:xfrm>
              <a:off x="8590033" y="6491944"/>
              <a:ext cx="1202040" cy="165240"/>
            </p14:xfrm>
          </p:contentPart>
        </mc:Choice>
        <mc:Fallback xmlns="">
          <p:pic>
            <p:nvPicPr>
              <p:cNvPr id="3" name="Input penna 2">
                <a:extLst>
                  <a:ext uri="{FF2B5EF4-FFF2-40B4-BE49-F238E27FC236}">
                    <a16:creationId xmlns:a16="http://schemas.microsoft.com/office/drawing/2014/main" id="{74EB1FF6-49A2-8CB1-B632-BC92486EDE62}"/>
                  </a:ext>
                </a:extLst>
              </p:cNvPr>
              <p:cNvPicPr/>
              <p:nvPr/>
            </p:nvPicPr>
            <p:blipFill>
              <a:blip r:embed="rId6"/>
              <a:stretch>
                <a:fillRect/>
              </a:stretch>
            </p:blipFill>
            <p:spPr>
              <a:xfrm>
                <a:off x="8536393" y="6384304"/>
                <a:ext cx="1309680" cy="38088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5" name="Input penna 4">
                <a:extLst>
                  <a:ext uri="{FF2B5EF4-FFF2-40B4-BE49-F238E27FC236}">
                    <a16:creationId xmlns:a16="http://schemas.microsoft.com/office/drawing/2014/main" id="{1472396E-DC92-BB50-5BCD-59AAE11013D6}"/>
                  </a:ext>
                </a:extLst>
              </p14:cNvPr>
              <p14:cNvContentPartPr/>
              <p14:nvPr/>
            </p14:nvContentPartPr>
            <p14:xfrm>
              <a:off x="114913" y="428104"/>
              <a:ext cx="278640" cy="12240"/>
            </p14:xfrm>
          </p:contentPart>
        </mc:Choice>
        <mc:Fallback xmlns="">
          <p:pic>
            <p:nvPicPr>
              <p:cNvPr id="5" name="Input penna 4">
                <a:extLst>
                  <a:ext uri="{FF2B5EF4-FFF2-40B4-BE49-F238E27FC236}">
                    <a16:creationId xmlns:a16="http://schemas.microsoft.com/office/drawing/2014/main" id="{1472396E-DC92-BB50-5BCD-59AAE11013D6}"/>
                  </a:ext>
                </a:extLst>
              </p:cNvPr>
              <p:cNvPicPr/>
              <p:nvPr/>
            </p:nvPicPr>
            <p:blipFill>
              <a:blip r:embed="rId8"/>
              <a:stretch>
                <a:fillRect/>
              </a:stretch>
            </p:blipFill>
            <p:spPr>
              <a:xfrm>
                <a:off x="61273" y="320464"/>
                <a:ext cx="386280" cy="22788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6" name="Input penna 5">
                <a:extLst>
                  <a:ext uri="{FF2B5EF4-FFF2-40B4-BE49-F238E27FC236}">
                    <a16:creationId xmlns:a16="http://schemas.microsoft.com/office/drawing/2014/main" id="{862DCCCE-8921-734A-1AE8-A02934642D41}"/>
                  </a:ext>
                </a:extLst>
              </p14:cNvPr>
              <p14:cNvContentPartPr/>
              <p14:nvPr/>
            </p14:nvContentPartPr>
            <p14:xfrm>
              <a:off x="7604713" y="4803184"/>
              <a:ext cx="360" cy="360"/>
            </p14:xfrm>
          </p:contentPart>
        </mc:Choice>
        <mc:Fallback xmlns="">
          <p:pic>
            <p:nvPicPr>
              <p:cNvPr id="6" name="Input penna 5">
                <a:extLst>
                  <a:ext uri="{FF2B5EF4-FFF2-40B4-BE49-F238E27FC236}">
                    <a16:creationId xmlns:a16="http://schemas.microsoft.com/office/drawing/2014/main" id="{862DCCCE-8921-734A-1AE8-A02934642D41}"/>
                  </a:ext>
                </a:extLst>
              </p:cNvPr>
              <p:cNvPicPr/>
              <p:nvPr/>
            </p:nvPicPr>
            <p:blipFill>
              <a:blip r:embed="rId10"/>
              <a:stretch>
                <a:fillRect/>
              </a:stretch>
            </p:blipFill>
            <p:spPr>
              <a:xfrm>
                <a:off x="7550713" y="4695184"/>
                <a:ext cx="1080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7" name="Input penna 6">
                <a:extLst>
                  <a:ext uri="{FF2B5EF4-FFF2-40B4-BE49-F238E27FC236}">
                    <a16:creationId xmlns:a16="http://schemas.microsoft.com/office/drawing/2014/main" id="{0F82E034-AC97-78E3-A7AE-E3CB49801430}"/>
                  </a:ext>
                </a:extLst>
              </p14:cNvPr>
              <p14:cNvContentPartPr/>
              <p14:nvPr/>
            </p14:nvContentPartPr>
            <p14:xfrm>
              <a:off x="6874993" y="4765384"/>
              <a:ext cx="1013400" cy="108360"/>
            </p14:xfrm>
          </p:contentPart>
        </mc:Choice>
        <mc:Fallback xmlns="">
          <p:pic>
            <p:nvPicPr>
              <p:cNvPr id="7" name="Input penna 6">
                <a:extLst>
                  <a:ext uri="{FF2B5EF4-FFF2-40B4-BE49-F238E27FC236}">
                    <a16:creationId xmlns:a16="http://schemas.microsoft.com/office/drawing/2014/main" id="{0F82E034-AC97-78E3-A7AE-E3CB49801430}"/>
                  </a:ext>
                </a:extLst>
              </p:cNvPr>
              <p:cNvPicPr/>
              <p:nvPr/>
            </p:nvPicPr>
            <p:blipFill>
              <a:blip r:embed="rId12"/>
              <a:stretch>
                <a:fillRect/>
              </a:stretch>
            </p:blipFill>
            <p:spPr>
              <a:xfrm>
                <a:off x="6820993" y="4657384"/>
                <a:ext cx="1121040" cy="32400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8" name="Input penna 7">
                <a:extLst>
                  <a:ext uri="{FF2B5EF4-FFF2-40B4-BE49-F238E27FC236}">
                    <a16:creationId xmlns:a16="http://schemas.microsoft.com/office/drawing/2014/main" id="{1D85DA21-145A-5BF6-97C2-7541FBDDC02B}"/>
                  </a:ext>
                </a:extLst>
              </p14:cNvPr>
              <p14:cNvContentPartPr/>
              <p14:nvPr/>
            </p14:nvContentPartPr>
            <p14:xfrm>
              <a:off x="7036993" y="5276584"/>
              <a:ext cx="771120" cy="24480"/>
            </p14:xfrm>
          </p:contentPart>
        </mc:Choice>
        <mc:Fallback xmlns="">
          <p:pic>
            <p:nvPicPr>
              <p:cNvPr id="8" name="Input penna 7">
                <a:extLst>
                  <a:ext uri="{FF2B5EF4-FFF2-40B4-BE49-F238E27FC236}">
                    <a16:creationId xmlns:a16="http://schemas.microsoft.com/office/drawing/2014/main" id="{1D85DA21-145A-5BF6-97C2-7541FBDDC02B}"/>
                  </a:ext>
                </a:extLst>
              </p:cNvPr>
              <p:cNvPicPr/>
              <p:nvPr/>
            </p:nvPicPr>
            <p:blipFill>
              <a:blip r:embed="rId14"/>
              <a:stretch>
                <a:fillRect/>
              </a:stretch>
            </p:blipFill>
            <p:spPr>
              <a:xfrm>
                <a:off x="6983353" y="5168944"/>
                <a:ext cx="878760" cy="24012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9" name="Input penna 8">
                <a:extLst>
                  <a:ext uri="{FF2B5EF4-FFF2-40B4-BE49-F238E27FC236}">
                    <a16:creationId xmlns:a16="http://schemas.microsoft.com/office/drawing/2014/main" id="{70333A51-AB94-2D91-F66C-0DA47CC136C2}"/>
                  </a:ext>
                </a:extLst>
              </p14:cNvPr>
              <p14:cNvContentPartPr/>
              <p14:nvPr/>
            </p14:nvContentPartPr>
            <p14:xfrm>
              <a:off x="6956353" y="4126744"/>
              <a:ext cx="934560" cy="52560"/>
            </p14:xfrm>
          </p:contentPart>
        </mc:Choice>
        <mc:Fallback xmlns="">
          <p:pic>
            <p:nvPicPr>
              <p:cNvPr id="9" name="Input penna 8">
                <a:extLst>
                  <a:ext uri="{FF2B5EF4-FFF2-40B4-BE49-F238E27FC236}">
                    <a16:creationId xmlns:a16="http://schemas.microsoft.com/office/drawing/2014/main" id="{70333A51-AB94-2D91-F66C-0DA47CC136C2}"/>
                  </a:ext>
                </a:extLst>
              </p:cNvPr>
              <p:cNvPicPr/>
              <p:nvPr/>
            </p:nvPicPr>
            <p:blipFill>
              <a:blip r:embed="rId16"/>
              <a:stretch>
                <a:fillRect/>
              </a:stretch>
            </p:blipFill>
            <p:spPr>
              <a:xfrm>
                <a:off x="6902353" y="4019104"/>
                <a:ext cx="1042200" cy="268200"/>
              </a:xfrm>
              <a:prstGeom prst="rect">
                <a:avLst/>
              </a:prstGeom>
            </p:spPr>
          </p:pic>
        </mc:Fallback>
      </mc:AlternateContent>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7348" name="Object 4"/>
          <p:cNvGraphicFramePr>
            <a:graphicFrameLocks noChangeAspect="1"/>
          </p:cNvGraphicFramePr>
          <p:nvPr/>
        </p:nvGraphicFramePr>
        <p:xfrm>
          <a:off x="1357955" y="1041362"/>
          <a:ext cx="6105525" cy="2943225"/>
        </p:xfrm>
        <a:graphic>
          <a:graphicData uri="http://schemas.openxmlformats.org/presentationml/2006/ole">
            <mc:AlternateContent xmlns:mc="http://schemas.openxmlformats.org/markup-compatibility/2006">
              <mc:Choice xmlns:v="urn:schemas-microsoft-com:vml" Requires="v">
                <p:oleObj spid="_x0000_s7173" name="Worksheet" r:id="rId4" imgW="6105523" imgH="2943356" progId="Excel.Sheet.8">
                  <p:link updateAutomatic="1"/>
                </p:oleObj>
              </mc:Choice>
              <mc:Fallback>
                <p:oleObj name="Worksheet" r:id="rId4" imgW="6105523" imgH="2943356" progId="Excel.Sheet.8">
                  <p:link updateAutomatic="1"/>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57955" y="1041362"/>
                        <a:ext cx="6105525" cy="294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4146" name="Rectangle 2"/>
          <p:cNvSpPr>
            <a:spLocks noGrp="1" noChangeArrowheads="1"/>
          </p:cNvSpPr>
          <p:nvPr>
            <p:ph type="title"/>
          </p:nvPr>
        </p:nvSpPr>
        <p:spPr>
          <a:xfrm>
            <a:off x="377825" y="230157"/>
            <a:ext cx="4743606" cy="400110"/>
          </a:xfrm>
        </p:spPr>
        <p:txBody>
          <a:bodyPr wrap="none">
            <a:spAutoFit/>
          </a:bodyPr>
          <a:lstStyle/>
          <a:p>
            <a:pPr algn="l" eaLnBrk="0" fontAlgn="base" hangingPunct="0">
              <a:spcAft>
                <a:spcPct val="0"/>
              </a:spcAft>
              <a:defRPr/>
            </a:pPr>
            <a:r>
              <a:rPr lang="it-IT" sz="2000" b="1" kern="0" dirty="0">
                <a:solidFill>
                  <a:srgbClr val="014377"/>
                </a:solidFill>
                <a:latin typeface="Arial" charset="0"/>
                <a:ea typeface="+mn-ea"/>
                <a:cs typeface="+mn-cs"/>
              </a:rPr>
              <a:t>Considerazioni Valutative Conclusive</a:t>
            </a:r>
          </a:p>
        </p:txBody>
      </p:sp>
      <p:sp>
        <p:nvSpPr>
          <p:cNvPr id="44" name="Rettangolo 43"/>
          <p:cNvSpPr/>
          <p:nvPr/>
        </p:nvSpPr>
        <p:spPr bwMode="auto">
          <a:xfrm>
            <a:off x="488504" y="908720"/>
            <a:ext cx="9073008" cy="3240360"/>
          </a:xfrm>
          <a:prstGeom prst="rect">
            <a:avLst/>
          </a:prstGeom>
          <a:noFill/>
          <a:ln w="12700" cap="flat" cmpd="sng" algn="ctr">
            <a:solidFill>
              <a:schemeClr val="bg1">
                <a:lumMod val="85000"/>
              </a:schemeClr>
            </a:solidFill>
            <a:prstDash val="solid"/>
            <a:round/>
            <a:headEnd type="none" w="med" len="med"/>
            <a:tailEnd type="none" w="med" len="med"/>
          </a:ln>
          <a:effectLst>
            <a:outerShdw blurRad="50800" dist="38100" dir="2700000" algn="tl" rotWithShape="0">
              <a:srgbClr val="002060">
                <a:alpha val="40000"/>
              </a:srgbClr>
            </a:outerShdw>
          </a:effectLst>
          <a:scene3d>
            <a:camera prst="orthographicFront"/>
            <a:lightRig rig="threePt" dir="t"/>
          </a:scene3d>
          <a:sp3d>
            <a:bevelT w="101600" h="101600"/>
            <a:bevelB w="165100" prst="coolSlant"/>
          </a:sp3d>
        </p:spPr>
        <p:txBody>
          <a:bodyPr vert="horz" wrap="square" lIns="0" tIns="46800" rIns="0" bIns="46800" numCol="1" rtlCol="0" anchor="t" anchorCtr="0" compatLnSpc="1">
            <a:prstTxWarp prst="textNoShape">
              <a:avLst/>
            </a:prstTxWarp>
            <a:noAutofit/>
          </a:bodyPr>
          <a:lstStyle/>
          <a:p>
            <a:pPr marL="0" marR="0" indent="0" algn="r" defTabSz="914400" rtl="0" eaLnBrk="0" fontAlgn="base" latinLnBrk="0" hangingPunct="0">
              <a:lnSpc>
                <a:spcPct val="15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Arial" charset="0"/>
            </a:endParaRPr>
          </a:p>
        </p:txBody>
      </p:sp>
      <p:sp>
        <p:nvSpPr>
          <p:cNvPr id="47" name="Pentagono 46"/>
          <p:cNvSpPr/>
          <p:nvPr/>
        </p:nvSpPr>
        <p:spPr bwMode="auto">
          <a:xfrm>
            <a:off x="1004435" y="3011253"/>
            <a:ext cx="6192688" cy="504000"/>
          </a:xfrm>
          <a:prstGeom prst="homePlate">
            <a:avLst/>
          </a:prstGeom>
          <a:noFill/>
          <a:ln w="12700" cap="flat" cmpd="sng" algn="ctr">
            <a:solidFill>
              <a:schemeClr val="bg1">
                <a:lumMod val="85000"/>
              </a:schemeClr>
            </a:solidFill>
            <a:prstDash val="solid"/>
            <a:round/>
            <a:headEnd type="none" w="med" len="med"/>
            <a:tailEnd type="none" w="med" len="med"/>
          </a:ln>
          <a:effectLst/>
        </p:spPr>
        <p:txBody>
          <a:bodyPr vert="horz" wrap="square" lIns="0" tIns="46800" rIns="0" bIns="46800" numCol="1" rtlCol="0" anchor="t" anchorCtr="0" compatLnSpc="1">
            <a:prstTxWarp prst="textNoShape">
              <a:avLst/>
            </a:prstTxWarp>
            <a:no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it-IT" sz="1100" i="1" u="none" strike="noStrike" cap="none" normalizeH="0" baseline="0" dirty="0" err="1">
                <a:ln>
                  <a:noFill/>
                </a:ln>
                <a:solidFill>
                  <a:srgbClr val="002060"/>
                </a:solidFill>
                <a:effectLst/>
                <a:latin typeface="Arial" charset="0"/>
              </a:rPr>
              <a:t>Range</a:t>
            </a:r>
            <a:r>
              <a:rPr kumimoji="0" lang="it-IT" sz="1100" i="1" u="none" strike="noStrike" cap="none" normalizeH="0" baseline="0" dirty="0">
                <a:ln>
                  <a:noFill/>
                </a:ln>
                <a:solidFill>
                  <a:srgbClr val="002060"/>
                </a:solidFill>
                <a:effectLst/>
                <a:latin typeface="Arial" charset="0"/>
              </a:rPr>
              <a:t> Valutazione</a:t>
            </a:r>
          </a:p>
        </p:txBody>
      </p:sp>
      <p:sp>
        <p:nvSpPr>
          <p:cNvPr id="48" name="Pentagono 47"/>
          <p:cNvSpPr/>
          <p:nvPr/>
        </p:nvSpPr>
        <p:spPr bwMode="auto">
          <a:xfrm>
            <a:off x="1004435" y="2184975"/>
            <a:ext cx="6192688" cy="504000"/>
          </a:xfrm>
          <a:prstGeom prst="homePlate">
            <a:avLst/>
          </a:prstGeom>
          <a:noFill/>
          <a:ln w="12700" cap="flat" cmpd="sng" algn="ctr">
            <a:solidFill>
              <a:schemeClr val="bg1">
                <a:lumMod val="85000"/>
              </a:schemeClr>
            </a:solidFill>
            <a:prstDash val="solid"/>
            <a:round/>
            <a:headEnd type="none" w="med" len="med"/>
            <a:tailEnd type="none" w="med" len="med"/>
          </a:ln>
          <a:effectLst/>
        </p:spPr>
        <p:txBody>
          <a:bodyPr vert="horz" wrap="square" lIns="0" tIns="46800" rIns="0" bIns="46800" numCol="1" rtlCol="0" anchor="t" anchorCtr="0" compatLnSpc="1">
            <a:prstTxWarp prst="textNoShape">
              <a:avLst/>
            </a:prstTxWarp>
            <a:no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it-IT" sz="1100" i="1" u="none" strike="noStrike" cap="none" normalizeH="0" baseline="0" dirty="0">
                <a:ln>
                  <a:noFill/>
                </a:ln>
                <a:solidFill>
                  <a:srgbClr val="002060"/>
                </a:solidFill>
                <a:effectLst/>
                <a:latin typeface="Arial" charset="0"/>
              </a:rPr>
              <a:t>DCF</a:t>
            </a:r>
          </a:p>
        </p:txBody>
      </p:sp>
      <p:sp>
        <p:nvSpPr>
          <p:cNvPr id="49" name="Pentagono 48"/>
          <p:cNvSpPr/>
          <p:nvPr/>
        </p:nvSpPr>
        <p:spPr bwMode="auto">
          <a:xfrm>
            <a:off x="1004435" y="1341913"/>
            <a:ext cx="6192000" cy="504000"/>
          </a:xfrm>
          <a:prstGeom prst="homePlate">
            <a:avLst/>
          </a:prstGeom>
          <a:noFill/>
          <a:ln w="12700" cap="flat" cmpd="sng" algn="ctr">
            <a:solidFill>
              <a:schemeClr val="bg1">
                <a:lumMod val="85000"/>
              </a:schemeClr>
            </a:solidFill>
            <a:prstDash val="solid"/>
            <a:round/>
            <a:headEnd type="none" w="med" len="med"/>
            <a:tailEnd type="none" w="med" len="med"/>
          </a:ln>
          <a:effectLst/>
        </p:spPr>
        <p:txBody>
          <a:bodyPr vert="horz" wrap="square" lIns="0" tIns="46800" rIns="0" bIns="46800" numCol="1" rtlCol="0" anchor="t" anchorCtr="0" compatLnSpc="1">
            <a:prstTxWarp prst="textNoShape">
              <a:avLst/>
            </a:prstTxWarp>
            <a:no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it-IT" sz="1100" i="1" u="none" strike="noStrike" cap="none" normalizeH="0" baseline="0" dirty="0">
                <a:ln>
                  <a:noFill/>
                </a:ln>
                <a:solidFill>
                  <a:srgbClr val="002060"/>
                </a:solidFill>
                <a:effectLst/>
                <a:latin typeface="Arial" charset="0"/>
              </a:rPr>
              <a:t>Multipli</a:t>
            </a:r>
          </a:p>
        </p:txBody>
      </p:sp>
      <p:sp>
        <p:nvSpPr>
          <p:cNvPr id="50" name="CasellaDiTesto 49"/>
          <p:cNvSpPr txBox="1"/>
          <p:nvPr/>
        </p:nvSpPr>
        <p:spPr>
          <a:xfrm>
            <a:off x="7379038" y="1390542"/>
            <a:ext cx="1944216" cy="415498"/>
          </a:xfrm>
          <a:prstGeom prst="rect">
            <a:avLst/>
          </a:prstGeom>
          <a:noFill/>
        </p:spPr>
        <p:txBody>
          <a:bodyPr wrap="square" rtlCol="0">
            <a:spAutoFit/>
          </a:bodyPr>
          <a:lstStyle/>
          <a:p>
            <a:pPr algn="l"/>
            <a:r>
              <a:rPr lang="it-IT" sz="1050" b="0" i="1" dirty="0">
                <a:solidFill>
                  <a:srgbClr val="002060"/>
                </a:solidFill>
              </a:rPr>
              <a:t>EV/EBITDA  (8,5x e prospettico)  </a:t>
            </a:r>
          </a:p>
        </p:txBody>
      </p:sp>
      <p:sp>
        <p:nvSpPr>
          <p:cNvPr id="51" name="CasellaDiTesto 50"/>
          <p:cNvSpPr txBox="1"/>
          <p:nvPr/>
        </p:nvSpPr>
        <p:spPr>
          <a:xfrm>
            <a:off x="7379038" y="2171513"/>
            <a:ext cx="2360712" cy="577081"/>
          </a:xfrm>
          <a:prstGeom prst="rect">
            <a:avLst/>
          </a:prstGeom>
          <a:noFill/>
        </p:spPr>
        <p:txBody>
          <a:bodyPr wrap="square" rtlCol="0">
            <a:spAutoFit/>
          </a:bodyPr>
          <a:lstStyle/>
          <a:p>
            <a:pPr algn="l">
              <a:buFont typeface="Wingdings" pitchFamily="2" charset="2"/>
              <a:buChar char="§"/>
            </a:pPr>
            <a:r>
              <a:rPr lang="it-IT" sz="1050" b="0" i="1" dirty="0">
                <a:solidFill>
                  <a:srgbClr val="002060"/>
                </a:solidFill>
              </a:rPr>
              <a:t> WACC</a:t>
            </a:r>
            <a:r>
              <a:rPr lang="it-IT" sz="900" b="0" i="1" dirty="0">
                <a:solidFill>
                  <a:srgbClr val="002060"/>
                </a:solidFill>
              </a:rPr>
              <a:t> </a:t>
            </a:r>
            <a:r>
              <a:rPr lang="it-IT" sz="1050" b="0" i="1" dirty="0">
                <a:solidFill>
                  <a:srgbClr val="002060"/>
                </a:solidFill>
              </a:rPr>
              <a:t>rate </a:t>
            </a:r>
            <a:r>
              <a:rPr lang="it-IT" sz="1050" b="0" i="1" dirty="0" err="1">
                <a:solidFill>
                  <a:srgbClr val="002060"/>
                </a:solidFill>
              </a:rPr>
              <a:t>min-max</a:t>
            </a:r>
            <a:r>
              <a:rPr lang="it-IT" sz="1050" b="0" i="1" dirty="0">
                <a:solidFill>
                  <a:srgbClr val="002060"/>
                </a:solidFill>
              </a:rPr>
              <a:t> (5,52%;6,52%)</a:t>
            </a:r>
          </a:p>
          <a:p>
            <a:pPr algn="l">
              <a:buFont typeface="Wingdings" pitchFamily="2" charset="2"/>
              <a:buChar char="§"/>
            </a:pPr>
            <a:r>
              <a:rPr lang="it-IT" sz="1050" b="0" i="1" dirty="0">
                <a:solidFill>
                  <a:srgbClr val="002060"/>
                </a:solidFill>
              </a:rPr>
              <a:t>g rate (0%;0,4%)</a:t>
            </a:r>
          </a:p>
        </p:txBody>
      </p:sp>
      <p:sp>
        <p:nvSpPr>
          <p:cNvPr id="54" name="CasellaDiTesto 53"/>
          <p:cNvSpPr txBox="1"/>
          <p:nvPr/>
        </p:nvSpPr>
        <p:spPr>
          <a:xfrm>
            <a:off x="7379038" y="3212976"/>
            <a:ext cx="2038458" cy="253916"/>
          </a:xfrm>
          <a:prstGeom prst="rect">
            <a:avLst/>
          </a:prstGeom>
          <a:noFill/>
        </p:spPr>
        <p:txBody>
          <a:bodyPr wrap="square" rtlCol="0">
            <a:spAutoFit/>
          </a:bodyPr>
          <a:lstStyle/>
          <a:p>
            <a:pPr algn="l"/>
            <a:r>
              <a:rPr lang="it-IT" sz="1050" b="0" i="1" dirty="0" err="1">
                <a:solidFill>
                  <a:srgbClr val="002060"/>
                </a:solidFill>
              </a:rPr>
              <a:t>Equity</a:t>
            </a:r>
            <a:r>
              <a:rPr lang="it-IT" sz="1050" b="0" i="1" dirty="0">
                <a:solidFill>
                  <a:srgbClr val="002060"/>
                </a:solidFill>
              </a:rPr>
              <a:t> </a:t>
            </a:r>
            <a:r>
              <a:rPr lang="it-IT" sz="1050" b="0" i="1" dirty="0" err="1">
                <a:solidFill>
                  <a:srgbClr val="002060"/>
                </a:solidFill>
              </a:rPr>
              <a:t>value</a:t>
            </a:r>
            <a:r>
              <a:rPr lang="it-IT" sz="1050" b="0" i="1" dirty="0">
                <a:solidFill>
                  <a:srgbClr val="002060"/>
                </a:solidFill>
              </a:rPr>
              <a:t> </a:t>
            </a:r>
            <a:r>
              <a:rPr lang="it-IT" sz="1050" b="0" i="1" dirty="0" err="1">
                <a:solidFill>
                  <a:srgbClr val="002060"/>
                </a:solidFill>
              </a:rPr>
              <a:t>Range</a:t>
            </a:r>
            <a:r>
              <a:rPr lang="it-IT" sz="1050" b="0" i="1" dirty="0">
                <a:solidFill>
                  <a:srgbClr val="002060"/>
                </a:solidFill>
              </a:rPr>
              <a:t> 31-35 </a:t>
            </a:r>
            <a:r>
              <a:rPr lang="it-IT" sz="1050" b="0" i="1" dirty="0" err="1">
                <a:solidFill>
                  <a:srgbClr val="002060"/>
                </a:solidFill>
              </a:rPr>
              <a:t>mln</a:t>
            </a:r>
            <a:endParaRPr lang="it-IT" sz="1050" b="0" i="1" dirty="0">
              <a:solidFill>
                <a:srgbClr val="002060"/>
              </a:solidFill>
            </a:endParaRPr>
          </a:p>
        </p:txBody>
      </p:sp>
      <p:sp>
        <p:nvSpPr>
          <p:cNvPr id="57" name="Rettangolo arrotondato 56"/>
          <p:cNvSpPr/>
          <p:nvPr/>
        </p:nvSpPr>
        <p:spPr bwMode="auto">
          <a:xfrm>
            <a:off x="684538" y="3695766"/>
            <a:ext cx="936104" cy="216024"/>
          </a:xfrm>
          <a:prstGeom prst="roundRect">
            <a:avLst/>
          </a:prstGeom>
          <a:noFill/>
          <a:ln w="12700" cap="flat" cmpd="sng" algn="ctr">
            <a:noFill/>
            <a:prstDash val="solid"/>
            <a:round/>
            <a:headEnd type="none" w="med" len="med"/>
            <a:tailEnd type="none" w="med" len="med"/>
          </a:ln>
          <a:effectLst/>
        </p:spPr>
        <p:txBody>
          <a:bodyPr vert="horz" wrap="square" lIns="0" tIns="46800" rIns="0" bIns="4680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it-IT" sz="1000" i="1" dirty="0">
                <a:solidFill>
                  <a:srgbClr val="002060"/>
                </a:solidFill>
                <a:latin typeface="Arial" charset="0"/>
              </a:rPr>
              <a:t>€ ‘000</a:t>
            </a:r>
            <a:endParaRPr kumimoji="0" lang="it-IT" sz="1000" i="1" u="none" strike="noStrike" cap="none" normalizeH="0" baseline="0" dirty="0">
              <a:ln>
                <a:noFill/>
              </a:ln>
              <a:solidFill>
                <a:srgbClr val="002060"/>
              </a:solidFill>
              <a:effectLst/>
              <a:latin typeface="Arial" charset="0"/>
            </a:endParaRPr>
          </a:p>
        </p:txBody>
      </p:sp>
      <p:sp>
        <p:nvSpPr>
          <p:cNvPr id="60" name="Rettangolo 59"/>
          <p:cNvSpPr/>
          <p:nvPr/>
        </p:nvSpPr>
        <p:spPr bwMode="auto">
          <a:xfrm>
            <a:off x="3622564" y="1446015"/>
            <a:ext cx="792088" cy="216024"/>
          </a:xfrm>
          <a:prstGeom prst="rect">
            <a:avLst/>
          </a:prstGeom>
          <a:noFill/>
          <a:ln w="12700" cap="flat" cmpd="sng" algn="ctr">
            <a:noFill/>
            <a:prstDash val="solid"/>
            <a:round/>
            <a:headEnd type="none" w="med" len="med"/>
            <a:tailEnd type="none" w="med" len="med"/>
          </a:ln>
          <a:effectLst/>
          <a:scene3d>
            <a:camera prst="orthographicFront"/>
            <a:lightRig rig="threePt" dir="t"/>
          </a:scene3d>
          <a:sp3d>
            <a:bevelT/>
          </a:sp3d>
        </p:spPr>
        <p:txBody>
          <a:bodyPr vert="horz" wrap="square" lIns="0" tIns="46800" rIns="0" bIns="4680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it-IT" sz="1100" i="1" dirty="0">
                <a:solidFill>
                  <a:schemeClr val="bg1"/>
                </a:solidFill>
                <a:latin typeface="Arial" charset="0"/>
              </a:rPr>
              <a:t>30,8</a:t>
            </a:r>
            <a:r>
              <a:rPr kumimoji="0" lang="it-IT" sz="1100" i="1" u="none" strike="noStrike" cap="none" normalizeH="0" baseline="0" dirty="0">
                <a:ln>
                  <a:noFill/>
                </a:ln>
                <a:solidFill>
                  <a:schemeClr val="bg1"/>
                </a:solidFill>
                <a:effectLst/>
                <a:latin typeface="Arial" charset="0"/>
              </a:rPr>
              <a:t> </a:t>
            </a:r>
            <a:r>
              <a:rPr kumimoji="0" lang="it-IT" sz="1100" i="1" u="none" strike="noStrike" cap="none" normalizeH="0" baseline="0" dirty="0" err="1">
                <a:ln>
                  <a:noFill/>
                </a:ln>
                <a:solidFill>
                  <a:schemeClr val="bg1"/>
                </a:solidFill>
                <a:effectLst/>
                <a:latin typeface="Arial" charset="0"/>
              </a:rPr>
              <a:t>mln</a:t>
            </a:r>
            <a:endParaRPr kumimoji="0" lang="it-IT" sz="1100" i="1" u="none" strike="noStrike" cap="none" normalizeH="0" baseline="0" dirty="0">
              <a:ln>
                <a:noFill/>
              </a:ln>
              <a:solidFill>
                <a:schemeClr val="bg1"/>
              </a:solidFill>
              <a:effectLst/>
              <a:latin typeface="Arial" charset="0"/>
            </a:endParaRPr>
          </a:p>
        </p:txBody>
      </p:sp>
      <p:sp>
        <p:nvSpPr>
          <p:cNvPr id="61" name="Rettangolo 60"/>
          <p:cNvSpPr/>
          <p:nvPr/>
        </p:nvSpPr>
        <p:spPr bwMode="auto">
          <a:xfrm>
            <a:off x="5027863" y="2331049"/>
            <a:ext cx="792088" cy="216024"/>
          </a:xfrm>
          <a:prstGeom prst="rect">
            <a:avLst/>
          </a:prstGeom>
          <a:noFill/>
          <a:ln w="12700" cap="flat" cmpd="sng" algn="ctr">
            <a:noFill/>
            <a:prstDash val="solid"/>
            <a:round/>
            <a:headEnd type="none" w="med" len="med"/>
            <a:tailEnd type="none" w="med" len="med"/>
          </a:ln>
          <a:effectLst/>
          <a:scene3d>
            <a:camera prst="orthographicFront"/>
            <a:lightRig rig="threePt" dir="t"/>
          </a:scene3d>
          <a:sp3d>
            <a:bevelT/>
          </a:sp3d>
        </p:spPr>
        <p:txBody>
          <a:bodyPr vert="horz" wrap="square" lIns="0" tIns="46800" rIns="0" bIns="4680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it-IT" sz="1100" i="1" dirty="0">
                <a:solidFill>
                  <a:schemeClr val="bg1"/>
                </a:solidFill>
                <a:latin typeface="Arial" charset="0"/>
              </a:rPr>
              <a:t>34,2</a:t>
            </a:r>
            <a:r>
              <a:rPr kumimoji="0" lang="it-IT" sz="1100" i="1" u="none" strike="noStrike" cap="none" normalizeH="0" baseline="0" dirty="0">
                <a:ln>
                  <a:noFill/>
                </a:ln>
                <a:solidFill>
                  <a:schemeClr val="bg1"/>
                </a:solidFill>
                <a:effectLst/>
                <a:latin typeface="Arial" charset="0"/>
              </a:rPr>
              <a:t>mln</a:t>
            </a:r>
          </a:p>
        </p:txBody>
      </p:sp>
      <p:sp>
        <p:nvSpPr>
          <p:cNvPr id="16" name="CasellaDiTesto 15"/>
          <p:cNvSpPr txBox="1"/>
          <p:nvPr/>
        </p:nvSpPr>
        <p:spPr>
          <a:xfrm>
            <a:off x="595093" y="4582222"/>
            <a:ext cx="4918597" cy="1477328"/>
          </a:xfrm>
          <a:prstGeom prst="rect">
            <a:avLst/>
          </a:prstGeom>
          <a:noFill/>
        </p:spPr>
        <p:txBody>
          <a:bodyPr wrap="square" rtlCol="0">
            <a:spAutoFit/>
          </a:bodyPr>
          <a:lstStyle/>
          <a:p>
            <a:pPr algn="just">
              <a:lnSpc>
                <a:spcPct val="150000"/>
              </a:lnSpc>
              <a:buFont typeface="Wingdings" pitchFamily="2" charset="2"/>
              <a:buChar char="§"/>
            </a:pPr>
            <a:r>
              <a:rPr lang="it-IT" i="1" dirty="0">
                <a:solidFill>
                  <a:srgbClr val="002060"/>
                </a:solidFill>
              </a:rPr>
              <a:t>Valutazione a multipli</a:t>
            </a:r>
            <a:r>
              <a:rPr lang="it-IT" b="0" dirty="0">
                <a:solidFill>
                  <a:srgbClr val="002060"/>
                </a:solidFill>
              </a:rPr>
              <a:t>: ha un </a:t>
            </a:r>
            <a:r>
              <a:rPr lang="it-IT" b="0" dirty="0" err="1">
                <a:solidFill>
                  <a:srgbClr val="002060"/>
                </a:solidFill>
              </a:rPr>
              <a:t>range</a:t>
            </a:r>
            <a:r>
              <a:rPr lang="it-IT" b="0" dirty="0">
                <a:solidFill>
                  <a:srgbClr val="002060"/>
                </a:solidFill>
              </a:rPr>
              <a:t> minimo definito dalla risultanza dall’analisi AS IS (su dati 2014-2015) e massimo derivante dai risultati dall’applicazione del multiplo di mercato applicato su  risultati prospettici (2016) e previsionali (2017)</a:t>
            </a:r>
          </a:p>
          <a:p>
            <a:pPr algn="just">
              <a:lnSpc>
                <a:spcPct val="150000"/>
              </a:lnSpc>
              <a:buFont typeface="Wingdings" pitchFamily="2" charset="2"/>
              <a:buChar char="§"/>
            </a:pPr>
            <a:r>
              <a:rPr lang="it-IT" i="1" dirty="0">
                <a:solidFill>
                  <a:srgbClr val="002060"/>
                </a:solidFill>
              </a:rPr>
              <a:t>Valutazione DCF</a:t>
            </a:r>
            <a:r>
              <a:rPr lang="it-IT" b="0" dirty="0">
                <a:solidFill>
                  <a:srgbClr val="002060"/>
                </a:solidFill>
              </a:rPr>
              <a:t>: nell’ambito di un Business </a:t>
            </a:r>
            <a:r>
              <a:rPr lang="it-IT" b="0" dirty="0" err="1">
                <a:solidFill>
                  <a:srgbClr val="002060"/>
                </a:solidFill>
              </a:rPr>
              <a:t>Plan</a:t>
            </a:r>
            <a:r>
              <a:rPr lang="it-IT" b="0" dirty="0">
                <a:solidFill>
                  <a:srgbClr val="002060"/>
                </a:solidFill>
              </a:rPr>
              <a:t> prodotto dall’ azienda il </a:t>
            </a:r>
            <a:r>
              <a:rPr lang="it-IT" b="0" dirty="0" err="1">
                <a:solidFill>
                  <a:srgbClr val="002060"/>
                </a:solidFill>
              </a:rPr>
              <a:t>range</a:t>
            </a:r>
            <a:r>
              <a:rPr lang="it-IT" b="0" dirty="0">
                <a:solidFill>
                  <a:srgbClr val="002060"/>
                </a:solidFill>
              </a:rPr>
              <a:t> valutativo risultante è frutto della </a:t>
            </a:r>
            <a:r>
              <a:rPr lang="it-IT" b="0" dirty="0" err="1">
                <a:solidFill>
                  <a:srgbClr val="002060"/>
                </a:solidFill>
              </a:rPr>
              <a:t>sensitivity</a:t>
            </a:r>
            <a:r>
              <a:rPr lang="it-IT" b="0" dirty="0">
                <a:solidFill>
                  <a:srgbClr val="002060"/>
                </a:solidFill>
              </a:rPr>
              <a:t> sul tasso di crescita del  Terminal </a:t>
            </a:r>
            <a:r>
              <a:rPr lang="it-IT" b="0" dirty="0" err="1">
                <a:solidFill>
                  <a:srgbClr val="002060"/>
                </a:solidFill>
              </a:rPr>
              <a:t>value</a:t>
            </a:r>
            <a:r>
              <a:rPr lang="it-IT" b="0" dirty="0">
                <a:solidFill>
                  <a:srgbClr val="002060"/>
                </a:solidFill>
              </a:rPr>
              <a:t> e del WACC.</a:t>
            </a:r>
          </a:p>
        </p:txBody>
      </p:sp>
      <p:sp>
        <p:nvSpPr>
          <p:cNvPr id="17" name="AutoShape 27"/>
          <p:cNvSpPr>
            <a:spLocks noChangeArrowheads="1"/>
          </p:cNvSpPr>
          <p:nvPr/>
        </p:nvSpPr>
        <p:spPr bwMode="auto">
          <a:xfrm rot="5400000">
            <a:off x="5450425" y="5175795"/>
            <a:ext cx="1332000" cy="268288"/>
          </a:xfrm>
          <a:prstGeom prst="triangle">
            <a:avLst>
              <a:gd name="adj" fmla="val 50000"/>
            </a:avLst>
          </a:prstGeom>
          <a:noFill/>
          <a:ln w="9525" algn="ctr">
            <a:solidFill>
              <a:srgbClr val="014377"/>
            </a:solidFill>
            <a:miter lim="800000"/>
            <a:headEnd/>
            <a:tailEnd/>
          </a:ln>
        </p:spPr>
        <p:txBody>
          <a:bodyPr wrap="none" anchor="ctr"/>
          <a:lstStyle/>
          <a:p>
            <a:endParaRPr lang="it-IT" dirty="0"/>
          </a:p>
        </p:txBody>
      </p:sp>
      <p:sp>
        <p:nvSpPr>
          <p:cNvPr id="18" name="Rettangolo 17"/>
          <p:cNvSpPr/>
          <p:nvPr/>
        </p:nvSpPr>
        <p:spPr bwMode="auto">
          <a:xfrm>
            <a:off x="6479082" y="4554346"/>
            <a:ext cx="3084394" cy="1440160"/>
          </a:xfrm>
          <a:prstGeom prst="rect">
            <a:avLst/>
          </a:prstGeom>
          <a:noFill/>
          <a:ln w="12700" cap="flat" cmpd="sng" algn="ctr">
            <a:solidFill>
              <a:schemeClr val="bg1">
                <a:lumMod val="85000"/>
              </a:schemeClr>
            </a:solidFill>
            <a:prstDash val="solid"/>
            <a:round/>
            <a:headEnd type="none" w="med" len="med"/>
            <a:tailEnd type="none" w="med" len="med"/>
          </a:ln>
          <a:effectLst>
            <a:outerShdw blurRad="50800" dist="38100" dir="2700000" algn="tl" rotWithShape="0">
              <a:srgbClr val="002060">
                <a:alpha val="40000"/>
              </a:srgbClr>
            </a:outerShdw>
          </a:effectLst>
          <a:scene3d>
            <a:camera prst="orthographicFront"/>
            <a:lightRig rig="threePt" dir="t"/>
          </a:scene3d>
          <a:sp3d>
            <a:bevelT w="101600" h="101600"/>
            <a:bevelB w="165100" prst="coolSlant"/>
          </a:sp3d>
        </p:spPr>
        <p:txBody>
          <a:bodyPr vert="horz" wrap="square" lIns="0" tIns="46800" rIns="0" bIns="46800" numCol="1" rtlCol="0" anchor="t" anchorCtr="0" compatLnSpc="1">
            <a:prstTxWarp prst="textNoShape">
              <a:avLst/>
            </a:prstTxWarp>
            <a:noAutofit/>
          </a:bodyPr>
          <a:lstStyle/>
          <a:p>
            <a:pPr marL="0" marR="0" indent="0" algn="just" defTabSz="914400" rtl="0" eaLnBrk="0" fontAlgn="base" latinLnBrk="0" hangingPunct="0">
              <a:lnSpc>
                <a:spcPct val="15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Arial" charset="0"/>
            </a:endParaRPr>
          </a:p>
        </p:txBody>
      </p:sp>
      <p:sp>
        <p:nvSpPr>
          <p:cNvPr id="20" name="Rettangolo 19"/>
          <p:cNvSpPr/>
          <p:nvPr/>
        </p:nvSpPr>
        <p:spPr>
          <a:xfrm>
            <a:off x="6761897" y="4660669"/>
            <a:ext cx="2504933" cy="1292662"/>
          </a:xfrm>
          <a:prstGeom prst="rect">
            <a:avLst/>
          </a:prstGeom>
        </p:spPr>
        <p:txBody>
          <a:bodyPr wrap="square">
            <a:spAutoFit/>
          </a:bodyPr>
          <a:lstStyle/>
          <a:p>
            <a:pPr>
              <a:lnSpc>
                <a:spcPct val="150000"/>
              </a:lnSpc>
            </a:pPr>
            <a:r>
              <a:rPr lang="it-IT" sz="1200" b="0" dirty="0">
                <a:solidFill>
                  <a:srgbClr val="014377"/>
                </a:solidFill>
              </a:rPr>
              <a:t>Dall’analisi valutativa fin qui svolta la valorizzazione del 100% dell’</a:t>
            </a:r>
            <a:r>
              <a:rPr lang="it-IT" sz="1200" b="0" dirty="0" err="1">
                <a:solidFill>
                  <a:srgbClr val="014377"/>
                </a:solidFill>
              </a:rPr>
              <a:t>Equity</a:t>
            </a:r>
            <a:r>
              <a:rPr lang="it-IT" sz="1200" b="0" dirty="0">
                <a:solidFill>
                  <a:srgbClr val="014377"/>
                </a:solidFill>
              </a:rPr>
              <a:t> </a:t>
            </a:r>
            <a:r>
              <a:rPr lang="it-IT" sz="1200" b="0" dirty="0" err="1">
                <a:solidFill>
                  <a:srgbClr val="014377"/>
                </a:solidFill>
              </a:rPr>
              <a:t>value</a:t>
            </a:r>
            <a:r>
              <a:rPr lang="it-IT" sz="1200" b="0" dirty="0">
                <a:solidFill>
                  <a:srgbClr val="014377"/>
                </a:solidFill>
              </a:rPr>
              <a:t> di TVS è quantificabile </a:t>
            </a:r>
            <a:r>
              <a:rPr lang="it-IT" sz="1400" b="0" dirty="0">
                <a:solidFill>
                  <a:srgbClr val="014377"/>
                </a:solidFill>
              </a:rPr>
              <a:t>tra</a:t>
            </a:r>
            <a:r>
              <a:rPr lang="it-IT" sz="1400" dirty="0">
                <a:solidFill>
                  <a:srgbClr val="014377"/>
                </a:solidFill>
              </a:rPr>
              <a:t> 31 -35 </a:t>
            </a:r>
            <a:r>
              <a:rPr lang="it-IT" sz="1400" dirty="0" err="1">
                <a:solidFill>
                  <a:srgbClr val="014377"/>
                </a:solidFill>
              </a:rPr>
              <a:t>mln</a:t>
            </a:r>
            <a:endParaRPr lang="it-IT" sz="1400" dirty="0">
              <a:solidFill>
                <a:srgbClr val="014377"/>
              </a:solidFill>
            </a:endParaRPr>
          </a:p>
        </p:txBody>
      </p:sp>
      <p:sp>
        <p:nvSpPr>
          <p:cNvPr id="21" name="Rectangle 34"/>
          <p:cNvSpPr>
            <a:spLocks noChangeArrowheads="1"/>
          </p:cNvSpPr>
          <p:nvPr/>
        </p:nvSpPr>
        <p:spPr bwMode="auto">
          <a:xfrm>
            <a:off x="484222" y="4537879"/>
            <a:ext cx="5404513" cy="1440000"/>
          </a:xfrm>
          <a:prstGeom prst="rect">
            <a:avLst/>
          </a:prstGeom>
          <a:solidFill>
            <a:schemeClr val="bg1">
              <a:lumMod val="75000"/>
              <a:alpha val="23000"/>
            </a:schemeClr>
          </a:solidFill>
          <a:ln w="9525" algn="ctr">
            <a:noFill/>
            <a:miter lim="800000"/>
            <a:headEnd/>
            <a:tailEnd/>
          </a:ln>
        </p:spPr>
        <p:txBody>
          <a:bodyPr wrap="none" anchor="ctr"/>
          <a:lstStyle/>
          <a:p>
            <a:pPr algn="ctr" eaLnBrk="0" hangingPunct="0"/>
            <a:endParaRPr lang="it-IT" sz="1000" b="1" dirty="0"/>
          </a:p>
        </p:txBody>
      </p:sp>
      <mc:AlternateContent xmlns:mc="http://schemas.openxmlformats.org/markup-compatibility/2006" xmlns:p14="http://schemas.microsoft.com/office/powerpoint/2010/main">
        <mc:Choice Requires="p14">
          <p:contentPart p14:bwMode="auto" r:id="rId6">
            <p14:nvContentPartPr>
              <p14:cNvPr id="2" name="Input penna 1">
                <a:extLst>
                  <a:ext uri="{FF2B5EF4-FFF2-40B4-BE49-F238E27FC236}">
                    <a16:creationId xmlns:a16="http://schemas.microsoft.com/office/drawing/2014/main" id="{5417AB51-1DA7-C417-A33A-BC7A75E7BA9C}"/>
                  </a:ext>
                </a:extLst>
              </p14:cNvPr>
              <p14:cNvContentPartPr/>
              <p14:nvPr/>
            </p14:nvContentPartPr>
            <p14:xfrm>
              <a:off x="8982073" y="194824"/>
              <a:ext cx="705240" cy="513360"/>
            </p14:xfrm>
          </p:contentPart>
        </mc:Choice>
        <mc:Fallback xmlns="">
          <p:pic>
            <p:nvPicPr>
              <p:cNvPr id="2" name="Input penna 1">
                <a:extLst>
                  <a:ext uri="{FF2B5EF4-FFF2-40B4-BE49-F238E27FC236}">
                    <a16:creationId xmlns:a16="http://schemas.microsoft.com/office/drawing/2014/main" id="{5417AB51-1DA7-C417-A33A-BC7A75E7BA9C}"/>
                  </a:ext>
                </a:extLst>
              </p:cNvPr>
              <p:cNvPicPr/>
              <p:nvPr/>
            </p:nvPicPr>
            <p:blipFill>
              <a:blip r:embed="rId7"/>
              <a:stretch>
                <a:fillRect/>
              </a:stretch>
            </p:blipFill>
            <p:spPr>
              <a:xfrm>
                <a:off x="8928073" y="87184"/>
                <a:ext cx="812880" cy="7290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3" name="Input penna 2">
                <a:extLst>
                  <a:ext uri="{FF2B5EF4-FFF2-40B4-BE49-F238E27FC236}">
                    <a16:creationId xmlns:a16="http://schemas.microsoft.com/office/drawing/2014/main" id="{8E108A5F-A318-A8ED-A8CD-B127C030F588}"/>
                  </a:ext>
                </a:extLst>
              </p14:cNvPr>
              <p14:cNvContentPartPr/>
              <p14:nvPr/>
            </p14:nvContentPartPr>
            <p14:xfrm>
              <a:off x="8579593" y="6457744"/>
              <a:ext cx="1201320" cy="70920"/>
            </p14:xfrm>
          </p:contentPart>
        </mc:Choice>
        <mc:Fallback xmlns="">
          <p:pic>
            <p:nvPicPr>
              <p:cNvPr id="3" name="Input penna 2">
                <a:extLst>
                  <a:ext uri="{FF2B5EF4-FFF2-40B4-BE49-F238E27FC236}">
                    <a16:creationId xmlns:a16="http://schemas.microsoft.com/office/drawing/2014/main" id="{8E108A5F-A318-A8ED-A8CD-B127C030F588}"/>
                  </a:ext>
                </a:extLst>
              </p:cNvPr>
              <p:cNvPicPr/>
              <p:nvPr/>
            </p:nvPicPr>
            <p:blipFill>
              <a:blip r:embed="rId9"/>
              <a:stretch>
                <a:fillRect/>
              </a:stretch>
            </p:blipFill>
            <p:spPr>
              <a:xfrm>
                <a:off x="8525953" y="6349744"/>
                <a:ext cx="1308960" cy="28656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4" name="Input penna 3">
                <a:extLst>
                  <a:ext uri="{FF2B5EF4-FFF2-40B4-BE49-F238E27FC236}">
                    <a16:creationId xmlns:a16="http://schemas.microsoft.com/office/drawing/2014/main" id="{F928CDCE-56B5-9325-046C-8DC07AB075A1}"/>
                  </a:ext>
                </a:extLst>
              </p14:cNvPr>
              <p14:cNvContentPartPr/>
              <p14:nvPr/>
            </p14:nvContentPartPr>
            <p14:xfrm>
              <a:off x="-48167" y="463024"/>
              <a:ext cx="441720" cy="29880"/>
            </p14:xfrm>
          </p:contentPart>
        </mc:Choice>
        <mc:Fallback xmlns="">
          <p:pic>
            <p:nvPicPr>
              <p:cNvPr id="4" name="Input penna 3">
                <a:extLst>
                  <a:ext uri="{FF2B5EF4-FFF2-40B4-BE49-F238E27FC236}">
                    <a16:creationId xmlns:a16="http://schemas.microsoft.com/office/drawing/2014/main" id="{F928CDCE-56B5-9325-046C-8DC07AB075A1}"/>
                  </a:ext>
                </a:extLst>
              </p:cNvPr>
              <p:cNvPicPr/>
              <p:nvPr/>
            </p:nvPicPr>
            <p:blipFill>
              <a:blip r:embed="rId11"/>
              <a:stretch>
                <a:fillRect/>
              </a:stretch>
            </p:blipFill>
            <p:spPr>
              <a:xfrm>
                <a:off x="-101807" y="355024"/>
                <a:ext cx="549360" cy="24552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5" name="Input penna 4">
                <a:extLst>
                  <a:ext uri="{FF2B5EF4-FFF2-40B4-BE49-F238E27FC236}">
                    <a16:creationId xmlns:a16="http://schemas.microsoft.com/office/drawing/2014/main" id="{EF3970AA-01D5-28CC-5098-2C96CE3F5272}"/>
                  </a:ext>
                </a:extLst>
              </p14:cNvPr>
              <p14:cNvContentPartPr/>
              <p14:nvPr/>
            </p14:nvContentPartPr>
            <p14:xfrm>
              <a:off x="8623153" y="6672304"/>
              <a:ext cx="1089360" cy="64440"/>
            </p14:xfrm>
          </p:contentPart>
        </mc:Choice>
        <mc:Fallback xmlns="">
          <p:pic>
            <p:nvPicPr>
              <p:cNvPr id="5" name="Input penna 4">
                <a:extLst>
                  <a:ext uri="{FF2B5EF4-FFF2-40B4-BE49-F238E27FC236}">
                    <a16:creationId xmlns:a16="http://schemas.microsoft.com/office/drawing/2014/main" id="{EF3970AA-01D5-28CC-5098-2C96CE3F5272}"/>
                  </a:ext>
                </a:extLst>
              </p:cNvPr>
              <p:cNvPicPr/>
              <p:nvPr/>
            </p:nvPicPr>
            <p:blipFill>
              <a:blip r:embed="rId13"/>
              <a:stretch>
                <a:fillRect/>
              </a:stretch>
            </p:blipFill>
            <p:spPr>
              <a:xfrm>
                <a:off x="8569153" y="6564304"/>
                <a:ext cx="1197000" cy="28008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6" name="Input penna 5">
                <a:extLst>
                  <a:ext uri="{FF2B5EF4-FFF2-40B4-BE49-F238E27FC236}">
                    <a16:creationId xmlns:a16="http://schemas.microsoft.com/office/drawing/2014/main" id="{31D527D8-267D-0506-9277-9B5A6629F8E0}"/>
                  </a:ext>
                </a:extLst>
              </p14:cNvPr>
              <p14:cNvContentPartPr/>
              <p14:nvPr/>
            </p14:nvContentPartPr>
            <p14:xfrm>
              <a:off x="8495713" y="5359133"/>
              <a:ext cx="250200" cy="11520"/>
            </p14:xfrm>
          </p:contentPart>
        </mc:Choice>
        <mc:Fallback xmlns="">
          <p:pic>
            <p:nvPicPr>
              <p:cNvPr id="6" name="Input penna 5">
                <a:extLst>
                  <a:ext uri="{FF2B5EF4-FFF2-40B4-BE49-F238E27FC236}">
                    <a16:creationId xmlns:a16="http://schemas.microsoft.com/office/drawing/2014/main" id="{31D527D8-267D-0506-9277-9B5A6629F8E0}"/>
                  </a:ext>
                </a:extLst>
              </p:cNvPr>
              <p:cNvPicPr/>
              <p:nvPr/>
            </p:nvPicPr>
            <p:blipFill>
              <a:blip r:embed="rId15"/>
              <a:stretch>
                <a:fillRect/>
              </a:stretch>
            </p:blipFill>
            <p:spPr>
              <a:xfrm>
                <a:off x="8442073" y="5251133"/>
                <a:ext cx="357840" cy="227160"/>
              </a:xfrm>
              <a:prstGeom prst="rect">
                <a:avLst/>
              </a:prstGeom>
            </p:spPr>
          </p:pic>
        </mc:Fallback>
      </mc:AlternateContent>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Line 8"/>
          <p:cNvSpPr>
            <a:spLocks noChangeShapeType="1"/>
          </p:cNvSpPr>
          <p:nvPr/>
        </p:nvSpPr>
        <p:spPr bwMode="auto">
          <a:xfrm>
            <a:off x="601663" y="3549650"/>
            <a:ext cx="7797800" cy="0"/>
          </a:xfrm>
          <a:prstGeom prst="line">
            <a:avLst/>
          </a:prstGeom>
          <a:noFill/>
          <a:ln w="12700">
            <a:solidFill>
              <a:srgbClr val="969696"/>
            </a:solidFill>
            <a:round/>
            <a:headEnd/>
            <a:tailEnd/>
          </a:ln>
        </p:spPr>
        <p:txBody>
          <a:bodyPr wrap="none" anchor="ctr"/>
          <a:lstStyle/>
          <a:p>
            <a:endParaRPr lang="it-IT" dirty="0">
              <a:solidFill>
                <a:srgbClr val="014377"/>
              </a:solidFill>
            </a:endParaRPr>
          </a:p>
        </p:txBody>
      </p:sp>
      <p:sp>
        <p:nvSpPr>
          <p:cNvPr id="5" name="Rectangle 15"/>
          <p:cNvSpPr txBox="1">
            <a:spLocks noChangeArrowheads="1"/>
          </p:cNvSpPr>
          <p:nvPr/>
        </p:nvSpPr>
        <p:spPr bwMode="auto">
          <a:xfrm>
            <a:off x="631825" y="3143250"/>
            <a:ext cx="2063750" cy="360363"/>
          </a:xfrm>
          <a:prstGeom prst="rect">
            <a:avLst/>
          </a:prstGeom>
          <a:noFill/>
          <a:ln w="9525">
            <a:noFill/>
            <a:miter lim="800000"/>
            <a:headEnd/>
            <a:tailEnd/>
          </a:ln>
        </p:spPr>
        <p:txBody>
          <a:bodyPr lIns="54000" tIns="54000" rIns="54000" bIns="54000" anchor="ctr"/>
          <a:lstStyle/>
          <a:p>
            <a:pPr algn="just" eaLnBrk="0" hangingPunct="0">
              <a:lnSpc>
                <a:spcPct val="90000"/>
              </a:lnSpc>
              <a:spcBef>
                <a:spcPct val="20000"/>
              </a:spcBef>
              <a:buClr>
                <a:srgbClr val="122D7A"/>
              </a:buClr>
              <a:buSzPct val="80000"/>
              <a:defRPr/>
            </a:pPr>
            <a:r>
              <a:rPr lang="it-IT" sz="1400" kern="0" dirty="0">
                <a:solidFill>
                  <a:srgbClr val="014377"/>
                </a:solidFill>
                <a:latin typeface="Arial" pitchFamily="34" charset="0"/>
                <a:cs typeface="Arial" pitchFamily="34" charset="0"/>
              </a:rPr>
              <a:t>Sezione IV  </a:t>
            </a:r>
          </a:p>
        </p:txBody>
      </p:sp>
      <p:sp>
        <p:nvSpPr>
          <p:cNvPr id="6" name="Rectangle 16"/>
          <p:cNvSpPr>
            <a:spLocks noChangeArrowheads="1"/>
          </p:cNvSpPr>
          <p:nvPr/>
        </p:nvSpPr>
        <p:spPr bwMode="auto">
          <a:xfrm>
            <a:off x="631825" y="3587750"/>
            <a:ext cx="7993063" cy="360363"/>
          </a:xfrm>
          <a:prstGeom prst="rect">
            <a:avLst/>
          </a:prstGeom>
          <a:noFill/>
          <a:ln w="9525">
            <a:noFill/>
            <a:miter lim="800000"/>
            <a:headEnd/>
            <a:tailEnd/>
          </a:ln>
        </p:spPr>
        <p:txBody>
          <a:bodyPr lIns="54000" tIns="54000" rIns="54000" bIns="54000"/>
          <a:lstStyle/>
          <a:p>
            <a:pPr algn="l">
              <a:lnSpc>
                <a:spcPct val="90000"/>
              </a:lnSpc>
              <a:buClr>
                <a:srgbClr val="FFCC00"/>
              </a:buClr>
              <a:buSzPct val="140000"/>
            </a:pPr>
            <a:r>
              <a:rPr lang="it-IT" sz="1800" i="1" dirty="0">
                <a:solidFill>
                  <a:srgbClr val="014377"/>
                </a:solidFill>
                <a:cs typeface="Arial" pitchFamily="34" charset="0"/>
              </a:rPr>
              <a:t>Tipologia operazione e processo esecutivo -il ruolo di UBI Banca- </a:t>
            </a:r>
          </a:p>
        </p:txBody>
      </p:sp>
      <mc:AlternateContent xmlns:mc="http://schemas.openxmlformats.org/markup-compatibility/2006" xmlns:p14="http://schemas.microsoft.com/office/powerpoint/2010/main">
        <mc:Choice Requires="p14">
          <p:contentPart p14:bwMode="auto" r:id="rId3">
            <p14:nvContentPartPr>
              <p14:cNvPr id="2" name="Input penna 1">
                <a:extLst>
                  <a:ext uri="{FF2B5EF4-FFF2-40B4-BE49-F238E27FC236}">
                    <a16:creationId xmlns:a16="http://schemas.microsoft.com/office/drawing/2014/main" id="{4482E8F5-849E-2342-0D08-D19D639C163D}"/>
                  </a:ext>
                </a:extLst>
              </p14:cNvPr>
              <p14:cNvContentPartPr/>
              <p14:nvPr/>
            </p14:nvContentPartPr>
            <p14:xfrm>
              <a:off x="9109513" y="268624"/>
              <a:ext cx="666360" cy="242280"/>
            </p14:xfrm>
          </p:contentPart>
        </mc:Choice>
        <mc:Fallback xmlns="">
          <p:pic>
            <p:nvPicPr>
              <p:cNvPr id="2" name="Input penna 1">
                <a:extLst>
                  <a:ext uri="{FF2B5EF4-FFF2-40B4-BE49-F238E27FC236}">
                    <a16:creationId xmlns:a16="http://schemas.microsoft.com/office/drawing/2014/main" id="{4482E8F5-849E-2342-0D08-D19D639C163D}"/>
                  </a:ext>
                </a:extLst>
              </p:cNvPr>
              <p:cNvPicPr/>
              <p:nvPr/>
            </p:nvPicPr>
            <p:blipFill>
              <a:blip r:embed="rId4"/>
              <a:stretch>
                <a:fillRect/>
              </a:stretch>
            </p:blipFill>
            <p:spPr>
              <a:xfrm>
                <a:off x="9055513" y="160624"/>
                <a:ext cx="774000" cy="45792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4" name="Input penna 3">
                <a:extLst>
                  <a:ext uri="{FF2B5EF4-FFF2-40B4-BE49-F238E27FC236}">
                    <a16:creationId xmlns:a16="http://schemas.microsoft.com/office/drawing/2014/main" id="{E81B2CA0-C56F-9C16-7CB2-F35EEE1A3330}"/>
                  </a:ext>
                </a:extLst>
              </p14:cNvPr>
              <p14:cNvContentPartPr/>
              <p14:nvPr/>
            </p14:nvContentPartPr>
            <p14:xfrm>
              <a:off x="8579233" y="6492664"/>
              <a:ext cx="1109160" cy="25200"/>
            </p14:xfrm>
          </p:contentPart>
        </mc:Choice>
        <mc:Fallback xmlns="">
          <p:pic>
            <p:nvPicPr>
              <p:cNvPr id="4" name="Input penna 3">
                <a:extLst>
                  <a:ext uri="{FF2B5EF4-FFF2-40B4-BE49-F238E27FC236}">
                    <a16:creationId xmlns:a16="http://schemas.microsoft.com/office/drawing/2014/main" id="{E81B2CA0-C56F-9C16-7CB2-F35EEE1A3330}"/>
                  </a:ext>
                </a:extLst>
              </p:cNvPr>
              <p:cNvPicPr/>
              <p:nvPr/>
            </p:nvPicPr>
            <p:blipFill>
              <a:blip r:embed="rId6"/>
              <a:stretch>
                <a:fillRect/>
              </a:stretch>
            </p:blipFill>
            <p:spPr>
              <a:xfrm>
                <a:off x="8525593" y="6384664"/>
                <a:ext cx="1216800" cy="24084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7" name="Input penna 6">
                <a:extLst>
                  <a:ext uri="{FF2B5EF4-FFF2-40B4-BE49-F238E27FC236}">
                    <a16:creationId xmlns:a16="http://schemas.microsoft.com/office/drawing/2014/main" id="{277A81E5-21FB-81BC-6D7F-8786AF44DF24}"/>
                  </a:ext>
                </a:extLst>
              </p14:cNvPr>
              <p14:cNvContentPartPr/>
              <p14:nvPr/>
            </p14:nvContentPartPr>
            <p14:xfrm>
              <a:off x="-31607" y="335584"/>
              <a:ext cx="506160" cy="81720"/>
            </p14:xfrm>
          </p:contentPart>
        </mc:Choice>
        <mc:Fallback xmlns="">
          <p:pic>
            <p:nvPicPr>
              <p:cNvPr id="7" name="Input penna 6">
                <a:extLst>
                  <a:ext uri="{FF2B5EF4-FFF2-40B4-BE49-F238E27FC236}">
                    <a16:creationId xmlns:a16="http://schemas.microsoft.com/office/drawing/2014/main" id="{277A81E5-21FB-81BC-6D7F-8786AF44DF24}"/>
                  </a:ext>
                </a:extLst>
              </p:cNvPr>
              <p:cNvPicPr/>
              <p:nvPr/>
            </p:nvPicPr>
            <p:blipFill>
              <a:blip r:embed="rId8"/>
              <a:stretch>
                <a:fillRect/>
              </a:stretch>
            </p:blipFill>
            <p:spPr>
              <a:xfrm>
                <a:off x="-85607" y="227944"/>
                <a:ext cx="613800" cy="29736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8" name="Input penna 7">
                <a:extLst>
                  <a:ext uri="{FF2B5EF4-FFF2-40B4-BE49-F238E27FC236}">
                    <a16:creationId xmlns:a16="http://schemas.microsoft.com/office/drawing/2014/main" id="{87B961C1-0C95-F243-2CA7-4799EA8E59FB}"/>
                  </a:ext>
                </a:extLst>
              </p14:cNvPr>
              <p14:cNvContentPartPr/>
              <p14:nvPr/>
            </p14:nvContentPartPr>
            <p14:xfrm>
              <a:off x="8298073" y="6550264"/>
              <a:ext cx="1635480" cy="261360"/>
            </p14:xfrm>
          </p:contentPart>
        </mc:Choice>
        <mc:Fallback xmlns="">
          <p:pic>
            <p:nvPicPr>
              <p:cNvPr id="8" name="Input penna 7">
                <a:extLst>
                  <a:ext uri="{FF2B5EF4-FFF2-40B4-BE49-F238E27FC236}">
                    <a16:creationId xmlns:a16="http://schemas.microsoft.com/office/drawing/2014/main" id="{87B961C1-0C95-F243-2CA7-4799EA8E59FB}"/>
                  </a:ext>
                </a:extLst>
              </p:cNvPr>
              <p:cNvPicPr/>
              <p:nvPr/>
            </p:nvPicPr>
            <p:blipFill>
              <a:blip r:embed="rId10"/>
              <a:stretch>
                <a:fillRect/>
              </a:stretch>
            </p:blipFill>
            <p:spPr>
              <a:xfrm>
                <a:off x="8244433" y="6442624"/>
                <a:ext cx="1743120" cy="4770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9" name="Input penna 8">
                <a:extLst>
                  <a:ext uri="{FF2B5EF4-FFF2-40B4-BE49-F238E27FC236}">
                    <a16:creationId xmlns:a16="http://schemas.microsoft.com/office/drawing/2014/main" id="{455293CA-95EC-410F-9FB5-03CCC4CEEB7D}"/>
                  </a:ext>
                </a:extLst>
              </p14:cNvPr>
              <p14:cNvContentPartPr/>
              <p14:nvPr/>
            </p14:nvContentPartPr>
            <p14:xfrm>
              <a:off x="6655033" y="3760537"/>
              <a:ext cx="1065600" cy="36360"/>
            </p14:xfrm>
          </p:contentPart>
        </mc:Choice>
        <mc:Fallback xmlns="">
          <p:pic>
            <p:nvPicPr>
              <p:cNvPr id="9" name="Input penna 8">
                <a:extLst>
                  <a:ext uri="{FF2B5EF4-FFF2-40B4-BE49-F238E27FC236}">
                    <a16:creationId xmlns:a16="http://schemas.microsoft.com/office/drawing/2014/main" id="{455293CA-95EC-410F-9FB5-03CCC4CEEB7D}"/>
                  </a:ext>
                </a:extLst>
              </p:cNvPr>
              <p:cNvPicPr/>
              <p:nvPr/>
            </p:nvPicPr>
            <p:blipFill>
              <a:blip r:embed="rId12"/>
              <a:stretch>
                <a:fillRect/>
              </a:stretch>
            </p:blipFill>
            <p:spPr>
              <a:xfrm>
                <a:off x="6601393" y="3652537"/>
                <a:ext cx="1173240" cy="252000"/>
              </a:xfrm>
              <a:prstGeom prst="rect">
                <a:avLst/>
              </a:prstGeom>
            </p:spPr>
          </p:pic>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utoShape 7"/>
          <p:cNvSpPr>
            <a:spLocks noChangeArrowheads="1"/>
          </p:cNvSpPr>
          <p:nvPr/>
        </p:nvSpPr>
        <p:spPr bwMode="auto">
          <a:xfrm>
            <a:off x="1985874" y="2824758"/>
            <a:ext cx="1152000" cy="563526"/>
          </a:xfrm>
          <a:prstGeom prst="flowChartAlternateProcess">
            <a:avLst/>
          </a:prstGeom>
          <a:noFill/>
          <a:ln w="9525" algn="ctr">
            <a:solidFill>
              <a:srgbClr val="014377"/>
            </a:solidFill>
            <a:miter lim="800000"/>
            <a:headEnd/>
            <a:tailEnd/>
          </a:ln>
        </p:spPr>
        <p:txBody>
          <a:bodyPr wrap="none" anchor="ctr"/>
          <a:lstStyle/>
          <a:p>
            <a:endParaRPr lang="it-IT" dirty="0"/>
          </a:p>
        </p:txBody>
      </p:sp>
      <p:sp>
        <p:nvSpPr>
          <p:cNvPr id="11" name="AutoShape 9"/>
          <p:cNvSpPr>
            <a:spLocks noChangeArrowheads="1"/>
          </p:cNvSpPr>
          <p:nvPr/>
        </p:nvSpPr>
        <p:spPr bwMode="auto">
          <a:xfrm>
            <a:off x="3254287" y="1835930"/>
            <a:ext cx="1260000" cy="252000"/>
          </a:xfrm>
          <a:prstGeom prst="flowChartAlternateProcess">
            <a:avLst/>
          </a:prstGeom>
          <a:noFill/>
          <a:ln w="9525" algn="ctr">
            <a:solidFill>
              <a:srgbClr val="99CCFF"/>
            </a:solidFill>
            <a:miter lim="800000"/>
            <a:headEnd/>
            <a:tailEnd/>
          </a:ln>
        </p:spPr>
        <p:txBody>
          <a:bodyPr anchor="ctr"/>
          <a:lstStyle/>
          <a:p>
            <a:pPr eaLnBrk="0" hangingPunct="0">
              <a:spcBef>
                <a:spcPct val="50000"/>
              </a:spcBef>
              <a:buSzPct val="120000"/>
            </a:pPr>
            <a:r>
              <a:rPr lang="it-IT" sz="1100" i="1" dirty="0">
                <a:solidFill>
                  <a:srgbClr val="99CCFF"/>
                </a:solidFill>
              </a:rPr>
              <a:t>Partner</a:t>
            </a:r>
          </a:p>
        </p:txBody>
      </p:sp>
      <p:cxnSp>
        <p:nvCxnSpPr>
          <p:cNvPr id="12" name="AutoShape 10"/>
          <p:cNvCxnSpPr>
            <a:cxnSpLocks noChangeShapeType="1"/>
            <a:stCxn id="11" idx="2"/>
            <a:endCxn id="10" idx="3"/>
          </p:cNvCxnSpPr>
          <p:nvPr/>
        </p:nvCxnSpPr>
        <p:spPr bwMode="auto">
          <a:xfrm rot="5400000">
            <a:off x="3001786" y="2224019"/>
            <a:ext cx="1018591" cy="746413"/>
          </a:xfrm>
          <a:prstGeom prst="bentConnector2">
            <a:avLst/>
          </a:prstGeom>
          <a:noFill/>
          <a:ln w="19050">
            <a:solidFill>
              <a:srgbClr val="014377"/>
            </a:solidFill>
            <a:miter lim="800000"/>
            <a:headEnd/>
            <a:tailEnd type="triangle" w="med" len="med"/>
          </a:ln>
        </p:spPr>
      </p:cxnSp>
      <p:sp>
        <p:nvSpPr>
          <p:cNvPr id="13" name="Text Box 11"/>
          <p:cNvSpPr txBox="1">
            <a:spLocks noChangeArrowheads="1"/>
          </p:cNvSpPr>
          <p:nvPr/>
        </p:nvSpPr>
        <p:spPr bwMode="auto">
          <a:xfrm>
            <a:off x="3548333" y="2590798"/>
            <a:ext cx="499730" cy="215444"/>
          </a:xfrm>
          <a:prstGeom prst="rect">
            <a:avLst/>
          </a:prstGeom>
          <a:noFill/>
          <a:ln w="9525" algn="ctr">
            <a:noFill/>
            <a:miter lim="800000"/>
            <a:headEnd/>
            <a:tailEnd/>
          </a:ln>
        </p:spPr>
        <p:txBody>
          <a:bodyPr wrap="square">
            <a:spAutoFit/>
          </a:bodyPr>
          <a:lstStyle/>
          <a:p>
            <a:pPr eaLnBrk="0" hangingPunct="0">
              <a:spcBef>
                <a:spcPct val="50000"/>
              </a:spcBef>
              <a:buSzPct val="120000"/>
            </a:pPr>
            <a:r>
              <a:rPr lang="it-IT" sz="800" b="0" i="1" dirty="0">
                <a:solidFill>
                  <a:srgbClr val="014377"/>
                </a:solidFill>
              </a:rPr>
              <a:t>%</a:t>
            </a:r>
          </a:p>
        </p:txBody>
      </p:sp>
      <p:sp>
        <p:nvSpPr>
          <p:cNvPr id="14" name="AutoShape 12"/>
          <p:cNvSpPr>
            <a:spLocks noChangeArrowheads="1"/>
          </p:cNvSpPr>
          <p:nvPr/>
        </p:nvSpPr>
        <p:spPr bwMode="auto">
          <a:xfrm>
            <a:off x="645871" y="1846562"/>
            <a:ext cx="1260000" cy="252000"/>
          </a:xfrm>
          <a:prstGeom prst="flowChartAlternateProcess">
            <a:avLst/>
          </a:prstGeom>
          <a:noFill/>
          <a:ln w="9525" algn="ctr">
            <a:solidFill>
              <a:srgbClr val="969696"/>
            </a:solidFill>
            <a:miter lim="800000"/>
            <a:headEnd/>
            <a:tailEnd/>
          </a:ln>
        </p:spPr>
        <p:txBody>
          <a:bodyPr wrap="none" anchor="ctr"/>
          <a:lstStyle/>
          <a:p>
            <a:pPr eaLnBrk="0" hangingPunct="0">
              <a:spcBef>
                <a:spcPct val="50000"/>
              </a:spcBef>
              <a:buSzPct val="120000"/>
            </a:pPr>
            <a:r>
              <a:rPr lang="it-IT" i="1" dirty="0">
                <a:solidFill>
                  <a:schemeClr val="bg1">
                    <a:lumMod val="50000"/>
                  </a:schemeClr>
                </a:solidFill>
              </a:rPr>
              <a:t>Azionisti </a:t>
            </a:r>
            <a:endParaRPr lang="it-IT" b="0" dirty="0">
              <a:solidFill>
                <a:schemeClr val="bg1">
                  <a:lumMod val="50000"/>
                </a:schemeClr>
              </a:solidFill>
            </a:endParaRPr>
          </a:p>
        </p:txBody>
      </p:sp>
      <p:cxnSp>
        <p:nvCxnSpPr>
          <p:cNvPr id="16" name="AutoShape 20"/>
          <p:cNvCxnSpPr>
            <a:cxnSpLocks noChangeShapeType="1"/>
            <a:stCxn id="10" idx="1"/>
            <a:endCxn id="14" idx="2"/>
          </p:cNvCxnSpPr>
          <p:nvPr/>
        </p:nvCxnSpPr>
        <p:spPr bwMode="auto">
          <a:xfrm rot="10800000">
            <a:off x="1275872" y="2098563"/>
            <a:ext cx="710003" cy="1007959"/>
          </a:xfrm>
          <a:prstGeom prst="bentConnector2">
            <a:avLst/>
          </a:prstGeom>
          <a:noFill/>
          <a:ln w="19050">
            <a:solidFill>
              <a:srgbClr val="969696"/>
            </a:solidFill>
            <a:miter lim="800000"/>
            <a:headEnd type="triangle" w="med" len="med"/>
            <a:tailEnd/>
          </a:ln>
        </p:spPr>
      </p:cxnSp>
      <p:pic>
        <p:nvPicPr>
          <p:cNvPr id="18" name="Immagine 17" descr="logo tvS.png"/>
          <p:cNvPicPr>
            <a:picLocks noChangeAspect="1"/>
          </p:cNvPicPr>
          <p:nvPr/>
        </p:nvPicPr>
        <p:blipFill>
          <a:blip r:embed="rId3" cstate="print"/>
          <a:stretch>
            <a:fillRect/>
          </a:stretch>
        </p:blipFill>
        <p:spPr>
          <a:xfrm>
            <a:off x="2349411" y="2807289"/>
            <a:ext cx="532549" cy="532549"/>
          </a:xfrm>
          <a:prstGeom prst="rect">
            <a:avLst/>
          </a:prstGeom>
        </p:spPr>
      </p:pic>
      <p:sp>
        <p:nvSpPr>
          <p:cNvPr id="19" name="Text Box 11"/>
          <p:cNvSpPr txBox="1">
            <a:spLocks noChangeArrowheads="1"/>
          </p:cNvSpPr>
          <p:nvPr/>
        </p:nvSpPr>
        <p:spPr bwMode="auto">
          <a:xfrm>
            <a:off x="1542781" y="2025353"/>
            <a:ext cx="2205088" cy="215444"/>
          </a:xfrm>
          <a:prstGeom prst="rect">
            <a:avLst/>
          </a:prstGeom>
          <a:noFill/>
          <a:ln w="9525" algn="ctr">
            <a:noFill/>
            <a:miter lim="800000"/>
            <a:headEnd/>
            <a:tailEnd/>
          </a:ln>
        </p:spPr>
        <p:txBody>
          <a:bodyPr wrap="square">
            <a:spAutoFit/>
          </a:bodyPr>
          <a:lstStyle/>
          <a:p>
            <a:pPr eaLnBrk="0" hangingPunct="0">
              <a:spcBef>
                <a:spcPct val="50000"/>
              </a:spcBef>
              <a:buSzPct val="120000"/>
            </a:pPr>
            <a:r>
              <a:rPr lang="it-IT" sz="800" b="0" i="1" dirty="0">
                <a:solidFill>
                  <a:srgbClr val="014377"/>
                </a:solidFill>
              </a:rPr>
              <a:t>Vendita diretta di azioni</a:t>
            </a:r>
          </a:p>
        </p:txBody>
      </p:sp>
      <p:sp>
        <p:nvSpPr>
          <p:cNvPr id="20" name="Text Box 18"/>
          <p:cNvSpPr txBox="1">
            <a:spLocks noChangeArrowheads="1"/>
          </p:cNvSpPr>
          <p:nvPr/>
        </p:nvSpPr>
        <p:spPr bwMode="auto">
          <a:xfrm>
            <a:off x="2169258" y="1704678"/>
            <a:ext cx="852911" cy="215444"/>
          </a:xfrm>
          <a:prstGeom prst="rect">
            <a:avLst/>
          </a:prstGeom>
          <a:noFill/>
          <a:ln w="9525" algn="ctr">
            <a:noFill/>
            <a:miter lim="800000"/>
            <a:headEnd/>
            <a:tailEnd/>
          </a:ln>
        </p:spPr>
        <p:txBody>
          <a:bodyPr wrap="square">
            <a:spAutoFit/>
          </a:bodyPr>
          <a:lstStyle/>
          <a:p>
            <a:pPr eaLnBrk="0" hangingPunct="0">
              <a:spcBef>
                <a:spcPct val="50000"/>
              </a:spcBef>
              <a:buSzPct val="120000"/>
            </a:pPr>
            <a:r>
              <a:rPr lang="it-IT" sz="800" dirty="0">
                <a:solidFill>
                  <a:srgbClr val="014377"/>
                </a:solidFill>
              </a:rPr>
              <a:t>Cash-In</a:t>
            </a:r>
          </a:p>
        </p:txBody>
      </p:sp>
      <p:cxnSp>
        <p:nvCxnSpPr>
          <p:cNvPr id="22" name="AutoShape 16"/>
          <p:cNvCxnSpPr>
            <a:cxnSpLocks noChangeShapeType="1"/>
          </p:cNvCxnSpPr>
          <p:nvPr/>
        </p:nvCxnSpPr>
        <p:spPr bwMode="auto">
          <a:xfrm>
            <a:off x="1992651" y="2001710"/>
            <a:ext cx="1224000" cy="1588"/>
          </a:xfrm>
          <a:prstGeom prst="bentConnector3">
            <a:avLst>
              <a:gd name="adj1" fmla="val 50000"/>
            </a:avLst>
          </a:prstGeom>
          <a:noFill/>
          <a:ln w="19050">
            <a:solidFill>
              <a:srgbClr val="E60003"/>
            </a:solidFill>
            <a:miter lim="800000"/>
            <a:headEnd/>
            <a:tailEnd type="triangle" w="med" len="med"/>
          </a:ln>
        </p:spPr>
      </p:cxnSp>
      <p:sp>
        <p:nvSpPr>
          <p:cNvPr id="23" name="Text Box 11"/>
          <p:cNvSpPr txBox="1">
            <a:spLocks noChangeArrowheads="1"/>
          </p:cNvSpPr>
          <p:nvPr/>
        </p:nvSpPr>
        <p:spPr bwMode="auto">
          <a:xfrm>
            <a:off x="1085015" y="2607382"/>
            <a:ext cx="436566" cy="215444"/>
          </a:xfrm>
          <a:prstGeom prst="rect">
            <a:avLst/>
          </a:prstGeom>
          <a:noFill/>
          <a:ln w="9525" algn="ctr">
            <a:noFill/>
            <a:miter lim="800000"/>
            <a:headEnd/>
            <a:tailEnd/>
          </a:ln>
        </p:spPr>
        <p:txBody>
          <a:bodyPr wrap="square">
            <a:spAutoFit/>
          </a:bodyPr>
          <a:lstStyle/>
          <a:p>
            <a:pPr eaLnBrk="0" hangingPunct="0">
              <a:spcBef>
                <a:spcPct val="50000"/>
              </a:spcBef>
              <a:buSzPct val="120000"/>
            </a:pPr>
            <a:r>
              <a:rPr lang="it-IT" sz="800" b="0" i="1" dirty="0">
                <a:solidFill>
                  <a:srgbClr val="014377"/>
                </a:solidFill>
              </a:rPr>
              <a:t>%</a:t>
            </a:r>
          </a:p>
        </p:txBody>
      </p:sp>
      <p:sp>
        <p:nvSpPr>
          <p:cNvPr id="24" name="Rectangle 2"/>
          <p:cNvSpPr>
            <a:spLocks noGrp="1" noChangeArrowheads="1"/>
          </p:cNvSpPr>
          <p:nvPr>
            <p:ph type="title"/>
          </p:nvPr>
        </p:nvSpPr>
        <p:spPr>
          <a:xfrm>
            <a:off x="466725" y="216868"/>
            <a:ext cx="3914854" cy="400110"/>
          </a:xfrm>
        </p:spPr>
        <p:txBody>
          <a:bodyPr vert="horz" wrap="none" lIns="91440" tIns="45720" rIns="91440" bIns="45720" rtlCol="0" anchor="ctr">
            <a:spAutoFit/>
          </a:bodyPr>
          <a:lstStyle/>
          <a:p>
            <a:pPr algn="l" eaLnBrk="0" fontAlgn="base" hangingPunct="0">
              <a:spcAft>
                <a:spcPct val="0"/>
              </a:spcAft>
              <a:defRPr/>
            </a:pPr>
            <a:r>
              <a:rPr lang="it-IT" sz="2000" b="1" kern="0" dirty="0">
                <a:solidFill>
                  <a:srgbClr val="014377"/>
                </a:solidFill>
                <a:latin typeface="Arial" charset="0"/>
                <a:ea typeface="+mn-ea"/>
                <a:cs typeface="+mn-cs"/>
              </a:rPr>
              <a:t>Possibile tipologia Operazione</a:t>
            </a:r>
          </a:p>
        </p:txBody>
      </p:sp>
      <p:sp>
        <p:nvSpPr>
          <p:cNvPr id="25" name="AutoShape 6"/>
          <p:cNvSpPr>
            <a:spLocks noChangeArrowheads="1"/>
          </p:cNvSpPr>
          <p:nvPr/>
        </p:nvSpPr>
        <p:spPr bwMode="auto">
          <a:xfrm>
            <a:off x="284643" y="829327"/>
            <a:ext cx="9360000" cy="233931"/>
          </a:xfrm>
          <a:prstGeom prst="roundRect">
            <a:avLst>
              <a:gd name="adj" fmla="val 21336"/>
            </a:avLst>
          </a:prstGeom>
          <a:solidFill>
            <a:srgbClr val="012747"/>
          </a:solidFill>
          <a:ln w="9525" algn="ctr">
            <a:noFill/>
            <a:round/>
            <a:headEnd/>
            <a:tailEnd/>
          </a:ln>
          <a:effectLst/>
        </p:spPr>
        <p:txBody>
          <a:bodyPr lIns="72009" tIns="0" rIns="72009" bIns="0" anchor="ctr"/>
          <a:lstStyle/>
          <a:p>
            <a:pPr defTabSz="931863" eaLnBrk="0" hangingPunct="0">
              <a:spcBef>
                <a:spcPct val="50000"/>
              </a:spcBef>
              <a:buClr>
                <a:schemeClr val="tx1"/>
              </a:buClr>
            </a:pPr>
            <a:r>
              <a:rPr lang="it-IT" sz="1100" i="1" dirty="0">
                <a:solidFill>
                  <a:schemeClr val="bg1"/>
                </a:solidFill>
                <a:cs typeface="Arial" pitchFamily="34" charset="0"/>
              </a:rPr>
              <a:t>Schema tipologia possibile operazione</a:t>
            </a:r>
          </a:p>
        </p:txBody>
      </p:sp>
      <p:sp>
        <p:nvSpPr>
          <p:cNvPr id="26" name="Rectangle 16"/>
          <p:cNvSpPr>
            <a:spLocks noChangeArrowheads="1"/>
          </p:cNvSpPr>
          <p:nvPr/>
        </p:nvSpPr>
        <p:spPr bwMode="auto">
          <a:xfrm>
            <a:off x="619891" y="1322902"/>
            <a:ext cx="3785190" cy="230832"/>
          </a:xfrm>
          <a:prstGeom prst="rect">
            <a:avLst/>
          </a:prstGeom>
          <a:noFill/>
          <a:ln w="19050" algn="ctr">
            <a:noFill/>
            <a:miter lim="800000"/>
            <a:headEnd/>
            <a:tailEnd/>
          </a:ln>
        </p:spPr>
        <p:txBody>
          <a:bodyPr wrap="square" anchor="ctr">
            <a:spAutoFit/>
          </a:bodyPr>
          <a:lstStyle/>
          <a:p>
            <a:r>
              <a:rPr lang="it-IT" sz="900" i="1" dirty="0">
                <a:solidFill>
                  <a:srgbClr val="003366"/>
                </a:solidFill>
              </a:rPr>
              <a:t>CESSIONE DIRETTA </a:t>
            </a:r>
            <a:r>
              <a:rPr lang="it-IT" sz="900" i="1" dirty="0" err="1">
                <a:solidFill>
                  <a:srgbClr val="003366"/>
                </a:solidFill>
              </a:rPr>
              <a:t>DI</a:t>
            </a:r>
            <a:r>
              <a:rPr lang="it-IT" sz="900" i="1" dirty="0">
                <a:solidFill>
                  <a:srgbClr val="003366"/>
                </a:solidFill>
              </a:rPr>
              <a:t> AZIONI AL PARTNER</a:t>
            </a:r>
          </a:p>
        </p:txBody>
      </p:sp>
      <p:cxnSp>
        <p:nvCxnSpPr>
          <p:cNvPr id="38" name="AutoShape 10"/>
          <p:cNvCxnSpPr>
            <a:cxnSpLocks noChangeShapeType="1"/>
          </p:cNvCxnSpPr>
          <p:nvPr/>
        </p:nvCxnSpPr>
        <p:spPr bwMode="auto">
          <a:xfrm rot="10800000">
            <a:off x="1956517" y="1892173"/>
            <a:ext cx="1224000" cy="0"/>
          </a:xfrm>
          <a:prstGeom prst="bentConnector3">
            <a:avLst>
              <a:gd name="adj1" fmla="val 50000"/>
            </a:avLst>
          </a:prstGeom>
          <a:noFill/>
          <a:ln w="19050">
            <a:solidFill>
              <a:srgbClr val="014377"/>
            </a:solidFill>
            <a:miter lim="800000"/>
            <a:headEnd/>
            <a:tailEnd type="triangle" w="med" len="med"/>
          </a:ln>
        </p:spPr>
      </p:cxnSp>
      <p:sp>
        <p:nvSpPr>
          <p:cNvPr id="51" name="Rectangle 55"/>
          <p:cNvSpPr>
            <a:spLocks noChangeArrowheads="1"/>
          </p:cNvSpPr>
          <p:nvPr/>
        </p:nvSpPr>
        <p:spPr bwMode="auto">
          <a:xfrm>
            <a:off x="7924800" y="2955144"/>
            <a:ext cx="407383" cy="123111"/>
          </a:xfrm>
          <a:prstGeom prst="rect">
            <a:avLst/>
          </a:prstGeom>
          <a:noFill/>
          <a:ln w="9525">
            <a:noFill/>
            <a:miter lim="800000"/>
            <a:headEnd/>
            <a:tailEnd/>
          </a:ln>
        </p:spPr>
        <p:txBody>
          <a:bodyPr wrap="square" lIns="0" tIns="0" rIns="0" bIns="0">
            <a:spAutoFit/>
          </a:bodyPr>
          <a:lstStyle/>
          <a:p>
            <a:pPr eaLnBrk="0" hangingPunct="0">
              <a:spcBef>
                <a:spcPct val="50000"/>
              </a:spcBef>
              <a:buSzPct val="120000"/>
            </a:pPr>
            <a:r>
              <a:rPr lang="it-IT" sz="800" dirty="0">
                <a:solidFill>
                  <a:srgbClr val="014377"/>
                </a:solidFill>
              </a:rPr>
              <a:t>Cash-In</a:t>
            </a:r>
          </a:p>
        </p:txBody>
      </p:sp>
      <p:sp>
        <p:nvSpPr>
          <p:cNvPr id="52" name="Text Box 56"/>
          <p:cNvSpPr txBox="1">
            <a:spLocks noChangeArrowheads="1"/>
          </p:cNvSpPr>
          <p:nvPr/>
        </p:nvSpPr>
        <p:spPr bwMode="auto">
          <a:xfrm>
            <a:off x="5315591" y="3119690"/>
            <a:ext cx="1218559" cy="338554"/>
          </a:xfrm>
          <a:prstGeom prst="rect">
            <a:avLst/>
          </a:prstGeom>
          <a:noFill/>
          <a:ln w="9525" algn="ctr">
            <a:noFill/>
            <a:miter lim="800000"/>
            <a:headEnd/>
            <a:tailEnd/>
          </a:ln>
        </p:spPr>
        <p:txBody>
          <a:bodyPr wrap="square">
            <a:spAutoFit/>
          </a:bodyPr>
          <a:lstStyle/>
          <a:p>
            <a:pPr eaLnBrk="0" hangingPunct="0">
              <a:spcBef>
                <a:spcPct val="50000"/>
              </a:spcBef>
              <a:buSzPct val="120000"/>
            </a:pPr>
            <a:r>
              <a:rPr lang="it-IT" sz="800" dirty="0">
                <a:solidFill>
                  <a:srgbClr val="969696"/>
                </a:solidFill>
              </a:rPr>
              <a:t>Effetto diluizione Partecipazione </a:t>
            </a:r>
          </a:p>
        </p:txBody>
      </p:sp>
      <p:sp>
        <p:nvSpPr>
          <p:cNvPr id="90" name="Rectangle 16"/>
          <p:cNvSpPr>
            <a:spLocks noChangeArrowheads="1"/>
          </p:cNvSpPr>
          <p:nvPr/>
        </p:nvSpPr>
        <p:spPr bwMode="auto">
          <a:xfrm>
            <a:off x="5460326" y="1311955"/>
            <a:ext cx="3785190" cy="230832"/>
          </a:xfrm>
          <a:prstGeom prst="rect">
            <a:avLst/>
          </a:prstGeom>
          <a:noFill/>
          <a:ln w="19050" algn="ctr">
            <a:noFill/>
            <a:miter lim="800000"/>
            <a:headEnd/>
            <a:tailEnd/>
          </a:ln>
        </p:spPr>
        <p:txBody>
          <a:bodyPr wrap="square" anchor="ctr">
            <a:spAutoFit/>
          </a:bodyPr>
          <a:lstStyle/>
          <a:p>
            <a:r>
              <a:rPr lang="it-IT" sz="900" i="1" dirty="0">
                <a:solidFill>
                  <a:srgbClr val="003366"/>
                </a:solidFill>
              </a:rPr>
              <a:t>INGRESSO DEL PATNER IN AUMENTO </a:t>
            </a:r>
            <a:r>
              <a:rPr lang="it-IT" sz="900" i="1" dirty="0" err="1">
                <a:solidFill>
                  <a:srgbClr val="003366"/>
                </a:solidFill>
              </a:rPr>
              <a:t>DI</a:t>
            </a:r>
            <a:r>
              <a:rPr lang="it-IT" sz="900" i="1" dirty="0">
                <a:solidFill>
                  <a:srgbClr val="003366"/>
                </a:solidFill>
              </a:rPr>
              <a:t> CAPITALE</a:t>
            </a:r>
          </a:p>
        </p:txBody>
      </p:sp>
      <p:sp>
        <p:nvSpPr>
          <p:cNvPr id="91" name="Rectangle 16"/>
          <p:cNvSpPr>
            <a:spLocks noChangeArrowheads="1"/>
          </p:cNvSpPr>
          <p:nvPr/>
        </p:nvSpPr>
        <p:spPr bwMode="auto">
          <a:xfrm>
            <a:off x="350874" y="4166415"/>
            <a:ext cx="9122735" cy="1708160"/>
          </a:xfrm>
          <a:prstGeom prst="rect">
            <a:avLst/>
          </a:prstGeom>
          <a:noFill/>
          <a:ln w="19050" algn="ctr">
            <a:noFill/>
            <a:miter lim="800000"/>
            <a:headEnd/>
            <a:tailEnd/>
          </a:ln>
        </p:spPr>
        <p:txBody>
          <a:bodyPr wrap="square" anchor="ctr">
            <a:spAutoFit/>
          </a:bodyPr>
          <a:lstStyle/>
          <a:p>
            <a:pPr algn="just"/>
            <a:r>
              <a:rPr lang="it-IT" sz="1200" dirty="0">
                <a:solidFill>
                  <a:srgbClr val="003366"/>
                </a:solidFill>
              </a:rPr>
              <a:t>L’ingresso di un Partner strategico – industriale o finanziario nella Società può avvenire mediante:</a:t>
            </a:r>
          </a:p>
          <a:p>
            <a:pPr algn="just">
              <a:lnSpc>
                <a:spcPct val="150000"/>
              </a:lnSpc>
              <a:buFont typeface="Wingdings" pitchFamily="2" charset="2"/>
              <a:buChar char="§"/>
            </a:pPr>
            <a:r>
              <a:rPr lang="it-IT" sz="1200" b="0" dirty="0">
                <a:solidFill>
                  <a:srgbClr val="003366"/>
                </a:solidFill>
              </a:rPr>
              <a:t> Vendita diretta di azioni TVS al Partner con incasso da parte della Proprietà di TVS del controvalore del prezzo di cessione;</a:t>
            </a:r>
          </a:p>
          <a:p>
            <a:pPr algn="just">
              <a:lnSpc>
                <a:spcPct val="150000"/>
              </a:lnSpc>
              <a:buFont typeface="Wingdings" pitchFamily="2" charset="2"/>
              <a:buChar char="§"/>
            </a:pPr>
            <a:r>
              <a:rPr lang="it-IT" sz="1200" b="0" dirty="0">
                <a:solidFill>
                  <a:srgbClr val="003366"/>
                </a:solidFill>
              </a:rPr>
              <a:t>In aumento di capitale mediante emissioni di azioni che vengono sottoscritte dal Partner con immissione di risorse in TVS. </a:t>
            </a:r>
          </a:p>
          <a:p>
            <a:pPr algn="just"/>
            <a:endParaRPr lang="it-IT" sz="200" b="0" dirty="0">
              <a:solidFill>
                <a:srgbClr val="003366"/>
              </a:solidFill>
            </a:endParaRPr>
          </a:p>
          <a:p>
            <a:pPr algn="just"/>
            <a:r>
              <a:rPr lang="it-IT" sz="1200" b="0" dirty="0">
                <a:solidFill>
                  <a:srgbClr val="003366"/>
                </a:solidFill>
              </a:rPr>
              <a:t>Si ritiene che sulla base delle aspettative espresse dalla Proprietà e dal Management sia da privilegiare, tenuto anche conto delle esigenze complessive di gruppo, un ingresso del Partner mediante cessione diretta di  azioni.</a:t>
            </a:r>
          </a:p>
          <a:p>
            <a:pPr algn="just"/>
            <a:endParaRPr lang="it-IT" sz="700" b="0" dirty="0">
              <a:solidFill>
                <a:srgbClr val="003366"/>
              </a:solidFill>
            </a:endParaRPr>
          </a:p>
          <a:p>
            <a:pPr algn="just"/>
            <a:r>
              <a:rPr lang="it-IT" sz="1200" b="0" i="1" dirty="0">
                <a:solidFill>
                  <a:srgbClr val="003366"/>
                </a:solidFill>
              </a:rPr>
              <a:t>Non va comunque esclusa la possibilità di un intervento misto  (cessione quote e </a:t>
            </a:r>
            <a:r>
              <a:rPr lang="it-IT" sz="1200" b="0" i="1" dirty="0" err="1">
                <a:solidFill>
                  <a:srgbClr val="003366"/>
                </a:solidFill>
              </a:rPr>
              <a:t>Aucap</a:t>
            </a:r>
            <a:r>
              <a:rPr lang="it-IT" sz="1200" b="0" i="1" dirty="0">
                <a:solidFill>
                  <a:srgbClr val="003366"/>
                </a:solidFill>
              </a:rPr>
              <a:t>) comunque funzionali all’obiettivo finale della valorizzazione di TVS.</a:t>
            </a:r>
            <a:r>
              <a:rPr lang="it-IT" sz="1200" b="0" dirty="0">
                <a:solidFill>
                  <a:srgbClr val="003366"/>
                </a:solidFill>
              </a:rPr>
              <a:t> </a:t>
            </a:r>
          </a:p>
        </p:txBody>
      </p:sp>
      <p:sp>
        <p:nvSpPr>
          <p:cNvPr id="30" name="Rettangolo 29"/>
          <p:cNvSpPr/>
          <p:nvPr/>
        </p:nvSpPr>
        <p:spPr bwMode="auto">
          <a:xfrm>
            <a:off x="438150" y="1525395"/>
            <a:ext cx="4284000" cy="2198879"/>
          </a:xfrm>
          <a:prstGeom prst="rect">
            <a:avLst/>
          </a:prstGeom>
          <a:noFill/>
          <a:ln w="12700" cap="flat" cmpd="sng" algn="ctr">
            <a:solidFill>
              <a:schemeClr val="bg1">
                <a:lumMod val="85000"/>
              </a:schemeClr>
            </a:solidFill>
            <a:prstDash val="solid"/>
            <a:round/>
            <a:headEnd type="none" w="med" len="med"/>
            <a:tailEnd type="none" w="med" len="med"/>
          </a:ln>
          <a:effectLst>
            <a:outerShdw blurRad="50800" dist="38100" dir="2700000" algn="tl" rotWithShape="0">
              <a:srgbClr val="002060">
                <a:alpha val="40000"/>
              </a:srgbClr>
            </a:outerShdw>
          </a:effectLst>
          <a:scene3d>
            <a:camera prst="orthographicFront"/>
            <a:lightRig rig="threePt" dir="t"/>
          </a:scene3d>
          <a:sp3d>
            <a:bevelT w="101600" h="101600"/>
            <a:bevelB w="165100" prst="coolSlant"/>
          </a:sp3d>
        </p:spPr>
        <p:txBody>
          <a:bodyPr vert="horz" wrap="square" lIns="0" tIns="46800" rIns="0" bIns="46800" numCol="1" rtlCol="0" anchor="t" anchorCtr="0" compatLnSpc="1">
            <a:prstTxWarp prst="textNoShape">
              <a:avLst/>
            </a:prstTxWarp>
            <a:noAutofit/>
          </a:bodyPr>
          <a:lstStyle/>
          <a:p>
            <a:pPr marL="0" marR="0" indent="0" algn="just" defTabSz="914400" rtl="0" eaLnBrk="0" fontAlgn="base" latinLnBrk="0" hangingPunct="0">
              <a:lnSpc>
                <a:spcPct val="15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Arial" charset="0"/>
            </a:endParaRPr>
          </a:p>
        </p:txBody>
      </p:sp>
      <p:sp>
        <p:nvSpPr>
          <p:cNvPr id="34" name="Text Box 11"/>
          <p:cNvSpPr txBox="1">
            <a:spLocks noChangeArrowheads="1"/>
          </p:cNvSpPr>
          <p:nvPr/>
        </p:nvSpPr>
        <p:spPr bwMode="auto">
          <a:xfrm>
            <a:off x="8051807" y="2590798"/>
            <a:ext cx="499730" cy="215444"/>
          </a:xfrm>
          <a:prstGeom prst="rect">
            <a:avLst/>
          </a:prstGeom>
          <a:noFill/>
          <a:ln w="9525" algn="ctr">
            <a:noFill/>
            <a:miter lim="800000"/>
            <a:headEnd/>
            <a:tailEnd/>
          </a:ln>
        </p:spPr>
        <p:txBody>
          <a:bodyPr wrap="square">
            <a:spAutoFit/>
          </a:bodyPr>
          <a:lstStyle/>
          <a:p>
            <a:pPr eaLnBrk="0" hangingPunct="0">
              <a:spcBef>
                <a:spcPct val="50000"/>
              </a:spcBef>
              <a:buSzPct val="120000"/>
            </a:pPr>
            <a:r>
              <a:rPr lang="it-IT" sz="800" b="0" i="1" dirty="0">
                <a:solidFill>
                  <a:srgbClr val="014377"/>
                </a:solidFill>
              </a:rPr>
              <a:t>%</a:t>
            </a:r>
          </a:p>
        </p:txBody>
      </p:sp>
      <p:cxnSp>
        <p:nvCxnSpPr>
          <p:cNvPr id="41" name="AutoShape 16"/>
          <p:cNvCxnSpPr>
            <a:cxnSpLocks noChangeShapeType="1"/>
            <a:endCxn id="62" idx="3"/>
          </p:cNvCxnSpPr>
          <p:nvPr/>
        </p:nvCxnSpPr>
        <p:spPr bwMode="auto">
          <a:xfrm flipV="1">
            <a:off x="7772475" y="1961930"/>
            <a:ext cx="1445311" cy="1230408"/>
          </a:xfrm>
          <a:prstGeom prst="bentConnector3">
            <a:avLst>
              <a:gd name="adj1" fmla="val 108568"/>
            </a:avLst>
          </a:prstGeom>
          <a:noFill/>
          <a:ln w="19050">
            <a:solidFill>
              <a:srgbClr val="E60003"/>
            </a:solidFill>
            <a:miter lim="800000"/>
            <a:headEnd/>
            <a:tailEnd type="triangle" w="med" len="med"/>
          </a:ln>
        </p:spPr>
      </p:cxnSp>
      <p:sp>
        <p:nvSpPr>
          <p:cNvPr id="42" name="Text Box 11"/>
          <p:cNvSpPr txBox="1">
            <a:spLocks noChangeArrowheads="1"/>
          </p:cNvSpPr>
          <p:nvPr/>
        </p:nvSpPr>
        <p:spPr bwMode="auto">
          <a:xfrm>
            <a:off x="5588489" y="2607382"/>
            <a:ext cx="436566" cy="215444"/>
          </a:xfrm>
          <a:prstGeom prst="rect">
            <a:avLst/>
          </a:prstGeom>
          <a:noFill/>
          <a:ln w="9525" algn="ctr">
            <a:noFill/>
            <a:miter lim="800000"/>
            <a:headEnd/>
            <a:tailEnd/>
          </a:ln>
        </p:spPr>
        <p:txBody>
          <a:bodyPr wrap="square">
            <a:spAutoFit/>
          </a:bodyPr>
          <a:lstStyle/>
          <a:p>
            <a:pPr eaLnBrk="0" hangingPunct="0">
              <a:spcBef>
                <a:spcPct val="50000"/>
              </a:spcBef>
              <a:buSzPct val="120000"/>
            </a:pPr>
            <a:r>
              <a:rPr lang="it-IT" sz="800" b="0" i="1" dirty="0">
                <a:solidFill>
                  <a:srgbClr val="014377"/>
                </a:solidFill>
              </a:rPr>
              <a:t>%</a:t>
            </a:r>
          </a:p>
        </p:txBody>
      </p:sp>
      <p:sp>
        <p:nvSpPr>
          <p:cNvPr id="61" name="AutoShape 7"/>
          <p:cNvSpPr>
            <a:spLocks noChangeArrowheads="1"/>
          </p:cNvSpPr>
          <p:nvPr/>
        </p:nvSpPr>
        <p:spPr bwMode="auto">
          <a:xfrm>
            <a:off x="6603648" y="2824758"/>
            <a:ext cx="1152000" cy="563526"/>
          </a:xfrm>
          <a:prstGeom prst="flowChartAlternateProcess">
            <a:avLst/>
          </a:prstGeom>
          <a:noFill/>
          <a:ln w="9525" algn="ctr">
            <a:solidFill>
              <a:srgbClr val="014377"/>
            </a:solidFill>
            <a:miter lim="800000"/>
            <a:headEnd/>
            <a:tailEnd/>
          </a:ln>
        </p:spPr>
        <p:txBody>
          <a:bodyPr wrap="none" anchor="ctr"/>
          <a:lstStyle/>
          <a:p>
            <a:endParaRPr lang="it-IT" dirty="0"/>
          </a:p>
        </p:txBody>
      </p:sp>
      <p:sp>
        <p:nvSpPr>
          <p:cNvPr id="62" name="AutoShape 9"/>
          <p:cNvSpPr>
            <a:spLocks noChangeArrowheads="1"/>
          </p:cNvSpPr>
          <p:nvPr/>
        </p:nvSpPr>
        <p:spPr bwMode="auto">
          <a:xfrm>
            <a:off x="7957786" y="1835930"/>
            <a:ext cx="1260000" cy="252000"/>
          </a:xfrm>
          <a:prstGeom prst="flowChartAlternateProcess">
            <a:avLst/>
          </a:prstGeom>
          <a:noFill/>
          <a:ln w="9525" algn="ctr">
            <a:solidFill>
              <a:srgbClr val="99CCFF"/>
            </a:solidFill>
            <a:miter lim="800000"/>
            <a:headEnd/>
            <a:tailEnd/>
          </a:ln>
        </p:spPr>
        <p:txBody>
          <a:bodyPr anchor="ctr"/>
          <a:lstStyle/>
          <a:p>
            <a:pPr eaLnBrk="0" hangingPunct="0">
              <a:spcBef>
                <a:spcPct val="50000"/>
              </a:spcBef>
              <a:buSzPct val="120000"/>
            </a:pPr>
            <a:r>
              <a:rPr lang="it-IT" sz="1100" i="1" dirty="0">
                <a:solidFill>
                  <a:srgbClr val="99CCFF"/>
                </a:solidFill>
              </a:rPr>
              <a:t>Partner</a:t>
            </a:r>
          </a:p>
        </p:txBody>
      </p:sp>
      <p:cxnSp>
        <p:nvCxnSpPr>
          <p:cNvPr id="63" name="AutoShape 10"/>
          <p:cNvCxnSpPr>
            <a:cxnSpLocks noChangeShapeType="1"/>
            <a:stCxn id="62" idx="2"/>
            <a:endCxn id="61" idx="3"/>
          </p:cNvCxnSpPr>
          <p:nvPr/>
        </p:nvCxnSpPr>
        <p:spPr bwMode="auto">
          <a:xfrm rot="5400000">
            <a:off x="7662422" y="2181156"/>
            <a:ext cx="1018591" cy="832138"/>
          </a:xfrm>
          <a:prstGeom prst="bentConnector2">
            <a:avLst/>
          </a:prstGeom>
          <a:noFill/>
          <a:ln w="19050">
            <a:solidFill>
              <a:srgbClr val="014377"/>
            </a:solidFill>
            <a:miter lim="800000"/>
            <a:headEnd/>
            <a:tailEnd type="triangle" w="med" len="med"/>
          </a:ln>
        </p:spPr>
      </p:cxnSp>
      <p:sp>
        <p:nvSpPr>
          <p:cNvPr id="65" name="AutoShape 12"/>
          <p:cNvSpPr>
            <a:spLocks noChangeArrowheads="1"/>
          </p:cNvSpPr>
          <p:nvPr/>
        </p:nvSpPr>
        <p:spPr bwMode="auto">
          <a:xfrm>
            <a:off x="5263645" y="1846562"/>
            <a:ext cx="1260000" cy="252000"/>
          </a:xfrm>
          <a:prstGeom prst="flowChartAlternateProcess">
            <a:avLst/>
          </a:prstGeom>
          <a:noFill/>
          <a:ln w="9525" algn="ctr">
            <a:solidFill>
              <a:srgbClr val="969696"/>
            </a:solidFill>
            <a:miter lim="800000"/>
            <a:headEnd/>
            <a:tailEnd/>
          </a:ln>
        </p:spPr>
        <p:txBody>
          <a:bodyPr wrap="none" anchor="ctr"/>
          <a:lstStyle/>
          <a:p>
            <a:pPr eaLnBrk="0" hangingPunct="0">
              <a:spcBef>
                <a:spcPct val="50000"/>
              </a:spcBef>
              <a:buSzPct val="120000"/>
            </a:pPr>
            <a:r>
              <a:rPr lang="it-IT" i="1" dirty="0">
                <a:solidFill>
                  <a:schemeClr val="bg1">
                    <a:lumMod val="50000"/>
                  </a:schemeClr>
                </a:solidFill>
              </a:rPr>
              <a:t>Azionisti </a:t>
            </a:r>
            <a:endParaRPr lang="it-IT" b="0" dirty="0">
              <a:solidFill>
                <a:schemeClr val="bg1">
                  <a:lumMod val="50000"/>
                </a:schemeClr>
              </a:solidFill>
            </a:endParaRPr>
          </a:p>
        </p:txBody>
      </p:sp>
      <p:cxnSp>
        <p:nvCxnSpPr>
          <p:cNvPr id="66" name="AutoShape 20"/>
          <p:cNvCxnSpPr>
            <a:cxnSpLocks noChangeShapeType="1"/>
            <a:stCxn id="61" idx="1"/>
            <a:endCxn id="65" idx="2"/>
          </p:cNvCxnSpPr>
          <p:nvPr/>
        </p:nvCxnSpPr>
        <p:spPr bwMode="auto">
          <a:xfrm rot="10800000">
            <a:off x="5893646" y="2098563"/>
            <a:ext cx="710003" cy="1007959"/>
          </a:xfrm>
          <a:prstGeom prst="bentConnector2">
            <a:avLst/>
          </a:prstGeom>
          <a:noFill/>
          <a:ln w="19050">
            <a:solidFill>
              <a:srgbClr val="969696"/>
            </a:solidFill>
            <a:miter lim="800000"/>
            <a:headEnd type="triangle" w="med" len="med"/>
            <a:tailEnd/>
          </a:ln>
        </p:spPr>
      </p:cxnSp>
      <p:pic>
        <p:nvPicPr>
          <p:cNvPr id="67" name="Immagine 66" descr="logo tvS.png"/>
          <p:cNvPicPr>
            <a:picLocks noChangeAspect="1"/>
          </p:cNvPicPr>
          <p:nvPr/>
        </p:nvPicPr>
        <p:blipFill>
          <a:blip r:embed="rId3" cstate="print"/>
          <a:stretch>
            <a:fillRect/>
          </a:stretch>
        </p:blipFill>
        <p:spPr>
          <a:xfrm>
            <a:off x="6967185" y="2807289"/>
            <a:ext cx="532549" cy="532549"/>
          </a:xfrm>
          <a:prstGeom prst="rect">
            <a:avLst/>
          </a:prstGeom>
        </p:spPr>
      </p:pic>
      <p:sp>
        <p:nvSpPr>
          <p:cNvPr id="79" name="Rettangolo 78"/>
          <p:cNvSpPr/>
          <p:nvPr/>
        </p:nvSpPr>
        <p:spPr bwMode="auto">
          <a:xfrm>
            <a:off x="5181600" y="1525395"/>
            <a:ext cx="4284000" cy="2198879"/>
          </a:xfrm>
          <a:prstGeom prst="rect">
            <a:avLst/>
          </a:prstGeom>
          <a:noFill/>
          <a:ln w="12700" cap="flat" cmpd="sng" algn="ctr">
            <a:solidFill>
              <a:schemeClr val="bg1">
                <a:lumMod val="85000"/>
              </a:schemeClr>
            </a:solidFill>
            <a:prstDash val="solid"/>
            <a:round/>
            <a:headEnd type="none" w="med" len="med"/>
            <a:tailEnd type="none" w="med" len="med"/>
          </a:ln>
          <a:effectLst>
            <a:outerShdw blurRad="50800" dist="38100" dir="2700000" algn="tl" rotWithShape="0">
              <a:srgbClr val="002060">
                <a:alpha val="40000"/>
              </a:srgbClr>
            </a:outerShdw>
          </a:effectLst>
          <a:scene3d>
            <a:camera prst="orthographicFront"/>
            <a:lightRig rig="threePt" dir="t"/>
          </a:scene3d>
          <a:sp3d>
            <a:bevelT w="101600" h="101600"/>
            <a:bevelB w="165100" prst="coolSlant"/>
          </a:sp3d>
        </p:spPr>
        <p:txBody>
          <a:bodyPr vert="horz" wrap="square" lIns="0" tIns="46800" rIns="0" bIns="46800" numCol="1" rtlCol="0" anchor="t" anchorCtr="0" compatLnSpc="1">
            <a:prstTxWarp prst="textNoShape">
              <a:avLst/>
            </a:prstTxWarp>
            <a:noAutofit/>
          </a:bodyPr>
          <a:lstStyle/>
          <a:p>
            <a:pPr marL="0" marR="0" indent="0" algn="just" defTabSz="914400" rtl="0" eaLnBrk="0" fontAlgn="base" latinLnBrk="0" hangingPunct="0">
              <a:lnSpc>
                <a:spcPct val="15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Arial" charset="0"/>
            </a:endParaRPr>
          </a:p>
        </p:txBody>
      </p:sp>
      <p:sp>
        <p:nvSpPr>
          <p:cNvPr id="80" name="Rectangle 34"/>
          <p:cNvSpPr>
            <a:spLocks noChangeArrowheads="1"/>
          </p:cNvSpPr>
          <p:nvPr/>
        </p:nvSpPr>
        <p:spPr bwMode="auto">
          <a:xfrm>
            <a:off x="419100" y="4123670"/>
            <a:ext cx="9067800" cy="1895476"/>
          </a:xfrm>
          <a:prstGeom prst="rect">
            <a:avLst/>
          </a:prstGeom>
          <a:solidFill>
            <a:schemeClr val="bg1">
              <a:lumMod val="75000"/>
              <a:alpha val="23000"/>
            </a:schemeClr>
          </a:solidFill>
          <a:ln w="9525" algn="ctr">
            <a:noFill/>
            <a:miter lim="800000"/>
            <a:headEnd/>
            <a:tailEnd/>
          </a:ln>
        </p:spPr>
        <p:txBody>
          <a:bodyPr wrap="none" anchor="ctr"/>
          <a:lstStyle/>
          <a:p>
            <a:pPr algn="ctr" eaLnBrk="0" hangingPunct="0"/>
            <a:endParaRPr lang="it-IT" sz="1000" b="1" dirty="0"/>
          </a:p>
        </p:txBody>
      </p:sp>
      <mc:AlternateContent xmlns:mc="http://schemas.openxmlformats.org/markup-compatibility/2006" xmlns:p14="http://schemas.microsoft.com/office/powerpoint/2010/main">
        <mc:Choice Requires="p14">
          <p:contentPart p14:bwMode="auto" r:id="rId4">
            <p14:nvContentPartPr>
              <p14:cNvPr id="2" name="Input penna 1">
                <a:extLst>
                  <a:ext uri="{FF2B5EF4-FFF2-40B4-BE49-F238E27FC236}">
                    <a16:creationId xmlns:a16="http://schemas.microsoft.com/office/drawing/2014/main" id="{5D63F2E7-0BD2-A005-E52F-A00A062BBE23}"/>
                  </a:ext>
                </a:extLst>
              </p14:cNvPr>
              <p14:cNvContentPartPr/>
              <p14:nvPr/>
            </p14:nvContentPartPr>
            <p14:xfrm>
              <a:off x="8958313" y="172144"/>
              <a:ext cx="846360" cy="429840"/>
            </p14:xfrm>
          </p:contentPart>
        </mc:Choice>
        <mc:Fallback xmlns="">
          <p:pic>
            <p:nvPicPr>
              <p:cNvPr id="2" name="Input penna 1">
                <a:extLst>
                  <a:ext uri="{FF2B5EF4-FFF2-40B4-BE49-F238E27FC236}">
                    <a16:creationId xmlns:a16="http://schemas.microsoft.com/office/drawing/2014/main" id="{5D63F2E7-0BD2-A005-E52F-A00A062BBE23}"/>
                  </a:ext>
                </a:extLst>
              </p:cNvPr>
              <p:cNvPicPr/>
              <p:nvPr/>
            </p:nvPicPr>
            <p:blipFill>
              <a:blip r:embed="rId5"/>
              <a:stretch>
                <a:fillRect/>
              </a:stretch>
            </p:blipFill>
            <p:spPr>
              <a:xfrm>
                <a:off x="8904673" y="64504"/>
                <a:ext cx="954000" cy="64548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3" name="Input penna 2">
                <a:extLst>
                  <a:ext uri="{FF2B5EF4-FFF2-40B4-BE49-F238E27FC236}">
                    <a16:creationId xmlns:a16="http://schemas.microsoft.com/office/drawing/2014/main" id="{2B1D4269-9769-2EE9-F917-D0EF159D8CC9}"/>
                  </a:ext>
                </a:extLst>
              </p14:cNvPr>
              <p14:cNvContentPartPr/>
              <p14:nvPr/>
            </p14:nvContentPartPr>
            <p14:xfrm>
              <a:off x="6944473" y="3013929"/>
              <a:ext cx="477000" cy="88200"/>
            </p14:xfrm>
          </p:contentPart>
        </mc:Choice>
        <mc:Fallback xmlns="">
          <p:pic>
            <p:nvPicPr>
              <p:cNvPr id="3" name="Input penna 2">
                <a:extLst>
                  <a:ext uri="{FF2B5EF4-FFF2-40B4-BE49-F238E27FC236}">
                    <a16:creationId xmlns:a16="http://schemas.microsoft.com/office/drawing/2014/main" id="{2B1D4269-9769-2EE9-F917-D0EF159D8CC9}"/>
                  </a:ext>
                </a:extLst>
              </p:cNvPr>
              <p:cNvPicPr/>
              <p:nvPr/>
            </p:nvPicPr>
            <p:blipFill>
              <a:blip r:embed="rId7"/>
              <a:stretch>
                <a:fillRect/>
              </a:stretch>
            </p:blipFill>
            <p:spPr>
              <a:xfrm>
                <a:off x="6890833" y="2906289"/>
                <a:ext cx="584640" cy="30384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4" name="Input penna 3">
                <a:extLst>
                  <a:ext uri="{FF2B5EF4-FFF2-40B4-BE49-F238E27FC236}">
                    <a16:creationId xmlns:a16="http://schemas.microsoft.com/office/drawing/2014/main" id="{C7E6A9D2-5E4B-70CA-184D-9C8797194B88}"/>
                  </a:ext>
                </a:extLst>
              </p14:cNvPr>
              <p14:cNvContentPartPr/>
              <p14:nvPr/>
            </p14:nvContentPartPr>
            <p14:xfrm>
              <a:off x="2349793" y="3089889"/>
              <a:ext cx="471600" cy="47880"/>
            </p14:xfrm>
          </p:contentPart>
        </mc:Choice>
        <mc:Fallback xmlns="">
          <p:pic>
            <p:nvPicPr>
              <p:cNvPr id="4" name="Input penna 3">
                <a:extLst>
                  <a:ext uri="{FF2B5EF4-FFF2-40B4-BE49-F238E27FC236}">
                    <a16:creationId xmlns:a16="http://schemas.microsoft.com/office/drawing/2014/main" id="{C7E6A9D2-5E4B-70CA-184D-9C8797194B88}"/>
                  </a:ext>
                </a:extLst>
              </p:cNvPr>
              <p:cNvPicPr/>
              <p:nvPr/>
            </p:nvPicPr>
            <p:blipFill>
              <a:blip r:embed="rId9"/>
              <a:stretch>
                <a:fillRect/>
              </a:stretch>
            </p:blipFill>
            <p:spPr>
              <a:xfrm>
                <a:off x="2295793" y="2982249"/>
                <a:ext cx="579240" cy="26352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5" name="Input penna 4">
                <a:extLst>
                  <a:ext uri="{FF2B5EF4-FFF2-40B4-BE49-F238E27FC236}">
                    <a16:creationId xmlns:a16="http://schemas.microsoft.com/office/drawing/2014/main" id="{F65CF7C6-6641-6824-BEFB-ACE3CBA01C0C}"/>
                  </a:ext>
                </a:extLst>
              </p14:cNvPr>
              <p14:cNvContentPartPr/>
              <p14:nvPr/>
            </p14:nvContentPartPr>
            <p14:xfrm>
              <a:off x="2302993" y="3032289"/>
              <a:ext cx="559440" cy="12960"/>
            </p14:xfrm>
          </p:contentPart>
        </mc:Choice>
        <mc:Fallback xmlns="">
          <p:pic>
            <p:nvPicPr>
              <p:cNvPr id="5" name="Input penna 4">
                <a:extLst>
                  <a:ext uri="{FF2B5EF4-FFF2-40B4-BE49-F238E27FC236}">
                    <a16:creationId xmlns:a16="http://schemas.microsoft.com/office/drawing/2014/main" id="{F65CF7C6-6641-6824-BEFB-ACE3CBA01C0C}"/>
                  </a:ext>
                </a:extLst>
              </p:cNvPr>
              <p:cNvPicPr/>
              <p:nvPr/>
            </p:nvPicPr>
            <p:blipFill>
              <a:blip r:embed="rId11"/>
              <a:stretch>
                <a:fillRect/>
              </a:stretch>
            </p:blipFill>
            <p:spPr>
              <a:xfrm>
                <a:off x="2249353" y="2924289"/>
                <a:ext cx="667080" cy="2286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6" name="Input penna 5">
                <a:extLst>
                  <a:ext uri="{FF2B5EF4-FFF2-40B4-BE49-F238E27FC236}">
                    <a16:creationId xmlns:a16="http://schemas.microsoft.com/office/drawing/2014/main" id="{BF7ACE32-378B-F3F3-97F2-BB756A61B4A0}"/>
                  </a:ext>
                </a:extLst>
              </p14:cNvPr>
              <p14:cNvContentPartPr/>
              <p14:nvPr/>
            </p14:nvContentPartPr>
            <p14:xfrm>
              <a:off x="2384353" y="3165489"/>
              <a:ext cx="414360" cy="51840"/>
            </p14:xfrm>
          </p:contentPart>
        </mc:Choice>
        <mc:Fallback xmlns="">
          <p:pic>
            <p:nvPicPr>
              <p:cNvPr id="6" name="Input penna 5">
                <a:extLst>
                  <a:ext uri="{FF2B5EF4-FFF2-40B4-BE49-F238E27FC236}">
                    <a16:creationId xmlns:a16="http://schemas.microsoft.com/office/drawing/2014/main" id="{BF7ACE32-378B-F3F3-97F2-BB756A61B4A0}"/>
                  </a:ext>
                </a:extLst>
              </p:cNvPr>
              <p:cNvPicPr/>
              <p:nvPr/>
            </p:nvPicPr>
            <p:blipFill>
              <a:blip r:embed="rId13"/>
              <a:stretch>
                <a:fillRect/>
              </a:stretch>
            </p:blipFill>
            <p:spPr>
              <a:xfrm>
                <a:off x="2330713" y="3057849"/>
                <a:ext cx="522000" cy="26748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7" name="Input penna 6">
                <a:extLst>
                  <a:ext uri="{FF2B5EF4-FFF2-40B4-BE49-F238E27FC236}">
                    <a16:creationId xmlns:a16="http://schemas.microsoft.com/office/drawing/2014/main" id="{E0236E8E-5A29-846C-2546-9DFA0D47F196}"/>
                  </a:ext>
                </a:extLst>
              </p14:cNvPr>
              <p14:cNvContentPartPr/>
              <p14:nvPr/>
            </p14:nvContentPartPr>
            <p14:xfrm>
              <a:off x="7048873" y="3171249"/>
              <a:ext cx="363240" cy="360"/>
            </p14:xfrm>
          </p:contentPart>
        </mc:Choice>
        <mc:Fallback xmlns="">
          <p:pic>
            <p:nvPicPr>
              <p:cNvPr id="7" name="Input penna 6">
                <a:extLst>
                  <a:ext uri="{FF2B5EF4-FFF2-40B4-BE49-F238E27FC236}">
                    <a16:creationId xmlns:a16="http://schemas.microsoft.com/office/drawing/2014/main" id="{E0236E8E-5A29-846C-2546-9DFA0D47F196}"/>
                  </a:ext>
                </a:extLst>
              </p:cNvPr>
              <p:cNvPicPr/>
              <p:nvPr/>
            </p:nvPicPr>
            <p:blipFill>
              <a:blip r:embed="rId15"/>
              <a:stretch>
                <a:fillRect/>
              </a:stretch>
            </p:blipFill>
            <p:spPr>
              <a:xfrm>
                <a:off x="6994873" y="3063609"/>
                <a:ext cx="47088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8" name="Input penna 7">
                <a:extLst>
                  <a:ext uri="{FF2B5EF4-FFF2-40B4-BE49-F238E27FC236}">
                    <a16:creationId xmlns:a16="http://schemas.microsoft.com/office/drawing/2014/main" id="{6174EAC5-E510-AC6C-500C-FB474C8EDDC8}"/>
                  </a:ext>
                </a:extLst>
              </p14:cNvPr>
              <p14:cNvContentPartPr/>
              <p14:nvPr/>
            </p14:nvContentPartPr>
            <p14:xfrm>
              <a:off x="8545033" y="6500529"/>
              <a:ext cx="1154520" cy="27720"/>
            </p14:xfrm>
          </p:contentPart>
        </mc:Choice>
        <mc:Fallback xmlns="">
          <p:pic>
            <p:nvPicPr>
              <p:cNvPr id="8" name="Input penna 7">
                <a:extLst>
                  <a:ext uri="{FF2B5EF4-FFF2-40B4-BE49-F238E27FC236}">
                    <a16:creationId xmlns:a16="http://schemas.microsoft.com/office/drawing/2014/main" id="{6174EAC5-E510-AC6C-500C-FB474C8EDDC8}"/>
                  </a:ext>
                </a:extLst>
              </p:cNvPr>
              <p:cNvPicPr/>
              <p:nvPr/>
            </p:nvPicPr>
            <p:blipFill>
              <a:blip r:embed="rId17"/>
              <a:stretch>
                <a:fillRect/>
              </a:stretch>
            </p:blipFill>
            <p:spPr>
              <a:xfrm>
                <a:off x="8491393" y="6392529"/>
                <a:ext cx="1262160" cy="24336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9" name="Input penna 8">
                <a:extLst>
                  <a:ext uri="{FF2B5EF4-FFF2-40B4-BE49-F238E27FC236}">
                    <a16:creationId xmlns:a16="http://schemas.microsoft.com/office/drawing/2014/main" id="{161EB9E8-D2FC-8842-4741-C65BA8ED51E3}"/>
                  </a:ext>
                </a:extLst>
              </p14:cNvPr>
              <p14:cNvContentPartPr/>
              <p14:nvPr/>
            </p14:nvContentPartPr>
            <p14:xfrm>
              <a:off x="-7847" y="497169"/>
              <a:ext cx="516960" cy="360"/>
            </p14:xfrm>
          </p:contentPart>
        </mc:Choice>
        <mc:Fallback xmlns="">
          <p:pic>
            <p:nvPicPr>
              <p:cNvPr id="9" name="Input penna 8">
                <a:extLst>
                  <a:ext uri="{FF2B5EF4-FFF2-40B4-BE49-F238E27FC236}">
                    <a16:creationId xmlns:a16="http://schemas.microsoft.com/office/drawing/2014/main" id="{161EB9E8-D2FC-8842-4741-C65BA8ED51E3}"/>
                  </a:ext>
                </a:extLst>
              </p:cNvPr>
              <p:cNvPicPr/>
              <p:nvPr/>
            </p:nvPicPr>
            <p:blipFill>
              <a:blip r:embed="rId19"/>
              <a:stretch>
                <a:fillRect/>
              </a:stretch>
            </p:blipFill>
            <p:spPr>
              <a:xfrm>
                <a:off x="-61487" y="389529"/>
                <a:ext cx="6246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15" name="Input penna 14">
                <a:extLst>
                  <a:ext uri="{FF2B5EF4-FFF2-40B4-BE49-F238E27FC236}">
                    <a16:creationId xmlns:a16="http://schemas.microsoft.com/office/drawing/2014/main" id="{75D0567E-B887-9C9A-EC1B-B7B0B0CA4C2E}"/>
                  </a:ext>
                </a:extLst>
              </p14:cNvPr>
              <p14:cNvContentPartPr/>
              <p14:nvPr/>
            </p14:nvContentPartPr>
            <p14:xfrm>
              <a:off x="8426233" y="6676929"/>
              <a:ext cx="1330920" cy="72360"/>
            </p14:xfrm>
          </p:contentPart>
        </mc:Choice>
        <mc:Fallback xmlns="">
          <p:pic>
            <p:nvPicPr>
              <p:cNvPr id="15" name="Input penna 14">
                <a:extLst>
                  <a:ext uri="{FF2B5EF4-FFF2-40B4-BE49-F238E27FC236}">
                    <a16:creationId xmlns:a16="http://schemas.microsoft.com/office/drawing/2014/main" id="{75D0567E-B887-9C9A-EC1B-B7B0B0CA4C2E}"/>
                  </a:ext>
                </a:extLst>
              </p:cNvPr>
              <p:cNvPicPr/>
              <p:nvPr/>
            </p:nvPicPr>
            <p:blipFill>
              <a:blip r:embed="rId21"/>
              <a:stretch>
                <a:fillRect/>
              </a:stretch>
            </p:blipFill>
            <p:spPr>
              <a:xfrm>
                <a:off x="8372593" y="6569289"/>
                <a:ext cx="1438560" cy="28800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17" name="Input penna 16">
                <a:extLst>
                  <a:ext uri="{FF2B5EF4-FFF2-40B4-BE49-F238E27FC236}">
                    <a16:creationId xmlns:a16="http://schemas.microsoft.com/office/drawing/2014/main" id="{9A9B8F74-37D7-B6B4-972B-C700C7EE0E91}"/>
                  </a:ext>
                </a:extLst>
              </p14:cNvPr>
              <p14:cNvContentPartPr/>
              <p14:nvPr/>
            </p14:nvContentPartPr>
            <p14:xfrm>
              <a:off x="2233513" y="4548609"/>
              <a:ext cx="212760" cy="12600"/>
            </p14:xfrm>
          </p:contentPart>
        </mc:Choice>
        <mc:Fallback xmlns="">
          <p:pic>
            <p:nvPicPr>
              <p:cNvPr id="17" name="Input penna 16">
                <a:extLst>
                  <a:ext uri="{FF2B5EF4-FFF2-40B4-BE49-F238E27FC236}">
                    <a16:creationId xmlns:a16="http://schemas.microsoft.com/office/drawing/2014/main" id="{9A9B8F74-37D7-B6B4-972B-C700C7EE0E91}"/>
                  </a:ext>
                </a:extLst>
              </p:cNvPr>
              <p:cNvPicPr/>
              <p:nvPr/>
            </p:nvPicPr>
            <p:blipFill>
              <a:blip r:embed="rId23"/>
              <a:stretch>
                <a:fillRect/>
              </a:stretch>
            </p:blipFill>
            <p:spPr>
              <a:xfrm>
                <a:off x="2179873" y="4440969"/>
                <a:ext cx="320400" cy="228240"/>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21" name="Input penna 20">
                <a:extLst>
                  <a:ext uri="{FF2B5EF4-FFF2-40B4-BE49-F238E27FC236}">
                    <a16:creationId xmlns:a16="http://schemas.microsoft.com/office/drawing/2014/main" id="{F2A05484-CA3B-6E90-29AB-B26095D74C73}"/>
                  </a:ext>
                </a:extLst>
              </p14:cNvPr>
              <p14:cNvContentPartPr/>
              <p14:nvPr/>
            </p14:nvContentPartPr>
            <p14:xfrm>
              <a:off x="5845393" y="4593249"/>
              <a:ext cx="297720" cy="36720"/>
            </p14:xfrm>
          </p:contentPart>
        </mc:Choice>
        <mc:Fallback xmlns="">
          <p:pic>
            <p:nvPicPr>
              <p:cNvPr id="21" name="Input penna 20">
                <a:extLst>
                  <a:ext uri="{FF2B5EF4-FFF2-40B4-BE49-F238E27FC236}">
                    <a16:creationId xmlns:a16="http://schemas.microsoft.com/office/drawing/2014/main" id="{F2A05484-CA3B-6E90-29AB-B26095D74C73}"/>
                  </a:ext>
                </a:extLst>
              </p:cNvPr>
              <p:cNvPicPr/>
              <p:nvPr/>
            </p:nvPicPr>
            <p:blipFill>
              <a:blip r:embed="rId25"/>
              <a:stretch>
                <a:fillRect/>
              </a:stretch>
            </p:blipFill>
            <p:spPr>
              <a:xfrm>
                <a:off x="5791393" y="4485249"/>
                <a:ext cx="405360" cy="252360"/>
              </a:xfrm>
              <a:prstGeom prst="rect">
                <a:avLst/>
              </a:prstGeom>
            </p:spPr>
          </p:pic>
        </mc:Fallback>
      </mc:AlternateContent>
      <mc:AlternateContent xmlns:mc="http://schemas.openxmlformats.org/markup-compatibility/2006" xmlns:p14="http://schemas.microsoft.com/office/powerpoint/2010/main">
        <mc:Choice Requires="p14">
          <p:contentPart p14:bwMode="auto" r:id="rId26">
            <p14:nvContentPartPr>
              <p14:cNvPr id="27" name="Input penna 26">
                <a:extLst>
                  <a:ext uri="{FF2B5EF4-FFF2-40B4-BE49-F238E27FC236}">
                    <a16:creationId xmlns:a16="http://schemas.microsoft.com/office/drawing/2014/main" id="{DD676EE0-A05C-6FD2-B76F-ED319B043EE9}"/>
                  </a:ext>
                </a:extLst>
              </p14:cNvPr>
              <p14:cNvContentPartPr/>
              <p14:nvPr/>
            </p14:nvContentPartPr>
            <p14:xfrm>
              <a:off x="8426233" y="4849929"/>
              <a:ext cx="255960" cy="360"/>
            </p14:xfrm>
          </p:contentPart>
        </mc:Choice>
        <mc:Fallback xmlns="">
          <p:pic>
            <p:nvPicPr>
              <p:cNvPr id="27" name="Input penna 26">
                <a:extLst>
                  <a:ext uri="{FF2B5EF4-FFF2-40B4-BE49-F238E27FC236}">
                    <a16:creationId xmlns:a16="http://schemas.microsoft.com/office/drawing/2014/main" id="{DD676EE0-A05C-6FD2-B76F-ED319B043EE9}"/>
                  </a:ext>
                </a:extLst>
              </p:cNvPr>
              <p:cNvPicPr/>
              <p:nvPr/>
            </p:nvPicPr>
            <p:blipFill>
              <a:blip r:embed="rId27"/>
              <a:stretch>
                <a:fillRect/>
              </a:stretch>
            </p:blipFill>
            <p:spPr>
              <a:xfrm>
                <a:off x="8372593" y="4741929"/>
                <a:ext cx="3636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28">
            <p14:nvContentPartPr>
              <p14:cNvPr id="28" name="Input penna 27">
                <a:extLst>
                  <a:ext uri="{FF2B5EF4-FFF2-40B4-BE49-F238E27FC236}">
                    <a16:creationId xmlns:a16="http://schemas.microsoft.com/office/drawing/2014/main" id="{8CAFC8D9-374A-E8BA-D8F8-AFF956866D6B}"/>
                  </a:ext>
                </a:extLst>
              </p14:cNvPr>
              <p14:cNvContentPartPr/>
              <p14:nvPr/>
            </p14:nvContentPartPr>
            <p14:xfrm>
              <a:off x="1967833" y="5721849"/>
              <a:ext cx="455400" cy="31320"/>
            </p14:xfrm>
          </p:contentPart>
        </mc:Choice>
        <mc:Fallback xmlns="">
          <p:pic>
            <p:nvPicPr>
              <p:cNvPr id="28" name="Input penna 27">
                <a:extLst>
                  <a:ext uri="{FF2B5EF4-FFF2-40B4-BE49-F238E27FC236}">
                    <a16:creationId xmlns:a16="http://schemas.microsoft.com/office/drawing/2014/main" id="{8CAFC8D9-374A-E8BA-D8F8-AFF956866D6B}"/>
                  </a:ext>
                </a:extLst>
              </p:cNvPr>
              <p:cNvPicPr/>
              <p:nvPr/>
            </p:nvPicPr>
            <p:blipFill>
              <a:blip r:embed="rId29"/>
              <a:stretch>
                <a:fillRect/>
              </a:stretch>
            </p:blipFill>
            <p:spPr>
              <a:xfrm>
                <a:off x="1913833" y="5614209"/>
                <a:ext cx="563040" cy="246960"/>
              </a:xfrm>
              <a:prstGeom prst="rect">
                <a:avLst/>
              </a:prstGeom>
            </p:spPr>
          </p:pic>
        </mc:Fallback>
      </mc:AlternateContent>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6" name="AutoShape 6"/>
          <p:cNvSpPr>
            <a:spLocks noChangeArrowheads="1"/>
          </p:cNvSpPr>
          <p:nvPr/>
        </p:nvSpPr>
        <p:spPr bwMode="auto">
          <a:xfrm>
            <a:off x="1881964" y="786795"/>
            <a:ext cx="4061636" cy="223298"/>
          </a:xfrm>
          <a:prstGeom prst="roundRect">
            <a:avLst>
              <a:gd name="adj" fmla="val 21336"/>
            </a:avLst>
          </a:prstGeom>
          <a:solidFill>
            <a:srgbClr val="012747"/>
          </a:solidFill>
          <a:ln w="9525" algn="ctr">
            <a:noFill/>
            <a:round/>
            <a:headEnd/>
            <a:tailEnd/>
          </a:ln>
          <a:effectLst/>
        </p:spPr>
        <p:txBody>
          <a:bodyPr lIns="72009" tIns="0" rIns="72009" bIns="0" anchor="ctr"/>
          <a:lstStyle/>
          <a:p>
            <a:pPr defTabSz="931863" eaLnBrk="0" hangingPunct="0">
              <a:spcBef>
                <a:spcPct val="50000"/>
              </a:spcBef>
              <a:buClr>
                <a:schemeClr val="tx1"/>
              </a:buClr>
            </a:pPr>
            <a:r>
              <a:rPr lang="it-IT" sz="900" i="1" dirty="0">
                <a:solidFill>
                  <a:schemeClr val="bg1"/>
                </a:solidFill>
                <a:cs typeface="Arial" pitchFamily="34" charset="0"/>
              </a:rPr>
              <a:t>Vantaggi</a:t>
            </a:r>
          </a:p>
        </p:txBody>
      </p:sp>
      <p:sp>
        <p:nvSpPr>
          <p:cNvPr id="40968" name="AutoShape 8"/>
          <p:cNvSpPr>
            <a:spLocks noChangeArrowheads="1"/>
          </p:cNvSpPr>
          <p:nvPr/>
        </p:nvSpPr>
        <p:spPr bwMode="auto">
          <a:xfrm>
            <a:off x="203994" y="776904"/>
            <a:ext cx="1582276" cy="265068"/>
          </a:xfrm>
          <a:prstGeom prst="roundRect">
            <a:avLst>
              <a:gd name="adj" fmla="val 22072"/>
            </a:avLst>
          </a:prstGeom>
          <a:solidFill>
            <a:srgbClr val="012747"/>
          </a:solidFill>
          <a:ln w="9525" algn="ctr">
            <a:noFill/>
            <a:round/>
            <a:headEnd/>
            <a:tailEnd/>
          </a:ln>
          <a:effectLst/>
        </p:spPr>
        <p:txBody>
          <a:bodyPr lIns="72009" tIns="0" rIns="72009" bIns="0" anchor="ctr"/>
          <a:lstStyle/>
          <a:p>
            <a:pPr defTabSz="931863" eaLnBrk="0" hangingPunct="0">
              <a:spcBef>
                <a:spcPct val="50000"/>
              </a:spcBef>
              <a:buClr>
                <a:schemeClr val="tx1"/>
              </a:buClr>
            </a:pPr>
            <a:r>
              <a:rPr lang="it-IT" sz="900" i="1" dirty="0">
                <a:solidFill>
                  <a:schemeClr val="bg1"/>
                </a:solidFill>
                <a:cs typeface="Arial" pitchFamily="34" charset="0"/>
              </a:rPr>
              <a:t>Tipo operazione</a:t>
            </a:r>
          </a:p>
        </p:txBody>
      </p:sp>
      <p:sp>
        <p:nvSpPr>
          <p:cNvPr id="18" name="AutoShape 14"/>
          <p:cNvSpPr>
            <a:spLocks noChangeArrowheads="1"/>
          </p:cNvSpPr>
          <p:nvPr/>
        </p:nvSpPr>
        <p:spPr bwMode="auto">
          <a:xfrm>
            <a:off x="193360" y="1212112"/>
            <a:ext cx="1529114" cy="1392865"/>
          </a:xfrm>
          <a:prstGeom prst="roundRect">
            <a:avLst/>
          </a:prstGeom>
          <a:solidFill>
            <a:srgbClr val="9BCDFF"/>
          </a:solidFill>
          <a:ln w="9525" algn="ctr">
            <a:noFill/>
            <a:miter lim="800000"/>
            <a:headEnd/>
            <a:tailEnd/>
          </a:ln>
          <a:effectLst>
            <a:outerShdw blurRad="50800" dist="38100" dir="2700000" algn="tl" rotWithShape="0">
              <a:prstClr val="black">
                <a:alpha val="40000"/>
              </a:prstClr>
            </a:outerShdw>
          </a:effectLst>
        </p:spPr>
        <p:txBody>
          <a:bodyPr lIns="46800" rIns="46800" anchor="ctr"/>
          <a:lstStyle/>
          <a:p>
            <a:pPr>
              <a:buClr>
                <a:schemeClr val="tx1"/>
              </a:buClr>
              <a:buFont typeface="Wingdings" pitchFamily="2" charset="2"/>
              <a:buNone/>
            </a:pPr>
            <a:r>
              <a:rPr lang="it-IT" sz="900" dirty="0">
                <a:solidFill>
                  <a:srgbClr val="002060"/>
                </a:solidFill>
              </a:rPr>
              <a:t>(1)</a:t>
            </a:r>
          </a:p>
          <a:p>
            <a:pPr>
              <a:buClr>
                <a:schemeClr val="tx1"/>
              </a:buClr>
              <a:buFont typeface="Wingdings" pitchFamily="2" charset="2"/>
              <a:buNone/>
            </a:pPr>
            <a:r>
              <a:rPr lang="it-IT" sz="900" dirty="0">
                <a:solidFill>
                  <a:srgbClr val="002060"/>
                </a:solidFill>
              </a:rPr>
              <a:t>Cessione diretta quota di minoranza </a:t>
            </a:r>
          </a:p>
          <a:p>
            <a:pPr>
              <a:buClr>
                <a:schemeClr val="tx1"/>
              </a:buClr>
              <a:buFont typeface="Wingdings" pitchFamily="2" charset="2"/>
              <a:buNone/>
            </a:pPr>
            <a:r>
              <a:rPr lang="it-IT" sz="900" dirty="0">
                <a:solidFill>
                  <a:srgbClr val="002060"/>
                </a:solidFill>
              </a:rPr>
              <a:t>(fino a </a:t>
            </a:r>
            <a:r>
              <a:rPr lang="it-IT" sz="900" dirty="0" err="1">
                <a:solidFill>
                  <a:srgbClr val="002060"/>
                </a:solidFill>
              </a:rPr>
              <a:t>max</a:t>
            </a:r>
            <a:r>
              <a:rPr lang="it-IT" sz="900" dirty="0">
                <a:solidFill>
                  <a:srgbClr val="002060"/>
                </a:solidFill>
              </a:rPr>
              <a:t>  49%)</a:t>
            </a:r>
          </a:p>
          <a:p>
            <a:pPr>
              <a:buClr>
                <a:schemeClr val="tx1"/>
              </a:buClr>
              <a:buFont typeface="Wingdings" pitchFamily="2" charset="2"/>
              <a:buNone/>
            </a:pPr>
            <a:r>
              <a:rPr lang="it-IT" sz="900" b="0" i="1" dirty="0">
                <a:solidFill>
                  <a:srgbClr val="002060"/>
                </a:solidFill>
              </a:rPr>
              <a:t>e successiva cessione della quota di controllo entro l’arco di piano </a:t>
            </a:r>
          </a:p>
        </p:txBody>
      </p:sp>
      <p:cxnSp>
        <p:nvCxnSpPr>
          <p:cNvPr id="22" name="Connettore 1 21"/>
          <p:cNvCxnSpPr/>
          <p:nvPr/>
        </p:nvCxnSpPr>
        <p:spPr bwMode="auto">
          <a:xfrm>
            <a:off x="237836" y="2749993"/>
            <a:ext cx="9150713" cy="14472"/>
          </a:xfrm>
          <a:prstGeom prst="line">
            <a:avLst/>
          </a:prstGeom>
          <a:noFill/>
          <a:ln w="9525" cap="flat" cmpd="sng" algn="ctr">
            <a:solidFill>
              <a:schemeClr val="bg1">
                <a:lumMod val="50000"/>
              </a:schemeClr>
            </a:solidFill>
            <a:prstDash val="dash"/>
            <a:round/>
            <a:headEnd type="none" w="med" len="med"/>
            <a:tailEnd type="none" w="med" len="med"/>
          </a:ln>
          <a:effectLst/>
        </p:spPr>
      </p:cxnSp>
      <p:sp>
        <p:nvSpPr>
          <p:cNvPr id="27" name="Rectangle 13"/>
          <p:cNvSpPr>
            <a:spLocks noChangeArrowheads="1"/>
          </p:cNvSpPr>
          <p:nvPr/>
        </p:nvSpPr>
        <p:spPr bwMode="auto">
          <a:xfrm>
            <a:off x="6049926" y="1280482"/>
            <a:ext cx="3285459" cy="1200329"/>
          </a:xfrm>
          <a:prstGeom prst="rect">
            <a:avLst/>
          </a:prstGeom>
          <a:noFill/>
          <a:ln w="19050" algn="ctr">
            <a:noFill/>
            <a:miter lim="800000"/>
            <a:headEnd/>
            <a:tailEnd/>
          </a:ln>
        </p:spPr>
        <p:txBody>
          <a:bodyPr wrap="square" anchor="ctr">
            <a:spAutoFit/>
          </a:bodyPr>
          <a:lstStyle/>
          <a:p>
            <a:pPr algn="just">
              <a:buFont typeface="Wingdings" pitchFamily="2" charset="2"/>
              <a:buChar char="Ø"/>
            </a:pPr>
            <a:r>
              <a:rPr lang="it-IT" sz="900" b="0" dirty="0">
                <a:solidFill>
                  <a:srgbClr val="003366"/>
                </a:solidFill>
              </a:rPr>
              <a:t>Minori possibilità di vedersi riconosciuto nel prezzo fin da subito la valorizzazione economica di almeno parte delle sinergie  realizzabili con il partner;</a:t>
            </a:r>
          </a:p>
          <a:p>
            <a:pPr algn="just">
              <a:buFont typeface="Wingdings" pitchFamily="2" charset="2"/>
              <a:buChar char="Ø"/>
            </a:pPr>
            <a:r>
              <a:rPr lang="it-IT" sz="900" b="0" dirty="0">
                <a:solidFill>
                  <a:srgbClr val="003366"/>
                </a:solidFill>
              </a:rPr>
              <a:t>L’opzione risulta probabilmente meno gradita per un partner industriale mentre potrebbe essere più facilmente praticabile con un soggetto finanziario / istituzionale che risulta però, tranne alcuni casi, meno coerente con gli obiettivi strategici definiti nel piano;</a:t>
            </a:r>
          </a:p>
        </p:txBody>
      </p:sp>
      <p:sp>
        <p:nvSpPr>
          <p:cNvPr id="29" name="Rectangle 16"/>
          <p:cNvSpPr>
            <a:spLocks noChangeArrowheads="1"/>
          </p:cNvSpPr>
          <p:nvPr/>
        </p:nvSpPr>
        <p:spPr bwMode="auto">
          <a:xfrm>
            <a:off x="1828645" y="1267437"/>
            <a:ext cx="4083058" cy="1061829"/>
          </a:xfrm>
          <a:prstGeom prst="rect">
            <a:avLst/>
          </a:prstGeom>
          <a:noFill/>
          <a:ln w="19050" algn="ctr">
            <a:noFill/>
            <a:miter lim="800000"/>
            <a:headEnd/>
            <a:tailEnd/>
          </a:ln>
        </p:spPr>
        <p:txBody>
          <a:bodyPr wrap="square" anchor="ctr">
            <a:spAutoFit/>
          </a:bodyPr>
          <a:lstStyle/>
          <a:p>
            <a:pPr algn="just">
              <a:buFont typeface="Wingdings" pitchFamily="2" charset="2"/>
              <a:buChar char="Ø"/>
            </a:pPr>
            <a:r>
              <a:rPr lang="it-IT" sz="900" b="0" dirty="0">
                <a:solidFill>
                  <a:srgbClr val="003366"/>
                </a:solidFill>
              </a:rPr>
              <a:t>Mantenimento leve decisionali di tipo strategico ed operativo in capo alla Proprietà ed al Management attuale di TVS; </a:t>
            </a:r>
          </a:p>
          <a:p>
            <a:pPr algn="just">
              <a:buFont typeface="Wingdings" pitchFamily="2" charset="2"/>
              <a:buChar char="Ø"/>
            </a:pPr>
            <a:r>
              <a:rPr lang="it-IT" sz="900" b="0" dirty="0">
                <a:solidFill>
                  <a:srgbClr val="003366"/>
                </a:solidFill>
              </a:rPr>
              <a:t>Maggiori garanzie circa la possibilità di poter centrare gli obiettivi stabiliti nel piano industriale sfruttando le sinergie realizzabili con il partner industriale;  </a:t>
            </a:r>
          </a:p>
          <a:p>
            <a:pPr algn="just">
              <a:buFont typeface="Wingdings" pitchFamily="2" charset="2"/>
              <a:buChar char="Ø"/>
            </a:pPr>
            <a:r>
              <a:rPr lang="it-IT" sz="900" b="0" dirty="0">
                <a:solidFill>
                  <a:srgbClr val="003366"/>
                </a:solidFill>
              </a:rPr>
              <a:t>In termini economici, possibilità di ulteriore valorizzazione della quota di controllo in vista  della successiva cessione della stessa;</a:t>
            </a:r>
          </a:p>
        </p:txBody>
      </p:sp>
      <p:sp>
        <p:nvSpPr>
          <p:cNvPr id="30" name="AutoShape 6"/>
          <p:cNvSpPr>
            <a:spLocks noChangeArrowheads="1"/>
          </p:cNvSpPr>
          <p:nvPr/>
        </p:nvSpPr>
        <p:spPr bwMode="auto">
          <a:xfrm>
            <a:off x="6103088" y="786809"/>
            <a:ext cx="3285462" cy="244549"/>
          </a:xfrm>
          <a:prstGeom prst="roundRect">
            <a:avLst>
              <a:gd name="adj" fmla="val 21336"/>
            </a:avLst>
          </a:prstGeom>
          <a:solidFill>
            <a:srgbClr val="012747"/>
          </a:solidFill>
          <a:ln w="9525" algn="ctr">
            <a:noFill/>
            <a:round/>
            <a:headEnd/>
            <a:tailEnd/>
          </a:ln>
          <a:effectLst/>
        </p:spPr>
        <p:txBody>
          <a:bodyPr lIns="72009" tIns="0" rIns="72009" bIns="0" anchor="ctr"/>
          <a:lstStyle/>
          <a:p>
            <a:pPr defTabSz="931863" eaLnBrk="0" hangingPunct="0">
              <a:spcBef>
                <a:spcPct val="50000"/>
              </a:spcBef>
              <a:buClr>
                <a:schemeClr val="tx1"/>
              </a:buClr>
            </a:pPr>
            <a:r>
              <a:rPr lang="it-IT" sz="900" i="1" dirty="0">
                <a:solidFill>
                  <a:schemeClr val="bg1"/>
                </a:solidFill>
                <a:cs typeface="Arial" pitchFamily="34" charset="0"/>
              </a:rPr>
              <a:t>Svantaggi</a:t>
            </a:r>
          </a:p>
        </p:txBody>
      </p:sp>
      <p:sp>
        <p:nvSpPr>
          <p:cNvPr id="36" name="Rectangle 13"/>
          <p:cNvSpPr>
            <a:spLocks noChangeArrowheads="1"/>
          </p:cNvSpPr>
          <p:nvPr/>
        </p:nvSpPr>
        <p:spPr bwMode="auto">
          <a:xfrm>
            <a:off x="2164720" y="5715624"/>
            <a:ext cx="1999690" cy="246221"/>
          </a:xfrm>
          <a:prstGeom prst="rect">
            <a:avLst/>
          </a:prstGeom>
          <a:noFill/>
          <a:ln w="19050" algn="ctr">
            <a:noFill/>
            <a:miter lim="800000"/>
            <a:headEnd/>
            <a:tailEnd/>
          </a:ln>
        </p:spPr>
        <p:txBody>
          <a:bodyPr wrap="square" anchor="ctr">
            <a:spAutoFit/>
          </a:bodyPr>
          <a:lstStyle/>
          <a:p>
            <a:pPr algn="just"/>
            <a:r>
              <a:rPr lang="it-IT" b="0" dirty="0">
                <a:solidFill>
                  <a:srgbClr val="003366"/>
                </a:solidFill>
              </a:rPr>
              <a:t> </a:t>
            </a:r>
          </a:p>
        </p:txBody>
      </p:sp>
      <p:cxnSp>
        <p:nvCxnSpPr>
          <p:cNvPr id="40" name="Connettore 1 39"/>
          <p:cNvCxnSpPr/>
          <p:nvPr/>
        </p:nvCxnSpPr>
        <p:spPr bwMode="auto">
          <a:xfrm>
            <a:off x="252007" y="4582407"/>
            <a:ext cx="9072746" cy="10858"/>
          </a:xfrm>
          <a:prstGeom prst="line">
            <a:avLst/>
          </a:prstGeom>
          <a:noFill/>
          <a:ln w="9525" cap="flat" cmpd="sng" algn="ctr">
            <a:solidFill>
              <a:schemeClr val="bg1">
                <a:lumMod val="50000"/>
              </a:schemeClr>
            </a:solidFill>
            <a:prstDash val="dash"/>
            <a:round/>
            <a:headEnd type="none" w="med" len="med"/>
            <a:tailEnd type="none" w="med" len="med"/>
          </a:ln>
          <a:effectLst/>
        </p:spPr>
      </p:cxnSp>
      <p:sp>
        <p:nvSpPr>
          <p:cNvPr id="13" name="AutoShape 14"/>
          <p:cNvSpPr>
            <a:spLocks noChangeArrowheads="1"/>
          </p:cNvSpPr>
          <p:nvPr/>
        </p:nvSpPr>
        <p:spPr bwMode="auto">
          <a:xfrm>
            <a:off x="186266" y="2934586"/>
            <a:ext cx="1578739" cy="1435395"/>
          </a:xfrm>
          <a:prstGeom prst="roundRect">
            <a:avLst/>
          </a:prstGeom>
          <a:solidFill>
            <a:srgbClr val="9BCDFF"/>
          </a:solidFill>
          <a:ln w="9525" algn="ctr">
            <a:noFill/>
            <a:miter lim="800000"/>
            <a:headEnd/>
            <a:tailEnd/>
          </a:ln>
          <a:effectLst>
            <a:outerShdw blurRad="50800" dist="38100" dir="2700000" algn="tl" rotWithShape="0">
              <a:prstClr val="black">
                <a:alpha val="40000"/>
              </a:prstClr>
            </a:outerShdw>
          </a:effectLst>
        </p:spPr>
        <p:txBody>
          <a:bodyPr lIns="46800" rIns="46800" anchor="ctr"/>
          <a:lstStyle/>
          <a:p>
            <a:pPr>
              <a:buClr>
                <a:schemeClr val="tx1"/>
              </a:buClr>
              <a:buFont typeface="Wingdings" pitchFamily="2" charset="2"/>
              <a:buNone/>
            </a:pPr>
            <a:r>
              <a:rPr lang="it-IT" sz="900" dirty="0">
                <a:solidFill>
                  <a:srgbClr val="002060"/>
                </a:solidFill>
              </a:rPr>
              <a:t>(2)</a:t>
            </a:r>
          </a:p>
          <a:p>
            <a:pPr>
              <a:buClr>
                <a:schemeClr val="tx1"/>
              </a:buClr>
              <a:buFont typeface="Wingdings" pitchFamily="2" charset="2"/>
              <a:buNone/>
            </a:pPr>
            <a:r>
              <a:rPr lang="it-IT" sz="900" dirty="0">
                <a:solidFill>
                  <a:srgbClr val="002060"/>
                </a:solidFill>
              </a:rPr>
              <a:t>Cessione diretta quota di maggioranza</a:t>
            </a:r>
          </a:p>
          <a:p>
            <a:pPr>
              <a:buClr>
                <a:schemeClr val="tx1"/>
              </a:buClr>
              <a:buFont typeface="Wingdings" pitchFamily="2" charset="2"/>
              <a:buNone/>
            </a:pPr>
            <a:r>
              <a:rPr lang="it-IT" sz="900" dirty="0">
                <a:solidFill>
                  <a:srgbClr val="002060"/>
                </a:solidFill>
              </a:rPr>
              <a:t>(ipotesi dal 51 al 70%)</a:t>
            </a:r>
          </a:p>
          <a:p>
            <a:pPr>
              <a:buClr>
                <a:schemeClr val="tx1"/>
              </a:buClr>
              <a:buFont typeface="Wingdings" pitchFamily="2" charset="2"/>
              <a:buNone/>
            </a:pPr>
            <a:r>
              <a:rPr lang="it-IT" sz="900" b="0" i="1" dirty="0">
                <a:solidFill>
                  <a:srgbClr val="002060"/>
                </a:solidFill>
              </a:rPr>
              <a:t>e successiva cessione della quota di minoranza  entro l’arco di piano</a:t>
            </a:r>
          </a:p>
        </p:txBody>
      </p:sp>
      <p:sp>
        <p:nvSpPr>
          <p:cNvPr id="14" name="AutoShape 14"/>
          <p:cNvSpPr>
            <a:spLocks noChangeArrowheads="1"/>
          </p:cNvSpPr>
          <p:nvPr/>
        </p:nvSpPr>
        <p:spPr bwMode="auto">
          <a:xfrm>
            <a:off x="168535" y="4720856"/>
            <a:ext cx="1607101" cy="1265271"/>
          </a:xfrm>
          <a:prstGeom prst="roundRect">
            <a:avLst/>
          </a:prstGeom>
          <a:solidFill>
            <a:srgbClr val="9BCDFF"/>
          </a:solidFill>
          <a:ln w="9525" algn="ctr">
            <a:noFill/>
            <a:miter lim="800000"/>
            <a:headEnd/>
            <a:tailEnd/>
          </a:ln>
          <a:effectLst>
            <a:outerShdw blurRad="50800" dist="38100" dir="2700000" algn="tl" rotWithShape="0">
              <a:prstClr val="black">
                <a:alpha val="40000"/>
              </a:prstClr>
            </a:outerShdw>
          </a:effectLst>
        </p:spPr>
        <p:txBody>
          <a:bodyPr lIns="46800" rIns="46800" anchor="ctr"/>
          <a:lstStyle/>
          <a:p>
            <a:pPr>
              <a:buClr>
                <a:schemeClr val="tx1"/>
              </a:buClr>
              <a:buFont typeface="Wingdings" pitchFamily="2" charset="2"/>
              <a:buNone/>
            </a:pPr>
            <a:r>
              <a:rPr lang="it-IT" sz="900" dirty="0">
                <a:solidFill>
                  <a:srgbClr val="002060"/>
                </a:solidFill>
              </a:rPr>
              <a:t>(3)</a:t>
            </a:r>
          </a:p>
          <a:p>
            <a:pPr>
              <a:buClr>
                <a:schemeClr val="tx1"/>
              </a:buClr>
              <a:buFont typeface="Wingdings" pitchFamily="2" charset="2"/>
              <a:buNone/>
            </a:pPr>
            <a:r>
              <a:rPr lang="it-IT" sz="900" dirty="0">
                <a:solidFill>
                  <a:srgbClr val="002060"/>
                </a:solidFill>
              </a:rPr>
              <a:t>Cessione del 100% in un’unica transazione</a:t>
            </a:r>
          </a:p>
        </p:txBody>
      </p:sp>
      <p:sp>
        <p:nvSpPr>
          <p:cNvPr id="15" name="Rectangle 16"/>
          <p:cNvSpPr>
            <a:spLocks noChangeArrowheads="1"/>
          </p:cNvSpPr>
          <p:nvPr/>
        </p:nvSpPr>
        <p:spPr bwMode="auto">
          <a:xfrm>
            <a:off x="1842816" y="2984485"/>
            <a:ext cx="4047621" cy="1338828"/>
          </a:xfrm>
          <a:prstGeom prst="rect">
            <a:avLst/>
          </a:prstGeom>
          <a:noFill/>
          <a:ln w="19050" algn="ctr">
            <a:noFill/>
            <a:miter lim="800000"/>
            <a:headEnd/>
            <a:tailEnd/>
          </a:ln>
        </p:spPr>
        <p:txBody>
          <a:bodyPr wrap="square" anchor="ctr">
            <a:spAutoFit/>
          </a:bodyPr>
          <a:lstStyle/>
          <a:p>
            <a:pPr algn="just">
              <a:buFont typeface="Wingdings" pitchFamily="2" charset="2"/>
              <a:buChar char="Ø"/>
            </a:pPr>
            <a:r>
              <a:rPr lang="it-IT" sz="900" b="0" dirty="0">
                <a:solidFill>
                  <a:srgbClr val="003366"/>
                </a:solidFill>
              </a:rPr>
              <a:t>possibilità di vedersi riconosciuto parte del valore delle sinergie realizzabili con il partner e di un premio per la cessione del controllo;</a:t>
            </a:r>
          </a:p>
          <a:p>
            <a:pPr algn="just">
              <a:buFont typeface="Wingdings" pitchFamily="2" charset="2"/>
              <a:buChar char="Ø"/>
            </a:pPr>
            <a:r>
              <a:rPr lang="it-IT" sz="900" b="0" dirty="0">
                <a:solidFill>
                  <a:srgbClr val="003366"/>
                </a:solidFill>
              </a:rPr>
              <a:t>Riduzione dei rischi operativi e finanziari sottostanti il piano industriale; </a:t>
            </a:r>
          </a:p>
          <a:p>
            <a:pPr algn="just">
              <a:buFont typeface="Wingdings" pitchFamily="2" charset="2"/>
              <a:buChar char="Ø"/>
            </a:pPr>
            <a:r>
              <a:rPr lang="it-IT" sz="900" b="0" dirty="0">
                <a:solidFill>
                  <a:srgbClr val="003366"/>
                </a:solidFill>
              </a:rPr>
              <a:t>Possibilità per la Proprietà e per il Management di partecipare alla decisioni di tipo strategico e di mantenere ruoli operativi in azienda; </a:t>
            </a:r>
          </a:p>
          <a:p>
            <a:pPr algn="just">
              <a:buFont typeface="Wingdings" pitchFamily="2" charset="2"/>
              <a:buChar char="Ø"/>
            </a:pPr>
            <a:r>
              <a:rPr lang="it-IT" sz="900" b="0" dirty="0">
                <a:solidFill>
                  <a:srgbClr val="003366"/>
                </a:solidFill>
              </a:rPr>
              <a:t>L’opzione risulta più gradita  ad un partner industriale e pertanto più facilmente perseguibile;</a:t>
            </a:r>
          </a:p>
          <a:p>
            <a:pPr algn="just">
              <a:buFont typeface="Wingdings" pitchFamily="2" charset="2"/>
              <a:buChar char="Ø"/>
            </a:pPr>
            <a:r>
              <a:rPr lang="it-IT" sz="900" b="0" dirty="0">
                <a:solidFill>
                  <a:srgbClr val="003366"/>
                </a:solidFill>
              </a:rPr>
              <a:t>Possibilità per la controllante </a:t>
            </a:r>
            <a:r>
              <a:rPr lang="it-IT" sz="900" b="0" dirty="0" err="1">
                <a:solidFill>
                  <a:srgbClr val="003366"/>
                </a:solidFill>
              </a:rPr>
              <a:t>Tregi</a:t>
            </a:r>
            <a:r>
              <a:rPr lang="it-IT" sz="900" b="0" dirty="0">
                <a:solidFill>
                  <a:srgbClr val="003366"/>
                </a:solidFill>
              </a:rPr>
              <a:t> di anticipare il timing del rimborso del debito vs il sistema bancario; </a:t>
            </a:r>
          </a:p>
        </p:txBody>
      </p:sp>
      <p:sp>
        <p:nvSpPr>
          <p:cNvPr id="16" name="Rectangle 13"/>
          <p:cNvSpPr>
            <a:spLocks noChangeArrowheads="1"/>
          </p:cNvSpPr>
          <p:nvPr/>
        </p:nvSpPr>
        <p:spPr bwMode="auto">
          <a:xfrm>
            <a:off x="6039293" y="2994052"/>
            <a:ext cx="3288997" cy="1369606"/>
          </a:xfrm>
          <a:prstGeom prst="rect">
            <a:avLst/>
          </a:prstGeom>
          <a:noFill/>
          <a:ln w="19050" algn="ctr">
            <a:noFill/>
            <a:miter lim="800000"/>
            <a:headEnd/>
            <a:tailEnd/>
          </a:ln>
        </p:spPr>
        <p:txBody>
          <a:bodyPr wrap="square" anchor="ctr">
            <a:spAutoFit/>
          </a:bodyPr>
          <a:lstStyle/>
          <a:p>
            <a:pPr algn="just">
              <a:buFont typeface="Wingdings" pitchFamily="2" charset="2"/>
              <a:buChar char="Ø"/>
            </a:pPr>
            <a:r>
              <a:rPr lang="it-IT" sz="900" b="0" dirty="0">
                <a:solidFill>
                  <a:srgbClr val="003366"/>
                </a:solidFill>
              </a:rPr>
              <a:t>Perdita di autonomia decisionale da parte della Proprietà e del Management attuale di TVS;</a:t>
            </a:r>
          </a:p>
          <a:p>
            <a:pPr algn="just">
              <a:buFont typeface="Wingdings" pitchFamily="2" charset="2"/>
              <a:buChar char="Ø"/>
            </a:pPr>
            <a:r>
              <a:rPr lang="it-IT" sz="900" b="0" dirty="0">
                <a:solidFill>
                  <a:srgbClr val="003366"/>
                </a:solidFill>
              </a:rPr>
              <a:t>In termini economici, potrebbe comportare un minor introito per la cessione di TVS rispetto alla precedente opzione sebbene al riguardo andrebbero verificati i vantaggi  derivanti dalla anticipazione del rimborso del debito vs il sistema bancario da parte della controllante </a:t>
            </a:r>
            <a:r>
              <a:rPr lang="it-IT" sz="900" b="0" dirty="0" err="1">
                <a:solidFill>
                  <a:srgbClr val="003366"/>
                </a:solidFill>
              </a:rPr>
              <a:t>Tregi</a:t>
            </a:r>
            <a:r>
              <a:rPr lang="it-IT" sz="900" b="0" dirty="0">
                <a:solidFill>
                  <a:srgbClr val="003366"/>
                </a:solidFill>
              </a:rPr>
              <a:t>;</a:t>
            </a:r>
          </a:p>
          <a:p>
            <a:pPr algn="just"/>
            <a:endParaRPr lang="it-IT" b="0" dirty="0">
              <a:solidFill>
                <a:srgbClr val="003366"/>
              </a:solidFill>
            </a:endParaRPr>
          </a:p>
          <a:p>
            <a:pPr algn="just"/>
            <a:endParaRPr lang="it-IT" b="0" dirty="0">
              <a:solidFill>
                <a:srgbClr val="003366"/>
              </a:solidFill>
            </a:endParaRPr>
          </a:p>
        </p:txBody>
      </p:sp>
      <p:sp>
        <p:nvSpPr>
          <p:cNvPr id="17" name="Rectangle 16"/>
          <p:cNvSpPr>
            <a:spLocks noChangeArrowheads="1"/>
          </p:cNvSpPr>
          <p:nvPr/>
        </p:nvSpPr>
        <p:spPr bwMode="auto">
          <a:xfrm>
            <a:off x="1856987" y="4811718"/>
            <a:ext cx="4033450" cy="1200329"/>
          </a:xfrm>
          <a:prstGeom prst="rect">
            <a:avLst/>
          </a:prstGeom>
          <a:noFill/>
          <a:ln w="19050" algn="ctr">
            <a:noFill/>
            <a:miter lim="800000"/>
            <a:headEnd/>
            <a:tailEnd/>
          </a:ln>
        </p:spPr>
        <p:txBody>
          <a:bodyPr wrap="square" anchor="ctr">
            <a:spAutoFit/>
          </a:bodyPr>
          <a:lstStyle/>
          <a:p>
            <a:pPr algn="just">
              <a:buFont typeface="Wingdings" pitchFamily="2" charset="2"/>
              <a:buChar char="Ø"/>
            </a:pPr>
            <a:r>
              <a:rPr lang="it-IT" sz="900" b="0" dirty="0">
                <a:solidFill>
                  <a:srgbClr val="003366"/>
                </a:solidFill>
              </a:rPr>
              <a:t>Possibilità di vedersi riconosciuto dal partner un premio per la cessione del controllo e di parte del valore delle sinergie;</a:t>
            </a:r>
          </a:p>
          <a:p>
            <a:pPr algn="just">
              <a:buFont typeface="Wingdings" pitchFamily="2" charset="2"/>
              <a:buChar char="Ø"/>
            </a:pPr>
            <a:r>
              <a:rPr lang="it-IT" sz="900" b="0" dirty="0">
                <a:solidFill>
                  <a:srgbClr val="003366"/>
                </a:solidFill>
              </a:rPr>
              <a:t>Possibilità di anticipare il timing del rimborso del debito da parte della controllante </a:t>
            </a:r>
            <a:r>
              <a:rPr lang="it-IT" sz="900" b="0" dirty="0" err="1">
                <a:solidFill>
                  <a:srgbClr val="003366"/>
                </a:solidFill>
              </a:rPr>
              <a:t>Tregi</a:t>
            </a:r>
            <a:r>
              <a:rPr lang="it-IT" sz="900" b="0" dirty="0">
                <a:solidFill>
                  <a:srgbClr val="003366"/>
                </a:solidFill>
              </a:rPr>
              <a:t> vs il sistema bancario;</a:t>
            </a:r>
          </a:p>
          <a:p>
            <a:pPr algn="just">
              <a:buFont typeface="Wingdings" pitchFamily="2" charset="2"/>
              <a:buChar char="Ø"/>
            </a:pPr>
            <a:r>
              <a:rPr lang="it-IT" sz="900" b="0" dirty="0">
                <a:solidFill>
                  <a:srgbClr val="003366"/>
                </a:solidFill>
              </a:rPr>
              <a:t>Tale opzione potrebbe essere valutata anche nell’ottica di una cessione del 100% e del reinvestimento di parte della somma introitata in una quota di minoranza di una nuova entità risultante dalla aggregazione di con un altro soggetto industriale che risulti sinergico con la stessa (opzione (2)).</a:t>
            </a:r>
          </a:p>
        </p:txBody>
      </p:sp>
      <p:sp>
        <p:nvSpPr>
          <p:cNvPr id="19" name="Rectangle 13"/>
          <p:cNvSpPr>
            <a:spLocks noChangeArrowheads="1"/>
          </p:cNvSpPr>
          <p:nvPr/>
        </p:nvSpPr>
        <p:spPr bwMode="auto">
          <a:xfrm>
            <a:off x="6039292" y="4757062"/>
            <a:ext cx="3260637" cy="1061829"/>
          </a:xfrm>
          <a:prstGeom prst="rect">
            <a:avLst/>
          </a:prstGeom>
          <a:noFill/>
          <a:ln w="19050" algn="ctr">
            <a:noFill/>
            <a:miter lim="800000"/>
            <a:headEnd/>
            <a:tailEnd/>
          </a:ln>
        </p:spPr>
        <p:txBody>
          <a:bodyPr wrap="square" anchor="ctr">
            <a:spAutoFit/>
          </a:bodyPr>
          <a:lstStyle/>
          <a:p>
            <a:pPr algn="just">
              <a:buFont typeface="Wingdings" pitchFamily="2" charset="2"/>
              <a:buChar char="Ø"/>
            </a:pPr>
            <a:r>
              <a:rPr lang="it-IT" sz="900" b="0" dirty="0">
                <a:solidFill>
                  <a:srgbClr val="003366"/>
                </a:solidFill>
              </a:rPr>
              <a:t>Fuoriuscita da parte della Proprietà e del Management dalla gestione di TVS salvo negoziazione di accordi che prevedano il mantenimento di ruoli operativi in azienda per un certo arco temporale; </a:t>
            </a:r>
          </a:p>
          <a:p>
            <a:pPr algn="just">
              <a:buFont typeface="Wingdings" pitchFamily="2" charset="2"/>
              <a:buChar char="Ø"/>
            </a:pPr>
            <a:r>
              <a:rPr lang="it-IT" sz="900" b="0" dirty="0">
                <a:solidFill>
                  <a:srgbClr val="003366"/>
                </a:solidFill>
              </a:rPr>
              <a:t>Mancata possibilità di valorizzazione di sulla base degli obiettivi strategici definiti qualora perseguita nella fase iniziale dell’arco di piano;</a:t>
            </a:r>
          </a:p>
        </p:txBody>
      </p:sp>
      <p:sp>
        <p:nvSpPr>
          <p:cNvPr id="21" name="Rectangle 2"/>
          <p:cNvSpPr txBox="1">
            <a:spLocks noChangeArrowheads="1"/>
          </p:cNvSpPr>
          <p:nvPr/>
        </p:nvSpPr>
        <p:spPr>
          <a:xfrm>
            <a:off x="466725" y="216868"/>
            <a:ext cx="3914854" cy="400110"/>
          </a:xfrm>
          <a:prstGeom prst="rect">
            <a:avLst/>
          </a:prstGeom>
        </p:spPr>
        <p:txBody>
          <a:bodyPr vert="horz" wrap="none" lIns="91440" tIns="45720" rIns="91440" bIns="45720" rtlCol="0" anchor="ct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it-IT" sz="2000" b="1" i="0" u="none" strike="noStrike" kern="0" cap="none" spc="0" normalizeH="0" baseline="0" noProof="0">
                <a:ln>
                  <a:noFill/>
                </a:ln>
                <a:solidFill>
                  <a:srgbClr val="014377"/>
                </a:solidFill>
                <a:effectLst/>
                <a:uLnTx/>
                <a:uFillTx/>
                <a:latin typeface="Arial" charset="0"/>
                <a:ea typeface="+mn-ea"/>
                <a:cs typeface="+mn-cs"/>
              </a:rPr>
              <a:t>Possibile tipologia Operazione</a:t>
            </a:r>
            <a:endParaRPr kumimoji="0" lang="it-IT" sz="2000" b="1" i="0" u="none" strike="noStrike" kern="0" cap="none" spc="0" normalizeH="0" baseline="0" noProof="0" dirty="0">
              <a:ln>
                <a:noFill/>
              </a:ln>
              <a:solidFill>
                <a:srgbClr val="014377"/>
              </a:solidFill>
              <a:effectLst/>
              <a:uLnTx/>
              <a:uFillTx/>
              <a:latin typeface="Arial" charset="0"/>
              <a:ea typeface="+mn-ea"/>
              <a:cs typeface="+mn-cs"/>
            </a:endParaRPr>
          </a:p>
        </p:txBody>
      </p:sp>
      <mc:AlternateContent xmlns:mc="http://schemas.openxmlformats.org/markup-compatibility/2006" xmlns:p14="http://schemas.microsoft.com/office/powerpoint/2010/main">
        <mc:Choice Requires="p14">
          <p:contentPart p14:bwMode="auto" r:id="rId3">
            <p14:nvContentPartPr>
              <p14:cNvPr id="2" name="Input penna 1">
                <a:extLst>
                  <a:ext uri="{FF2B5EF4-FFF2-40B4-BE49-F238E27FC236}">
                    <a16:creationId xmlns:a16="http://schemas.microsoft.com/office/drawing/2014/main" id="{25528824-50A2-8E3D-86F3-A8B106B15322}"/>
                  </a:ext>
                </a:extLst>
              </p14:cNvPr>
              <p14:cNvContentPartPr/>
              <p14:nvPr/>
            </p14:nvContentPartPr>
            <p14:xfrm>
              <a:off x="8912233" y="193024"/>
              <a:ext cx="950400" cy="412920"/>
            </p14:xfrm>
          </p:contentPart>
        </mc:Choice>
        <mc:Fallback xmlns="">
          <p:pic>
            <p:nvPicPr>
              <p:cNvPr id="2" name="Input penna 1">
                <a:extLst>
                  <a:ext uri="{FF2B5EF4-FFF2-40B4-BE49-F238E27FC236}">
                    <a16:creationId xmlns:a16="http://schemas.microsoft.com/office/drawing/2014/main" id="{25528824-50A2-8E3D-86F3-A8B106B15322}"/>
                  </a:ext>
                </a:extLst>
              </p:cNvPr>
              <p:cNvPicPr/>
              <p:nvPr/>
            </p:nvPicPr>
            <p:blipFill>
              <a:blip r:embed="rId4"/>
              <a:stretch>
                <a:fillRect/>
              </a:stretch>
            </p:blipFill>
            <p:spPr>
              <a:xfrm>
                <a:off x="8858593" y="85384"/>
                <a:ext cx="1058040" cy="62856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3" name="Input penna 2">
                <a:extLst>
                  <a:ext uri="{FF2B5EF4-FFF2-40B4-BE49-F238E27FC236}">
                    <a16:creationId xmlns:a16="http://schemas.microsoft.com/office/drawing/2014/main" id="{23969D3A-21E4-4C03-5D70-52449A85B770}"/>
                  </a:ext>
                </a:extLst>
              </p14:cNvPr>
              <p14:cNvContentPartPr/>
              <p14:nvPr/>
            </p14:nvContentPartPr>
            <p14:xfrm>
              <a:off x="8547193" y="6468544"/>
              <a:ext cx="1210320" cy="36720"/>
            </p14:xfrm>
          </p:contentPart>
        </mc:Choice>
        <mc:Fallback xmlns="">
          <p:pic>
            <p:nvPicPr>
              <p:cNvPr id="3" name="Input penna 2">
                <a:extLst>
                  <a:ext uri="{FF2B5EF4-FFF2-40B4-BE49-F238E27FC236}">
                    <a16:creationId xmlns:a16="http://schemas.microsoft.com/office/drawing/2014/main" id="{23969D3A-21E4-4C03-5D70-52449A85B770}"/>
                  </a:ext>
                </a:extLst>
              </p:cNvPr>
              <p:cNvPicPr/>
              <p:nvPr/>
            </p:nvPicPr>
            <p:blipFill>
              <a:blip r:embed="rId6"/>
              <a:stretch>
                <a:fillRect/>
              </a:stretch>
            </p:blipFill>
            <p:spPr>
              <a:xfrm>
                <a:off x="8493193" y="6360544"/>
                <a:ext cx="1317960" cy="25236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4" name="Input penna 3">
                <a:extLst>
                  <a:ext uri="{FF2B5EF4-FFF2-40B4-BE49-F238E27FC236}">
                    <a16:creationId xmlns:a16="http://schemas.microsoft.com/office/drawing/2014/main" id="{7B923712-19D0-9DB9-68EE-6D4C15DCAFEE}"/>
                  </a:ext>
                </a:extLst>
              </p14:cNvPr>
              <p14:cNvContentPartPr/>
              <p14:nvPr/>
            </p14:nvContentPartPr>
            <p14:xfrm>
              <a:off x="-42767" y="436024"/>
              <a:ext cx="436680" cy="38880"/>
            </p14:xfrm>
          </p:contentPart>
        </mc:Choice>
        <mc:Fallback xmlns="">
          <p:pic>
            <p:nvPicPr>
              <p:cNvPr id="4" name="Input penna 3">
                <a:extLst>
                  <a:ext uri="{FF2B5EF4-FFF2-40B4-BE49-F238E27FC236}">
                    <a16:creationId xmlns:a16="http://schemas.microsoft.com/office/drawing/2014/main" id="{7B923712-19D0-9DB9-68EE-6D4C15DCAFEE}"/>
                  </a:ext>
                </a:extLst>
              </p:cNvPr>
              <p:cNvPicPr/>
              <p:nvPr/>
            </p:nvPicPr>
            <p:blipFill>
              <a:blip r:embed="rId8"/>
              <a:stretch>
                <a:fillRect/>
              </a:stretch>
            </p:blipFill>
            <p:spPr>
              <a:xfrm>
                <a:off x="-96767" y="328024"/>
                <a:ext cx="544320" cy="25452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5" name="Input penna 4">
                <a:extLst>
                  <a:ext uri="{FF2B5EF4-FFF2-40B4-BE49-F238E27FC236}">
                    <a16:creationId xmlns:a16="http://schemas.microsoft.com/office/drawing/2014/main" id="{2A6473FB-2C67-CFD9-3631-13FD95781D69}"/>
                  </a:ext>
                </a:extLst>
              </p14:cNvPr>
              <p14:cNvContentPartPr/>
              <p14:nvPr/>
            </p14:nvContentPartPr>
            <p14:xfrm>
              <a:off x="3935233" y="1469584"/>
              <a:ext cx="275400" cy="360"/>
            </p14:xfrm>
          </p:contentPart>
        </mc:Choice>
        <mc:Fallback xmlns="">
          <p:pic>
            <p:nvPicPr>
              <p:cNvPr id="5" name="Input penna 4">
                <a:extLst>
                  <a:ext uri="{FF2B5EF4-FFF2-40B4-BE49-F238E27FC236}">
                    <a16:creationId xmlns:a16="http://schemas.microsoft.com/office/drawing/2014/main" id="{2A6473FB-2C67-CFD9-3631-13FD95781D69}"/>
                  </a:ext>
                </a:extLst>
              </p:cNvPr>
              <p:cNvPicPr/>
              <p:nvPr/>
            </p:nvPicPr>
            <p:blipFill>
              <a:blip r:embed="rId10"/>
              <a:stretch>
                <a:fillRect/>
              </a:stretch>
            </p:blipFill>
            <p:spPr>
              <a:xfrm>
                <a:off x="3881233" y="1361944"/>
                <a:ext cx="38304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6" name="Input penna 5">
                <a:extLst>
                  <a:ext uri="{FF2B5EF4-FFF2-40B4-BE49-F238E27FC236}">
                    <a16:creationId xmlns:a16="http://schemas.microsoft.com/office/drawing/2014/main" id="{27143E0D-6C60-BF0A-4503-11104E3FD2A0}"/>
                  </a:ext>
                </a:extLst>
              </p14:cNvPr>
              <p14:cNvContentPartPr/>
              <p14:nvPr/>
            </p14:nvContentPartPr>
            <p14:xfrm>
              <a:off x="3587833" y="4155544"/>
              <a:ext cx="343800" cy="360"/>
            </p14:xfrm>
          </p:contentPart>
        </mc:Choice>
        <mc:Fallback xmlns="">
          <p:pic>
            <p:nvPicPr>
              <p:cNvPr id="6" name="Input penna 5">
                <a:extLst>
                  <a:ext uri="{FF2B5EF4-FFF2-40B4-BE49-F238E27FC236}">
                    <a16:creationId xmlns:a16="http://schemas.microsoft.com/office/drawing/2014/main" id="{27143E0D-6C60-BF0A-4503-11104E3FD2A0}"/>
                  </a:ext>
                </a:extLst>
              </p:cNvPr>
              <p:cNvPicPr/>
              <p:nvPr/>
            </p:nvPicPr>
            <p:blipFill>
              <a:blip r:embed="rId12"/>
              <a:stretch>
                <a:fillRect/>
              </a:stretch>
            </p:blipFill>
            <p:spPr>
              <a:xfrm>
                <a:off x="3534193" y="4047544"/>
                <a:ext cx="45144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7" name="Input penna 6">
                <a:extLst>
                  <a:ext uri="{FF2B5EF4-FFF2-40B4-BE49-F238E27FC236}">
                    <a16:creationId xmlns:a16="http://schemas.microsoft.com/office/drawing/2014/main" id="{3ECEDF51-ADEF-6E8B-618B-A094CE36F81D}"/>
                  </a:ext>
                </a:extLst>
              </p14:cNvPr>
              <p14:cNvContentPartPr/>
              <p14:nvPr/>
            </p14:nvContentPartPr>
            <p14:xfrm>
              <a:off x="2569393" y="5335984"/>
              <a:ext cx="455400" cy="36000"/>
            </p14:xfrm>
          </p:contentPart>
        </mc:Choice>
        <mc:Fallback xmlns="">
          <p:pic>
            <p:nvPicPr>
              <p:cNvPr id="7" name="Input penna 6">
                <a:extLst>
                  <a:ext uri="{FF2B5EF4-FFF2-40B4-BE49-F238E27FC236}">
                    <a16:creationId xmlns:a16="http://schemas.microsoft.com/office/drawing/2014/main" id="{3ECEDF51-ADEF-6E8B-618B-A094CE36F81D}"/>
                  </a:ext>
                </a:extLst>
              </p:cNvPr>
              <p:cNvPicPr/>
              <p:nvPr/>
            </p:nvPicPr>
            <p:blipFill>
              <a:blip r:embed="rId14"/>
              <a:stretch>
                <a:fillRect/>
              </a:stretch>
            </p:blipFill>
            <p:spPr>
              <a:xfrm>
                <a:off x="2515753" y="5227984"/>
                <a:ext cx="563040" cy="25164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8" name="Input penna 7">
                <a:extLst>
                  <a:ext uri="{FF2B5EF4-FFF2-40B4-BE49-F238E27FC236}">
                    <a16:creationId xmlns:a16="http://schemas.microsoft.com/office/drawing/2014/main" id="{47D061D3-4418-8EAB-5629-86ED175865B7}"/>
                  </a:ext>
                </a:extLst>
              </p14:cNvPr>
              <p14:cNvContentPartPr/>
              <p14:nvPr/>
            </p14:nvContentPartPr>
            <p14:xfrm>
              <a:off x="8032393" y="3981664"/>
              <a:ext cx="298440" cy="360"/>
            </p14:xfrm>
          </p:contentPart>
        </mc:Choice>
        <mc:Fallback xmlns="">
          <p:pic>
            <p:nvPicPr>
              <p:cNvPr id="8" name="Input penna 7">
                <a:extLst>
                  <a:ext uri="{FF2B5EF4-FFF2-40B4-BE49-F238E27FC236}">
                    <a16:creationId xmlns:a16="http://schemas.microsoft.com/office/drawing/2014/main" id="{47D061D3-4418-8EAB-5629-86ED175865B7}"/>
                  </a:ext>
                </a:extLst>
              </p:cNvPr>
              <p:cNvPicPr/>
              <p:nvPr/>
            </p:nvPicPr>
            <p:blipFill>
              <a:blip r:embed="rId16"/>
              <a:stretch>
                <a:fillRect/>
              </a:stretch>
            </p:blipFill>
            <p:spPr>
              <a:xfrm>
                <a:off x="7978753" y="3873664"/>
                <a:ext cx="40608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9" name="Input penna 8">
                <a:extLst>
                  <a:ext uri="{FF2B5EF4-FFF2-40B4-BE49-F238E27FC236}">
                    <a16:creationId xmlns:a16="http://schemas.microsoft.com/office/drawing/2014/main" id="{8F7BDF45-0E73-B33C-5D9B-361346C386B5}"/>
                  </a:ext>
                </a:extLst>
              </p14:cNvPr>
              <p14:cNvContentPartPr/>
              <p14:nvPr/>
            </p14:nvContentPartPr>
            <p14:xfrm>
              <a:off x="7198993" y="3530224"/>
              <a:ext cx="293760" cy="360"/>
            </p14:xfrm>
          </p:contentPart>
        </mc:Choice>
        <mc:Fallback xmlns="">
          <p:pic>
            <p:nvPicPr>
              <p:cNvPr id="9" name="Input penna 8">
                <a:extLst>
                  <a:ext uri="{FF2B5EF4-FFF2-40B4-BE49-F238E27FC236}">
                    <a16:creationId xmlns:a16="http://schemas.microsoft.com/office/drawing/2014/main" id="{8F7BDF45-0E73-B33C-5D9B-361346C386B5}"/>
                  </a:ext>
                </a:extLst>
              </p:cNvPr>
              <p:cNvPicPr/>
              <p:nvPr/>
            </p:nvPicPr>
            <p:blipFill>
              <a:blip r:embed="rId16"/>
              <a:stretch>
                <a:fillRect/>
              </a:stretch>
            </p:blipFill>
            <p:spPr>
              <a:xfrm>
                <a:off x="7145353" y="3422224"/>
                <a:ext cx="4014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10" name="Input penna 9">
                <a:extLst>
                  <a:ext uri="{FF2B5EF4-FFF2-40B4-BE49-F238E27FC236}">
                    <a16:creationId xmlns:a16="http://schemas.microsoft.com/office/drawing/2014/main" id="{3E8C8DEF-2037-7933-369F-262C1557F644}"/>
                  </a:ext>
                </a:extLst>
              </p14:cNvPr>
              <p14:cNvContentPartPr/>
              <p14:nvPr/>
            </p14:nvContentPartPr>
            <p14:xfrm>
              <a:off x="7580953" y="3182824"/>
              <a:ext cx="316440" cy="3240"/>
            </p14:xfrm>
          </p:contentPart>
        </mc:Choice>
        <mc:Fallback xmlns="">
          <p:pic>
            <p:nvPicPr>
              <p:cNvPr id="10" name="Input penna 9">
                <a:extLst>
                  <a:ext uri="{FF2B5EF4-FFF2-40B4-BE49-F238E27FC236}">
                    <a16:creationId xmlns:a16="http://schemas.microsoft.com/office/drawing/2014/main" id="{3E8C8DEF-2037-7933-369F-262C1557F644}"/>
                  </a:ext>
                </a:extLst>
              </p:cNvPr>
              <p:cNvPicPr/>
              <p:nvPr/>
            </p:nvPicPr>
            <p:blipFill>
              <a:blip r:embed="rId19"/>
              <a:stretch>
                <a:fillRect/>
              </a:stretch>
            </p:blipFill>
            <p:spPr>
              <a:xfrm>
                <a:off x="7527313" y="3075184"/>
                <a:ext cx="424080" cy="21888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11" name="Input penna 10">
                <a:extLst>
                  <a:ext uri="{FF2B5EF4-FFF2-40B4-BE49-F238E27FC236}">
                    <a16:creationId xmlns:a16="http://schemas.microsoft.com/office/drawing/2014/main" id="{0D8B0547-A96B-4E89-0320-108DEC25428C}"/>
                  </a:ext>
                </a:extLst>
              </p14:cNvPr>
              <p14:cNvContentPartPr/>
              <p14:nvPr/>
            </p14:nvContentPartPr>
            <p14:xfrm>
              <a:off x="7071913" y="4988944"/>
              <a:ext cx="451800" cy="35280"/>
            </p14:xfrm>
          </p:contentPart>
        </mc:Choice>
        <mc:Fallback xmlns="">
          <p:pic>
            <p:nvPicPr>
              <p:cNvPr id="11" name="Input penna 10">
                <a:extLst>
                  <a:ext uri="{FF2B5EF4-FFF2-40B4-BE49-F238E27FC236}">
                    <a16:creationId xmlns:a16="http://schemas.microsoft.com/office/drawing/2014/main" id="{0D8B0547-A96B-4E89-0320-108DEC25428C}"/>
                  </a:ext>
                </a:extLst>
              </p:cNvPr>
              <p:cNvPicPr/>
              <p:nvPr/>
            </p:nvPicPr>
            <p:blipFill>
              <a:blip r:embed="rId21"/>
              <a:stretch>
                <a:fillRect/>
              </a:stretch>
            </p:blipFill>
            <p:spPr>
              <a:xfrm>
                <a:off x="7017913" y="4880944"/>
                <a:ext cx="559440" cy="25092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12" name="Input penna 11">
                <a:extLst>
                  <a:ext uri="{FF2B5EF4-FFF2-40B4-BE49-F238E27FC236}">
                    <a16:creationId xmlns:a16="http://schemas.microsoft.com/office/drawing/2014/main" id="{C0B80FF6-958B-D851-D559-7E03185C81F1}"/>
                  </a:ext>
                </a:extLst>
              </p14:cNvPr>
              <p14:cNvContentPartPr/>
              <p14:nvPr/>
            </p14:nvContentPartPr>
            <p14:xfrm>
              <a:off x="8483833" y="6631984"/>
              <a:ext cx="1128960" cy="96840"/>
            </p14:xfrm>
          </p:contentPart>
        </mc:Choice>
        <mc:Fallback xmlns="">
          <p:pic>
            <p:nvPicPr>
              <p:cNvPr id="12" name="Input penna 11">
                <a:extLst>
                  <a:ext uri="{FF2B5EF4-FFF2-40B4-BE49-F238E27FC236}">
                    <a16:creationId xmlns:a16="http://schemas.microsoft.com/office/drawing/2014/main" id="{C0B80FF6-958B-D851-D559-7E03185C81F1}"/>
                  </a:ext>
                </a:extLst>
              </p:cNvPr>
              <p:cNvPicPr/>
              <p:nvPr/>
            </p:nvPicPr>
            <p:blipFill>
              <a:blip r:embed="rId23"/>
              <a:stretch>
                <a:fillRect/>
              </a:stretch>
            </p:blipFill>
            <p:spPr>
              <a:xfrm>
                <a:off x="8430193" y="6523984"/>
                <a:ext cx="1236600" cy="312480"/>
              </a:xfrm>
              <a:prstGeom prst="rect">
                <a:avLst/>
              </a:prstGeom>
            </p:spPr>
          </p:pic>
        </mc:Fallback>
      </mc:AlternateContent>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66725" y="216867"/>
            <a:ext cx="4228105" cy="400110"/>
          </a:xfrm>
        </p:spPr>
        <p:txBody>
          <a:bodyPr vert="horz" wrap="square" lIns="91440" tIns="45720" rIns="91440" bIns="45720" rtlCol="0" anchor="ctr">
            <a:spAutoFit/>
          </a:bodyPr>
          <a:lstStyle/>
          <a:p>
            <a:pPr algn="l" eaLnBrk="0" fontAlgn="base" hangingPunct="0">
              <a:spcAft>
                <a:spcPct val="0"/>
              </a:spcAft>
              <a:defRPr/>
            </a:pPr>
            <a:r>
              <a:rPr lang="it-IT" sz="2000" b="1" kern="0" dirty="0">
                <a:solidFill>
                  <a:srgbClr val="014377"/>
                </a:solidFill>
                <a:latin typeface="Arial" charset="0"/>
                <a:ea typeface="+mn-ea"/>
                <a:cs typeface="+mn-cs"/>
              </a:rPr>
              <a:t>Processo</a:t>
            </a:r>
          </a:p>
        </p:txBody>
      </p:sp>
      <p:sp>
        <p:nvSpPr>
          <p:cNvPr id="40966" name="AutoShape 6"/>
          <p:cNvSpPr>
            <a:spLocks noChangeArrowheads="1"/>
          </p:cNvSpPr>
          <p:nvPr/>
        </p:nvSpPr>
        <p:spPr bwMode="auto">
          <a:xfrm>
            <a:off x="1881964" y="786795"/>
            <a:ext cx="7368362" cy="255196"/>
          </a:xfrm>
          <a:prstGeom prst="roundRect">
            <a:avLst>
              <a:gd name="adj" fmla="val 21336"/>
            </a:avLst>
          </a:prstGeom>
          <a:solidFill>
            <a:srgbClr val="012747"/>
          </a:solidFill>
          <a:ln w="9525" algn="ctr">
            <a:noFill/>
            <a:round/>
            <a:headEnd/>
            <a:tailEnd/>
          </a:ln>
          <a:effectLst/>
        </p:spPr>
        <p:txBody>
          <a:bodyPr lIns="72009" tIns="0" rIns="72009" bIns="0" anchor="ctr"/>
          <a:lstStyle/>
          <a:p>
            <a:pPr defTabSz="931863" eaLnBrk="0" hangingPunct="0">
              <a:spcBef>
                <a:spcPct val="50000"/>
              </a:spcBef>
              <a:buClr>
                <a:schemeClr val="tx1"/>
              </a:buClr>
            </a:pPr>
            <a:endParaRPr lang="it-IT" sz="900" i="1" dirty="0">
              <a:solidFill>
                <a:schemeClr val="bg1"/>
              </a:solidFill>
              <a:cs typeface="Arial" pitchFamily="34" charset="0"/>
            </a:endParaRPr>
          </a:p>
        </p:txBody>
      </p:sp>
      <p:sp>
        <p:nvSpPr>
          <p:cNvPr id="40968" name="AutoShape 8"/>
          <p:cNvSpPr>
            <a:spLocks noChangeArrowheads="1"/>
          </p:cNvSpPr>
          <p:nvPr/>
        </p:nvSpPr>
        <p:spPr bwMode="auto">
          <a:xfrm>
            <a:off x="203994" y="787537"/>
            <a:ext cx="1582276" cy="265068"/>
          </a:xfrm>
          <a:prstGeom prst="roundRect">
            <a:avLst>
              <a:gd name="adj" fmla="val 22072"/>
            </a:avLst>
          </a:prstGeom>
          <a:solidFill>
            <a:srgbClr val="012747"/>
          </a:solidFill>
          <a:ln w="9525" algn="ctr">
            <a:noFill/>
            <a:round/>
            <a:headEnd/>
            <a:tailEnd/>
          </a:ln>
          <a:effectLst/>
        </p:spPr>
        <p:txBody>
          <a:bodyPr lIns="72009" tIns="0" rIns="72009" bIns="0" anchor="ctr"/>
          <a:lstStyle/>
          <a:p>
            <a:pPr defTabSz="931863" eaLnBrk="0" hangingPunct="0">
              <a:spcBef>
                <a:spcPct val="50000"/>
              </a:spcBef>
              <a:buClr>
                <a:schemeClr val="tx1"/>
              </a:buClr>
            </a:pPr>
            <a:endParaRPr lang="it-IT" sz="900" i="1" dirty="0">
              <a:solidFill>
                <a:schemeClr val="bg1"/>
              </a:solidFill>
              <a:cs typeface="Arial" pitchFamily="34" charset="0"/>
            </a:endParaRPr>
          </a:p>
        </p:txBody>
      </p:sp>
      <p:sp>
        <p:nvSpPr>
          <p:cNvPr id="18" name="AutoShape 14"/>
          <p:cNvSpPr>
            <a:spLocks noChangeArrowheads="1"/>
          </p:cNvSpPr>
          <p:nvPr/>
        </p:nvSpPr>
        <p:spPr bwMode="auto">
          <a:xfrm>
            <a:off x="193361" y="1584247"/>
            <a:ext cx="1507848" cy="691116"/>
          </a:xfrm>
          <a:prstGeom prst="roundRect">
            <a:avLst/>
          </a:prstGeom>
          <a:solidFill>
            <a:srgbClr val="9BCDFF"/>
          </a:solidFill>
          <a:ln w="9525" algn="ctr">
            <a:noFill/>
            <a:miter lim="800000"/>
            <a:headEnd/>
            <a:tailEnd/>
          </a:ln>
          <a:effectLst>
            <a:outerShdw blurRad="50800" dist="38100" dir="2700000" algn="tl" rotWithShape="0">
              <a:prstClr val="black">
                <a:alpha val="40000"/>
              </a:prstClr>
            </a:outerShdw>
          </a:effectLst>
        </p:spPr>
        <p:txBody>
          <a:bodyPr lIns="46800" rIns="46800" anchor="ctr"/>
          <a:lstStyle/>
          <a:p>
            <a:pPr>
              <a:buClr>
                <a:schemeClr val="tx1"/>
              </a:buClr>
              <a:buFont typeface="Wingdings" pitchFamily="2" charset="2"/>
              <a:buNone/>
            </a:pPr>
            <a:r>
              <a:rPr lang="it-IT" dirty="0">
                <a:solidFill>
                  <a:srgbClr val="002060"/>
                </a:solidFill>
              </a:rPr>
              <a:t>Fase preliminare</a:t>
            </a:r>
          </a:p>
        </p:txBody>
      </p:sp>
      <p:cxnSp>
        <p:nvCxnSpPr>
          <p:cNvPr id="22" name="Connettore 1 21"/>
          <p:cNvCxnSpPr/>
          <p:nvPr/>
        </p:nvCxnSpPr>
        <p:spPr bwMode="auto">
          <a:xfrm flipV="1">
            <a:off x="237836" y="2749993"/>
            <a:ext cx="9430328" cy="0"/>
          </a:xfrm>
          <a:prstGeom prst="line">
            <a:avLst/>
          </a:prstGeom>
          <a:noFill/>
          <a:ln w="9525" cap="flat" cmpd="sng" algn="ctr">
            <a:solidFill>
              <a:schemeClr val="bg1">
                <a:lumMod val="50000"/>
              </a:schemeClr>
            </a:solidFill>
            <a:prstDash val="dash"/>
            <a:round/>
            <a:headEnd type="none" w="med" len="med"/>
            <a:tailEnd type="none" w="med" len="med"/>
          </a:ln>
          <a:effectLst/>
        </p:spPr>
      </p:cxnSp>
      <p:sp>
        <p:nvSpPr>
          <p:cNvPr id="27" name="Rectangle 13"/>
          <p:cNvSpPr>
            <a:spLocks noChangeArrowheads="1"/>
          </p:cNvSpPr>
          <p:nvPr/>
        </p:nvSpPr>
        <p:spPr bwMode="auto">
          <a:xfrm>
            <a:off x="1850065" y="2010675"/>
            <a:ext cx="7400261" cy="507831"/>
          </a:xfrm>
          <a:prstGeom prst="rect">
            <a:avLst/>
          </a:prstGeom>
          <a:noFill/>
          <a:ln w="19050" algn="ctr">
            <a:noFill/>
            <a:miter lim="800000"/>
            <a:headEnd/>
            <a:tailEnd/>
          </a:ln>
        </p:spPr>
        <p:txBody>
          <a:bodyPr wrap="square" anchor="ctr">
            <a:spAutoFit/>
          </a:bodyPr>
          <a:lstStyle/>
          <a:p>
            <a:pPr algn="just"/>
            <a:endParaRPr lang="it-IT" sz="900" b="0" dirty="0">
              <a:solidFill>
                <a:srgbClr val="003366"/>
              </a:solidFill>
            </a:endParaRPr>
          </a:p>
          <a:p>
            <a:pPr algn="just"/>
            <a:r>
              <a:rPr lang="it-IT" sz="900" b="0" dirty="0">
                <a:solidFill>
                  <a:srgbClr val="003366"/>
                </a:solidFill>
              </a:rPr>
              <a:t>Organizzazione di incontri preliminari  con la Proprietà ed il Management  di tipo conoscitivo in Italia o all’estero;</a:t>
            </a:r>
          </a:p>
          <a:p>
            <a:pPr algn="just"/>
            <a:endParaRPr lang="it-IT" sz="900" b="0" dirty="0">
              <a:solidFill>
                <a:srgbClr val="003366"/>
              </a:solidFill>
            </a:endParaRPr>
          </a:p>
        </p:txBody>
      </p:sp>
      <p:sp>
        <p:nvSpPr>
          <p:cNvPr id="29" name="Rectangle 16"/>
          <p:cNvSpPr>
            <a:spLocks noChangeArrowheads="1"/>
          </p:cNvSpPr>
          <p:nvPr/>
        </p:nvSpPr>
        <p:spPr bwMode="auto">
          <a:xfrm>
            <a:off x="1860543" y="1112311"/>
            <a:ext cx="7474844" cy="923330"/>
          </a:xfrm>
          <a:prstGeom prst="rect">
            <a:avLst/>
          </a:prstGeom>
          <a:noFill/>
          <a:ln w="19050" algn="ctr">
            <a:noFill/>
            <a:miter lim="800000"/>
            <a:headEnd/>
            <a:tailEnd/>
          </a:ln>
        </p:spPr>
        <p:txBody>
          <a:bodyPr wrap="square" anchor="ctr">
            <a:spAutoFit/>
          </a:bodyPr>
          <a:lstStyle/>
          <a:p>
            <a:pPr algn="just"/>
            <a:r>
              <a:rPr lang="it-IT" sz="900" b="0" dirty="0">
                <a:solidFill>
                  <a:srgbClr val="003366"/>
                </a:solidFill>
              </a:rPr>
              <a:t>Approfondimento da parte di UBI con la Proprietà e con il Management dei singoli punti del piano industriale e valutazione preliminare delle  sinergie  con i potenziali Partner e la loro coerenza per il perseguimento degli obiettivi strategici definiti nel piano; </a:t>
            </a:r>
          </a:p>
          <a:p>
            <a:pPr algn="just"/>
            <a:endParaRPr lang="it-IT" sz="900" b="0" dirty="0">
              <a:solidFill>
                <a:srgbClr val="003366"/>
              </a:solidFill>
            </a:endParaRPr>
          </a:p>
          <a:p>
            <a:pPr algn="just"/>
            <a:r>
              <a:rPr lang="it-IT" sz="900" b="0" dirty="0">
                <a:solidFill>
                  <a:srgbClr val="003366"/>
                </a:solidFill>
              </a:rPr>
              <a:t>Avvio contatti da parte  di UBI con i potenziali partner (invio </a:t>
            </a:r>
            <a:r>
              <a:rPr lang="it-IT" sz="900" b="0" dirty="0" err="1">
                <a:solidFill>
                  <a:srgbClr val="003366"/>
                </a:solidFill>
              </a:rPr>
              <a:t>blind</a:t>
            </a:r>
            <a:r>
              <a:rPr lang="it-IT" sz="900" b="0" dirty="0">
                <a:solidFill>
                  <a:srgbClr val="003366"/>
                </a:solidFill>
              </a:rPr>
              <a:t> </a:t>
            </a:r>
            <a:r>
              <a:rPr lang="it-IT" sz="900" b="0" dirty="0" err="1">
                <a:solidFill>
                  <a:srgbClr val="003366"/>
                </a:solidFill>
              </a:rPr>
              <a:t>profile</a:t>
            </a:r>
            <a:r>
              <a:rPr lang="it-IT" sz="900" b="0" dirty="0">
                <a:solidFill>
                  <a:srgbClr val="003366"/>
                </a:solidFill>
              </a:rPr>
              <a:t>). In questa fase.. si avvarrà oltre che delle relazioni dirette intrattenute dal Team di M&amp;A con i potenziali partner industriali o finanziari, anche di tutto il network in Italia ed all’estero del Gruppo UBI tra cui le filiali di Hong Kong, di New York, di Rio Janeiro  e di International;</a:t>
            </a:r>
          </a:p>
        </p:txBody>
      </p:sp>
      <p:sp>
        <p:nvSpPr>
          <p:cNvPr id="36" name="Rectangle 13"/>
          <p:cNvSpPr>
            <a:spLocks noChangeArrowheads="1"/>
          </p:cNvSpPr>
          <p:nvPr/>
        </p:nvSpPr>
        <p:spPr bwMode="auto">
          <a:xfrm>
            <a:off x="2164720" y="5715624"/>
            <a:ext cx="1999690" cy="246221"/>
          </a:xfrm>
          <a:prstGeom prst="rect">
            <a:avLst/>
          </a:prstGeom>
          <a:noFill/>
          <a:ln w="19050" algn="ctr">
            <a:noFill/>
            <a:miter lim="800000"/>
            <a:headEnd/>
            <a:tailEnd/>
          </a:ln>
        </p:spPr>
        <p:txBody>
          <a:bodyPr wrap="square" anchor="ctr">
            <a:spAutoFit/>
          </a:bodyPr>
          <a:lstStyle/>
          <a:p>
            <a:pPr algn="just"/>
            <a:r>
              <a:rPr lang="it-IT" b="0" dirty="0">
                <a:solidFill>
                  <a:srgbClr val="003366"/>
                </a:solidFill>
              </a:rPr>
              <a:t> </a:t>
            </a:r>
          </a:p>
        </p:txBody>
      </p:sp>
      <p:sp>
        <p:nvSpPr>
          <p:cNvPr id="20" name="AutoShape 4"/>
          <p:cNvSpPr>
            <a:spLocks noChangeArrowheads="1"/>
          </p:cNvSpPr>
          <p:nvPr/>
        </p:nvSpPr>
        <p:spPr bwMode="auto">
          <a:xfrm>
            <a:off x="3720113" y="3085384"/>
            <a:ext cx="1980000" cy="540000"/>
          </a:xfrm>
          <a:prstGeom prst="chevron">
            <a:avLst>
              <a:gd name="adj" fmla="val 73476"/>
            </a:avLst>
          </a:prstGeom>
          <a:solidFill>
            <a:srgbClr val="014377"/>
          </a:solidFill>
          <a:ln w="9525" algn="ctr">
            <a:noFill/>
            <a:round/>
            <a:headEnd/>
            <a:tailEnd/>
          </a:ln>
        </p:spPr>
        <p:txBody>
          <a:bodyPr wrap="none" lIns="46800" rIns="46800" anchor="ctr"/>
          <a:lstStyle/>
          <a:p>
            <a:pPr marL="177800" indent="-177800" eaLnBrk="0" hangingPunct="0">
              <a:buClr>
                <a:srgbClr val="000066"/>
              </a:buClr>
              <a:buSzPct val="120000"/>
            </a:pPr>
            <a:endParaRPr lang="it-IT" sz="1100" dirty="0">
              <a:solidFill>
                <a:schemeClr val="bg1"/>
              </a:solidFill>
            </a:endParaRPr>
          </a:p>
        </p:txBody>
      </p:sp>
      <p:sp>
        <p:nvSpPr>
          <p:cNvPr id="21" name="Text Box 149"/>
          <p:cNvSpPr txBox="1">
            <a:spLocks noChangeArrowheads="1"/>
          </p:cNvSpPr>
          <p:nvPr/>
        </p:nvSpPr>
        <p:spPr bwMode="auto">
          <a:xfrm>
            <a:off x="7608545" y="3216478"/>
            <a:ext cx="1169988" cy="277813"/>
          </a:xfrm>
          <a:prstGeom prst="rect">
            <a:avLst/>
          </a:prstGeom>
          <a:noFill/>
          <a:ln w="9525" algn="ctr">
            <a:noFill/>
            <a:miter lim="800000"/>
            <a:headEnd/>
            <a:tailEnd/>
          </a:ln>
        </p:spPr>
        <p:txBody>
          <a:bodyPr lIns="36000" rIns="36000" anchor="ctr" anchorCtr="1">
            <a:spAutoFit/>
          </a:bodyPr>
          <a:lstStyle/>
          <a:p>
            <a:pPr algn="ctr" eaLnBrk="0" hangingPunct="0">
              <a:lnSpc>
                <a:spcPct val="110000"/>
              </a:lnSpc>
              <a:buFont typeface="Wingdings" pitchFamily="2" charset="2"/>
              <a:buNone/>
              <a:tabLst>
                <a:tab pos="180975" algn="l"/>
              </a:tabLst>
            </a:pPr>
            <a:r>
              <a:rPr lang="it-IT" sz="1100" b="1" dirty="0">
                <a:solidFill>
                  <a:schemeClr val="bg1"/>
                </a:solidFill>
                <a:ea typeface="ＭＳ Ｐゴシック"/>
                <a:cs typeface="ＭＳ Ｐゴシック"/>
              </a:rPr>
              <a:t>Fase 4</a:t>
            </a:r>
          </a:p>
        </p:txBody>
      </p:sp>
      <p:sp>
        <p:nvSpPr>
          <p:cNvPr id="24" name="Text Box 39"/>
          <p:cNvSpPr txBox="1">
            <a:spLocks noChangeArrowheads="1"/>
          </p:cNvSpPr>
          <p:nvPr/>
        </p:nvSpPr>
        <p:spPr bwMode="auto">
          <a:xfrm>
            <a:off x="3684321" y="3718672"/>
            <a:ext cx="1691976" cy="1384995"/>
          </a:xfrm>
          <a:prstGeom prst="rect">
            <a:avLst/>
          </a:prstGeom>
          <a:noFill/>
          <a:ln w="9525" algn="ctr">
            <a:noFill/>
            <a:miter lim="800000"/>
            <a:headEnd/>
            <a:tailEnd/>
          </a:ln>
        </p:spPr>
        <p:txBody>
          <a:bodyPr wrap="square">
            <a:spAutoFit/>
          </a:bodyPr>
          <a:lstStyle/>
          <a:p>
            <a:pPr marL="176213" indent="-176213" eaLnBrk="0" hangingPunct="0">
              <a:spcBef>
                <a:spcPct val="50000"/>
              </a:spcBef>
              <a:buFont typeface="Wingdings" pitchFamily="2" charset="2"/>
              <a:buChar char="ü"/>
            </a:pPr>
            <a:r>
              <a:rPr lang="it-IT" sz="800" b="0" dirty="0">
                <a:solidFill>
                  <a:srgbClr val="014377"/>
                </a:solidFill>
              </a:rPr>
              <a:t>Firma del Confidentiality Agreement e invio Information Memorandum;</a:t>
            </a:r>
          </a:p>
          <a:p>
            <a:pPr marL="176213" indent="-176213" eaLnBrk="0" hangingPunct="0">
              <a:spcBef>
                <a:spcPct val="50000"/>
              </a:spcBef>
              <a:buFont typeface="Wingdings" pitchFamily="2" charset="2"/>
              <a:buChar char="ü"/>
            </a:pPr>
            <a:r>
              <a:rPr lang="it-IT" sz="800" b="0" dirty="0">
                <a:solidFill>
                  <a:srgbClr val="014377"/>
                </a:solidFill>
              </a:rPr>
              <a:t>Se necessario, identificazioni di ulteriori controparti;</a:t>
            </a:r>
          </a:p>
          <a:p>
            <a:pPr marL="176213" indent="-176213" eaLnBrk="0" hangingPunct="0">
              <a:spcBef>
                <a:spcPct val="50000"/>
              </a:spcBef>
              <a:buFont typeface="Wingdings" pitchFamily="2" charset="2"/>
              <a:buChar char="ü"/>
            </a:pPr>
            <a:r>
              <a:rPr lang="it-IT" sz="800" b="0" dirty="0">
                <a:solidFill>
                  <a:srgbClr val="014377"/>
                </a:solidFill>
              </a:rPr>
              <a:t>Management presentation e visite allo stabilimento;</a:t>
            </a:r>
          </a:p>
          <a:p>
            <a:pPr marL="176213" indent="-176213" eaLnBrk="0" hangingPunct="0">
              <a:spcBef>
                <a:spcPct val="50000"/>
              </a:spcBef>
              <a:buFont typeface="Wingdings" pitchFamily="2" charset="2"/>
              <a:buChar char="ü"/>
            </a:pPr>
            <a:r>
              <a:rPr lang="it-IT" sz="800" b="0" dirty="0">
                <a:solidFill>
                  <a:srgbClr val="014377"/>
                </a:solidFill>
              </a:rPr>
              <a:t>Sollecitazione offerte Non Vincolanti.</a:t>
            </a:r>
          </a:p>
        </p:txBody>
      </p:sp>
      <p:sp>
        <p:nvSpPr>
          <p:cNvPr id="25" name="Text Box 40"/>
          <p:cNvSpPr txBox="1">
            <a:spLocks noChangeArrowheads="1"/>
          </p:cNvSpPr>
          <p:nvPr/>
        </p:nvSpPr>
        <p:spPr bwMode="auto">
          <a:xfrm>
            <a:off x="5448305" y="3718672"/>
            <a:ext cx="1691976" cy="1631216"/>
          </a:xfrm>
          <a:prstGeom prst="rect">
            <a:avLst/>
          </a:prstGeom>
          <a:noFill/>
          <a:ln w="9525" algn="ctr">
            <a:noFill/>
            <a:miter lim="800000"/>
            <a:headEnd/>
            <a:tailEnd/>
          </a:ln>
        </p:spPr>
        <p:txBody>
          <a:bodyPr wrap="square">
            <a:spAutoFit/>
          </a:bodyPr>
          <a:lstStyle/>
          <a:p>
            <a:pPr marL="176213" indent="-176213" eaLnBrk="0" hangingPunct="0">
              <a:spcBef>
                <a:spcPct val="50000"/>
              </a:spcBef>
              <a:buFont typeface="Wingdings" pitchFamily="2" charset="2"/>
              <a:buChar char="ü"/>
            </a:pPr>
            <a:r>
              <a:rPr lang="it-IT" sz="800" b="0" dirty="0">
                <a:solidFill>
                  <a:srgbClr val="014377"/>
                </a:solidFill>
              </a:rPr>
              <a:t>Predisposizione della data room;</a:t>
            </a:r>
          </a:p>
          <a:p>
            <a:pPr marL="176213" indent="-176213" eaLnBrk="0" hangingPunct="0">
              <a:spcBef>
                <a:spcPct val="50000"/>
              </a:spcBef>
              <a:buFont typeface="Wingdings" pitchFamily="2" charset="2"/>
              <a:buChar char="ü"/>
            </a:pPr>
            <a:r>
              <a:rPr lang="it-IT" sz="800" b="0" dirty="0">
                <a:solidFill>
                  <a:srgbClr val="014377"/>
                </a:solidFill>
              </a:rPr>
              <a:t>Presidio dei processi di due diligence;</a:t>
            </a:r>
          </a:p>
          <a:p>
            <a:pPr marL="176213" indent="-176213" eaLnBrk="0" hangingPunct="0">
              <a:spcBef>
                <a:spcPct val="50000"/>
              </a:spcBef>
              <a:buFont typeface="Wingdings" pitchFamily="2" charset="2"/>
              <a:buChar char="ü"/>
            </a:pPr>
            <a:r>
              <a:rPr lang="it-IT" sz="800" b="0" dirty="0">
                <a:solidFill>
                  <a:srgbClr val="014377"/>
                </a:solidFill>
              </a:rPr>
              <a:t>Sollecitazione offerte  Vincolanti;</a:t>
            </a:r>
          </a:p>
          <a:p>
            <a:pPr marL="176213" indent="-176213" eaLnBrk="0" hangingPunct="0">
              <a:spcBef>
                <a:spcPct val="50000"/>
              </a:spcBef>
              <a:buFont typeface="Wingdings" pitchFamily="2" charset="2"/>
              <a:buChar char="ü"/>
            </a:pPr>
            <a:r>
              <a:rPr lang="it-IT" sz="800" b="0" dirty="0">
                <a:solidFill>
                  <a:srgbClr val="014377"/>
                </a:solidFill>
              </a:rPr>
              <a:t>Collaborazione con i consulenti legali e fiscali di fiducia del Gruppo per la definizione e la stesura dei contratti preliminari</a:t>
            </a:r>
            <a:r>
              <a:rPr lang="it-IT" sz="800" dirty="0">
                <a:solidFill>
                  <a:srgbClr val="014377"/>
                </a:solidFill>
              </a:rPr>
              <a:t>.</a:t>
            </a:r>
            <a:endParaRPr lang="it-IT" sz="800" b="1" dirty="0">
              <a:solidFill>
                <a:srgbClr val="014377"/>
              </a:solidFill>
            </a:endParaRPr>
          </a:p>
        </p:txBody>
      </p:sp>
      <p:sp>
        <p:nvSpPr>
          <p:cNvPr id="26" name="Text Box 41"/>
          <p:cNvSpPr txBox="1">
            <a:spLocks noChangeArrowheads="1"/>
          </p:cNvSpPr>
          <p:nvPr/>
        </p:nvSpPr>
        <p:spPr bwMode="auto">
          <a:xfrm>
            <a:off x="7176497" y="3718672"/>
            <a:ext cx="1763984" cy="1569660"/>
          </a:xfrm>
          <a:prstGeom prst="rect">
            <a:avLst/>
          </a:prstGeom>
          <a:noFill/>
          <a:ln w="9525" algn="ctr">
            <a:noFill/>
            <a:miter lim="800000"/>
            <a:headEnd/>
            <a:tailEnd/>
          </a:ln>
        </p:spPr>
        <p:txBody>
          <a:bodyPr wrap="square">
            <a:spAutoFit/>
          </a:bodyPr>
          <a:lstStyle/>
          <a:p>
            <a:pPr marL="176213" indent="-176213" eaLnBrk="0" hangingPunct="0">
              <a:spcBef>
                <a:spcPct val="50000"/>
              </a:spcBef>
              <a:buFont typeface="Wingdings" pitchFamily="2" charset="2"/>
              <a:buChar char="ü"/>
            </a:pPr>
            <a:r>
              <a:rPr lang="it-IT" sz="800" b="0" dirty="0">
                <a:solidFill>
                  <a:srgbClr val="014377"/>
                </a:solidFill>
              </a:rPr>
              <a:t>Supporto nella negoziazione dei contratti preliminari e dei patti parasociali;</a:t>
            </a:r>
          </a:p>
          <a:p>
            <a:pPr marL="176213" indent="-176213" eaLnBrk="0" hangingPunct="0">
              <a:spcBef>
                <a:spcPct val="50000"/>
              </a:spcBef>
              <a:buFont typeface="Wingdings" pitchFamily="2" charset="2"/>
              <a:buChar char="ü"/>
            </a:pPr>
            <a:r>
              <a:rPr lang="it-IT" sz="800" b="0" dirty="0">
                <a:solidFill>
                  <a:srgbClr val="014377"/>
                </a:solidFill>
              </a:rPr>
              <a:t>Firma del contratto preliminare;</a:t>
            </a:r>
          </a:p>
          <a:p>
            <a:pPr marL="176213" indent="-176213" eaLnBrk="0" hangingPunct="0">
              <a:spcBef>
                <a:spcPct val="50000"/>
              </a:spcBef>
              <a:buFont typeface="Wingdings" pitchFamily="2" charset="2"/>
              <a:buChar char="ü"/>
            </a:pPr>
            <a:r>
              <a:rPr lang="it-IT" sz="800" b="0" dirty="0">
                <a:solidFill>
                  <a:srgbClr val="014377"/>
                </a:solidFill>
              </a:rPr>
              <a:t>Assistenza alla gestione degli adempimenti previsti al closing;</a:t>
            </a:r>
          </a:p>
          <a:p>
            <a:pPr marL="176213" indent="-176213" eaLnBrk="0" hangingPunct="0">
              <a:spcBef>
                <a:spcPct val="50000"/>
              </a:spcBef>
              <a:buFont typeface="Wingdings" pitchFamily="2" charset="2"/>
              <a:buChar char="ü"/>
            </a:pPr>
            <a:r>
              <a:rPr lang="it-IT" sz="800" b="0" dirty="0">
                <a:solidFill>
                  <a:srgbClr val="014377"/>
                </a:solidFill>
              </a:rPr>
              <a:t>Closing dell’Operazione.</a:t>
            </a:r>
          </a:p>
          <a:p>
            <a:pPr marL="176213" indent="-176213" eaLnBrk="0" hangingPunct="0">
              <a:spcBef>
                <a:spcPct val="50000"/>
              </a:spcBef>
              <a:buFont typeface="Wingdings" pitchFamily="2" charset="2"/>
              <a:buChar char="ü"/>
            </a:pPr>
            <a:endParaRPr lang="it-IT" sz="800" dirty="0">
              <a:solidFill>
                <a:srgbClr val="014377"/>
              </a:solidFill>
            </a:endParaRPr>
          </a:p>
        </p:txBody>
      </p:sp>
      <p:sp>
        <p:nvSpPr>
          <p:cNvPr id="28" name="AutoShape 4"/>
          <p:cNvSpPr>
            <a:spLocks noChangeArrowheads="1"/>
          </p:cNvSpPr>
          <p:nvPr/>
        </p:nvSpPr>
        <p:spPr bwMode="auto">
          <a:xfrm>
            <a:off x="5448305" y="3107187"/>
            <a:ext cx="1980000" cy="540000"/>
          </a:xfrm>
          <a:prstGeom prst="chevron">
            <a:avLst>
              <a:gd name="adj" fmla="val 73476"/>
            </a:avLst>
          </a:prstGeom>
          <a:solidFill>
            <a:srgbClr val="014377"/>
          </a:solidFill>
          <a:ln w="9525" algn="ctr">
            <a:noFill/>
            <a:round/>
            <a:headEnd/>
            <a:tailEnd/>
          </a:ln>
        </p:spPr>
        <p:txBody>
          <a:bodyPr wrap="none" lIns="46800" rIns="46800" anchor="ctr"/>
          <a:lstStyle/>
          <a:p>
            <a:pPr marL="177800" indent="-177800" eaLnBrk="0" hangingPunct="0">
              <a:buClr>
                <a:srgbClr val="000066"/>
              </a:buClr>
              <a:buSzPct val="120000"/>
            </a:pPr>
            <a:endParaRPr lang="it-IT" sz="1100" dirty="0">
              <a:solidFill>
                <a:schemeClr val="bg1"/>
              </a:solidFill>
            </a:endParaRPr>
          </a:p>
        </p:txBody>
      </p:sp>
      <p:sp>
        <p:nvSpPr>
          <p:cNvPr id="31" name="AutoShape 4"/>
          <p:cNvSpPr>
            <a:spLocks noChangeArrowheads="1"/>
          </p:cNvSpPr>
          <p:nvPr/>
        </p:nvSpPr>
        <p:spPr bwMode="auto">
          <a:xfrm>
            <a:off x="2028145" y="3086971"/>
            <a:ext cx="1980000" cy="540000"/>
          </a:xfrm>
          <a:prstGeom prst="chevron">
            <a:avLst>
              <a:gd name="adj" fmla="val 76592"/>
            </a:avLst>
          </a:prstGeom>
          <a:solidFill>
            <a:srgbClr val="014377"/>
          </a:solidFill>
          <a:ln w="9525" algn="ctr">
            <a:noFill/>
            <a:round/>
            <a:headEnd/>
            <a:tailEnd/>
          </a:ln>
        </p:spPr>
        <p:txBody>
          <a:bodyPr wrap="none" lIns="46800" rIns="46800" anchor="ctr"/>
          <a:lstStyle/>
          <a:p>
            <a:pPr marL="177800" indent="-177800" eaLnBrk="0" hangingPunct="0">
              <a:buClr>
                <a:srgbClr val="000066"/>
              </a:buClr>
              <a:buSzPct val="120000"/>
            </a:pPr>
            <a:endParaRPr lang="it-IT" sz="1100" dirty="0">
              <a:solidFill>
                <a:schemeClr val="bg1"/>
              </a:solidFill>
            </a:endParaRPr>
          </a:p>
        </p:txBody>
      </p:sp>
      <p:sp>
        <p:nvSpPr>
          <p:cNvPr id="32" name="Rectangle 34"/>
          <p:cNvSpPr>
            <a:spLocks noChangeArrowheads="1"/>
          </p:cNvSpPr>
          <p:nvPr/>
        </p:nvSpPr>
        <p:spPr bwMode="auto">
          <a:xfrm>
            <a:off x="1877384" y="2912516"/>
            <a:ext cx="7468639" cy="2829152"/>
          </a:xfrm>
          <a:prstGeom prst="rect">
            <a:avLst/>
          </a:prstGeom>
          <a:solidFill>
            <a:schemeClr val="bg1">
              <a:lumMod val="75000"/>
              <a:alpha val="23000"/>
            </a:schemeClr>
          </a:solidFill>
          <a:ln w="9525" algn="ctr">
            <a:noFill/>
            <a:miter lim="800000"/>
            <a:headEnd/>
            <a:tailEnd/>
          </a:ln>
        </p:spPr>
        <p:txBody>
          <a:bodyPr wrap="none" anchor="ctr"/>
          <a:lstStyle/>
          <a:p>
            <a:pPr algn="ctr" eaLnBrk="0" hangingPunct="0"/>
            <a:endParaRPr lang="it-IT" sz="1000" b="1" dirty="0"/>
          </a:p>
        </p:txBody>
      </p:sp>
      <p:sp>
        <p:nvSpPr>
          <p:cNvPr id="34" name="AutoShape 4"/>
          <p:cNvSpPr>
            <a:spLocks noChangeArrowheads="1"/>
          </p:cNvSpPr>
          <p:nvPr/>
        </p:nvSpPr>
        <p:spPr bwMode="auto">
          <a:xfrm>
            <a:off x="7140713" y="3104434"/>
            <a:ext cx="1980000" cy="574675"/>
          </a:xfrm>
          <a:prstGeom prst="chevron">
            <a:avLst>
              <a:gd name="adj" fmla="val 70423"/>
            </a:avLst>
          </a:prstGeom>
          <a:solidFill>
            <a:srgbClr val="014377"/>
          </a:solidFill>
          <a:ln w="9525" algn="ctr">
            <a:noFill/>
            <a:round/>
            <a:headEnd/>
            <a:tailEnd/>
          </a:ln>
        </p:spPr>
        <p:txBody>
          <a:bodyPr wrap="none" lIns="46800" rIns="46800" anchor="ctr"/>
          <a:lstStyle/>
          <a:p>
            <a:pPr marL="177800" indent="-177800" eaLnBrk="0" hangingPunct="0">
              <a:buClr>
                <a:srgbClr val="000066"/>
              </a:buClr>
              <a:buSzPct val="120000"/>
            </a:pPr>
            <a:endParaRPr lang="it-IT" sz="1100" dirty="0">
              <a:solidFill>
                <a:schemeClr val="bg1"/>
              </a:solidFill>
            </a:endParaRPr>
          </a:p>
        </p:txBody>
      </p:sp>
      <p:sp>
        <p:nvSpPr>
          <p:cNvPr id="35" name="AutoShape 14"/>
          <p:cNvSpPr>
            <a:spLocks noChangeArrowheads="1"/>
          </p:cNvSpPr>
          <p:nvPr/>
        </p:nvSpPr>
        <p:spPr bwMode="auto">
          <a:xfrm>
            <a:off x="143733" y="3788816"/>
            <a:ext cx="1600007" cy="730021"/>
          </a:xfrm>
          <a:prstGeom prst="roundRect">
            <a:avLst/>
          </a:prstGeom>
          <a:solidFill>
            <a:srgbClr val="9BCDFF"/>
          </a:solidFill>
          <a:ln w="9525" algn="ctr">
            <a:noFill/>
            <a:miter lim="800000"/>
            <a:headEnd/>
            <a:tailEnd/>
          </a:ln>
          <a:effectLst>
            <a:outerShdw blurRad="50800" dist="38100" dir="2700000" algn="tl" rotWithShape="0">
              <a:prstClr val="black">
                <a:alpha val="40000"/>
              </a:prstClr>
            </a:outerShdw>
          </a:effectLst>
        </p:spPr>
        <p:txBody>
          <a:bodyPr lIns="46800" rIns="46800" anchor="ctr"/>
          <a:lstStyle/>
          <a:p>
            <a:pPr>
              <a:buClr>
                <a:schemeClr val="tx1"/>
              </a:buClr>
              <a:buFont typeface="Wingdings" pitchFamily="2" charset="2"/>
              <a:buNone/>
            </a:pPr>
            <a:r>
              <a:rPr lang="it-IT" dirty="0">
                <a:solidFill>
                  <a:srgbClr val="002060"/>
                </a:solidFill>
              </a:rPr>
              <a:t>Fasi  successive</a:t>
            </a:r>
          </a:p>
        </p:txBody>
      </p:sp>
      <p:sp>
        <p:nvSpPr>
          <p:cNvPr id="37" name="Text Box 38"/>
          <p:cNvSpPr txBox="1">
            <a:spLocks noChangeArrowheads="1"/>
          </p:cNvSpPr>
          <p:nvPr/>
        </p:nvSpPr>
        <p:spPr bwMode="auto">
          <a:xfrm>
            <a:off x="2002579" y="3718623"/>
            <a:ext cx="1691976" cy="1631216"/>
          </a:xfrm>
          <a:prstGeom prst="rect">
            <a:avLst/>
          </a:prstGeom>
          <a:noFill/>
          <a:ln w="9525" algn="ctr">
            <a:noFill/>
            <a:miter lim="800000"/>
            <a:headEnd/>
            <a:tailEnd/>
          </a:ln>
        </p:spPr>
        <p:txBody>
          <a:bodyPr wrap="square">
            <a:spAutoFit/>
          </a:bodyPr>
          <a:lstStyle/>
          <a:p>
            <a:pPr marL="176213" indent="-176213" eaLnBrk="0" hangingPunct="0">
              <a:spcBef>
                <a:spcPct val="50000"/>
              </a:spcBef>
              <a:buFont typeface="Wingdings" pitchFamily="2" charset="2"/>
              <a:buChar char="ü"/>
            </a:pPr>
            <a:r>
              <a:rPr lang="it-IT" sz="800" b="0" dirty="0">
                <a:solidFill>
                  <a:srgbClr val="014377"/>
                </a:solidFill>
              </a:rPr>
              <a:t>Raccolta e analisi delle informazioni sul Gruppo;</a:t>
            </a:r>
          </a:p>
          <a:p>
            <a:pPr marL="176213" indent="-176213" eaLnBrk="0" hangingPunct="0">
              <a:spcBef>
                <a:spcPct val="50000"/>
              </a:spcBef>
              <a:buFont typeface="Wingdings" pitchFamily="2" charset="2"/>
              <a:buChar char="ü"/>
            </a:pPr>
            <a:r>
              <a:rPr lang="it-IT" sz="800" b="0" dirty="0">
                <a:solidFill>
                  <a:srgbClr val="014377"/>
                </a:solidFill>
              </a:rPr>
              <a:t>Analisi  della tipologia (minoranza, maggioranza,..) e della struttura potenziale dell’Operazione; </a:t>
            </a:r>
          </a:p>
          <a:p>
            <a:pPr marL="176213" indent="-176213" eaLnBrk="0" hangingPunct="0">
              <a:spcBef>
                <a:spcPct val="50000"/>
              </a:spcBef>
              <a:buFont typeface="Wingdings" pitchFamily="2" charset="2"/>
              <a:buChar char="ü"/>
            </a:pPr>
            <a:r>
              <a:rPr lang="it-IT" sz="800" b="0" dirty="0">
                <a:solidFill>
                  <a:srgbClr val="014377"/>
                </a:solidFill>
              </a:rPr>
              <a:t>Predisposizione dell’information Memorandum;</a:t>
            </a:r>
          </a:p>
          <a:p>
            <a:pPr marL="176213" indent="-176213" eaLnBrk="0" hangingPunct="0">
              <a:spcBef>
                <a:spcPct val="50000"/>
              </a:spcBef>
              <a:buFont typeface="Wingdings" pitchFamily="2" charset="2"/>
              <a:buChar char="ü"/>
            </a:pPr>
            <a:r>
              <a:rPr lang="it-IT" sz="800" b="0" dirty="0">
                <a:solidFill>
                  <a:srgbClr val="014377"/>
                </a:solidFill>
              </a:rPr>
              <a:t>Gestione contatti  con i Partner identificati.</a:t>
            </a:r>
          </a:p>
        </p:txBody>
      </p:sp>
      <p:sp>
        <p:nvSpPr>
          <p:cNvPr id="38" name="Text Box 149"/>
          <p:cNvSpPr txBox="1">
            <a:spLocks noChangeArrowheads="1"/>
          </p:cNvSpPr>
          <p:nvPr/>
        </p:nvSpPr>
        <p:spPr bwMode="auto">
          <a:xfrm>
            <a:off x="7587279" y="3248377"/>
            <a:ext cx="1169988" cy="277813"/>
          </a:xfrm>
          <a:prstGeom prst="rect">
            <a:avLst/>
          </a:prstGeom>
          <a:noFill/>
          <a:ln w="9525" algn="ctr">
            <a:noFill/>
            <a:miter lim="800000"/>
            <a:headEnd/>
            <a:tailEnd/>
          </a:ln>
        </p:spPr>
        <p:txBody>
          <a:bodyPr lIns="36000" rIns="36000" anchor="ctr" anchorCtr="1">
            <a:spAutoFit/>
          </a:bodyPr>
          <a:lstStyle/>
          <a:p>
            <a:pPr algn="ctr" eaLnBrk="0" hangingPunct="0">
              <a:lnSpc>
                <a:spcPct val="110000"/>
              </a:lnSpc>
              <a:buFont typeface="Wingdings" pitchFamily="2" charset="2"/>
              <a:buNone/>
              <a:tabLst>
                <a:tab pos="180975" algn="l"/>
              </a:tabLst>
            </a:pPr>
            <a:r>
              <a:rPr lang="it-IT" sz="1100" b="1" dirty="0">
                <a:solidFill>
                  <a:schemeClr val="bg1"/>
                </a:solidFill>
                <a:ea typeface="ＭＳ Ｐゴシック"/>
                <a:cs typeface="ＭＳ Ｐゴシック"/>
              </a:rPr>
              <a:t>Fase 4</a:t>
            </a:r>
          </a:p>
        </p:txBody>
      </p:sp>
      <p:sp>
        <p:nvSpPr>
          <p:cNvPr id="39" name="Text Box 149"/>
          <p:cNvSpPr txBox="1">
            <a:spLocks noChangeArrowheads="1"/>
          </p:cNvSpPr>
          <p:nvPr/>
        </p:nvSpPr>
        <p:spPr bwMode="auto">
          <a:xfrm>
            <a:off x="5758479" y="3245703"/>
            <a:ext cx="1169988" cy="264111"/>
          </a:xfrm>
          <a:prstGeom prst="rect">
            <a:avLst/>
          </a:prstGeom>
          <a:noFill/>
          <a:ln w="9525" algn="ctr">
            <a:noFill/>
            <a:miter lim="800000"/>
            <a:headEnd/>
            <a:tailEnd/>
          </a:ln>
        </p:spPr>
        <p:txBody>
          <a:bodyPr lIns="36000" rIns="36000" anchor="ctr" anchorCtr="1">
            <a:spAutoFit/>
          </a:bodyPr>
          <a:lstStyle/>
          <a:p>
            <a:pPr algn="ctr" eaLnBrk="0" hangingPunct="0">
              <a:lnSpc>
                <a:spcPct val="110000"/>
              </a:lnSpc>
              <a:buFont typeface="Wingdings" pitchFamily="2" charset="2"/>
              <a:buNone/>
              <a:tabLst>
                <a:tab pos="180975" algn="l"/>
              </a:tabLst>
            </a:pPr>
            <a:r>
              <a:rPr lang="it-IT" sz="1100" b="1" dirty="0">
                <a:solidFill>
                  <a:schemeClr val="bg1"/>
                </a:solidFill>
                <a:ea typeface="ＭＳ Ｐゴシック"/>
                <a:cs typeface="ＭＳ Ｐゴシック"/>
              </a:rPr>
              <a:t>Fase 3</a:t>
            </a:r>
          </a:p>
        </p:txBody>
      </p:sp>
      <p:sp>
        <p:nvSpPr>
          <p:cNvPr id="41" name="Text Box 149"/>
          <p:cNvSpPr txBox="1">
            <a:spLocks noChangeArrowheads="1"/>
          </p:cNvSpPr>
          <p:nvPr/>
        </p:nvSpPr>
        <p:spPr bwMode="auto">
          <a:xfrm>
            <a:off x="3996354" y="3236178"/>
            <a:ext cx="1169988" cy="264111"/>
          </a:xfrm>
          <a:prstGeom prst="rect">
            <a:avLst/>
          </a:prstGeom>
          <a:noFill/>
          <a:ln w="9525" algn="ctr">
            <a:noFill/>
            <a:miter lim="800000"/>
            <a:headEnd/>
            <a:tailEnd/>
          </a:ln>
        </p:spPr>
        <p:txBody>
          <a:bodyPr lIns="36000" rIns="36000" anchor="ctr" anchorCtr="1">
            <a:spAutoFit/>
          </a:bodyPr>
          <a:lstStyle/>
          <a:p>
            <a:pPr algn="ctr" eaLnBrk="0" hangingPunct="0">
              <a:lnSpc>
                <a:spcPct val="110000"/>
              </a:lnSpc>
              <a:buFont typeface="Wingdings" pitchFamily="2" charset="2"/>
              <a:buNone/>
              <a:tabLst>
                <a:tab pos="180975" algn="l"/>
              </a:tabLst>
            </a:pPr>
            <a:r>
              <a:rPr lang="it-IT" sz="1100" b="1" dirty="0">
                <a:solidFill>
                  <a:schemeClr val="bg1"/>
                </a:solidFill>
                <a:ea typeface="ＭＳ Ｐゴシック"/>
                <a:cs typeface="ＭＳ Ｐゴシック"/>
              </a:rPr>
              <a:t>Fase 2</a:t>
            </a:r>
          </a:p>
        </p:txBody>
      </p:sp>
      <p:sp>
        <p:nvSpPr>
          <p:cNvPr id="42" name="Text Box 149"/>
          <p:cNvSpPr txBox="1">
            <a:spLocks noChangeArrowheads="1"/>
          </p:cNvSpPr>
          <p:nvPr/>
        </p:nvSpPr>
        <p:spPr bwMode="auto">
          <a:xfrm>
            <a:off x="2329479" y="3236178"/>
            <a:ext cx="1169988" cy="264111"/>
          </a:xfrm>
          <a:prstGeom prst="rect">
            <a:avLst/>
          </a:prstGeom>
          <a:noFill/>
          <a:ln w="9525" algn="ctr">
            <a:noFill/>
            <a:miter lim="800000"/>
            <a:headEnd/>
            <a:tailEnd/>
          </a:ln>
        </p:spPr>
        <p:txBody>
          <a:bodyPr lIns="36000" rIns="36000" anchor="ctr" anchorCtr="1">
            <a:spAutoFit/>
          </a:bodyPr>
          <a:lstStyle/>
          <a:p>
            <a:pPr algn="ctr" eaLnBrk="0" hangingPunct="0">
              <a:lnSpc>
                <a:spcPct val="110000"/>
              </a:lnSpc>
              <a:buFont typeface="Wingdings" pitchFamily="2" charset="2"/>
              <a:buNone/>
              <a:tabLst>
                <a:tab pos="180975" algn="l"/>
              </a:tabLst>
            </a:pPr>
            <a:r>
              <a:rPr lang="it-IT" sz="1100" b="1" dirty="0">
                <a:solidFill>
                  <a:schemeClr val="bg1"/>
                </a:solidFill>
                <a:ea typeface="ＭＳ Ｐゴシック"/>
                <a:cs typeface="ＭＳ Ｐゴシック"/>
              </a:rPr>
              <a:t>Fase 1</a:t>
            </a:r>
          </a:p>
        </p:txBody>
      </p:sp>
      <p:sp>
        <p:nvSpPr>
          <p:cNvPr id="43" name="Text Box 149"/>
          <p:cNvSpPr txBox="1">
            <a:spLocks noChangeArrowheads="1"/>
          </p:cNvSpPr>
          <p:nvPr/>
        </p:nvSpPr>
        <p:spPr bwMode="auto">
          <a:xfrm>
            <a:off x="195784" y="772860"/>
            <a:ext cx="1169988" cy="264111"/>
          </a:xfrm>
          <a:prstGeom prst="rect">
            <a:avLst/>
          </a:prstGeom>
          <a:noFill/>
          <a:ln w="9525" algn="ctr">
            <a:noFill/>
            <a:miter lim="800000"/>
            <a:headEnd/>
            <a:tailEnd/>
          </a:ln>
        </p:spPr>
        <p:txBody>
          <a:bodyPr lIns="36000" rIns="36000" anchor="ctr" anchorCtr="1">
            <a:spAutoFit/>
          </a:bodyPr>
          <a:lstStyle/>
          <a:p>
            <a:pPr algn="ctr" eaLnBrk="0" hangingPunct="0">
              <a:lnSpc>
                <a:spcPct val="110000"/>
              </a:lnSpc>
              <a:buFont typeface="Wingdings" pitchFamily="2" charset="2"/>
              <a:buNone/>
              <a:tabLst>
                <a:tab pos="180975" algn="l"/>
              </a:tabLst>
            </a:pPr>
            <a:r>
              <a:rPr lang="it-IT" sz="1100" b="1" dirty="0">
                <a:solidFill>
                  <a:schemeClr val="bg1"/>
                </a:solidFill>
                <a:ea typeface="ＭＳ Ｐゴシック"/>
                <a:cs typeface="ＭＳ Ｐゴシック"/>
              </a:rPr>
              <a:t>Fasi</a:t>
            </a:r>
          </a:p>
        </p:txBody>
      </p:sp>
      <p:sp>
        <p:nvSpPr>
          <p:cNvPr id="44" name="Text Box 149"/>
          <p:cNvSpPr txBox="1">
            <a:spLocks noChangeArrowheads="1"/>
          </p:cNvSpPr>
          <p:nvPr/>
        </p:nvSpPr>
        <p:spPr bwMode="auto">
          <a:xfrm>
            <a:off x="4495053" y="765905"/>
            <a:ext cx="1778155" cy="278538"/>
          </a:xfrm>
          <a:prstGeom prst="rect">
            <a:avLst/>
          </a:prstGeom>
          <a:noFill/>
          <a:ln w="9525" algn="ctr">
            <a:noFill/>
            <a:miter lim="800000"/>
            <a:headEnd/>
            <a:tailEnd/>
          </a:ln>
        </p:spPr>
        <p:txBody>
          <a:bodyPr wrap="square" lIns="36000" rIns="36000" anchor="ctr" anchorCtr="1">
            <a:spAutoFit/>
          </a:bodyPr>
          <a:lstStyle/>
          <a:p>
            <a:pPr algn="ctr" eaLnBrk="0" hangingPunct="0">
              <a:lnSpc>
                <a:spcPct val="110000"/>
              </a:lnSpc>
              <a:buFont typeface="Wingdings" pitchFamily="2" charset="2"/>
              <a:buNone/>
              <a:tabLst>
                <a:tab pos="180975" algn="l"/>
              </a:tabLst>
            </a:pPr>
            <a:r>
              <a:rPr lang="it-IT" sz="1100" b="1" dirty="0">
                <a:solidFill>
                  <a:schemeClr val="bg1"/>
                </a:solidFill>
                <a:ea typeface="ＭＳ Ｐゴシック"/>
                <a:cs typeface="ＭＳ Ｐゴシック"/>
              </a:rPr>
              <a:t>Processo / Attività</a:t>
            </a:r>
          </a:p>
        </p:txBody>
      </p:sp>
      <mc:AlternateContent xmlns:mc="http://schemas.openxmlformats.org/markup-compatibility/2006" xmlns:p14="http://schemas.microsoft.com/office/powerpoint/2010/main">
        <mc:Choice Requires="p14">
          <p:contentPart p14:bwMode="auto" r:id="rId3">
            <p14:nvContentPartPr>
              <p14:cNvPr id="2" name="Input penna 1">
                <a:extLst>
                  <a:ext uri="{FF2B5EF4-FFF2-40B4-BE49-F238E27FC236}">
                    <a16:creationId xmlns:a16="http://schemas.microsoft.com/office/drawing/2014/main" id="{9B80495E-661E-BE4B-DFBE-AEB863B9AFCF}"/>
                  </a:ext>
                </a:extLst>
              </p14:cNvPr>
              <p14:cNvContentPartPr/>
              <p14:nvPr/>
            </p14:nvContentPartPr>
            <p14:xfrm>
              <a:off x="8877673" y="196624"/>
              <a:ext cx="895680" cy="433800"/>
            </p14:xfrm>
          </p:contentPart>
        </mc:Choice>
        <mc:Fallback xmlns="">
          <p:pic>
            <p:nvPicPr>
              <p:cNvPr id="2" name="Input penna 1">
                <a:extLst>
                  <a:ext uri="{FF2B5EF4-FFF2-40B4-BE49-F238E27FC236}">
                    <a16:creationId xmlns:a16="http://schemas.microsoft.com/office/drawing/2014/main" id="{9B80495E-661E-BE4B-DFBE-AEB863B9AFCF}"/>
                  </a:ext>
                </a:extLst>
              </p:cNvPr>
              <p:cNvPicPr/>
              <p:nvPr/>
            </p:nvPicPr>
            <p:blipFill>
              <a:blip r:embed="rId4"/>
              <a:stretch>
                <a:fillRect/>
              </a:stretch>
            </p:blipFill>
            <p:spPr>
              <a:xfrm>
                <a:off x="8824033" y="88624"/>
                <a:ext cx="1003320" cy="64944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3" name="Input penna 2">
                <a:extLst>
                  <a:ext uri="{FF2B5EF4-FFF2-40B4-BE49-F238E27FC236}">
                    <a16:creationId xmlns:a16="http://schemas.microsoft.com/office/drawing/2014/main" id="{25508B79-1043-210E-A17D-7D29CA887EEF}"/>
                  </a:ext>
                </a:extLst>
              </p14:cNvPr>
              <p14:cNvContentPartPr/>
              <p14:nvPr/>
            </p14:nvContentPartPr>
            <p14:xfrm>
              <a:off x="-101807" y="438904"/>
              <a:ext cx="483840" cy="24840"/>
            </p14:xfrm>
          </p:contentPart>
        </mc:Choice>
        <mc:Fallback xmlns="">
          <p:pic>
            <p:nvPicPr>
              <p:cNvPr id="3" name="Input penna 2">
                <a:extLst>
                  <a:ext uri="{FF2B5EF4-FFF2-40B4-BE49-F238E27FC236}">
                    <a16:creationId xmlns:a16="http://schemas.microsoft.com/office/drawing/2014/main" id="{25508B79-1043-210E-A17D-7D29CA887EEF}"/>
                  </a:ext>
                </a:extLst>
              </p:cNvPr>
              <p:cNvPicPr/>
              <p:nvPr/>
            </p:nvPicPr>
            <p:blipFill>
              <a:blip r:embed="rId6"/>
              <a:stretch>
                <a:fillRect/>
              </a:stretch>
            </p:blipFill>
            <p:spPr>
              <a:xfrm>
                <a:off x="-155807" y="331264"/>
                <a:ext cx="591480" cy="24048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4" name="Input penna 3">
                <a:extLst>
                  <a:ext uri="{FF2B5EF4-FFF2-40B4-BE49-F238E27FC236}">
                    <a16:creationId xmlns:a16="http://schemas.microsoft.com/office/drawing/2014/main" id="{81EF4449-4B96-8661-4E7F-E0E21DB645E0}"/>
                  </a:ext>
                </a:extLst>
              </p14:cNvPr>
              <p14:cNvContentPartPr/>
              <p14:nvPr/>
            </p14:nvContentPartPr>
            <p14:xfrm>
              <a:off x="8565913" y="6468904"/>
              <a:ext cx="1215000" cy="36360"/>
            </p14:xfrm>
          </p:contentPart>
        </mc:Choice>
        <mc:Fallback xmlns="">
          <p:pic>
            <p:nvPicPr>
              <p:cNvPr id="4" name="Input penna 3">
                <a:extLst>
                  <a:ext uri="{FF2B5EF4-FFF2-40B4-BE49-F238E27FC236}">
                    <a16:creationId xmlns:a16="http://schemas.microsoft.com/office/drawing/2014/main" id="{81EF4449-4B96-8661-4E7F-E0E21DB645E0}"/>
                  </a:ext>
                </a:extLst>
              </p:cNvPr>
              <p:cNvPicPr/>
              <p:nvPr/>
            </p:nvPicPr>
            <p:blipFill>
              <a:blip r:embed="rId8"/>
              <a:stretch>
                <a:fillRect/>
              </a:stretch>
            </p:blipFill>
            <p:spPr>
              <a:xfrm>
                <a:off x="8512273" y="6360904"/>
                <a:ext cx="1322640" cy="2520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5" name="Input penna 4">
                <a:extLst>
                  <a:ext uri="{FF2B5EF4-FFF2-40B4-BE49-F238E27FC236}">
                    <a16:creationId xmlns:a16="http://schemas.microsoft.com/office/drawing/2014/main" id="{651D5E30-98F1-1BFC-ACA5-50D80360737B}"/>
                  </a:ext>
                </a:extLst>
              </p14:cNvPr>
              <p14:cNvContentPartPr/>
              <p14:nvPr/>
            </p14:nvContentPartPr>
            <p14:xfrm>
              <a:off x="8553673" y="6665824"/>
              <a:ext cx="1281600" cy="107280"/>
            </p14:xfrm>
          </p:contentPart>
        </mc:Choice>
        <mc:Fallback xmlns="">
          <p:pic>
            <p:nvPicPr>
              <p:cNvPr id="5" name="Input penna 4">
                <a:extLst>
                  <a:ext uri="{FF2B5EF4-FFF2-40B4-BE49-F238E27FC236}">
                    <a16:creationId xmlns:a16="http://schemas.microsoft.com/office/drawing/2014/main" id="{651D5E30-98F1-1BFC-ACA5-50D80360737B}"/>
                  </a:ext>
                </a:extLst>
              </p:cNvPr>
              <p:cNvPicPr/>
              <p:nvPr/>
            </p:nvPicPr>
            <p:blipFill>
              <a:blip r:embed="rId10"/>
              <a:stretch>
                <a:fillRect/>
              </a:stretch>
            </p:blipFill>
            <p:spPr>
              <a:xfrm>
                <a:off x="8499673" y="6557824"/>
                <a:ext cx="1389240" cy="32292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6" name="Input penna 5">
                <a:extLst>
                  <a:ext uri="{FF2B5EF4-FFF2-40B4-BE49-F238E27FC236}">
                    <a16:creationId xmlns:a16="http://schemas.microsoft.com/office/drawing/2014/main" id="{387C58FB-8DAC-F8C2-4329-7407BC854D30}"/>
                  </a:ext>
                </a:extLst>
              </p14:cNvPr>
              <p14:cNvContentPartPr/>
              <p14:nvPr/>
            </p14:nvContentPartPr>
            <p14:xfrm>
              <a:off x="3425833" y="1689653"/>
              <a:ext cx="295560" cy="12600"/>
            </p14:xfrm>
          </p:contentPart>
        </mc:Choice>
        <mc:Fallback xmlns="">
          <p:pic>
            <p:nvPicPr>
              <p:cNvPr id="6" name="Input penna 5">
                <a:extLst>
                  <a:ext uri="{FF2B5EF4-FFF2-40B4-BE49-F238E27FC236}">
                    <a16:creationId xmlns:a16="http://schemas.microsoft.com/office/drawing/2014/main" id="{387C58FB-8DAC-F8C2-4329-7407BC854D30}"/>
                  </a:ext>
                </a:extLst>
              </p:cNvPr>
              <p:cNvPicPr/>
              <p:nvPr/>
            </p:nvPicPr>
            <p:blipFill>
              <a:blip r:embed="rId12"/>
              <a:stretch>
                <a:fillRect/>
              </a:stretch>
            </p:blipFill>
            <p:spPr>
              <a:xfrm>
                <a:off x="3372193" y="1581653"/>
                <a:ext cx="403200" cy="22824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7" name="Input penna 6">
                <a:extLst>
                  <a:ext uri="{FF2B5EF4-FFF2-40B4-BE49-F238E27FC236}">
                    <a16:creationId xmlns:a16="http://schemas.microsoft.com/office/drawing/2014/main" id="{FEBD9C17-59EB-8BDA-351B-5CFD6861F046}"/>
                  </a:ext>
                </a:extLst>
              </p14:cNvPr>
              <p14:cNvContentPartPr/>
              <p14:nvPr/>
            </p14:nvContentPartPr>
            <p14:xfrm>
              <a:off x="3437713" y="1250093"/>
              <a:ext cx="293400" cy="12600"/>
            </p14:xfrm>
          </p:contentPart>
        </mc:Choice>
        <mc:Fallback xmlns="">
          <p:pic>
            <p:nvPicPr>
              <p:cNvPr id="7" name="Input penna 6">
                <a:extLst>
                  <a:ext uri="{FF2B5EF4-FFF2-40B4-BE49-F238E27FC236}">
                    <a16:creationId xmlns:a16="http://schemas.microsoft.com/office/drawing/2014/main" id="{FEBD9C17-59EB-8BDA-351B-5CFD6861F046}"/>
                  </a:ext>
                </a:extLst>
              </p:cNvPr>
              <p:cNvPicPr/>
              <p:nvPr/>
            </p:nvPicPr>
            <p:blipFill>
              <a:blip r:embed="rId14"/>
              <a:stretch>
                <a:fillRect/>
              </a:stretch>
            </p:blipFill>
            <p:spPr>
              <a:xfrm>
                <a:off x="3383713" y="1142093"/>
                <a:ext cx="401040" cy="22824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8" name="Input penna 7">
                <a:extLst>
                  <a:ext uri="{FF2B5EF4-FFF2-40B4-BE49-F238E27FC236}">
                    <a16:creationId xmlns:a16="http://schemas.microsoft.com/office/drawing/2014/main" id="{27A3E992-8737-05F8-A804-0D2B8488E042}"/>
                  </a:ext>
                </a:extLst>
              </p14:cNvPr>
              <p14:cNvContentPartPr/>
              <p14:nvPr/>
            </p14:nvContentPartPr>
            <p14:xfrm>
              <a:off x="8252353" y="1767436"/>
              <a:ext cx="519120" cy="87120"/>
            </p14:xfrm>
          </p:contentPart>
        </mc:Choice>
        <mc:Fallback xmlns="">
          <p:pic>
            <p:nvPicPr>
              <p:cNvPr id="8" name="Input penna 7">
                <a:extLst>
                  <a:ext uri="{FF2B5EF4-FFF2-40B4-BE49-F238E27FC236}">
                    <a16:creationId xmlns:a16="http://schemas.microsoft.com/office/drawing/2014/main" id="{27A3E992-8737-05F8-A804-0D2B8488E042}"/>
                  </a:ext>
                </a:extLst>
              </p:cNvPr>
              <p:cNvPicPr/>
              <p:nvPr/>
            </p:nvPicPr>
            <p:blipFill>
              <a:blip r:embed="rId16"/>
              <a:stretch>
                <a:fillRect/>
              </a:stretch>
            </p:blipFill>
            <p:spPr>
              <a:xfrm>
                <a:off x="8198353" y="1659796"/>
                <a:ext cx="626760" cy="302760"/>
              </a:xfrm>
              <a:prstGeom prst="rect">
                <a:avLst/>
              </a:prstGeom>
            </p:spPr>
          </p:pic>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485775" y="304800"/>
            <a:ext cx="8915400" cy="369888"/>
          </a:xfrm>
        </p:spPr>
        <p:txBody>
          <a:bodyPr>
            <a:noAutofit/>
          </a:bodyPr>
          <a:lstStyle/>
          <a:p>
            <a:pPr algn="l"/>
            <a:r>
              <a:rPr lang="it-IT" sz="2000" b="1" dirty="0">
                <a:solidFill>
                  <a:srgbClr val="014377"/>
                </a:solidFill>
                <a:latin typeface="Arial" pitchFamily="34" charset="0"/>
                <a:cs typeface="Arial" pitchFamily="34" charset="0"/>
              </a:rPr>
              <a:t>Sintesi profilo  SpA </a:t>
            </a:r>
            <a:endParaRPr lang="it-IT" sz="1200" b="1" i="1" dirty="0">
              <a:solidFill>
                <a:srgbClr val="014377"/>
              </a:solidFill>
              <a:latin typeface="Arial" pitchFamily="34" charset="0"/>
              <a:cs typeface="Arial" pitchFamily="34" charset="0"/>
            </a:endParaRPr>
          </a:p>
        </p:txBody>
      </p:sp>
      <p:sp>
        <p:nvSpPr>
          <p:cNvPr id="3" name="Rettangolo arrotondato 2"/>
          <p:cNvSpPr/>
          <p:nvPr/>
        </p:nvSpPr>
        <p:spPr bwMode="auto">
          <a:xfrm>
            <a:off x="570403" y="735579"/>
            <a:ext cx="4140000" cy="170259"/>
          </a:xfrm>
          <a:prstGeom prst="roundRect">
            <a:avLst/>
          </a:prstGeom>
          <a:solidFill>
            <a:srgbClr val="BBCCDF"/>
          </a:solidFill>
        </p:spPr>
        <p:txBody>
          <a:bodyPr wrap="square" tIns="0" bIns="0" rtlCol="0">
            <a:spAutoFit/>
          </a:bodyPr>
          <a:lstStyle/>
          <a:p>
            <a:pPr algn="ctr" eaLnBrk="0" hangingPunct="0"/>
            <a:r>
              <a:rPr lang="it-IT" dirty="0">
                <a:solidFill>
                  <a:srgbClr val="002060"/>
                </a:solidFill>
              </a:rPr>
              <a:t>Azionariato SpA</a:t>
            </a:r>
          </a:p>
        </p:txBody>
      </p:sp>
      <p:sp>
        <p:nvSpPr>
          <p:cNvPr id="5" name="Rettangolo arrotondato 4"/>
          <p:cNvSpPr/>
          <p:nvPr/>
        </p:nvSpPr>
        <p:spPr bwMode="auto">
          <a:xfrm>
            <a:off x="570403" y="4987471"/>
            <a:ext cx="4140000" cy="170259"/>
          </a:xfrm>
          <a:prstGeom prst="roundRect">
            <a:avLst/>
          </a:prstGeom>
          <a:solidFill>
            <a:srgbClr val="BBCCDF"/>
          </a:solidFill>
        </p:spPr>
        <p:txBody>
          <a:bodyPr wrap="square" tIns="0" bIns="0" rtlCol="0">
            <a:spAutoFit/>
          </a:bodyPr>
          <a:lstStyle/>
          <a:p>
            <a:pPr eaLnBrk="0" hangingPunct="0"/>
            <a:r>
              <a:rPr lang="it-IT" dirty="0">
                <a:solidFill>
                  <a:srgbClr val="002060"/>
                </a:solidFill>
              </a:rPr>
              <a:t>Organi Sociali  SpA</a:t>
            </a:r>
          </a:p>
        </p:txBody>
      </p:sp>
      <p:sp>
        <p:nvSpPr>
          <p:cNvPr id="6" name="Rettangolo arrotondato 5"/>
          <p:cNvSpPr/>
          <p:nvPr/>
        </p:nvSpPr>
        <p:spPr bwMode="auto">
          <a:xfrm>
            <a:off x="5107324" y="738054"/>
            <a:ext cx="4284000" cy="180000"/>
          </a:xfrm>
          <a:prstGeom prst="roundRect">
            <a:avLst/>
          </a:prstGeom>
          <a:solidFill>
            <a:srgbClr val="BBCCDF"/>
          </a:solidFill>
        </p:spPr>
        <p:txBody>
          <a:bodyPr wrap="square" tIns="0" bIns="0" rtlCol="0">
            <a:spAutoFit/>
          </a:bodyPr>
          <a:lstStyle/>
          <a:p>
            <a:pPr eaLnBrk="0" hangingPunct="0"/>
            <a:r>
              <a:rPr lang="it-IT" dirty="0">
                <a:solidFill>
                  <a:srgbClr val="002060"/>
                </a:solidFill>
              </a:rPr>
              <a:t>Breve descrizione di TVS SpA</a:t>
            </a:r>
          </a:p>
        </p:txBody>
      </p:sp>
      <p:sp>
        <p:nvSpPr>
          <p:cNvPr id="8" name="Rettangolo arrotondato 7"/>
          <p:cNvSpPr/>
          <p:nvPr/>
        </p:nvSpPr>
        <p:spPr bwMode="auto">
          <a:xfrm>
            <a:off x="1858918" y="2287404"/>
            <a:ext cx="1575258" cy="252000"/>
          </a:xfrm>
          <a:prstGeom prst="roundRect">
            <a:avLst/>
          </a:prstGeom>
          <a:solidFill>
            <a:srgbClr val="BDDEFF"/>
          </a:solidFill>
          <a:ln w="12700" cap="flat" cmpd="sng" algn="ctr">
            <a:solidFill>
              <a:schemeClr val="bg1">
                <a:lumMod val="65000"/>
              </a:schemeClr>
            </a:solidFill>
            <a:prstDash val="solid"/>
            <a:round/>
            <a:headEnd type="none" w="med" len="med"/>
            <a:tailEnd type="none" w="med" len="med"/>
          </a:ln>
          <a:effectLst>
            <a:outerShdw blurRad="50800" dist="38100" dir="2700000" algn="tl" rotWithShape="0">
              <a:prstClr val="black">
                <a:alpha val="40000"/>
              </a:prstClr>
            </a:outerShdw>
          </a:effectLst>
        </p:spPr>
        <p:txBody>
          <a:bodyPr lIns="0" tIns="46800" rIns="0" bIns="46800" anchor="ctr"/>
          <a:lstStyle/>
          <a:p>
            <a:pPr eaLnBrk="0" hangingPunct="0">
              <a:defRPr/>
            </a:pPr>
            <a:r>
              <a:rPr lang="it-IT" sz="1100" dirty="0">
                <a:solidFill>
                  <a:srgbClr val="014377"/>
                </a:solidFill>
                <a:latin typeface="Arial" pitchFamily="34" charset="0"/>
                <a:cs typeface="Arial" pitchFamily="34" charset="0"/>
              </a:rPr>
              <a:t> SpA</a:t>
            </a:r>
          </a:p>
        </p:txBody>
      </p:sp>
      <p:sp>
        <p:nvSpPr>
          <p:cNvPr id="10" name="Rettangolo arrotondato 9"/>
          <p:cNvSpPr/>
          <p:nvPr/>
        </p:nvSpPr>
        <p:spPr bwMode="auto">
          <a:xfrm>
            <a:off x="607908" y="1019864"/>
            <a:ext cx="1296000" cy="256680"/>
          </a:xfrm>
          <a:prstGeom prst="roundRect">
            <a:avLst/>
          </a:prstGeom>
          <a:noFill/>
          <a:ln w="12700" cap="flat" cmpd="sng" algn="ctr">
            <a:solidFill>
              <a:schemeClr val="bg1">
                <a:lumMod val="85000"/>
              </a:schemeClr>
            </a:solidFill>
            <a:prstDash val="solid"/>
            <a:round/>
            <a:headEnd type="none" w="med" len="med"/>
            <a:tailEnd type="none" w="med" len="med"/>
          </a:ln>
          <a:effectLst/>
        </p:spPr>
        <p:txBody>
          <a:bodyPr vert="horz" wrap="square" lIns="0" tIns="46800" rIns="0" bIns="4680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it-IT" sz="900" b="0" i="1" dirty="0">
                <a:solidFill>
                  <a:srgbClr val="014377"/>
                </a:solidFill>
                <a:latin typeface="Arial" charset="0"/>
              </a:rPr>
              <a:t>i</a:t>
            </a:r>
            <a:endParaRPr kumimoji="0" lang="it-IT" sz="900" b="0" i="1" u="none" strike="noStrike" cap="none" normalizeH="0" baseline="0" dirty="0">
              <a:ln>
                <a:noFill/>
              </a:ln>
              <a:solidFill>
                <a:srgbClr val="014377"/>
              </a:solidFill>
              <a:effectLst/>
              <a:latin typeface="Arial" charset="0"/>
            </a:endParaRPr>
          </a:p>
        </p:txBody>
      </p:sp>
      <p:sp>
        <p:nvSpPr>
          <p:cNvPr id="13" name="CasellaDiTesto 12"/>
          <p:cNvSpPr txBox="1"/>
          <p:nvPr/>
        </p:nvSpPr>
        <p:spPr>
          <a:xfrm>
            <a:off x="5181105" y="986025"/>
            <a:ext cx="4134345" cy="4247317"/>
          </a:xfrm>
          <a:prstGeom prst="rect">
            <a:avLst/>
          </a:prstGeom>
          <a:noFill/>
        </p:spPr>
        <p:txBody>
          <a:bodyPr wrap="square" rtlCol="0">
            <a:spAutoFit/>
          </a:bodyPr>
          <a:lstStyle/>
          <a:p>
            <a:pPr marL="180975" indent="-180975" algn="just">
              <a:spcAft>
                <a:spcPts val="600"/>
              </a:spcAft>
              <a:buFont typeface="Wingdings" pitchFamily="2" charset="2"/>
              <a:buChar char="q"/>
            </a:pPr>
            <a:r>
              <a:rPr lang="it-IT" sz="900" b="0" dirty="0">
                <a:solidFill>
                  <a:srgbClr val="014377"/>
                </a:solidFill>
                <a:latin typeface="Arial" pitchFamily="34" charset="0"/>
                <a:cs typeface="Arial" pitchFamily="34" charset="0"/>
              </a:rPr>
              <a:t> SpA con sede ad , controllata al 100% dalla  S.r.l, è specializzata nella produzione di pentole antiaderenti in alluminio ed è leader nel settore grazie alla capacità di proporsi in modo sempre innovativo alle esigenze della cucina. </a:t>
            </a:r>
          </a:p>
          <a:p>
            <a:pPr marL="180975" indent="-180975" algn="just">
              <a:spcAft>
                <a:spcPts val="600"/>
              </a:spcAft>
              <a:buFont typeface="Wingdings" pitchFamily="2" charset="2"/>
              <a:buChar char="q"/>
            </a:pPr>
            <a:r>
              <a:rPr lang="it-IT" sz="900" b="0" dirty="0">
                <a:solidFill>
                  <a:srgbClr val="014377"/>
                </a:solidFill>
                <a:latin typeface="Arial" pitchFamily="34" charset="0"/>
                <a:cs typeface="Arial" pitchFamily="34" charset="0"/>
              </a:rPr>
              <a:t>L'azienda è stata tra le prime in Italia ad ottenere la licenza d'uso per i rivestimenti non-</a:t>
            </a:r>
            <a:r>
              <a:rPr lang="it-IT" sz="900" b="0" dirty="0" err="1">
                <a:solidFill>
                  <a:srgbClr val="014377"/>
                </a:solidFill>
                <a:latin typeface="Arial" pitchFamily="34" charset="0"/>
                <a:cs typeface="Arial" pitchFamily="34" charset="0"/>
              </a:rPr>
              <a:t>stick</a:t>
            </a:r>
            <a:r>
              <a:rPr lang="it-IT" sz="900" b="0" dirty="0">
                <a:solidFill>
                  <a:srgbClr val="014377"/>
                </a:solidFill>
                <a:latin typeface="Arial" pitchFamily="34" charset="0"/>
                <a:cs typeface="Arial" pitchFamily="34" charset="0"/>
              </a:rPr>
              <a:t> </a:t>
            </a:r>
            <a:r>
              <a:rPr lang="it-IT" sz="900" b="0" dirty="0" err="1">
                <a:solidFill>
                  <a:srgbClr val="014377"/>
                </a:solidFill>
                <a:latin typeface="Arial" pitchFamily="34" charset="0"/>
                <a:cs typeface="Arial" pitchFamily="34" charset="0"/>
              </a:rPr>
              <a:t>du-pont</a:t>
            </a:r>
            <a:r>
              <a:rPr lang="it-IT" sz="900" b="0" dirty="0">
                <a:solidFill>
                  <a:srgbClr val="014377"/>
                </a:solidFill>
                <a:latin typeface="Arial" pitchFamily="34" charset="0"/>
                <a:cs typeface="Arial" pitchFamily="34" charset="0"/>
              </a:rPr>
              <a:t> e dai suoi laboratori di sperimentazione e ricerca sono nati </a:t>
            </a:r>
            <a:r>
              <a:rPr lang="it-IT" sz="900" b="0" i="1" dirty="0" err="1">
                <a:solidFill>
                  <a:srgbClr val="014377"/>
                </a:solidFill>
                <a:latin typeface="Arial" pitchFamily="34" charset="0"/>
                <a:cs typeface="Arial" pitchFamily="34" charset="0"/>
              </a:rPr>
              <a:t>ipertek</a:t>
            </a:r>
            <a:r>
              <a:rPr lang="it-IT" sz="900" b="0" i="1" dirty="0">
                <a:solidFill>
                  <a:srgbClr val="014377"/>
                </a:solidFill>
                <a:latin typeface="Arial" pitchFamily="34" charset="0"/>
                <a:cs typeface="Arial" pitchFamily="34" charset="0"/>
              </a:rPr>
              <a:t>, </a:t>
            </a:r>
            <a:r>
              <a:rPr lang="it-IT" sz="900" b="0" i="1" dirty="0" err="1">
                <a:solidFill>
                  <a:srgbClr val="014377"/>
                </a:solidFill>
                <a:latin typeface="Arial" pitchFamily="34" charset="0"/>
                <a:cs typeface="Arial" pitchFamily="34" charset="0"/>
              </a:rPr>
              <a:t>plustek</a:t>
            </a:r>
            <a:r>
              <a:rPr lang="it-IT" sz="900" b="0" i="1" dirty="0">
                <a:solidFill>
                  <a:srgbClr val="014377"/>
                </a:solidFill>
                <a:latin typeface="Arial" pitchFamily="34" charset="0"/>
                <a:cs typeface="Arial" pitchFamily="34" charset="0"/>
              </a:rPr>
              <a:t> </a:t>
            </a:r>
            <a:r>
              <a:rPr lang="it-IT" sz="900" b="0" dirty="0">
                <a:solidFill>
                  <a:srgbClr val="014377"/>
                </a:solidFill>
                <a:latin typeface="Arial" pitchFamily="34" charset="0"/>
                <a:cs typeface="Arial" pitchFamily="34" charset="0"/>
              </a:rPr>
              <a:t>e</a:t>
            </a:r>
            <a:r>
              <a:rPr lang="it-IT" sz="900" b="0" i="1" dirty="0">
                <a:solidFill>
                  <a:srgbClr val="014377"/>
                </a:solidFill>
                <a:latin typeface="Arial" pitchFamily="34" charset="0"/>
                <a:cs typeface="Arial" pitchFamily="34" charset="0"/>
              </a:rPr>
              <a:t> </a:t>
            </a:r>
            <a:r>
              <a:rPr lang="it-IT" sz="900" b="0" i="1" dirty="0" err="1">
                <a:solidFill>
                  <a:srgbClr val="014377"/>
                </a:solidFill>
                <a:latin typeface="Arial" pitchFamily="34" charset="0"/>
                <a:cs typeface="Arial" pitchFamily="34" charset="0"/>
              </a:rPr>
              <a:t>toptek</a:t>
            </a:r>
            <a:r>
              <a:rPr lang="it-IT" sz="900" b="0" dirty="0">
                <a:solidFill>
                  <a:srgbClr val="014377"/>
                </a:solidFill>
                <a:latin typeface="Arial" pitchFamily="34" charset="0"/>
                <a:cs typeface="Arial" pitchFamily="34" charset="0"/>
              </a:rPr>
              <a:t>: gli antiaderenti  brevettati. Dal </a:t>
            </a:r>
            <a:r>
              <a:rPr lang="it-IT" sz="900" b="0" dirty="0" err="1">
                <a:solidFill>
                  <a:srgbClr val="014377"/>
                </a:solidFill>
                <a:latin typeface="Arial" pitchFamily="34" charset="0"/>
                <a:cs typeface="Arial" pitchFamily="34" charset="0"/>
              </a:rPr>
              <a:t>know</a:t>
            </a:r>
            <a:r>
              <a:rPr lang="it-IT" sz="900" b="0" dirty="0">
                <a:solidFill>
                  <a:srgbClr val="014377"/>
                </a:solidFill>
                <a:latin typeface="Arial" pitchFamily="34" charset="0"/>
                <a:cs typeface="Arial" pitchFamily="34" charset="0"/>
              </a:rPr>
              <a:t> </a:t>
            </a:r>
            <a:r>
              <a:rPr lang="it-IT" sz="900" b="0" dirty="0" err="1">
                <a:solidFill>
                  <a:srgbClr val="014377"/>
                </a:solidFill>
                <a:latin typeface="Arial" pitchFamily="34" charset="0"/>
                <a:cs typeface="Arial" pitchFamily="34" charset="0"/>
              </a:rPr>
              <a:t>how</a:t>
            </a:r>
            <a:r>
              <a:rPr lang="it-IT" sz="900" b="0" dirty="0">
                <a:solidFill>
                  <a:srgbClr val="014377"/>
                </a:solidFill>
                <a:latin typeface="Arial" pitchFamily="34" charset="0"/>
                <a:cs typeface="Arial" pitchFamily="34" charset="0"/>
              </a:rPr>
              <a:t> aziendale sono nate le tecnologie </a:t>
            </a:r>
            <a:r>
              <a:rPr lang="it-IT" sz="900" b="0" i="1" dirty="0" err="1">
                <a:solidFill>
                  <a:srgbClr val="014377"/>
                </a:solidFill>
                <a:latin typeface="Arial" pitchFamily="34" charset="0"/>
                <a:cs typeface="Arial" pitchFamily="34" charset="0"/>
              </a:rPr>
              <a:t>wirecell</a:t>
            </a:r>
            <a:r>
              <a:rPr lang="it-IT" sz="900" b="0" dirty="0">
                <a:solidFill>
                  <a:srgbClr val="014377"/>
                </a:solidFill>
                <a:latin typeface="Arial" pitchFamily="34" charset="0"/>
                <a:cs typeface="Arial" pitchFamily="34" charset="0"/>
              </a:rPr>
              <a:t> e </a:t>
            </a:r>
            <a:r>
              <a:rPr lang="it-IT" sz="900" b="0" i="1" dirty="0" err="1">
                <a:solidFill>
                  <a:srgbClr val="014377"/>
                </a:solidFill>
                <a:latin typeface="Arial" pitchFamily="34" charset="0"/>
                <a:cs typeface="Arial" pitchFamily="34" charset="0"/>
              </a:rPr>
              <a:t>roundair</a:t>
            </a:r>
            <a:r>
              <a:rPr lang="it-IT" sz="900" b="0" dirty="0">
                <a:solidFill>
                  <a:srgbClr val="014377"/>
                </a:solidFill>
                <a:latin typeface="Arial" pitchFamily="34" charset="0"/>
                <a:cs typeface="Arial" pitchFamily="34" charset="0"/>
              </a:rPr>
              <a:t> e la tecnologia </a:t>
            </a:r>
            <a:r>
              <a:rPr lang="it-IT" sz="900" b="0" i="1" dirty="0" err="1">
                <a:solidFill>
                  <a:srgbClr val="014377"/>
                </a:solidFill>
                <a:latin typeface="Arial" pitchFamily="34" charset="0"/>
                <a:cs typeface="Arial" pitchFamily="34" charset="0"/>
              </a:rPr>
              <a:t>titan</a:t>
            </a:r>
            <a:r>
              <a:rPr lang="it-IT" sz="900" b="0" i="1" dirty="0">
                <a:solidFill>
                  <a:srgbClr val="014377"/>
                </a:solidFill>
                <a:latin typeface="Arial" pitchFamily="34" charset="0"/>
                <a:cs typeface="Arial" pitchFamily="34" charset="0"/>
              </a:rPr>
              <a:t> </a:t>
            </a:r>
            <a:r>
              <a:rPr lang="it-IT" sz="900" b="0" i="1" dirty="0" err="1">
                <a:solidFill>
                  <a:srgbClr val="014377"/>
                </a:solidFill>
                <a:latin typeface="Arial" pitchFamily="34" charset="0"/>
                <a:cs typeface="Arial" pitchFamily="34" charset="0"/>
              </a:rPr>
              <a:t>ceramic</a:t>
            </a:r>
            <a:r>
              <a:rPr lang="it-IT" sz="900" b="0" i="1" dirty="0">
                <a:solidFill>
                  <a:srgbClr val="014377"/>
                </a:solidFill>
                <a:latin typeface="Arial" pitchFamily="34" charset="0"/>
                <a:cs typeface="Arial" pitchFamily="34" charset="0"/>
              </a:rPr>
              <a:t> plasma</a:t>
            </a:r>
            <a:r>
              <a:rPr lang="it-IT" sz="900" b="0" dirty="0">
                <a:solidFill>
                  <a:srgbClr val="014377"/>
                </a:solidFill>
                <a:latin typeface="Arial" pitchFamily="34" charset="0"/>
                <a:cs typeface="Arial" pitchFamily="34" charset="0"/>
              </a:rPr>
              <a:t> e </a:t>
            </a:r>
            <a:r>
              <a:rPr lang="it-IT" sz="900" b="0" i="1" dirty="0" err="1">
                <a:solidFill>
                  <a:srgbClr val="014377"/>
                </a:solidFill>
                <a:latin typeface="Arial" pitchFamily="34" charset="0"/>
                <a:cs typeface="Arial" pitchFamily="34" charset="0"/>
              </a:rPr>
              <a:t>t-control</a:t>
            </a:r>
            <a:r>
              <a:rPr lang="it-IT" sz="900" b="0" dirty="0">
                <a:solidFill>
                  <a:srgbClr val="014377"/>
                </a:solidFill>
                <a:latin typeface="Arial" pitchFamily="34" charset="0"/>
                <a:cs typeface="Arial" pitchFamily="34" charset="0"/>
              </a:rPr>
              <a:t>.</a:t>
            </a:r>
          </a:p>
          <a:p>
            <a:pPr marL="180975" indent="-180975" algn="just">
              <a:spcAft>
                <a:spcPts val="600"/>
              </a:spcAft>
              <a:buFont typeface="Wingdings" pitchFamily="2" charset="2"/>
              <a:buChar char="q"/>
            </a:pPr>
            <a:r>
              <a:rPr lang="it-IT" sz="900" b="0" dirty="0">
                <a:solidFill>
                  <a:srgbClr val="014377"/>
                </a:solidFill>
                <a:latin typeface="Arial" pitchFamily="34" charset="0"/>
                <a:cs typeface="Arial" pitchFamily="34" charset="0"/>
              </a:rPr>
              <a:t> opera su un’area di produzione di 18.500 mq con magazzini coperti per altri 11.500 mq</a:t>
            </a:r>
          </a:p>
          <a:p>
            <a:pPr marL="180975" indent="-180975" algn="just">
              <a:spcAft>
                <a:spcPts val="600"/>
              </a:spcAft>
              <a:buFont typeface="Wingdings" pitchFamily="2" charset="2"/>
              <a:buChar char="q"/>
            </a:pPr>
            <a:r>
              <a:rPr lang="it-IT" sz="900" b="0" dirty="0">
                <a:solidFill>
                  <a:srgbClr val="014377"/>
                </a:solidFill>
                <a:latin typeface="Arial" pitchFamily="34" charset="0"/>
                <a:cs typeface="Arial" pitchFamily="34" charset="0"/>
              </a:rPr>
              <a:t>Attualmente l’azienda opera con tre differenti linee di prodotto:</a:t>
            </a:r>
          </a:p>
          <a:p>
            <a:pPr marL="361950" lvl="1" indent="-180975" algn="just">
              <a:spcAft>
                <a:spcPts val="600"/>
              </a:spcAft>
              <a:buFont typeface="Wingdings" pitchFamily="2" charset="2"/>
              <a:buChar char="§"/>
            </a:pPr>
            <a:r>
              <a:rPr lang="it-IT" sz="900" dirty="0">
                <a:solidFill>
                  <a:srgbClr val="014377"/>
                </a:solidFill>
                <a:latin typeface="Arial" pitchFamily="34" charset="0"/>
                <a:cs typeface="Arial" pitchFamily="34" charset="0"/>
              </a:rPr>
              <a:t>“Le tecnologiche”: </a:t>
            </a:r>
            <a:r>
              <a:rPr lang="it-IT" sz="900" b="0" dirty="0">
                <a:solidFill>
                  <a:srgbClr val="014377"/>
                </a:solidFill>
                <a:latin typeface="Arial" pitchFamily="34" charset="0"/>
                <a:cs typeface="Arial" pitchFamily="34" charset="0"/>
              </a:rPr>
              <a:t>antiaderenti professionali per la cucina di tutti i giorni</a:t>
            </a:r>
          </a:p>
          <a:p>
            <a:pPr marL="361950" lvl="1" indent="-180975" algn="just">
              <a:spcAft>
                <a:spcPts val="600"/>
              </a:spcAft>
              <a:buFont typeface="Wingdings" pitchFamily="2" charset="2"/>
              <a:buChar char="§"/>
            </a:pPr>
            <a:r>
              <a:rPr lang="it-IT" sz="900" dirty="0">
                <a:solidFill>
                  <a:srgbClr val="014377"/>
                </a:solidFill>
                <a:latin typeface="Arial" pitchFamily="34" charset="0"/>
                <a:cs typeface="Arial" pitchFamily="34" charset="0"/>
              </a:rPr>
              <a:t>“Le firmate”</a:t>
            </a:r>
            <a:r>
              <a:rPr lang="it-IT" sz="900" b="0" dirty="0">
                <a:solidFill>
                  <a:srgbClr val="014377"/>
                </a:solidFill>
                <a:latin typeface="Arial" pitchFamily="34" charset="0"/>
                <a:cs typeface="Arial" pitchFamily="34" charset="0"/>
              </a:rPr>
              <a:t>: il cui scopo è portare pezzi di design sia in cucina che a tavola;</a:t>
            </a:r>
          </a:p>
          <a:p>
            <a:pPr marL="361950" lvl="1" indent="-180975" algn="just">
              <a:spcAft>
                <a:spcPts val="600"/>
              </a:spcAft>
              <a:buFont typeface="Wingdings" pitchFamily="2" charset="2"/>
              <a:buChar char="§"/>
            </a:pPr>
            <a:r>
              <a:rPr lang="it-IT" sz="900" dirty="0">
                <a:solidFill>
                  <a:srgbClr val="014377"/>
                </a:solidFill>
                <a:latin typeface="Arial" pitchFamily="34" charset="0"/>
                <a:cs typeface="Arial" pitchFamily="34" charset="0"/>
              </a:rPr>
              <a:t>“Gli speciali”</a:t>
            </a:r>
            <a:r>
              <a:rPr lang="it-IT" sz="900" b="0" dirty="0">
                <a:solidFill>
                  <a:srgbClr val="014377"/>
                </a:solidFill>
                <a:latin typeface="Arial" pitchFamily="34" charset="0"/>
                <a:cs typeface="Arial" pitchFamily="34" charset="0"/>
              </a:rPr>
              <a:t>: diverse pentole per far fronte agli utilizzi più disparati in cucina.</a:t>
            </a:r>
          </a:p>
          <a:p>
            <a:pPr marL="180975" indent="-180975" algn="just">
              <a:spcAft>
                <a:spcPts val="600"/>
              </a:spcAft>
              <a:buFont typeface="Wingdings" pitchFamily="2" charset="2"/>
              <a:buChar char="q"/>
            </a:pPr>
            <a:r>
              <a:rPr lang="it-IT" sz="900" b="0" dirty="0">
                <a:solidFill>
                  <a:srgbClr val="014377"/>
                </a:solidFill>
                <a:latin typeface="Arial" pitchFamily="34" charset="0"/>
                <a:cs typeface="Arial" pitchFamily="34" charset="0"/>
              </a:rPr>
              <a:t>La società opera a livello internazionale attraverso 4 partecipate:</a:t>
            </a:r>
          </a:p>
          <a:p>
            <a:pPr marL="361950" lvl="1" indent="-180975" algn="just">
              <a:spcAft>
                <a:spcPts val="600"/>
              </a:spcAft>
              <a:buFont typeface="Wingdings" pitchFamily="2" charset="2"/>
              <a:buChar char="§"/>
            </a:pPr>
            <a:r>
              <a:rPr lang="it-IT" sz="900" b="0" dirty="0">
                <a:solidFill>
                  <a:srgbClr val="014377"/>
                </a:solidFill>
                <a:latin typeface="Arial" pitchFamily="34" charset="0"/>
                <a:cs typeface="Arial" pitchFamily="34" charset="0"/>
              </a:rPr>
              <a:t> </a:t>
            </a:r>
          </a:p>
          <a:p>
            <a:pPr marL="180975" indent="-180975" algn="just">
              <a:spcAft>
                <a:spcPts val="600"/>
              </a:spcAft>
              <a:buFont typeface="Wingdings" pitchFamily="2" charset="2"/>
              <a:buChar char="q"/>
            </a:pPr>
            <a:r>
              <a:rPr lang="it-IT" sz="900" b="0" dirty="0">
                <a:solidFill>
                  <a:srgbClr val="014377"/>
                </a:solidFill>
                <a:latin typeface="Arial" pitchFamily="34" charset="0"/>
                <a:cs typeface="Arial" pitchFamily="34" charset="0"/>
              </a:rPr>
              <a:t>A giugno 2015 viene costituita la </a:t>
            </a:r>
            <a:r>
              <a:rPr lang="it-IT" sz="900" b="0" dirty="0" err="1">
                <a:solidFill>
                  <a:srgbClr val="014377"/>
                </a:solidFill>
                <a:latin typeface="Arial" pitchFamily="34" charset="0"/>
                <a:cs typeface="Arial" pitchFamily="34" charset="0"/>
              </a:rPr>
              <a:t>Newco</a:t>
            </a:r>
            <a:r>
              <a:rPr lang="it-IT" sz="900" b="0" dirty="0">
                <a:solidFill>
                  <a:srgbClr val="014377"/>
                </a:solidFill>
                <a:latin typeface="Arial" pitchFamily="34" charset="0"/>
                <a:cs typeface="Arial" pitchFamily="34" charset="0"/>
              </a:rPr>
              <a:t>  </a:t>
            </a:r>
            <a:r>
              <a:rPr lang="it-IT" sz="900" b="0" dirty="0" err="1">
                <a:solidFill>
                  <a:srgbClr val="014377"/>
                </a:solidFill>
                <a:latin typeface="Arial" pitchFamily="34" charset="0"/>
                <a:cs typeface="Arial" pitchFamily="34" charset="0"/>
              </a:rPr>
              <a:t>SpA</a:t>
            </a:r>
            <a:r>
              <a:rPr lang="it-IT" sz="900" b="0" dirty="0">
                <a:solidFill>
                  <a:srgbClr val="014377"/>
                </a:solidFill>
                <a:latin typeface="Arial" pitchFamily="34" charset="0"/>
                <a:cs typeface="Arial" pitchFamily="34" charset="0"/>
              </a:rPr>
              <a:t>' alla quale viene ceduto il ramo d'azienda relativo alla produzione di pentole e casalinghi che prosegue l'attività originaria, mentre la “vecchia” è stata trasformata in </a:t>
            </a:r>
            <a:r>
              <a:rPr lang="it-IT" sz="900" b="0" dirty="0" err="1">
                <a:solidFill>
                  <a:srgbClr val="014377"/>
                </a:solidFill>
                <a:latin typeface="Arial" pitchFamily="34" charset="0"/>
                <a:cs typeface="Arial" pitchFamily="34" charset="0"/>
              </a:rPr>
              <a:t>srl</a:t>
            </a:r>
            <a:r>
              <a:rPr lang="it-IT" sz="900" b="0" dirty="0">
                <a:solidFill>
                  <a:srgbClr val="014377"/>
                </a:solidFill>
                <a:latin typeface="Arial" pitchFamily="34" charset="0"/>
                <a:cs typeface="Arial" pitchFamily="34" charset="0"/>
              </a:rPr>
              <a:t>. A breve, verrà realizzata la fusione di  Real Estate in  che eserciterà quindi il controllo diretto su.</a:t>
            </a:r>
            <a:endParaRPr lang="it-IT" sz="900" dirty="0">
              <a:solidFill>
                <a:srgbClr val="014377"/>
              </a:solidFill>
              <a:latin typeface="Arial" pitchFamily="34" charset="0"/>
              <a:cs typeface="Arial" pitchFamily="34" charset="0"/>
            </a:endParaRPr>
          </a:p>
        </p:txBody>
      </p:sp>
      <p:sp>
        <p:nvSpPr>
          <p:cNvPr id="14" name="Rettangolo arrotondato 13"/>
          <p:cNvSpPr/>
          <p:nvPr/>
        </p:nvSpPr>
        <p:spPr bwMode="auto">
          <a:xfrm>
            <a:off x="1709239" y="1698605"/>
            <a:ext cx="1881685" cy="252000"/>
          </a:xfrm>
          <a:prstGeom prst="roundRect">
            <a:avLst/>
          </a:prstGeom>
          <a:solidFill>
            <a:schemeClr val="bg1">
              <a:lumMod val="85000"/>
            </a:schemeClr>
          </a:solidFill>
          <a:ln w="12700" cap="flat" cmpd="sng" algn="ctr">
            <a:solidFill>
              <a:schemeClr val="bg1">
                <a:lumMod val="65000"/>
              </a:schemeClr>
            </a:solidFill>
            <a:prstDash val="solid"/>
            <a:round/>
            <a:headEnd type="none" w="med" len="med"/>
            <a:tailEnd type="none" w="med" len="med"/>
          </a:ln>
          <a:effectLst>
            <a:outerShdw blurRad="50800" dist="38100" dir="2700000" algn="tl" rotWithShape="0">
              <a:prstClr val="black">
                <a:alpha val="40000"/>
              </a:prstClr>
            </a:outerShdw>
          </a:effectLst>
        </p:spPr>
        <p:txBody>
          <a:bodyPr lIns="0" tIns="46800" rIns="0" bIns="46800" anchor="ctr"/>
          <a:lstStyle/>
          <a:p>
            <a:pPr eaLnBrk="0" hangingPunct="0">
              <a:defRPr/>
            </a:pPr>
            <a:r>
              <a:rPr lang="it-IT" sz="1100" dirty="0">
                <a:solidFill>
                  <a:srgbClr val="014377"/>
                </a:solidFill>
                <a:latin typeface="Arial" pitchFamily="34" charset="0"/>
                <a:cs typeface="Arial" pitchFamily="34" charset="0"/>
              </a:rPr>
              <a:t> S.R.L</a:t>
            </a:r>
            <a:r>
              <a:rPr lang="it-IT" sz="1200" dirty="0">
                <a:solidFill>
                  <a:srgbClr val="014377"/>
                </a:solidFill>
                <a:latin typeface="Arial" pitchFamily="34" charset="0"/>
                <a:cs typeface="Arial" pitchFamily="34" charset="0"/>
              </a:rPr>
              <a:t>.</a:t>
            </a:r>
          </a:p>
        </p:txBody>
      </p:sp>
      <p:sp>
        <p:nvSpPr>
          <p:cNvPr id="20" name="Rettangolo arrotondato 19"/>
          <p:cNvSpPr/>
          <p:nvPr/>
        </p:nvSpPr>
        <p:spPr bwMode="auto">
          <a:xfrm>
            <a:off x="2000463" y="1019864"/>
            <a:ext cx="1296000" cy="256680"/>
          </a:xfrm>
          <a:prstGeom prst="roundRect">
            <a:avLst/>
          </a:prstGeom>
          <a:noFill/>
          <a:ln w="12700" cap="flat" cmpd="sng" algn="ctr">
            <a:solidFill>
              <a:schemeClr val="bg1">
                <a:lumMod val="85000"/>
              </a:schemeClr>
            </a:solidFill>
            <a:prstDash val="solid"/>
            <a:round/>
            <a:headEnd type="none" w="med" len="med"/>
            <a:tailEnd type="none" w="med" len="med"/>
          </a:ln>
          <a:effectLst/>
        </p:spPr>
        <p:txBody>
          <a:bodyPr vert="horz" wrap="square" lIns="0" tIns="46800" rIns="0" bIns="4680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it-IT" sz="900" b="0" i="1" u="none" strike="noStrike" cap="none" normalizeH="0" baseline="0" dirty="0">
              <a:ln>
                <a:noFill/>
              </a:ln>
              <a:solidFill>
                <a:srgbClr val="014377"/>
              </a:solidFill>
              <a:effectLst/>
              <a:latin typeface="Arial" charset="0"/>
            </a:endParaRPr>
          </a:p>
        </p:txBody>
      </p:sp>
      <p:sp>
        <p:nvSpPr>
          <p:cNvPr id="21" name="Rettangolo arrotondato 20"/>
          <p:cNvSpPr/>
          <p:nvPr/>
        </p:nvSpPr>
        <p:spPr bwMode="auto">
          <a:xfrm>
            <a:off x="3400638" y="1019864"/>
            <a:ext cx="1296000" cy="256680"/>
          </a:xfrm>
          <a:prstGeom prst="roundRect">
            <a:avLst/>
          </a:prstGeom>
          <a:noFill/>
          <a:ln w="12700" cap="flat" cmpd="sng" algn="ctr">
            <a:solidFill>
              <a:schemeClr val="bg1">
                <a:lumMod val="85000"/>
              </a:schemeClr>
            </a:solidFill>
            <a:prstDash val="solid"/>
            <a:round/>
            <a:headEnd type="none" w="med" len="med"/>
            <a:tailEnd type="none" w="med" len="med"/>
          </a:ln>
          <a:effectLst/>
        </p:spPr>
        <p:txBody>
          <a:bodyPr vert="horz" wrap="square" lIns="0" tIns="46800" rIns="0" bIns="4680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it-IT" sz="900" b="0" i="1" u="none" strike="noStrike" cap="none" normalizeH="0" baseline="0" dirty="0">
              <a:ln>
                <a:noFill/>
              </a:ln>
              <a:solidFill>
                <a:srgbClr val="014377"/>
              </a:solidFill>
              <a:effectLst/>
              <a:latin typeface="Arial" charset="0"/>
            </a:endParaRPr>
          </a:p>
        </p:txBody>
      </p:sp>
      <p:sp>
        <p:nvSpPr>
          <p:cNvPr id="23" name="AutoShape 13"/>
          <p:cNvSpPr>
            <a:spLocks noChangeArrowheads="1"/>
          </p:cNvSpPr>
          <p:nvPr/>
        </p:nvSpPr>
        <p:spPr bwMode="auto">
          <a:xfrm>
            <a:off x="2890481" y="5423955"/>
            <a:ext cx="1476000" cy="144000"/>
          </a:xfrm>
          <a:prstGeom prst="roundRect">
            <a:avLst>
              <a:gd name="adj" fmla="val 16667"/>
            </a:avLst>
          </a:prstGeom>
          <a:solidFill>
            <a:schemeClr val="bg1">
              <a:lumMod val="95000"/>
            </a:schemeClr>
          </a:solidFill>
          <a:ln w="9525" algn="ctr">
            <a:solidFill>
              <a:srgbClr val="D5D5D5"/>
            </a:solidFill>
            <a:round/>
            <a:headEnd/>
            <a:tailEnd/>
          </a:ln>
        </p:spPr>
        <p:txBody>
          <a:bodyPr wrap="square" lIns="0" tIns="0" rIns="0" bIns="0" anchor="ctr"/>
          <a:lstStyle/>
          <a:p>
            <a:pPr algn="ctr"/>
            <a:r>
              <a:rPr lang="it-IT" sz="900" i="1" dirty="0">
                <a:solidFill>
                  <a:srgbClr val="003366"/>
                </a:solidFill>
                <a:latin typeface="+mj-lt"/>
              </a:rPr>
              <a:t>Pres. Cda</a:t>
            </a:r>
          </a:p>
        </p:txBody>
      </p:sp>
      <p:sp>
        <p:nvSpPr>
          <p:cNvPr id="28" name="AutoShape 13"/>
          <p:cNvSpPr>
            <a:spLocks noChangeArrowheads="1"/>
          </p:cNvSpPr>
          <p:nvPr/>
        </p:nvSpPr>
        <p:spPr bwMode="auto">
          <a:xfrm>
            <a:off x="2890481" y="5621955"/>
            <a:ext cx="1476000" cy="144000"/>
          </a:xfrm>
          <a:prstGeom prst="roundRect">
            <a:avLst>
              <a:gd name="adj" fmla="val 16667"/>
            </a:avLst>
          </a:prstGeom>
          <a:solidFill>
            <a:schemeClr val="bg1">
              <a:lumMod val="95000"/>
            </a:schemeClr>
          </a:solidFill>
          <a:ln w="9525" algn="ctr">
            <a:solidFill>
              <a:srgbClr val="D5D5D5"/>
            </a:solidFill>
            <a:round/>
            <a:headEnd/>
            <a:tailEnd/>
          </a:ln>
        </p:spPr>
        <p:txBody>
          <a:bodyPr wrap="square" lIns="0" tIns="0" rIns="0" bIns="0" anchor="ctr"/>
          <a:lstStyle/>
          <a:p>
            <a:pPr algn="ctr"/>
            <a:r>
              <a:rPr lang="it-IT" sz="900" i="1" dirty="0">
                <a:solidFill>
                  <a:srgbClr val="003366"/>
                </a:solidFill>
                <a:latin typeface="+mj-lt"/>
              </a:rPr>
              <a:t>Amministratore Delegato</a:t>
            </a:r>
          </a:p>
        </p:txBody>
      </p:sp>
      <p:sp>
        <p:nvSpPr>
          <p:cNvPr id="29" name="AutoShape 13"/>
          <p:cNvSpPr>
            <a:spLocks noChangeArrowheads="1"/>
          </p:cNvSpPr>
          <p:nvPr/>
        </p:nvSpPr>
        <p:spPr bwMode="auto">
          <a:xfrm>
            <a:off x="2890481" y="5819955"/>
            <a:ext cx="1476000" cy="144000"/>
          </a:xfrm>
          <a:prstGeom prst="roundRect">
            <a:avLst>
              <a:gd name="adj" fmla="val 16667"/>
            </a:avLst>
          </a:prstGeom>
          <a:solidFill>
            <a:schemeClr val="bg1">
              <a:lumMod val="95000"/>
            </a:schemeClr>
          </a:solidFill>
          <a:ln w="9525" algn="ctr">
            <a:solidFill>
              <a:srgbClr val="D5D5D5"/>
            </a:solidFill>
            <a:round/>
            <a:headEnd/>
            <a:tailEnd/>
          </a:ln>
        </p:spPr>
        <p:txBody>
          <a:bodyPr wrap="square" lIns="0" tIns="0" rIns="0" bIns="0" anchor="ctr"/>
          <a:lstStyle/>
          <a:p>
            <a:pPr algn="ctr"/>
            <a:r>
              <a:rPr lang="it-IT" sz="900" i="1" dirty="0">
                <a:solidFill>
                  <a:srgbClr val="003366"/>
                </a:solidFill>
                <a:latin typeface="+mj-lt"/>
              </a:rPr>
              <a:t>Consigliere</a:t>
            </a:r>
          </a:p>
        </p:txBody>
      </p:sp>
      <p:cxnSp>
        <p:nvCxnSpPr>
          <p:cNvPr id="31" name="Connettore 1 30"/>
          <p:cNvCxnSpPr/>
          <p:nvPr/>
        </p:nvCxnSpPr>
        <p:spPr bwMode="auto">
          <a:xfrm flipV="1">
            <a:off x="812292" y="5373128"/>
            <a:ext cx="3564000" cy="0"/>
          </a:xfrm>
          <a:prstGeom prst="line">
            <a:avLst/>
          </a:prstGeom>
          <a:noFill/>
          <a:ln w="9525" cap="flat" cmpd="sng" algn="ctr">
            <a:solidFill>
              <a:srgbClr val="006EB8"/>
            </a:solidFill>
            <a:prstDash val="solid"/>
            <a:round/>
            <a:headEnd type="none" w="med" len="med"/>
            <a:tailEnd type="none" w="med" len="med"/>
          </a:ln>
          <a:effectLst/>
        </p:spPr>
      </p:cxnSp>
      <p:sp>
        <p:nvSpPr>
          <p:cNvPr id="33" name="AutoShape 13"/>
          <p:cNvSpPr>
            <a:spLocks noChangeArrowheads="1"/>
          </p:cNvSpPr>
          <p:nvPr/>
        </p:nvSpPr>
        <p:spPr bwMode="auto">
          <a:xfrm>
            <a:off x="825842" y="5209833"/>
            <a:ext cx="2016000" cy="144000"/>
          </a:xfrm>
          <a:prstGeom prst="roundRect">
            <a:avLst>
              <a:gd name="adj" fmla="val 16667"/>
            </a:avLst>
          </a:prstGeom>
          <a:noFill/>
          <a:ln w="9525" algn="ctr">
            <a:noFill/>
            <a:round/>
            <a:headEnd/>
            <a:tailEnd/>
          </a:ln>
        </p:spPr>
        <p:txBody>
          <a:bodyPr wrap="square" lIns="36000" tIns="36000" rIns="0" bIns="36000" anchor="ctr"/>
          <a:lstStyle/>
          <a:p>
            <a:pPr algn="l"/>
            <a:r>
              <a:rPr lang="it-IT" sz="900" i="1" dirty="0">
                <a:solidFill>
                  <a:srgbClr val="003366"/>
                </a:solidFill>
                <a:latin typeface="+mj-lt"/>
              </a:rPr>
              <a:t>Consiglio di Amministrazione</a:t>
            </a:r>
          </a:p>
        </p:txBody>
      </p:sp>
      <p:cxnSp>
        <p:nvCxnSpPr>
          <p:cNvPr id="51" name="Forma 46"/>
          <p:cNvCxnSpPr>
            <a:stCxn id="10" idx="2"/>
            <a:endCxn id="14" idx="0"/>
          </p:cNvCxnSpPr>
          <p:nvPr/>
        </p:nvCxnSpPr>
        <p:spPr bwMode="auto">
          <a:xfrm rot="16200000" flipH="1">
            <a:off x="1741965" y="790487"/>
            <a:ext cx="422061" cy="1394174"/>
          </a:xfrm>
          <a:prstGeom prst="bentConnector3">
            <a:avLst>
              <a:gd name="adj1" fmla="val 50000"/>
            </a:avLst>
          </a:prstGeom>
          <a:noFill/>
          <a:ln w="12700" cap="flat" cmpd="sng" algn="ctr">
            <a:solidFill>
              <a:srgbClr val="014377"/>
            </a:solidFill>
            <a:prstDash val="solid"/>
            <a:round/>
            <a:headEnd type="none" w="med" len="med"/>
            <a:tailEnd type="triangle" w="med" len="med"/>
          </a:ln>
          <a:effectLst/>
        </p:spPr>
      </p:cxnSp>
      <p:cxnSp>
        <p:nvCxnSpPr>
          <p:cNvPr id="54" name="Forma 46"/>
          <p:cNvCxnSpPr>
            <a:stCxn id="20" idx="2"/>
            <a:endCxn id="14" idx="0"/>
          </p:cNvCxnSpPr>
          <p:nvPr/>
        </p:nvCxnSpPr>
        <p:spPr bwMode="auto">
          <a:xfrm rot="16200000" flipH="1">
            <a:off x="2438242" y="1486764"/>
            <a:ext cx="422061" cy="1619"/>
          </a:xfrm>
          <a:prstGeom prst="bentConnector3">
            <a:avLst>
              <a:gd name="adj1" fmla="val 50000"/>
            </a:avLst>
          </a:prstGeom>
          <a:noFill/>
          <a:ln w="12700" cap="flat" cmpd="sng" algn="ctr">
            <a:solidFill>
              <a:srgbClr val="014377"/>
            </a:solidFill>
            <a:prstDash val="solid"/>
            <a:round/>
            <a:headEnd type="none" w="med" len="med"/>
            <a:tailEnd type="triangle" w="med" len="med"/>
          </a:ln>
          <a:effectLst/>
        </p:spPr>
      </p:cxnSp>
      <p:cxnSp>
        <p:nvCxnSpPr>
          <p:cNvPr id="58" name="Forma 46"/>
          <p:cNvCxnSpPr>
            <a:stCxn id="21" idx="2"/>
            <a:endCxn id="14" idx="0"/>
          </p:cNvCxnSpPr>
          <p:nvPr/>
        </p:nvCxnSpPr>
        <p:spPr bwMode="auto">
          <a:xfrm rot="5400000">
            <a:off x="3138330" y="788296"/>
            <a:ext cx="422061" cy="1398556"/>
          </a:xfrm>
          <a:prstGeom prst="bentConnector3">
            <a:avLst>
              <a:gd name="adj1" fmla="val 50000"/>
            </a:avLst>
          </a:prstGeom>
          <a:noFill/>
          <a:ln w="12700" cap="flat" cmpd="sng" algn="ctr">
            <a:solidFill>
              <a:srgbClr val="014377"/>
            </a:solidFill>
            <a:prstDash val="solid"/>
            <a:round/>
            <a:headEnd type="none" w="med" len="med"/>
            <a:tailEnd type="triangle" w="med" len="med"/>
          </a:ln>
          <a:effectLst/>
        </p:spPr>
      </p:cxnSp>
      <p:sp>
        <p:nvSpPr>
          <p:cNvPr id="64" name="Rettangolo arrotondato 3"/>
          <p:cNvSpPr>
            <a:spLocks noChangeArrowheads="1"/>
          </p:cNvSpPr>
          <p:nvPr/>
        </p:nvSpPr>
        <p:spPr bwMode="auto">
          <a:xfrm>
            <a:off x="1079899" y="1339805"/>
            <a:ext cx="360000" cy="144016"/>
          </a:xfrm>
          <a:prstGeom prst="roundRect">
            <a:avLst>
              <a:gd name="adj" fmla="val 16667"/>
            </a:avLst>
          </a:prstGeom>
          <a:solidFill>
            <a:schemeClr val="bg1">
              <a:lumMod val="85000"/>
            </a:schemeClr>
          </a:solidFill>
          <a:ln w="12700" cap="flat" cmpd="sng" algn="ctr">
            <a:noFill/>
            <a:prstDash val="solid"/>
            <a:round/>
            <a:headEnd type="none" w="med" len="med"/>
            <a:tailEnd type="none" w="med" len="med"/>
          </a:ln>
          <a:effectLst/>
        </p:spPr>
        <p:txBody>
          <a:bodyPr lIns="0" tIns="46800" rIns="0" bIns="46800" anchor="ctr"/>
          <a:lstStyle/>
          <a:p>
            <a:pPr>
              <a:defRPr/>
            </a:pPr>
            <a:r>
              <a:rPr lang="it-IT" dirty="0">
                <a:solidFill>
                  <a:srgbClr val="014377"/>
                </a:solidFill>
                <a:latin typeface="Calibri" pitchFamily="34" charset="0"/>
              </a:rPr>
              <a:t>73,5</a:t>
            </a:r>
            <a:r>
              <a:rPr lang="it-IT" sz="1000" i="0" dirty="0">
                <a:solidFill>
                  <a:srgbClr val="014377"/>
                </a:solidFill>
                <a:latin typeface="Calibri" pitchFamily="34" charset="0"/>
              </a:rPr>
              <a:t>%</a:t>
            </a:r>
          </a:p>
        </p:txBody>
      </p:sp>
      <p:sp>
        <p:nvSpPr>
          <p:cNvPr id="65" name="Rettangolo arrotondato 3"/>
          <p:cNvSpPr>
            <a:spLocks noChangeArrowheads="1"/>
          </p:cNvSpPr>
          <p:nvPr/>
        </p:nvSpPr>
        <p:spPr bwMode="auto">
          <a:xfrm>
            <a:off x="3861199" y="1339805"/>
            <a:ext cx="360000" cy="144016"/>
          </a:xfrm>
          <a:prstGeom prst="roundRect">
            <a:avLst>
              <a:gd name="adj" fmla="val 16667"/>
            </a:avLst>
          </a:prstGeom>
          <a:solidFill>
            <a:schemeClr val="bg1">
              <a:lumMod val="85000"/>
            </a:schemeClr>
          </a:solidFill>
          <a:ln w="12700" cap="flat" cmpd="sng" algn="ctr">
            <a:noFill/>
            <a:prstDash val="solid"/>
            <a:round/>
            <a:headEnd type="none" w="med" len="med"/>
            <a:tailEnd type="none" w="med" len="med"/>
          </a:ln>
          <a:effectLst/>
        </p:spPr>
        <p:txBody>
          <a:bodyPr lIns="0" tIns="46800" rIns="0" bIns="46800" anchor="ctr"/>
          <a:lstStyle/>
          <a:p>
            <a:pPr>
              <a:defRPr/>
            </a:pPr>
            <a:r>
              <a:rPr lang="it-IT" dirty="0">
                <a:solidFill>
                  <a:srgbClr val="014377"/>
                </a:solidFill>
                <a:latin typeface="Calibri" pitchFamily="34" charset="0"/>
              </a:rPr>
              <a:t>12,5</a:t>
            </a:r>
            <a:r>
              <a:rPr lang="it-IT" sz="1000" i="0" dirty="0">
                <a:solidFill>
                  <a:srgbClr val="014377"/>
                </a:solidFill>
                <a:latin typeface="Calibri" pitchFamily="34" charset="0"/>
              </a:rPr>
              <a:t>%</a:t>
            </a:r>
          </a:p>
        </p:txBody>
      </p:sp>
      <p:sp>
        <p:nvSpPr>
          <p:cNvPr id="68" name="Rettangolo 38"/>
          <p:cNvSpPr>
            <a:spLocks noChangeArrowheads="1"/>
          </p:cNvSpPr>
          <p:nvPr/>
        </p:nvSpPr>
        <p:spPr bwMode="auto">
          <a:xfrm rot="1441531">
            <a:off x="4318169" y="1312857"/>
            <a:ext cx="613475" cy="475037"/>
          </a:xfrm>
          <a:prstGeom prst="roundRect">
            <a:avLst>
              <a:gd name="adj" fmla="val 16667"/>
            </a:avLst>
          </a:prstGeom>
          <a:solidFill>
            <a:schemeClr val="bg1">
              <a:lumMod val="65000"/>
            </a:schemeClr>
          </a:solidFill>
          <a:ln w="3175" algn="ctr">
            <a:noFill/>
            <a:round/>
            <a:headEnd/>
            <a:tailEnd/>
          </a:ln>
        </p:spPr>
        <p:txBody>
          <a:bodyPr lIns="0" tIns="0" rIns="0" bIns="0" anchor="ctr"/>
          <a:lstStyle/>
          <a:p>
            <a:pPr algn="ctr">
              <a:spcBef>
                <a:spcPts val="0"/>
              </a:spcBef>
            </a:pPr>
            <a:r>
              <a:rPr lang="it-IT" sz="700" dirty="0">
                <a:solidFill>
                  <a:schemeClr val="bg1"/>
                </a:solidFill>
                <a:latin typeface="Calibri" pitchFamily="34" charset="0"/>
              </a:rPr>
              <a:t>Di cui 11% in usufrutto a …</a:t>
            </a:r>
            <a:endParaRPr lang="it-IT" sz="700" b="1" dirty="0">
              <a:solidFill>
                <a:schemeClr val="bg1"/>
              </a:solidFill>
              <a:latin typeface="Calibri" pitchFamily="34" charset="0"/>
            </a:endParaRPr>
          </a:p>
        </p:txBody>
      </p:sp>
      <p:sp>
        <p:nvSpPr>
          <p:cNvPr id="76" name="Rettangolo arrotondato 3"/>
          <p:cNvSpPr>
            <a:spLocks noChangeArrowheads="1"/>
          </p:cNvSpPr>
          <p:nvPr/>
        </p:nvSpPr>
        <p:spPr bwMode="auto">
          <a:xfrm>
            <a:off x="2461024" y="1339805"/>
            <a:ext cx="360000" cy="144016"/>
          </a:xfrm>
          <a:prstGeom prst="roundRect">
            <a:avLst>
              <a:gd name="adj" fmla="val 16667"/>
            </a:avLst>
          </a:prstGeom>
          <a:solidFill>
            <a:schemeClr val="bg1">
              <a:lumMod val="85000"/>
            </a:schemeClr>
          </a:solidFill>
          <a:ln w="12700" cap="flat" cmpd="sng" algn="ctr">
            <a:noFill/>
            <a:prstDash val="solid"/>
            <a:round/>
            <a:headEnd type="none" w="med" len="med"/>
            <a:tailEnd type="none" w="med" len="med"/>
          </a:ln>
          <a:effectLst/>
        </p:spPr>
        <p:txBody>
          <a:bodyPr lIns="0" tIns="46800" rIns="0" bIns="46800" anchor="ctr"/>
          <a:lstStyle/>
          <a:p>
            <a:pPr>
              <a:defRPr/>
            </a:pPr>
            <a:r>
              <a:rPr lang="it-IT" dirty="0">
                <a:solidFill>
                  <a:srgbClr val="014377"/>
                </a:solidFill>
                <a:latin typeface="Calibri" pitchFamily="34" charset="0"/>
              </a:rPr>
              <a:t>14</a:t>
            </a:r>
            <a:r>
              <a:rPr lang="it-IT" sz="1000" i="0" dirty="0">
                <a:solidFill>
                  <a:srgbClr val="014377"/>
                </a:solidFill>
                <a:latin typeface="Calibri" pitchFamily="34" charset="0"/>
              </a:rPr>
              <a:t>%</a:t>
            </a:r>
          </a:p>
        </p:txBody>
      </p:sp>
      <p:cxnSp>
        <p:nvCxnSpPr>
          <p:cNvPr id="77" name="Forma 46"/>
          <p:cNvCxnSpPr>
            <a:stCxn id="14" idx="2"/>
            <a:endCxn id="8" idx="0"/>
          </p:cNvCxnSpPr>
          <p:nvPr/>
        </p:nvCxnSpPr>
        <p:spPr bwMode="auto">
          <a:xfrm rot="5400000">
            <a:off x="2479916" y="2117237"/>
            <a:ext cx="336799" cy="3535"/>
          </a:xfrm>
          <a:prstGeom prst="bentConnector3">
            <a:avLst>
              <a:gd name="adj1" fmla="val 50000"/>
            </a:avLst>
          </a:prstGeom>
          <a:noFill/>
          <a:ln w="12700" cap="flat" cmpd="sng" algn="ctr">
            <a:solidFill>
              <a:srgbClr val="014377"/>
            </a:solidFill>
            <a:prstDash val="solid"/>
            <a:round/>
            <a:headEnd type="none" w="med" len="med"/>
            <a:tailEnd type="triangle" w="med" len="med"/>
          </a:ln>
          <a:effectLst/>
        </p:spPr>
      </p:cxnSp>
      <p:sp>
        <p:nvSpPr>
          <p:cNvPr id="46" name="Rettangolo arrotondato 3"/>
          <p:cNvSpPr>
            <a:spLocks noChangeArrowheads="1"/>
          </p:cNvSpPr>
          <p:nvPr/>
        </p:nvSpPr>
        <p:spPr bwMode="auto">
          <a:xfrm>
            <a:off x="2472454" y="2038685"/>
            <a:ext cx="360000" cy="144016"/>
          </a:xfrm>
          <a:prstGeom prst="roundRect">
            <a:avLst>
              <a:gd name="adj" fmla="val 16667"/>
            </a:avLst>
          </a:prstGeom>
          <a:solidFill>
            <a:schemeClr val="bg1">
              <a:lumMod val="85000"/>
            </a:schemeClr>
          </a:solidFill>
          <a:ln w="12700" cap="flat" cmpd="sng" algn="ctr">
            <a:noFill/>
            <a:prstDash val="solid"/>
            <a:round/>
            <a:headEnd type="none" w="med" len="med"/>
            <a:tailEnd type="none" w="med" len="med"/>
          </a:ln>
          <a:effectLst/>
        </p:spPr>
        <p:txBody>
          <a:bodyPr lIns="0" tIns="46800" rIns="0" bIns="46800" anchor="ctr"/>
          <a:lstStyle/>
          <a:p>
            <a:pPr>
              <a:defRPr/>
            </a:pPr>
            <a:r>
              <a:rPr lang="it-IT" dirty="0">
                <a:solidFill>
                  <a:srgbClr val="014377"/>
                </a:solidFill>
                <a:latin typeface="Arial" pitchFamily="34" charset="0"/>
                <a:cs typeface="Arial" pitchFamily="34" charset="0"/>
              </a:rPr>
              <a:t>10</a:t>
            </a:r>
            <a:r>
              <a:rPr lang="it-IT" sz="1000" i="0" dirty="0">
                <a:solidFill>
                  <a:srgbClr val="014377"/>
                </a:solidFill>
                <a:latin typeface="Arial" pitchFamily="34" charset="0"/>
                <a:cs typeface="Arial" pitchFamily="34" charset="0"/>
              </a:rPr>
              <a:t>0%</a:t>
            </a:r>
          </a:p>
        </p:txBody>
      </p:sp>
      <p:sp>
        <p:nvSpPr>
          <p:cNvPr id="81" name="AutoShape 13"/>
          <p:cNvSpPr>
            <a:spLocks noChangeArrowheads="1"/>
          </p:cNvSpPr>
          <p:nvPr/>
        </p:nvSpPr>
        <p:spPr bwMode="auto">
          <a:xfrm>
            <a:off x="2890481" y="6029505"/>
            <a:ext cx="1476000" cy="144000"/>
          </a:xfrm>
          <a:prstGeom prst="roundRect">
            <a:avLst>
              <a:gd name="adj" fmla="val 16667"/>
            </a:avLst>
          </a:prstGeom>
          <a:solidFill>
            <a:schemeClr val="bg1">
              <a:lumMod val="95000"/>
            </a:schemeClr>
          </a:solidFill>
          <a:ln w="9525" algn="ctr">
            <a:solidFill>
              <a:srgbClr val="D5D5D5"/>
            </a:solidFill>
            <a:round/>
            <a:headEnd/>
            <a:tailEnd/>
          </a:ln>
        </p:spPr>
        <p:txBody>
          <a:bodyPr wrap="square" lIns="0" tIns="0" rIns="0" bIns="0" anchor="ctr"/>
          <a:lstStyle/>
          <a:p>
            <a:pPr algn="ctr"/>
            <a:r>
              <a:rPr lang="it-IT" sz="900" i="1" dirty="0">
                <a:solidFill>
                  <a:srgbClr val="003366"/>
                </a:solidFill>
                <a:latin typeface="+mj-lt"/>
              </a:rPr>
              <a:t>Consigliere</a:t>
            </a:r>
          </a:p>
        </p:txBody>
      </p:sp>
      <p:sp>
        <p:nvSpPr>
          <p:cNvPr id="86" name="Rettangolo arrotondato 85"/>
          <p:cNvSpPr/>
          <p:nvPr/>
        </p:nvSpPr>
        <p:spPr bwMode="auto">
          <a:xfrm>
            <a:off x="570403" y="2677339"/>
            <a:ext cx="4140000" cy="180000"/>
          </a:xfrm>
          <a:prstGeom prst="roundRect">
            <a:avLst/>
          </a:prstGeom>
          <a:solidFill>
            <a:srgbClr val="BBCCDF"/>
          </a:solidFill>
        </p:spPr>
        <p:txBody>
          <a:bodyPr wrap="square" tIns="0" bIns="0" rtlCol="0">
            <a:spAutoFit/>
          </a:bodyPr>
          <a:lstStyle/>
          <a:p>
            <a:pPr eaLnBrk="0" hangingPunct="0"/>
            <a:r>
              <a:rPr lang="it-IT" dirty="0">
                <a:solidFill>
                  <a:srgbClr val="002060"/>
                </a:solidFill>
              </a:rPr>
              <a:t>Sintesi </a:t>
            </a:r>
            <a:r>
              <a:rPr lang="it-IT" dirty="0" err="1">
                <a:solidFill>
                  <a:srgbClr val="002060"/>
                </a:solidFill>
              </a:rPr>
              <a:t>financial</a:t>
            </a:r>
            <a:r>
              <a:rPr lang="it-IT" dirty="0">
                <a:solidFill>
                  <a:srgbClr val="002060"/>
                </a:solidFill>
              </a:rPr>
              <a:t> 2012 – 2015 (PC)</a:t>
            </a:r>
          </a:p>
        </p:txBody>
      </p:sp>
      <p:pic>
        <p:nvPicPr>
          <p:cNvPr id="4100" name="Picture 4"/>
          <p:cNvPicPr>
            <a:picLocks noChangeAspect="1" noChangeArrowheads="1"/>
          </p:cNvPicPr>
          <p:nvPr/>
        </p:nvPicPr>
        <p:blipFill>
          <a:blip r:embed="rId3" cstate="print"/>
          <a:srcRect/>
          <a:stretch>
            <a:fillRect/>
          </a:stretch>
        </p:blipFill>
        <p:spPr bwMode="auto">
          <a:xfrm>
            <a:off x="927581" y="2951888"/>
            <a:ext cx="3420000" cy="1967059"/>
          </a:xfrm>
          <a:prstGeom prst="rect">
            <a:avLst/>
          </a:prstGeom>
          <a:noFill/>
          <a:ln w="9525">
            <a:noFill/>
            <a:miter lim="800000"/>
            <a:headEnd/>
            <a:tailEnd/>
          </a:ln>
          <a:effectLst/>
        </p:spPr>
      </p:pic>
      <mc:AlternateContent xmlns:mc="http://schemas.openxmlformats.org/markup-compatibility/2006" xmlns:p14="http://schemas.microsoft.com/office/powerpoint/2010/main">
        <mc:Choice Requires="p14">
          <p:contentPart p14:bwMode="auto" r:id="rId4">
            <p14:nvContentPartPr>
              <p14:cNvPr id="2" name="Input penna 1">
                <a:extLst>
                  <a:ext uri="{FF2B5EF4-FFF2-40B4-BE49-F238E27FC236}">
                    <a16:creationId xmlns:a16="http://schemas.microsoft.com/office/drawing/2014/main" id="{42AE53D7-8718-2BC2-EE54-91D230943BBF}"/>
                  </a:ext>
                </a:extLst>
              </p14:cNvPr>
              <p14:cNvContentPartPr/>
              <p14:nvPr/>
            </p14:nvContentPartPr>
            <p14:xfrm>
              <a:off x="9178273" y="322264"/>
              <a:ext cx="581760" cy="210960"/>
            </p14:xfrm>
          </p:contentPart>
        </mc:Choice>
        <mc:Fallback xmlns="">
          <p:pic>
            <p:nvPicPr>
              <p:cNvPr id="2" name="Input penna 1">
                <a:extLst>
                  <a:ext uri="{FF2B5EF4-FFF2-40B4-BE49-F238E27FC236}">
                    <a16:creationId xmlns:a16="http://schemas.microsoft.com/office/drawing/2014/main" id="{42AE53D7-8718-2BC2-EE54-91D230943BBF}"/>
                  </a:ext>
                </a:extLst>
              </p:cNvPr>
              <p:cNvPicPr/>
              <p:nvPr/>
            </p:nvPicPr>
            <p:blipFill>
              <a:blip r:embed="rId5"/>
              <a:stretch>
                <a:fillRect/>
              </a:stretch>
            </p:blipFill>
            <p:spPr>
              <a:xfrm>
                <a:off x="9124273" y="214624"/>
                <a:ext cx="689400" cy="4266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7" name="Input penna 6">
                <a:extLst>
                  <a:ext uri="{FF2B5EF4-FFF2-40B4-BE49-F238E27FC236}">
                    <a16:creationId xmlns:a16="http://schemas.microsoft.com/office/drawing/2014/main" id="{B1821EC8-366D-F54C-0C80-4A765C3D0847}"/>
                  </a:ext>
                </a:extLst>
              </p14:cNvPr>
              <p14:cNvContentPartPr/>
              <p14:nvPr/>
            </p14:nvContentPartPr>
            <p14:xfrm>
              <a:off x="8435953" y="6446224"/>
              <a:ext cx="1418760" cy="259200"/>
            </p14:xfrm>
          </p:contentPart>
        </mc:Choice>
        <mc:Fallback xmlns="">
          <p:pic>
            <p:nvPicPr>
              <p:cNvPr id="7" name="Input penna 6">
                <a:extLst>
                  <a:ext uri="{FF2B5EF4-FFF2-40B4-BE49-F238E27FC236}">
                    <a16:creationId xmlns:a16="http://schemas.microsoft.com/office/drawing/2014/main" id="{B1821EC8-366D-F54C-0C80-4A765C3D0847}"/>
                  </a:ext>
                </a:extLst>
              </p:cNvPr>
              <p:cNvPicPr/>
              <p:nvPr/>
            </p:nvPicPr>
            <p:blipFill>
              <a:blip r:embed="rId7"/>
              <a:stretch>
                <a:fillRect/>
              </a:stretch>
            </p:blipFill>
            <p:spPr>
              <a:xfrm>
                <a:off x="8381953" y="6338224"/>
                <a:ext cx="1526400" cy="47484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9" name="Input penna 8">
                <a:extLst>
                  <a:ext uri="{FF2B5EF4-FFF2-40B4-BE49-F238E27FC236}">
                    <a16:creationId xmlns:a16="http://schemas.microsoft.com/office/drawing/2014/main" id="{8B202CFF-D8E1-8566-D097-D575B3CD0A52}"/>
                  </a:ext>
                </a:extLst>
              </p14:cNvPr>
              <p14:cNvContentPartPr/>
              <p14:nvPr/>
            </p14:nvContentPartPr>
            <p14:xfrm>
              <a:off x="50113" y="416388"/>
              <a:ext cx="297360" cy="12600"/>
            </p14:xfrm>
          </p:contentPart>
        </mc:Choice>
        <mc:Fallback xmlns="">
          <p:pic>
            <p:nvPicPr>
              <p:cNvPr id="9" name="Input penna 8">
                <a:extLst>
                  <a:ext uri="{FF2B5EF4-FFF2-40B4-BE49-F238E27FC236}">
                    <a16:creationId xmlns:a16="http://schemas.microsoft.com/office/drawing/2014/main" id="{8B202CFF-D8E1-8566-D097-D575B3CD0A52}"/>
                  </a:ext>
                </a:extLst>
              </p:cNvPr>
              <p:cNvPicPr/>
              <p:nvPr/>
            </p:nvPicPr>
            <p:blipFill>
              <a:blip r:embed="rId9"/>
              <a:stretch>
                <a:fillRect/>
              </a:stretch>
            </p:blipFill>
            <p:spPr>
              <a:xfrm>
                <a:off x="-3887" y="308388"/>
                <a:ext cx="405000" cy="22824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1" name="Input penna 10">
                <a:extLst>
                  <a:ext uri="{FF2B5EF4-FFF2-40B4-BE49-F238E27FC236}">
                    <a16:creationId xmlns:a16="http://schemas.microsoft.com/office/drawing/2014/main" id="{28017772-F6EE-54AD-15E0-332B94F72352}"/>
                  </a:ext>
                </a:extLst>
              </p14:cNvPr>
              <p14:cNvContentPartPr/>
              <p14:nvPr/>
            </p14:nvContentPartPr>
            <p14:xfrm>
              <a:off x="8947153" y="763428"/>
              <a:ext cx="360" cy="360"/>
            </p14:xfrm>
          </p:contentPart>
        </mc:Choice>
        <mc:Fallback xmlns="">
          <p:pic>
            <p:nvPicPr>
              <p:cNvPr id="11" name="Input penna 10">
                <a:extLst>
                  <a:ext uri="{FF2B5EF4-FFF2-40B4-BE49-F238E27FC236}">
                    <a16:creationId xmlns:a16="http://schemas.microsoft.com/office/drawing/2014/main" id="{28017772-F6EE-54AD-15E0-332B94F72352}"/>
                  </a:ext>
                </a:extLst>
              </p:cNvPr>
              <p:cNvPicPr/>
              <p:nvPr/>
            </p:nvPicPr>
            <p:blipFill>
              <a:blip r:embed="rId11"/>
              <a:stretch>
                <a:fillRect/>
              </a:stretch>
            </p:blipFill>
            <p:spPr>
              <a:xfrm>
                <a:off x="8893513" y="655788"/>
                <a:ext cx="1080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2" name="Input penna 11">
                <a:extLst>
                  <a:ext uri="{FF2B5EF4-FFF2-40B4-BE49-F238E27FC236}">
                    <a16:creationId xmlns:a16="http://schemas.microsoft.com/office/drawing/2014/main" id="{AEC621E4-8F51-A4CB-7627-58FCF13D741D}"/>
                  </a:ext>
                </a:extLst>
              </p14:cNvPr>
              <p14:cNvContentPartPr/>
              <p14:nvPr/>
            </p14:nvContentPartPr>
            <p14:xfrm>
              <a:off x="6342913" y="1967628"/>
              <a:ext cx="796320" cy="12960"/>
            </p14:xfrm>
          </p:contentPart>
        </mc:Choice>
        <mc:Fallback xmlns="">
          <p:pic>
            <p:nvPicPr>
              <p:cNvPr id="12" name="Input penna 11">
                <a:extLst>
                  <a:ext uri="{FF2B5EF4-FFF2-40B4-BE49-F238E27FC236}">
                    <a16:creationId xmlns:a16="http://schemas.microsoft.com/office/drawing/2014/main" id="{AEC621E4-8F51-A4CB-7627-58FCF13D741D}"/>
                  </a:ext>
                </a:extLst>
              </p:cNvPr>
              <p:cNvPicPr/>
              <p:nvPr/>
            </p:nvPicPr>
            <p:blipFill>
              <a:blip r:embed="rId13"/>
              <a:stretch>
                <a:fillRect/>
              </a:stretch>
            </p:blipFill>
            <p:spPr>
              <a:xfrm>
                <a:off x="6288913" y="1859628"/>
                <a:ext cx="903960" cy="22860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5" name="Input penna 14">
                <a:extLst>
                  <a:ext uri="{FF2B5EF4-FFF2-40B4-BE49-F238E27FC236}">
                    <a16:creationId xmlns:a16="http://schemas.microsoft.com/office/drawing/2014/main" id="{9FFCC755-70CE-133D-D46E-C503B55E4560}"/>
                  </a:ext>
                </a:extLst>
              </p14:cNvPr>
              <p14:cNvContentPartPr/>
              <p14:nvPr/>
            </p14:nvContentPartPr>
            <p14:xfrm>
              <a:off x="5474593" y="5555748"/>
              <a:ext cx="1155600" cy="12960"/>
            </p14:xfrm>
          </p:contentPart>
        </mc:Choice>
        <mc:Fallback xmlns="">
          <p:pic>
            <p:nvPicPr>
              <p:cNvPr id="15" name="Input penna 14">
                <a:extLst>
                  <a:ext uri="{FF2B5EF4-FFF2-40B4-BE49-F238E27FC236}">
                    <a16:creationId xmlns:a16="http://schemas.microsoft.com/office/drawing/2014/main" id="{9FFCC755-70CE-133D-D46E-C503B55E4560}"/>
                  </a:ext>
                </a:extLst>
              </p:cNvPr>
              <p:cNvPicPr/>
              <p:nvPr/>
            </p:nvPicPr>
            <p:blipFill>
              <a:blip r:embed="rId15"/>
              <a:stretch>
                <a:fillRect/>
              </a:stretch>
            </p:blipFill>
            <p:spPr>
              <a:xfrm>
                <a:off x="5420593" y="5447748"/>
                <a:ext cx="1263240" cy="22860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16" name="Input penna 15">
                <a:extLst>
                  <a:ext uri="{FF2B5EF4-FFF2-40B4-BE49-F238E27FC236}">
                    <a16:creationId xmlns:a16="http://schemas.microsoft.com/office/drawing/2014/main" id="{10D3CDCC-4996-DF38-DCC4-1CBB47DF9331}"/>
                  </a:ext>
                </a:extLst>
              </p14:cNvPr>
              <p14:cNvContentPartPr/>
              <p14:nvPr/>
            </p14:nvContentPartPr>
            <p14:xfrm>
              <a:off x="8461153" y="5635308"/>
              <a:ext cx="837000" cy="25200"/>
            </p14:xfrm>
          </p:contentPart>
        </mc:Choice>
        <mc:Fallback xmlns="">
          <p:pic>
            <p:nvPicPr>
              <p:cNvPr id="16" name="Input penna 15">
                <a:extLst>
                  <a:ext uri="{FF2B5EF4-FFF2-40B4-BE49-F238E27FC236}">
                    <a16:creationId xmlns:a16="http://schemas.microsoft.com/office/drawing/2014/main" id="{10D3CDCC-4996-DF38-DCC4-1CBB47DF9331}"/>
                  </a:ext>
                </a:extLst>
              </p:cNvPr>
              <p:cNvPicPr/>
              <p:nvPr/>
            </p:nvPicPr>
            <p:blipFill>
              <a:blip r:embed="rId17"/>
              <a:stretch>
                <a:fillRect/>
              </a:stretch>
            </p:blipFill>
            <p:spPr>
              <a:xfrm>
                <a:off x="8407153" y="5527308"/>
                <a:ext cx="944640" cy="240840"/>
              </a:xfrm>
              <a:prstGeom prst="rect">
                <a:avLst/>
              </a:prstGeom>
            </p:spPr>
          </p:pic>
        </mc:Fallback>
      </mc:AlternateContent>
      <p:sp>
        <p:nvSpPr>
          <p:cNvPr id="17" name="Rettangolo smussato 16">
            <a:extLst>
              <a:ext uri="{FF2B5EF4-FFF2-40B4-BE49-F238E27FC236}">
                <a16:creationId xmlns:a16="http://schemas.microsoft.com/office/drawing/2014/main" id="{4BB63D5D-5226-4E84-A330-79E6FCCBDA6D}"/>
              </a:ext>
            </a:extLst>
          </p:cNvPr>
          <p:cNvSpPr/>
          <p:nvPr/>
        </p:nvSpPr>
        <p:spPr>
          <a:xfrm>
            <a:off x="8461153" y="1950605"/>
            <a:ext cx="179508" cy="88080"/>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8" name="Rettangolo smussato 17">
            <a:extLst>
              <a:ext uri="{FF2B5EF4-FFF2-40B4-BE49-F238E27FC236}">
                <a16:creationId xmlns:a16="http://schemas.microsoft.com/office/drawing/2014/main" id="{9EABE46B-F5CF-476A-AB69-0E820191D6B4}"/>
              </a:ext>
            </a:extLst>
          </p:cNvPr>
          <p:cNvSpPr/>
          <p:nvPr/>
        </p:nvSpPr>
        <p:spPr>
          <a:xfrm>
            <a:off x="5738070" y="4278385"/>
            <a:ext cx="604843" cy="79319"/>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19" name="Immagine 18">
            <a:extLst>
              <a:ext uri="{FF2B5EF4-FFF2-40B4-BE49-F238E27FC236}">
                <a16:creationId xmlns:a16="http://schemas.microsoft.com/office/drawing/2014/main" id="{CBD74D8A-AFDB-4D05-B111-BA459263EE82}"/>
              </a:ext>
            </a:extLst>
          </p:cNvPr>
          <p:cNvPicPr>
            <a:picLocks noChangeAspect="1"/>
          </p:cNvPicPr>
          <p:nvPr/>
        </p:nvPicPr>
        <p:blipFill>
          <a:blip r:embed="rId18"/>
          <a:stretch>
            <a:fillRect/>
          </a:stretch>
        </p:blipFill>
        <p:spPr>
          <a:xfrm>
            <a:off x="4635980" y="3377179"/>
            <a:ext cx="634039" cy="10364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412750" y="205502"/>
            <a:ext cx="7620000" cy="800861"/>
          </a:xfrm>
          <a:prstGeom prst="rect">
            <a:avLst/>
          </a:prstGeom>
          <a:noFill/>
          <a:ln w="9525">
            <a:noFill/>
            <a:miter lim="800000"/>
            <a:headEnd/>
            <a:tailEnd/>
          </a:ln>
        </p:spPr>
        <p:txBody>
          <a:bodyPr lIns="46800" tIns="46800" rIns="46800" bIns="46800" anchor="ctr">
            <a:spAutoFit/>
          </a:bodyPr>
          <a:lstStyle/>
          <a:p>
            <a:pPr algn="l" eaLnBrk="0" hangingPunct="0">
              <a:lnSpc>
                <a:spcPct val="85000"/>
              </a:lnSpc>
              <a:spcBef>
                <a:spcPct val="0"/>
              </a:spcBef>
              <a:defRPr/>
            </a:pPr>
            <a:r>
              <a:rPr lang="it-IT" sz="2000" dirty="0">
                <a:solidFill>
                  <a:srgbClr val="014377"/>
                </a:solidFill>
                <a:latin typeface="Arial" pitchFamily="34" charset="0"/>
                <a:cs typeface="Arial" pitchFamily="34" charset="0"/>
              </a:rPr>
              <a:t>Posizionamento geografico</a:t>
            </a:r>
            <a:endParaRPr lang="it-IT" sz="2000" b="0" i="1" dirty="0">
              <a:solidFill>
                <a:srgbClr val="014377"/>
              </a:solidFill>
              <a:latin typeface="Arial" pitchFamily="34" charset="0"/>
              <a:cs typeface="Arial" pitchFamily="34" charset="0"/>
            </a:endParaRPr>
          </a:p>
          <a:p>
            <a:pPr algn="l" eaLnBrk="0" hangingPunct="0">
              <a:lnSpc>
                <a:spcPct val="85000"/>
              </a:lnSpc>
              <a:spcBef>
                <a:spcPct val="0"/>
              </a:spcBef>
              <a:defRPr/>
            </a:pPr>
            <a:r>
              <a:rPr lang="it-IT" sz="1400" b="0" i="1" dirty="0">
                <a:solidFill>
                  <a:srgbClr val="014377"/>
                </a:solidFill>
                <a:latin typeface="Arial" pitchFamily="34" charset="0"/>
                <a:cs typeface="Arial" pitchFamily="34" charset="0"/>
              </a:rPr>
              <a:t>Presenza in 65 paesi</a:t>
            </a:r>
          </a:p>
          <a:p>
            <a:pPr algn="l" eaLnBrk="0" hangingPunct="0">
              <a:lnSpc>
                <a:spcPct val="85000"/>
              </a:lnSpc>
              <a:spcBef>
                <a:spcPct val="0"/>
              </a:spcBef>
              <a:defRPr/>
            </a:pPr>
            <a:endParaRPr lang="it-IT" sz="1800" b="0" i="1" dirty="0">
              <a:solidFill>
                <a:srgbClr val="014377"/>
              </a:solidFill>
              <a:latin typeface="Arial" pitchFamily="34" charset="0"/>
              <a:cs typeface="Arial" pitchFamily="34" charset="0"/>
            </a:endParaRPr>
          </a:p>
        </p:txBody>
      </p:sp>
      <p:grpSp>
        <p:nvGrpSpPr>
          <p:cNvPr id="2" name="Gruppo 4203"/>
          <p:cNvGrpSpPr/>
          <p:nvPr/>
        </p:nvGrpSpPr>
        <p:grpSpPr>
          <a:xfrm>
            <a:off x="398352" y="851026"/>
            <a:ext cx="8981038" cy="5314384"/>
            <a:chOff x="1907704" y="3140968"/>
            <a:chExt cx="6048672" cy="3168352"/>
          </a:xfrm>
        </p:grpSpPr>
        <p:grpSp>
          <p:nvGrpSpPr>
            <p:cNvPr id="4" name="Group 628"/>
            <p:cNvGrpSpPr>
              <a:grpSpLocks/>
            </p:cNvGrpSpPr>
            <p:nvPr/>
          </p:nvGrpSpPr>
          <p:grpSpPr bwMode="auto">
            <a:xfrm>
              <a:off x="4829719" y="4614829"/>
              <a:ext cx="16774" cy="6004"/>
              <a:chOff x="3054" y="2009"/>
              <a:chExt cx="10" cy="4"/>
            </a:xfrm>
            <a:solidFill>
              <a:schemeClr val="bg1">
                <a:lumMod val="75000"/>
              </a:schemeClr>
            </a:solidFill>
          </p:grpSpPr>
          <p:sp>
            <p:nvSpPr>
              <p:cNvPr id="7315" name="Rectangle 626"/>
              <p:cNvSpPr>
                <a:spLocks noChangeArrowheads="1"/>
              </p:cNvSpPr>
              <p:nvPr/>
            </p:nvSpPr>
            <p:spPr bwMode="auto">
              <a:xfrm>
                <a:off x="3054" y="2009"/>
                <a:ext cx="10" cy="4"/>
              </a:xfrm>
              <a:prstGeom prst="rect">
                <a:avLst/>
              </a:prstGeom>
              <a:grpFill/>
              <a:ln w="9525">
                <a:solidFill>
                  <a:schemeClr val="bg1"/>
                </a:solidFill>
                <a:miter lim="800000"/>
                <a:headEnd/>
                <a:tailEnd/>
              </a:ln>
            </p:spPr>
            <p:txBody>
              <a:bodyPr/>
              <a:lstStyle/>
              <a:p>
                <a:endParaRPr lang="it-IT"/>
              </a:p>
            </p:txBody>
          </p:sp>
          <p:sp>
            <p:nvSpPr>
              <p:cNvPr id="7316" name="Rectangle 627"/>
              <p:cNvSpPr>
                <a:spLocks noChangeArrowheads="1"/>
              </p:cNvSpPr>
              <p:nvPr/>
            </p:nvSpPr>
            <p:spPr bwMode="auto">
              <a:xfrm>
                <a:off x="3054" y="2009"/>
                <a:ext cx="10" cy="4"/>
              </a:xfrm>
              <a:prstGeom prst="rect">
                <a:avLst/>
              </a:prstGeom>
              <a:grpFill/>
              <a:ln w="4763" cap="rnd">
                <a:solidFill>
                  <a:schemeClr val="bg1"/>
                </a:solidFill>
                <a:miter lim="800000"/>
                <a:headEnd/>
                <a:tailEnd/>
              </a:ln>
            </p:spPr>
            <p:txBody>
              <a:bodyPr/>
              <a:lstStyle/>
              <a:p>
                <a:endParaRPr lang="it-IT"/>
              </a:p>
            </p:txBody>
          </p:sp>
        </p:grpSp>
        <p:grpSp>
          <p:nvGrpSpPr>
            <p:cNvPr id="5" name="Group 631"/>
            <p:cNvGrpSpPr>
              <a:grpSpLocks/>
            </p:cNvGrpSpPr>
            <p:nvPr/>
          </p:nvGrpSpPr>
          <p:grpSpPr bwMode="auto">
            <a:xfrm>
              <a:off x="4980684" y="4500762"/>
              <a:ext cx="161029" cy="129075"/>
              <a:chOff x="3144" y="1933"/>
              <a:chExt cx="96" cy="86"/>
            </a:xfrm>
            <a:solidFill>
              <a:schemeClr val="bg1">
                <a:lumMod val="75000"/>
              </a:schemeClr>
            </a:solidFill>
          </p:grpSpPr>
          <p:sp>
            <p:nvSpPr>
              <p:cNvPr id="7313" name="Freeform 629"/>
              <p:cNvSpPr>
                <a:spLocks/>
              </p:cNvSpPr>
              <p:nvPr/>
            </p:nvSpPr>
            <p:spPr bwMode="auto">
              <a:xfrm>
                <a:off x="3144" y="1933"/>
                <a:ext cx="96" cy="86"/>
              </a:xfrm>
              <a:custGeom>
                <a:avLst/>
                <a:gdLst/>
                <a:ahLst/>
                <a:cxnLst>
                  <a:cxn ang="0">
                    <a:pos x="85" y="86"/>
                  </a:cxn>
                  <a:cxn ang="0">
                    <a:pos x="91" y="77"/>
                  </a:cxn>
                  <a:cxn ang="0">
                    <a:pos x="96" y="67"/>
                  </a:cxn>
                  <a:cxn ang="0">
                    <a:pos x="91" y="38"/>
                  </a:cxn>
                  <a:cxn ang="0">
                    <a:pos x="96" y="29"/>
                  </a:cxn>
                  <a:cxn ang="0">
                    <a:pos x="91" y="15"/>
                  </a:cxn>
                  <a:cxn ang="0">
                    <a:pos x="85" y="9"/>
                  </a:cxn>
                  <a:cxn ang="0">
                    <a:pos x="70" y="9"/>
                  </a:cxn>
                  <a:cxn ang="0">
                    <a:pos x="54" y="5"/>
                  </a:cxn>
                  <a:cxn ang="0">
                    <a:pos x="54" y="9"/>
                  </a:cxn>
                  <a:cxn ang="0">
                    <a:pos x="43" y="9"/>
                  </a:cxn>
                  <a:cxn ang="0">
                    <a:pos x="37" y="0"/>
                  </a:cxn>
                  <a:cxn ang="0">
                    <a:pos x="0" y="15"/>
                  </a:cxn>
                  <a:cxn ang="0">
                    <a:pos x="5" y="57"/>
                  </a:cxn>
                  <a:cxn ang="0">
                    <a:pos x="17" y="62"/>
                  </a:cxn>
                  <a:cxn ang="0">
                    <a:pos x="27" y="67"/>
                  </a:cxn>
                  <a:cxn ang="0">
                    <a:pos x="32" y="67"/>
                  </a:cxn>
                  <a:cxn ang="0">
                    <a:pos x="43" y="82"/>
                  </a:cxn>
                  <a:cxn ang="0">
                    <a:pos x="54" y="82"/>
                  </a:cxn>
                  <a:cxn ang="0">
                    <a:pos x="59" y="86"/>
                  </a:cxn>
                  <a:cxn ang="0">
                    <a:pos x="70" y="82"/>
                  </a:cxn>
                  <a:cxn ang="0">
                    <a:pos x="85" y="86"/>
                  </a:cxn>
                </a:cxnLst>
                <a:rect l="0" t="0" r="r" b="b"/>
                <a:pathLst>
                  <a:path w="96" h="86">
                    <a:moveTo>
                      <a:pt x="85" y="86"/>
                    </a:moveTo>
                    <a:lnTo>
                      <a:pt x="91" y="77"/>
                    </a:lnTo>
                    <a:lnTo>
                      <a:pt x="96" y="67"/>
                    </a:lnTo>
                    <a:lnTo>
                      <a:pt x="91" y="38"/>
                    </a:lnTo>
                    <a:lnTo>
                      <a:pt x="96" y="29"/>
                    </a:lnTo>
                    <a:lnTo>
                      <a:pt x="91" y="15"/>
                    </a:lnTo>
                    <a:lnTo>
                      <a:pt x="85" y="9"/>
                    </a:lnTo>
                    <a:lnTo>
                      <a:pt x="70" y="9"/>
                    </a:lnTo>
                    <a:lnTo>
                      <a:pt x="54" y="5"/>
                    </a:lnTo>
                    <a:lnTo>
                      <a:pt x="54" y="9"/>
                    </a:lnTo>
                    <a:lnTo>
                      <a:pt x="43" y="9"/>
                    </a:lnTo>
                    <a:lnTo>
                      <a:pt x="37" y="0"/>
                    </a:lnTo>
                    <a:lnTo>
                      <a:pt x="0" y="15"/>
                    </a:lnTo>
                    <a:lnTo>
                      <a:pt x="5" y="57"/>
                    </a:lnTo>
                    <a:lnTo>
                      <a:pt x="17" y="62"/>
                    </a:lnTo>
                    <a:lnTo>
                      <a:pt x="27" y="67"/>
                    </a:lnTo>
                    <a:lnTo>
                      <a:pt x="32" y="67"/>
                    </a:lnTo>
                    <a:lnTo>
                      <a:pt x="43" y="82"/>
                    </a:lnTo>
                    <a:lnTo>
                      <a:pt x="54" y="82"/>
                    </a:lnTo>
                    <a:lnTo>
                      <a:pt x="59" y="86"/>
                    </a:lnTo>
                    <a:lnTo>
                      <a:pt x="70" y="82"/>
                    </a:lnTo>
                    <a:lnTo>
                      <a:pt x="85" y="86"/>
                    </a:lnTo>
                    <a:close/>
                  </a:path>
                </a:pathLst>
              </a:custGeom>
              <a:grpFill/>
              <a:ln w="9525">
                <a:solidFill>
                  <a:schemeClr val="bg1"/>
                </a:solidFill>
                <a:round/>
                <a:headEnd/>
                <a:tailEnd/>
              </a:ln>
            </p:spPr>
            <p:txBody>
              <a:bodyPr/>
              <a:lstStyle/>
              <a:p>
                <a:endParaRPr lang="it-IT"/>
              </a:p>
            </p:txBody>
          </p:sp>
          <p:sp>
            <p:nvSpPr>
              <p:cNvPr id="7314" name="Freeform 630"/>
              <p:cNvSpPr>
                <a:spLocks/>
              </p:cNvSpPr>
              <p:nvPr/>
            </p:nvSpPr>
            <p:spPr bwMode="auto">
              <a:xfrm>
                <a:off x="3144" y="1933"/>
                <a:ext cx="96" cy="86"/>
              </a:xfrm>
              <a:custGeom>
                <a:avLst/>
                <a:gdLst/>
                <a:ahLst/>
                <a:cxnLst>
                  <a:cxn ang="0">
                    <a:pos x="85" y="86"/>
                  </a:cxn>
                  <a:cxn ang="0">
                    <a:pos x="91" y="77"/>
                  </a:cxn>
                  <a:cxn ang="0">
                    <a:pos x="96" y="67"/>
                  </a:cxn>
                  <a:cxn ang="0">
                    <a:pos x="91" y="38"/>
                  </a:cxn>
                  <a:cxn ang="0">
                    <a:pos x="96" y="29"/>
                  </a:cxn>
                  <a:cxn ang="0">
                    <a:pos x="91" y="15"/>
                  </a:cxn>
                  <a:cxn ang="0">
                    <a:pos x="85" y="9"/>
                  </a:cxn>
                  <a:cxn ang="0">
                    <a:pos x="70" y="9"/>
                  </a:cxn>
                  <a:cxn ang="0">
                    <a:pos x="54" y="5"/>
                  </a:cxn>
                  <a:cxn ang="0">
                    <a:pos x="54" y="9"/>
                  </a:cxn>
                  <a:cxn ang="0">
                    <a:pos x="43" y="9"/>
                  </a:cxn>
                  <a:cxn ang="0">
                    <a:pos x="37" y="0"/>
                  </a:cxn>
                  <a:cxn ang="0">
                    <a:pos x="0" y="15"/>
                  </a:cxn>
                  <a:cxn ang="0">
                    <a:pos x="5" y="57"/>
                  </a:cxn>
                  <a:cxn ang="0">
                    <a:pos x="17" y="62"/>
                  </a:cxn>
                  <a:cxn ang="0">
                    <a:pos x="27" y="67"/>
                  </a:cxn>
                  <a:cxn ang="0">
                    <a:pos x="32" y="67"/>
                  </a:cxn>
                  <a:cxn ang="0">
                    <a:pos x="43" y="82"/>
                  </a:cxn>
                  <a:cxn ang="0">
                    <a:pos x="54" y="82"/>
                  </a:cxn>
                  <a:cxn ang="0">
                    <a:pos x="59" y="86"/>
                  </a:cxn>
                  <a:cxn ang="0">
                    <a:pos x="70" y="82"/>
                  </a:cxn>
                  <a:cxn ang="0">
                    <a:pos x="85" y="86"/>
                  </a:cxn>
                </a:cxnLst>
                <a:rect l="0" t="0" r="r" b="b"/>
                <a:pathLst>
                  <a:path w="96" h="86">
                    <a:moveTo>
                      <a:pt x="85" y="86"/>
                    </a:moveTo>
                    <a:lnTo>
                      <a:pt x="91" y="77"/>
                    </a:lnTo>
                    <a:lnTo>
                      <a:pt x="96" y="67"/>
                    </a:lnTo>
                    <a:lnTo>
                      <a:pt x="91" y="38"/>
                    </a:lnTo>
                    <a:lnTo>
                      <a:pt x="96" y="29"/>
                    </a:lnTo>
                    <a:lnTo>
                      <a:pt x="91" y="15"/>
                    </a:lnTo>
                    <a:lnTo>
                      <a:pt x="85" y="9"/>
                    </a:lnTo>
                    <a:lnTo>
                      <a:pt x="70" y="9"/>
                    </a:lnTo>
                    <a:lnTo>
                      <a:pt x="54" y="5"/>
                    </a:lnTo>
                    <a:lnTo>
                      <a:pt x="54" y="9"/>
                    </a:lnTo>
                    <a:lnTo>
                      <a:pt x="43" y="9"/>
                    </a:lnTo>
                    <a:lnTo>
                      <a:pt x="37" y="0"/>
                    </a:lnTo>
                    <a:lnTo>
                      <a:pt x="0" y="15"/>
                    </a:lnTo>
                    <a:lnTo>
                      <a:pt x="5" y="57"/>
                    </a:lnTo>
                    <a:lnTo>
                      <a:pt x="17" y="62"/>
                    </a:lnTo>
                    <a:lnTo>
                      <a:pt x="27" y="67"/>
                    </a:lnTo>
                    <a:lnTo>
                      <a:pt x="32" y="67"/>
                    </a:lnTo>
                    <a:lnTo>
                      <a:pt x="43" y="82"/>
                    </a:lnTo>
                    <a:lnTo>
                      <a:pt x="54" y="82"/>
                    </a:lnTo>
                    <a:lnTo>
                      <a:pt x="59" y="86"/>
                    </a:lnTo>
                    <a:lnTo>
                      <a:pt x="70" y="82"/>
                    </a:lnTo>
                    <a:lnTo>
                      <a:pt x="85" y="86"/>
                    </a:lnTo>
                    <a:close/>
                  </a:path>
                </a:pathLst>
              </a:custGeom>
              <a:grpFill/>
              <a:ln w="4763" cap="rnd">
                <a:solidFill>
                  <a:schemeClr val="bg1"/>
                </a:solidFill>
                <a:prstDash val="solid"/>
                <a:round/>
                <a:headEnd/>
                <a:tailEnd/>
              </a:ln>
            </p:spPr>
            <p:txBody>
              <a:bodyPr/>
              <a:lstStyle/>
              <a:p>
                <a:endParaRPr lang="it-IT"/>
              </a:p>
            </p:txBody>
          </p:sp>
        </p:grpSp>
        <p:grpSp>
          <p:nvGrpSpPr>
            <p:cNvPr id="6" name="Group 634"/>
            <p:cNvGrpSpPr>
              <a:grpSpLocks/>
            </p:cNvGrpSpPr>
            <p:nvPr/>
          </p:nvGrpSpPr>
          <p:grpSpPr bwMode="auto">
            <a:xfrm>
              <a:off x="4980684" y="4500762"/>
              <a:ext cx="161029" cy="129075"/>
              <a:chOff x="3144" y="1933"/>
              <a:chExt cx="96" cy="86"/>
            </a:xfrm>
            <a:solidFill>
              <a:schemeClr val="bg1">
                <a:lumMod val="75000"/>
              </a:schemeClr>
            </a:solidFill>
          </p:grpSpPr>
          <p:sp>
            <p:nvSpPr>
              <p:cNvPr id="7311" name="Freeform 632"/>
              <p:cNvSpPr>
                <a:spLocks/>
              </p:cNvSpPr>
              <p:nvPr/>
            </p:nvSpPr>
            <p:spPr bwMode="auto">
              <a:xfrm>
                <a:off x="3144" y="1933"/>
                <a:ext cx="96" cy="86"/>
              </a:xfrm>
              <a:custGeom>
                <a:avLst/>
                <a:gdLst/>
                <a:ahLst/>
                <a:cxnLst>
                  <a:cxn ang="0">
                    <a:pos x="85" y="86"/>
                  </a:cxn>
                  <a:cxn ang="0">
                    <a:pos x="91" y="77"/>
                  </a:cxn>
                  <a:cxn ang="0">
                    <a:pos x="96" y="67"/>
                  </a:cxn>
                  <a:cxn ang="0">
                    <a:pos x="91" y="38"/>
                  </a:cxn>
                  <a:cxn ang="0">
                    <a:pos x="96" y="29"/>
                  </a:cxn>
                  <a:cxn ang="0">
                    <a:pos x="91" y="15"/>
                  </a:cxn>
                  <a:cxn ang="0">
                    <a:pos x="85" y="9"/>
                  </a:cxn>
                  <a:cxn ang="0">
                    <a:pos x="70" y="9"/>
                  </a:cxn>
                  <a:cxn ang="0">
                    <a:pos x="54" y="5"/>
                  </a:cxn>
                  <a:cxn ang="0">
                    <a:pos x="54" y="9"/>
                  </a:cxn>
                  <a:cxn ang="0">
                    <a:pos x="43" y="9"/>
                  </a:cxn>
                  <a:cxn ang="0">
                    <a:pos x="37" y="0"/>
                  </a:cxn>
                  <a:cxn ang="0">
                    <a:pos x="0" y="15"/>
                  </a:cxn>
                  <a:cxn ang="0">
                    <a:pos x="5" y="57"/>
                  </a:cxn>
                  <a:cxn ang="0">
                    <a:pos x="17" y="62"/>
                  </a:cxn>
                  <a:cxn ang="0">
                    <a:pos x="27" y="67"/>
                  </a:cxn>
                  <a:cxn ang="0">
                    <a:pos x="32" y="67"/>
                  </a:cxn>
                  <a:cxn ang="0">
                    <a:pos x="43" y="82"/>
                  </a:cxn>
                  <a:cxn ang="0">
                    <a:pos x="54" y="82"/>
                  </a:cxn>
                  <a:cxn ang="0">
                    <a:pos x="59" y="86"/>
                  </a:cxn>
                  <a:cxn ang="0">
                    <a:pos x="70" y="82"/>
                  </a:cxn>
                  <a:cxn ang="0">
                    <a:pos x="85" y="86"/>
                  </a:cxn>
                </a:cxnLst>
                <a:rect l="0" t="0" r="r" b="b"/>
                <a:pathLst>
                  <a:path w="96" h="86">
                    <a:moveTo>
                      <a:pt x="85" y="86"/>
                    </a:moveTo>
                    <a:lnTo>
                      <a:pt x="91" y="77"/>
                    </a:lnTo>
                    <a:lnTo>
                      <a:pt x="96" y="67"/>
                    </a:lnTo>
                    <a:lnTo>
                      <a:pt x="91" y="38"/>
                    </a:lnTo>
                    <a:lnTo>
                      <a:pt x="96" y="29"/>
                    </a:lnTo>
                    <a:lnTo>
                      <a:pt x="91" y="15"/>
                    </a:lnTo>
                    <a:lnTo>
                      <a:pt x="85" y="9"/>
                    </a:lnTo>
                    <a:lnTo>
                      <a:pt x="70" y="9"/>
                    </a:lnTo>
                    <a:lnTo>
                      <a:pt x="54" y="5"/>
                    </a:lnTo>
                    <a:lnTo>
                      <a:pt x="54" y="9"/>
                    </a:lnTo>
                    <a:lnTo>
                      <a:pt x="43" y="9"/>
                    </a:lnTo>
                    <a:lnTo>
                      <a:pt x="37" y="0"/>
                    </a:lnTo>
                    <a:lnTo>
                      <a:pt x="0" y="15"/>
                    </a:lnTo>
                    <a:lnTo>
                      <a:pt x="5" y="57"/>
                    </a:lnTo>
                    <a:lnTo>
                      <a:pt x="17" y="62"/>
                    </a:lnTo>
                    <a:lnTo>
                      <a:pt x="27" y="67"/>
                    </a:lnTo>
                    <a:lnTo>
                      <a:pt x="32" y="67"/>
                    </a:lnTo>
                    <a:lnTo>
                      <a:pt x="43" y="82"/>
                    </a:lnTo>
                    <a:lnTo>
                      <a:pt x="54" y="82"/>
                    </a:lnTo>
                    <a:lnTo>
                      <a:pt x="59" y="86"/>
                    </a:lnTo>
                    <a:lnTo>
                      <a:pt x="70" y="82"/>
                    </a:lnTo>
                    <a:lnTo>
                      <a:pt x="85" y="86"/>
                    </a:lnTo>
                    <a:close/>
                  </a:path>
                </a:pathLst>
              </a:custGeom>
              <a:grpFill/>
              <a:ln w="9525">
                <a:solidFill>
                  <a:schemeClr val="bg1"/>
                </a:solidFill>
                <a:round/>
                <a:headEnd/>
                <a:tailEnd/>
              </a:ln>
            </p:spPr>
            <p:txBody>
              <a:bodyPr/>
              <a:lstStyle/>
              <a:p>
                <a:endParaRPr lang="it-IT"/>
              </a:p>
            </p:txBody>
          </p:sp>
          <p:sp>
            <p:nvSpPr>
              <p:cNvPr id="7312" name="Freeform 633"/>
              <p:cNvSpPr>
                <a:spLocks/>
              </p:cNvSpPr>
              <p:nvPr/>
            </p:nvSpPr>
            <p:spPr bwMode="auto">
              <a:xfrm>
                <a:off x="3144" y="1933"/>
                <a:ext cx="96" cy="86"/>
              </a:xfrm>
              <a:custGeom>
                <a:avLst/>
                <a:gdLst/>
                <a:ahLst/>
                <a:cxnLst>
                  <a:cxn ang="0">
                    <a:pos x="85" y="86"/>
                  </a:cxn>
                  <a:cxn ang="0">
                    <a:pos x="91" y="77"/>
                  </a:cxn>
                  <a:cxn ang="0">
                    <a:pos x="96" y="67"/>
                  </a:cxn>
                  <a:cxn ang="0">
                    <a:pos x="91" y="38"/>
                  </a:cxn>
                  <a:cxn ang="0">
                    <a:pos x="96" y="29"/>
                  </a:cxn>
                  <a:cxn ang="0">
                    <a:pos x="91" y="15"/>
                  </a:cxn>
                  <a:cxn ang="0">
                    <a:pos x="85" y="9"/>
                  </a:cxn>
                  <a:cxn ang="0">
                    <a:pos x="70" y="9"/>
                  </a:cxn>
                  <a:cxn ang="0">
                    <a:pos x="54" y="5"/>
                  </a:cxn>
                  <a:cxn ang="0">
                    <a:pos x="54" y="9"/>
                  </a:cxn>
                  <a:cxn ang="0">
                    <a:pos x="43" y="9"/>
                  </a:cxn>
                  <a:cxn ang="0">
                    <a:pos x="37" y="0"/>
                  </a:cxn>
                  <a:cxn ang="0">
                    <a:pos x="0" y="15"/>
                  </a:cxn>
                  <a:cxn ang="0">
                    <a:pos x="5" y="57"/>
                  </a:cxn>
                  <a:cxn ang="0">
                    <a:pos x="17" y="62"/>
                  </a:cxn>
                  <a:cxn ang="0">
                    <a:pos x="27" y="67"/>
                  </a:cxn>
                  <a:cxn ang="0">
                    <a:pos x="32" y="67"/>
                  </a:cxn>
                  <a:cxn ang="0">
                    <a:pos x="43" y="82"/>
                  </a:cxn>
                  <a:cxn ang="0">
                    <a:pos x="54" y="82"/>
                  </a:cxn>
                  <a:cxn ang="0">
                    <a:pos x="59" y="86"/>
                  </a:cxn>
                  <a:cxn ang="0">
                    <a:pos x="70" y="82"/>
                  </a:cxn>
                  <a:cxn ang="0">
                    <a:pos x="85" y="86"/>
                  </a:cxn>
                </a:cxnLst>
                <a:rect l="0" t="0" r="r" b="b"/>
                <a:pathLst>
                  <a:path w="96" h="86">
                    <a:moveTo>
                      <a:pt x="85" y="86"/>
                    </a:moveTo>
                    <a:lnTo>
                      <a:pt x="91" y="77"/>
                    </a:lnTo>
                    <a:lnTo>
                      <a:pt x="96" y="67"/>
                    </a:lnTo>
                    <a:lnTo>
                      <a:pt x="91" y="38"/>
                    </a:lnTo>
                    <a:lnTo>
                      <a:pt x="96" y="29"/>
                    </a:lnTo>
                    <a:lnTo>
                      <a:pt x="91" y="15"/>
                    </a:lnTo>
                    <a:lnTo>
                      <a:pt x="85" y="9"/>
                    </a:lnTo>
                    <a:lnTo>
                      <a:pt x="70" y="9"/>
                    </a:lnTo>
                    <a:lnTo>
                      <a:pt x="54" y="5"/>
                    </a:lnTo>
                    <a:lnTo>
                      <a:pt x="54" y="9"/>
                    </a:lnTo>
                    <a:lnTo>
                      <a:pt x="43" y="9"/>
                    </a:lnTo>
                    <a:lnTo>
                      <a:pt x="37" y="0"/>
                    </a:lnTo>
                    <a:lnTo>
                      <a:pt x="0" y="15"/>
                    </a:lnTo>
                    <a:lnTo>
                      <a:pt x="5" y="57"/>
                    </a:lnTo>
                    <a:lnTo>
                      <a:pt x="17" y="62"/>
                    </a:lnTo>
                    <a:lnTo>
                      <a:pt x="27" y="67"/>
                    </a:lnTo>
                    <a:lnTo>
                      <a:pt x="32" y="67"/>
                    </a:lnTo>
                    <a:lnTo>
                      <a:pt x="43" y="82"/>
                    </a:lnTo>
                    <a:lnTo>
                      <a:pt x="54" y="82"/>
                    </a:lnTo>
                    <a:lnTo>
                      <a:pt x="59" y="86"/>
                    </a:lnTo>
                    <a:lnTo>
                      <a:pt x="70" y="82"/>
                    </a:lnTo>
                    <a:lnTo>
                      <a:pt x="85" y="86"/>
                    </a:lnTo>
                  </a:path>
                </a:pathLst>
              </a:custGeom>
              <a:grpFill/>
              <a:ln w="4763" cap="rnd">
                <a:solidFill>
                  <a:schemeClr val="bg1"/>
                </a:solidFill>
                <a:prstDash val="solid"/>
                <a:round/>
                <a:headEnd/>
                <a:tailEnd/>
              </a:ln>
            </p:spPr>
            <p:txBody>
              <a:bodyPr/>
              <a:lstStyle/>
              <a:p>
                <a:endParaRPr lang="it-IT"/>
              </a:p>
            </p:txBody>
          </p:sp>
        </p:grpSp>
        <p:grpSp>
          <p:nvGrpSpPr>
            <p:cNvPr id="7" name="Group 637"/>
            <p:cNvGrpSpPr>
              <a:grpSpLocks/>
            </p:cNvGrpSpPr>
            <p:nvPr/>
          </p:nvGrpSpPr>
          <p:grpSpPr bwMode="auto">
            <a:xfrm>
              <a:off x="4846493" y="4500762"/>
              <a:ext cx="140901" cy="163595"/>
              <a:chOff x="3064" y="1933"/>
              <a:chExt cx="84" cy="109"/>
            </a:xfrm>
            <a:solidFill>
              <a:schemeClr val="bg1">
                <a:lumMod val="75000"/>
              </a:schemeClr>
            </a:solidFill>
          </p:grpSpPr>
          <p:sp>
            <p:nvSpPr>
              <p:cNvPr id="7309" name="Freeform 635"/>
              <p:cNvSpPr>
                <a:spLocks/>
              </p:cNvSpPr>
              <p:nvPr/>
            </p:nvSpPr>
            <p:spPr bwMode="auto">
              <a:xfrm>
                <a:off x="3064" y="1933"/>
                <a:ext cx="84" cy="109"/>
              </a:xfrm>
              <a:custGeom>
                <a:avLst/>
                <a:gdLst/>
                <a:ahLst/>
                <a:cxnLst>
                  <a:cxn ang="0">
                    <a:pos x="48" y="14"/>
                  </a:cxn>
                  <a:cxn ang="0">
                    <a:pos x="74" y="5"/>
                  </a:cxn>
                  <a:cxn ang="0">
                    <a:pos x="74" y="9"/>
                  </a:cxn>
                  <a:cxn ang="0">
                    <a:pos x="69" y="9"/>
                  </a:cxn>
                  <a:cxn ang="0">
                    <a:pos x="79" y="14"/>
                  </a:cxn>
                  <a:cxn ang="0">
                    <a:pos x="84" y="57"/>
                  </a:cxn>
                  <a:cxn ang="0">
                    <a:pos x="79" y="57"/>
                  </a:cxn>
                  <a:cxn ang="0">
                    <a:pos x="69" y="61"/>
                  </a:cxn>
                  <a:cxn ang="0">
                    <a:pos x="53" y="66"/>
                  </a:cxn>
                  <a:cxn ang="0">
                    <a:pos x="63" y="80"/>
                  </a:cxn>
                  <a:cxn ang="0">
                    <a:pos x="74" y="89"/>
                  </a:cxn>
                  <a:cxn ang="0">
                    <a:pos x="69" y="94"/>
                  </a:cxn>
                  <a:cxn ang="0">
                    <a:pos x="69" y="104"/>
                  </a:cxn>
                  <a:cxn ang="0">
                    <a:pos x="43" y="109"/>
                  </a:cxn>
                  <a:cxn ang="0">
                    <a:pos x="31" y="109"/>
                  </a:cxn>
                  <a:cxn ang="0">
                    <a:pos x="11" y="109"/>
                  </a:cxn>
                  <a:cxn ang="0">
                    <a:pos x="16" y="89"/>
                  </a:cxn>
                  <a:cxn ang="0">
                    <a:pos x="0" y="80"/>
                  </a:cxn>
                  <a:cxn ang="0">
                    <a:pos x="0" y="76"/>
                  </a:cxn>
                  <a:cxn ang="0">
                    <a:pos x="0" y="61"/>
                  </a:cxn>
                  <a:cxn ang="0">
                    <a:pos x="0" y="43"/>
                  </a:cxn>
                  <a:cxn ang="0">
                    <a:pos x="5" y="37"/>
                  </a:cxn>
                  <a:cxn ang="0">
                    <a:pos x="11" y="24"/>
                  </a:cxn>
                  <a:cxn ang="0">
                    <a:pos x="21" y="24"/>
                  </a:cxn>
                  <a:cxn ang="0">
                    <a:pos x="31" y="9"/>
                  </a:cxn>
                  <a:cxn ang="0">
                    <a:pos x="21" y="9"/>
                  </a:cxn>
                  <a:cxn ang="0">
                    <a:pos x="31" y="5"/>
                  </a:cxn>
                  <a:cxn ang="0">
                    <a:pos x="21" y="0"/>
                  </a:cxn>
                  <a:cxn ang="0">
                    <a:pos x="31" y="0"/>
                  </a:cxn>
                  <a:cxn ang="0">
                    <a:pos x="37" y="0"/>
                  </a:cxn>
                  <a:cxn ang="0">
                    <a:pos x="37" y="5"/>
                  </a:cxn>
                  <a:cxn ang="0">
                    <a:pos x="48" y="9"/>
                  </a:cxn>
                  <a:cxn ang="0">
                    <a:pos x="43" y="14"/>
                  </a:cxn>
                  <a:cxn ang="0">
                    <a:pos x="48" y="14"/>
                  </a:cxn>
                </a:cxnLst>
                <a:rect l="0" t="0" r="r" b="b"/>
                <a:pathLst>
                  <a:path w="84" h="109">
                    <a:moveTo>
                      <a:pt x="48" y="14"/>
                    </a:moveTo>
                    <a:lnTo>
                      <a:pt x="74" y="5"/>
                    </a:lnTo>
                    <a:lnTo>
                      <a:pt x="74" y="9"/>
                    </a:lnTo>
                    <a:lnTo>
                      <a:pt x="69" y="9"/>
                    </a:lnTo>
                    <a:lnTo>
                      <a:pt x="79" y="14"/>
                    </a:lnTo>
                    <a:lnTo>
                      <a:pt x="84" y="57"/>
                    </a:lnTo>
                    <a:lnTo>
                      <a:pt x="79" y="57"/>
                    </a:lnTo>
                    <a:lnTo>
                      <a:pt x="69" y="61"/>
                    </a:lnTo>
                    <a:lnTo>
                      <a:pt x="53" y="66"/>
                    </a:lnTo>
                    <a:lnTo>
                      <a:pt x="63" y="80"/>
                    </a:lnTo>
                    <a:lnTo>
                      <a:pt x="74" y="89"/>
                    </a:lnTo>
                    <a:lnTo>
                      <a:pt x="69" y="94"/>
                    </a:lnTo>
                    <a:lnTo>
                      <a:pt x="69" y="104"/>
                    </a:lnTo>
                    <a:lnTo>
                      <a:pt x="43" y="109"/>
                    </a:lnTo>
                    <a:lnTo>
                      <a:pt x="31" y="109"/>
                    </a:lnTo>
                    <a:lnTo>
                      <a:pt x="11" y="109"/>
                    </a:lnTo>
                    <a:lnTo>
                      <a:pt x="16" y="89"/>
                    </a:lnTo>
                    <a:lnTo>
                      <a:pt x="0" y="80"/>
                    </a:lnTo>
                    <a:lnTo>
                      <a:pt x="0" y="76"/>
                    </a:lnTo>
                    <a:lnTo>
                      <a:pt x="0" y="61"/>
                    </a:lnTo>
                    <a:lnTo>
                      <a:pt x="0" y="43"/>
                    </a:lnTo>
                    <a:lnTo>
                      <a:pt x="5" y="37"/>
                    </a:lnTo>
                    <a:lnTo>
                      <a:pt x="11" y="24"/>
                    </a:lnTo>
                    <a:lnTo>
                      <a:pt x="21" y="24"/>
                    </a:lnTo>
                    <a:lnTo>
                      <a:pt x="31" y="9"/>
                    </a:lnTo>
                    <a:lnTo>
                      <a:pt x="21" y="9"/>
                    </a:lnTo>
                    <a:lnTo>
                      <a:pt x="31" y="5"/>
                    </a:lnTo>
                    <a:lnTo>
                      <a:pt x="21" y="0"/>
                    </a:lnTo>
                    <a:lnTo>
                      <a:pt x="31" y="0"/>
                    </a:lnTo>
                    <a:lnTo>
                      <a:pt x="37" y="0"/>
                    </a:lnTo>
                    <a:lnTo>
                      <a:pt x="37" y="5"/>
                    </a:lnTo>
                    <a:lnTo>
                      <a:pt x="48" y="9"/>
                    </a:lnTo>
                    <a:lnTo>
                      <a:pt x="43" y="14"/>
                    </a:lnTo>
                    <a:lnTo>
                      <a:pt x="48" y="14"/>
                    </a:lnTo>
                    <a:close/>
                  </a:path>
                </a:pathLst>
              </a:custGeom>
              <a:grpFill/>
              <a:ln w="9525">
                <a:solidFill>
                  <a:schemeClr val="bg1"/>
                </a:solidFill>
                <a:round/>
                <a:headEnd/>
                <a:tailEnd/>
              </a:ln>
            </p:spPr>
            <p:txBody>
              <a:bodyPr/>
              <a:lstStyle/>
              <a:p>
                <a:endParaRPr lang="it-IT"/>
              </a:p>
            </p:txBody>
          </p:sp>
          <p:sp>
            <p:nvSpPr>
              <p:cNvPr id="7310" name="Freeform 636"/>
              <p:cNvSpPr>
                <a:spLocks/>
              </p:cNvSpPr>
              <p:nvPr/>
            </p:nvSpPr>
            <p:spPr bwMode="auto">
              <a:xfrm>
                <a:off x="3064" y="1933"/>
                <a:ext cx="84" cy="109"/>
              </a:xfrm>
              <a:custGeom>
                <a:avLst/>
                <a:gdLst/>
                <a:ahLst/>
                <a:cxnLst>
                  <a:cxn ang="0">
                    <a:pos x="48" y="14"/>
                  </a:cxn>
                  <a:cxn ang="0">
                    <a:pos x="74" y="5"/>
                  </a:cxn>
                  <a:cxn ang="0">
                    <a:pos x="74" y="9"/>
                  </a:cxn>
                  <a:cxn ang="0">
                    <a:pos x="69" y="9"/>
                  </a:cxn>
                  <a:cxn ang="0">
                    <a:pos x="79" y="14"/>
                  </a:cxn>
                  <a:cxn ang="0">
                    <a:pos x="84" y="57"/>
                  </a:cxn>
                  <a:cxn ang="0">
                    <a:pos x="79" y="57"/>
                  </a:cxn>
                  <a:cxn ang="0">
                    <a:pos x="69" y="61"/>
                  </a:cxn>
                  <a:cxn ang="0">
                    <a:pos x="53" y="66"/>
                  </a:cxn>
                  <a:cxn ang="0">
                    <a:pos x="63" y="80"/>
                  </a:cxn>
                  <a:cxn ang="0">
                    <a:pos x="74" y="89"/>
                  </a:cxn>
                  <a:cxn ang="0">
                    <a:pos x="69" y="94"/>
                  </a:cxn>
                  <a:cxn ang="0">
                    <a:pos x="69" y="104"/>
                  </a:cxn>
                  <a:cxn ang="0">
                    <a:pos x="43" y="109"/>
                  </a:cxn>
                  <a:cxn ang="0">
                    <a:pos x="31" y="109"/>
                  </a:cxn>
                  <a:cxn ang="0">
                    <a:pos x="11" y="109"/>
                  </a:cxn>
                  <a:cxn ang="0">
                    <a:pos x="16" y="89"/>
                  </a:cxn>
                  <a:cxn ang="0">
                    <a:pos x="0" y="80"/>
                  </a:cxn>
                  <a:cxn ang="0">
                    <a:pos x="0" y="76"/>
                  </a:cxn>
                  <a:cxn ang="0">
                    <a:pos x="0" y="61"/>
                  </a:cxn>
                  <a:cxn ang="0">
                    <a:pos x="0" y="43"/>
                  </a:cxn>
                  <a:cxn ang="0">
                    <a:pos x="5" y="37"/>
                  </a:cxn>
                  <a:cxn ang="0">
                    <a:pos x="11" y="24"/>
                  </a:cxn>
                  <a:cxn ang="0">
                    <a:pos x="21" y="24"/>
                  </a:cxn>
                  <a:cxn ang="0">
                    <a:pos x="31" y="9"/>
                  </a:cxn>
                  <a:cxn ang="0">
                    <a:pos x="21" y="9"/>
                  </a:cxn>
                  <a:cxn ang="0">
                    <a:pos x="31" y="5"/>
                  </a:cxn>
                  <a:cxn ang="0">
                    <a:pos x="21" y="0"/>
                  </a:cxn>
                  <a:cxn ang="0">
                    <a:pos x="31" y="0"/>
                  </a:cxn>
                  <a:cxn ang="0">
                    <a:pos x="37" y="0"/>
                  </a:cxn>
                  <a:cxn ang="0">
                    <a:pos x="37" y="5"/>
                  </a:cxn>
                  <a:cxn ang="0">
                    <a:pos x="48" y="9"/>
                  </a:cxn>
                  <a:cxn ang="0">
                    <a:pos x="43" y="14"/>
                  </a:cxn>
                  <a:cxn ang="0">
                    <a:pos x="48" y="14"/>
                  </a:cxn>
                </a:cxnLst>
                <a:rect l="0" t="0" r="r" b="b"/>
                <a:pathLst>
                  <a:path w="84" h="109">
                    <a:moveTo>
                      <a:pt x="48" y="14"/>
                    </a:moveTo>
                    <a:lnTo>
                      <a:pt x="74" y="5"/>
                    </a:lnTo>
                    <a:lnTo>
                      <a:pt x="74" y="9"/>
                    </a:lnTo>
                    <a:lnTo>
                      <a:pt x="69" y="9"/>
                    </a:lnTo>
                    <a:lnTo>
                      <a:pt x="79" y="14"/>
                    </a:lnTo>
                    <a:lnTo>
                      <a:pt x="84" y="57"/>
                    </a:lnTo>
                    <a:lnTo>
                      <a:pt x="79" y="57"/>
                    </a:lnTo>
                    <a:lnTo>
                      <a:pt x="69" y="61"/>
                    </a:lnTo>
                    <a:lnTo>
                      <a:pt x="53" y="66"/>
                    </a:lnTo>
                    <a:lnTo>
                      <a:pt x="63" y="80"/>
                    </a:lnTo>
                    <a:lnTo>
                      <a:pt x="74" y="89"/>
                    </a:lnTo>
                    <a:lnTo>
                      <a:pt x="69" y="94"/>
                    </a:lnTo>
                    <a:lnTo>
                      <a:pt x="69" y="104"/>
                    </a:lnTo>
                    <a:lnTo>
                      <a:pt x="43" y="109"/>
                    </a:lnTo>
                    <a:lnTo>
                      <a:pt x="31" y="109"/>
                    </a:lnTo>
                    <a:lnTo>
                      <a:pt x="11" y="109"/>
                    </a:lnTo>
                    <a:lnTo>
                      <a:pt x="16" y="89"/>
                    </a:lnTo>
                    <a:lnTo>
                      <a:pt x="0" y="80"/>
                    </a:lnTo>
                    <a:lnTo>
                      <a:pt x="0" y="76"/>
                    </a:lnTo>
                    <a:lnTo>
                      <a:pt x="0" y="61"/>
                    </a:lnTo>
                    <a:lnTo>
                      <a:pt x="0" y="43"/>
                    </a:lnTo>
                    <a:lnTo>
                      <a:pt x="5" y="37"/>
                    </a:lnTo>
                    <a:lnTo>
                      <a:pt x="11" y="24"/>
                    </a:lnTo>
                    <a:lnTo>
                      <a:pt x="21" y="24"/>
                    </a:lnTo>
                    <a:lnTo>
                      <a:pt x="31" y="9"/>
                    </a:lnTo>
                    <a:lnTo>
                      <a:pt x="21" y="9"/>
                    </a:lnTo>
                    <a:lnTo>
                      <a:pt x="31" y="5"/>
                    </a:lnTo>
                    <a:lnTo>
                      <a:pt x="21" y="0"/>
                    </a:lnTo>
                    <a:lnTo>
                      <a:pt x="31" y="0"/>
                    </a:lnTo>
                    <a:lnTo>
                      <a:pt x="37" y="0"/>
                    </a:lnTo>
                    <a:lnTo>
                      <a:pt x="37" y="5"/>
                    </a:lnTo>
                    <a:lnTo>
                      <a:pt x="48" y="9"/>
                    </a:lnTo>
                    <a:lnTo>
                      <a:pt x="43" y="14"/>
                    </a:lnTo>
                    <a:lnTo>
                      <a:pt x="48" y="14"/>
                    </a:lnTo>
                    <a:close/>
                  </a:path>
                </a:pathLst>
              </a:custGeom>
              <a:grpFill/>
              <a:ln w="4763" cap="rnd">
                <a:solidFill>
                  <a:schemeClr val="bg1"/>
                </a:solidFill>
                <a:prstDash val="solid"/>
                <a:round/>
                <a:headEnd/>
                <a:tailEnd/>
              </a:ln>
            </p:spPr>
            <p:txBody>
              <a:bodyPr/>
              <a:lstStyle/>
              <a:p>
                <a:endParaRPr lang="it-IT"/>
              </a:p>
            </p:txBody>
          </p:sp>
        </p:grpSp>
        <p:grpSp>
          <p:nvGrpSpPr>
            <p:cNvPr id="8" name="Group 640"/>
            <p:cNvGrpSpPr>
              <a:grpSpLocks/>
            </p:cNvGrpSpPr>
            <p:nvPr/>
          </p:nvGrpSpPr>
          <p:grpSpPr bwMode="auto">
            <a:xfrm>
              <a:off x="4846493" y="4500762"/>
              <a:ext cx="140901" cy="163595"/>
              <a:chOff x="3064" y="1933"/>
              <a:chExt cx="84" cy="109"/>
            </a:xfrm>
            <a:solidFill>
              <a:schemeClr val="bg1">
                <a:lumMod val="75000"/>
              </a:schemeClr>
            </a:solidFill>
          </p:grpSpPr>
          <p:sp>
            <p:nvSpPr>
              <p:cNvPr id="7307" name="Freeform 638"/>
              <p:cNvSpPr>
                <a:spLocks/>
              </p:cNvSpPr>
              <p:nvPr/>
            </p:nvSpPr>
            <p:spPr bwMode="auto">
              <a:xfrm>
                <a:off x="3064" y="1933"/>
                <a:ext cx="84" cy="109"/>
              </a:xfrm>
              <a:custGeom>
                <a:avLst/>
                <a:gdLst/>
                <a:ahLst/>
                <a:cxnLst>
                  <a:cxn ang="0">
                    <a:pos x="48" y="14"/>
                  </a:cxn>
                  <a:cxn ang="0">
                    <a:pos x="74" y="5"/>
                  </a:cxn>
                  <a:cxn ang="0">
                    <a:pos x="74" y="9"/>
                  </a:cxn>
                  <a:cxn ang="0">
                    <a:pos x="69" y="9"/>
                  </a:cxn>
                  <a:cxn ang="0">
                    <a:pos x="79" y="14"/>
                  </a:cxn>
                  <a:cxn ang="0">
                    <a:pos x="84" y="57"/>
                  </a:cxn>
                  <a:cxn ang="0">
                    <a:pos x="79" y="57"/>
                  </a:cxn>
                  <a:cxn ang="0">
                    <a:pos x="69" y="61"/>
                  </a:cxn>
                  <a:cxn ang="0">
                    <a:pos x="53" y="66"/>
                  </a:cxn>
                  <a:cxn ang="0">
                    <a:pos x="63" y="80"/>
                  </a:cxn>
                  <a:cxn ang="0">
                    <a:pos x="74" y="89"/>
                  </a:cxn>
                  <a:cxn ang="0">
                    <a:pos x="69" y="94"/>
                  </a:cxn>
                  <a:cxn ang="0">
                    <a:pos x="69" y="104"/>
                  </a:cxn>
                  <a:cxn ang="0">
                    <a:pos x="43" y="109"/>
                  </a:cxn>
                  <a:cxn ang="0">
                    <a:pos x="31" y="109"/>
                  </a:cxn>
                  <a:cxn ang="0">
                    <a:pos x="11" y="109"/>
                  </a:cxn>
                  <a:cxn ang="0">
                    <a:pos x="16" y="89"/>
                  </a:cxn>
                  <a:cxn ang="0">
                    <a:pos x="0" y="80"/>
                  </a:cxn>
                  <a:cxn ang="0">
                    <a:pos x="0" y="76"/>
                  </a:cxn>
                  <a:cxn ang="0">
                    <a:pos x="0" y="61"/>
                  </a:cxn>
                  <a:cxn ang="0">
                    <a:pos x="0" y="43"/>
                  </a:cxn>
                  <a:cxn ang="0">
                    <a:pos x="5" y="37"/>
                  </a:cxn>
                  <a:cxn ang="0">
                    <a:pos x="11" y="24"/>
                  </a:cxn>
                  <a:cxn ang="0">
                    <a:pos x="21" y="24"/>
                  </a:cxn>
                  <a:cxn ang="0">
                    <a:pos x="31" y="9"/>
                  </a:cxn>
                  <a:cxn ang="0">
                    <a:pos x="21" y="9"/>
                  </a:cxn>
                  <a:cxn ang="0">
                    <a:pos x="31" y="5"/>
                  </a:cxn>
                  <a:cxn ang="0">
                    <a:pos x="21" y="0"/>
                  </a:cxn>
                  <a:cxn ang="0">
                    <a:pos x="31" y="0"/>
                  </a:cxn>
                  <a:cxn ang="0">
                    <a:pos x="37" y="0"/>
                  </a:cxn>
                  <a:cxn ang="0">
                    <a:pos x="37" y="5"/>
                  </a:cxn>
                  <a:cxn ang="0">
                    <a:pos x="48" y="9"/>
                  </a:cxn>
                  <a:cxn ang="0">
                    <a:pos x="43" y="14"/>
                  </a:cxn>
                  <a:cxn ang="0">
                    <a:pos x="48" y="14"/>
                  </a:cxn>
                </a:cxnLst>
                <a:rect l="0" t="0" r="r" b="b"/>
                <a:pathLst>
                  <a:path w="84" h="109">
                    <a:moveTo>
                      <a:pt x="48" y="14"/>
                    </a:moveTo>
                    <a:lnTo>
                      <a:pt x="74" y="5"/>
                    </a:lnTo>
                    <a:lnTo>
                      <a:pt x="74" y="9"/>
                    </a:lnTo>
                    <a:lnTo>
                      <a:pt x="69" y="9"/>
                    </a:lnTo>
                    <a:lnTo>
                      <a:pt x="79" y="14"/>
                    </a:lnTo>
                    <a:lnTo>
                      <a:pt x="84" y="57"/>
                    </a:lnTo>
                    <a:lnTo>
                      <a:pt x="79" y="57"/>
                    </a:lnTo>
                    <a:lnTo>
                      <a:pt x="69" y="61"/>
                    </a:lnTo>
                    <a:lnTo>
                      <a:pt x="53" y="66"/>
                    </a:lnTo>
                    <a:lnTo>
                      <a:pt x="63" y="80"/>
                    </a:lnTo>
                    <a:lnTo>
                      <a:pt x="74" y="89"/>
                    </a:lnTo>
                    <a:lnTo>
                      <a:pt x="69" y="94"/>
                    </a:lnTo>
                    <a:lnTo>
                      <a:pt x="69" y="104"/>
                    </a:lnTo>
                    <a:lnTo>
                      <a:pt x="43" y="109"/>
                    </a:lnTo>
                    <a:lnTo>
                      <a:pt x="31" y="109"/>
                    </a:lnTo>
                    <a:lnTo>
                      <a:pt x="11" y="109"/>
                    </a:lnTo>
                    <a:lnTo>
                      <a:pt x="16" y="89"/>
                    </a:lnTo>
                    <a:lnTo>
                      <a:pt x="0" y="80"/>
                    </a:lnTo>
                    <a:lnTo>
                      <a:pt x="0" y="76"/>
                    </a:lnTo>
                    <a:lnTo>
                      <a:pt x="0" y="61"/>
                    </a:lnTo>
                    <a:lnTo>
                      <a:pt x="0" y="43"/>
                    </a:lnTo>
                    <a:lnTo>
                      <a:pt x="5" y="37"/>
                    </a:lnTo>
                    <a:lnTo>
                      <a:pt x="11" y="24"/>
                    </a:lnTo>
                    <a:lnTo>
                      <a:pt x="21" y="24"/>
                    </a:lnTo>
                    <a:lnTo>
                      <a:pt x="31" y="9"/>
                    </a:lnTo>
                    <a:lnTo>
                      <a:pt x="21" y="9"/>
                    </a:lnTo>
                    <a:lnTo>
                      <a:pt x="31" y="5"/>
                    </a:lnTo>
                    <a:lnTo>
                      <a:pt x="21" y="0"/>
                    </a:lnTo>
                    <a:lnTo>
                      <a:pt x="31" y="0"/>
                    </a:lnTo>
                    <a:lnTo>
                      <a:pt x="37" y="0"/>
                    </a:lnTo>
                    <a:lnTo>
                      <a:pt x="37" y="5"/>
                    </a:lnTo>
                    <a:lnTo>
                      <a:pt x="48" y="9"/>
                    </a:lnTo>
                    <a:lnTo>
                      <a:pt x="43" y="14"/>
                    </a:lnTo>
                    <a:lnTo>
                      <a:pt x="48" y="14"/>
                    </a:lnTo>
                    <a:close/>
                  </a:path>
                </a:pathLst>
              </a:custGeom>
              <a:grpFill/>
              <a:ln w="9525">
                <a:solidFill>
                  <a:schemeClr val="bg1"/>
                </a:solidFill>
                <a:round/>
                <a:headEnd/>
                <a:tailEnd/>
              </a:ln>
            </p:spPr>
            <p:txBody>
              <a:bodyPr/>
              <a:lstStyle/>
              <a:p>
                <a:endParaRPr lang="it-IT"/>
              </a:p>
            </p:txBody>
          </p:sp>
          <p:sp>
            <p:nvSpPr>
              <p:cNvPr id="7308" name="Freeform 639"/>
              <p:cNvSpPr>
                <a:spLocks/>
              </p:cNvSpPr>
              <p:nvPr/>
            </p:nvSpPr>
            <p:spPr bwMode="auto">
              <a:xfrm>
                <a:off x="3064" y="1933"/>
                <a:ext cx="84" cy="109"/>
              </a:xfrm>
              <a:custGeom>
                <a:avLst/>
                <a:gdLst/>
                <a:ahLst/>
                <a:cxnLst>
                  <a:cxn ang="0">
                    <a:pos x="48" y="14"/>
                  </a:cxn>
                  <a:cxn ang="0">
                    <a:pos x="74" y="5"/>
                  </a:cxn>
                  <a:cxn ang="0">
                    <a:pos x="74" y="9"/>
                  </a:cxn>
                  <a:cxn ang="0">
                    <a:pos x="69" y="9"/>
                  </a:cxn>
                  <a:cxn ang="0">
                    <a:pos x="79" y="14"/>
                  </a:cxn>
                  <a:cxn ang="0">
                    <a:pos x="84" y="57"/>
                  </a:cxn>
                  <a:cxn ang="0">
                    <a:pos x="79" y="57"/>
                  </a:cxn>
                  <a:cxn ang="0">
                    <a:pos x="69" y="61"/>
                  </a:cxn>
                  <a:cxn ang="0">
                    <a:pos x="53" y="66"/>
                  </a:cxn>
                  <a:cxn ang="0">
                    <a:pos x="63" y="80"/>
                  </a:cxn>
                  <a:cxn ang="0">
                    <a:pos x="74" y="89"/>
                  </a:cxn>
                  <a:cxn ang="0">
                    <a:pos x="69" y="94"/>
                  </a:cxn>
                  <a:cxn ang="0">
                    <a:pos x="69" y="104"/>
                  </a:cxn>
                  <a:cxn ang="0">
                    <a:pos x="43" y="109"/>
                  </a:cxn>
                  <a:cxn ang="0">
                    <a:pos x="31" y="109"/>
                  </a:cxn>
                  <a:cxn ang="0">
                    <a:pos x="11" y="109"/>
                  </a:cxn>
                  <a:cxn ang="0">
                    <a:pos x="16" y="89"/>
                  </a:cxn>
                  <a:cxn ang="0">
                    <a:pos x="0" y="80"/>
                  </a:cxn>
                  <a:cxn ang="0">
                    <a:pos x="0" y="76"/>
                  </a:cxn>
                  <a:cxn ang="0">
                    <a:pos x="0" y="61"/>
                  </a:cxn>
                  <a:cxn ang="0">
                    <a:pos x="0" y="43"/>
                  </a:cxn>
                  <a:cxn ang="0">
                    <a:pos x="5" y="37"/>
                  </a:cxn>
                  <a:cxn ang="0">
                    <a:pos x="11" y="24"/>
                  </a:cxn>
                  <a:cxn ang="0">
                    <a:pos x="21" y="24"/>
                  </a:cxn>
                  <a:cxn ang="0">
                    <a:pos x="31" y="9"/>
                  </a:cxn>
                  <a:cxn ang="0">
                    <a:pos x="21" y="9"/>
                  </a:cxn>
                  <a:cxn ang="0">
                    <a:pos x="31" y="5"/>
                  </a:cxn>
                  <a:cxn ang="0">
                    <a:pos x="21" y="0"/>
                  </a:cxn>
                  <a:cxn ang="0">
                    <a:pos x="31" y="0"/>
                  </a:cxn>
                  <a:cxn ang="0">
                    <a:pos x="37" y="0"/>
                  </a:cxn>
                  <a:cxn ang="0">
                    <a:pos x="37" y="5"/>
                  </a:cxn>
                  <a:cxn ang="0">
                    <a:pos x="48" y="9"/>
                  </a:cxn>
                  <a:cxn ang="0">
                    <a:pos x="43" y="14"/>
                  </a:cxn>
                  <a:cxn ang="0">
                    <a:pos x="48" y="14"/>
                  </a:cxn>
                </a:cxnLst>
                <a:rect l="0" t="0" r="r" b="b"/>
                <a:pathLst>
                  <a:path w="84" h="109">
                    <a:moveTo>
                      <a:pt x="48" y="14"/>
                    </a:moveTo>
                    <a:lnTo>
                      <a:pt x="74" y="5"/>
                    </a:lnTo>
                    <a:lnTo>
                      <a:pt x="74" y="9"/>
                    </a:lnTo>
                    <a:lnTo>
                      <a:pt x="69" y="9"/>
                    </a:lnTo>
                    <a:lnTo>
                      <a:pt x="79" y="14"/>
                    </a:lnTo>
                    <a:lnTo>
                      <a:pt x="84" y="57"/>
                    </a:lnTo>
                    <a:lnTo>
                      <a:pt x="79" y="57"/>
                    </a:lnTo>
                    <a:lnTo>
                      <a:pt x="69" y="61"/>
                    </a:lnTo>
                    <a:lnTo>
                      <a:pt x="53" y="66"/>
                    </a:lnTo>
                    <a:lnTo>
                      <a:pt x="63" y="80"/>
                    </a:lnTo>
                    <a:lnTo>
                      <a:pt x="74" y="89"/>
                    </a:lnTo>
                    <a:lnTo>
                      <a:pt x="69" y="94"/>
                    </a:lnTo>
                    <a:lnTo>
                      <a:pt x="69" y="104"/>
                    </a:lnTo>
                    <a:lnTo>
                      <a:pt x="43" y="109"/>
                    </a:lnTo>
                    <a:lnTo>
                      <a:pt x="31" y="109"/>
                    </a:lnTo>
                    <a:lnTo>
                      <a:pt x="11" y="109"/>
                    </a:lnTo>
                    <a:lnTo>
                      <a:pt x="16" y="89"/>
                    </a:lnTo>
                    <a:lnTo>
                      <a:pt x="0" y="80"/>
                    </a:lnTo>
                    <a:lnTo>
                      <a:pt x="0" y="76"/>
                    </a:lnTo>
                    <a:lnTo>
                      <a:pt x="0" y="61"/>
                    </a:lnTo>
                    <a:lnTo>
                      <a:pt x="0" y="43"/>
                    </a:lnTo>
                    <a:lnTo>
                      <a:pt x="5" y="37"/>
                    </a:lnTo>
                    <a:lnTo>
                      <a:pt x="11" y="24"/>
                    </a:lnTo>
                    <a:lnTo>
                      <a:pt x="21" y="24"/>
                    </a:lnTo>
                    <a:lnTo>
                      <a:pt x="31" y="9"/>
                    </a:lnTo>
                    <a:lnTo>
                      <a:pt x="21" y="9"/>
                    </a:lnTo>
                    <a:lnTo>
                      <a:pt x="31" y="5"/>
                    </a:lnTo>
                    <a:lnTo>
                      <a:pt x="21" y="0"/>
                    </a:lnTo>
                    <a:lnTo>
                      <a:pt x="31" y="0"/>
                    </a:lnTo>
                    <a:lnTo>
                      <a:pt x="37" y="0"/>
                    </a:lnTo>
                    <a:lnTo>
                      <a:pt x="37" y="5"/>
                    </a:lnTo>
                    <a:lnTo>
                      <a:pt x="48" y="9"/>
                    </a:lnTo>
                    <a:lnTo>
                      <a:pt x="43" y="14"/>
                    </a:lnTo>
                    <a:lnTo>
                      <a:pt x="48" y="14"/>
                    </a:lnTo>
                  </a:path>
                </a:pathLst>
              </a:custGeom>
              <a:grpFill/>
              <a:ln w="4763" cap="rnd">
                <a:solidFill>
                  <a:schemeClr val="bg1"/>
                </a:solidFill>
                <a:prstDash val="solid"/>
                <a:round/>
                <a:headEnd/>
                <a:tailEnd/>
              </a:ln>
            </p:spPr>
            <p:txBody>
              <a:bodyPr/>
              <a:lstStyle/>
              <a:p>
                <a:endParaRPr lang="it-IT"/>
              </a:p>
            </p:txBody>
          </p:sp>
        </p:grpSp>
        <p:grpSp>
          <p:nvGrpSpPr>
            <p:cNvPr id="9" name="Group 643"/>
            <p:cNvGrpSpPr>
              <a:grpSpLocks/>
            </p:cNvGrpSpPr>
            <p:nvPr/>
          </p:nvGrpSpPr>
          <p:grpSpPr bwMode="auto">
            <a:xfrm>
              <a:off x="4900169" y="4629837"/>
              <a:ext cx="125805" cy="48028"/>
              <a:chOff x="3096" y="2019"/>
              <a:chExt cx="75" cy="32"/>
            </a:xfrm>
            <a:solidFill>
              <a:schemeClr val="bg1">
                <a:lumMod val="75000"/>
              </a:schemeClr>
            </a:solidFill>
          </p:grpSpPr>
          <p:sp>
            <p:nvSpPr>
              <p:cNvPr id="7305" name="Freeform 641"/>
              <p:cNvSpPr>
                <a:spLocks/>
              </p:cNvSpPr>
              <p:nvPr/>
            </p:nvSpPr>
            <p:spPr bwMode="auto">
              <a:xfrm>
                <a:off x="3096" y="2019"/>
                <a:ext cx="75" cy="32"/>
              </a:xfrm>
              <a:custGeom>
                <a:avLst/>
                <a:gdLst/>
                <a:ahLst/>
                <a:cxnLst>
                  <a:cxn ang="0">
                    <a:pos x="0" y="23"/>
                  </a:cxn>
                  <a:cxn ang="0">
                    <a:pos x="12" y="23"/>
                  </a:cxn>
                  <a:cxn ang="0">
                    <a:pos x="38" y="19"/>
                  </a:cxn>
                  <a:cxn ang="0">
                    <a:pos x="38" y="9"/>
                  </a:cxn>
                  <a:cxn ang="0">
                    <a:pos x="43" y="5"/>
                  </a:cxn>
                  <a:cxn ang="0">
                    <a:pos x="53" y="5"/>
                  </a:cxn>
                  <a:cxn ang="0">
                    <a:pos x="53" y="0"/>
                  </a:cxn>
                  <a:cxn ang="0">
                    <a:pos x="75" y="5"/>
                  </a:cxn>
                  <a:cxn ang="0">
                    <a:pos x="75" y="19"/>
                  </a:cxn>
                  <a:cxn ang="0">
                    <a:pos x="70" y="28"/>
                  </a:cxn>
                  <a:cxn ang="0">
                    <a:pos x="43" y="32"/>
                  </a:cxn>
                  <a:cxn ang="0">
                    <a:pos x="32" y="28"/>
                  </a:cxn>
                  <a:cxn ang="0">
                    <a:pos x="12" y="28"/>
                  </a:cxn>
                  <a:cxn ang="0">
                    <a:pos x="6" y="28"/>
                  </a:cxn>
                  <a:cxn ang="0">
                    <a:pos x="0" y="23"/>
                  </a:cxn>
                </a:cxnLst>
                <a:rect l="0" t="0" r="r" b="b"/>
                <a:pathLst>
                  <a:path w="75" h="32">
                    <a:moveTo>
                      <a:pt x="0" y="23"/>
                    </a:moveTo>
                    <a:lnTo>
                      <a:pt x="12" y="23"/>
                    </a:lnTo>
                    <a:lnTo>
                      <a:pt x="38" y="19"/>
                    </a:lnTo>
                    <a:lnTo>
                      <a:pt x="38" y="9"/>
                    </a:lnTo>
                    <a:lnTo>
                      <a:pt x="43" y="5"/>
                    </a:lnTo>
                    <a:lnTo>
                      <a:pt x="53" y="5"/>
                    </a:lnTo>
                    <a:lnTo>
                      <a:pt x="53" y="0"/>
                    </a:lnTo>
                    <a:lnTo>
                      <a:pt x="75" y="5"/>
                    </a:lnTo>
                    <a:lnTo>
                      <a:pt x="75" y="19"/>
                    </a:lnTo>
                    <a:lnTo>
                      <a:pt x="70" y="28"/>
                    </a:lnTo>
                    <a:lnTo>
                      <a:pt x="43" y="32"/>
                    </a:lnTo>
                    <a:lnTo>
                      <a:pt x="32" y="28"/>
                    </a:lnTo>
                    <a:lnTo>
                      <a:pt x="12" y="28"/>
                    </a:lnTo>
                    <a:lnTo>
                      <a:pt x="6" y="28"/>
                    </a:lnTo>
                    <a:lnTo>
                      <a:pt x="0" y="23"/>
                    </a:lnTo>
                    <a:close/>
                  </a:path>
                </a:pathLst>
              </a:custGeom>
              <a:grpFill/>
              <a:ln w="9525">
                <a:solidFill>
                  <a:schemeClr val="bg1"/>
                </a:solidFill>
                <a:round/>
                <a:headEnd/>
                <a:tailEnd/>
              </a:ln>
            </p:spPr>
            <p:txBody>
              <a:bodyPr/>
              <a:lstStyle/>
              <a:p>
                <a:endParaRPr lang="it-IT"/>
              </a:p>
            </p:txBody>
          </p:sp>
          <p:sp>
            <p:nvSpPr>
              <p:cNvPr id="7306" name="Freeform 642"/>
              <p:cNvSpPr>
                <a:spLocks/>
              </p:cNvSpPr>
              <p:nvPr/>
            </p:nvSpPr>
            <p:spPr bwMode="auto">
              <a:xfrm>
                <a:off x="3096" y="2019"/>
                <a:ext cx="75" cy="32"/>
              </a:xfrm>
              <a:custGeom>
                <a:avLst/>
                <a:gdLst/>
                <a:ahLst/>
                <a:cxnLst>
                  <a:cxn ang="0">
                    <a:pos x="0" y="23"/>
                  </a:cxn>
                  <a:cxn ang="0">
                    <a:pos x="12" y="23"/>
                  </a:cxn>
                  <a:cxn ang="0">
                    <a:pos x="38" y="19"/>
                  </a:cxn>
                  <a:cxn ang="0">
                    <a:pos x="38" y="9"/>
                  </a:cxn>
                  <a:cxn ang="0">
                    <a:pos x="43" y="5"/>
                  </a:cxn>
                  <a:cxn ang="0">
                    <a:pos x="53" y="5"/>
                  </a:cxn>
                  <a:cxn ang="0">
                    <a:pos x="53" y="0"/>
                  </a:cxn>
                  <a:cxn ang="0">
                    <a:pos x="75" y="5"/>
                  </a:cxn>
                  <a:cxn ang="0">
                    <a:pos x="75" y="19"/>
                  </a:cxn>
                  <a:cxn ang="0">
                    <a:pos x="70" y="28"/>
                  </a:cxn>
                  <a:cxn ang="0">
                    <a:pos x="43" y="32"/>
                  </a:cxn>
                  <a:cxn ang="0">
                    <a:pos x="32" y="28"/>
                  </a:cxn>
                  <a:cxn ang="0">
                    <a:pos x="12" y="28"/>
                  </a:cxn>
                  <a:cxn ang="0">
                    <a:pos x="6" y="28"/>
                  </a:cxn>
                  <a:cxn ang="0">
                    <a:pos x="0" y="23"/>
                  </a:cxn>
                </a:cxnLst>
                <a:rect l="0" t="0" r="r" b="b"/>
                <a:pathLst>
                  <a:path w="75" h="32">
                    <a:moveTo>
                      <a:pt x="0" y="23"/>
                    </a:moveTo>
                    <a:lnTo>
                      <a:pt x="12" y="23"/>
                    </a:lnTo>
                    <a:lnTo>
                      <a:pt x="38" y="19"/>
                    </a:lnTo>
                    <a:lnTo>
                      <a:pt x="38" y="9"/>
                    </a:lnTo>
                    <a:lnTo>
                      <a:pt x="43" y="5"/>
                    </a:lnTo>
                    <a:lnTo>
                      <a:pt x="53" y="5"/>
                    </a:lnTo>
                    <a:lnTo>
                      <a:pt x="53" y="0"/>
                    </a:lnTo>
                    <a:lnTo>
                      <a:pt x="75" y="5"/>
                    </a:lnTo>
                    <a:lnTo>
                      <a:pt x="75" y="19"/>
                    </a:lnTo>
                    <a:lnTo>
                      <a:pt x="70" y="28"/>
                    </a:lnTo>
                    <a:lnTo>
                      <a:pt x="43" y="32"/>
                    </a:lnTo>
                    <a:lnTo>
                      <a:pt x="32" y="28"/>
                    </a:lnTo>
                    <a:lnTo>
                      <a:pt x="12" y="28"/>
                    </a:lnTo>
                    <a:lnTo>
                      <a:pt x="6" y="28"/>
                    </a:lnTo>
                    <a:lnTo>
                      <a:pt x="0" y="23"/>
                    </a:lnTo>
                    <a:close/>
                  </a:path>
                </a:pathLst>
              </a:custGeom>
              <a:grpFill/>
              <a:ln w="4763" cap="rnd">
                <a:solidFill>
                  <a:schemeClr val="bg1"/>
                </a:solidFill>
                <a:prstDash val="solid"/>
                <a:round/>
                <a:headEnd/>
                <a:tailEnd/>
              </a:ln>
            </p:spPr>
            <p:txBody>
              <a:bodyPr/>
              <a:lstStyle/>
              <a:p>
                <a:endParaRPr lang="it-IT"/>
              </a:p>
            </p:txBody>
          </p:sp>
        </p:grpSp>
        <p:grpSp>
          <p:nvGrpSpPr>
            <p:cNvPr id="10" name="Group 646"/>
            <p:cNvGrpSpPr>
              <a:grpSpLocks/>
            </p:cNvGrpSpPr>
            <p:nvPr/>
          </p:nvGrpSpPr>
          <p:grpSpPr bwMode="auto">
            <a:xfrm>
              <a:off x="4900169" y="4629837"/>
              <a:ext cx="125805" cy="48028"/>
              <a:chOff x="3096" y="2019"/>
              <a:chExt cx="75" cy="32"/>
            </a:xfrm>
            <a:solidFill>
              <a:schemeClr val="bg1">
                <a:lumMod val="75000"/>
              </a:schemeClr>
            </a:solidFill>
          </p:grpSpPr>
          <p:sp>
            <p:nvSpPr>
              <p:cNvPr id="7303" name="Freeform 644"/>
              <p:cNvSpPr>
                <a:spLocks/>
              </p:cNvSpPr>
              <p:nvPr/>
            </p:nvSpPr>
            <p:spPr bwMode="auto">
              <a:xfrm>
                <a:off x="3096" y="2019"/>
                <a:ext cx="75" cy="32"/>
              </a:xfrm>
              <a:custGeom>
                <a:avLst/>
                <a:gdLst/>
                <a:ahLst/>
                <a:cxnLst>
                  <a:cxn ang="0">
                    <a:pos x="0" y="23"/>
                  </a:cxn>
                  <a:cxn ang="0">
                    <a:pos x="12" y="23"/>
                  </a:cxn>
                  <a:cxn ang="0">
                    <a:pos x="38" y="19"/>
                  </a:cxn>
                  <a:cxn ang="0">
                    <a:pos x="38" y="9"/>
                  </a:cxn>
                  <a:cxn ang="0">
                    <a:pos x="43" y="5"/>
                  </a:cxn>
                  <a:cxn ang="0">
                    <a:pos x="53" y="5"/>
                  </a:cxn>
                  <a:cxn ang="0">
                    <a:pos x="53" y="0"/>
                  </a:cxn>
                  <a:cxn ang="0">
                    <a:pos x="75" y="5"/>
                  </a:cxn>
                  <a:cxn ang="0">
                    <a:pos x="75" y="19"/>
                  </a:cxn>
                  <a:cxn ang="0">
                    <a:pos x="70" y="28"/>
                  </a:cxn>
                  <a:cxn ang="0">
                    <a:pos x="43" y="32"/>
                  </a:cxn>
                  <a:cxn ang="0">
                    <a:pos x="32" y="28"/>
                  </a:cxn>
                  <a:cxn ang="0">
                    <a:pos x="12" y="28"/>
                  </a:cxn>
                  <a:cxn ang="0">
                    <a:pos x="6" y="28"/>
                  </a:cxn>
                  <a:cxn ang="0">
                    <a:pos x="0" y="23"/>
                  </a:cxn>
                </a:cxnLst>
                <a:rect l="0" t="0" r="r" b="b"/>
                <a:pathLst>
                  <a:path w="75" h="32">
                    <a:moveTo>
                      <a:pt x="0" y="23"/>
                    </a:moveTo>
                    <a:lnTo>
                      <a:pt x="12" y="23"/>
                    </a:lnTo>
                    <a:lnTo>
                      <a:pt x="38" y="19"/>
                    </a:lnTo>
                    <a:lnTo>
                      <a:pt x="38" y="9"/>
                    </a:lnTo>
                    <a:lnTo>
                      <a:pt x="43" y="5"/>
                    </a:lnTo>
                    <a:lnTo>
                      <a:pt x="53" y="5"/>
                    </a:lnTo>
                    <a:lnTo>
                      <a:pt x="53" y="0"/>
                    </a:lnTo>
                    <a:lnTo>
                      <a:pt x="75" y="5"/>
                    </a:lnTo>
                    <a:lnTo>
                      <a:pt x="75" y="19"/>
                    </a:lnTo>
                    <a:lnTo>
                      <a:pt x="70" y="28"/>
                    </a:lnTo>
                    <a:lnTo>
                      <a:pt x="43" y="32"/>
                    </a:lnTo>
                    <a:lnTo>
                      <a:pt x="32" y="28"/>
                    </a:lnTo>
                    <a:lnTo>
                      <a:pt x="12" y="28"/>
                    </a:lnTo>
                    <a:lnTo>
                      <a:pt x="6" y="28"/>
                    </a:lnTo>
                    <a:lnTo>
                      <a:pt x="0" y="23"/>
                    </a:lnTo>
                    <a:close/>
                  </a:path>
                </a:pathLst>
              </a:custGeom>
              <a:grpFill/>
              <a:ln w="9525">
                <a:solidFill>
                  <a:schemeClr val="bg1"/>
                </a:solidFill>
                <a:round/>
                <a:headEnd/>
                <a:tailEnd/>
              </a:ln>
            </p:spPr>
            <p:txBody>
              <a:bodyPr/>
              <a:lstStyle/>
              <a:p>
                <a:endParaRPr lang="it-IT"/>
              </a:p>
            </p:txBody>
          </p:sp>
          <p:sp>
            <p:nvSpPr>
              <p:cNvPr id="7304" name="Freeform 645"/>
              <p:cNvSpPr>
                <a:spLocks/>
              </p:cNvSpPr>
              <p:nvPr/>
            </p:nvSpPr>
            <p:spPr bwMode="auto">
              <a:xfrm>
                <a:off x="3096" y="2019"/>
                <a:ext cx="75" cy="32"/>
              </a:xfrm>
              <a:custGeom>
                <a:avLst/>
                <a:gdLst/>
                <a:ahLst/>
                <a:cxnLst>
                  <a:cxn ang="0">
                    <a:pos x="0" y="23"/>
                  </a:cxn>
                  <a:cxn ang="0">
                    <a:pos x="12" y="23"/>
                  </a:cxn>
                  <a:cxn ang="0">
                    <a:pos x="38" y="19"/>
                  </a:cxn>
                  <a:cxn ang="0">
                    <a:pos x="38" y="9"/>
                  </a:cxn>
                  <a:cxn ang="0">
                    <a:pos x="43" y="5"/>
                  </a:cxn>
                  <a:cxn ang="0">
                    <a:pos x="53" y="5"/>
                  </a:cxn>
                  <a:cxn ang="0">
                    <a:pos x="53" y="0"/>
                  </a:cxn>
                  <a:cxn ang="0">
                    <a:pos x="75" y="5"/>
                  </a:cxn>
                  <a:cxn ang="0">
                    <a:pos x="75" y="19"/>
                  </a:cxn>
                  <a:cxn ang="0">
                    <a:pos x="70" y="28"/>
                  </a:cxn>
                  <a:cxn ang="0">
                    <a:pos x="43" y="32"/>
                  </a:cxn>
                  <a:cxn ang="0">
                    <a:pos x="32" y="28"/>
                  </a:cxn>
                  <a:cxn ang="0">
                    <a:pos x="12" y="28"/>
                  </a:cxn>
                  <a:cxn ang="0">
                    <a:pos x="6" y="28"/>
                  </a:cxn>
                  <a:cxn ang="0">
                    <a:pos x="0" y="23"/>
                  </a:cxn>
                </a:cxnLst>
                <a:rect l="0" t="0" r="r" b="b"/>
                <a:pathLst>
                  <a:path w="75" h="32">
                    <a:moveTo>
                      <a:pt x="0" y="23"/>
                    </a:moveTo>
                    <a:lnTo>
                      <a:pt x="12" y="23"/>
                    </a:lnTo>
                    <a:lnTo>
                      <a:pt x="38" y="19"/>
                    </a:lnTo>
                    <a:lnTo>
                      <a:pt x="38" y="9"/>
                    </a:lnTo>
                    <a:lnTo>
                      <a:pt x="43" y="5"/>
                    </a:lnTo>
                    <a:lnTo>
                      <a:pt x="53" y="5"/>
                    </a:lnTo>
                    <a:lnTo>
                      <a:pt x="53" y="0"/>
                    </a:lnTo>
                    <a:lnTo>
                      <a:pt x="75" y="5"/>
                    </a:lnTo>
                    <a:lnTo>
                      <a:pt x="75" y="19"/>
                    </a:lnTo>
                    <a:lnTo>
                      <a:pt x="70" y="28"/>
                    </a:lnTo>
                    <a:lnTo>
                      <a:pt x="43" y="32"/>
                    </a:lnTo>
                    <a:lnTo>
                      <a:pt x="32" y="28"/>
                    </a:lnTo>
                    <a:lnTo>
                      <a:pt x="12" y="28"/>
                    </a:lnTo>
                    <a:lnTo>
                      <a:pt x="6" y="28"/>
                    </a:lnTo>
                    <a:lnTo>
                      <a:pt x="0" y="23"/>
                    </a:lnTo>
                  </a:path>
                </a:pathLst>
              </a:custGeom>
              <a:grpFill/>
              <a:ln w="4763" cap="rnd">
                <a:solidFill>
                  <a:schemeClr val="bg1"/>
                </a:solidFill>
                <a:prstDash val="solid"/>
                <a:round/>
                <a:headEnd/>
                <a:tailEnd/>
              </a:ln>
            </p:spPr>
            <p:txBody>
              <a:bodyPr/>
              <a:lstStyle/>
              <a:p>
                <a:endParaRPr lang="it-IT"/>
              </a:p>
            </p:txBody>
          </p:sp>
        </p:grpSp>
        <p:grpSp>
          <p:nvGrpSpPr>
            <p:cNvPr id="11" name="Group 649"/>
            <p:cNvGrpSpPr>
              <a:grpSpLocks/>
            </p:cNvGrpSpPr>
            <p:nvPr/>
          </p:nvGrpSpPr>
          <p:grpSpPr bwMode="auto">
            <a:xfrm>
              <a:off x="4900169" y="4664357"/>
              <a:ext cx="10064" cy="6004"/>
              <a:chOff x="3096" y="2042"/>
              <a:chExt cx="6" cy="4"/>
            </a:xfrm>
            <a:solidFill>
              <a:schemeClr val="bg1">
                <a:lumMod val="75000"/>
              </a:schemeClr>
            </a:solidFill>
          </p:grpSpPr>
          <p:sp>
            <p:nvSpPr>
              <p:cNvPr id="7301" name="Freeform 647"/>
              <p:cNvSpPr>
                <a:spLocks/>
              </p:cNvSpPr>
              <p:nvPr/>
            </p:nvSpPr>
            <p:spPr bwMode="auto">
              <a:xfrm>
                <a:off x="3096" y="2042"/>
                <a:ext cx="6" cy="4"/>
              </a:xfrm>
              <a:custGeom>
                <a:avLst/>
                <a:gdLst/>
                <a:ahLst/>
                <a:cxnLst>
                  <a:cxn ang="0">
                    <a:pos x="6" y="4"/>
                  </a:cxn>
                  <a:cxn ang="0">
                    <a:pos x="0" y="0"/>
                  </a:cxn>
                  <a:cxn ang="0">
                    <a:pos x="6" y="4"/>
                  </a:cxn>
                </a:cxnLst>
                <a:rect l="0" t="0" r="r" b="b"/>
                <a:pathLst>
                  <a:path w="6" h="4">
                    <a:moveTo>
                      <a:pt x="6" y="4"/>
                    </a:moveTo>
                    <a:lnTo>
                      <a:pt x="0" y="0"/>
                    </a:lnTo>
                    <a:lnTo>
                      <a:pt x="6" y="4"/>
                    </a:lnTo>
                    <a:close/>
                  </a:path>
                </a:pathLst>
              </a:custGeom>
              <a:grpFill/>
              <a:ln w="9525">
                <a:solidFill>
                  <a:schemeClr val="bg1"/>
                </a:solidFill>
                <a:round/>
                <a:headEnd/>
                <a:tailEnd/>
              </a:ln>
            </p:spPr>
            <p:txBody>
              <a:bodyPr/>
              <a:lstStyle/>
              <a:p>
                <a:endParaRPr lang="it-IT"/>
              </a:p>
            </p:txBody>
          </p:sp>
          <p:sp>
            <p:nvSpPr>
              <p:cNvPr id="7302" name="Freeform 648"/>
              <p:cNvSpPr>
                <a:spLocks/>
              </p:cNvSpPr>
              <p:nvPr/>
            </p:nvSpPr>
            <p:spPr bwMode="auto">
              <a:xfrm>
                <a:off x="3096" y="2042"/>
                <a:ext cx="6" cy="4"/>
              </a:xfrm>
              <a:custGeom>
                <a:avLst/>
                <a:gdLst/>
                <a:ahLst/>
                <a:cxnLst>
                  <a:cxn ang="0">
                    <a:pos x="6" y="4"/>
                  </a:cxn>
                  <a:cxn ang="0">
                    <a:pos x="0" y="0"/>
                  </a:cxn>
                  <a:cxn ang="0">
                    <a:pos x="6" y="4"/>
                  </a:cxn>
                </a:cxnLst>
                <a:rect l="0" t="0" r="r" b="b"/>
                <a:pathLst>
                  <a:path w="6" h="4">
                    <a:moveTo>
                      <a:pt x="6" y="4"/>
                    </a:moveTo>
                    <a:lnTo>
                      <a:pt x="0" y="0"/>
                    </a:lnTo>
                    <a:lnTo>
                      <a:pt x="6" y="4"/>
                    </a:lnTo>
                    <a:close/>
                  </a:path>
                </a:pathLst>
              </a:custGeom>
              <a:grpFill/>
              <a:ln w="4763" cap="rnd">
                <a:solidFill>
                  <a:schemeClr val="bg1"/>
                </a:solidFill>
                <a:prstDash val="solid"/>
                <a:round/>
                <a:headEnd/>
                <a:tailEnd/>
              </a:ln>
            </p:spPr>
            <p:txBody>
              <a:bodyPr/>
              <a:lstStyle/>
              <a:p>
                <a:endParaRPr lang="it-IT"/>
              </a:p>
            </p:txBody>
          </p:sp>
        </p:grpSp>
        <p:grpSp>
          <p:nvGrpSpPr>
            <p:cNvPr id="12" name="Group 652"/>
            <p:cNvGrpSpPr>
              <a:grpSpLocks/>
            </p:cNvGrpSpPr>
            <p:nvPr/>
          </p:nvGrpSpPr>
          <p:grpSpPr bwMode="auto">
            <a:xfrm>
              <a:off x="4900169" y="4664357"/>
              <a:ext cx="10064" cy="6004"/>
              <a:chOff x="3096" y="2042"/>
              <a:chExt cx="6" cy="4"/>
            </a:xfrm>
            <a:solidFill>
              <a:schemeClr val="bg1">
                <a:lumMod val="75000"/>
              </a:schemeClr>
            </a:solidFill>
          </p:grpSpPr>
          <p:sp>
            <p:nvSpPr>
              <p:cNvPr id="7299" name="Freeform 650"/>
              <p:cNvSpPr>
                <a:spLocks/>
              </p:cNvSpPr>
              <p:nvPr/>
            </p:nvSpPr>
            <p:spPr bwMode="auto">
              <a:xfrm>
                <a:off x="3096" y="2042"/>
                <a:ext cx="6" cy="4"/>
              </a:xfrm>
              <a:custGeom>
                <a:avLst/>
                <a:gdLst/>
                <a:ahLst/>
                <a:cxnLst>
                  <a:cxn ang="0">
                    <a:pos x="6" y="4"/>
                  </a:cxn>
                  <a:cxn ang="0">
                    <a:pos x="0" y="0"/>
                  </a:cxn>
                  <a:cxn ang="0">
                    <a:pos x="6" y="4"/>
                  </a:cxn>
                </a:cxnLst>
                <a:rect l="0" t="0" r="r" b="b"/>
                <a:pathLst>
                  <a:path w="6" h="4">
                    <a:moveTo>
                      <a:pt x="6" y="4"/>
                    </a:moveTo>
                    <a:lnTo>
                      <a:pt x="0" y="0"/>
                    </a:lnTo>
                    <a:lnTo>
                      <a:pt x="6" y="4"/>
                    </a:lnTo>
                    <a:close/>
                  </a:path>
                </a:pathLst>
              </a:custGeom>
              <a:grpFill/>
              <a:ln w="9525">
                <a:solidFill>
                  <a:schemeClr val="bg1"/>
                </a:solidFill>
                <a:round/>
                <a:headEnd/>
                <a:tailEnd/>
              </a:ln>
            </p:spPr>
            <p:txBody>
              <a:bodyPr/>
              <a:lstStyle/>
              <a:p>
                <a:endParaRPr lang="it-IT"/>
              </a:p>
            </p:txBody>
          </p:sp>
          <p:sp>
            <p:nvSpPr>
              <p:cNvPr id="7300" name="Freeform 651"/>
              <p:cNvSpPr>
                <a:spLocks/>
              </p:cNvSpPr>
              <p:nvPr/>
            </p:nvSpPr>
            <p:spPr bwMode="auto">
              <a:xfrm>
                <a:off x="3096" y="2042"/>
                <a:ext cx="6" cy="4"/>
              </a:xfrm>
              <a:custGeom>
                <a:avLst/>
                <a:gdLst/>
                <a:ahLst/>
                <a:cxnLst>
                  <a:cxn ang="0">
                    <a:pos x="6" y="4"/>
                  </a:cxn>
                  <a:cxn ang="0">
                    <a:pos x="0" y="0"/>
                  </a:cxn>
                  <a:cxn ang="0">
                    <a:pos x="6" y="4"/>
                  </a:cxn>
                </a:cxnLst>
                <a:rect l="0" t="0" r="r" b="b"/>
                <a:pathLst>
                  <a:path w="6" h="4">
                    <a:moveTo>
                      <a:pt x="6" y="4"/>
                    </a:moveTo>
                    <a:lnTo>
                      <a:pt x="0" y="0"/>
                    </a:lnTo>
                    <a:lnTo>
                      <a:pt x="6" y="4"/>
                    </a:lnTo>
                  </a:path>
                </a:pathLst>
              </a:custGeom>
              <a:grpFill/>
              <a:ln w="4763" cap="rnd">
                <a:solidFill>
                  <a:schemeClr val="bg1"/>
                </a:solidFill>
                <a:prstDash val="solid"/>
                <a:round/>
                <a:headEnd/>
                <a:tailEnd/>
              </a:ln>
            </p:spPr>
            <p:txBody>
              <a:bodyPr/>
              <a:lstStyle/>
              <a:p>
                <a:endParaRPr lang="it-IT"/>
              </a:p>
            </p:txBody>
          </p:sp>
        </p:grpSp>
        <p:grpSp>
          <p:nvGrpSpPr>
            <p:cNvPr id="13" name="Group 655"/>
            <p:cNvGrpSpPr>
              <a:grpSpLocks/>
            </p:cNvGrpSpPr>
            <p:nvPr/>
          </p:nvGrpSpPr>
          <p:grpSpPr bwMode="auto">
            <a:xfrm>
              <a:off x="4900169" y="4664357"/>
              <a:ext cx="10064" cy="6004"/>
              <a:chOff x="3096" y="2042"/>
              <a:chExt cx="6" cy="4"/>
            </a:xfrm>
            <a:solidFill>
              <a:schemeClr val="bg1">
                <a:lumMod val="75000"/>
              </a:schemeClr>
            </a:solidFill>
          </p:grpSpPr>
          <p:sp>
            <p:nvSpPr>
              <p:cNvPr id="7297" name="Freeform 653"/>
              <p:cNvSpPr>
                <a:spLocks/>
              </p:cNvSpPr>
              <p:nvPr/>
            </p:nvSpPr>
            <p:spPr bwMode="auto">
              <a:xfrm>
                <a:off x="3096" y="2042"/>
                <a:ext cx="6" cy="4"/>
              </a:xfrm>
              <a:custGeom>
                <a:avLst/>
                <a:gdLst/>
                <a:ahLst/>
                <a:cxnLst>
                  <a:cxn ang="0">
                    <a:pos x="6" y="4"/>
                  </a:cxn>
                  <a:cxn ang="0">
                    <a:pos x="0" y="0"/>
                  </a:cxn>
                  <a:cxn ang="0">
                    <a:pos x="6" y="4"/>
                  </a:cxn>
                </a:cxnLst>
                <a:rect l="0" t="0" r="r" b="b"/>
                <a:pathLst>
                  <a:path w="6" h="4">
                    <a:moveTo>
                      <a:pt x="6" y="4"/>
                    </a:moveTo>
                    <a:lnTo>
                      <a:pt x="0" y="0"/>
                    </a:lnTo>
                    <a:lnTo>
                      <a:pt x="6" y="4"/>
                    </a:lnTo>
                    <a:close/>
                  </a:path>
                </a:pathLst>
              </a:custGeom>
              <a:grpFill/>
              <a:ln w="9525">
                <a:solidFill>
                  <a:schemeClr val="bg1"/>
                </a:solidFill>
                <a:round/>
                <a:headEnd/>
                <a:tailEnd/>
              </a:ln>
            </p:spPr>
            <p:txBody>
              <a:bodyPr/>
              <a:lstStyle/>
              <a:p>
                <a:endParaRPr lang="it-IT"/>
              </a:p>
            </p:txBody>
          </p:sp>
          <p:sp>
            <p:nvSpPr>
              <p:cNvPr id="7298" name="Freeform 654"/>
              <p:cNvSpPr>
                <a:spLocks/>
              </p:cNvSpPr>
              <p:nvPr/>
            </p:nvSpPr>
            <p:spPr bwMode="auto">
              <a:xfrm>
                <a:off x="3096" y="2042"/>
                <a:ext cx="6" cy="4"/>
              </a:xfrm>
              <a:custGeom>
                <a:avLst/>
                <a:gdLst/>
                <a:ahLst/>
                <a:cxnLst>
                  <a:cxn ang="0">
                    <a:pos x="6" y="4"/>
                  </a:cxn>
                  <a:cxn ang="0">
                    <a:pos x="0" y="0"/>
                  </a:cxn>
                  <a:cxn ang="0">
                    <a:pos x="6" y="4"/>
                  </a:cxn>
                </a:cxnLst>
                <a:rect l="0" t="0" r="r" b="b"/>
                <a:pathLst>
                  <a:path w="6" h="4">
                    <a:moveTo>
                      <a:pt x="6" y="4"/>
                    </a:moveTo>
                    <a:lnTo>
                      <a:pt x="0" y="0"/>
                    </a:lnTo>
                    <a:lnTo>
                      <a:pt x="6" y="4"/>
                    </a:lnTo>
                    <a:close/>
                  </a:path>
                </a:pathLst>
              </a:custGeom>
              <a:grpFill/>
              <a:ln w="4763" cap="rnd">
                <a:solidFill>
                  <a:schemeClr val="bg1"/>
                </a:solidFill>
                <a:prstDash val="solid"/>
                <a:round/>
                <a:headEnd/>
                <a:tailEnd/>
              </a:ln>
            </p:spPr>
            <p:txBody>
              <a:bodyPr/>
              <a:lstStyle/>
              <a:p>
                <a:endParaRPr lang="it-IT"/>
              </a:p>
            </p:txBody>
          </p:sp>
        </p:grpSp>
        <p:grpSp>
          <p:nvGrpSpPr>
            <p:cNvPr id="14" name="Group 658"/>
            <p:cNvGrpSpPr>
              <a:grpSpLocks/>
            </p:cNvGrpSpPr>
            <p:nvPr/>
          </p:nvGrpSpPr>
          <p:grpSpPr bwMode="auto">
            <a:xfrm>
              <a:off x="4900169" y="4664357"/>
              <a:ext cx="10064" cy="6004"/>
              <a:chOff x="3096" y="2042"/>
              <a:chExt cx="6" cy="4"/>
            </a:xfrm>
            <a:solidFill>
              <a:schemeClr val="bg1">
                <a:lumMod val="75000"/>
              </a:schemeClr>
            </a:solidFill>
          </p:grpSpPr>
          <p:sp>
            <p:nvSpPr>
              <p:cNvPr id="7295" name="Freeform 656"/>
              <p:cNvSpPr>
                <a:spLocks/>
              </p:cNvSpPr>
              <p:nvPr/>
            </p:nvSpPr>
            <p:spPr bwMode="auto">
              <a:xfrm>
                <a:off x="3096" y="2042"/>
                <a:ext cx="6" cy="4"/>
              </a:xfrm>
              <a:custGeom>
                <a:avLst/>
                <a:gdLst/>
                <a:ahLst/>
                <a:cxnLst>
                  <a:cxn ang="0">
                    <a:pos x="6" y="4"/>
                  </a:cxn>
                  <a:cxn ang="0">
                    <a:pos x="0" y="0"/>
                  </a:cxn>
                  <a:cxn ang="0">
                    <a:pos x="6" y="4"/>
                  </a:cxn>
                </a:cxnLst>
                <a:rect l="0" t="0" r="r" b="b"/>
                <a:pathLst>
                  <a:path w="6" h="4">
                    <a:moveTo>
                      <a:pt x="6" y="4"/>
                    </a:moveTo>
                    <a:lnTo>
                      <a:pt x="0" y="0"/>
                    </a:lnTo>
                    <a:lnTo>
                      <a:pt x="6" y="4"/>
                    </a:lnTo>
                    <a:close/>
                  </a:path>
                </a:pathLst>
              </a:custGeom>
              <a:grpFill/>
              <a:ln w="9525">
                <a:solidFill>
                  <a:schemeClr val="bg1"/>
                </a:solidFill>
                <a:round/>
                <a:headEnd/>
                <a:tailEnd/>
              </a:ln>
            </p:spPr>
            <p:txBody>
              <a:bodyPr/>
              <a:lstStyle/>
              <a:p>
                <a:endParaRPr lang="it-IT"/>
              </a:p>
            </p:txBody>
          </p:sp>
          <p:sp>
            <p:nvSpPr>
              <p:cNvPr id="7296" name="Freeform 657"/>
              <p:cNvSpPr>
                <a:spLocks/>
              </p:cNvSpPr>
              <p:nvPr/>
            </p:nvSpPr>
            <p:spPr bwMode="auto">
              <a:xfrm>
                <a:off x="3096" y="2042"/>
                <a:ext cx="6" cy="4"/>
              </a:xfrm>
              <a:custGeom>
                <a:avLst/>
                <a:gdLst/>
                <a:ahLst/>
                <a:cxnLst>
                  <a:cxn ang="0">
                    <a:pos x="6" y="4"/>
                  </a:cxn>
                  <a:cxn ang="0">
                    <a:pos x="0" y="0"/>
                  </a:cxn>
                  <a:cxn ang="0">
                    <a:pos x="6" y="4"/>
                  </a:cxn>
                </a:cxnLst>
                <a:rect l="0" t="0" r="r" b="b"/>
                <a:pathLst>
                  <a:path w="6" h="4">
                    <a:moveTo>
                      <a:pt x="6" y="4"/>
                    </a:moveTo>
                    <a:lnTo>
                      <a:pt x="0" y="0"/>
                    </a:lnTo>
                    <a:lnTo>
                      <a:pt x="6" y="4"/>
                    </a:lnTo>
                  </a:path>
                </a:pathLst>
              </a:custGeom>
              <a:grpFill/>
              <a:ln w="4763" cap="rnd">
                <a:solidFill>
                  <a:schemeClr val="bg1"/>
                </a:solidFill>
                <a:prstDash val="solid"/>
                <a:round/>
                <a:headEnd/>
                <a:tailEnd/>
              </a:ln>
            </p:spPr>
            <p:txBody>
              <a:bodyPr/>
              <a:lstStyle/>
              <a:p>
                <a:endParaRPr lang="it-IT"/>
              </a:p>
            </p:txBody>
          </p:sp>
        </p:grpSp>
        <p:grpSp>
          <p:nvGrpSpPr>
            <p:cNvPr id="15" name="Group 661"/>
            <p:cNvGrpSpPr>
              <a:grpSpLocks/>
            </p:cNvGrpSpPr>
            <p:nvPr/>
          </p:nvGrpSpPr>
          <p:grpSpPr bwMode="auto">
            <a:xfrm>
              <a:off x="4846493" y="4664357"/>
              <a:ext cx="70450" cy="36022"/>
              <a:chOff x="3064" y="2042"/>
              <a:chExt cx="42" cy="24"/>
            </a:xfrm>
            <a:solidFill>
              <a:schemeClr val="bg1">
                <a:lumMod val="75000"/>
              </a:schemeClr>
            </a:solidFill>
          </p:grpSpPr>
          <p:sp>
            <p:nvSpPr>
              <p:cNvPr id="7293" name="Freeform 659"/>
              <p:cNvSpPr>
                <a:spLocks/>
              </p:cNvSpPr>
              <p:nvPr/>
            </p:nvSpPr>
            <p:spPr bwMode="auto">
              <a:xfrm>
                <a:off x="3064" y="2042"/>
                <a:ext cx="42" cy="24"/>
              </a:xfrm>
              <a:custGeom>
                <a:avLst/>
                <a:gdLst/>
                <a:ahLst/>
                <a:cxnLst>
                  <a:cxn ang="0">
                    <a:pos x="11" y="24"/>
                  </a:cxn>
                  <a:cxn ang="0">
                    <a:pos x="21" y="13"/>
                  </a:cxn>
                  <a:cxn ang="0">
                    <a:pos x="31" y="13"/>
                  </a:cxn>
                  <a:cxn ang="0">
                    <a:pos x="31" y="9"/>
                  </a:cxn>
                  <a:cxn ang="0">
                    <a:pos x="37" y="13"/>
                  </a:cxn>
                  <a:cxn ang="0">
                    <a:pos x="42" y="4"/>
                  </a:cxn>
                  <a:cxn ang="0">
                    <a:pos x="37" y="4"/>
                  </a:cxn>
                  <a:cxn ang="0">
                    <a:pos x="31" y="0"/>
                  </a:cxn>
                  <a:cxn ang="0">
                    <a:pos x="11" y="0"/>
                  </a:cxn>
                  <a:cxn ang="0">
                    <a:pos x="5" y="0"/>
                  </a:cxn>
                  <a:cxn ang="0">
                    <a:pos x="0" y="9"/>
                  </a:cxn>
                  <a:cxn ang="0">
                    <a:pos x="0" y="13"/>
                  </a:cxn>
                  <a:cxn ang="0">
                    <a:pos x="5" y="9"/>
                  </a:cxn>
                  <a:cxn ang="0">
                    <a:pos x="5" y="24"/>
                  </a:cxn>
                  <a:cxn ang="0">
                    <a:pos x="11" y="24"/>
                  </a:cxn>
                </a:cxnLst>
                <a:rect l="0" t="0" r="r" b="b"/>
                <a:pathLst>
                  <a:path w="42" h="24">
                    <a:moveTo>
                      <a:pt x="11" y="24"/>
                    </a:moveTo>
                    <a:lnTo>
                      <a:pt x="21" y="13"/>
                    </a:lnTo>
                    <a:lnTo>
                      <a:pt x="31" y="13"/>
                    </a:lnTo>
                    <a:lnTo>
                      <a:pt x="31" y="9"/>
                    </a:lnTo>
                    <a:lnTo>
                      <a:pt x="37" y="13"/>
                    </a:lnTo>
                    <a:lnTo>
                      <a:pt x="42" y="4"/>
                    </a:lnTo>
                    <a:lnTo>
                      <a:pt x="37" y="4"/>
                    </a:lnTo>
                    <a:lnTo>
                      <a:pt x="31" y="0"/>
                    </a:lnTo>
                    <a:lnTo>
                      <a:pt x="11" y="0"/>
                    </a:lnTo>
                    <a:lnTo>
                      <a:pt x="5" y="0"/>
                    </a:lnTo>
                    <a:lnTo>
                      <a:pt x="0" y="9"/>
                    </a:lnTo>
                    <a:lnTo>
                      <a:pt x="0" y="13"/>
                    </a:lnTo>
                    <a:lnTo>
                      <a:pt x="5" y="9"/>
                    </a:lnTo>
                    <a:lnTo>
                      <a:pt x="5" y="24"/>
                    </a:lnTo>
                    <a:lnTo>
                      <a:pt x="11" y="24"/>
                    </a:lnTo>
                    <a:close/>
                  </a:path>
                </a:pathLst>
              </a:custGeom>
              <a:grpFill/>
              <a:ln w="9525">
                <a:solidFill>
                  <a:schemeClr val="bg1"/>
                </a:solidFill>
                <a:round/>
                <a:headEnd/>
                <a:tailEnd/>
              </a:ln>
            </p:spPr>
            <p:txBody>
              <a:bodyPr/>
              <a:lstStyle/>
              <a:p>
                <a:endParaRPr lang="it-IT"/>
              </a:p>
            </p:txBody>
          </p:sp>
          <p:sp>
            <p:nvSpPr>
              <p:cNvPr id="7294" name="Freeform 660"/>
              <p:cNvSpPr>
                <a:spLocks/>
              </p:cNvSpPr>
              <p:nvPr/>
            </p:nvSpPr>
            <p:spPr bwMode="auto">
              <a:xfrm>
                <a:off x="3064" y="2042"/>
                <a:ext cx="42" cy="24"/>
              </a:xfrm>
              <a:custGeom>
                <a:avLst/>
                <a:gdLst/>
                <a:ahLst/>
                <a:cxnLst>
                  <a:cxn ang="0">
                    <a:pos x="11" y="24"/>
                  </a:cxn>
                  <a:cxn ang="0">
                    <a:pos x="21" y="13"/>
                  </a:cxn>
                  <a:cxn ang="0">
                    <a:pos x="31" y="13"/>
                  </a:cxn>
                  <a:cxn ang="0">
                    <a:pos x="31" y="9"/>
                  </a:cxn>
                  <a:cxn ang="0">
                    <a:pos x="37" y="13"/>
                  </a:cxn>
                  <a:cxn ang="0">
                    <a:pos x="42" y="4"/>
                  </a:cxn>
                  <a:cxn ang="0">
                    <a:pos x="37" y="4"/>
                  </a:cxn>
                  <a:cxn ang="0">
                    <a:pos x="31" y="0"/>
                  </a:cxn>
                  <a:cxn ang="0">
                    <a:pos x="11" y="0"/>
                  </a:cxn>
                  <a:cxn ang="0">
                    <a:pos x="5" y="0"/>
                  </a:cxn>
                  <a:cxn ang="0">
                    <a:pos x="0" y="9"/>
                  </a:cxn>
                  <a:cxn ang="0">
                    <a:pos x="0" y="13"/>
                  </a:cxn>
                  <a:cxn ang="0">
                    <a:pos x="5" y="9"/>
                  </a:cxn>
                  <a:cxn ang="0">
                    <a:pos x="5" y="24"/>
                  </a:cxn>
                  <a:cxn ang="0">
                    <a:pos x="11" y="24"/>
                  </a:cxn>
                </a:cxnLst>
                <a:rect l="0" t="0" r="r" b="b"/>
                <a:pathLst>
                  <a:path w="42" h="24">
                    <a:moveTo>
                      <a:pt x="11" y="24"/>
                    </a:moveTo>
                    <a:lnTo>
                      <a:pt x="21" y="13"/>
                    </a:lnTo>
                    <a:lnTo>
                      <a:pt x="31" y="13"/>
                    </a:lnTo>
                    <a:lnTo>
                      <a:pt x="31" y="9"/>
                    </a:lnTo>
                    <a:lnTo>
                      <a:pt x="37" y="13"/>
                    </a:lnTo>
                    <a:lnTo>
                      <a:pt x="42" y="4"/>
                    </a:lnTo>
                    <a:lnTo>
                      <a:pt x="37" y="4"/>
                    </a:lnTo>
                    <a:lnTo>
                      <a:pt x="31" y="0"/>
                    </a:lnTo>
                    <a:lnTo>
                      <a:pt x="11" y="0"/>
                    </a:lnTo>
                    <a:lnTo>
                      <a:pt x="5" y="0"/>
                    </a:lnTo>
                    <a:lnTo>
                      <a:pt x="0" y="9"/>
                    </a:lnTo>
                    <a:lnTo>
                      <a:pt x="0" y="13"/>
                    </a:lnTo>
                    <a:lnTo>
                      <a:pt x="5" y="9"/>
                    </a:lnTo>
                    <a:lnTo>
                      <a:pt x="5" y="24"/>
                    </a:lnTo>
                    <a:lnTo>
                      <a:pt x="11" y="24"/>
                    </a:lnTo>
                    <a:close/>
                  </a:path>
                </a:pathLst>
              </a:custGeom>
              <a:grpFill/>
              <a:ln w="4763" cap="rnd">
                <a:solidFill>
                  <a:schemeClr val="bg1"/>
                </a:solidFill>
                <a:prstDash val="solid"/>
                <a:round/>
                <a:headEnd/>
                <a:tailEnd/>
              </a:ln>
            </p:spPr>
            <p:txBody>
              <a:bodyPr/>
              <a:lstStyle/>
              <a:p>
                <a:endParaRPr lang="it-IT"/>
              </a:p>
            </p:txBody>
          </p:sp>
        </p:grpSp>
        <p:grpSp>
          <p:nvGrpSpPr>
            <p:cNvPr id="16" name="Group 664"/>
            <p:cNvGrpSpPr>
              <a:grpSpLocks/>
            </p:cNvGrpSpPr>
            <p:nvPr/>
          </p:nvGrpSpPr>
          <p:grpSpPr bwMode="auto">
            <a:xfrm>
              <a:off x="4846493" y="4664357"/>
              <a:ext cx="70450" cy="36022"/>
              <a:chOff x="3064" y="2042"/>
              <a:chExt cx="42" cy="24"/>
            </a:xfrm>
            <a:solidFill>
              <a:schemeClr val="bg1">
                <a:lumMod val="75000"/>
              </a:schemeClr>
            </a:solidFill>
          </p:grpSpPr>
          <p:sp>
            <p:nvSpPr>
              <p:cNvPr id="7291" name="Freeform 662"/>
              <p:cNvSpPr>
                <a:spLocks/>
              </p:cNvSpPr>
              <p:nvPr/>
            </p:nvSpPr>
            <p:spPr bwMode="auto">
              <a:xfrm>
                <a:off x="3064" y="2042"/>
                <a:ext cx="42" cy="24"/>
              </a:xfrm>
              <a:custGeom>
                <a:avLst/>
                <a:gdLst/>
                <a:ahLst/>
                <a:cxnLst>
                  <a:cxn ang="0">
                    <a:pos x="11" y="24"/>
                  </a:cxn>
                  <a:cxn ang="0">
                    <a:pos x="21" y="13"/>
                  </a:cxn>
                  <a:cxn ang="0">
                    <a:pos x="31" y="13"/>
                  </a:cxn>
                  <a:cxn ang="0">
                    <a:pos x="31" y="9"/>
                  </a:cxn>
                  <a:cxn ang="0">
                    <a:pos x="37" y="13"/>
                  </a:cxn>
                  <a:cxn ang="0">
                    <a:pos x="42" y="4"/>
                  </a:cxn>
                  <a:cxn ang="0">
                    <a:pos x="37" y="4"/>
                  </a:cxn>
                  <a:cxn ang="0">
                    <a:pos x="31" y="0"/>
                  </a:cxn>
                  <a:cxn ang="0">
                    <a:pos x="11" y="0"/>
                  </a:cxn>
                  <a:cxn ang="0">
                    <a:pos x="5" y="0"/>
                  </a:cxn>
                  <a:cxn ang="0">
                    <a:pos x="0" y="9"/>
                  </a:cxn>
                  <a:cxn ang="0">
                    <a:pos x="0" y="13"/>
                  </a:cxn>
                  <a:cxn ang="0">
                    <a:pos x="5" y="9"/>
                  </a:cxn>
                  <a:cxn ang="0">
                    <a:pos x="5" y="24"/>
                  </a:cxn>
                  <a:cxn ang="0">
                    <a:pos x="11" y="24"/>
                  </a:cxn>
                </a:cxnLst>
                <a:rect l="0" t="0" r="r" b="b"/>
                <a:pathLst>
                  <a:path w="42" h="24">
                    <a:moveTo>
                      <a:pt x="11" y="24"/>
                    </a:moveTo>
                    <a:lnTo>
                      <a:pt x="21" y="13"/>
                    </a:lnTo>
                    <a:lnTo>
                      <a:pt x="31" y="13"/>
                    </a:lnTo>
                    <a:lnTo>
                      <a:pt x="31" y="9"/>
                    </a:lnTo>
                    <a:lnTo>
                      <a:pt x="37" y="13"/>
                    </a:lnTo>
                    <a:lnTo>
                      <a:pt x="42" y="4"/>
                    </a:lnTo>
                    <a:lnTo>
                      <a:pt x="37" y="4"/>
                    </a:lnTo>
                    <a:lnTo>
                      <a:pt x="31" y="0"/>
                    </a:lnTo>
                    <a:lnTo>
                      <a:pt x="11" y="0"/>
                    </a:lnTo>
                    <a:lnTo>
                      <a:pt x="5" y="0"/>
                    </a:lnTo>
                    <a:lnTo>
                      <a:pt x="0" y="9"/>
                    </a:lnTo>
                    <a:lnTo>
                      <a:pt x="0" y="13"/>
                    </a:lnTo>
                    <a:lnTo>
                      <a:pt x="5" y="9"/>
                    </a:lnTo>
                    <a:lnTo>
                      <a:pt x="5" y="24"/>
                    </a:lnTo>
                    <a:lnTo>
                      <a:pt x="11" y="24"/>
                    </a:lnTo>
                    <a:close/>
                  </a:path>
                </a:pathLst>
              </a:custGeom>
              <a:grpFill/>
              <a:ln w="9525">
                <a:solidFill>
                  <a:schemeClr val="bg1"/>
                </a:solidFill>
                <a:round/>
                <a:headEnd/>
                <a:tailEnd/>
              </a:ln>
            </p:spPr>
            <p:txBody>
              <a:bodyPr/>
              <a:lstStyle/>
              <a:p>
                <a:endParaRPr lang="it-IT"/>
              </a:p>
            </p:txBody>
          </p:sp>
          <p:sp>
            <p:nvSpPr>
              <p:cNvPr id="7292" name="Freeform 663"/>
              <p:cNvSpPr>
                <a:spLocks/>
              </p:cNvSpPr>
              <p:nvPr/>
            </p:nvSpPr>
            <p:spPr bwMode="auto">
              <a:xfrm>
                <a:off x="3064" y="2042"/>
                <a:ext cx="42" cy="24"/>
              </a:xfrm>
              <a:custGeom>
                <a:avLst/>
                <a:gdLst/>
                <a:ahLst/>
                <a:cxnLst>
                  <a:cxn ang="0">
                    <a:pos x="11" y="24"/>
                  </a:cxn>
                  <a:cxn ang="0">
                    <a:pos x="21" y="13"/>
                  </a:cxn>
                  <a:cxn ang="0">
                    <a:pos x="31" y="13"/>
                  </a:cxn>
                  <a:cxn ang="0">
                    <a:pos x="31" y="9"/>
                  </a:cxn>
                  <a:cxn ang="0">
                    <a:pos x="37" y="13"/>
                  </a:cxn>
                  <a:cxn ang="0">
                    <a:pos x="42" y="4"/>
                  </a:cxn>
                  <a:cxn ang="0">
                    <a:pos x="37" y="4"/>
                  </a:cxn>
                  <a:cxn ang="0">
                    <a:pos x="31" y="0"/>
                  </a:cxn>
                  <a:cxn ang="0">
                    <a:pos x="11" y="0"/>
                  </a:cxn>
                  <a:cxn ang="0">
                    <a:pos x="5" y="0"/>
                  </a:cxn>
                  <a:cxn ang="0">
                    <a:pos x="0" y="9"/>
                  </a:cxn>
                  <a:cxn ang="0">
                    <a:pos x="0" y="13"/>
                  </a:cxn>
                  <a:cxn ang="0">
                    <a:pos x="5" y="9"/>
                  </a:cxn>
                  <a:cxn ang="0">
                    <a:pos x="5" y="24"/>
                  </a:cxn>
                  <a:cxn ang="0">
                    <a:pos x="11" y="24"/>
                  </a:cxn>
                </a:cxnLst>
                <a:rect l="0" t="0" r="r" b="b"/>
                <a:pathLst>
                  <a:path w="42" h="24">
                    <a:moveTo>
                      <a:pt x="11" y="24"/>
                    </a:moveTo>
                    <a:lnTo>
                      <a:pt x="21" y="13"/>
                    </a:lnTo>
                    <a:lnTo>
                      <a:pt x="31" y="13"/>
                    </a:lnTo>
                    <a:lnTo>
                      <a:pt x="31" y="9"/>
                    </a:lnTo>
                    <a:lnTo>
                      <a:pt x="37" y="13"/>
                    </a:lnTo>
                    <a:lnTo>
                      <a:pt x="42" y="4"/>
                    </a:lnTo>
                    <a:lnTo>
                      <a:pt x="37" y="4"/>
                    </a:lnTo>
                    <a:lnTo>
                      <a:pt x="31" y="0"/>
                    </a:lnTo>
                    <a:lnTo>
                      <a:pt x="11" y="0"/>
                    </a:lnTo>
                    <a:lnTo>
                      <a:pt x="5" y="0"/>
                    </a:lnTo>
                    <a:lnTo>
                      <a:pt x="0" y="9"/>
                    </a:lnTo>
                    <a:lnTo>
                      <a:pt x="0" y="13"/>
                    </a:lnTo>
                    <a:lnTo>
                      <a:pt x="5" y="9"/>
                    </a:lnTo>
                    <a:lnTo>
                      <a:pt x="5" y="24"/>
                    </a:lnTo>
                    <a:lnTo>
                      <a:pt x="11" y="24"/>
                    </a:lnTo>
                  </a:path>
                </a:pathLst>
              </a:custGeom>
              <a:grpFill/>
              <a:ln w="4763" cap="rnd">
                <a:solidFill>
                  <a:schemeClr val="bg1"/>
                </a:solidFill>
                <a:prstDash val="solid"/>
                <a:round/>
                <a:headEnd/>
                <a:tailEnd/>
              </a:ln>
            </p:spPr>
            <p:txBody>
              <a:bodyPr/>
              <a:lstStyle/>
              <a:p>
                <a:endParaRPr lang="it-IT"/>
              </a:p>
            </p:txBody>
          </p:sp>
        </p:grpSp>
        <p:grpSp>
          <p:nvGrpSpPr>
            <p:cNvPr id="17" name="Group 667"/>
            <p:cNvGrpSpPr>
              <a:grpSpLocks/>
            </p:cNvGrpSpPr>
            <p:nvPr/>
          </p:nvGrpSpPr>
          <p:grpSpPr bwMode="auto">
            <a:xfrm>
              <a:off x="4660302" y="4586312"/>
              <a:ext cx="214706" cy="168099"/>
              <a:chOff x="2953" y="1990"/>
              <a:chExt cx="128" cy="112"/>
            </a:xfrm>
            <a:solidFill>
              <a:schemeClr val="bg1">
                <a:lumMod val="75000"/>
              </a:schemeClr>
            </a:solidFill>
          </p:grpSpPr>
          <p:sp>
            <p:nvSpPr>
              <p:cNvPr id="7289" name="Freeform 665"/>
              <p:cNvSpPr>
                <a:spLocks/>
              </p:cNvSpPr>
              <p:nvPr/>
            </p:nvSpPr>
            <p:spPr bwMode="auto">
              <a:xfrm>
                <a:off x="2953" y="1990"/>
                <a:ext cx="128" cy="112"/>
              </a:xfrm>
              <a:custGeom>
                <a:avLst/>
                <a:gdLst/>
                <a:ahLst/>
                <a:cxnLst>
                  <a:cxn ang="0">
                    <a:pos x="75" y="0"/>
                  </a:cxn>
                  <a:cxn ang="0">
                    <a:pos x="63" y="4"/>
                  </a:cxn>
                  <a:cxn ang="0">
                    <a:pos x="63" y="19"/>
                  </a:cxn>
                  <a:cxn ang="0">
                    <a:pos x="53" y="23"/>
                  </a:cxn>
                  <a:cxn ang="0">
                    <a:pos x="43" y="28"/>
                  </a:cxn>
                  <a:cxn ang="0">
                    <a:pos x="38" y="28"/>
                  </a:cxn>
                  <a:cxn ang="0">
                    <a:pos x="32" y="23"/>
                  </a:cxn>
                  <a:cxn ang="0">
                    <a:pos x="27" y="23"/>
                  </a:cxn>
                  <a:cxn ang="0">
                    <a:pos x="32" y="32"/>
                  </a:cxn>
                  <a:cxn ang="0">
                    <a:pos x="21" y="37"/>
                  </a:cxn>
                  <a:cxn ang="0">
                    <a:pos x="21" y="32"/>
                  </a:cxn>
                  <a:cxn ang="0">
                    <a:pos x="0" y="37"/>
                  </a:cxn>
                  <a:cxn ang="0">
                    <a:pos x="0" y="47"/>
                  </a:cxn>
                  <a:cxn ang="0">
                    <a:pos x="27" y="51"/>
                  </a:cxn>
                  <a:cxn ang="0">
                    <a:pos x="38" y="65"/>
                  </a:cxn>
                  <a:cxn ang="0">
                    <a:pos x="38" y="75"/>
                  </a:cxn>
                  <a:cxn ang="0">
                    <a:pos x="32" y="103"/>
                  </a:cxn>
                  <a:cxn ang="0">
                    <a:pos x="43" y="108"/>
                  </a:cxn>
                  <a:cxn ang="0">
                    <a:pos x="75" y="112"/>
                  </a:cxn>
                  <a:cxn ang="0">
                    <a:pos x="75" y="108"/>
                  </a:cxn>
                  <a:cxn ang="0">
                    <a:pos x="90" y="103"/>
                  </a:cxn>
                  <a:cxn ang="0">
                    <a:pos x="112" y="108"/>
                  </a:cxn>
                  <a:cxn ang="0">
                    <a:pos x="117" y="108"/>
                  </a:cxn>
                  <a:cxn ang="0">
                    <a:pos x="123" y="99"/>
                  </a:cxn>
                  <a:cxn ang="0">
                    <a:pos x="117" y="84"/>
                  </a:cxn>
                  <a:cxn ang="0">
                    <a:pos x="117" y="75"/>
                  </a:cxn>
                  <a:cxn ang="0">
                    <a:pos x="117" y="60"/>
                  </a:cxn>
                  <a:cxn ang="0">
                    <a:pos x="112" y="65"/>
                  </a:cxn>
                  <a:cxn ang="0">
                    <a:pos x="112" y="60"/>
                  </a:cxn>
                  <a:cxn ang="0">
                    <a:pos x="117" y="51"/>
                  </a:cxn>
                  <a:cxn ang="0">
                    <a:pos x="123" y="51"/>
                  </a:cxn>
                  <a:cxn ang="0">
                    <a:pos x="128" y="32"/>
                  </a:cxn>
                  <a:cxn ang="0">
                    <a:pos x="112" y="23"/>
                  </a:cxn>
                  <a:cxn ang="0">
                    <a:pos x="102" y="23"/>
                  </a:cxn>
                  <a:cxn ang="0">
                    <a:pos x="96" y="23"/>
                  </a:cxn>
                  <a:cxn ang="0">
                    <a:pos x="96" y="19"/>
                  </a:cxn>
                  <a:cxn ang="0">
                    <a:pos x="90" y="19"/>
                  </a:cxn>
                  <a:cxn ang="0">
                    <a:pos x="90" y="9"/>
                  </a:cxn>
                  <a:cxn ang="0">
                    <a:pos x="75" y="4"/>
                  </a:cxn>
                  <a:cxn ang="0">
                    <a:pos x="75" y="0"/>
                  </a:cxn>
                </a:cxnLst>
                <a:rect l="0" t="0" r="r" b="b"/>
                <a:pathLst>
                  <a:path w="128" h="112">
                    <a:moveTo>
                      <a:pt x="75" y="0"/>
                    </a:moveTo>
                    <a:lnTo>
                      <a:pt x="63" y="4"/>
                    </a:lnTo>
                    <a:lnTo>
                      <a:pt x="63" y="19"/>
                    </a:lnTo>
                    <a:lnTo>
                      <a:pt x="53" y="23"/>
                    </a:lnTo>
                    <a:lnTo>
                      <a:pt x="43" y="28"/>
                    </a:lnTo>
                    <a:lnTo>
                      <a:pt x="38" y="28"/>
                    </a:lnTo>
                    <a:lnTo>
                      <a:pt x="32" y="23"/>
                    </a:lnTo>
                    <a:lnTo>
                      <a:pt x="27" y="23"/>
                    </a:lnTo>
                    <a:lnTo>
                      <a:pt x="32" y="32"/>
                    </a:lnTo>
                    <a:lnTo>
                      <a:pt x="21" y="37"/>
                    </a:lnTo>
                    <a:lnTo>
                      <a:pt x="21" y="32"/>
                    </a:lnTo>
                    <a:lnTo>
                      <a:pt x="0" y="37"/>
                    </a:lnTo>
                    <a:lnTo>
                      <a:pt x="0" y="47"/>
                    </a:lnTo>
                    <a:lnTo>
                      <a:pt x="27" y="51"/>
                    </a:lnTo>
                    <a:lnTo>
                      <a:pt x="38" y="65"/>
                    </a:lnTo>
                    <a:lnTo>
                      <a:pt x="38" y="75"/>
                    </a:lnTo>
                    <a:lnTo>
                      <a:pt x="32" y="103"/>
                    </a:lnTo>
                    <a:lnTo>
                      <a:pt x="43" y="108"/>
                    </a:lnTo>
                    <a:lnTo>
                      <a:pt x="75" y="112"/>
                    </a:lnTo>
                    <a:lnTo>
                      <a:pt x="75" y="108"/>
                    </a:lnTo>
                    <a:lnTo>
                      <a:pt x="90" y="103"/>
                    </a:lnTo>
                    <a:lnTo>
                      <a:pt x="112" y="108"/>
                    </a:lnTo>
                    <a:lnTo>
                      <a:pt x="117" y="108"/>
                    </a:lnTo>
                    <a:lnTo>
                      <a:pt x="123" y="99"/>
                    </a:lnTo>
                    <a:lnTo>
                      <a:pt x="117" y="84"/>
                    </a:lnTo>
                    <a:lnTo>
                      <a:pt x="117" y="75"/>
                    </a:lnTo>
                    <a:lnTo>
                      <a:pt x="117" y="60"/>
                    </a:lnTo>
                    <a:lnTo>
                      <a:pt x="112" y="65"/>
                    </a:lnTo>
                    <a:lnTo>
                      <a:pt x="112" y="60"/>
                    </a:lnTo>
                    <a:lnTo>
                      <a:pt x="117" y="51"/>
                    </a:lnTo>
                    <a:lnTo>
                      <a:pt x="123" y="51"/>
                    </a:lnTo>
                    <a:lnTo>
                      <a:pt x="128" y="32"/>
                    </a:lnTo>
                    <a:lnTo>
                      <a:pt x="112" y="23"/>
                    </a:lnTo>
                    <a:lnTo>
                      <a:pt x="102" y="23"/>
                    </a:lnTo>
                    <a:lnTo>
                      <a:pt x="96" y="23"/>
                    </a:lnTo>
                    <a:lnTo>
                      <a:pt x="96" y="19"/>
                    </a:lnTo>
                    <a:lnTo>
                      <a:pt x="90" y="19"/>
                    </a:lnTo>
                    <a:lnTo>
                      <a:pt x="90" y="9"/>
                    </a:lnTo>
                    <a:lnTo>
                      <a:pt x="75" y="4"/>
                    </a:lnTo>
                    <a:lnTo>
                      <a:pt x="75" y="0"/>
                    </a:lnTo>
                    <a:close/>
                  </a:path>
                </a:pathLst>
              </a:custGeom>
              <a:grpFill/>
              <a:ln w="9525">
                <a:solidFill>
                  <a:schemeClr val="bg1"/>
                </a:solidFill>
                <a:round/>
                <a:headEnd/>
                <a:tailEnd/>
              </a:ln>
            </p:spPr>
            <p:txBody>
              <a:bodyPr/>
              <a:lstStyle/>
              <a:p>
                <a:endParaRPr lang="it-IT"/>
              </a:p>
            </p:txBody>
          </p:sp>
          <p:sp>
            <p:nvSpPr>
              <p:cNvPr id="7290" name="Freeform 666"/>
              <p:cNvSpPr>
                <a:spLocks/>
              </p:cNvSpPr>
              <p:nvPr/>
            </p:nvSpPr>
            <p:spPr bwMode="auto">
              <a:xfrm>
                <a:off x="2953" y="1990"/>
                <a:ext cx="128" cy="112"/>
              </a:xfrm>
              <a:custGeom>
                <a:avLst/>
                <a:gdLst/>
                <a:ahLst/>
                <a:cxnLst>
                  <a:cxn ang="0">
                    <a:pos x="75" y="0"/>
                  </a:cxn>
                  <a:cxn ang="0">
                    <a:pos x="63" y="4"/>
                  </a:cxn>
                  <a:cxn ang="0">
                    <a:pos x="63" y="19"/>
                  </a:cxn>
                  <a:cxn ang="0">
                    <a:pos x="53" y="23"/>
                  </a:cxn>
                  <a:cxn ang="0">
                    <a:pos x="43" y="28"/>
                  </a:cxn>
                  <a:cxn ang="0">
                    <a:pos x="38" y="28"/>
                  </a:cxn>
                  <a:cxn ang="0">
                    <a:pos x="32" y="23"/>
                  </a:cxn>
                  <a:cxn ang="0">
                    <a:pos x="27" y="23"/>
                  </a:cxn>
                  <a:cxn ang="0">
                    <a:pos x="32" y="32"/>
                  </a:cxn>
                  <a:cxn ang="0">
                    <a:pos x="21" y="37"/>
                  </a:cxn>
                  <a:cxn ang="0">
                    <a:pos x="21" y="32"/>
                  </a:cxn>
                  <a:cxn ang="0">
                    <a:pos x="0" y="37"/>
                  </a:cxn>
                  <a:cxn ang="0">
                    <a:pos x="0" y="47"/>
                  </a:cxn>
                  <a:cxn ang="0">
                    <a:pos x="27" y="51"/>
                  </a:cxn>
                  <a:cxn ang="0">
                    <a:pos x="38" y="65"/>
                  </a:cxn>
                  <a:cxn ang="0">
                    <a:pos x="38" y="75"/>
                  </a:cxn>
                  <a:cxn ang="0">
                    <a:pos x="32" y="103"/>
                  </a:cxn>
                  <a:cxn ang="0">
                    <a:pos x="43" y="108"/>
                  </a:cxn>
                  <a:cxn ang="0">
                    <a:pos x="75" y="112"/>
                  </a:cxn>
                  <a:cxn ang="0">
                    <a:pos x="75" y="108"/>
                  </a:cxn>
                  <a:cxn ang="0">
                    <a:pos x="90" y="103"/>
                  </a:cxn>
                  <a:cxn ang="0">
                    <a:pos x="112" y="108"/>
                  </a:cxn>
                  <a:cxn ang="0">
                    <a:pos x="117" y="108"/>
                  </a:cxn>
                  <a:cxn ang="0">
                    <a:pos x="123" y="99"/>
                  </a:cxn>
                  <a:cxn ang="0">
                    <a:pos x="117" y="84"/>
                  </a:cxn>
                  <a:cxn ang="0">
                    <a:pos x="117" y="75"/>
                  </a:cxn>
                  <a:cxn ang="0">
                    <a:pos x="117" y="60"/>
                  </a:cxn>
                  <a:cxn ang="0">
                    <a:pos x="112" y="65"/>
                  </a:cxn>
                  <a:cxn ang="0">
                    <a:pos x="112" y="60"/>
                  </a:cxn>
                  <a:cxn ang="0">
                    <a:pos x="117" y="51"/>
                  </a:cxn>
                  <a:cxn ang="0">
                    <a:pos x="123" y="51"/>
                  </a:cxn>
                  <a:cxn ang="0">
                    <a:pos x="128" y="32"/>
                  </a:cxn>
                  <a:cxn ang="0">
                    <a:pos x="112" y="23"/>
                  </a:cxn>
                  <a:cxn ang="0">
                    <a:pos x="102" y="23"/>
                  </a:cxn>
                  <a:cxn ang="0">
                    <a:pos x="96" y="23"/>
                  </a:cxn>
                  <a:cxn ang="0">
                    <a:pos x="96" y="19"/>
                  </a:cxn>
                  <a:cxn ang="0">
                    <a:pos x="90" y="19"/>
                  </a:cxn>
                  <a:cxn ang="0">
                    <a:pos x="90" y="9"/>
                  </a:cxn>
                  <a:cxn ang="0">
                    <a:pos x="75" y="4"/>
                  </a:cxn>
                  <a:cxn ang="0">
                    <a:pos x="75" y="0"/>
                  </a:cxn>
                </a:cxnLst>
                <a:rect l="0" t="0" r="r" b="b"/>
                <a:pathLst>
                  <a:path w="128" h="112">
                    <a:moveTo>
                      <a:pt x="75" y="0"/>
                    </a:moveTo>
                    <a:lnTo>
                      <a:pt x="63" y="4"/>
                    </a:lnTo>
                    <a:lnTo>
                      <a:pt x="63" y="19"/>
                    </a:lnTo>
                    <a:lnTo>
                      <a:pt x="53" y="23"/>
                    </a:lnTo>
                    <a:lnTo>
                      <a:pt x="43" y="28"/>
                    </a:lnTo>
                    <a:lnTo>
                      <a:pt x="38" y="28"/>
                    </a:lnTo>
                    <a:lnTo>
                      <a:pt x="32" y="23"/>
                    </a:lnTo>
                    <a:lnTo>
                      <a:pt x="27" y="23"/>
                    </a:lnTo>
                    <a:lnTo>
                      <a:pt x="32" y="32"/>
                    </a:lnTo>
                    <a:lnTo>
                      <a:pt x="21" y="37"/>
                    </a:lnTo>
                    <a:lnTo>
                      <a:pt x="21" y="32"/>
                    </a:lnTo>
                    <a:lnTo>
                      <a:pt x="0" y="37"/>
                    </a:lnTo>
                    <a:lnTo>
                      <a:pt x="0" y="47"/>
                    </a:lnTo>
                    <a:lnTo>
                      <a:pt x="27" y="51"/>
                    </a:lnTo>
                    <a:lnTo>
                      <a:pt x="38" y="65"/>
                    </a:lnTo>
                    <a:lnTo>
                      <a:pt x="38" y="75"/>
                    </a:lnTo>
                    <a:lnTo>
                      <a:pt x="32" y="103"/>
                    </a:lnTo>
                    <a:lnTo>
                      <a:pt x="43" y="108"/>
                    </a:lnTo>
                    <a:lnTo>
                      <a:pt x="75" y="112"/>
                    </a:lnTo>
                    <a:lnTo>
                      <a:pt x="75" y="108"/>
                    </a:lnTo>
                    <a:lnTo>
                      <a:pt x="90" y="103"/>
                    </a:lnTo>
                    <a:lnTo>
                      <a:pt x="112" y="108"/>
                    </a:lnTo>
                    <a:lnTo>
                      <a:pt x="117" y="108"/>
                    </a:lnTo>
                    <a:lnTo>
                      <a:pt x="123" y="99"/>
                    </a:lnTo>
                    <a:lnTo>
                      <a:pt x="117" y="84"/>
                    </a:lnTo>
                    <a:lnTo>
                      <a:pt x="117" y="75"/>
                    </a:lnTo>
                    <a:lnTo>
                      <a:pt x="117" y="60"/>
                    </a:lnTo>
                    <a:lnTo>
                      <a:pt x="112" y="65"/>
                    </a:lnTo>
                    <a:lnTo>
                      <a:pt x="112" y="60"/>
                    </a:lnTo>
                    <a:lnTo>
                      <a:pt x="117" y="51"/>
                    </a:lnTo>
                    <a:lnTo>
                      <a:pt x="123" y="51"/>
                    </a:lnTo>
                    <a:lnTo>
                      <a:pt x="128" y="32"/>
                    </a:lnTo>
                    <a:lnTo>
                      <a:pt x="112" y="23"/>
                    </a:lnTo>
                    <a:lnTo>
                      <a:pt x="102" y="23"/>
                    </a:lnTo>
                    <a:lnTo>
                      <a:pt x="96" y="23"/>
                    </a:lnTo>
                    <a:lnTo>
                      <a:pt x="96" y="19"/>
                    </a:lnTo>
                    <a:lnTo>
                      <a:pt x="90" y="19"/>
                    </a:lnTo>
                    <a:lnTo>
                      <a:pt x="90" y="9"/>
                    </a:lnTo>
                    <a:lnTo>
                      <a:pt x="75" y="4"/>
                    </a:lnTo>
                    <a:lnTo>
                      <a:pt x="75" y="0"/>
                    </a:lnTo>
                    <a:close/>
                  </a:path>
                </a:pathLst>
              </a:custGeom>
              <a:grpFill/>
              <a:ln w="4763" cap="rnd">
                <a:solidFill>
                  <a:schemeClr val="bg1"/>
                </a:solidFill>
                <a:prstDash val="solid"/>
                <a:round/>
                <a:headEnd/>
                <a:tailEnd/>
              </a:ln>
            </p:spPr>
            <p:txBody>
              <a:bodyPr/>
              <a:lstStyle/>
              <a:p>
                <a:endParaRPr lang="it-IT"/>
              </a:p>
            </p:txBody>
          </p:sp>
        </p:grpSp>
        <p:grpSp>
          <p:nvGrpSpPr>
            <p:cNvPr id="18" name="Group 670"/>
            <p:cNvGrpSpPr>
              <a:grpSpLocks/>
            </p:cNvGrpSpPr>
            <p:nvPr/>
          </p:nvGrpSpPr>
          <p:grpSpPr bwMode="auto">
            <a:xfrm>
              <a:off x="4660302" y="4586312"/>
              <a:ext cx="214706" cy="168099"/>
              <a:chOff x="2953" y="1990"/>
              <a:chExt cx="128" cy="112"/>
            </a:xfrm>
            <a:solidFill>
              <a:schemeClr val="bg1">
                <a:lumMod val="75000"/>
              </a:schemeClr>
            </a:solidFill>
          </p:grpSpPr>
          <p:sp>
            <p:nvSpPr>
              <p:cNvPr id="7287" name="Freeform 668"/>
              <p:cNvSpPr>
                <a:spLocks/>
              </p:cNvSpPr>
              <p:nvPr/>
            </p:nvSpPr>
            <p:spPr bwMode="auto">
              <a:xfrm>
                <a:off x="2953" y="1990"/>
                <a:ext cx="128" cy="112"/>
              </a:xfrm>
              <a:custGeom>
                <a:avLst/>
                <a:gdLst/>
                <a:ahLst/>
                <a:cxnLst>
                  <a:cxn ang="0">
                    <a:pos x="75" y="0"/>
                  </a:cxn>
                  <a:cxn ang="0">
                    <a:pos x="63" y="4"/>
                  </a:cxn>
                  <a:cxn ang="0">
                    <a:pos x="63" y="19"/>
                  </a:cxn>
                  <a:cxn ang="0">
                    <a:pos x="53" y="23"/>
                  </a:cxn>
                  <a:cxn ang="0">
                    <a:pos x="43" y="28"/>
                  </a:cxn>
                  <a:cxn ang="0">
                    <a:pos x="38" y="28"/>
                  </a:cxn>
                  <a:cxn ang="0">
                    <a:pos x="32" y="23"/>
                  </a:cxn>
                  <a:cxn ang="0">
                    <a:pos x="27" y="23"/>
                  </a:cxn>
                  <a:cxn ang="0">
                    <a:pos x="32" y="32"/>
                  </a:cxn>
                  <a:cxn ang="0">
                    <a:pos x="21" y="37"/>
                  </a:cxn>
                  <a:cxn ang="0">
                    <a:pos x="21" y="32"/>
                  </a:cxn>
                  <a:cxn ang="0">
                    <a:pos x="0" y="37"/>
                  </a:cxn>
                  <a:cxn ang="0">
                    <a:pos x="0" y="47"/>
                  </a:cxn>
                  <a:cxn ang="0">
                    <a:pos x="27" y="51"/>
                  </a:cxn>
                  <a:cxn ang="0">
                    <a:pos x="38" y="65"/>
                  </a:cxn>
                  <a:cxn ang="0">
                    <a:pos x="38" y="75"/>
                  </a:cxn>
                  <a:cxn ang="0">
                    <a:pos x="32" y="103"/>
                  </a:cxn>
                  <a:cxn ang="0">
                    <a:pos x="43" y="108"/>
                  </a:cxn>
                  <a:cxn ang="0">
                    <a:pos x="75" y="112"/>
                  </a:cxn>
                  <a:cxn ang="0">
                    <a:pos x="75" y="108"/>
                  </a:cxn>
                  <a:cxn ang="0">
                    <a:pos x="90" y="103"/>
                  </a:cxn>
                  <a:cxn ang="0">
                    <a:pos x="112" y="108"/>
                  </a:cxn>
                  <a:cxn ang="0">
                    <a:pos x="117" y="108"/>
                  </a:cxn>
                  <a:cxn ang="0">
                    <a:pos x="123" y="99"/>
                  </a:cxn>
                  <a:cxn ang="0">
                    <a:pos x="117" y="84"/>
                  </a:cxn>
                  <a:cxn ang="0">
                    <a:pos x="117" y="75"/>
                  </a:cxn>
                  <a:cxn ang="0">
                    <a:pos x="117" y="60"/>
                  </a:cxn>
                  <a:cxn ang="0">
                    <a:pos x="112" y="65"/>
                  </a:cxn>
                  <a:cxn ang="0">
                    <a:pos x="112" y="60"/>
                  </a:cxn>
                  <a:cxn ang="0">
                    <a:pos x="117" y="51"/>
                  </a:cxn>
                  <a:cxn ang="0">
                    <a:pos x="123" y="51"/>
                  </a:cxn>
                  <a:cxn ang="0">
                    <a:pos x="128" y="32"/>
                  </a:cxn>
                  <a:cxn ang="0">
                    <a:pos x="112" y="23"/>
                  </a:cxn>
                  <a:cxn ang="0">
                    <a:pos x="102" y="23"/>
                  </a:cxn>
                  <a:cxn ang="0">
                    <a:pos x="96" y="23"/>
                  </a:cxn>
                  <a:cxn ang="0">
                    <a:pos x="96" y="19"/>
                  </a:cxn>
                  <a:cxn ang="0">
                    <a:pos x="90" y="19"/>
                  </a:cxn>
                  <a:cxn ang="0">
                    <a:pos x="90" y="9"/>
                  </a:cxn>
                  <a:cxn ang="0">
                    <a:pos x="75" y="4"/>
                  </a:cxn>
                  <a:cxn ang="0">
                    <a:pos x="75" y="0"/>
                  </a:cxn>
                </a:cxnLst>
                <a:rect l="0" t="0" r="r" b="b"/>
                <a:pathLst>
                  <a:path w="128" h="112">
                    <a:moveTo>
                      <a:pt x="75" y="0"/>
                    </a:moveTo>
                    <a:lnTo>
                      <a:pt x="63" y="4"/>
                    </a:lnTo>
                    <a:lnTo>
                      <a:pt x="63" y="19"/>
                    </a:lnTo>
                    <a:lnTo>
                      <a:pt x="53" y="23"/>
                    </a:lnTo>
                    <a:lnTo>
                      <a:pt x="43" y="28"/>
                    </a:lnTo>
                    <a:lnTo>
                      <a:pt x="38" y="28"/>
                    </a:lnTo>
                    <a:lnTo>
                      <a:pt x="32" y="23"/>
                    </a:lnTo>
                    <a:lnTo>
                      <a:pt x="27" y="23"/>
                    </a:lnTo>
                    <a:lnTo>
                      <a:pt x="32" y="32"/>
                    </a:lnTo>
                    <a:lnTo>
                      <a:pt x="21" y="37"/>
                    </a:lnTo>
                    <a:lnTo>
                      <a:pt x="21" y="32"/>
                    </a:lnTo>
                    <a:lnTo>
                      <a:pt x="0" y="37"/>
                    </a:lnTo>
                    <a:lnTo>
                      <a:pt x="0" y="47"/>
                    </a:lnTo>
                    <a:lnTo>
                      <a:pt x="27" y="51"/>
                    </a:lnTo>
                    <a:lnTo>
                      <a:pt x="38" y="65"/>
                    </a:lnTo>
                    <a:lnTo>
                      <a:pt x="38" y="75"/>
                    </a:lnTo>
                    <a:lnTo>
                      <a:pt x="32" y="103"/>
                    </a:lnTo>
                    <a:lnTo>
                      <a:pt x="43" y="108"/>
                    </a:lnTo>
                    <a:lnTo>
                      <a:pt x="75" y="112"/>
                    </a:lnTo>
                    <a:lnTo>
                      <a:pt x="75" y="108"/>
                    </a:lnTo>
                    <a:lnTo>
                      <a:pt x="90" y="103"/>
                    </a:lnTo>
                    <a:lnTo>
                      <a:pt x="112" y="108"/>
                    </a:lnTo>
                    <a:lnTo>
                      <a:pt x="117" y="108"/>
                    </a:lnTo>
                    <a:lnTo>
                      <a:pt x="123" y="99"/>
                    </a:lnTo>
                    <a:lnTo>
                      <a:pt x="117" y="84"/>
                    </a:lnTo>
                    <a:lnTo>
                      <a:pt x="117" y="75"/>
                    </a:lnTo>
                    <a:lnTo>
                      <a:pt x="117" y="60"/>
                    </a:lnTo>
                    <a:lnTo>
                      <a:pt x="112" y="65"/>
                    </a:lnTo>
                    <a:lnTo>
                      <a:pt x="112" y="60"/>
                    </a:lnTo>
                    <a:lnTo>
                      <a:pt x="117" y="51"/>
                    </a:lnTo>
                    <a:lnTo>
                      <a:pt x="123" y="51"/>
                    </a:lnTo>
                    <a:lnTo>
                      <a:pt x="128" y="32"/>
                    </a:lnTo>
                    <a:lnTo>
                      <a:pt x="112" y="23"/>
                    </a:lnTo>
                    <a:lnTo>
                      <a:pt x="102" y="23"/>
                    </a:lnTo>
                    <a:lnTo>
                      <a:pt x="96" y="23"/>
                    </a:lnTo>
                    <a:lnTo>
                      <a:pt x="96" y="19"/>
                    </a:lnTo>
                    <a:lnTo>
                      <a:pt x="90" y="19"/>
                    </a:lnTo>
                    <a:lnTo>
                      <a:pt x="90" y="9"/>
                    </a:lnTo>
                    <a:lnTo>
                      <a:pt x="75" y="4"/>
                    </a:lnTo>
                    <a:lnTo>
                      <a:pt x="75" y="0"/>
                    </a:lnTo>
                    <a:close/>
                  </a:path>
                </a:pathLst>
              </a:custGeom>
              <a:grpFill/>
              <a:ln w="9525">
                <a:solidFill>
                  <a:schemeClr val="bg1"/>
                </a:solidFill>
                <a:round/>
                <a:headEnd/>
                <a:tailEnd/>
              </a:ln>
            </p:spPr>
            <p:txBody>
              <a:bodyPr/>
              <a:lstStyle/>
              <a:p>
                <a:endParaRPr lang="it-IT"/>
              </a:p>
            </p:txBody>
          </p:sp>
          <p:sp>
            <p:nvSpPr>
              <p:cNvPr id="7288" name="Freeform 669"/>
              <p:cNvSpPr>
                <a:spLocks/>
              </p:cNvSpPr>
              <p:nvPr/>
            </p:nvSpPr>
            <p:spPr bwMode="auto">
              <a:xfrm>
                <a:off x="2953" y="1990"/>
                <a:ext cx="128" cy="112"/>
              </a:xfrm>
              <a:custGeom>
                <a:avLst/>
                <a:gdLst/>
                <a:ahLst/>
                <a:cxnLst>
                  <a:cxn ang="0">
                    <a:pos x="75" y="0"/>
                  </a:cxn>
                  <a:cxn ang="0">
                    <a:pos x="63" y="4"/>
                  </a:cxn>
                  <a:cxn ang="0">
                    <a:pos x="63" y="19"/>
                  </a:cxn>
                  <a:cxn ang="0">
                    <a:pos x="53" y="23"/>
                  </a:cxn>
                  <a:cxn ang="0">
                    <a:pos x="43" y="28"/>
                  </a:cxn>
                  <a:cxn ang="0">
                    <a:pos x="38" y="28"/>
                  </a:cxn>
                  <a:cxn ang="0">
                    <a:pos x="32" y="23"/>
                  </a:cxn>
                  <a:cxn ang="0">
                    <a:pos x="27" y="23"/>
                  </a:cxn>
                  <a:cxn ang="0">
                    <a:pos x="32" y="32"/>
                  </a:cxn>
                  <a:cxn ang="0">
                    <a:pos x="21" y="37"/>
                  </a:cxn>
                  <a:cxn ang="0">
                    <a:pos x="21" y="32"/>
                  </a:cxn>
                  <a:cxn ang="0">
                    <a:pos x="0" y="37"/>
                  </a:cxn>
                  <a:cxn ang="0">
                    <a:pos x="0" y="47"/>
                  </a:cxn>
                  <a:cxn ang="0">
                    <a:pos x="27" y="51"/>
                  </a:cxn>
                  <a:cxn ang="0">
                    <a:pos x="38" y="65"/>
                  </a:cxn>
                  <a:cxn ang="0">
                    <a:pos x="38" y="75"/>
                  </a:cxn>
                  <a:cxn ang="0">
                    <a:pos x="32" y="103"/>
                  </a:cxn>
                  <a:cxn ang="0">
                    <a:pos x="43" y="108"/>
                  </a:cxn>
                  <a:cxn ang="0">
                    <a:pos x="75" y="112"/>
                  </a:cxn>
                  <a:cxn ang="0">
                    <a:pos x="75" y="108"/>
                  </a:cxn>
                  <a:cxn ang="0">
                    <a:pos x="90" y="103"/>
                  </a:cxn>
                  <a:cxn ang="0">
                    <a:pos x="112" y="108"/>
                  </a:cxn>
                  <a:cxn ang="0">
                    <a:pos x="117" y="108"/>
                  </a:cxn>
                  <a:cxn ang="0">
                    <a:pos x="123" y="99"/>
                  </a:cxn>
                  <a:cxn ang="0">
                    <a:pos x="117" y="84"/>
                  </a:cxn>
                  <a:cxn ang="0">
                    <a:pos x="117" y="75"/>
                  </a:cxn>
                  <a:cxn ang="0">
                    <a:pos x="117" y="60"/>
                  </a:cxn>
                  <a:cxn ang="0">
                    <a:pos x="112" y="65"/>
                  </a:cxn>
                  <a:cxn ang="0">
                    <a:pos x="112" y="60"/>
                  </a:cxn>
                  <a:cxn ang="0">
                    <a:pos x="117" y="51"/>
                  </a:cxn>
                  <a:cxn ang="0">
                    <a:pos x="123" y="51"/>
                  </a:cxn>
                  <a:cxn ang="0">
                    <a:pos x="128" y="32"/>
                  </a:cxn>
                  <a:cxn ang="0">
                    <a:pos x="112" y="23"/>
                  </a:cxn>
                  <a:cxn ang="0">
                    <a:pos x="102" y="23"/>
                  </a:cxn>
                  <a:cxn ang="0">
                    <a:pos x="96" y="23"/>
                  </a:cxn>
                  <a:cxn ang="0">
                    <a:pos x="96" y="19"/>
                  </a:cxn>
                  <a:cxn ang="0">
                    <a:pos x="90" y="19"/>
                  </a:cxn>
                  <a:cxn ang="0">
                    <a:pos x="90" y="9"/>
                  </a:cxn>
                  <a:cxn ang="0">
                    <a:pos x="75" y="4"/>
                  </a:cxn>
                  <a:cxn ang="0">
                    <a:pos x="75" y="0"/>
                  </a:cxn>
                </a:cxnLst>
                <a:rect l="0" t="0" r="r" b="b"/>
                <a:pathLst>
                  <a:path w="128" h="112">
                    <a:moveTo>
                      <a:pt x="75" y="0"/>
                    </a:moveTo>
                    <a:lnTo>
                      <a:pt x="63" y="4"/>
                    </a:lnTo>
                    <a:lnTo>
                      <a:pt x="63" y="19"/>
                    </a:lnTo>
                    <a:lnTo>
                      <a:pt x="53" y="23"/>
                    </a:lnTo>
                    <a:lnTo>
                      <a:pt x="43" y="28"/>
                    </a:lnTo>
                    <a:lnTo>
                      <a:pt x="38" y="28"/>
                    </a:lnTo>
                    <a:lnTo>
                      <a:pt x="32" y="23"/>
                    </a:lnTo>
                    <a:lnTo>
                      <a:pt x="27" y="23"/>
                    </a:lnTo>
                    <a:lnTo>
                      <a:pt x="32" y="32"/>
                    </a:lnTo>
                    <a:lnTo>
                      <a:pt x="21" y="37"/>
                    </a:lnTo>
                    <a:lnTo>
                      <a:pt x="21" y="32"/>
                    </a:lnTo>
                    <a:lnTo>
                      <a:pt x="0" y="37"/>
                    </a:lnTo>
                    <a:lnTo>
                      <a:pt x="0" y="47"/>
                    </a:lnTo>
                    <a:lnTo>
                      <a:pt x="27" y="51"/>
                    </a:lnTo>
                    <a:lnTo>
                      <a:pt x="38" y="65"/>
                    </a:lnTo>
                    <a:lnTo>
                      <a:pt x="38" y="75"/>
                    </a:lnTo>
                    <a:lnTo>
                      <a:pt x="32" y="103"/>
                    </a:lnTo>
                    <a:lnTo>
                      <a:pt x="43" y="108"/>
                    </a:lnTo>
                    <a:lnTo>
                      <a:pt x="75" y="112"/>
                    </a:lnTo>
                    <a:lnTo>
                      <a:pt x="75" y="108"/>
                    </a:lnTo>
                    <a:lnTo>
                      <a:pt x="90" y="103"/>
                    </a:lnTo>
                    <a:lnTo>
                      <a:pt x="112" y="108"/>
                    </a:lnTo>
                    <a:lnTo>
                      <a:pt x="117" y="108"/>
                    </a:lnTo>
                    <a:lnTo>
                      <a:pt x="123" y="99"/>
                    </a:lnTo>
                    <a:lnTo>
                      <a:pt x="117" y="84"/>
                    </a:lnTo>
                    <a:lnTo>
                      <a:pt x="117" y="75"/>
                    </a:lnTo>
                    <a:lnTo>
                      <a:pt x="117" y="60"/>
                    </a:lnTo>
                    <a:lnTo>
                      <a:pt x="112" y="65"/>
                    </a:lnTo>
                    <a:lnTo>
                      <a:pt x="112" y="60"/>
                    </a:lnTo>
                    <a:lnTo>
                      <a:pt x="117" y="51"/>
                    </a:lnTo>
                    <a:lnTo>
                      <a:pt x="123" y="51"/>
                    </a:lnTo>
                    <a:lnTo>
                      <a:pt x="128" y="32"/>
                    </a:lnTo>
                    <a:lnTo>
                      <a:pt x="112" y="23"/>
                    </a:lnTo>
                    <a:lnTo>
                      <a:pt x="102" y="23"/>
                    </a:lnTo>
                    <a:lnTo>
                      <a:pt x="96" y="23"/>
                    </a:lnTo>
                    <a:lnTo>
                      <a:pt x="96" y="19"/>
                    </a:lnTo>
                    <a:lnTo>
                      <a:pt x="90" y="19"/>
                    </a:lnTo>
                    <a:lnTo>
                      <a:pt x="90" y="9"/>
                    </a:lnTo>
                    <a:lnTo>
                      <a:pt x="75" y="4"/>
                    </a:lnTo>
                    <a:lnTo>
                      <a:pt x="75" y="0"/>
                    </a:lnTo>
                  </a:path>
                </a:pathLst>
              </a:custGeom>
              <a:grpFill/>
              <a:ln w="4763" cap="rnd">
                <a:solidFill>
                  <a:schemeClr val="bg1"/>
                </a:solidFill>
                <a:prstDash val="solid"/>
                <a:round/>
                <a:headEnd/>
                <a:tailEnd/>
              </a:ln>
            </p:spPr>
            <p:txBody>
              <a:bodyPr/>
              <a:lstStyle/>
              <a:p>
                <a:endParaRPr lang="it-IT"/>
              </a:p>
            </p:txBody>
          </p:sp>
        </p:grpSp>
        <p:grpSp>
          <p:nvGrpSpPr>
            <p:cNvPr id="19" name="Group 673"/>
            <p:cNvGrpSpPr>
              <a:grpSpLocks/>
            </p:cNvGrpSpPr>
            <p:nvPr/>
          </p:nvGrpSpPr>
          <p:grpSpPr bwMode="auto">
            <a:xfrm>
              <a:off x="4589853" y="4734898"/>
              <a:ext cx="192901" cy="133577"/>
              <a:chOff x="2911" y="2089"/>
              <a:chExt cx="115" cy="89"/>
            </a:xfrm>
            <a:solidFill>
              <a:schemeClr val="bg1">
                <a:lumMod val="75000"/>
              </a:schemeClr>
            </a:solidFill>
          </p:grpSpPr>
          <p:sp>
            <p:nvSpPr>
              <p:cNvPr id="7285" name="Freeform 671"/>
              <p:cNvSpPr>
                <a:spLocks/>
              </p:cNvSpPr>
              <p:nvPr/>
            </p:nvSpPr>
            <p:spPr bwMode="auto">
              <a:xfrm>
                <a:off x="2911" y="2089"/>
                <a:ext cx="115" cy="89"/>
              </a:xfrm>
              <a:custGeom>
                <a:avLst/>
                <a:gdLst/>
                <a:ahLst/>
                <a:cxnLst>
                  <a:cxn ang="0">
                    <a:pos x="5" y="23"/>
                  </a:cxn>
                  <a:cxn ang="0">
                    <a:pos x="31" y="23"/>
                  </a:cxn>
                  <a:cxn ang="0">
                    <a:pos x="31" y="28"/>
                  </a:cxn>
                  <a:cxn ang="0">
                    <a:pos x="20" y="33"/>
                  </a:cxn>
                  <a:cxn ang="0">
                    <a:pos x="20" y="46"/>
                  </a:cxn>
                  <a:cxn ang="0">
                    <a:pos x="15" y="51"/>
                  </a:cxn>
                  <a:cxn ang="0">
                    <a:pos x="20" y="70"/>
                  </a:cxn>
                  <a:cxn ang="0">
                    <a:pos x="15" y="79"/>
                  </a:cxn>
                  <a:cxn ang="0">
                    <a:pos x="36" y="89"/>
                  </a:cxn>
                  <a:cxn ang="0">
                    <a:pos x="41" y="84"/>
                  </a:cxn>
                  <a:cxn ang="0">
                    <a:pos x="68" y="84"/>
                  </a:cxn>
                  <a:cxn ang="0">
                    <a:pos x="94" y="61"/>
                  </a:cxn>
                  <a:cxn ang="0">
                    <a:pos x="84" y="51"/>
                  </a:cxn>
                  <a:cxn ang="0">
                    <a:pos x="99" y="33"/>
                  </a:cxn>
                  <a:cxn ang="0">
                    <a:pos x="115" y="23"/>
                  </a:cxn>
                  <a:cxn ang="0">
                    <a:pos x="115" y="14"/>
                  </a:cxn>
                  <a:cxn ang="0">
                    <a:pos x="84" y="9"/>
                  </a:cxn>
                  <a:cxn ang="0">
                    <a:pos x="73" y="5"/>
                  </a:cxn>
                  <a:cxn ang="0">
                    <a:pos x="68" y="5"/>
                  </a:cxn>
                  <a:cxn ang="0">
                    <a:pos x="53" y="5"/>
                  </a:cxn>
                  <a:cxn ang="0">
                    <a:pos x="47" y="5"/>
                  </a:cxn>
                  <a:cxn ang="0">
                    <a:pos x="10" y="0"/>
                  </a:cxn>
                  <a:cxn ang="0">
                    <a:pos x="5" y="5"/>
                  </a:cxn>
                  <a:cxn ang="0">
                    <a:pos x="0" y="5"/>
                  </a:cxn>
                  <a:cxn ang="0">
                    <a:pos x="0" y="9"/>
                  </a:cxn>
                  <a:cxn ang="0">
                    <a:pos x="5" y="23"/>
                  </a:cxn>
                </a:cxnLst>
                <a:rect l="0" t="0" r="r" b="b"/>
                <a:pathLst>
                  <a:path w="115" h="89">
                    <a:moveTo>
                      <a:pt x="5" y="23"/>
                    </a:moveTo>
                    <a:lnTo>
                      <a:pt x="31" y="23"/>
                    </a:lnTo>
                    <a:lnTo>
                      <a:pt x="31" y="28"/>
                    </a:lnTo>
                    <a:lnTo>
                      <a:pt x="20" y="33"/>
                    </a:lnTo>
                    <a:lnTo>
                      <a:pt x="20" y="46"/>
                    </a:lnTo>
                    <a:lnTo>
                      <a:pt x="15" y="51"/>
                    </a:lnTo>
                    <a:lnTo>
                      <a:pt x="20" y="70"/>
                    </a:lnTo>
                    <a:lnTo>
                      <a:pt x="15" y="79"/>
                    </a:lnTo>
                    <a:lnTo>
                      <a:pt x="36" y="89"/>
                    </a:lnTo>
                    <a:lnTo>
                      <a:pt x="41" y="84"/>
                    </a:lnTo>
                    <a:lnTo>
                      <a:pt x="68" y="84"/>
                    </a:lnTo>
                    <a:lnTo>
                      <a:pt x="94" y="61"/>
                    </a:lnTo>
                    <a:lnTo>
                      <a:pt x="84" y="51"/>
                    </a:lnTo>
                    <a:lnTo>
                      <a:pt x="99" y="33"/>
                    </a:lnTo>
                    <a:lnTo>
                      <a:pt x="115" y="23"/>
                    </a:lnTo>
                    <a:lnTo>
                      <a:pt x="115" y="14"/>
                    </a:lnTo>
                    <a:lnTo>
                      <a:pt x="84" y="9"/>
                    </a:lnTo>
                    <a:lnTo>
                      <a:pt x="73" y="5"/>
                    </a:lnTo>
                    <a:lnTo>
                      <a:pt x="68" y="5"/>
                    </a:lnTo>
                    <a:lnTo>
                      <a:pt x="53" y="5"/>
                    </a:lnTo>
                    <a:lnTo>
                      <a:pt x="47" y="5"/>
                    </a:lnTo>
                    <a:lnTo>
                      <a:pt x="10" y="0"/>
                    </a:lnTo>
                    <a:lnTo>
                      <a:pt x="5" y="5"/>
                    </a:lnTo>
                    <a:lnTo>
                      <a:pt x="0" y="5"/>
                    </a:lnTo>
                    <a:lnTo>
                      <a:pt x="0" y="9"/>
                    </a:lnTo>
                    <a:lnTo>
                      <a:pt x="5" y="23"/>
                    </a:lnTo>
                    <a:close/>
                  </a:path>
                </a:pathLst>
              </a:custGeom>
              <a:grpFill/>
              <a:ln w="9525">
                <a:solidFill>
                  <a:schemeClr val="bg1"/>
                </a:solidFill>
                <a:round/>
                <a:headEnd/>
                <a:tailEnd/>
              </a:ln>
            </p:spPr>
            <p:txBody>
              <a:bodyPr/>
              <a:lstStyle/>
              <a:p>
                <a:endParaRPr lang="it-IT"/>
              </a:p>
            </p:txBody>
          </p:sp>
          <p:sp>
            <p:nvSpPr>
              <p:cNvPr id="7286" name="Freeform 672"/>
              <p:cNvSpPr>
                <a:spLocks/>
              </p:cNvSpPr>
              <p:nvPr/>
            </p:nvSpPr>
            <p:spPr bwMode="auto">
              <a:xfrm>
                <a:off x="2911" y="2089"/>
                <a:ext cx="115" cy="89"/>
              </a:xfrm>
              <a:custGeom>
                <a:avLst/>
                <a:gdLst/>
                <a:ahLst/>
                <a:cxnLst>
                  <a:cxn ang="0">
                    <a:pos x="5" y="23"/>
                  </a:cxn>
                  <a:cxn ang="0">
                    <a:pos x="31" y="23"/>
                  </a:cxn>
                  <a:cxn ang="0">
                    <a:pos x="31" y="28"/>
                  </a:cxn>
                  <a:cxn ang="0">
                    <a:pos x="20" y="33"/>
                  </a:cxn>
                  <a:cxn ang="0">
                    <a:pos x="20" y="46"/>
                  </a:cxn>
                  <a:cxn ang="0">
                    <a:pos x="15" y="51"/>
                  </a:cxn>
                  <a:cxn ang="0">
                    <a:pos x="20" y="70"/>
                  </a:cxn>
                  <a:cxn ang="0">
                    <a:pos x="15" y="79"/>
                  </a:cxn>
                  <a:cxn ang="0">
                    <a:pos x="36" y="89"/>
                  </a:cxn>
                  <a:cxn ang="0">
                    <a:pos x="41" y="84"/>
                  </a:cxn>
                  <a:cxn ang="0">
                    <a:pos x="68" y="84"/>
                  </a:cxn>
                  <a:cxn ang="0">
                    <a:pos x="94" y="61"/>
                  </a:cxn>
                  <a:cxn ang="0">
                    <a:pos x="84" y="51"/>
                  </a:cxn>
                  <a:cxn ang="0">
                    <a:pos x="99" y="33"/>
                  </a:cxn>
                  <a:cxn ang="0">
                    <a:pos x="115" y="23"/>
                  </a:cxn>
                  <a:cxn ang="0">
                    <a:pos x="115" y="14"/>
                  </a:cxn>
                  <a:cxn ang="0">
                    <a:pos x="84" y="9"/>
                  </a:cxn>
                  <a:cxn ang="0">
                    <a:pos x="73" y="5"/>
                  </a:cxn>
                  <a:cxn ang="0">
                    <a:pos x="68" y="5"/>
                  </a:cxn>
                  <a:cxn ang="0">
                    <a:pos x="53" y="5"/>
                  </a:cxn>
                  <a:cxn ang="0">
                    <a:pos x="47" y="5"/>
                  </a:cxn>
                  <a:cxn ang="0">
                    <a:pos x="10" y="0"/>
                  </a:cxn>
                  <a:cxn ang="0">
                    <a:pos x="5" y="5"/>
                  </a:cxn>
                  <a:cxn ang="0">
                    <a:pos x="0" y="5"/>
                  </a:cxn>
                  <a:cxn ang="0">
                    <a:pos x="0" y="9"/>
                  </a:cxn>
                  <a:cxn ang="0">
                    <a:pos x="5" y="23"/>
                  </a:cxn>
                </a:cxnLst>
                <a:rect l="0" t="0" r="r" b="b"/>
                <a:pathLst>
                  <a:path w="115" h="89">
                    <a:moveTo>
                      <a:pt x="5" y="23"/>
                    </a:moveTo>
                    <a:lnTo>
                      <a:pt x="31" y="23"/>
                    </a:lnTo>
                    <a:lnTo>
                      <a:pt x="31" y="28"/>
                    </a:lnTo>
                    <a:lnTo>
                      <a:pt x="20" y="33"/>
                    </a:lnTo>
                    <a:lnTo>
                      <a:pt x="20" y="46"/>
                    </a:lnTo>
                    <a:lnTo>
                      <a:pt x="15" y="51"/>
                    </a:lnTo>
                    <a:lnTo>
                      <a:pt x="20" y="70"/>
                    </a:lnTo>
                    <a:lnTo>
                      <a:pt x="15" y="79"/>
                    </a:lnTo>
                    <a:lnTo>
                      <a:pt x="36" y="89"/>
                    </a:lnTo>
                    <a:lnTo>
                      <a:pt x="41" y="84"/>
                    </a:lnTo>
                    <a:lnTo>
                      <a:pt x="68" y="84"/>
                    </a:lnTo>
                    <a:lnTo>
                      <a:pt x="94" y="61"/>
                    </a:lnTo>
                    <a:lnTo>
                      <a:pt x="84" y="51"/>
                    </a:lnTo>
                    <a:lnTo>
                      <a:pt x="99" y="33"/>
                    </a:lnTo>
                    <a:lnTo>
                      <a:pt x="115" y="23"/>
                    </a:lnTo>
                    <a:lnTo>
                      <a:pt x="115" y="14"/>
                    </a:lnTo>
                    <a:lnTo>
                      <a:pt x="84" y="9"/>
                    </a:lnTo>
                    <a:lnTo>
                      <a:pt x="73" y="5"/>
                    </a:lnTo>
                    <a:lnTo>
                      <a:pt x="68" y="5"/>
                    </a:lnTo>
                    <a:lnTo>
                      <a:pt x="53" y="5"/>
                    </a:lnTo>
                    <a:lnTo>
                      <a:pt x="47" y="5"/>
                    </a:lnTo>
                    <a:lnTo>
                      <a:pt x="10" y="0"/>
                    </a:lnTo>
                    <a:lnTo>
                      <a:pt x="5" y="5"/>
                    </a:lnTo>
                    <a:lnTo>
                      <a:pt x="0" y="5"/>
                    </a:lnTo>
                    <a:lnTo>
                      <a:pt x="0" y="9"/>
                    </a:lnTo>
                    <a:lnTo>
                      <a:pt x="5" y="23"/>
                    </a:lnTo>
                    <a:close/>
                  </a:path>
                </a:pathLst>
              </a:custGeom>
              <a:grpFill/>
              <a:ln w="4763" cap="rnd">
                <a:solidFill>
                  <a:schemeClr val="bg1"/>
                </a:solidFill>
                <a:prstDash val="solid"/>
                <a:round/>
                <a:headEnd/>
                <a:tailEnd/>
              </a:ln>
            </p:spPr>
            <p:txBody>
              <a:bodyPr/>
              <a:lstStyle/>
              <a:p>
                <a:endParaRPr lang="it-IT"/>
              </a:p>
            </p:txBody>
          </p:sp>
        </p:grpSp>
        <p:sp>
          <p:nvSpPr>
            <p:cNvPr id="4256" name="Freeform 674"/>
            <p:cNvSpPr>
              <a:spLocks/>
            </p:cNvSpPr>
            <p:nvPr/>
          </p:nvSpPr>
          <p:spPr bwMode="auto">
            <a:xfrm>
              <a:off x="4589853" y="4734898"/>
              <a:ext cx="192901" cy="133577"/>
            </a:xfrm>
            <a:custGeom>
              <a:avLst/>
              <a:gdLst/>
              <a:ahLst/>
              <a:cxnLst>
                <a:cxn ang="0">
                  <a:pos x="5" y="23"/>
                </a:cxn>
                <a:cxn ang="0">
                  <a:pos x="31" y="23"/>
                </a:cxn>
                <a:cxn ang="0">
                  <a:pos x="31" y="28"/>
                </a:cxn>
                <a:cxn ang="0">
                  <a:pos x="20" y="33"/>
                </a:cxn>
                <a:cxn ang="0">
                  <a:pos x="20" y="46"/>
                </a:cxn>
                <a:cxn ang="0">
                  <a:pos x="15" y="51"/>
                </a:cxn>
                <a:cxn ang="0">
                  <a:pos x="20" y="70"/>
                </a:cxn>
                <a:cxn ang="0">
                  <a:pos x="15" y="79"/>
                </a:cxn>
                <a:cxn ang="0">
                  <a:pos x="36" y="89"/>
                </a:cxn>
                <a:cxn ang="0">
                  <a:pos x="41" y="84"/>
                </a:cxn>
                <a:cxn ang="0">
                  <a:pos x="68" y="84"/>
                </a:cxn>
                <a:cxn ang="0">
                  <a:pos x="94" y="61"/>
                </a:cxn>
                <a:cxn ang="0">
                  <a:pos x="84" y="51"/>
                </a:cxn>
                <a:cxn ang="0">
                  <a:pos x="99" y="33"/>
                </a:cxn>
                <a:cxn ang="0">
                  <a:pos x="115" y="23"/>
                </a:cxn>
                <a:cxn ang="0">
                  <a:pos x="115" y="14"/>
                </a:cxn>
                <a:cxn ang="0">
                  <a:pos x="84" y="9"/>
                </a:cxn>
                <a:cxn ang="0">
                  <a:pos x="73" y="5"/>
                </a:cxn>
                <a:cxn ang="0">
                  <a:pos x="68" y="5"/>
                </a:cxn>
                <a:cxn ang="0">
                  <a:pos x="53" y="5"/>
                </a:cxn>
                <a:cxn ang="0">
                  <a:pos x="47" y="5"/>
                </a:cxn>
                <a:cxn ang="0">
                  <a:pos x="10" y="0"/>
                </a:cxn>
                <a:cxn ang="0">
                  <a:pos x="5" y="5"/>
                </a:cxn>
                <a:cxn ang="0">
                  <a:pos x="0" y="5"/>
                </a:cxn>
                <a:cxn ang="0">
                  <a:pos x="0" y="9"/>
                </a:cxn>
                <a:cxn ang="0">
                  <a:pos x="5" y="23"/>
                </a:cxn>
              </a:cxnLst>
              <a:rect l="0" t="0" r="r" b="b"/>
              <a:pathLst>
                <a:path w="115" h="89">
                  <a:moveTo>
                    <a:pt x="5" y="23"/>
                  </a:moveTo>
                  <a:lnTo>
                    <a:pt x="31" y="23"/>
                  </a:lnTo>
                  <a:lnTo>
                    <a:pt x="31" y="28"/>
                  </a:lnTo>
                  <a:lnTo>
                    <a:pt x="20" y="33"/>
                  </a:lnTo>
                  <a:lnTo>
                    <a:pt x="20" y="46"/>
                  </a:lnTo>
                  <a:lnTo>
                    <a:pt x="15" y="51"/>
                  </a:lnTo>
                  <a:lnTo>
                    <a:pt x="20" y="70"/>
                  </a:lnTo>
                  <a:lnTo>
                    <a:pt x="15" y="79"/>
                  </a:lnTo>
                  <a:lnTo>
                    <a:pt x="36" y="89"/>
                  </a:lnTo>
                  <a:lnTo>
                    <a:pt x="41" y="84"/>
                  </a:lnTo>
                  <a:lnTo>
                    <a:pt x="68" y="84"/>
                  </a:lnTo>
                  <a:lnTo>
                    <a:pt x="94" y="61"/>
                  </a:lnTo>
                  <a:lnTo>
                    <a:pt x="84" y="51"/>
                  </a:lnTo>
                  <a:lnTo>
                    <a:pt x="99" y="33"/>
                  </a:lnTo>
                  <a:lnTo>
                    <a:pt x="115" y="23"/>
                  </a:lnTo>
                  <a:lnTo>
                    <a:pt x="115" y="14"/>
                  </a:lnTo>
                  <a:lnTo>
                    <a:pt x="84" y="9"/>
                  </a:lnTo>
                  <a:lnTo>
                    <a:pt x="73" y="5"/>
                  </a:lnTo>
                  <a:lnTo>
                    <a:pt x="68" y="5"/>
                  </a:lnTo>
                  <a:lnTo>
                    <a:pt x="53" y="5"/>
                  </a:lnTo>
                  <a:lnTo>
                    <a:pt x="47" y="5"/>
                  </a:lnTo>
                  <a:lnTo>
                    <a:pt x="10" y="0"/>
                  </a:lnTo>
                  <a:lnTo>
                    <a:pt x="5" y="5"/>
                  </a:lnTo>
                  <a:lnTo>
                    <a:pt x="0" y="5"/>
                  </a:lnTo>
                  <a:lnTo>
                    <a:pt x="0" y="9"/>
                  </a:lnTo>
                  <a:lnTo>
                    <a:pt x="5" y="23"/>
                  </a:lnTo>
                  <a:close/>
                </a:path>
              </a:pathLst>
            </a:custGeom>
            <a:solidFill>
              <a:srgbClr val="000066"/>
            </a:solidFill>
            <a:ln w="9525">
              <a:solidFill>
                <a:schemeClr val="bg1"/>
              </a:solidFill>
              <a:round/>
              <a:headEnd/>
              <a:tailEnd/>
            </a:ln>
          </p:spPr>
          <p:txBody>
            <a:bodyPr/>
            <a:lstStyle/>
            <a:p>
              <a:endParaRPr lang="it-IT"/>
            </a:p>
          </p:txBody>
        </p:sp>
        <p:grpSp>
          <p:nvGrpSpPr>
            <p:cNvPr id="20" name="Group 679"/>
            <p:cNvGrpSpPr>
              <a:grpSpLocks/>
            </p:cNvGrpSpPr>
            <p:nvPr/>
          </p:nvGrpSpPr>
          <p:grpSpPr bwMode="auto">
            <a:xfrm>
              <a:off x="4589853" y="4769420"/>
              <a:ext cx="51999" cy="84049"/>
              <a:chOff x="2911" y="2112"/>
              <a:chExt cx="31" cy="56"/>
            </a:xfrm>
            <a:solidFill>
              <a:schemeClr val="bg1">
                <a:lumMod val="75000"/>
              </a:schemeClr>
            </a:solidFill>
          </p:grpSpPr>
          <p:sp>
            <p:nvSpPr>
              <p:cNvPr id="7283" name="Freeform 677"/>
              <p:cNvSpPr>
                <a:spLocks/>
              </p:cNvSpPr>
              <p:nvPr/>
            </p:nvSpPr>
            <p:spPr bwMode="auto">
              <a:xfrm>
                <a:off x="2911" y="2112"/>
                <a:ext cx="31" cy="56"/>
              </a:xfrm>
              <a:custGeom>
                <a:avLst/>
                <a:gdLst/>
                <a:ahLst/>
                <a:cxnLst>
                  <a:cxn ang="0">
                    <a:pos x="15" y="56"/>
                  </a:cxn>
                  <a:cxn ang="0">
                    <a:pos x="20" y="47"/>
                  </a:cxn>
                  <a:cxn ang="0">
                    <a:pos x="15" y="28"/>
                  </a:cxn>
                  <a:cxn ang="0">
                    <a:pos x="20" y="23"/>
                  </a:cxn>
                  <a:cxn ang="0">
                    <a:pos x="20" y="10"/>
                  </a:cxn>
                  <a:cxn ang="0">
                    <a:pos x="31" y="5"/>
                  </a:cxn>
                  <a:cxn ang="0">
                    <a:pos x="31" y="0"/>
                  </a:cxn>
                  <a:cxn ang="0">
                    <a:pos x="5" y="0"/>
                  </a:cxn>
                  <a:cxn ang="0">
                    <a:pos x="5" y="10"/>
                  </a:cxn>
                  <a:cxn ang="0">
                    <a:pos x="0" y="38"/>
                  </a:cxn>
                  <a:cxn ang="0">
                    <a:pos x="5" y="38"/>
                  </a:cxn>
                  <a:cxn ang="0">
                    <a:pos x="0" y="56"/>
                  </a:cxn>
                  <a:cxn ang="0">
                    <a:pos x="15" y="56"/>
                  </a:cxn>
                </a:cxnLst>
                <a:rect l="0" t="0" r="r" b="b"/>
                <a:pathLst>
                  <a:path w="31" h="56">
                    <a:moveTo>
                      <a:pt x="15" y="56"/>
                    </a:moveTo>
                    <a:lnTo>
                      <a:pt x="20" y="47"/>
                    </a:lnTo>
                    <a:lnTo>
                      <a:pt x="15" y="28"/>
                    </a:lnTo>
                    <a:lnTo>
                      <a:pt x="20" y="23"/>
                    </a:lnTo>
                    <a:lnTo>
                      <a:pt x="20" y="10"/>
                    </a:lnTo>
                    <a:lnTo>
                      <a:pt x="31" y="5"/>
                    </a:lnTo>
                    <a:lnTo>
                      <a:pt x="31" y="0"/>
                    </a:lnTo>
                    <a:lnTo>
                      <a:pt x="5" y="0"/>
                    </a:lnTo>
                    <a:lnTo>
                      <a:pt x="5" y="10"/>
                    </a:lnTo>
                    <a:lnTo>
                      <a:pt x="0" y="38"/>
                    </a:lnTo>
                    <a:lnTo>
                      <a:pt x="5" y="38"/>
                    </a:lnTo>
                    <a:lnTo>
                      <a:pt x="0" y="56"/>
                    </a:lnTo>
                    <a:lnTo>
                      <a:pt x="15" y="56"/>
                    </a:lnTo>
                    <a:close/>
                  </a:path>
                </a:pathLst>
              </a:custGeom>
              <a:grpFill/>
              <a:ln w="9525">
                <a:solidFill>
                  <a:schemeClr val="bg1"/>
                </a:solidFill>
                <a:round/>
                <a:headEnd/>
                <a:tailEnd/>
              </a:ln>
            </p:spPr>
            <p:txBody>
              <a:bodyPr/>
              <a:lstStyle/>
              <a:p>
                <a:endParaRPr lang="it-IT"/>
              </a:p>
            </p:txBody>
          </p:sp>
          <p:sp>
            <p:nvSpPr>
              <p:cNvPr id="7284" name="Freeform 678"/>
              <p:cNvSpPr>
                <a:spLocks/>
              </p:cNvSpPr>
              <p:nvPr/>
            </p:nvSpPr>
            <p:spPr bwMode="auto">
              <a:xfrm>
                <a:off x="2911" y="2112"/>
                <a:ext cx="31" cy="56"/>
              </a:xfrm>
              <a:custGeom>
                <a:avLst/>
                <a:gdLst/>
                <a:ahLst/>
                <a:cxnLst>
                  <a:cxn ang="0">
                    <a:pos x="15" y="56"/>
                  </a:cxn>
                  <a:cxn ang="0">
                    <a:pos x="20" y="47"/>
                  </a:cxn>
                  <a:cxn ang="0">
                    <a:pos x="15" y="28"/>
                  </a:cxn>
                  <a:cxn ang="0">
                    <a:pos x="20" y="23"/>
                  </a:cxn>
                  <a:cxn ang="0">
                    <a:pos x="20" y="10"/>
                  </a:cxn>
                  <a:cxn ang="0">
                    <a:pos x="31" y="5"/>
                  </a:cxn>
                  <a:cxn ang="0">
                    <a:pos x="31" y="0"/>
                  </a:cxn>
                  <a:cxn ang="0">
                    <a:pos x="5" y="0"/>
                  </a:cxn>
                  <a:cxn ang="0">
                    <a:pos x="5" y="10"/>
                  </a:cxn>
                  <a:cxn ang="0">
                    <a:pos x="0" y="38"/>
                  </a:cxn>
                  <a:cxn ang="0">
                    <a:pos x="5" y="38"/>
                  </a:cxn>
                  <a:cxn ang="0">
                    <a:pos x="0" y="56"/>
                  </a:cxn>
                  <a:cxn ang="0">
                    <a:pos x="15" y="56"/>
                  </a:cxn>
                </a:cxnLst>
                <a:rect l="0" t="0" r="r" b="b"/>
                <a:pathLst>
                  <a:path w="31" h="56">
                    <a:moveTo>
                      <a:pt x="15" y="56"/>
                    </a:moveTo>
                    <a:lnTo>
                      <a:pt x="20" y="47"/>
                    </a:lnTo>
                    <a:lnTo>
                      <a:pt x="15" y="28"/>
                    </a:lnTo>
                    <a:lnTo>
                      <a:pt x="20" y="23"/>
                    </a:lnTo>
                    <a:lnTo>
                      <a:pt x="20" y="10"/>
                    </a:lnTo>
                    <a:lnTo>
                      <a:pt x="31" y="5"/>
                    </a:lnTo>
                    <a:lnTo>
                      <a:pt x="31" y="0"/>
                    </a:lnTo>
                    <a:lnTo>
                      <a:pt x="5" y="0"/>
                    </a:lnTo>
                    <a:lnTo>
                      <a:pt x="5" y="10"/>
                    </a:lnTo>
                    <a:lnTo>
                      <a:pt x="0" y="38"/>
                    </a:lnTo>
                    <a:lnTo>
                      <a:pt x="5" y="38"/>
                    </a:lnTo>
                    <a:lnTo>
                      <a:pt x="0" y="56"/>
                    </a:lnTo>
                    <a:lnTo>
                      <a:pt x="15" y="56"/>
                    </a:lnTo>
                    <a:close/>
                  </a:path>
                </a:pathLst>
              </a:custGeom>
              <a:grpFill/>
              <a:ln w="4763" cap="rnd">
                <a:solidFill>
                  <a:schemeClr val="bg1"/>
                </a:solidFill>
                <a:prstDash val="solid"/>
                <a:round/>
                <a:headEnd/>
                <a:tailEnd/>
              </a:ln>
            </p:spPr>
            <p:txBody>
              <a:bodyPr/>
              <a:lstStyle/>
              <a:p>
                <a:endParaRPr lang="it-IT"/>
              </a:p>
            </p:txBody>
          </p:sp>
        </p:grpSp>
        <p:grpSp>
          <p:nvGrpSpPr>
            <p:cNvPr id="21" name="Group 682"/>
            <p:cNvGrpSpPr>
              <a:grpSpLocks/>
            </p:cNvGrpSpPr>
            <p:nvPr/>
          </p:nvGrpSpPr>
          <p:grpSpPr bwMode="auto">
            <a:xfrm>
              <a:off x="4589853" y="4769420"/>
              <a:ext cx="51999" cy="84049"/>
              <a:chOff x="2911" y="2112"/>
              <a:chExt cx="31" cy="56"/>
            </a:xfrm>
            <a:solidFill>
              <a:schemeClr val="bg1">
                <a:lumMod val="75000"/>
              </a:schemeClr>
            </a:solidFill>
          </p:grpSpPr>
          <p:sp>
            <p:nvSpPr>
              <p:cNvPr id="7281" name="Freeform 680"/>
              <p:cNvSpPr>
                <a:spLocks/>
              </p:cNvSpPr>
              <p:nvPr/>
            </p:nvSpPr>
            <p:spPr bwMode="auto">
              <a:xfrm>
                <a:off x="2911" y="2112"/>
                <a:ext cx="31" cy="56"/>
              </a:xfrm>
              <a:custGeom>
                <a:avLst/>
                <a:gdLst/>
                <a:ahLst/>
                <a:cxnLst>
                  <a:cxn ang="0">
                    <a:pos x="15" y="56"/>
                  </a:cxn>
                  <a:cxn ang="0">
                    <a:pos x="20" y="47"/>
                  </a:cxn>
                  <a:cxn ang="0">
                    <a:pos x="15" y="28"/>
                  </a:cxn>
                  <a:cxn ang="0">
                    <a:pos x="20" y="23"/>
                  </a:cxn>
                  <a:cxn ang="0">
                    <a:pos x="20" y="10"/>
                  </a:cxn>
                  <a:cxn ang="0">
                    <a:pos x="31" y="5"/>
                  </a:cxn>
                  <a:cxn ang="0">
                    <a:pos x="31" y="0"/>
                  </a:cxn>
                  <a:cxn ang="0">
                    <a:pos x="5" y="0"/>
                  </a:cxn>
                  <a:cxn ang="0">
                    <a:pos x="5" y="10"/>
                  </a:cxn>
                  <a:cxn ang="0">
                    <a:pos x="0" y="38"/>
                  </a:cxn>
                  <a:cxn ang="0">
                    <a:pos x="5" y="38"/>
                  </a:cxn>
                  <a:cxn ang="0">
                    <a:pos x="0" y="56"/>
                  </a:cxn>
                  <a:cxn ang="0">
                    <a:pos x="15" y="56"/>
                  </a:cxn>
                </a:cxnLst>
                <a:rect l="0" t="0" r="r" b="b"/>
                <a:pathLst>
                  <a:path w="31" h="56">
                    <a:moveTo>
                      <a:pt x="15" y="56"/>
                    </a:moveTo>
                    <a:lnTo>
                      <a:pt x="20" y="47"/>
                    </a:lnTo>
                    <a:lnTo>
                      <a:pt x="15" y="28"/>
                    </a:lnTo>
                    <a:lnTo>
                      <a:pt x="20" y="23"/>
                    </a:lnTo>
                    <a:lnTo>
                      <a:pt x="20" y="10"/>
                    </a:lnTo>
                    <a:lnTo>
                      <a:pt x="31" y="5"/>
                    </a:lnTo>
                    <a:lnTo>
                      <a:pt x="31" y="0"/>
                    </a:lnTo>
                    <a:lnTo>
                      <a:pt x="5" y="0"/>
                    </a:lnTo>
                    <a:lnTo>
                      <a:pt x="5" y="10"/>
                    </a:lnTo>
                    <a:lnTo>
                      <a:pt x="0" y="38"/>
                    </a:lnTo>
                    <a:lnTo>
                      <a:pt x="5" y="38"/>
                    </a:lnTo>
                    <a:lnTo>
                      <a:pt x="0" y="56"/>
                    </a:lnTo>
                    <a:lnTo>
                      <a:pt x="15" y="56"/>
                    </a:lnTo>
                    <a:close/>
                  </a:path>
                </a:pathLst>
              </a:custGeom>
              <a:grpFill/>
              <a:ln w="9525">
                <a:solidFill>
                  <a:schemeClr val="bg1"/>
                </a:solidFill>
                <a:round/>
                <a:headEnd/>
                <a:tailEnd/>
              </a:ln>
            </p:spPr>
            <p:txBody>
              <a:bodyPr/>
              <a:lstStyle/>
              <a:p>
                <a:endParaRPr lang="it-IT"/>
              </a:p>
            </p:txBody>
          </p:sp>
          <p:sp>
            <p:nvSpPr>
              <p:cNvPr id="7282" name="Freeform 681"/>
              <p:cNvSpPr>
                <a:spLocks/>
              </p:cNvSpPr>
              <p:nvPr/>
            </p:nvSpPr>
            <p:spPr bwMode="auto">
              <a:xfrm>
                <a:off x="2911" y="2112"/>
                <a:ext cx="31" cy="56"/>
              </a:xfrm>
              <a:custGeom>
                <a:avLst/>
                <a:gdLst/>
                <a:ahLst/>
                <a:cxnLst>
                  <a:cxn ang="0">
                    <a:pos x="15" y="56"/>
                  </a:cxn>
                  <a:cxn ang="0">
                    <a:pos x="20" y="47"/>
                  </a:cxn>
                  <a:cxn ang="0">
                    <a:pos x="15" y="28"/>
                  </a:cxn>
                  <a:cxn ang="0">
                    <a:pos x="20" y="23"/>
                  </a:cxn>
                  <a:cxn ang="0">
                    <a:pos x="20" y="10"/>
                  </a:cxn>
                  <a:cxn ang="0">
                    <a:pos x="31" y="5"/>
                  </a:cxn>
                  <a:cxn ang="0">
                    <a:pos x="31" y="0"/>
                  </a:cxn>
                  <a:cxn ang="0">
                    <a:pos x="5" y="0"/>
                  </a:cxn>
                  <a:cxn ang="0">
                    <a:pos x="5" y="10"/>
                  </a:cxn>
                  <a:cxn ang="0">
                    <a:pos x="0" y="38"/>
                  </a:cxn>
                  <a:cxn ang="0">
                    <a:pos x="5" y="38"/>
                  </a:cxn>
                  <a:cxn ang="0">
                    <a:pos x="0" y="56"/>
                  </a:cxn>
                  <a:cxn ang="0">
                    <a:pos x="15" y="56"/>
                  </a:cxn>
                </a:cxnLst>
                <a:rect l="0" t="0" r="r" b="b"/>
                <a:pathLst>
                  <a:path w="31" h="56">
                    <a:moveTo>
                      <a:pt x="15" y="56"/>
                    </a:moveTo>
                    <a:lnTo>
                      <a:pt x="20" y="47"/>
                    </a:lnTo>
                    <a:lnTo>
                      <a:pt x="15" y="28"/>
                    </a:lnTo>
                    <a:lnTo>
                      <a:pt x="20" y="23"/>
                    </a:lnTo>
                    <a:lnTo>
                      <a:pt x="20" y="10"/>
                    </a:lnTo>
                    <a:lnTo>
                      <a:pt x="31" y="5"/>
                    </a:lnTo>
                    <a:lnTo>
                      <a:pt x="31" y="0"/>
                    </a:lnTo>
                    <a:lnTo>
                      <a:pt x="5" y="0"/>
                    </a:lnTo>
                    <a:lnTo>
                      <a:pt x="5" y="10"/>
                    </a:lnTo>
                    <a:lnTo>
                      <a:pt x="0" y="38"/>
                    </a:lnTo>
                    <a:lnTo>
                      <a:pt x="5" y="38"/>
                    </a:lnTo>
                    <a:lnTo>
                      <a:pt x="0" y="56"/>
                    </a:lnTo>
                    <a:lnTo>
                      <a:pt x="15" y="56"/>
                    </a:lnTo>
                  </a:path>
                </a:pathLst>
              </a:custGeom>
              <a:grpFill/>
              <a:ln w="4763" cap="rnd">
                <a:solidFill>
                  <a:schemeClr val="bg1"/>
                </a:solidFill>
                <a:prstDash val="solid"/>
                <a:round/>
                <a:headEnd/>
                <a:tailEnd/>
              </a:ln>
            </p:spPr>
            <p:txBody>
              <a:bodyPr/>
              <a:lstStyle/>
              <a:p>
                <a:endParaRPr lang="it-IT"/>
              </a:p>
            </p:txBody>
          </p:sp>
        </p:grpSp>
        <p:grpSp>
          <p:nvGrpSpPr>
            <p:cNvPr id="22" name="Group 685"/>
            <p:cNvGrpSpPr>
              <a:grpSpLocks/>
            </p:cNvGrpSpPr>
            <p:nvPr/>
          </p:nvGrpSpPr>
          <p:grpSpPr bwMode="auto">
            <a:xfrm>
              <a:off x="4853203" y="4670361"/>
              <a:ext cx="201287" cy="171101"/>
              <a:chOff x="3068" y="2046"/>
              <a:chExt cx="120" cy="114"/>
            </a:xfrm>
            <a:solidFill>
              <a:schemeClr val="bg1">
                <a:lumMod val="75000"/>
              </a:schemeClr>
            </a:solidFill>
          </p:grpSpPr>
          <p:sp>
            <p:nvSpPr>
              <p:cNvPr id="7279" name="Freeform 683"/>
              <p:cNvSpPr>
                <a:spLocks/>
              </p:cNvSpPr>
              <p:nvPr/>
            </p:nvSpPr>
            <p:spPr bwMode="auto">
              <a:xfrm>
                <a:off x="3068" y="2046"/>
                <a:ext cx="120" cy="114"/>
              </a:xfrm>
              <a:custGeom>
                <a:avLst/>
                <a:gdLst/>
                <a:ahLst/>
                <a:cxnLst>
                  <a:cxn ang="0">
                    <a:pos x="6" y="43"/>
                  </a:cxn>
                  <a:cxn ang="0">
                    <a:pos x="17" y="37"/>
                  </a:cxn>
                  <a:cxn ang="0">
                    <a:pos x="33" y="43"/>
                  </a:cxn>
                  <a:cxn ang="0">
                    <a:pos x="44" y="56"/>
                  </a:cxn>
                  <a:cxn ang="0">
                    <a:pos x="49" y="56"/>
                  </a:cxn>
                  <a:cxn ang="0">
                    <a:pos x="60" y="71"/>
                  </a:cxn>
                  <a:cxn ang="0">
                    <a:pos x="71" y="76"/>
                  </a:cxn>
                  <a:cxn ang="0">
                    <a:pos x="82" y="90"/>
                  </a:cxn>
                  <a:cxn ang="0">
                    <a:pos x="93" y="90"/>
                  </a:cxn>
                  <a:cxn ang="0">
                    <a:pos x="98" y="104"/>
                  </a:cxn>
                  <a:cxn ang="0">
                    <a:pos x="93" y="114"/>
                  </a:cxn>
                  <a:cxn ang="0">
                    <a:pos x="98" y="114"/>
                  </a:cxn>
                  <a:cxn ang="0">
                    <a:pos x="103" y="104"/>
                  </a:cxn>
                  <a:cxn ang="0">
                    <a:pos x="103" y="100"/>
                  </a:cxn>
                  <a:cxn ang="0">
                    <a:pos x="103" y="95"/>
                  </a:cxn>
                  <a:cxn ang="0">
                    <a:pos x="103" y="81"/>
                  </a:cxn>
                  <a:cxn ang="0">
                    <a:pos x="114" y="95"/>
                  </a:cxn>
                  <a:cxn ang="0">
                    <a:pos x="120" y="90"/>
                  </a:cxn>
                  <a:cxn ang="0">
                    <a:pos x="93" y="71"/>
                  </a:cxn>
                  <a:cxn ang="0">
                    <a:pos x="98" y="66"/>
                  </a:cxn>
                  <a:cxn ang="0">
                    <a:pos x="93" y="66"/>
                  </a:cxn>
                  <a:cxn ang="0">
                    <a:pos x="76" y="56"/>
                  </a:cxn>
                  <a:cxn ang="0">
                    <a:pos x="71" y="47"/>
                  </a:cxn>
                  <a:cxn ang="0">
                    <a:pos x="60" y="37"/>
                  </a:cxn>
                  <a:cxn ang="0">
                    <a:pos x="60" y="19"/>
                  </a:cxn>
                  <a:cxn ang="0">
                    <a:pos x="71" y="19"/>
                  </a:cxn>
                  <a:cxn ang="0">
                    <a:pos x="71" y="9"/>
                  </a:cxn>
                  <a:cxn ang="0">
                    <a:pos x="71" y="5"/>
                  </a:cxn>
                  <a:cxn ang="0">
                    <a:pos x="60" y="0"/>
                  </a:cxn>
                  <a:cxn ang="0">
                    <a:pos x="39" y="0"/>
                  </a:cxn>
                  <a:cxn ang="0">
                    <a:pos x="33" y="9"/>
                  </a:cxn>
                  <a:cxn ang="0">
                    <a:pos x="27" y="5"/>
                  </a:cxn>
                  <a:cxn ang="0">
                    <a:pos x="27" y="9"/>
                  </a:cxn>
                  <a:cxn ang="0">
                    <a:pos x="17" y="9"/>
                  </a:cxn>
                  <a:cxn ang="0">
                    <a:pos x="6" y="19"/>
                  </a:cxn>
                  <a:cxn ang="0">
                    <a:pos x="0" y="19"/>
                  </a:cxn>
                  <a:cxn ang="0">
                    <a:pos x="0" y="28"/>
                  </a:cxn>
                  <a:cxn ang="0">
                    <a:pos x="6" y="43"/>
                  </a:cxn>
                </a:cxnLst>
                <a:rect l="0" t="0" r="r" b="b"/>
                <a:pathLst>
                  <a:path w="120" h="114">
                    <a:moveTo>
                      <a:pt x="6" y="43"/>
                    </a:moveTo>
                    <a:lnTo>
                      <a:pt x="17" y="37"/>
                    </a:lnTo>
                    <a:lnTo>
                      <a:pt x="33" y="43"/>
                    </a:lnTo>
                    <a:lnTo>
                      <a:pt x="44" y="56"/>
                    </a:lnTo>
                    <a:lnTo>
                      <a:pt x="49" y="56"/>
                    </a:lnTo>
                    <a:lnTo>
                      <a:pt x="60" y="71"/>
                    </a:lnTo>
                    <a:lnTo>
                      <a:pt x="71" y="76"/>
                    </a:lnTo>
                    <a:lnTo>
                      <a:pt x="82" y="90"/>
                    </a:lnTo>
                    <a:lnTo>
                      <a:pt x="93" y="90"/>
                    </a:lnTo>
                    <a:lnTo>
                      <a:pt x="98" y="104"/>
                    </a:lnTo>
                    <a:lnTo>
                      <a:pt x="93" y="114"/>
                    </a:lnTo>
                    <a:lnTo>
                      <a:pt x="98" y="114"/>
                    </a:lnTo>
                    <a:lnTo>
                      <a:pt x="103" y="104"/>
                    </a:lnTo>
                    <a:lnTo>
                      <a:pt x="103" y="100"/>
                    </a:lnTo>
                    <a:lnTo>
                      <a:pt x="103" y="95"/>
                    </a:lnTo>
                    <a:lnTo>
                      <a:pt x="103" y="81"/>
                    </a:lnTo>
                    <a:lnTo>
                      <a:pt x="114" y="95"/>
                    </a:lnTo>
                    <a:lnTo>
                      <a:pt x="120" y="90"/>
                    </a:lnTo>
                    <a:lnTo>
                      <a:pt x="93" y="71"/>
                    </a:lnTo>
                    <a:lnTo>
                      <a:pt x="98" y="66"/>
                    </a:lnTo>
                    <a:lnTo>
                      <a:pt x="93" y="66"/>
                    </a:lnTo>
                    <a:lnTo>
                      <a:pt x="76" y="56"/>
                    </a:lnTo>
                    <a:lnTo>
                      <a:pt x="71" y="47"/>
                    </a:lnTo>
                    <a:lnTo>
                      <a:pt x="60" y="37"/>
                    </a:lnTo>
                    <a:lnTo>
                      <a:pt x="60" y="19"/>
                    </a:lnTo>
                    <a:lnTo>
                      <a:pt x="71" y="19"/>
                    </a:lnTo>
                    <a:lnTo>
                      <a:pt x="71" y="9"/>
                    </a:lnTo>
                    <a:lnTo>
                      <a:pt x="71" y="5"/>
                    </a:lnTo>
                    <a:lnTo>
                      <a:pt x="60" y="0"/>
                    </a:lnTo>
                    <a:lnTo>
                      <a:pt x="39" y="0"/>
                    </a:lnTo>
                    <a:lnTo>
                      <a:pt x="33" y="9"/>
                    </a:lnTo>
                    <a:lnTo>
                      <a:pt x="27" y="5"/>
                    </a:lnTo>
                    <a:lnTo>
                      <a:pt x="27" y="9"/>
                    </a:lnTo>
                    <a:lnTo>
                      <a:pt x="17" y="9"/>
                    </a:lnTo>
                    <a:lnTo>
                      <a:pt x="6" y="19"/>
                    </a:lnTo>
                    <a:lnTo>
                      <a:pt x="0" y="19"/>
                    </a:lnTo>
                    <a:lnTo>
                      <a:pt x="0" y="28"/>
                    </a:lnTo>
                    <a:lnTo>
                      <a:pt x="6" y="43"/>
                    </a:lnTo>
                    <a:close/>
                  </a:path>
                </a:pathLst>
              </a:custGeom>
              <a:grpFill/>
              <a:ln w="9525">
                <a:solidFill>
                  <a:schemeClr val="bg1"/>
                </a:solidFill>
                <a:round/>
                <a:headEnd/>
                <a:tailEnd/>
              </a:ln>
            </p:spPr>
            <p:txBody>
              <a:bodyPr/>
              <a:lstStyle/>
              <a:p>
                <a:endParaRPr lang="it-IT"/>
              </a:p>
            </p:txBody>
          </p:sp>
          <p:sp>
            <p:nvSpPr>
              <p:cNvPr id="7280" name="Freeform 684"/>
              <p:cNvSpPr>
                <a:spLocks/>
              </p:cNvSpPr>
              <p:nvPr/>
            </p:nvSpPr>
            <p:spPr bwMode="auto">
              <a:xfrm>
                <a:off x="3068" y="2046"/>
                <a:ext cx="120" cy="114"/>
              </a:xfrm>
              <a:custGeom>
                <a:avLst/>
                <a:gdLst/>
                <a:ahLst/>
                <a:cxnLst>
                  <a:cxn ang="0">
                    <a:pos x="6" y="43"/>
                  </a:cxn>
                  <a:cxn ang="0">
                    <a:pos x="17" y="37"/>
                  </a:cxn>
                  <a:cxn ang="0">
                    <a:pos x="33" y="43"/>
                  </a:cxn>
                  <a:cxn ang="0">
                    <a:pos x="44" y="56"/>
                  </a:cxn>
                  <a:cxn ang="0">
                    <a:pos x="49" y="56"/>
                  </a:cxn>
                  <a:cxn ang="0">
                    <a:pos x="60" y="71"/>
                  </a:cxn>
                  <a:cxn ang="0">
                    <a:pos x="71" y="76"/>
                  </a:cxn>
                  <a:cxn ang="0">
                    <a:pos x="82" y="90"/>
                  </a:cxn>
                  <a:cxn ang="0">
                    <a:pos x="93" y="90"/>
                  </a:cxn>
                  <a:cxn ang="0">
                    <a:pos x="98" y="104"/>
                  </a:cxn>
                  <a:cxn ang="0">
                    <a:pos x="93" y="114"/>
                  </a:cxn>
                  <a:cxn ang="0">
                    <a:pos x="98" y="114"/>
                  </a:cxn>
                  <a:cxn ang="0">
                    <a:pos x="103" y="104"/>
                  </a:cxn>
                  <a:cxn ang="0">
                    <a:pos x="103" y="100"/>
                  </a:cxn>
                  <a:cxn ang="0">
                    <a:pos x="103" y="95"/>
                  </a:cxn>
                  <a:cxn ang="0">
                    <a:pos x="103" y="81"/>
                  </a:cxn>
                  <a:cxn ang="0">
                    <a:pos x="114" y="95"/>
                  </a:cxn>
                  <a:cxn ang="0">
                    <a:pos x="120" y="90"/>
                  </a:cxn>
                  <a:cxn ang="0">
                    <a:pos x="93" y="71"/>
                  </a:cxn>
                  <a:cxn ang="0">
                    <a:pos x="98" y="66"/>
                  </a:cxn>
                  <a:cxn ang="0">
                    <a:pos x="93" y="66"/>
                  </a:cxn>
                  <a:cxn ang="0">
                    <a:pos x="76" y="56"/>
                  </a:cxn>
                  <a:cxn ang="0">
                    <a:pos x="71" y="47"/>
                  </a:cxn>
                  <a:cxn ang="0">
                    <a:pos x="60" y="37"/>
                  </a:cxn>
                  <a:cxn ang="0">
                    <a:pos x="60" y="19"/>
                  </a:cxn>
                  <a:cxn ang="0">
                    <a:pos x="71" y="19"/>
                  </a:cxn>
                  <a:cxn ang="0">
                    <a:pos x="71" y="9"/>
                  </a:cxn>
                  <a:cxn ang="0">
                    <a:pos x="71" y="5"/>
                  </a:cxn>
                  <a:cxn ang="0">
                    <a:pos x="60" y="0"/>
                  </a:cxn>
                  <a:cxn ang="0">
                    <a:pos x="39" y="0"/>
                  </a:cxn>
                  <a:cxn ang="0">
                    <a:pos x="33" y="9"/>
                  </a:cxn>
                  <a:cxn ang="0">
                    <a:pos x="27" y="5"/>
                  </a:cxn>
                  <a:cxn ang="0">
                    <a:pos x="27" y="9"/>
                  </a:cxn>
                  <a:cxn ang="0">
                    <a:pos x="17" y="9"/>
                  </a:cxn>
                  <a:cxn ang="0">
                    <a:pos x="6" y="19"/>
                  </a:cxn>
                  <a:cxn ang="0">
                    <a:pos x="0" y="19"/>
                  </a:cxn>
                  <a:cxn ang="0">
                    <a:pos x="0" y="28"/>
                  </a:cxn>
                  <a:cxn ang="0">
                    <a:pos x="6" y="43"/>
                  </a:cxn>
                </a:cxnLst>
                <a:rect l="0" t="0" r="r" b="b"/>
                <a:pathLst>
                  <a:path w="120" h="114">
                    <a:moveTo>
                      <a:pt x="6" y="43"/>
                    </a:moveTo>
                    <a:lnTo>
                      <a:pt x="17" y="37"/>
                    </a:lnTo>
                    <a:lnTo>
                      <a:pt x="33" y="43"/>
                    </a:lnTo>
                    <a:lnTo>
                      <a:pt x="44" y="56"/>
                    </a:lnTo>
                    <a:lnTo>
                      <a:pt x="49" y="56"/>
                    </a:lnTo>
                    <a:lnTo>
                      <a:pt x="60" y="71"/>
                    </a:lnTo>
                    <a:lnTo>
                      <a:pt x="71" y="76"/>
                    </a:lnTo>
                    <a:lnTo>
                      <a:pt x="82" y="90"/>
                    </a:lnTo>
                    <a:lnTo>
                      <a:pt x="93" y="90"/>
                    </a:lnTo>
                    <a:lnTo>
                      <a:pt x="98" y="104"/>
                    </a:lnTo>
                    <a:lnTo>
                      <a:pt x="93" y="114"/>
                    </a:lnTo>
                    <a:lnTo>
                      <a:pt x="98" y="114"/>
                    </a:lnTo>
                    <a:lnTo>
                      <a:pt x="103" y="104"/>
                    </a:lnTo>
                    <a:lnTo>
                      <a:pt x="103" y="100"/>
                    </a:lnTo>
                    <a:lnTo>
                      <a:pt x="103" y="95"/>
                    </a:lnTo>
                    <a:lnTo>
                      <a:pt x="103" y="81"/>
                    </a:lnTo>
                    <a:lnTo>
                      <a:pt x="114" y="95"/>
                    </a:lnTo>
                    <a:lnTo>
                      <a:pt x="120" y="90"/>
                    </a:lnTo>
                    <a:lnTo>
                      <a:pt x="93" y="71"/>
                    </a:lnTo>
                    <a:lnTo>
                      <a:pt x="98" y="66"/>
                    </a:lnTo>
                    <a:lnTo>
                      <a:pt x="93" y="66"/>
                    </a:lnTo>
                    <a:lnTo>
                      <a:pt x="76" y="56"/>
                    </a:lnTo>
                    <a:lnTo>
                      <a:pt x="71" y="47"/>
                    </a:lnTo>
                    <a:lnTo>
                      <a:pt x="60" y="37"/>
                    </a:lnTo>
                    <a:lnTo>
                      <a:pt x="60" y="19"/>
                    </a:lnTo>
                    <a:lnTo>
                      <a:pt x="71" y="19"/>
                    </a:lnTo>
                    <a:lnTo>
                      <a:pt x="71" y="9"/>
                    </a:lnTo>
                    <a:lnTo>
                      <a:pt x="71" y="5"/>
                    </a:lnTo>
                    <a:lnTo>
                      <a:pt x="60" y="0"/>
                    </a:lnTo>
                    <a:lnTo>
                      <a:pt x="39" y="0"/>
                    </a:lnTo>
                    <a:lnTo>
                      <a:pt x="33" y="9"/>
                    </a:lnTo>
                    <a:lnTo>
                      <a:pt x="27" y="5"/>
                    </a:lnTo>
                    <a:lnTo>
                      <a:pt x="27" y="9"/>
                    </a:lnTo>
                    <a:lnTo>
                      <a:pt x="17" y="9"/>
                    </a:lnTo>
                    <a:lnTo>
                      <a:pt x="6" y="19"/>
                    </a:lnTo>
                    <a:lnTo>
                      <a:pt x="0" y="19"/>
                    </a:lnTo>
                    <a:lnTo>
                      <a:pt x="0" y="28"/>
                    </a:lnTo>
                    <a:lnTo>
                      <a:pt x="6" y="43"/>
                    </a:lnTo>
                    <a:close/>
                  </a:path>
                </a:pathLst>
              </a:custGeom>
              <a:grpFill/>
              <a:ln w="4763" cap="rnd">
                <a:solidFill>
                  <a:schemeClr val="bg1"/>
                </a:solidFill>
                <a:prstDash val="solid"/>
                <a:round/>
                <a:headEnd/>
                <a:tailEnd/>
              </a:ln>
            </p:spPr>
            <p:txBody>
              <a:bodyPr/>
              <a:lstStyle/>
              <a:p>
                <a:endParaRPr lang="it-IT"/>
              </a:p>
            </p:txBody>
          </p:sp>
        </p:grpSp>
        <p:grpSp>
          <p:nvGrpSpPr>
            <p:cNvPr id="23" name="Group 688"/>
            <p:cNvGrpSpPr>
              <a:grpSpLocks/>
            </p:cNvGrpSpPr>
            <p:nvPr/>
          </p:nvGrpSpPr>
          <p:grpSpPr bwMode="auto">
            <a:xfrm>
              <a:off x="4853203" y="4670361"/>
              <a:ext cx="201287" cy="171101"/>
              <a:chOff x="3068" y="2046"/>
              <a:chExt cx="120" cy="114"/>
            </a:xfrm>
            <a:solidFill>
              <a:schemeClr val="bg1">
                <a:lumMod val="75000"/>
              </a:schemeClr>
            </a:solidFill>
          </p:grpSpPr>
          <p:sp>
            <p:nvSpPr>
              <p:cNvPr id="7277" name="Freeform 686"/>
              <p:cNvSpPr>
                <a:spLocks/>
              </p:cNvSpPr>
              <p:nvPr/>
            </p:nvSpPr>
            <p:spPr bwMode="auto">
              <a:xfrm>
                <a:off x="3068" y="2046"/>
                <a:ext cx="120" cy="114"/>
              </a:xfrm>
              <a:custGeom>
                <a:avLst/>
                <a:gdLst/>
                <a:ahLst/>
                <a:cxnLst>
                  <a:cxn ang="0">
                    <a:pos x="6" y="43"/>
                  </a:cxn>
                  <a:cxn ang="0">
                    <a:pos x="17" y="37"/>
                  </a:cxn>
                  <a:cxn ang="0">
                    <a:pos x="33" y="43"/>
                  </a:cxn>
                  <a:cxn ang="0">
                    <a:pos x="44" y="56"/>
                  </a:cxn>
                  <a:cxn ang="0">
                    <a:pos x="49" y="56"/>
                  </a:cxn>
                  <a:cxn ang="0">
                    <a:pos x="60" y="71"/>
                  </a:cxn>
                  <a:cxn ang="0">
                    <a:pos x="71" y="76"/>
                  </a:cxn>
                  <a:cxn ang="0">
                    <a:pos x="82" y="90"/>
                  </a:cxn>
                  <a:cxn ang="0">
                    <a:pos x="93" y="90"/>
                  </a:cxn>
                  <a:cxn ang="0">
                    <a:pos x="98" y="104"/>
                  </a:cxn>
                  <a:cxn ang="0">
                    <a:pos x="93" y="114"/>
                  </a:cxn>
                  <a:cxn ang="0">
                    <a:pos x="98" y="114"/>
                  </a:cxn>
                  <a:cxn ang="0">
                    <a:pos x="103" y="104"/>
                  </a:cxn>
                  <a:cxn ang="0">
                    <a:pos x="103" y="100"/>
                  </a:cxn>
                  <a:cxn ang="0">
                    <a:pos x="103" y="95"/>
                  </a:cxn>
                  <a:cxn ang="0">
                    <a:pos x="103" y="81"/>
                  </a:cxn>
                  <a:cxn ang="0">
                    <a:pos x="114" y="95"/>
                  </a:cxn>
                  <a:cxn ang="0">
                    <a:pos x="120" y="90"/>
                  </a:cxn>
                  <a:cxn ang="0">
                    <a:pos x="93" y="71"/>
                  </a:cxn>
                  <a:cxn ang="0">
                    <a:pos x="98" y="66"/>
                  </a:cxn>
                  <a:cxn ang="0">
                    <a:pos x="93" y="66"/>
                  </a:cxn>
                  <a:cxn ang="0">
                    <a:pos x="76" y="56"/>
                  </a:cxn>
                  <a:cxn ang="0">
                    <a:pos x="71" y="47"/>
                  </a:cxn>
                  <a:cxn ang="0">
                    <a:pos x="60" y="37"/>
                  </a:cxn>
                  <a:cxn ang="0">
                    <a:pos x="60" y="19"/>
                  </a:cxn>
                  <a:cxn ang="0">
                    <a:pos x="71" y="19"/>
                  </a:cxn>
                  <a:cxn ang="0">
                    <a:pos x="71" y="9"/>
                  </a:cxn>
                  <a:cxn ang="0">
                    <a:pos x="71" y="5"/>
                  </a:cxn>
                  <a:cxn ang="0">
                    <a:pos x="60" y="0"/>
                  </a:cxn>
                  <a:cxn ang="0">
                    <a:pos x="39" y="0"/>
                  </a:cxn>
                  <a:cxn ang="0">
                    <a:pos x="33" y="9"/>
                  </a:cxn>
                  <a:cxn ang="0">
                    <a:pos x="27" y="5"/>
                  </a:cxn>
                  <a:cxn ang="0">
                    <a:pos x="27" y="9"/>
                  </a:cxn>
                  <a:cxn ang="0">
                    <a:pos x="17" y="9"/>
                  </a:cxn>
                  <a:cxn ang="0">
                    <a:pos x="6" y="19"/>
                  </a:cxn>
                  <a:cxn ang="0">
                    <a:pos x="0" y="19"/>
                  </a:cxn>
                  <a:cxn ang="0">
                    <a:pos x="0" y="28"/>
                  </a:cxn>
                  <a:cxn ang="0">
                    <a:pos x="6" y="43"/>
                  </a:cxn>
                </a:cxnLst>
                <a:rect l="0" t="0" r="r" b="b"/>
                <a:pathLst>
                  <a:path w="120" h="114">
                    <a:moveTo>
                      <a:pt x="6" y="43"/>
                    </a:moveTo>
                    <a:lnTo>
                      <a:pt x="17" y="37"/>
                    </a:lnTo>
                    <a:lnTo>
                      <a:pt x="33" y="43"/>
                    </a:lnTo>
                    <a:lnTo>
                      <a:pt x="44" y="56"/>
                    </a:lnTo>
                    <a:lnTo>
                      <a:pt x="49" y="56"/>
                    </a:lnTo>
                    <a:lnTo>
                      <a:pt x="60" y="71"/>
                    </a:lnTo>
                    <a:lnTo>
                      <a:pt x="71" y="76"/>
                    </a:lnTo>
                    <a:lnTo>
                      <a:pt x="82" y="90"/>
                    </a:lnTo>
                    <a:lnTo>
                      <a:pt x="93" y="90"/>
                    </a:lnTo>
                    <a:lnTo>
                      <a:pt x="98" y="104"/>
                    </a:lnTo>
                    <a:lnTo>
                      <a:pt x="93" y="114"/>
                    </a:lnTo>
                    <a:lnTo>
                      <a:pt x="98" y="114"/>
                    </a:lnTo>
                    <a:lnTo>
                      <a:pt x="103" y="104"/>
                    </a:lnTo>
                    <a:lnTo>
                      <a:pt x="103" y="100"/>
                    </a:lnTo>
                    <a:lnTo>
                      <a:pt x="103" y="95"/>
                    </a:lnTo>
                    <a:lnTo>
                      <a:pt x="103" y="81"/>
                    </a:lnTo>
                    <a:lnTo>
                      <a:pt x="114" y="95"/>
                    </a:lnTo>
                    <a:lnTo>
                      <a:pt x="120" y="90"/>
                    </a:lnTo>
                    <a:lnTo>
                      <a:pt x="93" y="71"/>
                    </a:lnTo>
                    <a:lnTo>
                      <a:pt x="98" y="66"/>
                    </a:lnTo>
                    <a:lnTo>
                      <a:pt x="93" y="66"/>
                    </a:lnTo>
                    <a:lnTo>
                      <a:pt x="76" y="56"/>
                    </a:lnTo>
                    <a:lnTo>
                      <a:pt x="71" y="47"/>
                    </a:lnTo>
                    <a:lnTo>
                      <a:pt x="60" y="37"/>
                    </a:lnTo>
                    <a:lnTo>
                      <a:pt x="60" y="19"/>
                    </a:lnTo>
                    <a:lnTo>
                      <a:pt x="71" y="19"/>
                    </a:lnTo>
                    <a:lnTo>
                      <a:pt x="71" y="9"/>
                    </a:lnTo>
                    <a:lnTo>
                      <a:pt x="71" y="5"/>
                    </a:lnTo>
                    <a:lnTo>
                      <a:pt x="60" y="0"/>
                    </a:lnTo>
                    <a:lnTo>
                      <a:pt x="39" y="0"/>
                    </a:lnTo>
                    <a:lnTo>
                      <a:pt x="33" y="9"/>
                    </a:lnTo>
                    <a:lnTo>
                      <a:pt x="27" y="5"/>
                    </a:lnTo>
                    <a:lnTo>
                      <a:pt x="27" y="9"/>
                    </a:lnTo>
                    <a:lnTo>
                      <a:pt x="17" y="9"/>
                    </a:lnTo>
                    <a:lnTo>
                      <a:pt x="6" y="19"/>
                    </a:lnTo>
                    <a:lnTo>
                      <a:pt x="0" y="19"/>
                    </a:lnTo>
                    <a:lnTo>
                      <a:pt x="0" y="28"/>
                    </a:lnTo>
                    <a:lnTo>
                      <a:pt x="6" y="43"/>
                    </a:lnTo>
                    <a:close/>
                  </a:path>
                </a:pathLst>
              </a:custGeom>
              <a:grpFill/>
              <a:ln w="9525">
                <a:solidFill>
                  <a:schemeClr val="bg1"/>
                </a:solidFill>
                <a:round/>
                <a:headEnd/>
                <a:tailEnd/>
              </a:ln>
            </p:spPr>
            <p:txBody>
              <a:bodyPr/>
              <a:lstStyle/>
              <a:p>
                <a:endParaRPr lang="it-IT"/>
              </a:p>
            </p:txBody>
          </p:sp>
          <p:sp>
            <p:nvSpPr>
              <p:cNvPr id="7278" name="Freeform 687"/>
              <p:cNvSpPr>
                <a:spLocks/>
              </p:cNvSpPr>
              <p:nvPr/>
            </p:nvSpPr>
            <p:spPr bwMode="auto">
              <a:xfrm>
                <a:off x="3068" y="2046"/>
                <a:ext cx="120" cy="114"/>
              </a:xfrm>
              <a:custGeom>
                <a:avLst/>
                <a:gdLst/>
                <a:ahLst/>
                <a:cxnLst>
                  <a:cxn ang="0">
                    <a:pos x="6" y="43"/>
                  </a:cxn>
                  <a:cxn ang="0">
                    <a:pos x="17" y="37"/>
                  </a:cxn>
                  <a:cxn ang="0">
                    <a:pos x="33" y="43"/>
                  </a:cxn>
                  <a:cxn ang="0">
                    <a:pos x="44" y="56"/>
                  </a:cxn>
                  <a:cxn ang="0">
                    <a:pos x="49" y="56"/>
                  </a:cxn>
                  <a:cxn ang="0">
                    <a:pos x="60" y="71"/>
                  </a:cxn>
                  <a:cxn ang="0">
                    <a:pos x="71" y="76"/>
                  </a:cxn>
                  <a:cxn ang="0">
                    <a:pos x="82" y="90"/>
                  </a:cxn>
                  <a:cxn ang="0">
                    <a:pos x="93" y="90"/>
                  </a:cxn>
                  <a:cxn ang="0">
                    <a:pos x="98" y="104"/>
                  </a:cxn>
                  <a:cxn ang="0">
                    <a:pos x="93" y="114"/>
                  </a:cxn>
                  <a:cxn ang="0">
                    <a:pos x="98" y="114"/>
                  </a:cxn>
                  <a:cxn ang="0">
                    <a:pos x="103" y="104"/>
                  </a:cxn>
                  <a:cxn ang="0">
                    <a:pos x="103" y="100"/>
                  </a:cxn>
                  <a:cxn ang="0">
                    <a:pos x="103" y="95"/>
                  </a:cxn>
                  <a:cxn ang="0">
                    <a:pos x="103" y="81"/>
                  </a:cxn>
                  <a:cxn ang="0">
                    <a:pos x="114" y="95"/>
                  </a:cxn>
                  <a:cxn ang="0">
                    <a:pos x="120" y="90"/>
                  </a:cxn>
                  <a:cxn ang="0">
                    <a:pos x="93" y="71"/>
                  </a:cxn>
                  <a:cxn ang="0">
                    <a:pos x="98" y="66"/>
                  </a:cxn>
                  <a:cxn ang="0">
                    <a:pos x="93" y="66"/>
                  </a:cxn>
                  <a:cxn ang="0">
                    <a:pos x="76" y="56"/>
                  </a:cxn>
                  <a:cxn ang="0">
                    <a:pos x="71" y="47"/>
                  </a:cxn>
                  <a:cxn ang="0">
                    <a:pos x="60" y="37"/>
                  </a:cxn>
                  <a:cxn ang="0">
                    <a:pos x="60" y="19"/>
                  </a:cxn>
                  <a:cxn ang="0">
                    <a:pos x="71" y="19"/>
                  </a:cxn>
                  <a:cxn ang="0">
                    <a:pos x="71" y="9"/>
                  </a:cxn>
                  <a:cxn ang="0">
                    <a:pos x="71" y="5"/>
                  </a:cxn>
                  <a:cxn ang="0">
                    <a:pos x="60" y="0"/>
                  </a:cxn>
                  <a:cxn ang="0">
                    <a:pos x="39" y="0"/>
                  </a:cxn>
                  <a:cxn ang="0">
                    <a:pos x="33" y="9"/>
                  </a:cxn>
                  <a:cxn ang="0">
                    <a:pos x="27" y="5"/>
                  </a:cxn>
                  <a:cxn ang="0">
                    <a:pos x="27" y="9"/>
                  </a:cxn>
                  <a:cxn ang="0">
                    <a:pos x="17" y="9"/>
                  </a:cxn>
                  <a:cxn ang="0">
                    <a:pos x="6" y="19"/>
                  </a:cxn>
                  <a:cxn ang="0">
                    <a:pos x="0" y="19"/>
                  </a:cxn>
                  <a:cxn ang="0">
                    <a:pos x="0" y="28"/>
                  </a:cxn>
                  <a:cxn ang="0">
                    <a:pos x="6" y="43"/>
                  </a:cxn>
                </a:cxnLst>
                <a:rect l="0" t="0" r="r" b="b"/>
                <a:pathLst>
                  <a:path w="120" h="114">
                    <a:moveTo>
                      <a:pt x="6" y="43"/>
                    </a:moveTo>
                    <a:lnTo>
                      <a:pt x="17" y="37"/>
                    </a:lnTo>
                    <a:lnTo>
                      <a:pt x="33" y="43"/>
                    </a:lnTo>
                    <a:lnTo>
                      <a:pt x="44" y="56"/>
                    </a:lnTo>
                    <a:lnTo>
                      <a:pt x="49" y="56"/>
                    </a:lnTo>
                    <a:lnTo>
                      <a:pt x="60" y="71"/>
                    </a:lnTo>
                    <a:lnTo>
                      <a:pt x="71" y="76"/>
                    </a:lnTo>
                    <a:lnTo>
                      <a:pt x="82" y="90"/>
                    </a:lnTo>
                    <a:lnTo>
                      <a:pt x="93" y="90"/>
                    </a:lnTo>
                    <a:lnTo>
                      <a:pt x="98" y="104"/>
                    </a:lnTo>
                    <a:lnTo>
                      <a:pt x="93" y="114"/>
                    </a:lnTo>
                    <a:lnTo>
                      <a:pt x="98" y="114"/>
                    </a:lnTo>
                    <a:lnTo>
                      <a:pt x="103" y="104"/>
                    </a:lnTo>
                    <a:lnTo>
                      <a:pt x="103" y="100"/>
                    </a:lnTo>
                    <a:lnTo>
                      <a:pt x="103" y="95"/>
                    </a:lnTo>
                    <a:lnTo>
                      <a:pt x="103" y="81"/>
                    </a:lnTo>
                    <a:lnTo>
                      <a:pt x="114" y="95"/>
                    </a:lnTo>
                    <a:lnTo>
                      <a:pt x="120" y="90"/>
                    </a:lnTo>
                    <a:lnTo>
                      <a:pt x="93" y="71"/>
                    </a:lnTo>
                    <a:lnTo>
                      <a:pt x="98" y="66"/>
                    </a:lnTo>
                    <a:lnTo>
                      <a:pt x="93" y="66"/>
                    </a:lnTo>
                    <a:lnTo>
                      <a:pt x="76" y="56"/>
                    </a:lnTo>
                    <a:lnTo>
                      <a:pt x="71" y="47"/>
                    </a:lnTo>
                    <a:lnTo>
                      <a:pt x="60" y="37"/>
                    </a:lnTo>
                    <a:lnTo>
                      <a:pt x="60" y="19"/>
                    </a:lnTo>
                    <a:lnTo>
                      <a:pt x="71" y="19"/>
                    </a:lnTo>
                    <a:lnTo>
                      <a:pt x="71" y="9"/>
                    </a:lnTo>
                    <a:lnTo>
                      <a:pt x="71" y="5"/>
                    </a:lnTo>
                    <a:lnTo>
                      <a:pt x="60" y="0"/>
                    </a:lnTo>
                    <a:lnTo>
                      <a:pt x="39" y="0"/>
                    </a:lnTo>
                    <a:lnTo>
                      <a:pt x="33" y="9"/>
                    </a:lnTo>
                    <a:lnTo>
                      <a:pt x="27" y="5"/>
                    </a:lnTo>
                    <a:lnTo>
                      <a:pt x="27" y="9"/>
                    </a:lnTo>
                    <a:lnTo>
                      <a:pt x="17" y="9"/>
                    </a:lnTo>
                    <a:lnTo>
                      <a:pt x="6" y="19"/>
                    </a:lnTo>
                    <a:lnTo>
                      <a:pt x="0" y="19"/>
                    </a:lnTo>
                    <a:lnTo>
                      <a:pt x="0" y="28"/>
                    </a:lnTo>
                    <a:lnTo>
                      <a:pt x="6" y="43"/>
                    </a:lnTo>
                  </a:path>
                </a:pathLst>
              </a:custGeom>
              <a:grpFill/>
              <a:ln w="4763" cap="rnd">
                <a:solidFill>
                  <a:schemeClr val="bg1"/>
                </a:solidFill>
                <a:prstDash val="solid"/>
                <a:round/>
                <a:headEnd/>
                <a:tailEnd/>
              </a:ln>
            </p:spPr>
            <p:txBody>
              <a:bodyPr/>
              <a:lstStyle/>
              <a:p>
                <a:endParaRPr lang="it-IT"/>
              </a:p>
            </p:txBody>
          </p:sp>
        </p:grpSp>
        <p:grpSp>
          <p:nvGrpSpPr>
            <p:cNvPr id="24" name="Group 691"/>
            <p:cNvGrpSpPr>
              <a:grpSpLocks/>
            </p:cNvGrpSpPr>
            <p:nvPr/>
          </p:nvGrpSpPr>
          <p:grpSpPr bwMode="auto">
            <a:xfrm>
              <a:off x="5079650" y="4641845"/>
              <a:ext cx="161029" cy="100559"/>
              <a:chOff x="3203" y="2027"/>
              <a:chExt cx="96" cy="67"/>
            </a:xfrm>
            <a:solidFill>
              <a:schemeClr val="bg1">
                <a:lumMod val="75000"/>
              </a:schemeClr>
            </a:solidFill>
          </p:grpSpPr>
          <p:sp>
            <p:nvSpPr>
              <p:cNvPr id="7275" name="Freeform 689"/>
              <p:cNvSpPr>
                <a:spLocks/>
              </p:cNvSpPr>
              <p:nvPr/>
            </p:nvSpPr>
            <p:spPr bwMode="auto">
              <a:xfrm>
                <a:off x="3203" y="2027"/>
                <a:ext cx="96" cy="67"/>
              </a:xfrm>
              <a:custGeom>
                <a:avLst/>
                <a:gdLst/>
                <a:ahLst/>
                <a:cxnLst>
                  <a:cxn ang="0">
                    <a:pos x="11" y="48"/>
                  </a:cxn>
                  <a:cxn ang="0">
                    <a:pos x="26" y="48"/>
                  </a:cxn>
                  <a:cxn ang="0">
                    <a:pos x="26" y="57"/>
                  </a:cxn>
                  <a:cxn ang="0">
                    <a:pos x="32" y="62"/>
                  </a:cxn>
                  <a:cxn ang="0">
                    <a:pos x="37" y="62"/>
                  </a:cxn>
                  <a:cxn ang="0">
                    <a:pos x="58" y="67"/>
                  </a:cxn>
                  <a:cxn ang="0">
                    <a:pos x="69" y="57"/>
                  </a:cxn>
                  <a:cxn ang="0">
                    <a:pos x="85" y="62"/>
                  </a:cxn>
                  <a:cxn ang="0">
                    <a:pos x="85" y="57"/>
                  </a:cxn>
                  <a:cxn ang="0">
                    <a:pos x="96" y="48"/>
                  </a:cxn>
                  <a:cxn ang="0">
                    <a:pos x="96" y="43"/>
                  </a:cxn>
                  <a:cxn ang="0">
                    <a:pos x="79" y="43"/>
                  </a:cxn>
                  <a:cxn ang="0">
                    <a:pos x="79" y="39"/>
                  </a:cxn>
                  <a:cxn ang="0">
                    <a:pos x="79" y="19"/>
                  </a:cxn>
                  <a:cxn ang="0">
                    <a:pos x="69" y="0"/>
                  </a:cxn>
                  <a:cxn ang="0">
                    <a:pos x="63" y="0"/>
                  </a:cxn>
                  <a:cxn ang="0">
                    <a:pos x="48" y="10"/>
                  </a:cxn>
                  <a:cxn ang="0">
                    <a:pos x="43" y="10"/>
                  </a:cxn>
                  <a:cxn ang="0">
                    <a:pos x="26" y="10"/>
                  </a:cxn>
                  <a:cxn ang="0">
                    <a:pos x="16" y="10"/>
                  </a:cxn>
                  <a:cxn ang="0">
                    <a:pos x="11" y="28"/>
                  </a:cxn>
                  <a:cxn ang="0">
                    <a:pos x="0" y="28"/>
                  </a:cxn>
                  <a:cxn ang="0">
                    <a:pos x="11" y="48"/>
                  </a:cxn>
                </a:cxnLst>
                <a:rect l="0" t="0" r="r" b="b"/>
                <a:pathLst>
                  <a:path w="96" h="67">
                    <a:moveTo>
                      <a:pt x="11" y="48"/>
                    </a:moveTo>
                    <a:lnTo>
                      <a:pt x="26" y="48"/>
                    </a:lnTo>
                    <a:lnTo>
                      <a:pt x="26" y="57"/>
                    </a:lnTo>
                    <a:lnTo>
                      <a:pt x="32" y="62"/>
                    </a:lnTo>
                    <a:lnTo>
                      <a:pt x="37" y="62"/>
                    </a:lnTo>
                    <a:lnTo>
                      <a:pt x="58" y="67"/>
                    </a:lnTo>
                    <a:lnTo>
                      <a:pt x="69" y="57"/>
                    </a:lnTo>
                    <a:lnTo>
                      <a:pt x="85" y="62"/>
                    </a:lnTo>
                    <a:lnTo>
                      <a:pt x="85" y="57"/>
                    </a:lnTo>
                    <a:lnTo>
                      <a:pt x="96" y="48"/>
                    </a:lnTo>
                    <a:lnTo>
                      <a:pt x="96" y="43"/>
                    </a:lnTo>
                    <a:lnTo>
                      <a:pt x="79" y="43"/>
                    </a:lnTo>
                    <a:lnTo>
                      <a:pt x="79" y="39"/>
                    </a:lnTo>
                    <a:lnTo>
                      <a:pt x="79" y="19"/>
                    </a:lnTo>
                    <a:lnTo>
                      <a:pt x="69" y="0"/>
                    </a:lnTo>
                    <a:lnTo>
                      <a:pt x="63" y="0"/>
                    </a:lnTo>
                    <a:lnTo>
                      <a:pt x="48" y="10"/>
                    </a:lnTo>
                    <a:lnTo>
                      <a:pt x="43" y="10"/>
                    </a:lnTo>
                    <a:lnTo>
                      <a:pt x="26" y="10"/>
                    </a:lnTo>
                    <a:lnTo>
                      <a:pt x="16" y="10"/>
                    </a:lnTo>
                    <a:lnTo>
                      <a:pt x="11" y="28"/>
                    </a:lnTo>
                    <a:lnTo>
                      <a:pt x="0" y="28"/>
                    </a:lnTo>
                    <a:lnTo>
                      <a:pt x="11" y="48"/>
                    </a:lnTo>
                    <a:close/>
                  </a:path>
                </a:pathLst>
              </a:custGeom>
              <a:grpFill/>
              <a:ln w="9525">
                <a:solidFill>
                  <a:schemeClr val="bg1"/>
                </a:solidFill>
                <a:round/>
                <a:headEnd/>
                <a:tailEnd/>
              </a:ln>
            </p:spPr>
            <p:txBody>
              <a:bodyPr/>
              <a:lstStyle/>
              <a:p>
                <a:endParaRPr lang="it-IT"/>
              </a:p>
            </p:txBody>
          </p:sp>
          <p:sp>
            <p:nvSpPr>
              <p:cNvPr id="7276" name="Freeform 690"/>
              <p:cNvSpPr>
                <a:spLocks/>
              </p:cNvSpPr>
              <p:nvPr/>
            </p:nvSpPr>
            <p:spPr bwMode="auto">
              <a:xfrm>
                <a:off x="3203" y="2027"/>
                <a:ext cx="96" cy="67"/>
              </a:xfrm>
              <a:custGeom>
                <a:avLst/>
                <a:gdLst/>
                <a:ahLst/>
                <a:cxnLst>
                  <a:cxn ang="0">
                    <a:pos x="11" y="48"/>
                  </a:cxn>
                  <a:cxn ang="0">
                    <a:pos x="26" y="48"/>
                  </a:cxn>
                  <a:cxn ang="0">
                    <a:pos x="26" y="57"/>
                  </a:cxn>
                  <a:cxn ang="0">
                    <a:pos x="32" y="62"/>
                  </a:cxn>
                  <a:cxn ang="0">
                    <a:pos x="37" y="62"/>
                  </a:cxn>
                  <a:cxn ang="0">
                    <a:pos x="58" y="67"/>
                  </a:cxn>
                  <a:cxn ang="0">
                    <a:pos x="69" y="57"/>
                  </a:cxn>
                  <a:cxn ang="0">
                    <a:pos x="85" y="62"/>
                  </a:cxn>
                  <a:cxn ang="0">
                    <a:pos x="85" y="57"/>
                  </a:cxn>
                  <a:cxn ang="0">
                    <a:pos x="96" y="48"/>
                  </a:cxn>
                  <a:cxn ang="0">
                    <a:pos x="96" y="43"/>
                  </a:cxn>
                  <a:cxn ang="0">
                    <a:pos x="79" y="43"/>
                  </a:cxn>
                  <a:cxn ang="0">
                    <a:pos x="79" y="39"/>
                  </a:cxn>
                  <a:cxn ang="0">
                    <a:pos x="79" y="19"/>
                  </a:cxn>
                  <a:cxn ang="0">
                    <a:pos x="69" y="0"/>
                  </a:cxn>
                  <a:cxn ang="0">
                    <a:pos x="63" y="0"/>
                  </a:cxn>
                  <a:cxn ang="0">
                    <a:pos x="48" y="10"/>
                  </a:cxn>
                  <a:cxn ang="0">
                    <a:pos x="43" y="10"/>
                  </a:cxn>
                  <a:cxn ang="0">
                    <a:pos x="26" y="10"/>
                  </a:cxn>
                  <a:cxn ang="0">
                    <a:pos x="16" y="10"/>
                  </a:cxn>
                  <a:cxn ang="0">
                    <a:pos x="11" y="28"/>
                  </a:cxn>
                  <a:cxn ang="0">
                    <a:pos x="0" y="28"/>
                  </a:cxn>
                  <a:cxn ang="0">
                    <a:pos x="11" y="48"/>
                  </a:cxn>
                </a:cxnLst>
                <a:rect l="0" t="0" r="r" b="b"/>
                <a:pathLst>
                  <a:path w="96" h="67">
                    <a:moveTo>
                      <a:pt x="11" y="48"/>
                    </a:moveTo>
                    <a:lnTo>
                      <a:pt x="26" y="48"/>
                    </a:lnTo>
                    <a:lnTo>
                      <a:pt x="26" y="57"/>
                    </a:lnTo>
                    <a:lnTo>
                      <a:pt x="32" y="62"/>
                    </a:lnTo>
                    <a:lnTo>
                      <a:pt x="37" y="62"/>
                    </a:lnTo>
                    <a:lnTo>
                      <a:pt x="58" y="67"/>
                    </a:lnTo>
                    <a:lnTo>
                      <a:pt x="69" y="57"/>
                    </a:lnTo>
                    <a:lnTo>
                      <a:pt x="85" y="62"/>
                    </a:lnTo>
                    <a:lnTo>
                      <a:pt x="85" y="57"/>
                    </a:lnTo>
                    <a:lnTo>
                      <a:pt x="96" y="48"/>
                    </a:lnTo>
                    <a:lnTo>
                      <a:pt x="96" y="43"/>
                    </a:lnTo>
                    <a:lnTo>
                      <a:pt x="79" y="43"/>
                    </a:lnTo>
                    <a:lnTo>
                      <a:pt x="79" y="39"/>
                    </a:lnTo>
                    <a:lnTo>
                      <a:pt x="79" y="19"/>
                    </a:lnTo>
                    <a:lnTo>
                      <a:pt x="69" y="0"/>
                    </a:lnTo>
                    <a:lnTo>
                      <a:pt x="63" y="0"/>
                    </a:lnTo>
                    <a:lnTo>
                      <a:pt x="48" y="10"/>
                    </a:lnTo>
                    <a:lnTo>
                      <a:pt x="43" y="10"/>
                    </a:lnTo>
                    <a:lnTo>
                      <a:pt x="26" y="10"/>
                    </a:lnTo>
                    <a:lnTo>
                      <a:pt x="16" y="10"/>
                    </a:lnTo>
                    <a:lnTo>
                      <a:pt x="11" y="28"/>
                    </a:lnTo>
                    <a:lnTo>
                      <a:pt x="0" y="28"/>
                    </a:lnTo>
                    <a:lnTo>
                      <a:pt x="11" y="48"/>
                    </a:lnTo>
                    <a:close/>
                  </a:path>
                </a:pathLst>
              </a:custGeom>
              <a:grpFill/>
              <a:ln w="4763" cap="rnd">
                <a:solidFill>
                  <a:schemeClr val="bg1"/>
                </a:solidFill>
                <a:prstDash val="solid"/>
                <a:round/>
                <a:headEnd/>
                <a:tailEnd/>
              </a:ln>
            </p:spPr>
            <p:txBody>
              <a:bodyPr/>
              <a:lstStyle/>
              <a:p>
                <a:endParaRPr lang="it-IT"/>
              </a:p>
            </p:txBody>
          </p:sp>
        </p:grpSp>
        <p:grpSp>
          <p:nvGrpSpPr>
            <p:cNvPr id="25" name="Group 694"/>
            <p:cNvGrpSpPr>
              <a:grpSpLocks/>
            </p:cNvGrpSpPr>
            <p:nvPr/>
          </p:nvGrpSpPr>
          <p:grpSpPr bwMode="auto">
            <a:xfrm>
              <a:off x="5079650" y="4641845"/>
              <a:ext cx="161029" cy="100559"/>
              <a:chOff x="3203" y="2027"/>
              <a:chExt cx="96" cy="67"/>
            </a:xfrm>
            <a:solidFill>
              <a:schemeClr val="bg1">
                <a:lumMod val="75000"/>
              </a:schemeClr>
            </a:solidFill>
          </p:grpSpPr>
          <p:sp>
            <p:nvSpPr>
              <p:cNvPr id="7273" name="Freeform 692"/>
              <p:cNvSpPr>
                <a:spLocks/>
              </p:cNvSpPr>
              <p:nvPr/>
            </p:nvSpPr>
            <p:spPr bwMode="auto">
              <a:xfrm>
                <a:off x="3203" y="2027"/>
                <a:ext cx="96" cy="67"/>
              </a:xfrm>
              <a:custGeom>
                <a:avLst/>
                <a:gdLst/>
                <a:ahLst/>
                <a:cxnLst>
                  <a:cxn ang="0">
                    <a:pos x="11" y="48"/>
                  </a:cxn>
                  <a:cxn ang="0">
                    <a:pos x="26" y="48"/>
                  </a:cxn>
                  <a:cxn ang="0">
                    <a:pos x="26" y="57"/>
                  </a:cxn>
                  <a:cxn ang="0">
                    <a:pos x="32" y="62"/>
                  </a:cxn>
                  <a:cxn ang="0">
                    <a:pos x="37" y="62"/>
                  </a:cxn>
                  <a:cxn ang="0">
                    <a:pos x="58" y="67"/>
                  </a:cxn>
                  <a:cxn ang="0">
                    <a:pos x="69" y="57"/>
                  </a:cxn>
                  <a:cxn ang="0">
                    <a:pos x="85" y="62"/>
                  </a:cxn>
                  <a:cxn ang="0">
                    <a:pos x="85" y="57"/>
                  </a:cxn>
                  <a:cxn ang="0">
                    <a:pos x="96" y="48"/>
                  </a:cxn>
                  <a:cxn ang="0">
                    <a:pos x="96" y="43"/>
                  </a:cxn>
                  <a:cxn ang="0">
                    <a:pos x="79" y="43"/>
                  </a:cxn>
                  <a:cxn ang="0">
                    <a:pos x="79" y="39"/>
                  </a:cxn>
                  <a:cxn ang="0">
                    <a:pos x="79" y="19"/>
                  </a:cxn>
                  <a:cxn ang="0">
                    <a:pos x="69" y="0"/>
                  </a:cxn>
                  <a:cxn ang="0">
                    <a:pos x="63" y="0"/>
                  </a:cxn>
                  <a:cxn ang="0">
                    <a:pos x="48" y="10"/>
                  </a:cxn>
                  <a:cxn ang="0">
                    <a:pos x="43" y="10"/>
                  </a:cxn>
                  <a:cxn ang="0">
                    <a:pos x="26" y="10"/>
                  </a:cxn>
                  <a:cxn ang="0">
                    <a:pos x="16" y="10"/>
                  </a:cxn>
                  <a:cxn ang="0">
                    <a:pos x="11" y="28"/>
                  </a:cxn>
                  <a:cxn ang="0">
                    <a:pos x="0" y="28"/>
                  </a:cxn>
                  <a:cxn ang="0">
                    <a:pos x="11" y="48"/>
                  </a:cxn>
                </a:cxnLst>
                <a:rect l="0" t="0" r="r" b="b"/>
                <a:pathLst>
                  <a:path w="96" h="67">
                    <a:moveTo>
                      <a:pt x="11" y="48"/>
                    </a:moveTo>
                    <a:lnTo>
                      <a:pt x="26" y="48"/>
                    </a:lnTo>
                    <a:lnTo>
                      <a:pt x="26" y="57"/>
                    </a:lnTo>
                    <a:lnTo>
                      <a:pt x="32" y="62"/>
                    </a:lnTo>
                    <a:lnTo>
                      <a:pt x="37" y="62"/>
                    </a:lnTo>
                    <a:lnTo>
                      <a:pt x="58" y="67"/>
                    </a:lnTo>
                    <a:lnTo>
                      <a:pt x="69" y="57"/>
                    </a:lnTo>
                    <a:lnTo>
                      <a:pt x="85" y="62"/>
                    </a:lnTo>
                    <a:lnTo>
                      <a:pt x="85" y="57"/>
                    </a:lnTo>
                    <a:lnTo>
                      <a:pt x="96" y="48"/>
                    </a:lnTo>
                    <a:lnTo>
                      <a:pt x="96" y="43"/>
                    </a:lnTo>
                    <a:lnTo>
                      <a:pt x="79" y="43"/>
                    </a:lnTo>
                    <a:lnTo>
                      <a:pt x="79" y="39"/>
                    </a:lnTo>
                    <a:lnTo>
                      <a:pt x="79" y="19"/>
                    </a:lnTo>
                    <a:lnTo>
                      <a:pt x="69" y="0"/>
                    </a:lnTo>
                    <a:lnTo>
                      <a:pt x="63" y="0"/>
                    </a:lnTo>
                    <a:lnTo>
                      <a:pt x="48" y="10"/>
                    </a:lnTo>
                    <a:lnTo>
                      <a:pt x="43" y="10"/>
                    </a:lnTo>
                    <a:lnTo>
                      <a:pt x="26" y="10"/>
                    </a:lnTo>
                    <a:lnTo>
                      <a:pt x="16" y="10"/>
                    </a:lnTo>
                    <a:lnTo>
                      <a:pt x="11" y="28"/>
                    </a:lnTo>
                    <a:lnTo>
                      <a:pt x="0" y="28"/>
                    </a:lnTo>
                    <a:lnTo>
                      <a:pt x="11" y="48"/>
                    </a:lnTo>
                    <a:close/>
                  </a:path>
                </a:pathLst>
              </a:custGeom>
              <a:grpFill/>
              <a:ln w="9525">
                <a:solidFill>
                  <a:schemeClr val="bg1"/>
                </a:solidFill>
                <a:round/>
                <a:headEnd/>
                <a:tailEnd/>
              </a:ln>
            </p:spPr>
            <p:txBody>
              <a:bodyPr/>
              <a:lstStyle/>
              <a:p>
                <a:endParaRPr lang="it-IT"/>
              </a:p>
            </p:txBody>
          </p:sp>
          <p:sp>
            <p:nvSpPr>
              <p:cNvPr id="7274" name="Freeform 693"/>
              <p:cNvSpPr>
                <a:spLocks/>
              </p:cNvSpPr>
              <p:nvPr/>
            </p:nvSpPr>
            <p:spPr bwMode="auto">
              <a:xfrm>
                <a:off x="3203" y="2027"/>
                <a:ext cx="96" cy="67"/>
              </a:xfrm>
              <a:custGeom>
                <a:avLst/>
                <a:gdLst/>
                <a:ahLst/>
                <a:cxnLst>
                  <a:cxn ang="0">
                    <a:pos x="11" y="48"/>
                  </a:cxn>
                  <a:cxn ang="0">
                    <a:pos x="26" y="48"/>
                  </a:cxn>
                  <a:cxn ang="0">
                    <a:pos x="26" y="57"/>
                  </a:cxn>
                  <a:cxn ang="0">
                    <a:pos x="32" y="62"/>
                  </a:cxn>
                  <a:cxn ang="0">
                    <a:pos x="37" y="62"/>
                  </a:cxn>
                  <a:cxn ang="0">
                    <a:pos x="58" y="67"/>
                  </a:cxn>
                  <a:cxn ang="0">
                    <a:pos x="69" y="57"/>
                  </a:cxn>
                  <a:cxn ang="0">
                    <a:pos x="85" y="62"/>
                  </a:cxn>
                  <a:cxn ang="0">
                    <a:pos x="85" y="57"/>
                  </a:cxn>
                  <a:cxn ang="0">
                    <a:pos x="96" y="48"/>
                  </a:cxn>
                  <a:cxn ang="0">
                    <a:pos x="96" y="43"/>
                  </a:cxn>
                  <a:cxn ang="0">
                    <a:pos x="79" y="43"/>
                  </a:cxn>
                  <a:cxn ang="0">
                    <a:pos x="79" y="39"/>
                  </a:cxn>
                  <a:cxn ang="0">
                    <a:pos x="79" y="19"/>
                  </a:cxn>
                  <a:cxn ang="0">
                    <a:pos x="69" y="0"/>
                  </a:cxn>
                  <a:cxn ang="0">
                    <a:pos x="63" y="0"/>
                  </a:cxn>
                  <a:cxn ang="0">
                    <a:pos x="48" y="10"/>
                  </a:cxn>
                  <a:cxn ang="0">
                    <a:pos x="43" y="10"/>
                  </a:cxn>
                  <a:cxn ang="0">
                    <a:pos x="26" y="10"/>
                  </a:cxn>
                  <a:cxn ang="0">
                    <a:pos x="16" y="10"/>
                  </a:cxn>
                  <a:cxn ang="0">
                    <a:pos x="11" y="28"/>
                  </a:cxn>
                  <a:cxn ang="0">
                    <a:pos x="0" y="28"/>
                  </a:cxn>
                  <a:cxn ang="0">
                    <a:pos x="11" y="48"/>
                  </a:cxn>
                </a:cxnLst>
                <a:rect l="0" t="0" r="r" b="b"/>
                <a:pathLst>
                  <a:path w="96" h="67">
                    <a:moveTo>
                      <a:pt x="11" y="48"/>
                    </a:moveTo>
                    <a:lnTo>
                      <a:pt x="26" y="48"/>
                    </a:lnTo>
                    <a:lnTo>
                      <a:pt x="26" y="57"/>
                    </a:lnTo>
                    <a:lnTo>
                      <a:pt x="32" y="62"/>
                    </a:lnTo>
                    <a:lnTo>
                      <a:pt x="37" y="62"/>
                    </a:lnTo>
                    <a:lnTo>
                      <a:pt x="58" y="67"/>
                    </a:lnTo>
                    <a:lnTo>
                      <a:pt x="69" y="57"/>
                    </a:lnTo>
                    <a:lnTo>
                      <a:pt x="85" y="62"/>
                    </a:lnTo>
                    <a:lnTo>
                      <a:pt x="85" y="57"/>
                    </a:lnTo>
                    <a:lnTo>
                      <a:pt x="96" y="48"/>
                    </a:lnTo>
                    <a:lnTo>
                      <a:pt x="96" y="43"/>
                    </a:lnTo>
                    <a:lnTo>
                      <a:pt x="79" y="43"/>
                    </a:lnTo>
                    <a:lnTo>
                      <a:pt x="79" y="39"/>
                    </a:lnTo>
                    <a:lnTo>
                      <a:pt x="79" y="19"/>
                    </a:lnTo>
                    <a:lnTo>
                      <a:pt x="69" y="0"/>
                    </a:lnTo>
                    <a:lnTo>
                      <a:pt x="63" y="0"/>
                    </a:lnTo>
                    <a:lnTo>
                      <a:pt x="48" y="10"/>
                    </a:lnTo>
                    <a:lnTo>
                      <a:pt x="43" y="10"/>
                    </a:lnTo>
                    <a:lnTo>
                      <a:pt x="26" y="10"/>
                    </a:lnTo>
                    <a:lnTo>
                      <a:pt x="16" y="10"/>
                    </a:lnTo>
                    <a:lnTo>
                      <a:pt x="11" y="28"/>
                    </a:lnTo>
                    <a:lnTo>
                      <a:pt x="0" y="28"/>
                    </a:lnTo>
                    <a:lnTo>
                      <a:pt x="11" y="48"/>
                    </a:lnTo>
                  </a:path>
                </a:pathLst>
              </a:custGeom>
              <a:grpFill/>
              <a:ln w="4763" cap="rnd">
                <a:solidFill>
                  <a:schemeClr val="bg1"/>
                </a:solidFill>
                <a:prstDash val="solid"/>
                <a:round/>
                <a:headEnd/>
                <a:tailEnd/>
              </a:ln>
            </p:spPr>
            <p:txBody>
              <a:bodyPr/>
              <a:lstStyle/>
              <a:p>
                <a:endParaRPr lang="it-IT"/>
              </a:p>
            </p:txBody>
          </p:sp>
        </p:grpSp>
        <p:grpSp>
          <p:nvGrpSpPr>
            <p:cNvPr id="26" name="Group 697"/>
            <p:cNvGrpSpPr>
              <a:grpSpLocks/>
            </p:cNvGrpSpPr>
            <p:nvPr/>
          </p:nvGrpSpPr>
          <p:grpSpPr bwMode="auto">
            <a:xfrm>
              <a:off x="5079650" y="4778424"/>
              <a:ext cx="105675" cy="69040"/>
              <a:chOff x="3203" y="2118"/>
              <a:chExt cx="63" cy="46"/>
            </a:xfrm>
            <a:solidFill>
              <a:schemeClr val="bg1">
                <a:lumMod val="75000"/>
              </a:schemeClr>
            </a:solidFill>
          </p:grpSpPr>
          <p:sp>
            <p:nvSpPr>
              <p:cNvPr id="7271" name="Freeform 695"/>
              <p:cNvSpPr>
                <a:spLocks/>
              </p:cNvSpPr>
              <p:nvPr/>
            </p:nvSpPr>
            <p:spPr bwMode="auto">
              <a:xfrm>
                <a:off x="3203" y="2118"/>
                <a:ext cx="63" cy="46"/>
              </a:xfrm>
              <a:custGeom>
                <a:avLst/>
                <a:gdLst/>
                <a:ahLst/>
                <a:cxnLst>
                  <a:cxn ang="0">
                    <a:pos x="11" y="4"/>
                  </a:cxn>
                  <a:cxn ang="0">
                    <a:pos x="32" y="0"/>
                  </a:cxn>
                  <a:cxn ang="0">
                    <a:pos x="43" y="0"/>
                  </a:cxn>
                  <a:cxn ang="0">
                    <a:pos x="58" y="4"/>
                  </a:cxn>
                  <a:cxn ang="0">
                    <a:pos x="63" y="0"/>
                  </a:cxn>
                  <a:cxn ang="0">
                    <a:pos x="58" y="9"/>
                  </a:cxn>
                  <a:cxn ang="0">
                    <a:pos x="43" y="4"/>
                  </a:cxn>
                  <a:cxn ang="0">
                    <a:pos x="37" y="9"/>
                  </a:cxn>
                  <a:cxn ang="0">
                    <a:pos x="37" y="18"/>
                  </a:cxn>
                  <a:cxn ang="0">
                    <a:pos x="32" y="18"/>
                  </a:cxn>
                  <a:cxn ang="0">
                    <a:pos x="26" y="9"/>
                  </a:cxn>
                  <a:cxn ang="0">
                    <a:pos x="26" y="18"/>
                  </a:cxn>
                  <a:cxn ang="0">
                    <a:pos x="32" y="28"/>
                  </a:cxn>
                  <a:cxn ang="0">
                    <a:pos x="43" y="41"/>
                  </a:cxn>
                  <a:cxn ang="0">
                    <a:pos x="37" y="41"/>
                  </a:cxn>
                  <a:cxn ang="0">
                    <a:pos x="37" y="46"/>
                  </a:cxn>
                  <a:cxn ang="0">
                    <a:pos x="26" y="41"/>
                  </a:cxn>
                  <a:cxn ang="0">
                    <a:pos x="11" y="41"/>
                  </a:cxn>
                  <a:cxn ang="0">
                    <a:pos x="0" y="23"/>
                  </a:cxn>
                  <a:cxn ang="0">
                    <a:pos x="11" y="9"/>
                  </a:cxn>
                  <a:cxn ang="0">
                    <a:pos x="11" y="4"/>
                  </a:cxn>
                </a:cxnLst>
                <a:rect l="0" t="0" r="r" b="b"/>
                <a:pathLst>
                  <a:path w="63" h="46">
                    <a:moveTo>
                      <a:pt x="11" y="4"/>
                    </a:moveTo>
                    <a:lnTo>
                      <a:pt x="32" y="0"/>
                    </a:lnTo>
                    <a:lnTo>
                      <a:pt x="43" y="0"/>
                    </a:lnTo>
                    <a:lnTo>
                      <a:pt x="58" y="4"/>
                    </a:lnTo>
                    <a:lnTo>
                      <a:pt x="63" y="0"/>
                    </a:lnTo>
                    <a:lnTo>
                      <a:pt x="58" y="9"/>
                    </a:lnTo>
                    <a:lnTo>
                      <a:pt x="43" y="4"/>
                    </a:lnTo>
                    <a:lnTo>
                      <a:pt x="37" y="9"/>
                    </a:lnTo>
                    <a:lnTo>
                      <a:pt x="37" y="18"/>
                    </a:lnTo>
                    <a:lnTo>
                      <a:pt x="32" y="18"/>
                    </a:lnTo>
                    <a:lnTo>
                      <a:pt x="26" y="9"/>
                    </a:lnTo>
                    <a:lnTo>
                      <a:pt x="26" y="18"/>
                    </a:lnTo>
                    <a:lnTo>
                      <a:pt x="32" y="28"/>
                    </a:lnTo>
                    <a:lnTo>
                      <a:pt x="43" y="41"/>
                    </a:lnTo>
                    <a:lnTo>
                      <a:pt x="37" y="41"/>
                    </a:lnTo>
                    <a:lnTo>
                      <a:pt x="37" y="46"/>
                    </a:lnTo>
                    <a:lnTo>
                      <a:pt x="26" y="41"/>
                    </a:lnTo>
                    <a:lnTo>
                      <a:pt x="11" y="41"/>
                    </a:lnTo>
                    <a:lnTo>
                      <a:pt x="0" y="23"/>
                    </a:lnTo>
                    <a:lnTo>
                      <a:pt x="11" y="9"/>
                    </a:lnTo>
                    <a:lnTo>
                      <a:pt x="11" y="4"/>
                    </a:lnTo>
                    <a:close/>
                  </a:path>
                </a:pathLst>
              </a:custGeom>
              <a:grpFill/>
              <a:ln w="9525">
                <a:solidFill>
                  <a:schemeClr val="bg1"/>
                </a:solidFill>
                <a:round/>
                <a:headEnd/>
                <a:tailEnd/>
              </a:ln>
            </p:spPr>
            <p:txBody>
              <a:bodyPr/>
              <a:lstStyle/>
              <a:p>
                <a:endParaRPr lang="it-IT"/>
              </a:p>
            </p:txBody>
          </p:sp>
          <p:sp>
            <p:nvSpPr>
              <p:cNvPr id="7272" name="Freeform 696"/>
              <p:cNvSpPr>
                <a:spLocks/>
              </p:cNvSpPr>
              <p:nvPr/>
            </p:nvSpPr>
            <p:spPr bwMode="auto">
              <a:xfrm>
                <a:off x="3203" y="2118"/>
                <a:ext cx="63" cy="46"/>
              </a:xfrm>
              <a:custGeom>
                <a:avLst/>
                <a:gdLst/>
                <a:ahLst/>
                <a:cxnLst>
                  <a:cxn ang="0">
                    <a:pos x="11" y="4"/>
                  </a:cxn>
                  <a:cxn ang="0">
                    <a:pos x="32" y="0"/>
                  </a:cxn>
                  <a:cxn ang="0">
                    <a:pos x="43" y="0"/>
                  </a:cxn>
                  <a:cxn ang="0">
                    <a:pos x="58" y="4"/>
                  </a:cxn>
                  <a:cxn ang="0">
                    <a:pos x="63" y="0"/>
                  </a:cxn>
                  <a:cxn ang="0">
                    <a:pos x="58" y="9"/>
                  </a:cxn>
                  <a:cxn ang="0">
                    <a:pos x="43" y="4"/>
                  </a:cxn>
                  <a:cxn ang="0">
                    <a:pos x="37" y="9"/>
                  </a:cxn>
                  <a:cxn ang="0">
                    <a:pos x="37" y="18"/>
                  </a:cxn>
                  <a:cxn ang="0">
                    <a:pos x="32" y="18"/>
                  </a:cxn>
                  <a:cxn ang="0">
                    <a:pos x="26" y="9"/>
                  </a:cxn>
                  <a:cxn ang="0">
                    <a:pos x="26" y="18"/>
                  </a:cxn>
                  <a:cxn ang="0">
                    <a:pos x="32" y="28"/>
                  </a:cxn>
                  <a:cxn ang="0">
                    <a:pos x="43" y="41"/>
                  </a:cxn>
                  <a:cxn ang="0">
                    <a:pos x="37" y="41"/>
                  </a:cxn>
                  <a:cxn ang="0">
                    <a:pos x="37" y="46"/>
                  </a:cxn>
                  <a:cxn ang="0">
                    <a:pos x="26" y="41"/>
                  </a:cxn>
                  <a:cxn ang="0">
                    <a:pos x="11" y="41"/>
                  </a:cxn>
                  <a:cxn ang="0">
                    <a:pos x="0" y="23"/>
                  </a:cxn>
                  <a:cxn ang="0">
                    <a:pos x="11" y="9"/>
                  </a:cxn>
                  <a:cxn ang="0">
                    <a:pos x="11" y="4"/>
                  </a:cxn>
                </a:cxnLst>
                <a:rect l="0" t="0" r="r" b="b"/>
                <a:pathLst>
                  <a:path w="63" h="46">
                    <a:moveTo>
                      <a:pt x="11" y="4"/>
                    </a:moveTo>
                    <a:lnTo>
                      <a:pt x="32" y="0"/>
                    </a:lnTo>
                    <a:lnTo>
                      <a:pt x="43" y="0"/>
                    </a:lnTo>
                    <a:lnTo>
                      <a:pt x="58" y="4"/>
                    </a:lnTo>
                    <a:lnTo>
                      <a:pt x="63" y="0"/>
                    </a:lnTo>
                    <a:lnTo>
                      <a:pt x="58" y="9"/>
                    </a:lnTo>
                    <a:lnTo>
                      <a:pt x="43" y="4"/>
                    </a:lnTo>
                    <a:lnTo>
                      <a:pt x="37" y="9"/>
                    </a:lnTo>
                    <a:lnTo>
                      <a:pt x="37" y="18"/>
                    </a:lnTo>
                    <a:lnTo>
                      <a:pt x="32" y="18"/>
                    </a:lnTo>
                    <a:lnTo>
                      <a:pt x="26" y="9"/>
                    </a:lnTo>
                    <a:lnTo>
                      <a:pt x="26" y="18"/>
                    </a:lnTo>
                    <a:lnTo>
                      <a:pt x="32" y="28"/>
                    </a:lnTo>
                    <a:lnTo>
                      <a:pt x="43" y="41"/>
                    </a:lnTo>
                    <a:lnTo>
                      <a:pt x="37" y="41"/>
                    </a:lnTo>
                    <a:lnTo>
                      <a:pt x="37" y="46"/>
                    </a:lnTo>
                    <a:lnTo>
                      <a:pt x="26" y="41"/>
                    </a:lnTo>
                    <a:lnTo>
                      <a:pt x="11" y="41"/>
                    </a:lnTo>
                    <a:lnTo>
                      <a:pt x="0" y="23"/>
                    </a:lnTo>
                    <a:lnTo>
                      <a:pt x="11" y="9"/>
                    </a:lnTo>
                    <a:lnTo>
                      <a:pt x="11" y="4"/>
                    </a:lnTo>
                    <a:close/>
                  </a:path>
                </a:pathLst>
              </a:custGeom>
              <a:grpFill/>
              <a:ln w="4763" cap="rnd">
                <a:solidFill>
                  <a:schemeClr val="bg1"/>
                </a:solidFill>
                <a:prstDash val="solid"/>
                <a:round/>
                <a:headEnd/>
                <a:tailEnd/>
              </a:ln>
            </p:spPr>
            <p:txBody>
              <a:bodyPr/>
              <a:lstStyle/>
              <a:p>
                <a:endParaRPr lang="it-IT"/>
              </a:p>
            </p:txBody>
          </p:sp>
        </p:grpSp>
        <p:grpSp>
          <p:nvGrpSpPr>
            <p:cNvPr id="27" name="Group 700"/>
            <p:cNvGrpSpPr>
              <a:grpSpLocks/>
            </p:cNvGrpSpPr>
            <p:nvPr/>
          </p:nvGrpSpPr>
          <p:grpSpPr bwMode="auto">
            <a:xfrm>
              <a:off x="5079650" y="4778424"/>
              <a:ext cx="105675" cy="69040"/>
              <a:chOff x="3203" y="2118"/>
              <a:chExt cx="63" cy="46"/>
            </a:xfrm>
            <a:solidFill>
              <a:schemeClr val="bg1">
                <a:lumMod val="75000"/>
              </a:schemeClr>
            </a:solidFill>
          </p:grpSpPr>
          <p:sp>
            <p:nvSpPr>
              <p:cNvPr id="7269" name="Freeform 698"/>
              <p:cNvSpPr>
                <a:spLocks/>
              </p:cNvSpPr>
              <p:nvPr/>
            </p:nvSpPr>
            <p:spPr bwMode="auto">
              <a:xfrm>
                <a:off x="3203" y="2118"/>
                <a:ext cx="63" cy="46"/>
              </a:xfrm>
              <a:custGeom>
                <a:avLst/>
                <a:gdLst/>
                <a:ahLst/>
                <a:cxnLst>
                  <a:cxn ang="0">
                    <a:pos x="11" y="4"/>
                  </a:cxn>
                  <a:cxn ang="0">
                    <a:pos x="32" y="0"/>
                  </a:cxn>
                  <a:cxn ang="0">
                    <a:pos x="43" y="0"/>
                  </a:cxn>
                  <a:cxn ang="0">
                    <a:pos x="58" y="4"/>
                  </a:cxn>
                  <a:cxn ang="0">
                    <a:pos x="63" y="0"/>
                  </a:cxn>
                  <a:cxn ang="0">
                    <a:pos x="58" y="9"/>
                  </a:cxn>
                  <a:cxn ang="0">
                    <a:pos x="43" y="4"/>
                  </a:cxn>
                  <a:cxn ang="0">
                    <a:pos x="37" y="9"/>
                  </a:cxn>
                  <a:cxn ang="0">
                    <a:pos x="37" y="18"/>
                  </a:cxn>
                  <a:cxn ang="0">
                    <a:pos x="32" y="18"/>
                  </a:cxn>
                  <a:cxn ang="0">
                    <a:pos x="26" y="9"/>
                  </a:cxn>
                  <a:cxn ang="0">
                    <a:pos x="26" y="18"/>
                  </a:cxn>
                  <a:cxn ang="0">
                    <a:pos x="32" y="28"/>
                  </a:cxn>
                  <a:cxn ang="0">
                    <a:pos x="43" y="41"/>
                  </a:cxn>
                  <a:cxn ang="0">
                    <a:pos x="37" y="41"/>
                  </a:cxn>
                  <a:cxn ang="0">
                    <a:pos x="37" y="46"/>
                  </a:cxn>
                  <a:cxn ang="0">
                    <a:pos x="26" y="41"/>
                  </a:cxn>
                  <a:cxn ang="0">
                    <a:pos x="11" y="41"/>
                  </a:cxn>
                  <a:cxn ang="0">
                    <a:pos x="0" y="23"/>
                  </a:cxn>
                  <a:cxn ang="0">
                    <a:pos x="11" y="9"/>
                  </a:cxn>
                  <a:cxn ang="0">
                    <a:pos x="11" y="4"/>
                  </a:cxn>
                </a:cxnLst>
                <a:rect l="0" t="0" r="r" b="b"/>
                <a:pathLst>
                  <a:path w="63" h="46">
                    <a:moveTo>
                      <a:pt x="11" y="4"/>
                    </a:moveTo>
                    <a:lnTo>
                      <a:pt x="32" y="0"/>
                    </a:lnTo>
                    <a:lnTo>
                      <a:pt x="43" y="0"/>
                    </a:lnTo>
                    <a:lnTo>
                      <a:pt x="58" y="4"/>
                    </a:lnTo>
                    <a:lnTo>
                      <a:pt x="63" y="0"/>
                    </a:lnTo>
                    <a:lnTo>
                      <a:pt x="58" y="9"/>
                    </a:lnTo>
                    <a:lnTo>
                      <a:pt x="43" y="4"/>
                    </a:lnTo>
                    <a:lnTo>
                      <a:pt x="37" y="9"/>
                    </a:lnTo>
                    <a:lnTo>
                      <a:pt x="37" y="18"/>
                    </a:lnTo>
                    <a:lnTo>
                      <a:pt x="32" y="18"/>
                    </a:lnTo>
                    <a:lnTo>
                      <a:pt x="26" y="9"/>
                    </a:lnTo>
                    <a:lnTo>
                      <a:pt x="26" y="18"/>
                    </a:lnTo>
                    <a:lnTo>
                      <a:pt x="32" y="28"/>
                    </a:lnTo>
                    <a:lnTo>
                      <a:pt x="43" y="41"/>
                    </a:lnTo>
                    <a:lnTo>
                      <a:pt x="37" y="41"/>
                    </a:lnTo>
                    <a:lnTo>
                      <a:pt x="37" y="46"/>
                    </a:lnTo>
                    <a:lnTo>
                      <a:pt x="26" y="41"/>
                    </a:lnTo>
                    <a:lnTo>
                      <a:pt x="11" y="41"/>
                    </a:lnTo>
                    <a:lnTo>
                      <a:pt x="0" y="23"/>
                    </a:lnTo>
                    <a:lnTo>
                      <a:pt x="11" y="9"/>
                    </a:lnTo>
                    <a:lnTo>
                      <a:pt x="11" y="4"/>
                    </a:lnTo>
                    <a:close/>
                  </a:path>
                </a:pathLst>
              </a:custGeom>
              <a:grpFill/>
              <a:ln w="9525">
                <a:solidFill>
                  <a:schemeClr val="bg1"/>
                </a:solidFill>
                <a:round/>
                <a:headEnd/>
                <a:tailEnd/>
              </a:ln>
            </p:spPr>
            <p:txBody>
              <a:bodyPr/>
              <a:lstStyle/>
              <a:p>
                <a:endParaRPr lang="it-IT"/>
              </a:p>
            </p:txBody>
          </p:sp>
          <p:sp>
            <p:nvSpPr>
              <p:cNvPr id="7270" name="Freeform 699"/>
              <p:cNvSpPr>
                <a:spLocks/>
              </p:cNvSpPr>
              <p:nvPr/>
            </p:nvSpPr>
            <p:spPr bwMode="auto">
              <a:xfrm>
                <a:off x="3203" y="2118"/>
                <a:ext cx="63" cy="46"/>
              </a:xfrm>
              <a:custGeom>
                <a:avLst/>
                <a:gdLst/>
                <a:ahLst/>
                <a:cxnLst>
                  <a:cxn ang="0">
                    <a:pos x="11" y="4"/>
                  </a:cxn>
                  <a:cxn ang="0">
                    <a:pos x="32" y="0"/>
                  </a:cxn>
                  <a:cxn ang="0">
                    <a:pos x="43" y="0"/>
                  </a:cxn>
                  <a:cxn ang="0">
                    <a:pos x="58" y="4"/>
                  </a:cxn>
                  <a:cxn ang="0">
                    <a:pos x="63" y="0"/>
                  </a:cxn>
                  <a:cxn ang="0">
                    <a:pos x="58" y="9"/>
                  </a:cxn>
                  <a:cxn ang="0">
                    <a:pos x="43" y="4"/>
                  </a:cxn>
                  <a:cxn ang="0">
                    <a:pos x="37" y="9"/>
                  </a:cxn>
                  <a:cxn ang="0">
                    <a:pos x="37" y="18"/>
                  </a:cxn>
                  <a:cxn ang="0">
                    <a:pos x="32" y="18"/>
                  </a:cxn>
                  <a:cxn ang="0">
                    <a:pos x="26" y="9"/>
                  </a:cxn>
                  <a:cxn ang="0">
                    <a:pos x="26" y="18"/>
                  </a:cxn>
                  <a:cxn ang="0">
                    <a:pos x="32" y="28"/>
                  </a:cxn>
                  <a:cxn ang="0">
                    <a:pos x="43" y="41"/>
                  </a:cxn>
                  <a:cxn ang="0">
                    <a:pos x="37" y="41"/>
                  </a:cxn>
                  <a:cxn ang="0">
                    <a:pos x="37" y="46"/>
                  </a:cxn>
                  <a:cxn ang="0">
                    <a:pos x="26" y="41"/>
                  </a:cxn>
                  <a:cxn ang="0">
                    <a:pos x="11" y="41"/>
                  </a:cxn>
                  <a:cxn ang="0">
                    <a:pos x="0" y="23"/>
                  </a:cxn>
                  <a:cxn ang="0">
                    <a:pos x="11" y="9"/>
                  </a:cxn>
                  <a:cxn ang="0">
                    <a:pos x="11" y="4"/>
                  </a:cxn>
                </a:cxnLst>
                <a:rect l="0" t="0" r="r" b="b"/>
                <a:pathLst>
                  <a:path w="63" h="46">
                    <a:moveTo>
                      <a:pt x="11" y="4"/>
                    </a:moveTo>
                    <a:lnTo>
                      <a:pt x="32" y="0"/>
                    </a:lnTo>
                    <a:lnTo>
                      <a:pt x="43" y="0"/>
                    </a:lnTo>
                    <a:lnTo>
                      <a:pt x="58" y="4"/>
                    </a:lnTo>
                    <a:lnTo>
                      <a:pt x="63" y="0"/>
                    </a:lnTo>
                    <a:lnTo>
                      <a:pt x="58" y="9"/>
                    </a:lnTo>
                    <a:lnTo>
                      <a:pt x="43" y="4"/>
                    </a:lnTo>
                    <a:lnTo>
                      <a:pt x="37" y="9"/>
                    </a:lnTo>
                    <a:lnTo>
                      <a:pt x="37" y="18"/>
                    </a:lnTo>
                    <a:lnTo>
                      <a:pt x="32" y="18"/>
                    </a:lnTo>
                    <a:lnTo>
                      <a:pt x="26" y="9"/>
                    </a:lnTo>
                    <a:lnTo>
                      <a:pt x="26" y="18"/>
                    </a:lnTo>
                    <a:lnTo>
                      <a:pt x="32" y="28"/>
                    </a:lnTo>
                    <a:lnTo>
                      <a:pt x="43" y="41"/>
                    </a:lnTo>
                    <a:lnTo>
                      <a:pt x="37" y="41"/>
                    </a:lnTo>
                    <a:lnTo>
                      <a:pt x="37" y="46"/>
                    </a:lnTo>
                    <a:lnTo>
                      <a:pt x="26" y="41"/>
                    </a:lnTo>
                    <a:lnTo>
                      <a:pt x="11" y="41"/>
                    </a:lnTo>
                    <a:lnTo>
                      <a:pt x="0" y="23"/>
                    </a:lnTo>
                    <a:lnTo>
                      <a:pt x="11" y="9"/>
                    </a:lnTo>
                    <a:lnTo>
                      <a:pt x="11" y="4"/>
                    </a:lnTo>
                  </a:path>
                </a:pathLst>
              </a:custGeom>
              <a:grpFill/>
              <a:ln w="4763" cap="rnd">
                <a:solidFill>
                  <a:schemeClr val="bg1"/>
                </a:solidFill>
                <a:prstDash val="solid"/>
                <a:round/>
                <a:headEnd/>
                <a:tailEnd/>
              </a:ln>
            </p:spPr>
            <p:txBody>
              <a:bodyPr/>
              <a:lstStyle/>
              <a:p>
                <a:endParaRPr lang="it-IT"/>
              </a:p>
            </p:txBody>
          </p:sp>
        </p:grpSp>
        <p:grpSp>
          <p:nvGrpSpPr>
            <p:cNvPr id="28" name="Group 703"/>
            <p:cNvGrpSpPr>
              <a:grpSpLocks/>
            </p:cNvGrpSpPr>
            <p:nvPr/>
          </p:nvGrpSpPr>
          <p:grpSpPr bwMode="auto">
            <a:xfrm>
              <a:off x="5339646" y="4853468"/>
              <a:ext cx="122449" cy="78045"/>
              <a:chOff x="3358" y="2168"/>
              <a:chExt cx="73" cy="52"/>
            </a:xfrm>
            <a:solidFill>
              <a:schemeClr val="bg1">
                <a:lumMod val="75000"/>
              </a:schemeClr>
            </a:solidFill>
          </p:grpSpPr>
          <p:sp>
            <p:nvSpPr>
              <p:cNvPr id="7267" name="Freeform 701"/>
              <p:cNvSpPr>
                <a:spLocks/>
              </p:cNvSpPr>
              <p:nvPr/>
            </p:nvSpPr>
            <p:spPr bwMode="auto">
              <a:xfrm>
                <a:off x="3358" y="2168"/>
                <a:ext cx="73" cy="52"/>
              </a:xfrm>
              <a:custGeom>
                <a:avLst/>
                <a:gdLst/>
                <a:ahLst/>
                <a:cxnLst>
                  <a:cxn ang="0">
                    <a:pos x="0" y="52"/>
                  </a:cxn>
                  <a:cxn ang="0">
                    <a:pos x="5" y="48"/>
                  </a:cxn>
                  <a:cxn ang="0">
                    <a:pos x="10" y="34"/>
                  </a:cxn>
                  <a:cxn ang="0">
                    <a:pos x="5" y="29"/>
                  </a:cxn>
                  <a:cxn ang="0">
                    <a:pos x="5" y="10"/>
                  </a:cxn>
                  <a:cxn ang="0">
                    <a:pos x="10" y="10"/>
                  </a:cxn>
                  <a:cxn ang="0">
                    <a:pos x="10" y="5"/>
                  </a:cxn>
                  <a:cxn ang="0">
                    <a:pos x="31" y="0"/>
                  </a:cxn>
                  <a:cxn ang="0">
                    <a:pos x="36" y="5"/>
                  </a:cxn>
                  <a:cxn ang="0">
                    <a:pos x="52" y="0"/>
                  </a:cxn>
                  <a:cxn ang="0">
                    <a:pos x="73" y="0"/>
                  </a:cxn>
                  <a:cxn ang="0">
                    <a:pos x="63" y="5"/>
                  </a:cxn>
                  <a:cxn ang="0">
                    <a:pos x="52" y="29"/>
                  </a:cxn>
                  <a:cxn ang="0">
                    <a:pos x="36" y="43"/>
                  </a:cxn>
                  <a:cxn ang="0">
                    <a:pos x="31" y="43"/>
                  </a:cxn>
                  <a:cxn ang="0">
                    <a:pos x="10" y="52"/>
                  </a:cxn>
                  <a:cxn ang="0">
                    <a:pos x="0" y="52"/>
                  </a:cxn>
                </a:cxnLst>
                <a:rect l="0" t="0" r="r" b="b"/>
                <a:pathLst>
                  <a:path w="73" h="52">
                    <a:moveTo>
                      <a:pt x="0" y="52"/>
                    </a:moveTo>
                    <a:lnTo>
                      <a:pt x="5" y="48"/>
                    </a:lnTo>
                    <a:lnTo>
                      <a:pt x="10" y="34"/>
                    </a:lnTo>
                    <a:lnTo>
                      <a:pt x="5" y="29"/>
                    </a:lnTo>
                    <a:lnTo>
                      <a:pt x="5" y="10"/>
                    </a:lnTo>
                    <a:lnTo>
                      <a:pt x="10" y="10"/>
                    </a:lnTo>
                    <a:lnTo>
                      <a:pt x="10" y="5"/>
                    </a:lnTo>
                    <a:lnTo>
                      <a:pt x="31" y="0"/>
                    </a:lnTo>
                    <a:lnTo>
                      <a:pt x="36" y="5"/>
                    </a:lnTo>
                    <a:lnTo>
                      <a:pt x="52" y="0"/>
                    </a:lnTo>
                    <a:lnTo>
                      <a:pt x="73" y="0"/>
                    </a:lnTo>
                    <a:lnTo>
                      <a:pt x="63" y="5"/>
                    </a:lnTo>
                    <a:lnTo>
                      <a:pt x="52" y="29"/>
                    </a:lnTo>
                    <a:lnTo>
                      <a:pt x="36" y="43"/>
                    </a:lnTo>
                    <a:lnTo>
                      <a:pt x="31" y="43"/>
                    </a:lnTo>
                    <a:lnTo>
                      <a:pt x="10" y="52"/>
                    </a:lnTo>
                    <a:lnTo>
                      <a:pt x="0" y="52"/>
                    </a:lnTo>
                    <a:close/>
                  </a:path>
                </a:pathLst>
              </a:custGeom>
              <a:grpFill/>
              <a:ln w="9525">
                <a:solidFill>
                  <a:schemeClr val="bg1"/>
                </a:solidFill>
                <a:round/>
                <a:headEnd/>
                <a:tailEnd/>
              </a:ln>
            </p:spPr>
            <p:txBody>
              <a:bodyPr/>
              <a:lstStyle/>
              <a:p>
                <a:endParaRPr lang="it-IT"/>
              </a:p>
            </p:txBody>
          </p:sp>
          <p:sp>
            <p:nvSpPr>
              <p:cNvPr id="7268" name="Freeform 702"/>
              <p:cNvSpPr>
                <a:spLocks/>
              </p:cNvSpPr>
              <p:nvPr/>
            </p:nvSpPr>
            <p:spPr bwMode="auto">
              <a:xfrm>
                <a:off x="3358" y="2168"/>
                <a:ext cx="73" cy="52"/>
              </a:xfrm>
              <a:custGeom>
                <a:avLst/>
                <a:gdLst/>
                <a:ahLst/>
                <a:cxnLst>
                  <a:cxn ang="0">
                    <a:pos x="0" y="52"/>
                  </a:cxn>
                  <a:cxn ang="0">
                    <a:pos x="5" y="48"/>
                  </a:cxn>
                  <a:cxn ang="0">
                    <a:pos x="10" y="34"/>
                  </a:cxn>
                  <a:cxn ang="0">
                    <a:pos x="5" y="29"/>
                  </a:cxn>
                  <a:cxn ang="0">
                    <a:pos x="5" y="10"/>
                  </a:cxn>
                  <a:cxn ang="0">
                    <a:pos x="10" y="10"/>
                  </a:cxn>
                  <a:cxn ang="0">
                    <a:pos x="10" y="5"/>
                  </a:cxn>
                  <a:cxn ang="0">
                    <a:pos x="31" y="0"/>
                  </a:cxn>
                  <a:cxn ang="0">
                    <a:pos x="36" y="5"/>
                  </a:cxn>
                  <a:cxn ang="0">
                    <a:pos x="52" y="0"/>
                  </a:cxn>
                  <a:cxn ang="0">
                    <a:pos x="73" y="0"/>
                  </a:cxn>
                  <a:cxn ang="0">
                    <a:pos x="63" y="5"/>
                  </a:cxn>
                  <a:cxn ang="0">
                    <a:pos x="52" y="29"/>
                  </a:cxn>
                  <a:cxn ang="0">
                    <a:pos x="36" y="43"/>
                  </a:cxn>
                  <a:cxn ang="0">
                    <a:pos x="31" y="43"/>
                  </a:cxn>
                  <a:cxn ang="0">
                    <a:pos x="10" y="52"/>
                  </a:cxn>
                  <a:cxn ang="0">
                    <a:pos x="0" y="52"/>
                  </a:cxn>
                </a:cxnLst>
                <a:rect l="0" t="0" r="r" b="b"/>
                <a:pathLst>
                  <a:path w="73" h="52">
                    <a:moveTo>
                      <a:pt x="0" y="52"/>
                    </a:moveTo>
                    <a:lnTo>
                      <a:pt x="5" y="48"/>
                    </a:lnTo>
                    <a:lnTo>
                      <a:pt x="10" y="34"/>
                    </a:lnTo>
                    <a:lnTo>
                      <a:pt x="5" y="29"/>
                    </a:lnTo>
                    <a:lnTo>
                      <a:pt x="5" y="10"/>
                    </a:lnTo>
                    <a:lnTo>
                      <a:pt x="10" y="10"/>
                    </a:lnTo>
                    <a:lnTo>
                      <a:pt x="10" y="5"/>
                    </a:lnTo>
                    <a:lnTo>
                      <a:pt x="31" y="0"/>
                    </a:lnTo>
                    <a:lnTo>
                      <a:pt x="36" y="5"/>
                    </a:lnTo>
                    <a:lnTo>
                      <a:pt x="52" y="0"/>
                    </a:lnTo>
                    <a:lnTo>
                      <a:pt x="73" y="0"/>
                    </a:lnTo>
                    <a:lnTo>
                      <a:pt x="63" y="5"/>
                    </a:lnTo>
                    <a:lnTo>
                      <a:pt x="52" y="29"/>
                    </a:lnTo>
                    <a:lnTo>
                      <a:pt x="36" y="43"/>
                    </a:lnTo>
                    <a:lnTo>
                      <a:pt x="31" y="43"/>
                    </a:lnTo>
                    <a:lnTo>
                      <a:pt x="10" y="52"/>
                    </a:lnTo>
                    <a:lnTo>
                      <a:pt x="0" y="52"/>
                    </a:lnTo>
                    <a:close/>
                  </a:path>
                </a:pathLst>
              </a:custGeom>
              <a:grpFill/>
              <a:ln w="4763" cap="rnd">
                <a:solidFill>
                  <a:schemeClr val="bg1"/>
                </a:solidFill>
                <a:prstDash val="solid"/>
                <a:round/>
                <a:headEnd/>
                <a:tailEnd/>
              </a:ln>
            </p:spPr>
            <p:txBody>
              <a:bodyPr/>
              <a:lstStyle/>
              <a:p>
                <a:endParaRPr lang="it-IT"/>
              </a:p>
            </p:txBody>
          </p:sp>
        </p:grpSp>
        <p:grpSp>
          <p:nvGrpSpPr>
            <p:cNvPr id="29" name="Group 706"/>
            <p:cNvGrpSpPr>
              <a:grpSpLocks/>
            </p:cNvGrpSpPr>
            <p:nvPr/>
          </p:nvGrpSpPr>
          <p:grpSpPr bwMode="auto">
            <a:xfrm>
              <a:off x="5339646" y="4853468"/>
              <a:ext cx="122449" cy="78045"/>
              <a:chOff x="3358" y="2168"/>
              <a:chExt cx="73" cy="52"/>
            </a:xfrm>
            <a:solidFill>
              <a:schemeClr val="bg1">
                <a:lumMod val="75000"/>
              </a:schemeClr>
            </a:solidFill>
          </p:grpSpPr>
          <p:sp>
            <p:nvSpPr>
              <p:cNvPr id="7265" name="Freeform 704"/>
              <p:cNvSpPr>
                <a:spLocks/>
              </p:cNvSpPr>
              <p:nvPr/>
            </p:nvSpPr>
            <p:spPr bwMode="auto">
              <a:xfrm>
                <a:off x="3358" y="2168"/>
                <a:ext cx="73" cy="52"/>
              </a:xfrm>
              <a:custGeom>
                <a:avLst/>
                <a:gdLst/>
                <a:ahLst/>
                <a:cxnLst>
                  <a:cxn ang="0">
                    <a:pos x="0" y="52"/>
                  </a:cxn>
                  <a:cxn ang="0">
                    <a:pos x="5" y="48"/>
                  </a:cxn>
                  <a:cxn ang="0">
                    <a:pos x="10" y="34"/>
                  </a:cxn>
                  <a:cxn ang="0">
                    <a:pos x="5" y="29"/>
                  </a:cxn>
                  <a:cxn ang="0">
                    <a:pos x="5" y="10"/>
                  </a:cxn>
                  <a:cxn ang="0">
                    <a:pos x="10" y="10"/>
                  </a:cxn>
                  <a:cxn ang="0">
                    <a:pos x="10" y="5"/>
                  </a:cxn>
                  <a:cxn ang="0">
                    <a:pos x="31" y="0"/>
                  </a:cxn>
                  <a:cxn ang="0">
                    <a:pos x="36" y="5"/>
                  </a:cxn>
                  <a:cxn ang="0">
                    <a:pos x="52" y="0"/>
                  </a:cxn>
                  <a:cxn ang="0">
                    <a:pos x="73" y="0"/>
                  </a:cxn>
                  <a:cxn ang="0">
                    <a:pos x="63" y="5"/>
                  </a:cxn>
                  <a:cxn ang="0">
                    <a:pos x="52" y="29"/>
                  </a:cxn>
                  <a:cxn ang="0">
                    <a:pos x="36" y="43"/>
                  </a:cxn>
                  <a:cxn ang="0">
                    <a:pos x="31" y="43"/>
                  </a:cxn>
                  <a:cxn ang="0">
                    <a:pos x="10" y="52"/>
                  </a:cxn>
                  <a:cxn ang="0">
                    <a:pos x="0" y="52"/>
                  </a:cxn>
                </a:cxnLst>
                <a:rect l="0" t="0" r="r" b="b"/>
                <a:pathLst>
                  <a:path w="73" h="52">
                    <a:moveTo>
                      <a:pt x="0" y="52"/>
                    </a:moveTo>
                    <a:lnTo>
                      <a:pt x="5" y="48"/>
                    </a:lnTo>
                    <a:lnTo>
                      <a:pt x="10" y="34"/>
                    </a:lnTo>
                    <a:lnTo>
                      <a:pt x="5" y="29"/>
                    </a:lnTo>
                    <a:lnTo>
                      <a:pt x="5" y="10"/>
                    </a:lnTo>
                    <a:lnTo>
                      <a:pt x="10" y="10"/>
                    </a:lnTo>
                    <a:lnTo>
                      <a:pt x="10" y="5"/>
                    </a:lnTo>
                    <a:lnTo>
                      <a:pt x="31" y="0"/>
                    </a:lnTo>
                    <a:lnTo>
                      <a:pt x="36" y="5"/>
                    </a:lnTo>
                    <a:lnTo>
                      <a:pt x="52" y="0"/>
                    </a:lnTo>
                    <a:lnTo>
                      <a:pt x="73" y="0"/>
                    </a:lnTo>
                    <a:lnTo>
                      <a:pt x="63" y="5"/>
                    </a:lnTo>
                    <a:lnTo>
                      <a:pt x="52" y="29"/>
                    </a:lnTo>
                    <a:lnTo>
                      <a:pt x="36" y="43"/>
                    </a:lnTo>
                    <a:lnTo>
                      <a:pt x="31" y="43"/>
                    </a:lnTo>
                    <a:lnTo>
                      <a:pt x="10" y="52"/>
                    </a:lnTo>
                    <a:lnTo>
                      <a:pt x="0" y="52"/>
                    </a:lnTo>
                    <a:close/>
                  </a:path>
                </a:pathLst>
              </a:custGeom>
              <a:grpFill/>
              <a:ln w="9525">
                <a:solidFill>
                  <a:schemeClr val="bg1"/>
                </a:solidFill>
                <a:round/>
                <a:headEnd/>
                <a:tailEnd/>
              </a:ln>
            </p:spPr>
            <p:txBody>
              <a:bodyPr/>
              <a:lstStyle/>
              <a:p>
                <a:endParaRPr lang="it-IT"/>
              </a:p>
            </p:txBody>
          </p:sp>
          <p:sp>
            <p:nvSpPr>
              <p:cNvPr id="7266" name="Freeform 705"/>
              <p:cNvSpPr>
                <a:spLocks/>
              </p:cNvSpPr>
              <p:nvPr/>
            </p:nvSpPr>
            <p:spPr bwMode="auto">
              <a:xfrm>
                <a:off x="3358" y="2168"/>
                <a:ext cx="73" cy="52"/>
              </a:xfrm>
              <a:custGeom>
                <a:avLst/>
                <a:gdLst/>
                <a:ahLst/>
                <a:cxnLst>
                  <a:cxn ang="0">
                    <a:pos x="0" y="52"/>
                  </a:cxn>
                  <a:cxn ang="0">
                    <a:pos x="5" y="48"/>
                  </a:cxn>
                  <a:cxn ang="0">
                    <a:pos x="10" y="34"/>
                  </a:cxn>
                  <a:cxn ang="0">
                    <a:pos x="5" y="29"/>
                  </a:cxn>
                  <a:cxn ang="0">
                    <a:pos x="5" y="10"/>
                  </a:cxn>
                  <a:cxn ang="0">
                    <a:pos x="10" y="10"/>
                  </a:cxn>
                  <a:cxn ang="0">
                    <a:pos x="10" y="5"/>
                  </a:cxn>
                  <a:cxn ang="0">
                    <a:pos x="31" y="0"/>
                  </a:cxn>
                  <a:cxn ang="0">
                    <a:pos x="36" y="5"/>
                  </a:cxn>
                  <a:cxn ang="0">
                    <a:pos x="52" y="0"/>
                  </a:cxn>
                  <a:cxn ang="0">
                    <a:pos x="73" y="0"/>
                  </a:cxn>
                  <a:cxn ang="0">
                    <a:pos x="63" y="5"/>
                  </a:cxn>
                  <a:cxn ang="0">
                    <a:pos x="52" y="29"/>
                  </a:cxn>
                  <a:cxn ang="0">
                    <a:pos x="36" y="43"/>
                  </a:cxn>
                  <a:cxn ang="0">
                    <a:pos x="31" y="43"/>
                  </a:cxn>
                  <a:cxn ang="0">
                    <a:pos x="10" y="52"/>
                  </a:cxn>
                  <a:cxn ang="0">
                    <a:pos x="0" y="52"/>
                  </a:cxn>
                </a:cxnLst>
                <a:rect l="0" t="0" r="r" b="b"/>
                <a:pathLst>
                  <a:path w="73" h="52">
                    <a:moveTo>
                      <a:pt x="0" y="52"/>
                    </a:moveTo>
                    <a:lnTo>
                      <a:pt x="5" y="48"/>
                    </a:lnTo>
                    <a:lnTo>
                      <a:pt x="10" y="34"/>
                    </a:lnTo>
                    <a:lnTo>
                      <a:pt x="5" y="29"/>
                    </a:lnTo>
                    <a:lnTo>
                      <a:pt x="5" y="10"/>
                    </a:lnTo>
                    <a:lnTo>
                      <a:pt x="10" y="10"/>
                    </a:lnTo>
                    <a:lnTo>
                      <a:pt x="10" y="5"/>
                    </a:lnTo>
                    <a:lnTo>
                      <a:pt x="31" y="0"/>
                    </a:lnTo>
                    <a:lnTo>
                      <a:pt x="36" y="5"/>
                    </a:lnTo>
                    <a:lnTo>
                      <a:pt x="52" y="0"/>
                    </a:lnTo>
                    <a:lnTo>
                      <a:pt x="73" y="0"/>
                    </a:lnTo>
                    <a:lnTo>
                      <a:pt x="63" y="5"/>
                    </a:lnTo>
                    <a:lnTo>
                      <a:pt x="52" y="29"/>
                    </a:lnTo>
                    <a:lnTo>
                      <a:pt x="36" y="43"/>
                    </a:lnTo>
                    <a:lnTo>
                      <a:pt x="31" y="43"/>
                    </a:lnTo>
                    <a:lnTo>
                      <a:pt x="10" y="52"/>
                    </a:lnTo>
                    <a:lnTo>
                      <a:pt x="0" y="52"/>
                    </a:lnTo>
                  </a:path>
                </a:pathLst>
              </a:custGeom>
              <a:grpFill/>
              <a:ln w="4763" cap="rnd">
                <a:solidFill>
                  <a:schemeClr val="bg1"/>
                </a:solidFill>
                <a:prstDash val="solid"/>
                <a:round/>
                <a:headEnd/>
                <a:tailEnd/>
              </a:ln>
            </p:spPr>
            <p:txBody>
              <a:bodyPr/>
              <a:lstStyle/>
              <a:p>
                <a:endParaRPr lang="it-IT"/>
              </a:p>
            </p:txBody>
          </p:sp>
        </p:grpSp>
        <p:grpSp>
          <p:nvGrpSpPr>
            <p:cNvPr id="30" name="Group 709"/>
            <p:cNvGrpSpPr>
              <a:grpSpLocks/>
            </p:cNvGrpSpPr>
            <p:nvPr/>
          </p:nvGrpSpPr>
          <p:grpSpPr bwMode="auto">
            <a:xfrm>
              <a:off x="5319517" y="4919507"/>
              <a:ext cx="80515" cy="63037"/>
              <a:chOff x="3346" y="2212"/>
              <a:chExt cx="48" cy="42"/>
            </a:xfrm>
            <a:solidFill>
              <a:schemeClr val="bg1">
                <a:lumMod val="75000"/>
              </a:schemeClr>
            </a:solidFill>
          </p:grpSpPr>
          <p:sp>
            <p:nvSpPr>
              <p:cNvPr id="7263" name="Freeform 707"/>
              <p:cNvSpPr>
                <a:spLocks/>
              </p:cNvSpPr>
              <p:nvPr/>
            </p:nvSpPr>
            <p:spPr bwMode="auto">
              <a:xfrm>
                <a:off x="3346" y="2212"/>
                <a:ext cx="48" cy="42"/>
              </a:xfrm>
              <a:custGeom>
                <a:avLst/>
                <a:gdLst/>
                <a:ahLst/>
                <a:cxnLst>
                  <a:cxn ang="0">
                    <a:pos x="48" y="9"/>
                  </a:cxn>
                  <a:cxn ang="0">
                    <a:pos x="48" y="0"/>
                  </a:cxn>
                  <a:cxn ang="0">
                    <a:pos x="43" y="0"/>
                  </a:cxn>
                  <a:cxn ang="0">
                    <a:pos x="22" y="9"/>
                  </a:cxn>
                  <a:cxn ang="0">
                    <a:pos x="11" y="9"/>
                  </a:cxn>
                  <a:cxn ang="0">
                    <a:pos x="11" y="14"/>
                  </a:cxn>
                  <a:cxn ang="0">
                    <a:pos x="11" y="27"/>
                  </a:cxn>
                  <a:cxn ang="0">
                    <a:pos x="0" y="42"/>
                  </a:cxn>
                  <a:cxn ang="0">
                    <a:pos x="17" y="42"/>
                  </a:cxn>
                  <a:cxn ang="0">
                    <a:pos x="22" y="36"/>
                  </a:cxn>
                  <a:cxn ang="0">
                    <a:pos x="27" y="36"/>
                  </a:cxn>
                  <a:cxn ang="0">
                    <a:pos x="32" y="27"/>
                  </a:cxn>
                  <a:cxn ang="0">
                    <a:pos x="27" y="23"/>
                  </a:cxn>
                  <a:cxn ang="0">
                    <a:pos x="48" y="9"/>
                  </a:cxn>
                </a:cxnLst>
                <a:rect l="0" t="0" r="r" b="b"/>
                <a:pathLst>
                  <a:path w="48" h="42">
                    <a:moveTo>
                      <a:pt x="48" y="9"/>
                    </a:moveTo>
                    <a:lnTo>
                      <a:pt x="48" y="0"/>
                    </a:lnTo>
                    <a:lnTo>
                      <a:pt x="43" y="0"/>
                    </a:lnTo>
                    <a:lnTo>
                      <a:pt x="22" y="9"/>
                    </a:lnTo>
                    <a:lnTo>
                      <a:pt x="11" y="9"/>
                    </a:lnTo>
                    <a:lnTo>
                      <a:pt x="11" y="14"/>
                    </a:lnTo>
                    <a:lnTo>
                      <a:pt x="11" y="27"/>
                    </a:lnTo>
                    <a:lnTo>
                      <a:pt x="0" y="42"/>
                    </a:lnTo>
                    <a:lnTo>
                      <a:pt x="17" y="42"/>
                    </a:lnTo>
                    <a:lnTo>
                      <a:pt x="22" y="36"/>
                    </a:lnTo>
                    <a:lnTo>
                      <a:pt x="27" y="36"/>
                    </a:lnTo>
                    <a:lnTo>
                      <a:pt x="32" y="27"/>
                    </a:lnTo>
                    <a:lnTo>
                      <a:pt x="27" y="23"/>
                    </a:lnTo>
                    <a:lnTo>
                      <a:pt x="48" y="9"/>
                    </a:lnTo>
                    <a:close/>
                  </a:path>
                </a:pathLst>
              </a:custGeom>
              <a:grpFill/>
              <a:ln w="9525">
                <a:solidFill>
                  <a:schemeClr val="bg1"/>
                </a:solidFill>
                <a:round/>
                <a:headEnd/>
                <a:tailEnd/>
              </a:ln>
            </p:spPr>
            <p:txBody>
              <a:bodyPr/>
              <a:lstStyle/>
              <a:p>
                <a:endParaRPr lang="it-IT"/>
              </a:p>
            </p:txBody>
          </p:sp>
          <p:sp>
            <p:nvSpPr>
              <p:cNvPr id="7264" name="Freeform 708"/>
              <p:cNvSpPr>
                <a:spLocks/>
              </p:cNvSpPr>
              <p:nvPr/>
            </p:nvSpPr>
            <p:spPr bwMode="auto">
              <a:xfrm>
                <a:off x="3346" y="2212"/>
                <a:ext cx="48" cy="42"/>
              </a:xfrm>
              <a:custGeom>
                <a:avLst/>
                <a:gdLst/>
                <a:ahLst/>
                <a:cxnLst>
                  <a:cxn ang="0">
                    <a:pos x="48" y="9"/>
                  </a:cxn>
                  <a:cxn ang="0">
                    <a:pos x="48" y="0"/>
                  </a:cxn>
                  <a:cxn ang="0">
                    <a:pos x="43" y="0"/>
                  </a:cxn>
                  <a:cxn ang="0">
                    <a:pos x="22" y="9"/>
                  </a:cxn>
                  <a:cxn ang="0">
                    <a:pos x="11" y="9"/>
                  </a:cxn>
                  <a:cxn ang="0">
                    <a:pos x="11" y="14"/>
                  </a:cxn>
                  <a:cxn ang="0">
                    <a:pos x="11" y="27"/>
                  </a:cxn>
                  <a:cxn ang="0">
                    <a:pos x="0" y="42"/>
                  </a:cxn>
                  <a:cxn ang="0">
                    <a:pos x="17" y="42"/>
                  </a:cxn>
                  <a:cxn ang="0">
                    <a:pos x="22" y="36"/>
                  </a:cxn>
                  <a:cxn ang="0">
                    <a:pos x="27" y="36"/>
                  </a:cxn>
                  <a:cxn ang="0">
                    <a:pos x="32" y="27"/>
                  </a:cxn>
                  <a:cxn ang="0">
                    <a:pos x="27" y="23"/>
                  </a:cxn>
                  <a:cxn ang="0">
                    <a:pos x="48" y="9"/>
                  </a:cxn>
                </a:cxnLst>
                <a:rect l="0" t="0" r="r" b="b"/>
                <a:pathLst>
                  <a:path w="48" h="42">
                    <a:moveTo>
                      <a:pt x="48" y="9"/>
                    </a:moveTo>
                    <a:lnTo>
                      <a:pt x="48" y="0"/>
                    </a:lnTo>
                    <a:lnTo>
                      <a:pt x="43" y="0"/>
                    </a:lnTo>
                    <a:lnTo>
                      <a:pt x="22" y="9"/>
                    </a:lnTo>
                    <a:lnTo>
                      <a:pt x="11" y="9"/>
                    </a:lnTo>
                    <a:lnTo>
                      <a:pt x="11" y="14"/>
                    </a:lnTo>
                    <a:lnTo>
                      <a:pt x="11" y="27"/>
                    </a:lnTo>
                    <a:lnTo>
                      <a:pt x="0" y="42"/>
                    </a:lnTo>
                    <a:lnTo>
                      <a:pt x="17" y="42"/>
                    </a:lnTo>
                    <a:lnTo>
                      <a:pt x="22" y="36"/>
                    </a:lnTo>
                    <a:lnTo>
                      <a:pt x="27" y="36"/>
                    </a:lnTo>
                    <a:lnTo>
                      <a:pt x="32" y="27"/>
                    </a:lnTo>
                    <a:lnTo>
                      <a:pt x="27" y="23"/>
                    </a:lnTo>
                    <a:lnTo>
                      <a:pt x="48" y="9"/>
                    </a:lnTo>
                    <a:close/>
                  </a:path>
                </a:pathLst>
              </a:custGeom>
              <a:grpFill/>
              <a:ln w="4763" cap="rnd">
                <a:solidFill>
                  <a:schemeClr val="bg1"/>
                </a:solidFill>
                <a:prstDash val="solid"/>
                <a:round/>
                <a:headEnd/>
                <a:tailEnd/>
              </a:ln>
            </p:spPr>
            <p:txBody>
              <a:bodyPr/>
              <a:lstStyle/>
              <a:p>
                <a:endParaRPr lang="it-IT"/>
              </a:p>
            </p:txBody>
          </p:sp>
        </p:grpSp>
        <p:grpSp>
          <p:nvGrpSpPr>
            <p:cNvPr id="31" name="Group 712"/>
            <p:cNvGrpSpPr>
              <a:grpSpLocks/>
            </p:cNvGrpSpPr>
            <p:nvPr/>
          </p:nvGrpSpPr>
          <p:grpSpPr bwMode="auto">
            <a:xfrm>
              <a:off x="5319517" y="4919507"/>
              <a:ext cx="80515" cy="63037"/>
              <a:chOff x="3346" y="2212"/>
              <a:chExt cx="48" cy="42"/>
            </a:xfrm>
            <a:solidFill>
              <a:schemeClr val="bg1">
                <a:lumMod val="75000"/>
              </a:schemeClr>
            </a:solidFill>
          </p:grpSpPr>
          <p:sp>
            <p:nvSpPr>
              <p:cNvPr id="7261" name="Freeform 710"/>
              <p:cNvSpPr>
                <a:spLocks/>
              </p:cNvSpPr>
              <p:nvPr/>
            </p:nvSpPr>
            <p:spPr bwMode="auto">
              <a:xfrm>
                <a:off x="3346" y="2212"/>
                <a:ext cx="48" cy="42"/>
              </a:xfrm>
              <a:custGeom>
                <a:avLst/>
                <a:gdLst/>
                <a:ahLst/>
                <a:cxnLst>
                  <a:cxn ang="0">
                    <a:pos x="48" y="9"/>
                  </a:cxn>
                  <a:cxn ang="0">
                    <a:pos x="48" y="0"/>
                  </a:cxn>
                  <a:cxn ang="0">
                    <a:pos x="43" y="0"/>
                  </a:cxn>
                  <a:cxn ang="0">
                    <a:pos x="22" y="9"/>
                  </a:cxn>
                  <a:cxn ang="0">
                    <a:pos x="11" y="9"/>
                  </a:cxn>
                  <a:cxn ang="0">
                    <a:pos x="11" y="14"/>
                  </a:cxn>
                  <a:cxn ang="0">
                    <a:pos x="11" y="27"/>
                  </a:cxn>
                  <a:cxn ang="0">
                    <a:pos x="0" y="42"/>
                  </a:cxn>
                  <a:cxn ang="0">
                    <a:pos x="17" y="42"/>
                  </a:cxn>
                  <a:cxn ang="0">
                    <a:pos x="22" y="36"/>
                  </a:cxn>
                  <a:cxn ang="0">
                    <a:pos x="27" y="36"/>
                  </a:cxn>
                  <a:cxn ang="0">
                    <a:pos x="32" y="27"/>
                  </a:cxn>
                  <a:cxn ang="0">
                    <a:pos x="27" y="23"/>
                  </a:cxn>
                  <a:cxn ang="0">
                    <a:pos x="48" y="9"/>
                  </a:cxn>
                </a:cxnLst>
                <a:rect l="0" t="0" r="r" b="b"/>
                <a:pathLst>
                  <a:path w="48" h="42">
                    <a:moveTo>
                      <a:pt x="48" y="9"/>
                    </a:moveTo>
                    <a:lnTo>
                      <a:pt x="48" y="0"/>
                    </a:lnTo>
                    <a:lnTo>
                      <a:pt x="43" y="0"/>
                    </a:lnTo>
                    <a:lnTo>
                      <a:pt x="22" y="9"/>
                    </a:lnTo>
                    <a:lnTo>
                      <a:pt x="11" y="9"/>
                    </a:lnTo>
                    <a:lnTo>
                      <a:pt x="11" y="14"/>
                    </a:lnTo>
                    <a:lnTo>
                      <a:pt x="11" y="27"/>
                    </a:lnTo>
                    <a:lnTo>
                      <a:pt x="0" y="42"/>
                    </a:lnTo>
                    <a:lnTo>
                      <a:pt x="17" y="42"/>
                    </a:lnTo>
                    <a:lnTo>
                      <a:pt x="22" y="36"/>
                    </a:lnTo>
                    <a:lnTo>
                      <a:pt x="27" y="36"/>
                    </a:lnTo>
                    <a:lnTo>
                      <a:pt x="32" y="27"/>
                    </a:lnTo>
                    <a:lnTo>
                      <a:pt x="27" y="23"/>
                    </a:lnTo>
                    <a:lnTo>
                      <a:pt x="48" y="9"/>
                    </a:lnTo>
                    <a:close/>
                  </a:path>
                </a:pathLst>
              </a:custGeom>
              <a:grpFill/>
              <a:ln w="9525">
                <a:solidFill>
                  <a:schemeClr val="bg1"/>
                </a:solidFill>
                <a:round/>
                <a:headEnd/>
                <a:tailEnd/>
              </a:ln>
            </p:spPr>
            <p:txBody>
              <a:bodyPr/>
              <a:lstStyle/>
              <a:p>
                <a:endParaRPr lang="it-IT"/>
              </a:p>
            </p:txBody>
          </p:sp>
          <p:sp>
            <p:nvSpPr>
              <p:cNvPr id="7262" name="Freeform 711"/>
              <p:cNvSpPr>
                <a:spLocks/>
              </p:cNvSpPr>
              <p:nvPr/>
            </p:nvSpPr>
            <p:spPr bwMode="auto">
              <a:xfrm>
                <a:off x="3346" y="2212"/>
                <a:ext cx="48" cy="42"/>
              </a:xfrm>
              <a:custGeom>
                <a:avLst/>
                <a:gdLst/>
                <a:ahLst/>
                <a:cxnLst>
                  <a:cxn ang="0">
                    <a:pos x="48" y="9"/>
                  </a:cxn>
                  <a:cxn ang="0">
                    <a:pos x="48" y="0"/>
                  </a:cxn>
                  <a:cxn ang="0">
                    <a:pos x="43" y="0"/>
                  </a:cxn>
                  <a:cxn ang="0">
                    <a:pos x="22" y="9"/>
                  </a:cxn>
                  <a:cxn ang="0">
                    <a:pos x="11" y="9"/>
                  </a:cxn>
                  <a:cxn ang="0">
                    <a:pos x="11" y="14"/>
                  </a:cxn>
                  <a:cxn ang="0">
                    <a:pos x="11" y="27"/>
                  </a:cxn>
                  <a:cxn ang="0">
                    <a:pos x="0" y="42"/>
                  </a:cxn>
                  <a:cxn ang="0">
                    <a:pos x="17" y="42"/>
                  </a:cxn>
                  <a:cxn ang="0">
                    <a:pos x="22" y="36"/>
                  </a:cxn>
                  <a:cxn ang="0">
                    <a:pos x="27" y="36"/>
                  </a:cxn>
                  <a:cxn ang="0">
                    <a:pos x="32" y="27"/>
                  </a:cxn>
                  <a:cxn ang="0">
                    <a:pos x="27" y="23"/>
                  </a:cxn>
                  <a:cxn ang="0">
                    <a:pos x="48" y="9"/>
                  </a:cxn>
                </a:cxnLst>
                <a:rect l="0" t="0" r="r" b="b"/>
                <a:pathLst>
                  <a:path w="48" h="42">
                    <a:moveTo>
                      <a:pt x="48" y="9"/>
                    </a:moveTo>
                    <a:lnTo>
                      <a:pt x="48" y="0"/>
                    </a:lnTo>
                    <a:lnTo>
                      <a:pt x="43" y="0"/>
                    </a:lnTo>
                    <a:lnTo>
                      <a:pt x="22" y="9"/>
                    </a:lnTo>
                    <a:lnTo>
                      <a:pt x="11" y="9"/>
                    </a:lnTo>
                    <a:lnTo>
                      <a:pt x="11" y="14"/>
                    </a:lnTo>
                    <a:lnTo>
                      <a:pt x="11" y="27"/>
                    </a:lnTo>
                    <a:lnTo>
                      <a:pt x="0" y="42"/>
                    </a:lnTo>
                    <a:lnTo>
                      <a:pt x="17" y="42"/>
                    </a:lnTo>
                    <a:lnTo>
                      <a:pt x="22" y="36"/>
                    </a:lnTo>
                    <a:lnTo>
                      <a:pt x="27" y="36"/>
                    </a:lnTo>
                    <a:lnTo>
                      <a:pt x="32" y="27"/>
                    </a:lnTo>
                    <a:lnTo>
                      <a:pt x="27" y="23"/>
                    </a:lnTo>
                    <a:lnTo>
                      <a:pt x="48" y="9"/>
                    </a:lnTo>
                  </a:path>
                </a:pathLst>
              </a:custGeom>
              <a:grpFill/>
              <a:ln w="4763" cap="rnd">
                <a:solidFill>
                  <a:schemeClr val="bg1"/>
                </a:solidFill>
                <a:prstDash val="solid"/>
                <a:round/>
                <a:headEnd/>
                <a:tailEnd/>
              </a:ln>
            </p:spPr>
            <p:txBody>
              <a:bodyPr/>
              <a:lstStyle/>
              <a:p>
                <a:endParaRPr lang="it-IT"/>
              </a:p>
            </p:txBody>
          </p:sp>
        </p:grpSp>
        <p:grpSp>
          <p:nvGrpSpPr>
            <p:cNvPr id="4384" name="Group 715"/>
            <p:cNvGrpSpPr>
              <a:grpSpLocks/>
            </p:cNvGrpSpPr>
            <p:nvPr/>
          </p:nvGrpSpPr>
          <p:grpSpPr bwMode="auto">
            <a:xfrm>
              <a:off x="5339646" y="4895493"/>
              <a:ext cx="16774" cy="30018"/>
              <a:chOff x="3358" y="2196"/>
              <a:chExt cx="10" cy="20"/>
            </a:xfrm>
            <a:solidFill>
              <a:schemeClr val="bg1">
                <a:lumMod val="75000"/>
              </a:schemeClr>
            </a:solidFill>
          </p:grpSpPr>
          <p:sp>
            <p:nvSpPr>
              <p:cNvPr id="7259" name="Freeform 713"/>
              <p:cNvSpPr>
                <a:spLocks/>
              </p:cNvSpPr>
              <p:nvPr/>
            </p:nvSpPr>
            <p:spPr bwMode="auto">
              <a:xfrm>
                <a:off x="3358" y="2196"/>
                <a:ext cx="10" cy="20"/>
              </a:xfrm>
              <a:custGeom>
                <a:avLst/>
                <a:gdLst/>
                <a:ahLst/>
                <a:cxnLst>
                  <a:cxn ang="0">
                    <a:pos x="5" y="20"/>
                  </a:cxn>
                  <a:cxn ang="0">
                    <a:pos x="0" y="20"/>
                  </a:cxn>
                  <a:cxn ang="0">
                    <a:pos x="5" y="0"/>
                  </a:cxn>
                  <a:cxn ang="0">
                    <a:pos x="10" y="6"/>
                  </a:cxn>
                  <a:cxn ang="0">
                    <a:pos x="5" y="20"/>
                  </a:cxn>
                </a:cxnLst>
                <a:rect l="0" t="0" r="r" b="b"/>
                <a:pathLst>
                  <a:path w="10" h="20">
                    <a:moveTo>
                      <a:pt x="5" y="20"/>
                    </a:moveTo>
                    <a:lnTo>
                      <a:pt x="0" y="20"/>
                    </a:lnTo>
                    <a:lnTo>
                      <a:pt x="5" y="0"/>
                    </a:lnTo>
                    <a:lnTo>
                      <a:pt x="10" y="6"/>
                    </a:lnTo>
                    <a:lnTo>
                      <a:pt x="5" y="20"/>
                    </a:lnTo>
                    <a:close/>
                  </a:path>
                </a:pathLst>
              </a:custGeom>
              <a:grpFill/>
              <a:ln w="9525">
                <a:solidFill>
                  <a:schemeClr val="bg1"/>
                </a:solidFill>
                <a:round/>
                <a:headEnd/>
                <a:tailEnd/>
              </a:ln>
            </p:spPr>
            <p:txBody>
              <a:bodyPr/>
              <a:lstStyle/>
              <a:p>
                <a:endParaRPr lang="it-IT"/>
              </a:p>
            </p:txBody>
          </p:sp>
          <p:sp>
            <p:nvSpPr>
              <p:cNvPr id="7260" name="Freeform 714"/>
              <p:cNvSpPr>
                <a:spLocks/>
              </p:cNvSpPr>
              <p:nvPr/>
            </p:nvSpPr>
            <p:spPr bwMode="auto">
              <a:xfrm>
                <a:off x="3358" y="2196"/>
                <a:ext cx="10" cy="20"/>
              </a:xfrm>
              <a:custGeom>
                <a:avLst/>
                <a:gdLst/>
                <a:ahLst/>
                <a:cxnLst>
                  <a:cxn ang="0">
                    <a:pos x="5" y="20"/>
                  </a:cxn>
                  <a:cxn ang="0">
                    <a:pos x="0" y="20"/>
                  </a:cxn>
                  <a:cxn ang="0">
                    <a:pos x="5" y="0"/>
                  </a:cxn>
                  <a:cxn ang="0">
                    <a:pos x="10" y="6"/>
                  </a:cxn>
                  <a:cxn ang="0">
                    <a:pos x="5" y="20"/>
                  </a:cxn>
                </a:cxnLst>
                <a:rect l="0" t="0" r="r" b="b"/>
                <a:pathLst>
                  <a:path w="10" h="20">
                    <a:moveTo>
                      <a:pt x="5" y="20"/>
                    </a:moveTo>
                    <a:lnTo>
                      <a:pt x="0" y="20"/>
                    </a:lnTo>
                    <a:lnTo>
                      <a:pt x="5" y="0"/>
                    </a:lnTo>
                    <a:lnTo>
                      <a:pt x="10" y="6"/>
                    </a:lnTo>
                    <a:lnTo>
                      <a:pt x="5" y="20"/>
                    </a:lnTo>
                    <a:close/>
                  </a:path>
                </a:pathLst>
              </a:custGeom>
              <a:grpFill/>
              <a:ln w="4763" cap="rnd">
                <a:solidFill>
                  <a:schemeClr val="bg1"/>
                </a:solidFill>
                <a:prstDash val="solid"/>
                <a:round/>
                <a:headEnd/>
                <a:tailEnd/>
              </a:ln>
            </p:spPr>
            <p:txBody>
              <a:bodyPr/>
              <a:lstStyle/>
              <a:p>
                <a:endParaRPr lang="it-IT"/>
              </a:p>
            </p:txBody>
          </p:sp>
        </p:grpSp>
        <p:grpSp>
          <p:nvGrpSpPr>
            <p:cNvPr id="4385" name="Group 718"/>
            <p:cNvGrpSpPr>
              <a:grpSpLocks/>
            </p:cNvGrpSpPr>
            <p:nvPr/>
          </p:nvGrpSpPr>
          <p:grpSpPr bwMode="auto">
            <a:xfrm>
              <a:off x="5339646" y="4895493"/>
              <a:ext cx="16774" cy="30018"/>
              <a:chOff x="3358" y="2196"/>
              <a:chExt cx="10" cy="20"/>
            </a:xfrm>
            <a:solidFill>
              <a:schemeClr val="bg1">
                <a:lumMod val="75000"/>
              </a:schemeClr>
            </a:solidFill>
          </p:grpSpPr>
          <p:sp>
            <p:nvSpPr>
              <p:cNvPr id="7257" name="Freeform 716"/>
              <p:cNvSpPr>
                <a:spLocks/>
              </p:cNvSpPr>
              <p:nvPr/>
            </p:nvSpPr>
            <p:spPr bwMode="auto">
              <a:xfrm>
                <a:off x="3358" y="2196"/>
                <a:ext cx="10" cy="20"/>
              </a:xfrm>
              <a:custGeom>
                <a:avLst/>
                <a:gdLst/>
                <a:ahLst/>
                <a:cxnLst>
                  <a:cxn ang="0">
                    <a:pos x="5" y="20"/>
                  </a:cxn>
                  <a:cxn ang="0">
                    <a:pos x="0" y="20"/>
                  </a:cxn>
                  <a:cxn ang="0">
                    <a:pos x="5" y="0"/>
                  </a:cxn>
                  <a:cxn ang="0">
                    <a:pos x="10" y="6"/>
                  </a:cxn>
                  <a:cxn ang="0">
                    <a:pos x="5" y="20"/>
                  </a:cxn>
                </a:cxnLst>
                <a:rect l="0" t="0" r="r" b="b"/>
                <a:pathLst>
                  <a:path w="10" h="20">
                    <a:moveTo>
                      <a:pt x="5" y="20"/>
                    </a:moveTo>
                    <a:lnTo>
                      <a:pt x="0" y="20"/>
                    </a:lnTo>
                    <a:lnTo>
                      <a:pt x="5" y="0"/>
                    </a:lnTo>
                    <a:lnTo>
                      <a:pt x="10" y="6"/>
                    </a:lnTo>
                    <a:lnTo>
                      <a:pt x="5" y="20"/>
                    </a:lnTo>
                    <a:close/>
                  </a:path>
                </a:pathLst>
              </a:custGeom>
              <a:grpFill/>
              <a:ln w="9525">
                <a:solidFill>
                  <a:schemeClr val="bg1"/>
                </a:solidFill>
                <a:round/>
                <a:headEnd/>
                <a:tailEnd/>
              </a:ln>
            </p:spPr>
            <p:txBody>
              <a:bodyPr/>
              <a:lstStyle/>
              <a:p>
                <a:endParaRPr lang="it-IT"/>
              </a:p>
            </p:txBody>
          </p:sp>
          <p:sp>
            <p:nvSpPr>
              <p:cNvPr id="7258" name="Freeform 717"/>
              <p:cNvSpPr>
                <a:spLocks/>
              </p:cNvSpPr>
              <p:nvPr/>
            </p:nvSpPr>
            <p:spPr bwMode="auto">
              <a:xfrm>
                <a:off x="3358" y="2196"/>
                <a:ext cx="10" cy="20"/>
              </a:xfrm>
              <a:custGeom>
                <a:avLst/>
                <a:gdLst/>
                <a:ahLst/>
                <a:cxnLst>
                  <a:cxn ang="0">
                    <a:pos x="5" y="20"/>
                  </a:cxn>
                  <a:cxn ang="0">
                    <a:pos x="0" y="20"/>
                  </a:cxn>
                  <a:cxn ang="0">
                    <a:pos x="5" y="0"/>
                  </a:cxn>
                  <a:cxn ang="0">
                    <a:pos x="10" y="6"/>
                  </a:cxn>
                  <a:cxn ang="0">
                    <a:pos x="5" y="20"/>
                  </a:cxn>
                </a:cxnLst>
                <a:rect l="0" t="0" r="r" b="b"/>
                <a:pathLst>
                  <a:path w="10" h="20">
                    <a:moveTo>
                      <a:pt x="5" y="20"/>
                    </a:moveTo>
                    <a:lnTo>
                      <a:pt x="0" y="20"/>
                    </a:lnTo>
                    <a:lnTo>
                      <a:pt x="5" y="0"/>
                    </a:lnTo>
                    <a:lnTo>
                      <a:pt x="10" y="6"/>
                    </a:lnTo>
                    <a:lnTo>
                      <a:pt x="5" y="20"/>
                    </a:lnTo>
                  </a:path>
                </a:pathLst>
              </a:custGeom>
              <a:grpFill/>
              <a:ln w="4763" cap="rnd">
                <a:solidFill>
                  <a:schemeClr val="bg1"/>
                </a:solidFill>
                <a:prstDash val="solid"/>
                <a:round/>
                <a:headEnd/>
                <a:tailEnd/>
              </a:ln>
            </p:spPr>
            <p:txBody>
              <a:bodyPr/>
              <a:lstStyle/>
              <a:p>
                <a:endParaRPr lang="it-IT"/>
              </a:p>
            </p:txBody>
          </p:sp>
        </p:grpSp>
        <p:grpSp>
          <p:nvGrpSpPr>
            <p:cNvPr id="4386" name="Group 721"/>
            <p:cNvGrpSpPr>
              <a:grpSpLocks/>
            </p:cNvGrpSpPr>
            <p:nvPr/>
          </p:nvGrpSpPr>
          <p:grpSpPr bwMode="auto">
            <a:xfrm>
              <a:off x="5311130" y="4925511"/>
              <a:ext cx="36903" cy="57034"/>
              <a:chOff x="3341" y="2216"/>
              <a:chExt cx="22" cy="38"/>
            </a:xfrm>
            <a:solidFill>
              <a:schemeClr val="bg1">
                <a:lumMod val="75000"/>
              </a:schemeClr>
            </a:solidFill>
          </p:grpSpPr>
          <p:sp>
            <p:nvSpPr>
              <p:cNvPr id="7255" name="Freeform 719"/>
              <p:cNvSpPr>
                <a:spLocks/>
              </p:cNvSpPr>
              <p:nvPr/>
            </p:nvSpPr>
            <p:spPr bwMode="auto">
              <a:xfrm>
                <a:off x="3341" y="2216"/>
                <a:ext cx="22" cy="38"/>
              </a:xfrm>
              <a:custGeom>
                <a:avLst/>
                <a:gdLst/>
                <a:ahLst/>
                <a:cxnLst>
                  <a:cxn ang="0">
                    <a:pos x="17" y="4"/>
                  </a:cxn>
                  <a:cxn ang="0">
                    <a:pos x="17" y="10"/>
                  </a:cxn>
                  <a:cxn ang="0">
                    <a:pos x="17" y="23"/>
                  </a:cxn>
                  <a:cxn ang="0">
                    <a:pos x="5" y="38"/>
                  </a:cxn>
                  <a:cxn ang="0">
                    <a:pos x="0" y="19"/>
                  </a:cxn>
                  <a:cxn ang="0">
                    <a:pos x="5" y="10"/>
                  </a:cxn>
                  <a:cxn ang="0">
                    <a:pos x="17" y="0"/>
                  </a:cxn>
                  <a:cxn ang="0">
                    <a:pos x="22" y="0"/>
                  </a:cxn>
                  <a:cxn ang="0">
                    <a:pos x="17" y="4"/>
                  </a:cxn>
                </a:cxnLst>
                <a:rect l="0" t="0" r="r" b="b"/>
                <a:pathLst>
                  <a:path w="22" h="38">
                    <a:moveTo>
                      <a:pt x="17" y="4"/>
                    </a:moveTo>
                    <a:lnTo>
                      <a:pt x="17" y="10"/>
                    </a:lnTo>
                    <a:lnTo>
                      <a:pt x="17" y="23"/>
                    </a:lnTo>
                    <a:lnTo>
                      <a:pt x="5" y="38"/>
                    </a:lnTo>
                    <a:lnTo>
                      <a:pt x="0" y="19"/>
                    </a:lnTo>
                    <a:lnTo>
                      <a:pt x="5" y="10"/>
                    </a:lnTo>
                    <a:lnTo>
                      <a:pt x="17" y="0"/>
                    </a:lnTo>
                    <a:lnTo>
                      <a:pt x="22" y="0"/>
                    </a:lnTo>
                    <a:lnTo>
                      <a:pt x="17" y="4"/>
                    </a:lnTo>
                    <a:close/>
                  </a:path>
                </a:pathLst>
              </a:custGeom>
              <a:grpFill/>
              <a:ln w="9525">
                <a:solidFill>
                  <a:schemeClr val="bg1"/>
                </a:solidFill>
                <a:round/>
                <a:headEnd/>
                <a:tailEnd/>
              </a:ln>
            </p:spPr>
            <p:txBody>
              <a:bodyPr/>
              <a:lstStyle/>
              <a:p>
                <a:endParaRPr lang="it-IT"/>
              </a:p>
            </p:txBody>
          </p:sp>
          <p:sp>
            <p:nvSpPr>
              <p:cNvPr id="7256" name="Freeform 720"/>
              <p:cNvSpPr>
                <a:spLocks/>
              </p:cNvSpPr>
              <p:nvPr/>
            </p:nvSpPr>
            <p:spPr bwMode="auto">
              <a:xfrm>
                <a:off x="3341" y="2216"/>
                <a:ext cx="22" cy="38"/>
              </a:xfrm>
              <a:custGeom>
                <a:avLst/>
                <a:gdLst/>
                <a:ahLst/>
                <a:cxnLst>
                  <a:cxn ang="0">
                    <a:pos x="17" y="4"/>
                  </a:cxn>
                  <a:cxn ang="0">
                    <a:pos x="17" y="10"/>
                  </a:cxn>
                  <a:cxn ang="0">
                    <a:pos x="17" y="23"/>
                  </a:cxn>
                  <a:cxn ang="0">
                    <a:pos x="5" y="38"/>
                  </a:cxn>
                  <a:cxn ang="0">
                    <a:pos x="0" y="19"/>
                  </a:cxn>
                  <a:cxn ang="0">
                    <a:pos x="5" y="10"/>
                  </a:cxn>
                  <a:cxn ang="0">
                    <a:pos x="17" y="0"/>
                  </a:cxn>
                  <a:cxn ang="0">
                    <a:pos x="22" y="0"/>
                  </a:cxn>
                  <a:cxn ang="0">
                    <a:pos x="17" y="4"/>
                  </a:cxn>
                </a:cxnLst>
                <a:rect l="0" t="0" r="r" b="b"/>
                <a:pathLst>
                  <a:path w="22" h="38">
                    <a:moveTo>
                      <a:pt x="17" y="4"/>
                    </a:moveTo>
                    <a:lnTo>
                      <a:pt x="17" y="10"/>
                    </a:lnTo>
                    <a:lnTo>
                      <a:pt x="17" y="23"/>
                    </a:lnTo>
                    <a:lnTo>
                      <a:pt x="5" y="38"/>
                    </a:lnTo>
                    <a:lnTo>
                      <a:pt x="0" y="19"/>
                    </a:lnTo>
                    <a:lnTo>
                      <a:pt x="5" y="10"/>
                    </a:lnTo>
                    <a:lnTo>
                      <a:pt x="17" y="0"/>
                    </a:lnTo>
                    <a:lnTo>
                      <a:pt x="22" y="0"/>
                    </a:lnTo>
                    <a:lnTo>
                      <a:pt x="17" y="4"/>
                    </a:lnTo>
                    <a:close/>
                  </a:path>
                </a:pathLst>
              </a:custGeom>
              <a:grpFill/>
              <a:ln w="4763" cap="rnd">
                <a:solidFill>
                  <a:schemeClr val="bg1"/>
                </a:solidFill>
                <a:prstDash val="solid"/>
                <a:round/>
                <a:headEnd/>
                <a:tailEnd/>
              </a:ln>
            </p:spPr>
            <p:txBody>
              <a:bodyPr/>
              <a:lstStyle/>
              <a:p>
                <a:endParaRPr lang="it-IT"/>
              </a:p>
            </p:txBody>
          </p:sp>
        </p:grpSp>
        <p:grpSp>
          <p:nvGrpSpPr>
            <p:cNvPr id="4387" name="Group 724"/>
            <p:cNvGrpSpPr>
              <a:grpSpLocks/>
            </p:cNvGrpSpPr>
            <p:nvPr/>
          </p:nvGrpSpPr>
          <p:grpSpPr bwMode="auto">
            <a:xfrm>
              <a:off x="5311130" y="4925511"/>
              <a:ext cx="36903" cy="57034"/>
              <a:chOff x="3341" y="2216"/>
              <a:chExt cx="22" cy="38"/>
            </a:xfrm>
            <a:solidFill>
              <a:schemeClr val="bg1">
                <a:lumMod val="75000"/>
              </a:schemeClr>
            </a:solidFill>
          </p:grpSpPr>
          <p:sp>
            <p:nvSpPr>
              <p:cNvPr id="7253" name="Freeform 722"/>
              <p:cNvSpPr>
                <a:spLocks/>
              </p:cNvSpPr>
              <p:nvPr/>
            </p:nvSpPr>
            <p:spPr bwMode="auto">
              <a:xfrm>
                <a:off x="3341" y="2216"/>
                <a:ext cx="22" cy="38"/>
              </a:xfrm>
              <a:custGeom>
                <a:avLst/>
                <a:gdLst/>
                <a:ahLst/>
                <a:cxnLst>
                  <a:cxn ang="0">
                    <a:pos x="17" y="4"/>
                  </a:cxn>
                  <a:cxn ang="0">
                    <a:pos x="17" y="10"/>
                  </a:cxn>
                  <a:cxn ang="0">
                    <a:pos x="17" y="23"/>
                  </a:cxn>
                  <a:cxn ang="0">
                    <a:pos x="5" y="38"/>
                  </a:cxn>
                  <a:cxn ang="0">
                    <a:pos x="0" y="19"/>
                  </a:cxn>
                  <a:cxn ang="0">
                    <a:pos x="5" y="10"/>
                  </a:cxn>
                  <a:cxn ang="0">
                    <a:pos x="17" y="0"/>
                  </a:cxn>
                  <a:cxn ang="0">
                    <a:pos x="22" y="0"/>
                  </a:cxn>
                  <a:cxn ang="0">
                    <a:pos x="17" y="4"/>
                  </a:cxn>
                </a:cxnLst>
                <a:rect l="0" t="0" r="r" b="b"/>
                <a:pathLst>
                  <a:path w="22" h="38">
                    <a:moveTo>
                      <a:pt x="17" y="4"/>
                    </a:moveTo>
                    <a:lnTo>
                      <a:pt x="17" y="10"/>
                    </a:lnTo>
                    <a:lnTo>
                      <a:pt x="17" y="23"/>
                    </a:lnTo>
                    <a:lnTo>
                      <a:pt x="5" y="38"/>
                    </a:lnTo>
                    <a:lnTo>
                      <a:pt x="0" y="19"/>
                    </a:lnTo>
                    <a:lnTo>
                      <a:pt x="5" y="10"/>
                    </a:lnTo>
                    <a:lnTo>
                      <a:pt x="17" y="0"/>
                    </a:lnTo>
                    <a:lnTo>
                      <a:pt x="22" y="0"/>
                    </a:lnTo>
                    <a:lnTo>
                      <a:pt x="17" y="4"/>
                    </a:lnTo>
                    <a:close/>
                  </a:path>
                </a:pathLst>
              </a:custGeom>
              <a:grpFill/>
              <a:ln w="9525">
                <a:solidFill>
                  <a:schemeClr val="bg1"/>
                </a:solidFill>
                <a:round/>
                <a:headEnd/>
                <a:tailEnd/>
              </a:ln>
            </p:spPr>
            <p:txBody>
              <a:bodyPr/>
              <a:lstStyle/>
              <a:p>
                <a:endParaRPr lang="it-IT"/>
              </a:p>
            </p:txBody>
          </p:sp>
          <p:sp>
            <p:nvSpPr>
              <p:cNvPr id="7254" name="Freeform 723"/>
              <p:cNvSpPr>
                <a:spLocks/>
              </p:cNvSpPr>
              <p:nvPr/>
            </p:nvSpPr>
            <p:spPr bwMode="auto">
              <a:xfrm>
                <a:off x="3341" y="2216"/>
                <a:ext cx="22" cy="38"/>
              </a:xfrm>
              <a:custGeom>
                <a:avLst/>
                <a:gdLst/>
                <a:ahLst/>
                <a:cxnLst>
                  <a:cxn ang="0">
                    <a:pos x="17" y="4"/>
                  </a:cxn>
                  <a:cxn ang="0">
                    <a:pos x="17" y="10"/>
                  </a:cxn>
                  <a:cxn ang="0">
                    <a:pos x="17" y="23"/>
                  </a:cxn>
                  <a:cxn ang="0">
                    <a:pos x="5" y="38"/>
                  </a:cxn>
                  <a:cxn ang="0">
                    <a:pos x="0" y="19"/>
                  </a:cxn>
                  <a:cxn ang="0">
                    <a:pos x="5" y="10"/>
                  </a:cxn>
                  <a:cxn ang="0">
                    <a:pos x="17" y="0"/>
                  </a:cxn>
                  <a:cxn ang="0">
                    <a:pos x="22" y="0"/>
                  </a:cxn>
                  <a:cxn ang="0">
                    <a:pos x="17" y="4"/>
                  </a:cxn>
                </a:cxnLst>
                <a:rect l="0" t="0" r="r" b="b"/>
                <a:pathLst>
                  <a:path w="22" h="38">
                    <a:moveTo>
                      <a:pt x="17" y="4"/>
                    </a:moveTo>
                    <a:lnTo>
                      <a:pt x="17" y="10"/>
                    </a:lnTo>
                    <a:lnTo>
                      <a:pt x="17" y="23"/>
                    </a:lnTo>
                    <a:lnTo>
                      <a:pt x="5" y="38"/>
                    </a:lnTo>
                    <a:lnTo>
                      <a:pt x="0" y="19"/>
                    </a:lnTo>
                    <a:lnTo>
                      <a:pt x="5" y="10"/>
                    </a:lnTo>
                    <a:lnTo>
                      <a:pt x="17" y="0"/>
                    </a:lnTo>
                    <a:lnTo>
                      <a:pt x="22" y="0"/>
                    </a:lnTo>
                    <a:lnTo>
                      <a:pt x="17" y="4"/>
                    </a:lnTo>
                  </a:path>
                </a:pathLst>
              </a:custGeom>
              <a:grpFill/>
              <a:ln w="4763" cap="rnd">
                <a:solidFill>
                  <a:schemeClr val="bg1"/>
                </a:solidFill>
                <a:prstDash val="solid"/>
                <a:round/>
                <a:headEnd/>
                <a:tailEnd/>
              </a:ln>
            </p:spPr>
            <p:txBody>
              <a:bodyPr/>
              <a:lstStyle/>
              <a:p>
                <a:endParaRPr lang="it-IT"/>
              </a:p>
            </p:txBody>
          </p:sp>
        </p:grpSp>
        <p:grpSp>
          <p:nvGrpSpPr>
            <p:cNvPr id="4388" name="Group 727"/>
            <p:cNvGrpSpPr>
              <a:grpSpLocks/>
            </p:cNvGrpSpPr>
            <p:nvPr/>
          </p:nvGrpSpPr>
          <p:grpSpPr bwMode="auto">
            <a:xfrm>
              <a:off x="5400032" y="4847465"/>
              <a:ext cx="161029" cy="135079"/>
              <a:chOff x="3394" y="2164"/>
              <a:chExt cx="96" cy="90"/>
            </a:xfrm>
            <a:solidFill>
              <a:schemeClr val="bg1">
                <a:lumMod val="75000"/>
              </a:schemeClr>
            </a:solidFill>
          </p:grpSpPr>
          <p:sp>
            <p:nvSpPr>
              <p:cNvPr id="7251" name="Freeform 725"/>
              <p:cNvSpPr>
                <a:spLocks/>
              </p:cNvSpPr>
              <p:nvPr/>
            </p:nvSpPr>
            <p:spPr bwMode="auto">
              <a:xfrm>
                <a:off x="3394" y="2164"/>
                <a:ext cx="96" cy="90"/>
              </a:xfrm>
              <a:custGeom>
                <a:avLst/>
                <a:gdLst/>
                <a:ahLst/>
                <a:cxnLst>
                  <a:cxn ang="0">
                    <a:pos x="59" y="5"/>
                  </a:cxn>
                  <a:cxn ang="0">
                    <a:pos x="64" y="15"/>
                  </a:cxn>
                  <a:cxn ang="0">
                    <a:pos x="69" y="15"/>
                  </a:cxn>
                  <a:cxn ang="0">
                    <a:pos x="69" y="28"/>
                  </a:cxn>
                  <a:cxn ang="0">
                    <a:pos x="64" y="38"/>
                  </a:cxn>
                  <a:cxn ang="0">
                    <a:pos x="69" y="52"/>
                  </a:cxn>
                  <a:cxn ang="0">
                    <a:pos x="80" y="56"/>
                  </a:cxn>
                  <a:cxn ang="0">
                    <a:pos x="91" y="75"/>
                  </a:cxn>
                  <a:cxn ang="0">
                    <a:pos x="96" y="80"/>
                  </a:cxn>
                  <a:cxn ang="0">
                    <a:pos x="96" y="84"/>
                  </a:cxn>
                  <a:cxn ang="0">
                    <a:pos x="80" y="84"/>
                  </a:cxn>
                  <a:cxn ang="0">
                    <a:pos x="75" y="90"/>
                  </a:cxn>
                  <a:cxn ang="0">
                    <a:pos x="64" y="84"/>
                  </a:cxn>
                  <a:cxn ang="0">
                    <a:pos x="59" y="90"/>
                  </a:cxn>
                  <a:cxn ang="0">
                    <a:pos x="42" y="84"/>
                  </a:cxn>
                  <a:cxn ang="0">
                    <a:pos x="42" y="80"/>
                  </a:cxn>
                  <a:cxn ang="0">
                    <a:pos x="38" y="75"/>
                  </a:cxn>
                  <a:cxn ang="0">
                    <a:pos x="17" y="62"/>
                  </a:cxn>
                  <a:cxn ang="0">
                    <a:pos x="0" y="56"/>
                  </a:cxn>
                  <a:cxn ang="0">
                    <a:pos x="0" y="47"/>
                  </a:cxn>
                  <a:cxn ang="0">
                    <a:pos x="17" y="33"/>
                  </a:cxn>
                  <a:cxn ang="0">
                    <a:pos x="27" y="10"/>
                  </a:cxn>
                  <a:cxn ang="0">
                    <a:pos x="38" y="5"/>
                  </a:cxn>
                  <a:cxn ang="0">
                    <a:pos x="38" y="0"/>
                  </a:cxn>
                  <a:cxn ang="0">
                    <a:pos x="59" y="5"/>
                  </a:cxn>
                </a:cxnLst>
                <a:rect l="0" t="0" r="r" b="b"/>
                <a:pathLst>
                  <a:path w="96" h="90">
                    <a:moveTo>
                      <a:pt x="59" y="5"/>
                    </a:moveTo>
                    <a:lnTo>
                      <a:pt x="64" y="15"/>
                    </a:lnTo>
                    <a:lnTo>
                      <a:pt x="69" y="15"/>
                    </a:lnTo>
                    <a:lnTo>
                      <a:pt x="69" y="28"/>
                    </a:lnTo>
                    <a:lnTo>
                      <a:pt x="64" y="38"/>
                    </a:lnTo>
                    <a:lnTo>
                      <a:pt x="69" y="52"/>
                    </a:lnTo>
                    <a:lnTo>
                      <a:pt x="80" y="56"/>
                    </a:lnTo>
                    <a:lnTo>
                      <a:pt x="91" y="75"/>
                    </a:lnTo>
                    <a:lnTo>
                      <a:pt x="96" y="80"/>
                    </a:lnTo>
                    <a:lnTo>
                      <a:pt x="96" y="84"/>
                    </a:lnTo>
                    <a:lnTo>
                      <a:pt x="80" y="84"/>
                    </a:lnTo>
                    <a:lnTo>
                      <a:pt x="75" y="90"/>
                    </a:lnTo>
                    <a:lnTo>
                      <a:pt x="64" y="84"/>
                    </a:lnTo>
                    <a:lnTo>
                      <a:pt x="59" y="90"/>
                    </a:lnTo>
                    <a:lnTo>
                      <a:pt x="42" y="84"/>
                    </a:lnTo>
                    <a:lnTo>
                      <a:pt x="42" y="80"/>
                    </a:lnTo>
                    <a:lnTo>
                      <a:pt x="38" y="75"/>
                    </a:lnTo>
                    <a:lnTo>
                      <a:pt x="17" y="62"/>
                    </a:lnTo>
                    <a:lnTo>
                      <a:pt x="0" y="56"/>
                    </a:lnTo>
                    <a:lnTo>
                      <a:pt x="0" y="47"/>
                    </a:lnTo>
                    <a:lnTo>
                      <a:pt x="17" y="33"/>
                    </a:lnTo>
                    <a:lnTo>
                      <a:pt x="27" y="10"/>
                    </a:lnTo>
                    <a:lnTo>
                      <a:pt x="38" y="5"/>
                    </a:lnTo>
                    <a:lnTo>
                      <a:pt x="38" y="0"/>
                    </a:lnTo>
                    <a:lnTo>
                      <a:pt x="59" y="5"/>
                    </a:lnTo>
                    <a:close/>
                  </a:path>
                </a:pathLst>
              </a:custGeom>
              <a:grpFill/>
              <a:ln w="9525">
                <a:solidFill>
                  <a:schemeClr val="bg1"/>
                </a:solidFill>
                <a:round/>
                <a:headEnd/>
                <a:tailEnd/>
              </a:ln>
            </p:spPr>
            <p:txBody>
              <a:bodyPr/>
              <a:lstStyle/>
              <a:p>
                <a:endParaRPr lang="it-IT"/>
              </a:p>
            </p:txBody>
          </p:sp>
          <p:sp>
            <p:nvSpPr>
              <p:cNvPr id="7252" name="Freeform 726"/>
              <p:cNvSpPr>
                <a:spLocks/>
              </p:cNvSpPr>
              <p:nvPr/>
            </p:nvSpPr>
            <p:spPr bwMode="auto">
              <a:xfrm>
                <a:off x="3394" y="2164"/>
                <a:ext cx="96" cy="90"/>
              </a:xfrm>
              <a:custGeom>
                <a:avLst/>
                <a:gdLst/>
                <a:ahLst/>
                <a:cxnLst>
                  <a:cxn ang="0">
                    <a:pos x="59" y="5"/>
                  </a:cxn>
                  <a:cxn ang="0">
                    <a:pos x="64" y="15"/>
                  </a:cxn>
                  <a:cxn ang="0">
                    <a:pos x="69" y="15"/>
                  </a:cxn>
                  <a:cxn ang="0">
                    <a:pos x="69" y="28"/>
                  </a:cxn>
                  <a:cxn ang="0">
                    <a:pos x="64" y="38"/>
                  </a:cxn>
                  <a:cxn ang="0">
                    <a:pos x="69" y="52"/>
                  </a:cxn>
                  <a:cxn ang="0">
                    <a:pos x="80" y="56"/>
                  </a:cxn>
                  <a:cxn ang="0">
                    <a:pos x="91" y="75"/>
                  </a:cxn>
                  <a:cxn ang="0">
                    <a:pos x="96" y="80"/>
                  </a:cxn>
                  <a:cxn ang="0">
                    <a:pos x="96" y="84"/>
                  </a:cxn>
                  <a:cxn ang="0">
                    <a:pos x="80" y="84"/>
                  </a:cxn>
                  <a:cxn ang="0">
                    <a:pos x="75" y="90"/>
                  </a:cxn>
                  <a:cxn ang="0">
                    <a:pos x="64" y="84"/>
                  </a:cxn>
                  <a:cxn ang="0">
                    <a:pos x="59" y="90"/>
                  </a:cxn>
                  <a:cxn ang="0">
                    <a:pos x="42" y="84"/>
                  </a:cxn>
                  <a:cxn ang="0">
                    <a:pos x="42" y="80"/>
                  </a:cxn>
                  <a:cxn ang="0">
                    <a:pos x="38" y="75"/>
                  </a:cxn>
                  <a:cxn ang="0">
                    <a:pos x="17" y="62"/>
                  </a:cxn>
                  <a:cxn ang="0">
                    <a:pos x="0" y="56"/>
                  </a:cxn>
                  <a:cxn ang="0">
                    <a:pos x="0" y="47"/>
                  </a:cxn>
                  <a:cxn ang="0">
                    <a:pos x="17" y="33"/>
                  </a:cxn>
                  <a:cxn ang="0">
                    <a:pos x="27" y="10"/>
                  </a:cxn>
                  <a:cxn ang="0">
                    <a:pos x="38" y="5"/>
                  </a:cxn>
                  <a:cxn ang="0">
                    <a:pos x="38" y="0"/>
                  </a:cxn>
                  <a:cxn ang="0">
                    <a:pos x="59" y="5"/>
                  </a:cxn>
                </a:cxnLst>
                <a:rect l="0" t="0" r="r" b="b"/>
                <a:pathLst>
                  <a:path w="96" h="90">
                    <a:moveTo>
                      <a:pt x="59" y="5"/>
                    </a:moveTo>
                    <a:lnTo>
                      <a:pt x="64" y="15"/>
                    </a:lnTo>
                    <a:lnTo>
                      <a:pt x="69" y="15"/>
                    </a:lnTo>
                    <a:lnTo>
                      <a:pt x="69" y="28"/>
                    </a:lnTo>
                    <a:lnTo>
                      <a:pt x="64" y="38"/>
                    </a:lnTo>
                    <a:lnTo>
                      <a:pt x="69" y="52"/>
                    </a:lnTo>
                    <a:lnTo>
                      <a:pt x="80" y="56"/>
                    </a:lnTo>
                    <a:lnTo>
                      <a:pt x="91" y="75"/>
                    </a:lnTo>
                    <a:lnTo>
                      <a:pt x="96" y="80"/>
                    </a:lnTo>
                    <a:lnTo>
                      <a:pt x="96" y="84"/>
                    </a:lnTo>
                    <a:lnTo>
                      <a:pt x="80" y="84"/>
                    </a:lnTo>
                    <a:lnTo>
                      <a:pt x="75" y="90"/>
                    </a:lnTo>
                    <a:lnTo>
                      <a:pt x="64" y="84"/>
                    </a:lnTo>
                    <a:lnTo>
                      <a:pt x="59" y="90"/>
                    </a:lnTo>
                    <a:lnTo>
                      <a:pt x="42" y="84"/>
                    </a:lnTo>
                    <a:lnTo>
                      <a:pt x="42" y="80"/>
                    </a:lnTo>
                    <a:lnTo>
                      <a:pt x="38" y="75"/>
                    </a:lnTo>
                    <a:lnTo>
                      <a:pt x="17" y="62"/>
                    </a:lnTo>
                    <a:lnTo>
                      <a:pt x="0" y="56"/>
                    </a:lnTo>
                    <a:lnTo>
                      <a:pt x="0" y="47"/>
                    </a:lnTo>
                    <a:lnTo>
                      <a:pt x="17" y="33"/>
                    </a:lnTo>
                    <a:lnTo>
                      <a:pt x="27" y="10"/>
                    </a:lnTo>
                    <a:lnTo>
                      <a:pt x="38" y="5"/>
                    </a:lnTo>
                    <a:lnTo>
                      <a:pt x="38" y="0"/>
                    </a:lnTo>
                    <a:lnTo>
                      <a:pt x="59" y="5"/>
                    </a:lnTo>
                    <a:close/>
                  </a:path>
                </a:pathLst>
              </a:custGeom>
              <a:grpFill/>
              <a:ln w="4763" cap="rnd">
                <a:solidFill>
                  <a:schemeClr val="bg1"/>
                </a:solidFill>
                <a:prstDash val="solid"/>
                <a:round/>
                <a:headEnd/>
                <a:tailEnd/>
              </a:ln>
            </p:spPr>
            <p:txBody>
              <a:bodyPr/>
              <a:lstStyle/>
              <a:p>
                <a:endParaRPr lang="it-IT"/>
              </a:p>
            </p:txBody>
          </p:sp>
        </p:grpSp>
        <p:grpSp>
          <p:nvGrpSpPr>
            <p:cNvPr id="4389" name="Group 730"/>
            <p:cNvGrpSpPr>
              <a:grpSpLocks/>
            </p:cNvGrpSpPr>
            <p:nvPr/>
          </p:nvGrpSpPr>
          <p:grpSpPr bwMode="auto">
            <a:xfrm>
              <a:off x="5400032" y="4847465"/>
              <a:ext cx="161029" cy="135079"/>
              <a:chOff x="3394" y="2164"/>
              <a:chExt cx="96" cy="90"/>
            </a:xfrm>
            <a:solidFill>
              <a:schemeClr val="bg1">
                <a:lumMod val="75000"/>
              </a:schemeClr>
            </a:solidFill>
          </p:grpSpPr>
          <p:sp>
            <p:nvSpPr>
              <p:cNvPr id="7249" name="Freeform 728"/>
              <p:cNvSpPr>
                <a:spLocks/>
              </p:cNvSpPr>
              <p:nvPr/>
            </p:nvSpPr>
            <p:spPr bwMode="auto">
              <a:xfrm>
                <a:off x="3394" y="2164"/>
                <a:ext cx="96" cy="90"/>
              </a:xfrm>
              <a:custGeom>
                <a:avLst/>
                <a:gdLst/>
                <a:ahLst/>
                <a:cxnLst>
                  <a:cxn ang="0">
                    <a:pos x="59" y="5"/>
                  </a:cxn>
                  <a:cxn ang="0">
                    <a:pos x="64" y="15"/>
                  </a:cxn>
                  <a:cxn ang="0">
                    <a:pos x="69" y="15"/>
                  </a:cxn>
                  <a:cxn ang="0">
                    <a:pos x="69" y="28"/>
                  </a:cxn>
                  <a:cxn ang="0">
                    <a:pos x="64" y="38"/>
                  </a:cxn>
                  <a:cxn ang="0">
                    <a:pos x="69" y="52"/>
                  </a:cxn>
                  <a:cxn ang="0">
                    <a:pos x="80" y="56"/>
                  </a:cxn>
                  <a:cxn ang="0">
                    <a:pos x="91" y="75"/>
                  </a:cxn>
                  <a:cxn ang="0">
                    <a:pos x="96" y="80"/>
                  </a:cxn>
                  <a:cxn ang="0">
                    <a:pos x="96" y="84"/>
                  </a:cxn>
                  <a:cxn ang="0">
                    <a:pos x="80" y="84"/>
                  </a:cxn>
                  <a:cxn ang="0">
                    <a:pos x="75" y="90"/>
                  </a:cxn>
                  <a:cxn ang="0">
                    <a:pos x="64" y="84"/>
                  </a:cxn>
                  <a:cxn ang="0">
                    <a:pos x="59" y="90"/>
                  </a:cxn>
                  <a:cxn ang="0">
                    <a:pos x="42" y="84"/>
                  </a:cxn>
                  <a:cxn ang="0">
                    <a:pos x="42" y="80"/>
                  </a:cxn>
                  <a:cxn ang="0">
                    <a:pos x="38" y="75"/>
                  </a:cxn>
                  <a:cxn ang="0">
                    <a:pos x="17" y="62"/>
                  </a:cxn>
                  <a:cxn ang="0">
                    <a:pos x="0" y="56"/>
                  </a:cxn>
                  <a:cxn ang="0">
                    <a:pos x="0" y="47"/>
                  </a:cxn>
                  <a:cxn ang="0">
                    <a:pos x="17" y="33"/>
                  </a:cxn>
                  <a:cxn ang="0">
                    <a:pos x="27" y="10"/>
                  </a:cxn>
                  <a:cxn ang="0">
                    <a:pos x="38" y="5"/>
                  </a:cxn>
                  <a:cxn ang="0">
                    <a:pos x="38" y="0"/>
                  </a:cxn>
                  <a:cxn ang="0">
                    <a:pos x="59" y="5"/>
                  </a:cxn>
                </a:cxnLst>
                <a:rect l="0" t="0" r="r" b="b"/>
                <a:pathLst>
                  <a:path w="96" h="90">
                    <a:moveTo>
                      <a:pt x="59" y="5"/>
                    </a:moveTo>
                    <a:lnTo>
                      <a:pt x="64" y="15"/>
                    </a:lnTo>
                    <a:lnTo>
                      <a:pt x="69" y="15"/>
                    </a:lnTo>
                    <a:lnTo>
                      <a:pt x="69" y="28"/>
                    </a:lnTo>
                    <a:lnTo>
                      <a:pt x="64" y="38"/>
                    </a:lnTo>
                    <a:lnTo>
                      <a:pt x="69" y="52"/>
                    </a:lnTo>
                    <a:lnTo>
                      <a:pt x="80" y="56"/>
                    </a:lnTo>
                    <a:lnTo>
                      <a:pt x="91" y="75"/>
                    </a:lnTo>
                    <a:lnTo>
                      <a:pt x="96" y="80"/>
                    </a:lnTo>
                    <a:lnTo>
                      <a:pt x="96" y="84"/>
                    </a:lnTo>
                    <a:lnTo>
                      <a:pt x="80" y="84"/>
                    </a:lnTo>
                    <a:lnTo>
                      <a:pt x="75" y="90"/>
                    </a:lnTo>
                    <a:lnTo>
                      <a:pt x="64" y="84"/>
                    </a:lnTo>
                    <a:lnTo>
                      <a:pt x="59" y="90"/>
                    </a:lnTo>
                    <a:lnTo>
                      <a:pt x="42" y="84"/>
                    </a:lnTo>
                    <a:lnTo>
                      <a:pt x="42" y="80"/>
                    </a:lnTo>
                    <a:lnTo>
                      <a:pt x="38" y="75"/>
                    </a:lnTo>
                    <a:lnTo>
                      <a:pt x="17" y="62"/>
                    </a:lnTo>
                    <a:lnTo>
                      <a:pt x="0" y="56"/>
                    </a:lnTo>
                    <a:lnTo>
                      <a:pt x="0" y="47"/>
                    </a:lnTo>
                    <a:lnTo>
                      <a:pt x="17" y="33"/>
                    </a:lnTo>
                    <a:lnTo>
                      <a:pt x="27" y="10"/>
                    </a:lnTo>
                    <a:lnTo>
                      <a:pt x="38" y="5"/>
                    </a:lnTo>
                    <a:lnTo>
                      <a:pt x="38" y="0"/>
                    </a:lnTo>
                    <a:lnTo>
                      <a:pt x="59" y="5"/>
                    </a:lnTo>
                    <a:close/>
                  </a:path>
                </a:pathLst>
              </a:custGeom>
              <a:grpFill/>
              <a:ln w="9525">
                <a:solidFill>
                  <a:schemeClr val="bg1"/>
                </a:solidFill>
                <a:round/>
                <a:headEnd/>
                <a:tailEnd/>
              </a:ln>
            </p:spPr>
            <p:txBody>
              <a:bodyPr/>
              <a:lstStyle/>
              <a:p>
                <a:endParaRPr lang="it-IT"/>
              </a:p>
            </p:txBody>
          </p:sp>
          <p:sp>
            <p:nvSpPr>
              <p:cNvPr id="7250" name="Freeform 729"/>
              <p:cNvSpPr>
                <a:spLocks/>
              </p:cNvSpPr>
              <p:nvPr/>
            </p:nvSpPr>
            <p:spPr bwMode="auto">
              <a:xfrm>
                <a:off x="3394" y="2164"/>
                <a:ext cx="96" cy="90"/>
              </a:xfrm>
              <a:custGeom>
                <a:avLst/>
                <a:gdLst/>
                <a:ahLst/>
                <a:cxnLst>
                  <a:cxn ang="0">
                    <a:pos x="59" y="5"/>
                  </a:cxn>
                  <a:cxn ang="0">
                    <a:pos x="64" y="15"/>
                  </a:cxn>
                  <a:cxn ang="0">
                    <a:pos x="69" y="15"/>
                  </a:cxn>
                  <a:cxn ang="0">
                    <a:pos x="69" y="28"/>
                  </a:cxn>
                  <a:cxn ang="0">
                    <a:pos x="64" y="38"/>
                  </a:cxn>
                  <a:cxn ang="0">
                    <a:pos x="69" y="52"/>
                  </a:cxn>
                  <a:cxn ang="0">
                    <a:pos x="80" y="56"/>
                  </a:cxn>
                  <a:cxn ang="0">
                    <a:pos x="91" y="75"/>
                  </a:cxn>
                  <a:cxn ang="0">
                    <a:pos x="96" y="80"/>
                  </a:cxn>
                  <a:cxn ang="0">
                    <a:pos x="96" y="84"/>
                  </a:cxn>
                  <a:cxn ang="0">
                    <a:pos x="80" y="84"/>
                  </a:cxn>
                  <a:cxn ang="0">
                    <a:pos x="75" y="90"/>
                  </a:cxn>
                  <a:cxn ang="0">
                    <a:pos x="64" y="84"/>
                  </a:cxn>
                  <a:cxn ang="0">
                    <a:pos x="59" y="90"/>
                  </a:cxn>
                  <a:cxn ang="0">
                    <a:pos x="42" y="84"/>
                  </a:cxn>
                  <a:cxn ang="0">
                    <a:pos x="42" y="80"/>
                  </a:cxn>
                  <a:cxn ang="0">
                    <a:pos x="38" y="75"/>
                  </a:cxn>
                  <a:cxn ang="0">
                    <a:pos x="17" y="62"/>
                  </a:cxn>
                  <a:cxn ang="0">
                    <a:pos x="0" y="56"/>
                  </a:cxn>
                  <a:cxn ang="0">
                    <a:pos x="0" y="47"/>
                  </a:cxn>
                  <a:cxn ang="0">
                    <a:pos x="17" y="33"/>
                  </a:cxn>
                  <a:cxn ang="0">
                    <a:pos x="27" y="10"/>
                  </a:cxn>
                  <a:cxn ang="0">
                    <a:pos x="38" y="5"/>
                  </a:cxn>
                  <a:cxn ang="0">
                    <a:pos x="38" y="0"/>
                  </a:cxn>
                  <a:cxn ang="0">
                    <a:pos x="59" y="5"/>
                  </a:cxn>
                </a:cxnLst>
                <a:rect l="0" t="0" r="r" b="b"/>
                <a:pathLst>
                  <a:path w="96" h="90">
                    <a:moveTo>
                      <a:pt x="59" y="5"/>
                    </a:moveTo>
                    <a:lnTo>
                      <a:pt x="64" y="15"/>
                    </a:lnTo>
                    <a:lnTo>
                      <a:pt x="69" y="15"/>
                    </a:lnTo>
                    <a:lnTo>
                      <a:pt x="69" y="28"/>
                    </a:lnTo>
                    <a:lnTo>
                      <a:pt x="64" y="38"/>
                    </a:lnTo>
                    <a:lnTo>
                      <a:pt x="69" y="52"/>
                    </a:lnTo>
                    <a:lnTo>
                      <a:pt x="80" y="56"/>
                    </a:lnTo>
                    <a:lnTo>
                      <a:pt x="91" y="75"/>
                    </a:lnTo>
                    <a:lnTo>
                      <a:pt x="96" y="80"/>
                    </a:lnTo>
                    <a:lnTo>
                      <a:pt x="96" y="84"/>
                    </a:lnTo>
                    <a:lnTo>
                      <a:pt x="80" y="84"/>
                    </a:lnTo>
                    <a:lnTo>
                      <a:pt x="75" y="90"/>
                    </a:lnTo>
                    <a:lnTo>
                      <a:pt x="64" y="84"/>
                    </a:lnTo>
                    <a:lnTo>
                      <a:pt x="59" y="90"/>
                    </a:lnTo>
                    <a:lnTo>
                      <a:pt x="42" y="84"/>
                    </a:lnTo>
                    <a:lnTo>
                      <a:pt x="42" y="80"/>
                    </a:lnTo>
                    <a:lnTo>
                      <a:pt x="38" y="75"/>
                    </a:lnTo>
                    <a:lnTo>
                      <a:pt x="17" y="62"/>
                    </a:lnTo>
                    <a:lnTo>
                      <a:pt x="0" y="56"/>
                    </a:lnTo>
                    <a:lnTo>
                      <a:pt x="0" y="47"/>
                    </a:lnTo>
                    <a:lnTo>
                      <a:pt x="17" y="33"/>
                    </a:lnTo>
                    <a:lnTo>
                      <a:pt x="27" y="10"/>
                    </a:lnTo>
                    <a:lnTo>
                      <a:pt x="38" y="5"/>
                    </a:lnTo>
                    <a:lnTo>
                      <a:pt x="38" y="0"/>
                    </a:lnTo>
                    <a:lnTo>
                      <a:pt x="59" y="5"/>
                    </a:lnTo>
                  </a:path>
                </a:pathLst>
              </a:custGeom>
              <a:grpFill/>
              <a:ln w="4763" cap="rnd">
                <a:solidFill>
                  <a:schemeClr val="bg1"/>
                </a:solidFill>
                <a:prstDash val="solid"/>
                <a:round/>
                <a:headEnd/>
                <a:tailEnd/>
              </a:ln>
            </p:spPr>
            <p:txBody>
              <a:bodyPr/>
              <a:lstStyle/>
              <a:p>
                <a:endParaRPr lang="it-IT"/>
              </a:p>
            </p:txBody>
          </p:sp>
        </p:grpSp>
        <p:grpSp>
          <p:nvGrpSpPr>
            <p:cNvPr id="4390" name="Group 733"/>
            <p:cNvGrpSpPr>
              <a:grpSpLocks/>
            </p:cNvGrpSpPr>
            <p:nvPr/>
          </p:nvGrpSpPr>
          <p:grpSpPr bwMode="auto">
            <a:xfrm>
              <a:off x="5498998" y="4973538"/>
              <a:ext cx="28516" cy="15008"/>
              <a:chOff x="3453" y="2248"/>
              <a:chExt cx="17" cy="10"/>
            </a:xfrm>
            <a:solidFill>
              <a:schemeClr val="bg1">
                <a:lumMod val="75000"/>
              </a:schemeClr>
            </a:solidFill>
          </p:grpSpPr>
          <p:sp>
            <p:nvSpPr>
              <p:cNvPr id="7247" name="Freeform 731"/>
              <p:cNvSpPr>
                <a:spLocks/>
              </p:cNvSpPr>
              <p:nvPr/>
            </p:nvSpPr>
            <p:spPr bwMode="auto">
              <a:xfrm>
                <a:off x="3453" y="2248"/>
                <a:ext cx="17" cy="10"/>
              </a:xfrm>
              <a:custGeom>
                <a:avLst/>
                <a:gdLst/>
                <a:ahLst/>
                <a:cxnLst>
                  <a:cxn ang="0">
                    <a:pos x="0" y="6"/>
                  </a:cxn>
                  <a:cxn ang="0">
                    <a:pos x="5" y="0"/>
                  </a:cxn>
                  <a:cxn ang="0">
                    <a:pos x="17" y="6"/>
                  </a:cxn>
                  <a:cxn ang="0">
                    <a:pos x="5" y="10"/>
                  </a:cxn>
                  <a:cxn ang="0">
                    <a:pos x="0" y="6"/>
                  </a:cxn>
                </a:cxnLst>
                <a:rect l="0" t="0" r="r" b="b"/>
                <a:pathLst>
                  <a:path w="17" h="10">
                    <a:moveTo>
                      <a:pt x="0" y="6"/>
                    </a:moveTo>
                    <a:lnTo>
                      <a:pt x="5" y="0"/>
                    </a:lnTo>
                    <a:lnTo>
                      <a:pt x="17" y="6"/>
                    </a:lnTo>
                    <a:lnTo>
                      <a:pt x="5" y="10"/>
                    </a:lnTo>
                    <a:lnTo>
                      <a:pt x="0" y="6"/>
                    </a:lnTo>
                    <a:close/>
                  </a:path>
                </a:pathLst>
              </a:custGeom>
              <a:grpFill/>
              <a:ln w="9525">
                <a:solidFill>
                  <a:schemeClr val="bg1"/>
                </a:solidFill>
                <a:round/>
                <a:headEnd/>
                <a:tailEnd/>
              </a:ln>
            </p:spPr>
            <p:txBody>
              <a:bodyPr/>
              <a:lstStyle/>
              <a:p>
                <a:endParaRPr lang="it-IT"/>
              </a:p>
            </p:txBody>
          </p:sp>
          <p:sp>
            <p:nvSpPr>
              <p:cNvPr id="7248" name="Freeform 732"/>
              <p:cNvSpPr>
                <a:spLocks/>
              </p:cNvSpPr>
              <p:nvPr/>
            </p:nvSpPr>
            <p:spPr bwMode="auto">
              <a:xfrm>
                <a:off x="3453" y="2248"/>
                <a:ext cx="17" cy="10"/>
              </a:xfrm>
              <a:custGeom>
                <a:avLst/>
                <a:gdLst/>
                <a:ahLst/>
                <a:cxnLst>
                  <a:cxn ang="0">
                    <a:pos x="0" y="6"/>
                  </a:cxn>
                  <a:cxn ang="0">
                    <a:pos x="5" y="0"/>
                  </a:cxn>
                  <a:cxn ang="0">
                    <a:pos x="17" y="6"/>
                  </a:cxn>
                  <a:cxn ang="0">
                    <a:pos x="5" y="10"/>
                  </a:cxn>
                  <a:cxn ang="0">
                    <a:pos x="0" y="6"/>
                  </a:cxn>
                </a:cxnLst>
                <a:rect l="0" t="0" r="r" b="b"/>
                <a:pathLst>
                  <a:path w="17" h="10">
                    <a:moveTo>
                      <a:pt x="0" y="6"/>
                    </a:moveTo>
                    <a:lnTo>
                      <a:pt x="5" y="0"/>
                    </a:lnTo>
                    <a:lnTo>
                      <a:pt x="17" y="6"/>
                    </a:lnTo>
                    <a:lnTo>
                      <a:pt x="5" y="10"/>
                    </a:lnTo>
                    <a:lnTo>
                      <a:pt x="0" y="6"/>
                    </a:lnTo>
                    <a:close/>
                  </a:path>
                </a:pathLst>
              </a:custGeom>
              <a:grpFill/>
              <a:ln w="4763" cap="rnd">
                <a:solidFill>
                  <a:schemeClr val="bg1"/>
                </a:solidFill>
                <a:prstDash val="solid"/>
                <a:round/>
                <a:headEnd/>
                <a:tailEnd/>
              </a:ln>
            </p:spPr>
            <p:txBody>
              <a:bodyPr/>
              <a:lstStyle/>
              <a:p>
                <a:endParaRPr lang="it-IT"/>
              </a:p>
            </p:txBody>
          </p:sp>
        </p:grpSp>
        <p:grpSp>
          <p:nvGrpSpPr>
            <p:cNvPr id="4391" name="Group 736"/>
            <p:cNvGrpSpPr>
              <a:grpSpLocks/>
            </p:cNvGrpSpPr>
            <p:nvPr/>
          </p:nvGrpSpPr>
          <p:grpSpPr bwMode="auto">
            <a:xfrm>
              <a:off x="5498998" y="4973538"/>
              <a:ext cx="28516" cy="15008"/>
              <a:chOff x="3453" y="2248"/>
              <a:chExt cx="17" cy="10"/>
            </a:xfrm>
            <a:solidFill>
              <a:schemeClr val="bg1">
                <a:lumMod val="75000"/>
              </a:schemeClr>
            </a:solidFill>
          </p:grpSpPr>
          <p:sp>
            <p:nvSpPr>
              <p:cNvPr id="7245" name="Freeform 734"/>
              <p:cNvSpPr>
                <a:spLocks/>
              </p:cNvSpPr>
              <p:nvPr/>
            </p:nvSpPr>
            <p:spPr bwMode="auto">
              <a:xfrm>
                <a:off x="3453" y="2248"/>
                <a:ext cx="17" cy="10"/>
              </a:xfrm>
              <a:custGeom>
                <a:avLst/>
                <a:gdLst/>
                <a:ahLst/>
                <a:cxnLst>
                  <a:cxn ang="0">
                    <a:pos x="0" y="6"/>
                  </a:cxn>
                  <a:cxn ang="0">
                    <a:pos x="5" y="0"/>
                  </a:cxn>
                  <a:cxn ang="0">
                    <a:pos x="17" y="6"/>
                  </a:cxn>
                  <a:cxn ang="0">
                    <a:pos x="5" y="10"/>
                  </a:cxn>
                  <a:cxn ang="0">
                    <a:pos x="0" y="6"/>
                  </a:cxn>
                </a:cxnLst>
                <a:rect l="0" t="0" r="r" b="b"/>
                <a:pathLst>
                  <a:path w="17" h="10">
                    <a:moveTo>
                      <a:pt x="0" y="6"/>
                    </a:moveTo>
                    <a:lnTo>
                      <a:pt x="5" y="0"/>
                    </a:lnTo>
                    <a:lnTo>
                      <a:pt x="17" y="6"/>
                    </a:lnTo>
                    <a:lnTo>
                      <a:pt x="5" y="10"/>
                    </a:lnTo>
                    <a:lnTo>
                      <a:pt x="0" y="6"/>
                    </a:lnTo>
                    <a:close/>
                  </a:path>
                </a:pathLst>
              </a:custGeom>
              <a:grpFill/>
              <a:ln w="9525">
                <a:solidFill>
                  <a:schemeClr val="bg1"/>
                </a:solidFill>
                <a:round/>
                <a:headEnd/>
                <a:tailEnd/>
              </a:ln>
            </p:spPr>
            <p:txBody>
              <a:bodyPr/>
              <a:lstStyle/>
              <a:p>
                <a:endParaRPr lang="it-IT"/>
              </a:p>
            </p:txBody>
          </p:sp>
          <p:sp>
            <p:nvSpPr>
              <p:cNvPr id="7246" name="Freeform 735"/>
              <p:cNvSpPr>
                <a:spLocks/>
              </p:cNvSpPr>
              <p:nvPr/>
            </p:nvSpPr>
            <p:spPr bwMode="auto">
              <a:xfrm>
                <a:off x="3453" y="2248"/>
                <a:ext cx="17" cy="10"/>
              </a:xfrm>
              <a:custGeom>
                <a:avLst/>
                <a:gdLst/>
                <a:ahLst/>
                <a:cxnLst>
                  <a:cxn ang="0">
                    <a:pos x="0" y="6"/>
                  </a:cxn>
                  <a:cxn ang="0">
                    <a:pos x="5" y="0"/>
                  </a:cxn>
                  <a:cxn ang="0">
                    <a:pos x="17" y="6"/>
                  </a:cxn>
                  <a:cxn ang="0">
                    <a:pos x="5" y="10"/>
                  </a:cxn>
                  <a:cxn ang="0">
                    <a:pos x="0" y="6"/>
                  </a:cxn>
                </a:cxnLst>
                <a:rect l="0" t="0" r="r" b="b"/>
                <a:pathLst>
                  <a:path w="17" h="10">
                    <a:moveTo>
                      <a:pt x="0" y="6"/>
                    </a:moveTo>
                    <a:lnTo>
                      <a:pt x="5" y="0"/>
                    </a:lnTo>
                    <a:lnTo>
                      <a:pt x="17" y="6"/>
                    </a:lnTo>
                    <a:lnTo>
                      <a:pt x="5" y="10"/>
                    </a:lnTo>
                    <a:lnTo>
                      <a:pt x="0" y="6"/>
                    </a:lnTo>
                  </a:path>
                </a:pathLst>
              </a:custGeom>
              <a:grpFill/>
              <a:ln w="4763" cap="rnd">
                <a:solidFill>
                  <a:schemeClr val="bg1"/>
                </a:solidFill>
                <a:prstDash val="solid"/>
                <a:round/>
                <a:headEnd/>
                <a:tailEnd/>
              </a:ln>
            </p:spPr>
            <p:txBody>
              <a:bodyPr/>
              <a:lstStyle/>
              <a:p>
                <a:endParaRPr lang="it-IT"/>
              </a:p>
            </p:txBody>
          </p:sp>
        </p:grpSp>
        <p:grpSp>
          <p:nvGrpSpPr>
            <p:cNvPr id="4392" name="Group 739"/>
            <p:cNvGrpSpPr>
              <a:grpSpLocks/>
            </p:cNvGrpSpPr>
            <p:nvPr/>
          </p:nvGrpSpPr>
          <p:grpSpPr bwMode="auto">
            <a:xfrm>
              <a:off x="5527514" y="4973538"/>
              <a:ext cx="33547" cy="15008"/>
              <a:chOff x="3470" y="2248"/>
              <a:chExt cx="20" cy="10"/>
            </a:xfrm>
            <a:solidFill>
              <a:schemeClr val="bg1">
                <a:lumMod val="75000"/>
              </a:schemeClr>
            </a:solidFill>
          </p:grpSpPr>
          <p:sp>
            <p:nvSpPr>
              <p:cNvPr id="7243" name="Freeform 737"/>
              <p:cNvSpPr>
                <a:spLocks/>
              </p:cNvSpPr>
              <p:nvPr/>
            </p:nvSpPr>
            <p:spPr bwMode="auto">
              <a:xfrm>
                <a:off x="3470" y="2248"/>
                <a:ext cx="20" cy="10"/>
              </a:xfrm>
              <a:custGeom>
                <a:avLst/>
                <a:gdLst/>
                <a:ahLst/>
                <a:cxnLst>
                  <a:cxn ang="0">
                    <a:pos x="0" y="6"/>
                  </a:cxn>
                  <a:cxn ang="0">
                    <a:pos x="5" y="0"/>
                  </a:cxn>
                  <a:cxn ang="0">
                    <a:pos x="20" y="0"/>
                  </a:cxn>
                  <a:cxn ang="0">
                    <a:pos x="15" y="6"/>
                  </a:cxn>
                  <a:cxn ang="0">
                    <a:pos x="20" y="10"/>
                  </a:cxn>
                  <a:cxn ang="0">
                    <a:pos x="0" y="6"/>
                  </a:cxn>
                </a:cxnLst>
                <a:rect l="0" t="0" r="r" b="b"/>
                <a:pathLst>
                  <a:path w="20" h="10">
                    <a:moveTo>
                      <a:pt x="0" y="6"/>
                    </a:moveTo>
                    <a:lnTo>
                      <a:pt x="5" y="0"/>
                    </a:lnTo>
                    <a:lnTo>
                      <a:pt x="20" y="0"/>
                    </a:lnTo>
                    <a:lnTo>
                      <a:pt x="15" y="6"/>
                    </a:lnTo>
                    <a:lnTo>
                      <a:pt x="20" y="10"/>
                    </a:lnTo>
                    <a:lnTo>
                      <a:pt x="0" y="6"/>
                    </a:lnTo>
                    <a:close/>
                  </a:path>
                </a:pathLst>
              </a:custGeom>
              <a:grpFill/>
              <a:ln w="9525">
                <a:solidFill>
                  <a:schemeClr val="bg1"/>
                </a:solidFill>
                <a:round/>
                <a:headEnd/>
                <a:tailEnd/>
              </a:ln>
            </p:spPr>
            <p:txBody>
              <a:bodyPr/>
              <a:lstStyle/>
              <a:p>
                <a:endParaRPr lang="it-IT"/>
              </a:p>
            </p:txBody>
          </p:sp>
          <p:sp>
            <p:nvSpPr>
              <p:cNvPr id="7244" name="Freeform 738"/>
              <p:cNvSpPr>
                <a:spLocks/>
              </p:cNvSpPr>
              <p:nvPr/>
            </p:nvSpPr>
            <p:spPr bwMode="auto">
              <a:xfrm>
                <a:off x="3470" y="2248"/>
                <a:ext cx="20" cy="10"/>
              </a:xfrm>
              <a:custGeom>
                <a:avLst/>
                <a:gdLst/>
                <a:ahLst/>
                <a:cxnLst>
                  <a:cxn ang="0">
                    <a:pos x="0" y="6"/>
                  </a:cxn>
                  <a:cxn ang="0">
                    <a:pos x="5" y="0"/>
                  </a:cxn>
                  <a:cxn ang="0">
                    <a:pos x="20" y="0"/>
                  </a:cxn>
                  <a:cxn ang="0">
                    <a:pos x="15" y="6"/>
                  </a:cxn>
                  <a:cxn ang="0">
                    <a:pos x="20" y="10"/>
                  </a:cxn>
                  <a:cxn ang="0">
                    <a:pos x="0" y="6"/>
                  </a:cxn>
                </a:cxnLst>
                <a:rect l="0" t="0" r="r" b="b"/>
                <a:pathLst>
                  <a:path w="20" h="10">
                    <a:moveTo>
                      <a:pt x="0" y="6"/>
                    </a:moveTo>
                    <a:lnTo>
                      <a:pt x="5" y="0"/>
                    </a:lnTo>
                    <a:lnTo>
                      <a:pt x="20" y="0"/>
                    </a:lnTo>
                    <a:lnTo>
                      <a:pt x="15" y="6"/>
                    </a:lnTo>
                    <a:lnTo>
                      <a:pt x="20" y="10"/>
                    </a:lnTo>
                    <a:lnTo>
                      <a:pt x="0" y="6"/>
                    </a:lnTo>
                    <a:close/>
                  </a:path>
                </a:pathLst>
              </a:custGeom>
              <a:grpFill/>
              <a:ln w="4763" cap="rnd">
                <a:solidFill>
                  <a:schemeClr val="bg1"/>
                </a:solidFill>
                <a:prstDash val="solid"/>
                <a:round/>
                <a:headEnd/>
                <a:tailEnd/>
              </a:ln>
            </p:spPr>
            <p:txBody>
              <a:bodyPr/>
              <a:lstStyle/>
              <a:p>
                <a:endParaRPr lang="it-IT"/>
              </a:p>
            </p:txBody>
          </p:sp>
        </p:grpSp>
        <p:grpSp>
          <p:nvGrpSpPr>
            <p:cNvPr id="4393" name="Group 742"/>
            <p:cNvGrpSpPr>
              <a:grpSpLocks/>
            </p:cNvGrpSpPr>
            <p:nvPr/>
          </p:nvGrpSpPr>
          <p:grpSpPr bwMode="auto">
            <a:xfrm>
              <a:off x="5527514" y="4973538"/>
              <a:ext cx="33547" cy="15008"/>
              <a:chOff x="3470" y="2248"/>
              <a:chExt cx="20" cy="10"/>
            </a:xfrm>
            <a:solidFill>
              <a:schemeClr val="bg1">
                <a:lumMod val="75000"/>
              </a:schemeClr>
            </a:solidFill>
          </p:grpSpPr>
          <p:sp>
            <p:nvSpPr>
              <p:cNvPr id="7241" name="Freeform 740"/>
              <p:cNvSpPr>
                <a:spLocks/>
              </p:cNvSpPr>
              <p:nvPr/>
            </p:nvSpPr>
            <p:spPr bwMode="auto">
              <a:xfrm>
                <a:off x="3470" y="2248"/>
                <a:ext cx="20" cy="10"/>
              </a:xfrm>
              <a:custGeom>
                <a:avLst/>
                <a:gdLst/>
                <a:ahLst/>
                <a:cxnLst>
                  <a:cxn ang="0">
                    <a:pos x="0" y="6"/>
                  </a:cxn>
                  <a:cxn ang="0">
                    <a:pos x="5" y="0"/>
                  </a:cxn>
                  <a:cxn ang="0">
                    <a:pos x="20" y="0"/>
                  </a:cxn>
                  <a:cxn ang="0">
                    <a:pos x="15" y="6"/>
                  </a:cxn>
                  <a:cxn ang="0">
                    <a:pos x="20" y="10"/>
                  </a:cxn>
                  <a:cxn ang="0">
                    <a:pos x="0" y="6"/>
                  </a:cxn>
                </a:cxnLst>
                <a:rect l="0" t="0" r="r" b="b"/>
                <a:pathLst>
                  <a:path w="20" h="10">
                    <a:moveTo>
                      <a:pt x="0" y="6"/>
                    </a:moveTo>
                    <a:lnTo>
                      <a:pt x="5" y="0"/>
                    </a:lnTo>
                    <a:lnTo>
                      <a:pt x="20" y="0"/>
                    </a:lnTo>
                    <a:lnTo>
                      <a:pt x="15" y="6"/>
                    </a:lnTo>
                    <a:lnTo>
                      <a:pt x="20" y="10"/>
                    </a:lnTo>
                    <a:lnTo>
                      <a:pt x="0" y="6"/>
                    </a:lnTo>
                    <a:close/>
                  </a:path>
                </a:pathLst>
              </a:custGeom>
              <a:grpFill/>
              <a:ln w="9525">
                <a:solidFill>
                  <a:schemeClr val="bg1"/>
                </a:solidFill>
                <a:round/>
                <a:headEnd/>
                <a:tailEnd/>
              </a:ln>
            </p:spPr>
            <p:txBody>
              <a:bodyPr/>
              <a:lstStyle/>
              <a:p>
                <a:endParaRPr lang="it-IT"/>
              </a:p>
            </p:txBody>
          </p:sp>
          <p:sp>
            <p:nvSpPr>
              <p:cNvPr id="7242" name="Freeform 741"/>
              <p:cNvSpPr>
                <a:spLocks/>
              </p:cNvSpPr>
              <p:nvPr/>
            </p:nvSpPr>
            <p:spPr bwMode="auto">
              <a:xfrm>
                <a:off x="3470" y="2248"/>
                <a:ext cx="20" cy="10"/>
              </a:xfrm>
              <a:custGeom>
                <a:avLst/>
                <a:gdLst/>
                <a:ahLst/>
                <a:cxnLst>
                  <a:cxn ang="0">
                    <a:pos x="0" y="6"/>
                  </a:cxn>
                  <a:cxn ang="0">
                    <a:pos x="5" y="0"/>
                  </a:cxn>
                  <a:cxn ang="0">
                    <a:pos x="20" y="0"/>
                  </a:cxn>
                  <a:cxn ang="0">
                    <a:pos x="15" y="6"/>
                  </a:cxn>
                  <a:cxn ang="0">
                    <a:pos x="20" y="10"/>
                  </a:cxn>
                  <a:cxn ang="0">
                    <a:pos x="0" y="6"/>
                  </a:cxn>
                </a:cxnLst>
                <a:rect l="0" t="0" r="r" b="b"/>
                <a:pathLst>
                  <a:path w="20" h="10">
                    <a:moveTo>
                      <a:pt x="0" y="6"/>
                    </a:moveTo>
                    <a:lnTo>
                      <a:pt x="5" y="0"/>
                    </a:lnTo>
                    <a:lnTo>
                      <a:pt x="20" y="0"/>
                    </a:lnTo>
                    <a:lnTo>
                      <a:pt x="15" y="6"/>
                    </a:lnTo>
                    <a:lnTo>
                      <a:pt x="20" y="10"/>
                    </a:lnTo>
                    <a:lnTo>
                      <a:pt x="0" y="6"/>
                    </a:lnTo>
                  </a:path>
                </a:pathLst>
              </a:custGeom>
              <a:grpFill/>
              <a:ln w="4763" cap="rnd">
                <a:solidFill>
                  <a:schemeClr val="bg1"/>
                </a:solidFill>
                <a:prstDash val="solid"/>
                <a:round/>
                <a:headEnd/>
                <a:tailEnd/>
              </a:ln>
            </p:spPr>
            <p:txBody>
              <a:bodyPr/>
              <a:lstStyle/>
              <a:p>
                <a:endParaRPr lang="it-IT"/>
              </a:p>
            </p:txBody>
          </p:sp>
        </p:grpSp>
        <p:grpSp>
          <p:nvGrpSpPr>
            <p:cNvPr id="4394" name="Group 745"/>
            <p:cNvGrpSpPr>
              <a:grpSpLocks/>
            </p:cNvGrpSpPr>
            <p:nvPr/>
          </p:nvGrpSpPr>
          <p:grpSpPr bwMode="auto">
            <a:xfrm>
              <a:off x="5319517" y="4931513"/>
              <a:ext cx="375736" cy="274660"/>
              <a:chOff x="3346" y="2220"/>
              <a:chExt cx="224" cy="183"/>
            </a:xfrm>
            <a:solidFill>
              <a:schemeClr val="bg1">
                <a:lumMod val="75000"/>
              </a:schemeClr>
            </a:solidFill>
          </p:grpSpPr>
          <p:sp>
            <p:nvSpPr>
              <p:cNvPr id="7239" name="Freeform 743"/>
              <p:cNvSpPr>
                <a:spLocks/>
              </p:cNvSpPr>
              <p:nvPr/>
            </p:nvSpPr>
            <p:spPr bwMode="auto">
              <a:xfrm>
                <a:off x="3346" y="2220"/>
                <a:ext cx="224" cy="183"/>
              </a:xfrm>
              <a:custGeom>
                <a:avLst/>
                <a:gdLst/>
                <a:ahLst/>
                <a:cxnLst>
                  <a:cxn ang="0">
                    <a:pos x="187" y="150"/>
                  </a:cxn>
                  <a:cxn ang="0">
                    <a:pos x="192" y="146"/>
                  </a:cxn>
                  <a:cxn ang="0">
                    <a:pos x="202" y="140"/>
                  </a:cxn>
                  <a:cxn ang="0">
                    <a:pos x="208" y="131"/>
                  </a:cxn>
                  <a:cxn ang="0">
                    <a:pos x="213" y="127"/>
                  </a:cxn>
                  <a:cxn ang="0">
                    <a:pos x="219" y="122"/>
                  </a:cxn>
                  <a:cxn ang="0">
                    <a:pos x="224" y="122"/>
                  </a:cxn>
                  <a:cxn ang="0">
                    <a:pos x="224" y="112"/>
                  </a:cxn>
                  <a:cxn ang="0">
                    <a:pos x="224" y="108"/>
                  </a:cxn>
                  <a:cxn ang="0">
                    <a:pos x="224" y="103"/>
                  </a:cxn>
                  <a:cxn ang="0">
                    <a:pos x="219" y="99"/>
                  </a:cxn>
                  <a:cxn ang="0">
                    <a:pos x="213" y="94"/>
                  </a:cxn>
                  <a:cxn ang="0">
                    <a:pos x="208" y="94"/>
                  </a:cxn>
                  <a:cxn ang="0">
                    <a:pos x="202" y="94"/>
                  </a:cxn>
                  <a:cxn ang="0">
                    <a:pos x="202" y="99"/>
                  </a:cxn>
                  <a:cxn ang="0">
                    <a:pos x="192" y="99"/>
                  </a:cxn>
                  <a:cxn ang="0">
                    <a:pos x="187" y="99"/>
                  </a:cxn>
                  <a:cxn ang="0">
                    <a:pos x="182" y="99"/>
                  </a:cxn>
                  <a:cxn ang="0">
                    <a:pos x="176" y="99"/>
                  </a:cxn>
                  <a:cxn ang="0">
                    <a:pos x="171" y="99"/>
                  </a:cxn>
                  <a:cxn ang="0">
                    <a:pos x="160" y="94"/>
                  </a:cxn>
                  <a:cxn ang="0">
                    <a:pos x="171" y="84"/>
                  </a:cxn>
                  <a:cxn ang="0">
                    <a:pos x="160" y="75"/>
                  </a:cxn>
                  <a:cxn ang="0">
                    <a:pos x="160" y="56"/>
                  </a:cxn>
                  <a:cxn ang="0">
                    <a:pos x="144" y="38"/>
                  </a:cxn>
                  <a:cxn ang="0">
                    <a:pos x="123" y="34"/>
                  </a:cxn>
                  <a:cxn ang="0">
                    <a:pos x="112" y="38"/>
                  </a:cxn>
                  <a:cxn ang="0">
                    <a:pos x="107" y="34"/>
                  </a:cxn>
                  <a:cxn ang="0">
                    <a:pos x="90" y="28"/>
                  </a:cxn>
                  <a:cxn ang="0">
                    <a:pos x="90" y="24"/>
                  </a:cxn>
                  <a:cxn ang="0">
                    <a:pos x="86" y="19"/>
                  </a:cxn>
                  <a:cxn ang="0">
                    <a:pos x="65" y="6"/>
                  </a:cxn>
                  <a:cxn ang="0">
                    <a:pos x="49" y="0"/>
                  </a:cxn>
                  <a:cxn ang="0">
                    <a:pos x="27" y="15"/>
                  </a:cxn>
                  <a:cxn ang="0">
                    <a:pos x="32" y="19"/>
                  </a:cxn>
                  <a:cxn ang="0">
                    <a:pos x="27" y="28"/>
                  </a:cxn>
                  <a:cxn ang="0">
                    <a:pos x="22" y="28"/>
                  </a:cxn>
                  <a:cxn ang="0">
                    <a:pos x="17" y="34"/>
                  </a:cxn>
                  <a:cxn ang="0">
                    <a:pos x="0" y="34"/>
                  </a:cxn>
                  <a:cxn ang="0">
                    <a:pos x="0" y="47"/>
                  </a:cxn>
                  <a:cxn ang="0">
                    <a:pos x="11" y="47"/>
                  </a:cxn>
                  <a:cxn ang="0">
                    <a:pos x="32" y="80"/>
                  </a:cxn>
                  <a:cxn ang="0">
                    <a:pos x="43" y="84"/>
                  </a:cxn>
                  <a:cxn ang="0">
                    <a:pos x="49" y="99"/>
                  </a:cxn>
                  <a:cxn ang="0">
                    <a:pos x="49" y="112"/>
                  </a:cxn>
                  <a:cxn ang="0">
                    <a:pos x="65" y="127"/>
                  </a:cxn>
                  <a:cxn ang="0">
                    <a:pos x="80" y="155"/>
                  </a:cxn>
                  <a:cxn ang="0">
                    <a:pos x="86" y="159"/>
                  </a:cxn>
                  <a:cxn ang="0">
                    <a:pos x="90" y="155"/>
                  </a:cxn>
                  <a:cxn ang="0">
                    <a:pos x="112" y="174"/>
                  </a:cxn>
                  <a:cxn ang="0">
                    <a:pos x="117" y="183"/>
                  </a:cxn>
                  <a:cxn ang="0">
                    <a:pos x="160" y="155"/>
                  </a:cxn>
                  <a:cxn ang="0">
                    <a:pos x="187" y="150"/>
                  </a:cxn>
                </a:cxnLst>
                <a:rect l="0" t="0" r="r" b="b"/>
                <a:pathLst>
                  <a:path w="224" h="183">
                    <a:moveTo>
                      <a:pt x="187" y="150"/>
                    </a:moveTo>
                    <a:lnTo>
                      <a:pt x="192" y="146"/>
                    </a:lnTo>
                    <a:lnTo>
                      <a:pt x="202" y="140"/>
                    </a:lnTo>
                    <a:lnTo>
                      <a:pt x="208" y="131"/>
                    </a:lnTo>
                    <a:lnTo>
                      <a:pt x="213" y="127"/>
                    </a:lnTo>
                    <a:lnTo>
                      <a:pt x="219" y="122"/>
                    </a:lnTo>
                    <a:lnTo>
                      <a:pt x="224" y="122"/>
                    </a:lnTo>
                    <a:lnTo>
                      <a:pt x="224" y="112"/>
                    </a:lnTo>
                    <a:lnTo>
                      <a:pt x="224" y="108"/>
                    </a:lnTo>
                    <a:lnTo>
                      <a:pt x="224" y="103"/>
                    </a:lnTo>
                    <a:lnTo>
                      <a:pt x="219" y="99"/>
                    </a:lnTo>
                    <a:lnTo>
                      <a:pt x="213" y="94"/>
                    </a:lnTo>
                    <a:lnTo>
                      <a:pt x="208" y="94"/>
                    </a:lnTo>
                    <a:lnTo>
                      <a:pt x="202" y="94"/>
                    </a:lnTo>
                    <a:lnTo>
                      <a:pt x="202" y="99"/>
                    </a:lnTo>
                    <a:lnTo>
                      <a:pt x="192" y="99"/>
                    </a:lnTo>
                    <a:lnTo>
                      <a:pt x="187" y="99"/>
                    </a:lnTo>
                    <a:lnTo>
                      <a:pt x="182" y="99"/>
                    </a:lnTo>
                    <a:lnTo>
                      <a:pt x="176" y="99"/>
                    </a:lnTo>
                    <a:lnTo>
                      <a:pt x="171" y="99"/>
                    </a:lnTo>
                    <a:lnTo>
                      <a:pt x="160" y="94"/>
                    </a:lnTo>
                    <a:lnTo>
                      <a:pt x="171" y="84"/>
                    </a:lnTo>
                    <a:lnTo>
                      <a:pt x="160" y="75"/>
                    </a:lnTo>
                    <a:lnTo>
                      <a:pt x="160" y="56"/>
                    </a:lnTo>
                    <a:lnTo>
                      <a:pt x="144" y="38"/>
                    </a:lnTo>
                    <a:lnTo>
                      <a:pt x="123" y="34"/>
                    </a:lnTo>
                    <a:lnTo>
                      <a:pt x="112" y="38"/>
                    </a:lnTo>
                    <a:lnTo>
                      <a:pt x="107" y="34"/>
                    </a:lnTo>
                    <a:lnTo>
                      <a:pt x="90" y="28"/>
                    </a:lnTo>
                    <a:lnTo>
                      <a:pt x="90" y="24"/>
                    </a:lnTo>
                    <a:lnTo>
                      <a:pt x="86" y="19"/>
                    </a:lnTo>
                    <a:lnTo>
                      <a:pt x="65" y="6"/>
                    </a:lnTo>
                    <a:lnTo>
                      <a:pt x="49" y="0"/>
                    </a:lnTo>
                    <a:lnTo>
                      <a:pt x="27" y="15"/>
                    </a:lnTo>
                    <a:lnTo>
                      <a:pt x="32" y="19"/>
                    </a:lnTo>
                    <a:lnTo>
                      <a:pt x="27" y="28"/>
                    </a:lnTo>
                    <a:lnTo>
                      <a:pt x="22" y="28"/>
                    </a:lnTo>
                    <a:lnTo>
                      <a:pt x="17" y="34"/>
                    </a:lnTo>
                    <a:lnTo>
                      <a:pt x="0" y="34"/>
                    </a:lnTo>
                    <a:lnTo>
                      <a:pt x="0" y="47"/>
                    </a:lnTo>
                    <a:lnTo>
                      <a:pt x="11" y="47"/>
                    </a:lnTo>
                    <a:lnTo>
                      <a:pt x="32" y="80"/>
                    </a:lnTo>
                    <a:lnTo>
                      <a:pt x="43" y="84"/>
                    </a:lnTo>
                    <a:lnTo>
                      <a:pt x="49" y="99"/>
                    </a:lnTo>
                    <a:lnTo>
                      <a:pt x="49" y="112"/>
                    </a:lnTo>
                    <a:lnTo>
                      <a:pt x="65" y="127"/>
                    </a:lnTo>
                    <a:lnTo>
                      <a:pt x="80" y="155"/>
                    </a:lnTo>
                    <a:lnTo>
                      <a:pt x="86" y="159"/>
                    </a:lnTo>
                    <a:lnTo>
                      <a:pt x="90" y="155"/>
                    </a:lnTo>
                    <a:lnTo>
                      <a:pt x="112" y="174"/>
                    </a:lnTo>
                    <a:lnTo>
                      <a:pt x="117" y="183"/>
                    </a:lnTo>
                    <a:lnTo>
                      <a:pt x="160" y="155"/>
                    </a:lnTo>
                    <a:lnTo>
                      <a:pt x="187" y="150"/>
                    </a:lnTo>
                    <a:close/>
                  </a:path>
                </a:pathLst>
              </a:custGeom>
              <a:grpFill/>
              <a:ln w="9525">
                <a:solidFill>
                  <a:schemeClr val="bg1"/>
                </a:solidFill>
                <a:round/>
                <a:headEnd/>
                <a:tailEnd/>
              </a:ln>
            </p:spPr>
            <p:txBody>
              <a:bodyPr/>
              <a:lstStyle/>
              <a:p>
                <a:endParaRPr lang="it-IT"/>
              </a:p>
            </p:txBody>
          </p:sp>
          <p:sp>
            <p:nvSpPr>
              <p:cNvPr id="7240" name="Freeform 744"/>
              <p:cNvSpPr>
                <a:spLocks/>
              </p:cNvSpPr>
              <p:nvPr/>
            </p:nvSpPr>
            <p:spPr bwMode="auto">
              <a:xfrm>
                <a:off x="3346" y="2220"/>
                <a:ext cx="224" cy="183"/>
              </a:xfrm>
              <a:custGeom>
                <a:avLst/>
                <a:gdLst/>
                <a:ahLst/>
                <a:cxnLst>
                  <a:cxn ang="0">
                    <a:pos x="187" y="150"/>
                  </a:cxn>
                  <a:cxn ang="0">
                    <a:pos x="192" y="146"/>
                  </a:cxn>
                  <a:cxn ang="0">
                    <a:pos x="202" y="140"/>
                  </a:cxn>
                  <a:cxn ang="0">
                    <a:pos x="208" y="131"/>
                  </a:cxn>
                  <a:cxn ang="0">
                    <a:pos x="213" y="127"/>
                  </a:cxn>
                  <a:cxn ang="0">
                    <a:pos x="219" y="122"/>
                  </a:cxn>
                  <a:cxn ang="0">
                    <a:pos x="224" y="122"/>
                  </a:cxn>
                  <a:cxn ang="0">
                    <a:pos x="224" y="112"/>
                  </a:cxn>
                  <a:cxn ang="0">
                    <a:pos x="224" y="108"/>
                  </a:cxn>
                  <a:cxn ang="0">
                    <a:pos x="224" y="103"/>
                  </a:cxn>
                  <a:cxn ang="0">
                    <a:pos x="219" y="99"/>
                  </a:cxn>
                  <a:cxn ang="0">
                    <a:pos x="213" y="94"/>
                  </a:cxn>
                  <a:cxn ang="0">
                    <a:pos x="208" y="94"/>
                  </a:cxn>
                  <a:cxn ang="0">
                    <a:pos x="202" y="94"/>
                  </a:cxn>
                  <a:cxn ang="0">
                    <a:pos x="202" y="99"/>
                  </a:cxn>
                  <a:cxn ang="0">
                    <a:pos x="192" y="99"/>
                  </a:cxn>
                  <a:cxn ang="0">
                    <a:pos x="187" y="99"/>
                  </a:cxn>
                  <a:cxn ang="0">
                    <a:pos x="182" y="99"/>
                  </a:cxn>
                  <a:cxn ang="0">
                    <a:pos x="176" y="99"/>
                  </a:cxn>
                  <a:cxn ang="0">
                    <a:pos x="171" y="99"/>
                  </a:cxn>
                  <a:cxn ang="0">
                    <a:pos x="160" y="94"/>
                  </a:cxn>
                  <a:cxn ang="0">
                    <a:pos x="171" y="84"/>
                  </a:cxn>
                  <a:cxn ang="0">
                    <a:pos x="160" y="75"/>
                  </a:cxn>
                  <a:cxn ang="0">
                    <a:pos x="160" y="56"/>
                  </a:cxn>
                  <a:cxn ang="0">
                    <a:pos x="144" y="38"/>
                  </a:cxn>
                  <a:cxn ang="0">
                    <a:pos x="123" y="34"/>
                  </a:cxn>
                  <a:cxn ang="0">
                    <a:pos x="112" y="38"/>
                  </a:cxn>
                  <a:cxn ang="0">
                    <a:pos x="107" y="34"/>
                  </a:cxn>
                  <a:cxn ang="0">
                    <a:pos x="90" y="28"/>
                  </a:cxn>
                  <a:cxn ang="0">
                    <a:pos x="90" y="24"/>
                  </a:cxn>
                  <a:cxn ang="0">
                    <a:pos x="86" y="19"/>
                  </a:cxn>
                  <a:cxn ang="0">
                    <a:pos x="65" y="6"/>
                  </a:cxn>
                  <a:cxn ang="0">
                    <a:pos x="49" y="0"/>
                  </a:cxn>
                  <a:cxn ang="0">
                    <a:pos x="27" y="15"/>
                  </a:cxn>
                  <a:cxn ang="0">
                    <a:pos x="32" y="19"/>
                  </a:cxn>
                  <a:cxn ang="0">
                    <a:pos x="27" y="28"/>
                  </a:cxn>
                  <a:cxn ang="0">
                    <a:pos x="22" y="28"/>
                  </a:cxn>
                  <a:cxn ang="0">
                    <a:pos x="17" y="34"/>
                  </a:cxn>
                  <a:cxn ang="0">
                    <a:pos x="0" y="34"/>
                  </a:cxn>
                  <a:cxn ang="0">
                    <a:pos x="0" y="47"/>
                  </a:cxn>
                  <a:cxn ang="0">
                    <a:pos x="11" y="47"/>
                  </a:cxn>
                  <a:cxn ang="0">
                    <a:pos x="32" y="80"/>
                  </a:cxn>
                  <a:cxn ang="0">
                    <a:pos x="43" y="84"/>
                  </a:cxn>
                  <a:cxn ang="0">
                    <a:pos x="49" y="99"/>
                  </a:cxn>
                  <a:cxn ang="0">
                    <a:pos x="49" y="112"/>
                  </a:cxn>
                  <a:cxn ang="0">
                    <a:pos x="65" y="127"/>
                  </a:cxn>
                  <a:cxn ang="0">
                    <a:pos x="80" y="155"/>
                  </a:cxn>
                  <a:cxn ang="0">
                    <a:pos x="86" y="159"/>
                  </a:cxn>
                  <a:cxn ang="0">
                    <a:pos x="90" y="155"/>
                  </a:cxn>
                  <a:cxn ang="0">
                    <a:pos x="112" y="174"/>
                  </a:cxn>
                  <a:cxn ang="0">
                    <a:pos x="117" y="183"/>
                  </a:cxn>
                  <a:cxn ang="0">
                    <a:pos x="160" y="155"/>
                  </a:cxn>
                  <a:cxn ang="0">
                    <a:pos x="187" y="150"/>
                  </a:cxn>
                </a:cxnLst>
                <a:rect l="0" t="0" r="r" b="b"/>
                <a:pathLst>
                  <a:path w="224" h="183">
                    <a:moveTo>
                      <a:pt x="187" y="150"/>
                    </a:moveTo>
                    <a:lnTo>
                      <a:pt x="192" y="146"/>
                    </a:lnTo>
                    <a:lnTo>
                      <a:pt x="202" y="140"/>
                    </a:lnTo>
                    <a:lnTo>
                      <a:pt x="208" y="131"/>
                    </a:lnTo>
                    <a:lnTo>
                      <a:pt x="213" y="127"/>
                    </a:lnTo>
                    <a:lnTo>
                      <a:pt x="219" y="122"/>
                    </a:lnTo>
                    <a:lnTo>
                      <a:pt x="224" y="122"/>
                    </a:lnTo>
                    <a:lnTo>
                      <a:pt x="224" y="112"/>
                    </a:lnTo>
                    <a:lnTo>
                      <a:pt x="224" y="108"/>
                    </a:lnTo>
                    <a:lnTo>
                      <a:pt x="224" y="103"/>
                    </a:lnTo>
                    <a:lnTo>
                      <a:pt x="219" y="99"/>
                    </a:lnTo>
                    <a:lnTo>
                      <a:pt x="213" y="94"/>
                    </a:lnTo>
                    <a:lnTo>
                      <a:pt x="208" y="94"/>
                    </a:lnTo>
                    <a:lnTo>
                      <a:pt x="202" y="94"/>
                    </a:lnTo>
                    <a:lnTo>
                      <a:pt x="202" y="99"/>
                    </a:lnTo>
                    <a:lnTo>
                      <a:pt x="192" y="99"/>
                    </a:lnTo>
                    <a:lnTo>
                      <a:pt x="187" y="99"/>
                    </a:lnTo>
                    <a:lnTo>
                      <a:pt x="182" y="99"/>
                    </a:lnTo>
                    <a:lnTo>
                      <a:pt x="176" y="99"/>
                    </a:lnTo>
                    <a:lnTo>
                      <a:pt x="171" y="99"/>
                    </a:lnTo>
                    <a:lnTo>
                      <a:pt x="160" y="94"/>
                    </a:lnTo>
                    <a:lnTo>
                      <a:pt x="171" y="84"/>
                    </a:lnTo>
                    <a:lnTo>
                      <a:pt x="160" y="75"/>
                    </a:lnTo>
                    <a:lnTo>
                      <a:pt x="160" y="56"/>
                    </a:lnTo>
                    <a:lnTo>
                      <a:pt x="144" y="38"/>
                    </a:lnTo>
                    <a:lnTo>
                      <a:pt x="123" y="34"/>
                    </a:lnTo>
                    <a:lnTo>
                      <a:pt x="112" y="38"/>
                    </a:lnTo>
                    <a:lnTo>
                      <a:pt x="107" y="34"/>
                    </a:lnTo>
                    <a:lnTo>
                      <a:pt x="90" y="28"/>
                    </a:lnTo>
                    <a:lnTo>
                      <a:pt x="90" y="24"/>
                    </a:lnTo>
                    <a:lnTo>
                      <a:pt x="86" y="19"/>
                    </a:lnTo>
                    <a:lnTo>
                      <a:pt x="65" y="6"/>
                    </a:lnTo>
                    <a:lnTo>
                      <a:pt x="49" y="0"/>
                    </a:lnTo>
                    <a:lnTo>
                      <a:pt x="27" y="15"/>
                    </a:lnTo>
                    <a:lnTo>
                      <a:pt x="32" y="19"/>
                    </a:lnTo>
                    <a:lnTo>
                      <a:pt x="27" y="28"/>
                    </a:lnTo>
                    <a:lnTo>
                      <a:pt x="22" y="28"/>
                    </a:lnTo>
                    <a:lnTo>
                      <a:pt x="17" y="34"/>
                    </a:lnTo>
                    <a:lnTo>
                      <a:pt x="0" y="34"/>
                    </a:lnTo>
                    <a:lnTo>
                      <a:pt x="0" y="47"/>
                    </a:lnTo>
                    <a:lnTo>
                      <a:pt x="11" y="47"/>
                    </a:lnTo>
                    <a:lnTo>
                      <a:pt x="32" y="80"/>
                    </a:lnTo>
                    <a:lnTo>
                      <a:pt x="43" y="84"/>
                    </a:lnTo>
                    <a:lnTo>
                      <a:pt x="49" y="99"/>
                    </a:lnTo>
                    <a:lnTo>
                      <a:pt x="49" y="112"/>
                    </a:lnTo>
                    <a:lnTo>
                      <a:pt x="65" y="127"/>
                    </a:lnTo>
                    <a:lnTo>
                      <a:pt x="80" y="155"/>
                    </a:lnTo>
                    <a:lnTo>
                      <a:pt x="86" y="159"/>
                    </a:lnTo>
                    <a:lnTo>
                      <a:pt x="90" y="155"/>
                    </a:lnTo>
                    <a:lnTo>
                      <a:pt x="112" y="174"/>
                    </a:lnTo>
                    <a:lnTo>
                      <a:pt x="117" y="183"/>
                    </a:lnTo>
                    <a:lnTo>
                      <a:pt x="160" y="155"/>
                    </a:lnTo>
                    <a:lnTo>
                      <a:pt x="187" y="150"/>
                    </a:lnTo>
                    <a:close/>
                  </a:path>
                </a:pathLst>
              </a:custGeom>
              <a:grpFill/>
              <a:ln w="4763" cap="rnd">
                <a:solidFill>
                  <a:schemeClr val="bg1"/>
                </a:solidFill>
                <a:prstDash val="solid"/>
                <a:round/>
                <a:headEnd/>
                <a:tailEnd/>
              </a:ln>
            </p:spPr>
            <p:txBody>
              <a:bodyPr/>
              <a:lstStyle/>
              <a:p>
                <a:endParaRPr lang="it-IT"/>
              </a:p>
            </p:txBody>
          </p:sp>
        </p:grpSp>
        <p:grpSp>
          <p:nvGrpSpPr>
            <p:cNvPr id="4395" name="Group 748"/>
            <p:cNvGrpSpPr>
              <a:grpSpLocks/>
            </p:cNvGrpSpPr>
            <p:nvPr/>
          </p:nvGrpSpPr>
          <p:grpSpPr bwMode="auto">
            <a:xfrm>
              <a:off x="5319517" y="4931513"/>
              <a:ext cx="375736" cy="274660"/>
              <a:chOff x="3346" y="2220"/>
              <a:chExt cx="224" cy="183"/>
            </a:xfrm>
            <a:solidFill>
              <a:schemeClr val="bg1">
                <a:lumMod val="75000"/>
              </a:schemeClr>
            </a:solidFill>
          </p:grpSpPr>
          <p:sp>
            <p:nvSpPr>
              <p:cNvPr id="7237" name="Freeform 746"/>
              <p:cNvSpPr>
                <a:spLocks/>
              </p:cNvSpPr>
              <p:nvPr/>
            </p:nvSpPr>
            <p:spPr bwMode="auto">
              <a:xfrm>
                <a:off x="3346" y="2220"/>
                <a:ext cx="224" cy="183"/>
              </a:xfrm>
              <a:custGeom>
                <a:avLst/>
                <a:gdLst/>
                <a:ahLst/>
                <a:cxnLst>
                  <a:cxn ang="0">
                    <a:pos x="187" y="150"/>
                  </a:cxn>
                  <a:cxn ang="0">
                    <a:pos x="192" y="146"/>
                  </a:cxn>
                  <a:cxn ang="0">
                    <a:pos x="202" y="140"/>
                  </a:cxn>
                  <a:cxn ang="0">
                    <a:pos x="208" y="131"/>
                  </a:cxn>
                  <a:cxn ang="0">
                    <a:pos x="213" y="127"/>
                  </a:cxn>
                  <a:cxn ang="0">
                    <a:pos x="219" y="122"/>
                  </a:cxn>
                  <a:cxn ang="0">
                    <a:pos x="224" y="122"/>
                  </a:cxn>
                  <a:cxn ang="0">
                    <a:pos x="224" y="112"/>
                  </a:cxn>
                  <a:cxn ang="0">
                    <a:pos x="224" y="108"/>
                  </a:cxn>
                  <a:cxn ang="0">
                    <a:pos x="224" y="103"/>
                  </a:cxn>
                  <a:cxn ang="0">
                    <a:pos x="219" y="99"/>
                  </a:cxn>
                  <a:cxn ang="0">
                    <a:pos x="213" y="94"/>
                  </a:cxn>
                  <a:cxn ang="0">
                    <a:pos x="208" y="94"/>
                  </a:cxn>
                  <a:cxn ang="0">
                    <a:pos x="202" y="94"/>
                  </a:cxn>
                  <a:cxn ang="0">
                    <a:pos x="202" y="99"/>
                  </a:cxn>
                  <a:cxn ang="0">
                    <a:pos x="192" y="99"/>
                  </a:cxn>
                  <a:cxn ang="0">
                    <a:pos x="187" y="99"/>
                  </a:cxn>
                  <a:cxn ang="0">
                    <a:pos x="182" y="99"/>
                  </a:cxn>
                  <a:cxn ang="0">
                    <a:pos x="176" y="99"/>
                  </a:cxn>
                  <a:cxn ang="0">
                    <a:pos x="171" y="99"/>
                  </a:cxn>
                  <a:cxn ang="0">
                    <a:pos x="160" y="94"/>
                  </a:cxn>
                  <a:cxn ang="0">
                    <a:pos x="171" y="84"/>
                  </a:cxn>
                  <a:cxn ang="0">
                    <a:pos x="160" y="75"/>
                  </a:cxn>
                  <a:cxn ang="0">
                    <a:pos x="160" y="56"/>
                  </a:cxn>
                  <a:cxn ang="0">
                    <a:pos x="144" y="38"/>
                  </a:cxn>
                  <a:cxn ang="0">
                    <a:pos x="123" y="34"/>
                  </a:cxn>
                  <a:cxn ang="0">
                    <a:pos x="112" y="38"/>
                  </a:cxn>
                  <a:cxn ang="0">
                    <a:pos x="107" y="34"/>
                  </a:cxn>
                  <a:cxn ang="0">
                    <a:pos x="90" y="28"/>
                  </a:cxn>
                  <a:cxn ang="0">
                    <a:pos x="90" y="24"/>
                  </a:cxn>
                  <a:cxn ang="0">
                    <a:pos x="86" y="19"/>
                  </a:cxn>
                  <a:cxn ang="0">
                    <a:pos x="65" y="6"/>
                  </a:cxn>
                  <a:cxn ang="0">
                    <a:pos x="49" y="0"/>
                  </a:cxn>
                  <a:cxn ang="0">
                    <a:pos x="27" y="15"/>
                  </a:cxn>
                  <a:cxn ang="0">
                    <a:pos x="32" y="19"/>
                  </a:cxn>
                  <a:cxn ang="0">
                    <a:pos x="27" y="28"/>
                  </a:cxn>
                  <a:cxn ang="0">
                    <a:pos x="22" y="28"/>
                  </a:cxn>
                  <a:cxn ang="0">
                    <a:pos x="17" y="34"/>
                  </a:cxn>
                  <a:cxn ang="0">
                    <a:pos x="0" y="34"/>
                  </a:cxn>
                  <a:cxn ang="0">
                    <a:pos x="0" y="47"/>
                  </a:cxn>
                  <a:cxn ang="0">
                    <a:pos x="11" y="47"/>
                  </a:cxn>
                  <a:cxn ang="0">
                    <a:pos x="32" y="80"/>
                  </a:cxn>
                  <a:cxn ang="0">
                    <a:pos x="43" y="84"/>
                  </a:cxn>
                  <a:cxn ang="0">
                    <a:pos x="49" y="99"/>
                  </a:cxn>
                  <a:cxn ang="0">
                    <a:pos x="49" y="112"/>
                  </a:cxn>
                  <a:cxn ang="0">
                    <a:pos x="65" y="127"/>
                  </a:cxn>
                  <a:cxn ang="0">
                    <a:pos x="80" y="155"/>
                  </a:cxn>
                  <a:cxn ang="0">
                    <a:pos x="86" y="159"/>
                  </a:cxn>
                  <a:cxn ang="0">
                    <a:pos x="90" y="155"/>
                  </a:cxn>
                  <a:cxn ang="0">
                    <a:pos x="112" y="174"/>
                  </a:cxn>
                  <a:cxn ang="0">
                    <a:pos x="117" y="183"/>
                  </a:cxn>
                  <a:cxn ang="0">
                    <a:pos x="160" y="155"/>
                  </a:cxn>
                  <a:cxn ang="0">
                    <a:pos x="187" y="150"/>
                  </a:cxn>
                </a:cxnLst>
                <a:rect l="0" t="0" r="r" b="b"/>
                <a:pathLst>
                  <a:path w="224" h="183">
                    <a:moveTo>
                      <a:pt x="187" y="150"/>
                    </a:moveTo>
                    <a:lnTo>
                      <a:pt x="192" y="146"/>
                    </a:lnTo>
                    <a:lnTo>
                      <a:pt x="202" y="140"/>
                    </a:lnTo>
                    <a:lnTo>
                      <a:pt x="208" y="131"/>
                    </a:lnTo>
                    <a:lnTo>
                      <a:pt x="213" y="127"/>
                    </a:lnTo>
                    <a:lnTo>
                      <a:pt x="219" y="122"/>
                    </a:lnTo>
                    <a:lnTo>
                      <a:pt x="224" y="122"/>
                    </a:lnTo>
                    <a:lnTo>
                      <a:pt x="224" y="112"/>
                    </a:lnTo>
                    <a:lnTo>
                      <a:pt x="224" y="108"/>
                    </a:lnTo>
                    <a:lnTo>
                      <a:pt x="224" y="103"/>
                    </a:lnTo>
                    <a:lnTo>
                      <a:pt x="219" y="99"/>
                    </a:lnTo>
                    <a:lnTo>
                      <a:pt x="213" y="94"/>
                    </a:lnTo>
                    <a:lnTo>
                      <a:pt x="208" y="94"/>
                    </a:lnTo>
                    <a:lnTo>
                      <a:pt x="202" y="94"/>
                    </a:lnTo>
                    <a:lnTo>
                      <a:pt x="202" y="99"/>
                    </a:lnTo>
                    <a:lnTo>
                      <a:pt x="192" y="99"/>
                    </a:lnTo>
                    <a:lnTo>
                      <a:pt x="187" y="99"/>
                    </a:lnTo>
                    <a:lnTo>
                      <a:pt x="182" y="99"/>
                    </a:lnTo>
                    <a:lnTo>
                      <a:pt x="176" y="99"/>
                    </a:lnTo>
                    <a:lnTo>
                      <a:pt x="171" y="99"/>
                    </a:lnTo>
                    <a:lnTo>
                      <a:pt x="160" y="94"/>
                    </a:lnTo>
                    <a:lnTo>
                      <a:pt x="171" y="84"/>
                    </a:lnTo>
                    <a:lnTo>
                      <a:pt x="160" y="75"/>
                    </a:lnTo>
                    <a:lnTo>
                      <a:pt x="160" y="56"/>
                    </a:lnTo>
                    <a:lnTo>
                      <a:pt x="144" y="38"/>
                    </a:lnTo>
                    <a:lnTo>
                      <a:pt x="123" y="34"/>
                    </a:lnTo>
                    <a:lnTo>
                      <a:pt x="112" y="38"/>
                    </a:lnTo>
                    <a:lnTo>
                      <a:pt x="107" y="34"/>
                    </a:lnTo>
                    <a:lnTo>
                      <a:pt x="90" y="28"/>
                    </a:lnTo>
                    <a:lnTo>
                      <a:pt x="90" y="24"/>
                    </a:lnTo>
                    <a:lnTo>
                      <a:pt x="86" y="19"/>
                    </a:lnTo>
                    <a:lnTo>
                      <a:pt x="65" y="6"/>
                    </a:lnTo>
                    <a:lnTo>
                      <a:pt x="49" y="0"/>
                    </a:lnTo>
                    <a:lnTo>
                      <a:pt x="27" y="15"/>
                    </a:lnTo>
                    <a:lnTo>
                      <a:pt x="32" y="19"/>
                    </a:lnTo>
                    <a:lnTo>
                      <a:pt x="27" y="28"/>
                    </a:lnTo>
                    <a:lnTo>
                      <a:pt x="22" y="28"/>
                    </a:lnTo>
                    <a:lnTo>
                      <a:pt x="17" y="34"/>
                    </a:lnTo>
                    <a:lnTo>
                      <a:pt x="0" y="34"/>
                    </a:lnTo>
                    <a:lnTo>
                      <a:pt x="0" y="47"/>
                    </a:lnTo>
                    <a:lnTo>
                      <a:pt x="11" y="47"/>
                    </a:lnTo>
                    <a:lnTo>
                      <a:pt x="32" y="80"/>
                    </a:lnTo>
                    <a:lnTo>
                      <a:pt x="43" y="84"/>
                    </a:lnTo>
                    <a:lnTo>
                      <a:pt x="49" y="99"/>
                    </a:lnTo>
                    <a:lnTo>
                      <a:pt x="49" y="112"/>
                    </a:lnTo>
                    <a:lnTo>
                      <a:pt x="65" y="127"/>
                    </a:lnTo>
                    <a:lnTo>
                      <a:pt x="80" y="155"/>
                    </a:lnTo>
                    <a:lnTo>
                      <a:pt x="86" y="159"/>
                    </a:lnTo>
                    <a:lnTo>
                      <a:pt x="90" y="155"/>
                    </a:lnTo>
                    <a:lnTo>
                      <a:pt x="112" y="174"/>
                    </a:lnTo>
                    <a:lnTo>
                      <a:pt x="117" y="183"/>
                    </a:lnTo>
                    <a:lnTo>
                      <a:pt x="160" y="155"/>
                    </a:lnTo>
                    <a:lnTo>
                      <a:pt x="187" y="150"/>
                    </a:lnTo>
                    <a:close/>
                  </a:path>
                </a:pathLst>
              </a:custGeom>
              <a:grpFill/>
              <a:ln w="9525">
                <a:solidFill>
                  <a:schemeClr val="bg1"/>
                </a:solidFill>
                <a:round/>
                <a:headEnd/>
                <a:tailEnd/>
              </a:ln>
            </p:spPr>
            <p:txBody>
              <a:bodyPr/>
              <a:lstStyle/>
              <a:p>
                <a:endParaRPr lang="it-IT"/>
              </a:p>
            </p:txBody>
          </p:sp>
          <p:sp>
            <p:nvSpPr>
              <p:cNvPr id="7238" name="Freeform 747"/>
              <p:cNvSpPr>
                <a:spLocks/>
              </p:cNvSpPr>
              <p:nvPr/>
            </p:nvSpPr>
            <p:spPr bwMode="auto">
              <a:xfrm>
                <a:off x="3346" y="2220"/>
                <a:ext cx="224" cy="183"/>
              </a:xfrm>
              <a:custGeom>
                <a:avLst/>
                <a:gdLst/>
                <a:ahLst/>
                <a:cxnLst>
                  <a:cxn ang="0">
                    <a:pos x="187" y="150"/>
                  </a:cxn>
                  <a:cxn ang="0">
                    <a:pos x="192" y="146"/>
                  </a:cxn>
                  <a:cxn ang="0">
                    <a:pos x="202" y="140"/>
                  </a:cxn>
                  <a:cxn ang="0">
                    <a:pos x="208" y="131"/>
                  </a:cxn>
                  <a:cxn ang="0">
                    <a:pos x="213" y="127"/>
                  </a:cxn>
                  <a:cxn ang="0">
                    <a:pos x="219" y="122"/>
                  </a:cxn>
                  <a:cxn ang="0">
                    <a:pos x="224" y="122"/>
                  </a:cxn>
                  <a:cxn ang="0">
                    <a:pos x="224" y="112"/>
                  </a:cxn>
                  <a:cxn ang="0">
                    <a:pos x="224" y="108"/>
                  </a:cxn>
                  <a:cxn ang="0">
                    <a:pos x="224" y="103"/>
                  </a:cxn>
                  <a:cxn ang="0">
                    <a:pos x="219" y="99"/>
                  </a:cxn>
                  <a:cxn ang="0">
                    <a:pos x="213" y="94"/>
                  </a:cxn>
                  <a:cxn ang="0">
                    <a:pos x="208" y="94"/>
                  </a:cxn>
                  <a:cxn ang="0">
                    <a:pos x="202" y="94"/>
                  </a:cxn>
                  <a:cxn ang="0">
                    <a:pos x="202" y="99"/>
                  </a:cxn>
                  <a:cxn ang="0">
                    <a:pos x="192" y="99"/>
                  </a:cxn>
                  <a:cxn ang="0">
                    <a:pos x="187" y="99"/>
                  </a:cxn>
                  <a:cxn ang="0">
                    <a:pos x="182" y="99"/>
                  </a:cxn>
                  <a:cxn ang="0">
                    <a:pos x="176" y="99"/>
                  </a:cxn>
                  <a:cxn ang="0">
                    <a:pos x="171" y="99"/>
                  </a:cxn>
                  <a:cxn ang="0">
                    <a:pos x="160" y="94"/>
                  </a:cxn>
                  <a:cxn ang="0">
                    <a:pos x="171" y="84"/>
                  </a:cxn>
                  <a:cxn ang="0">
                    <a:pos x="160" y="75"/>
                  </a:cxn>
                  <a:cxn ang="0">
                    <a:pos x="160" y="56"/>
                  </a:cxn>
                  <a:cxn ang="0">
                    <a:pos x="144" y="38"/>
                  </a:cxn>
                  <a:cxn ang="0">
                    <a:pos x="123" y="34"/>
                  </a:cxn>
                  <a:cxn ang="0">
                    <a:pos x="112" y="38"/>
                  </a:cxn>
                  <a:cxn ang="0">
                    <a:pos x="107" y="34"/>
                  </a:cxn>
                  <a:cxn ang="0">
                    <a:pos x="90" y="28"/>
                  </a:cxn>
                  <a:cxn ang="0">
                    <a:pos x="90" y="24"/>
                  </a:cxn>
                  <a:cxn ang="0">
                    <a:pos x="86" y="19"/>
                  </a:cxn>
                  <a:cxn ang="0">
                    <a:pos x="65" y="6"/>
                  </a:cxn>
                  <a:cxn ang="0">
                    <a:pos x="49" y="0"/>
                  </a:cxn>
                  <a:cxn ang="0">
                    <a:pos x="27" y="15"/>
                  </a:cxn>
                  <a:cxn ang="0">
                    <a:pos x="32" y="19"/>
                  </a:cxn>
                  <a:cxn ang="0">
                    <a:pos x="27" y="28"/>
                  </a:cxn>
                  <a:cxn ang="0">
                    <a:pos x="22" y="28"/>
                  </a:cxn>
                  <a:cxn ang="0">
                    <a:pos x="17" y="34"/>
                  </a:cxn>
                  <a:cxn ang="0">
                    <a:pos x="0" y="34"/>
                  </a:cxn>
                  <a:cxn ang="0">
                    <a:pos x="0" y="47"/>
                  </a:cxn>
                  <a:cxn ang="0">
                    <a:pos x="11" y="47"/>
                  </a:cxn>
                  <a:cxn ang="0">
                    <a:pos x="32" y="80"/>
                  </a:cxn>
                  <a:cxn ang="0">
                    <a:pos x="43" y="84"/>
                  </a:cxn>
                  <a:cxn ang="0">
                    <a:pos x="49" y="99"/>
                  </a:cxn>
                  <a:cxn ang="0">
                    <a:pos x="49" y="112"/>
                  </a:cxn>
                  <a:cxn ang="0">
                    <a:pos x="65" y="127"/>
                  </a:cxn>
                  <a:cxn ang="0">
                    <a:pos x="80" y="155"/>
                  </a:cxn>
                  <a:cxn ang="0">
                    <a:pos x="86" y="159"/>
                  </a:cxn>
                  <a:cxn ang="0">
                    <a:pos x="90" y="155"/>
                  </a:cxn>
                  <a:cxn ang="0">
                    <a:pos x="112" y="174"/>
                  </a:cxn>
                  <a:cxn ang="0">
                    <a:pos x="117" y="183"/>
                  </a:cxn>
                  <a:cxn ang="0">
                    <a:pos x="160" y="155"/>
                  </a:cxn>
                  <a:cxn ang="0">
                    <a:pos x="187" y="150"/>
                  </a:cxn>
                </a:cxnLst>
                <a:rect l="0" t="0" r="r" b="b"/>
                <a:pathLst>
                  <a:path w="224" h="183">
                    <a:moveTo>
                      <a:pt x="187" y="150"/>
                    </a:moveTo>
                    <a:lnTo>
                      <a:pt x="192" y="146"/>
                    </a:lnTo>
                    <a:lnTo>
                      <a:pt x="202" y="140"/>
                    </a:lnTo>
                    <a:lnTo>
                      <a:pt x="208" y="131"/>
                    </a:lnTo>
                    <a:lnTo>
                      <a:pt x="213" y="127"/>
                    </a:lnTo>
                    <a:lnTo>
                      <a:pt x="219" y="122"/>
                    </a:lnTo>
                    <a:lnTo>
                      <a:pt x="224" y="122"/>
                    </a:lnTo>
                    <a:lnTo>
                      <a:pt x="224" y="112"/>
                    </a:lnTo>
                    <a:lnTo>
                      <a:pt x="224" y="108"/>
                    </a:lnTo>
                    <a:lnTo>
                      <a:pt x="224" y="103"/>
                    </a:lnTo>
                    <a:lnTo>
                      <a:pt x="219" y="99"/>
                    </a:lnTo>
                    <a:lnTo>
                      <a:pt x="213" y="94"/>
                    </a:lnTo>
                    <a:lnTo>
                      <a:pt x="208" y="94"/>
                    </a:lnTo>
                    <a:lnTo>
                      <a:pt x="202" y="94"/>
                    </a:lnTo>
                    <a:lnTo>
                      <a:pt x="202" y="99"/>
                    </a:lnTo>
                    <a:lnTo>
                      <a:pt x="192" y="99"/>
                    </a:lnTo>
                    <a:lnTo>
                      <a:pt x="187" y="99"/>
                    </a:lnTo>
                    <a:lnTo>
                      <a:pt x="182" y="99"/>
                    </a:lnTo>
                    <a:lnTo>
                      <a:pt x="176" y="99"/>
                    </a:lnTo>
                    <a:lnTo>
                      <a:pt x="171" y="99"/>
                    </a:lnTo>
                    <a:lnTo>
                      <a:pt x="160" y="94"/>
                    </a:lnTo>
                    <a:lnTo>
                      <a:pt x="171" y="84"/>
                    </a:lnTo>
                    <a:lnTo>
                      <a:pt x="160" y="75"/>
                    </a:lnTo>
                    <a:lnTo>
                      <a:pt x="160" y="56"/>
                    </a:lnTo>
                    <a:lnTo>
                      <a:pt x="144" y="38"/>
                    </a:lnTo>
                    <a:lnTo>
                      <a:pt x="123" y="34"/>
                    </a:lnTo>
                    <a:lnTo>
                      <a:pt x="112" y="38"/>
                    </a:lnTo>
                    <a:lnTo>
                      <a:pt x="107" y="34"/>
                    </a:lnTo>
                    <a:lnTo>
                      <a:pt x="90" y="28"/>
                    </a:lnTo>
                    <a:lnTo>
                      <a:pt x="90" y="24"/>
                    </a:lnTo>
                    <a:lnTo>
                      <a:pt x="86" y="19"/>
                    </a:lnTo>
                    <a:lnTo>
                      <a:pt x="65" y="6"/>
                    </a:lnTo>
                    <a:lnTo>
                      <a:pt x="49" y="0"/>
                    </a:lnTo>
                    <a:lnTo>
                      <a:pt x="27" y="15"/>
                    </a:lnTo>
                    <a:lnTo>
                      <a:pt x="32" y="19"/>
                    </a:lnTo>
                    <a:lnTo>
                      <a:pt x="27" y="28"/>
                    </a:lnTo>
                    <a:lnTo>
                      <a:pt x="22" y="28"/>
                    </a:lnTo>
                    <a:lnTo>
                      <a:pt x="17" y="34"/>
                    </a:lnTo>
                    <a:lnTo>
                      <a:pt x="0" y="34"/>
                    </a:lnTo>
                    <a:lnTo>
                      <a:pt x="0" y="47"/>
                    </a:lnTo>
                    <a:lnTo>
                      <a:pt x="11" y="47"/>
                    </a:lnTo>
                    <a:lnTo>
                      <a:pt x="32" y="80"/>
                    </a:lnTo>
                    <a:lnTo>
                      <a:pt x="43" y="84"/>
                    </a:lnTo>
                    <a:lnTo>
                      <a:pt x="49" y="99"/>
                    </a:lnTo>
                    <a:lnTo>
                      <a:pt x="49" y="112"/>
                    </a:lnTo>
                    <a:lnTo>
                      <a:pt x="65" y="127"/>
                    </a:lnTo>
                    <a:lnTo>
                      <a:pt x="80" y="155"/>
                    </a:lnTo>
                    <a:lnTo>
                      <a:pt x="86" y="159"/>
                    </a:lnTo>
                    <a:lnTo>
                      <a:pt x="90" y="155"/>
                    </a:lnTo>
                    <a:lnTo>
                      <a:pt x="112" y="174"/>
                    </a:lnTo>
                    <a:lnTo>
                      <a:pt x="117" y="183"/>
                    </a:lnTo>
                    <a:lnTo>
                      <a:pt x="160" y="155"/>
                    </a:lnTo>
                    <a:lnTo>
                      <a:pt x="187" y="150"/>
                    </a:lnTo>
                  </a:path>
                </a:pathLst>
              </a:custGeom>
              <a:grpFill/>
              <a:ln w="4763" cap="rnd">
                <a:solidFill>
                  <a:schemeClr val="bg1"/>
                </a:solidFill>
                <a:prstDash val="solid"/>
                <a:round/>
                <a:headEnd/>
                <a:tailEnd/>
              </a:ln>
            </p:spPr>
            <p:txBody>
              <a:bodyPr/>
              <a:lstStyle/>
              <a:p>
                <a:endParaRPr lang="it-IT"/>
              </a:p>
            </p:txBody>
          </p:sp>
        </p:grpSp>
        <p:grpSp>
          <p:nvGrpSpPr>
            <p:cNvPr id="4396" name="Group 751"/>
            <p:cNvGrpSpPr>
              <a:grpSpLocks/>
            </p:cNvGrpSpPr>
            <p:nvPr/>
          </p:nvGrpSpPr>
          <p:grpSpPr bwMode="auto">
            <a:xfrm>
              <a:off x="5589577" y="5036576"/>
              <a:ext cx="25160" cy="21012"/>
              <a:chOff x="3507" y="2290"/>
              <a:chExt cx="15" cy="14"/>
            </a:xfrm>
            <a:solidFill>
              <a:schemeClr val="bg1">
                <a:lumMod val="75000"/>
              </a:schemeClr>
            </a:solidFill>
          </p:grpSpPr>
          <p:sp>
            <p:nvSpPr>
              <p:cNvPr id="7235" name="Freeform 749"/>
              <p:cNvSpPr>
                <a:spLocks/>
              </p:cNvSpPr>
              <p:nvPr/>
            </p:nvSpPr>
            <p:spPr bwMode="auto">
              <a:xfrm>
                <a:off x="3507" y="2290"/>
                <a:ext cx="15" cy="14"/>
              </a:xfrm>
              <a:custGeom>
                <a:avLst/>
                <a:gdLst/>
                <a:ahLst/>
                <a:cxnLst>
                  <a:cxn ang="0">
                    <a:pos x="10" y="14"/>
                  </a:cxn>
                  <a:cxn ang="0">
                    <a:pos x="0" y="5"/>
                  </a:cxn>
                  <a:cxn ang="0">
                    <a:pos x="10" y="0"/>
                  </a:cxn>
                  <a:cxn ang="0">
                    <a:pos x="15" y="0"/>
                  </a:cxn>
                  <a:cxn ang="0">
                    <a:pos x="10" y="14"/>
                  </a:cxn>
                </a:cxnLst>
                <a:rect l="0" t="0" r="r" b="b"/>
                <a:pathLst>
                  <a:path w="15" h="14">
                    <a:moveTo>
                      <a:pt x="10" y="14"/>
                    </a:moveTo>
                    <a:lnTo>
                      <a:pt x="0" y="5"/>
                    </a:lnTo>
                    <a:lnTo>
                      <a:pt x="10" y="0"/>
                    </a:lnTo>
                    <a:lnTo>
                      <a:pt x="15" y="0"/>
                    </a:lnTo>
                    <a:lnTo>
                      <a:pt x="10" y="14"/>
                    </a:lnTo>
                    <a:close/>
                  </a:path>
                </a:pathLst>
              </a:custGeom>
              <a:grpFill/>
              <a:ln w="9525">
                <a:solidFill>
                  <a:schemeClr val="bg1"/>
                </a:solidFill>
                <a:round/>
                <a:headEnd/>
                <a:tailEnd/>
              </a:ln>
            </p:spPr>
            <p:txBody>
              <a:bodyPr/>
              <a:lstStyle/>
              <a:p>
                <a:endParaRPr lang="it-IT"/>
              </a:p>
            </p:txBody>
          </p:sp>
          <p:sp>
            <p:nvSpPr>
              <p:cNvPr id="7236" name="Freeform 750"/>
              <p:cNvSpPr>
                <a:spLocks/>
              </p:cNvSpPr>
              <p:nvPr/>
            </p:nvSpPr>
            <p:spPr bwMode="auto">
              <a:xfrm>
                <a:off x="3507" y="2290"/>
                <a:ext cx="15" cy="14"/>
              </a:xfrm>
              <a:custGeom>
                <a:avLst/>
                <a:gdLst/>
                <a:ahLst/>
                <a:cxnLst>
                  <a:cxn ang="0">
                    <a:pos x="10" y="14"/>
                  </a:cxn>
                  <a:cxn ang="0">
                    <a:pos x="0" y="5"/>
                  </a:cxn>
                  <a:cxn ang="0">
                    <a:pos x="10" y="0"/>
                  </a:cxn>
                  <a:cxn ang="0">
                    <a:pos x="15" y="0"/>
                  </a:cxn>
                  <a:cxn ang="0">
                    <a:pos x="10" y="14"/>
                  </a:cxn>
                </a:cxnLst>
                <a:rect l="0" t="0" r="r" b="b"/>
                <a:pathLst>
                  <a:path w="15" h="14">
                    <a:moveTo>
                      <a:pt x="10" y="14"/>
                    </a:moveTo>
                    <a:lnTo>
                      <a:pt x="0" y="5"/>
                    </a:lnTo>
                    <a:lnTo>
                      <a:pt x="10" y="0"/>
                    </a:lnTo>
                    <a:lnTo>
                      <a:pt x="15" y="0"/>
                    </a:lnTo>
                    <a:lnTo>
                      <a:pt x="10" y="14"/>
                    </a:lnTo>
                    <a:close/>
                  </a:path>
                </a:pathLst>
              </a:custGeom>
              <a:grpFill/>
              <a:ln w="4763" cap="rnd">
                <a:solidFill>
                  <a:schemeClr val="bg1"/>
                </a:solidFill>
                <a:prstDash val="solid"/>
                <a:round/>
                <a:headEnd/>
                <a:tailEnd/>
              </a:ln>
            </p:spPr>
            <p:txBody>
              <a:bodyPr/>
              <a:lstStyle/>
              <a:p>
                <a:endParaRPr lang="it-IT"/>
              </a:p>
            </p:txBody>
          </p:sp>
        </p:grpSp>
        <p:grpSp>
          <p:nvGrpSpPr>
            <p:cNvPr id="4397" name="Group 754"/>
            <p:cNvGrpSpPr>
              <a:grpSpLocks/>
            </p:cNvGrpSpPr>
            <p:nvPr/>
          </p:nvGrpSpPr>
          <p:grpSpPr bwMode="auto">
            <a:xfrm>
              <a:off x="5589577" y="5036576"/>
              <a:ext cx="25160" cy="21012"/>
              <a:chOff x="3507" y="2290"/>
              <a:chExt cx="15" cy="14"/>
            </a:xfrm>
            <a:solidFill>
              <a:schemeClr val="bg1">
                <a:lumMod val="75000"/>
              </a:schemeClr>
            </a:solidFill>
          </p:grpSpPr>
          <p:sp>
            <p:nvSpPr>
              <p:cNvPr id="7233" name="Freeform 752"/>
              <p:cNvSpPr>
                <a:spLocks/>
              </p:cNvSpPr>
              <p:nvPr/>
            </p:nvSpPr>
            <p:spPr bwMode="auto">
              <a:xfrm>
                <a:off x="3507" y="2290"/>
                <a:ext cx="15" cy="14"/>
              </a:xfrm>
              <a:custGeom>
                <a:avLst/>
                <a:gdLst/>
                <a:ahLst/>
                <a:cxnLst>
                  <a:cxn ang="0">
                    <a:pos x="10" y="14"/>
                  </a:cxn>
                  <a:cxn ang="0">
                    <a:pos x="0" y="5"/>
                  </a:cxn>
                  <a:cxn ang="0">
                    <a:pos x="10" y="0"/>
                  </a:cxn>
                  <a:cxn ang="0">
                    <a:pos x="15" y="0"/>
                  </a:cxn>
                  <a:cxn ang="0">
                    <a:pos x="10" y="14"/>
                  </a:cxn>
                </a:cxnLst>
                <a:rect l="0" t="0" r="r" b="b"/>
                <a:pathLst>
                  <a:path w="15" h="14">
                    <a:moveTo>
                      <a:pt x="10" y="14"/>
                    </a:moveTo>
                    <a:lnTo>
                      <a:pt x="0" y="5"/>
                    </a:lnTo>
                    <a:lnTo>
                      <a:pt x="10" y="0"/>
                    </a:lnTo>
                    <a:lnTo>
                      <a:pt x="15" y="0"/>
                    </a:lnTo>
                    <a:lnTo>
                      <a:pt x="10" y="14"/>
                    </a:lnTo>
                    <a:close/>
                  </a:path>
                </a:pathLst>
              </a:custGeom>
              <a:grpFill/>
              <a:ln w="9525">
                <a:solidFill>
                  <a:schemeClr val="bg1"/>
                </a:solidFill>
                <a:round/>
                <a:headEnd/>
                <a:tailEnd/>
              </a:ln>
            </p:spPr>
            <p:txBody>
              <a:bodyPr/>
              <a:lstStyle/>
              <a:p>
                <a:endParaRPr lang="it-IT"/>
              </a:p>
            </p:txBody>
          </p:sp>
          <p:sp>
            <p:nvSpPr>
              <p:cNvPr id="7234" name="Freeform 753"/>
              <p:cNvSpPr>
                <a:spLocks/>
              </p:cNvSpPr>
              <p:nvPr/>
            </p:nvSpPr>
            <p:spPr bwMode="auto">
              <a:xfrm>
                <a:off x="3507" y="2290"/>
                <a:ext cx="15" cy="14"/>
              </a:xfrm>
              <a:custGeom>
                <a:avLst/>
                <a:gdLst/>
                <a:ahLst/>
                <a:cxnLst>
                  <a:cxn ang="0">
                    <a:pos x="10" y="14"/>
                  </a:cxn>
                  <a:cxn ang="0">
                    <a:pos x="0" y="5"/>
                  </a:cxn>
                  <a:cxn ang="0">
                    <a:pos x="10" y="0"/>
                  </a:cxn>
                  <a:cxn ang="0">
                    <a:pos x="15" y="0"/>
                  </a:cxn>
                  <a:cxn ang="0">
                    <a:pos x="10" y="14"/>
                  </a:cxn>
                </a:cxnLst>
                <a:rect l="0" t="0" r="r" b="b"/>
                <a:pathLst>
                  <a:path w="15" h="14">
                    <a:moveTo>
                      <a:pt x="10" y="14"/>
                    </a:moveTo>
                    <a:lnTo>
                      <a:pt x="0" y="5"/>
                    </a:lnTo>
                    <a:lnTo>
                      <a:pt x="10" y="0"/>
                    </a:lnTo>
                    <a:lnTo>
                      <a:pt x="15" y="0"/>
                    </a:lnTo>
                    <a:lnTo>
                      <a:pt x="10" y="14"/>
                    </a:lnTo>
                  </a:path>
                </a:pathLst>
              </a:custGeom>
              <a:grpFill/>
              <a:ln w="4763" cap="rnd">
                <a:solidFill>
                  <a:schemeClr val="bg1"/>
                </a:solidFill>
                <a:prstDash val="solid"/>
                <a:round/>
                <a:headEnd/>
                <a:tailEnd/>
              </a:ln>
            </p:spPr>
            <p:txBody>
              <a:bodyPr/>
              <a:lstStyle/>
              <a:p>
                <a:endParaRPr lang="it-IT"/>
              </a:p>
            </p:txBody>
          </p:sp>
        </p:grpSp>
        <p:grpSp>
          <p:nvGrpSpPr>
            <p:cNvPr id="4398" name="Group 757"/>
            <p:cNvGrpSpPr>
              <a:grpSpLocks/>
            </p:cNvGrpSpPr>
            <p:nvPr/>
          </p:nvGrpSpPr>
          <p:grpSpPr bwMode="auto">
            <a:xfrm>
              <a:off x="5589577" y="5036576"/>
              <a:ext cx="105675" cy="45026"/>
              <a:chOff x="3507" y="2290"/>
              <a:chExt cx="63" cy="30"/>
            </a:xfrm>
            <a:solidFill>
              <a:schemeClr val="bg1">
                <a:lumMod val="75000"/>
              </a:schemeClr>
            </a:solidFill>
          </p:grpSpPr>
          <p:sp>
            <p:nvSpPr>
              <p:cNvPr id="7231" name="Freeform 755"/>
              <p:cNvSpPr>
                <a:spLocks/>
              </p:cNvSpPr>
              <p:nvPr/>
            </p:nvSpPr>
            <p:spPr bwMode="auto">
              <a:xfrm>
                <a:off x="3507" y="2290"/>
                <a:ext cx="63" cy="30"/>
              </a:xfrm>
              <a:custGeom>
                <a:avLst/>
                <a:gdLst/>
                <a:ahLst/>
                <a:cxnLst>
                  <a:cxn ang="0">
                    <a:pos x="53" y="25"/>
                  </a:cxn>
                  <a:cxn ang="0">
                    <a:pos x="63" y="10"/>
                  </a:cxn>
                  <a:cxn ang="0">
                    <a:pos x="63" y="5"/>
                  </a:cxn>
                  <a:cxn ang="0">
                    <a:pos x="58" y="0"/>
                  </a:cxn>
                  <a:cxn ang="0">
                    <a:pos x="42" y="14"/>
                  </a:cxn>
                  <a:cxn ang="0">
                    <a:pos x="21" y="14"/>
                  </a:cxn>
                  <a:cxn ang="0">
                    <a:pos x="10" y="14"/>
                  </a:cxn>
                  <a:cxn ang="0">
                    <a:pos x="0" y="25"/>
                  </a:cxn>
                  <a:cxn ang="0">
                    <a:pos x="10" y="30"/>
                  </a:cxn>
                  <a:cxn ang="0">
                    <a:pos x="15" y="30"/>
                  </a:cxn>
                  <a:cxn ang="0">
                    <a:pos x="21" y="30"/>
                  </a:cxn>
                  <a:cxn ang="0">
                    <a:pos x="26" y="30"/>
                  </a:cxn>
                  <a:cxn ang="0">
                    <a:pos x="31" y="30"/>
                  </a:cxn>
                  <a:cxn ang="0">
                    <a:pos x="42" y="30"/>
                  </a:cxn>
                  <a:cxn ang="0">
                    <a:pos x="42" y="25"/>
                  </a:cxn>
                  <a:cxn ang="0">
                    <a:pos x="47" y="25"/>
                  </a:cxn>
                  <a:cxn ang="0">
                    <a:pos x="53" y="25"/>
                  </a:cxn>
                </a:cxnLst>
                <a:rect l="0" t="0" r="r" b="b"/>
                <a:pathLst>
                  <a:path w="63" h="30">
                    <a:moveTo>
                      <a:pt x="53" y="25"/>
                    </a:moveTo>
                    <a:lnTo>
                      <a:pt x="63" y="10"/>
                    </a:lnTo>
                    <a:lnTo>
                      <a:pt x="63" y="5"/>
                    </a:lnTo>
                    <a:lnTo>
                      <a:pt x="58" y="0"/>
                    </a:lnTo>
                    <a:lnTo>
                      <a:pt x="42" y="14"/>
                    </a:lnTo>
                    <a:lnTo>
                      <a:pt x="21" y="14"/>
                    </a:lnTo>
                    <a:lnTo>
                      <a:pt x="10" y="14"/>
                    </a:lnTo>
                    <a:lnTo>
                      <a:pt x="0" y="25"/>
                    </a:lnTo>
                    <a:lnTo>
                      <a:pt x="10" y="30"/>
                    </a:lnTo>
                    <a:lnTo>
                      <a:pt x="15" y="30"/>
                    </a:lnTo>
                    <a:lnTo>
                      <a:pt x="21" y="30"/>
                    </a:lnTo>
                    <a:lnTo>
                      <a:pt x="26" y="30"/>
                    </a:lnTo>
                    <a:lnTo>
                      <a:pt x="31" y="30"/>
                    </a:lnTo>
                    <a:lnTo>
                      <a:pt x="42" y="30"/>
                    </a:lnTo>
                    <a:lnTo>
                      <a:pt x="42" y="25"/>
                    </a:lnTo>
                    <a:lnTo>
                      <a:pt x="47" y="25"/>
                    </a:lnTo>
                    <a:lnTo>
                      <a:pt x="53" y="25"/>
                    </a:lnTo>
                    <a:close/>
                  </a:path>
                </a:pathLst>
              </a:custGeom>
              <a:grpFill/>
              <a:ln w="9525">
                <a:solidFill>
                  <a:schemeClr val="bg1"/>
                </a:solidFill>
                <a:round/>
                <a:headEnd/>
                <a:tailEnd/>
              </a:ln>
            </p:spPr>
            <p:txBody>
              <a:bodyPr/>
              <a:lstStyle/>
              <a:p>
                <a:endParaRPr lang="it-IT"/>
              </a:p>
            </p:txBody>
          </p:sp>
          <p:sp>
            <p:nvSpPr>
              <p:cNvPr id="7232" name="Freeform 756"/>
              <p:cNvSpPr>
                <a:spLocks/>
              </p:cNvSpPr>
              <p:nvPr/>
            </p:nvSpPr>
            <p:spPr bwMode="auto">
              <a:xfrm>
                <a:off x="3507" y="2290"/>
                <a:ext cx="63" cy="30"/>
              </a:xfrm>
              <a:custGeom>
                <a:avLst/>
                <a:gdLst/>
                <a:ahLst/>
                <a:cxnLst>
                  <a:cxn ang="0">
                    <a:pos x="53" y="25"/>
                  </a:cxn>
                  <a:cxn ang="0">
                    <a:pos x="63" y="10"/>
                  </a:cxn>
                  <a:cxn ang="0">
                    <a:pos x="63" y="5"/>
                  </a:cxn>
                  <a:cxn ang="0">
                    <a:pos x="58" y="0"/>
                  </a:cxn>
                  <a:cxn ang="0">
                    <a:pos x="42" y="14"/>
                  </a:cxn>
                  <a:cxn ang="0">
                    <a:pos x="21" y="14"/>
                  </a:cxn>
                  <a:cxn ang="0">
                    <a:pos x="10" y="14"/>
                  </a:cxn>
                  <a:cxn ang="0">
                    <a:pos x="0" y="25"/>
                  </a:cxn>
                  <a:cxn ang="0">
                    <a:pos x="10" y="30"/>
                  </a:cxn>
                  <a:cxn ang="0">
                    <a:pos x="15" y="30"/>
                  </a:cxn>
                  <a:cxn ang="0">
                    <a:pos x="21" y="30"/>
                  </a:cxn>
                  <a:cxn ang="0">
                    <a:pos x="26" y="30"/>
                  </a:cxn>
                  <a:cxn ang="0">
                    <a:pos x="31" y="30"/>
                  </a:cxn>
                  <a:cxn ang="0">
                    <a:pos x="42" y="30"/>
                  </a:cxn>
                  <a:cxn ang="0">
                    <a:pos x="42" y="25"/>
                  </a:cxn>
                  <a:cxn ang="0">
                    <a:pos x="47" y="25"/>
                  </a:cxn>
                  <a:cxn ang="0">
                    <a:pos x="53" y="25"/>
                  </a:cxn>
                </a:cxnLst>
                <a:rect l="0" t="0" r="r" b="b"/>
                <a:pathLst>
                  <a:path w="63" h="30">
                    <a:moveTo>
                      <a:pt x="53" y="25"/>
                    </a:moveTo>
                    <a:lnTo>
                      <a:pt x="63" y="10"/>
                    </a:lnTo>
                    <a:lnTo>
                      <a:pt x="63" y="5"/>
                    </a:lnTo>
                    <a:lnTo>
                      <a:pt x="58" y="0"/>
                    </a:lnTo>
                    <a:lnTo>
                      <a:pt x="42" y="14"/>
                    </a:lnTo>
                    <a:lnTo>
                      <a:pt x="21" y="14"/>
                    </a:lnTo>
                    <a:lnTo>
                      <a:pt x="10" y="14"/>
                    </a:lnTo>
                    <a:lnTo>
                      <a:pt x="0" y="25"/>
                    </a:lnTo>
                    <a:lnTo>
                      <a:pt x="10" y="30"/>
                    </a:lnTo>
                    <a:lnTo>
                      <a:pt x="15" y="30"/>
                    </a:lnTo>
                    <a:lnTo>
                      <a:pt x="21" y="30"/>
                    </a:lnTo>
                    <a:lnTo>
                      <a:pt x="26" y="30"/>
                    </a:lnTo>
                    <a:lnTo>
                      <a:pt x="31" y="30"/>
                    </a:lnTo>
                    <a:lnTo>
                      <a:pt x="42" y="30"/>
                    </a:lnTo>
                    <a:lnTo>
                      <a:pt x="42" y="25"/>
                    </a:lnTo>
                    <a:lnTo>
                      <a:pt x="47" y="25"/>
                    </a:lnTo>
                    <a:lnTo>
                      <a:pt x="53" y="25"/>
                    </a:lnTo>
                    <a:close/>
                  </a:path>
                </a:pathLst>
              </a:custGeom>
              <a:grpFill/>
              <a:ln w="4763" cap="rnd">
                <a:solidFill>
                  <a:schemeClr val="bg1"/>
                </a:solidFill>
                <a:prstDash val="solid"/>
                <a:round/>
                <a:headEnd/>
                <a:tailEnd/>
              </a:ln>
            </p:spPr>
            <p:txBody>
              <a:bodyPr/>
              <a:lstStyle/>
              <a:p>
                <a:endParaRPr lang="it-IT"/>
              </a:p>
            </p:txBody>
          </p:sp>
        </p:grpSp>
        <p:grpSp>
          <p:nvGrpSpPr>
            <p:cNvPr id="4399" name="Group 760"/>
            <p:cNvGrpSpPr>
              <a:grpSpLocks/>
            </p:cNvGrpSpPr>
            <p:nvPr/>
          </p:nvGrpSpPr>
          <p:grpSpPr bwMode="auto">
            <a:xfrm>
              <a:off x="5589577" y="5036576"/>
              <a:ext cx="105675" cy="45026"/>
              <a:chOff x="3507" y="2290"/>
              <a:chExt cx="63" cy="30"/>
            </a:xfrm>
            <a:solidFill>
              <a:schemeClr val="bg1">
                <a:lumMod val="75000"/>
              </a:schemeClr>
            </a:solidFill>
          </p:grpSpPr>
          <p:sp>
            <p:nvSpPr>
              <p:cNvPr id="7229" name="Freeform 758"/>
              <p:cNvSpPr>
                <a:spLocks/>
              </p:cNvSpPr>
              <p:nvPr/>
            </p:nvSpPr>
            <p:spPr bwMode="auto">
              <a:xfrm>
                <a:off x="3507" y="2290"/>
                <a:ext cx="63" cy="30"/>
              </a:xfrm>
              <a:custGeom>
                <a:avLst/>
                <a:gdLst/>
                <a:ahLst/>
                <a:cxnLst>
                  <a:cxn ang="0">
                    <a:pos x="53" y="25"/>
                  </a:cxn>
                  <a:cxn ang="0">
                    <a:pos x="63" y="10"/>
                  </a:cxn>
                  <a:cxn ang="0">
                    <a:pos x="63" y="5"/>
                  </a:cxn>
                  <a:cxn ang="0">
                    <a:pos x="58" y="0"/>
                  </a:cxn>
                  <a:cxn ang="0">
                    <a:pos x="42" y="14"/>
                  </a:cxn>
                  <a:cxn ang="0">
                    <a:pos x="21" y="14"/>
                  </a:cxn>
                  <a:cxn ang="0">
                    <a:pos x="10" y="14"/>
                  </a:cxn>
                  <a:cxn ang="0">
                    <a:pos x="0" y="25"/>
                  </a:cxn>
                  <a:cxn ang="0">
                    <a:pos x="10" y="30"/>
                  </a:cxn>
                  <a:cxn ang="0">
                    <a:pos x="15" y="30"/>
                  </a:cxn>
                  <a:cxn ang="0">
                    <a:pos x="21" y="30"/>
                  </a:cxn>
                  <a:cxn ang="0">
                    <a:pos x="26" y="30"/>
                  </a:cxn>
                  <a:cxn ang="0">
                    <a:pos x="31" y="30"/>
                  </a:cxn>
                  <a:cxn ang="0">
                    <a:pos x="42" y="30"/>
                  </a:cxn>
                  <a:cxn ang="0">
                    <a:pos x="42" y="25"/>
                  </a:cxn>
                  <a:cxn ang="0">
                    <a:pos x="47" y="25"/>
                  </a:cxn>
                  <a:cxn ang="0">
                    <a:pos x="53" y="25"/>
                  </a:cxn>
                </a:cxnLst>
                <a:rect l="0" t="0" r="r" b="b"/>
                <a:pathLst>
                  <a:path w="63" h="30">
                    <a:moveTo>
                      <a:pt x="53" y="25"/>
                    </a:moveTo>
                    <a:lnTo>
                      <a:pt x="63" y="10"/>
                    </a:lnTo>
                    <a:lnTo>
                      <a:pt x="63" y="5"/>
                    </a:lnTo>
                    <a:lnTo>
                      <a:pt x="58" y="0"/>
                    </a:lnTo>
                    <a:lnTo>
                      <a:pt x="42" y="14"/>
                    </a:lnTo>
                    <a:lnTo>
                      <a:pt x="21" y="14"/>
                    </a:lnTo>
                    <a:lnTo>
                      <a:pt x="10" y="14"/>
                    </a:lnTo>
                    <a:lnTo>
                      <a:pt x="0" y="25"/>
                    </a:lnTo>
                    <a:lnTo>
                      <a:pt x="10" y="30"/>
                    </a:lnTo>
                    <a:lnTo>
                      <a:pt x="15" y="30"/>
                    </a:lnTo>
                    <a:lnTo>
                      <a:pt x="21" y="30"/>
                    </a:lnTo>
                    <a:lnTo>
                      <a:pt x="26" y="30"/>
                    </a:lnTo>
                    <a:lnTo>
                      <a:pt x="31" y="30"/>
                    </a:lnTo>
                    <a:lnTo>
                      <a:pt x="42" y="30"/>
                    </a:lnTo>
                    <a:lnTo>
                      <a:pt x="42" y="25"/>
                    </a:lnTo>
                    <a:lnTo>
                      <a:pt x="47" y="25"/>
                    </a:lnTo>
                    <a:lnTo>
                      <a:pt x="53" y="25"/>
                    </a:lnTo>
                    <a:close/>
                  </a:path>
                </a:pathLst>
              </a:custGeom>
              <a:grpFill/>
              <a:ln w="9525">
                <a:solidFill>
                  <a:schemeClr val="bg1"/>
                </a:solidFill>
                <a:round/>
                <a:headEnd/>
                <a:tailEnd/>
              </a:ln>
            </p:spPr>
            <p:txBody>
              <a:bodyPr/>
              <a:lstStyle/>
              <a:p>
                <a:endParaRPr lang="it-IT"/>
              </a:p>
            </p:txBody>
          </p:sp>
          <p:sp>
            <p:nvSpPr>
              <p:cNvPr id="7230" name="Freeform 759"/>
              <p:cNvSpPr>
                <a:spLocks/>
              </p:cNvSpPr>
              <p:nvPr/>
            </p:nvSpPr>
            <p:spPr bwMode="auto">
              <a:xfrm>
                <a:off x="3507" y="2290"/>
                <a:ext cx="63" cy="30"/>
              </a:xfrm>
              <a:custGeom>
                <a:avLst/>
                <a:gdLst/>
                <a:ahLst/>
                <a:cxnLst>
                  <a:cxn ang="0">
                    <a:pos x="53" y="25"/>
                  </a:cxn>
                  <a:cxn ang="0">
                    <a:pos x="63" y="10"/>
                  </a:cxn>
                  <a:cxn ang="0">
                    <a:pos x="63" y="5"/>
                  </a:cxn>
                  <a:cxn ang="0">
                    <a:pos x="58" y="0"/>
                  </a:cxn>
                  <a:cxn ang="0">
                    <a:pos x="42" y="14"/>
                  </a:cxn>
                  <a:cxn ang="0">
                    <a:pos x="21" y="14"/>
                  </a:cxn>
                  <a:cxn ang="0">
                    <a:pos x="10" y="14"/>
                  </a:cxn>
                  <a:cxn ang="0">
                    <a:pos x="0" y="25"/>
                  </a:cxn>
                  <a:cxn ang="0">
                    <a:pos x="10" y="30"/>
                  </a:cxn>
                  <a:cxn ang="0">
                    <a:pos x="15" y="30"/>
                  </a:cxn>
                  <a:cxn ang="0">
                    <a:pos x="21" y="30"/>
                  </a:cxn>
                  <a:cxn ang="0">
                    <a:pos x="26" y="30"/>
                  </a:cxn>
                  <a:cxn ang="0">
                    <a:pos x="31" y="30"/>
                  </a:cxn>
                  <a:cxn ang="0">
                    <a:pos x="42" y="30"/>
                  </a:cxn>
                  <a:cxn ang="0">
                    <a:pos x="42" y="25"/>
                  </a:cxn>
                  <a:cxn ang="0">
                    <a:pos x="47" y="25"/>
                  </a:cxn>
                  <a:cxn ang="0">
                    <a:pos x="53" y="25"/>
                  </a:cxn>
                </a:cxnLst>
                <a:rect l="0" t="0" r="r" b="b"/>
                <a:pathLst>
                  <a:path w="63" h="30">
                    <a:moveTo>
                      <a:pt x="53" y="25"/>
                    </a:moveTo>
                    <a:lnTo>
                      <a:pt x="63" y="10"/>
                    </a:lnTo>
                    <a:lnTo>
                      <a:pt x="63" y="5"/>
                    </a:lnTo>
                    <a:lnTo>
                      <a:pt x="58" y="0"/>
                    </a:lnTo>
                    <a:lnTo>
                      <a:pt x="42" y="14"/>
                    </a:lnTo>
                    <a:lnTo>
                      <a:pt x="21" y="14"/>
                    </a:lnTo>
                    <a:lnTo>
                      <a:pt x="10" y="14"/>
                    </a:lnTo>
                    <a:lnTo>
                      <a:pt x="0" y="25"/>
                    </a:lnTo>
                    <a:lnTo>
                      <a:pt x="10" y="30"/>
                    </a:lnTo>
                    <a:lnTo>
                      <a:pt x="15" y="30"/>
                    </a:lnTo>
                    <a:lnTo>
                      <a:pt x="21" y="30"/>
                    </a:lnTo>
                    <a:lnTo>
                      <a:pt x="26" y="30"/>
                    </a:lnTo>
                    <a:lnTo>
                      <a:pt x="31" y="30"/>
                    </a:lnTo>
                    <a:lnTo>
                      <a:pt x="42" y="30"/>
                    </a:lnTo>
                    <a:lnTo>
                      <a:pt x="42" y="25"/>
                    </a:lnTo>
                    <a:lnTo>
                      <a:pt x="47" y="25"/>
                    </a:lnTo>
                    <a:lnTo>
                      <a:pt x="53" y="25"/>
                    </a:lnTo>
                  </a:path>
                </a:pathLst>
              </a:custGeom>
              <a:grpFill/>
              <a:ln w="4763" cap="rnd">
                <a:solidFill>
                  <a:schemeClr val="bg1"/>
                </a:solidFill>
                <a:prstDash val="solid"/>
                <a:round/>
                <a:headEnd/>
                <a:tailEnd/>
              </a:ln>
            </p:spPr>
            <p:txBody>
              <a:bodyPr/>
              <a:lstStyle/>
              <a:p>
                <a:endParaRPr lang="it-IT"/>
              </a:p>
            </p:txBody>
          </p:sp>
        </p:grpSp>
        <p:grpSp>
          <p:nvGrpSpPr>
            <p:cNvPr id="4400" name="Group 763"/>
            <p:cNvGrpSpPr>
              <a:grpSpLocks/>
            </p:cNvGrpSpPr>
            <p:nvPr/>
          </p:nvGrpSpPr>
          <p:grpSpPr bwMode="auto">
            <a:xfrm>
              <a:off x="5685189" y="5030572"/>
              <a:ext cx="10064" cy="15008"/>
              <a:chOff x="3564" y="2286"/>
              <a:chExt cx="6" cy="10"/>
            </a:xfrm>
            <a:solidFill>
              <a:schemeClr val="bg1">
                <a:lumMod val="75000"/>
              </a:schemeClr>
            </a:solidFill>
          </p:grpSpPr>
          <p:sp>
            <p:nvSpPr>
              <p:cNvPr id="7227" name="Freeform 761"/>
              <p:cNvSpPr>
                <a:spLocks/>
              </p:cNvSpPr>
              <p:nvPr/>
            </p:nvSpPr>
            <p:spPr bwMode="auto">
              <a:xfrm>
                <a:off x="3564" y="2286"/>
                <a:ext cx="6" cy="10"/>
              </a:xfrm>
              <a:custGeom>
                <a:avLst/>
                <a:gdLst/>
                <a:ahLst/>
                <a:cxnLst>
                  <a:cxn ang="0">
                    <a:pos x="6" y="10"/>
                  </a:cxn>
                  <a:cxn ang="0">
                    <a:pos x="0" y="5"/>
                  </a:cxn>
                  <a:cxn ang="0">
                    <a:pos x="0" y="0"/>
                  </a:cxn>
                  <a:cxn ang="0">
                    <a:pos x="6" y="0"/>
                  </a:cxn>
                  <a:cxn ang="0">
                    <a:pos x="6" y="10"/>
                  </a:cxn>
                </a:cxnLst>
                <a:rect l="0" t="0" r="r" b="b"/>
                <a:pathLst>
                  <a:path w="6" h="10">
                    <a:moveTo>
                      <a:pt x="6" y="10"/>
                    </a:moveTo>
                    <a:lnTo>
                      <a:pt x="0" y="5"/>
                    </a:lnTo>
                    <a:lnTo>
                      <a:pt x="0" y="0"/>
                    </a:lnTo>
                    <a:lnTo>
                      <a:pt x="6" y="0"/>
                    </a:lnTo>
                    <a:lnTo>
                      <a:pt x="6" y="10"/>
                    </a:lnTo>
                    <a:close/>
                  </a:path>
                </a:pathLst>
              </a:custGeom>
              <a:grpFill/>
              <a:ln w="9525">
                <a:solidFill>
                  <a:schemeClr val="bg1"/>
                </a:solidFill>
                <a:round/>
                <a:headEnd/>
                <a:tailEnd/>
              </a:ln>
            </p:spPr>
            <p:txBody>
              <a:bodyPr/>
              <a:lstStyle/>
              <a:p>
                <a:endParaRPr lang="it-IT"/>
              </a:p>
            </p:txBody>
          </p:sp>
          <p:sp>
            <p:nvSpPr>
              <p:cNvPr id="7228" name="Freeform 762"/>
              <p:cNvSpPr>
                <a:spLocks/>
              </p:cNvSpPr>
              <p:nvPr/>
            </p:nvSpPr>
            <p:spPr bwMode="auto">
              <a:xfrm>
                <a:off x="3564" y="2286"/>
                <a:ext cx="6" cy="10"/>
              </a:xfrm>
              <a:custGeom>
                <a:avLst/>
                <a:gdLst/>
                <a:ahLst/>
                <a:cxnLst>
                  <a:cxn ang="0">
                    <a:pos x="6" y="10"/>
                  </a:cxn>
                  <a:cxn ang="0">
                    <a:pos x="0" y="5"/>
                  </a:cxn>
                  <a:cxn ang="0">
                    <a:pos x="0" y="0"/>
                  </a:cxn>
                  <a:cxn ang="0">
                    <a:pos x="6" y="0"/>
                  </a:cxn>
                  <a:cxn ang="0">
                    <a:pos x="6" y="10"/>
                  </a:cxn>
                </a:cxnLst>
                <a:rect l="0" t="0" r="r" b="b"/>
                <a:pathLst>
                  <a:path w="6" h="10">
                    <a:moveTo>
                      <a:pt x="6" y="10"/>
                    </a:moveTo>
                    <a:lnTo>
                      <a:pt x="0" y="5"/>
                    </a:lnTo>
                    <a:lnTo>
                      <a:pt x="0" y="0"/>
                    </a:lnTo>
                    <a:lnTo>
                      <a:pt x="6" y="0"/>
                    </a:lnTo>
                    <a:lnTo>
                      <a:pt x="6" y="10"/>
                    </a:lnTo>
                    <a:close/>
                  </a:path>
                </a:pathLst>
              </a:custGeom>
              <a:grpFill/>
              <a:ln w="4763" cap="rnd">
                <a:solidFill>
                  <a:schemeClr val="bg1"/>
                </a:solidFill>
                <a:prstDash val="solid"/>
                <a:round/>
                <a:headEnd/>
                <a:tailEnd/>
              </a:ln>
            </p:spPr>
            <p:txBody>
              <a:bodyPr/>
              <a:lstStyle/>
              <a:p>
                <a:endParaRPr lang="it-IT"/>
              </a:p>
            </p:txBody>
          </p:sp>
        </p:grpSp>
        <p:grpSp>
          <p:nvGrpSpPr>
            <p:cNvPr id="4401" name="Group 766"/>
            <p:cNvGrpSpPr>
              <a:grpSpLocks/>
            </p:cNvGrpSpPr>
            <p:nvPr/>
          </p:nvGrpSpPr>
          <p:grpSpPr bwMode="auto">
            <a:xfrm>
              <a:off x="5685189" y="5030572"/>
              <a:ext cx="10064" cy="15008"/>
              <a:chOff x="3564" y="2286"/>
              <a:chExt cx="6" cy="10"/>
            </a:xfrm>
            <a:solidFill>
              <a:schemeClr val="bg1">
                <a:lumMod val="75000"/>
              </a:schemeClr>
            </a:solidFill>
          </p:grpSpPr>
          <p:sp>
            <p:nvSpPr>
              <p:cNvPr id="7225" name="Freeform 764"/>
              <p:cNvSpPr>
                <a:spLocks/>
              </p:cNvSpPr>
              <p:nvPr/>
            </p:nvSpPr>
            <p:spPr bwMode="auto">
              <a:xfrm>
                <a:off x="3564" y="2286"/>
                <a:ext cx="6" cy="10"/>
              </a:xfrm>
              <a:custGeom>
                <a:avLst/>
                <a:gdLst/>
                <a:ahLst/>
                <a:cxnLst>
                  <a:cxn ang="0">
                    <a:pos x="6" y="10"/>
                  </a:cxn>
                  <a:cxn ang="0">
                    <a:pos x="0" y="5"/>
                  </a:cxn>
                  <a:cxn ang="0">
                    <a:pos x="0" y="0"/>
                  </a:cxn>
                  <a:cxn ang="0">
                    <a:pos x="6" y="0"/>
                  </a:cxn>
                  <a:cxn ang="0">
                    <a:pos x="6" y="10"/>
                  </a:cxn>
                </a:cxnLst>
                <a:rect l="0" t="0" r="r" b="b"/>
                <a:pathLst>
                  <a:path w="6" h="10">
                    <a:moveTo>
                      <a:pt x="6" y="10"/>
                    </a:moveTo>
                    <a:lnTo>
                      <a:pt x="0" y="5"/>
                    </a:lnTo>
                    <a:lnTo>
                      <a:pt x="0" y="0"/>
                    </a:lnTo>
                    <a:lnTo>
                      <a:pt x="6" y="0"/>
                    </a:lnTo>
                    <a:lnTo>
                      <a:pt x="6" y="10"/>
                    </a:lnTo>
                    <a:close/>
                  </a:path>
                </a:pathLst>
              </a:custGeom>
              <a:grpFill/>
              <a:ln w="9525">
                <a:solidFill>
                  <a:schemeClr val="bg1"/>
                </a:solidFill>
                <a:round/>
                <a:headEnd/>
                <a:tailEnd/>
              </a:ln>
            </p:spPr>
            <p:txBody>
              <a:bodyPr/>
              <a:lstStyle/>
              <a:p>
                <a:endParaRPr lang="it-IT"/>
              </a:p>
            </p:txBody>
          </p:sp>
          <p:sp>
            <p:nvSpPr>
              <p:cNvPr id="7226" name="Freeform 765"/>
              <p:cNvSpPr>
                <a:spLocks/>
              </p:cNvSpPr>
              <p:nvPr/>
            </p:nvSpPr>
            <p:spPr bwMode="auto">
              <a:xfrm>
                <a:off x="3564" y="2286"/>
                <a:ext cx="6" cy="10"/>
              </a:xfrm>
              <a:custGeom>
                <a:avLst/>
                <a:gdLst/>
                <a:ahLst/>
                <a:cxnLst>
                  <a:cxn ang="0">
                    <a:pos x="6" y="10"/>
                  </a:cxn>
                  <a:cxn ang="0">
                    <a:pos x="0" y="5"/>
                  </a:cxn>
                  <a:cxn ang="0">
                    <a:pos x="0" y="0"/>
                  </a:cxn>
                  <a:cxn ang="0">
                    <a:pos x="6" y="0"/>
                  </a:cxn>
                  <a:cxn ang="0">
                    <a:pos x="6" y="10"/>
                  </a:cxn>
                </a:cxnLst>
                <a:rect l="0" t="0" r="r" b="b"/>
                <a:pathLst>
                  <a:path w="6" h="10">
                    <a:moveTo>
                      <a:pt x="6" y="10"/>
                    </a:moveTo>
                    <a:lnTo>
                      <a:pt x="0" y="5"/>
                    </a:lnTo>
                    <a:lnTo>
                      <a:pt x="0" y="0"/>
                    </a:lnTo>
                    <a:lnTo>
                      <a:pt x="6" y="0"/>
                    </a:lnTo>
                    <a:lnTo>
                      <a:pt x="6" y="10"/>
                    </a:lnTo>
                  </a:path>
                </a:pathLst>
              </a:custGeom>
              <a:grpFill/>
              <a:ln w="4763" cap="rnd">
                <a:solidFill>
                  <a:schemeClr val="bg1"/>
                </a:solidFill>
                <a:prstDash val="solid"/>
                <a:round/>
                <a:headEnd/>
                <a:tailEnd/>
              </a:ln>
            </p:spPr>
            <p:txBody>
              <a:bodyPr/>
              <a:lstStyle/>
              <a:p>
                <a:endParaRPr lang="it-IT"/>
              </a:p>
            </p:txBody>
          </p:sp>
        </p:grpSp>
        <p:grpSp>
          <p:nvGrpSpPr>
            <p:cNvPr id="4403" name="Group 769"/>
            <p:cNvGrpSpPr>
              <a:grpSpLocks/>
            </p:cNvGrpSpPr>
            <p:nvPr/>
          </p:nvGrpSpPr>
          <p:grpSpPr bwMode="auto">
            <a:xfrm>
              <a:off x="5634866" y="5051584"/>
              <a:ext cx="112385" cy="114067"/>
              <a:chOff x="3534" y="2300"/>
              <a:chExt cx="67" cy="76"/>
            </a:xfrm>
            <a:solidFill>
              <a:schemeClr val="bg1">
                <a:lumMod val="75000"/>
              </a:schemeClr>
            </a:solidFill>
          </p:grpSpPr>
          <p:sp>
            <p:nvSpPr>
              <p:cNvPr id="7223" name="Freeform 767"/>
              <p:cNvSpPr>
                <a:spLocks/>
              </p:cNvSpPr>
              <p:nvPr/>
            </p:nvSpPr>
            <p:spPr bwMode="auto">
              <a:xfrm>
                <a:off x="3534" y="2300"/>
                <a:ext cx="67" cy="76"/>
              </a:xfrm>
              <a:custGeom>
                <a:avLst/>
                <a:gdLst/>
                <a:ahLst/>
                <a:cxnLst>
                  <a:cxn ang="0">
                    <a:pos x="0" y="76"/>
                  </a:cxn>
                  <a:cxn ang="0">
                    <a:pos x="20" y="76"/>
                  </a:cxn>
                  <a:cxn ang="0">
                    <a:pos x="26" y="71"/>
                  </a:cxn>
                  <a:cxn ang="0">
                    <a:pos x="31" y="67"/>
                  </a:cxn>
                  <a:cxn ang="0">
                    <a:pos x="47" y="61"/>
                  </a:cxn>
                  <a:cxn ang="0">
                    <a:pos x="51" y="52"/>
                  </a:cxn>
                  <a:cxn ang="0">
                    <a:pos x="51" y="48"/>
                  </a:cxn>
                  <a:cxn ang="0">
                    <a:pos x="62" y="29"/>
                  </a:cxn>
                  <a:cxn ang="0">
                    <a:pos x="67" y="24"/>
                  </a:cxn>
                  <a:cxn ang="0">
                    <a:pos x="57" y="15"/>
                  </a:cxn>
                  <a:cxn ang="0">
                    <a:pos x="47" y="4"/>
                  </a:cxn>
                  <a:cxn ang="0">
                    <a:pos x="36" y="0"/>
                  </a:cxn>
                  <a:cxn ang="0">
                    <a:pos x="26" y="15"/>
                  </a:cxn>
                  <a:cxn ang="0">
                    <a:pos x="31" y="19"/>
                  </a:cxn>
                  <a:cxn ang="0">
                    <a:pos x="36" y="24"/>
                  </a:cxn>
                  <a:cxn ang="0">
                    <a:pos x="36" y="29"/>
                  </a:cxn>
                  <a:cxn ang="0">
                    <a:pos x="36" y="33"/>
                  </a:cxn>
                  <a:cxn ang="0">
                    <a:pos x="36" y="43"/>
                  </a:cxn>
                  <a:cxn ang="0">
                    <a:pos x="31" y="43"/>
                  </a:cxn>
                  <a:cxn ang="0">
                    <a:pos x="26" y="48"/>
                  </a:cxn>
                  <a:cxn ang="0">
                    <a:pos x="20" y="52"/>
                  </a:cxn>
                  <a:cxn ang="0">
                    <a:pos x="15" y="61"/>
                  </a:cxn>
                  <a:cxn ang="0">
                    <a:pos x="5" y="67"/>
                  </a:cxn>
                  <a:cxn ang="0">
                    <a:pos x="0" y="71"/>
                  </a:cxn>
                  <a:cxn ang="0">
                    <a:pos x="0" y="76"/>
                  </a:cxn>
                </a:cxnLst>
                <a:rect l="0" t="0" r="r" b="b"/>
                <a:pathLst>
                  <a:path w="67" h="76">
                    <a:moveTo>
                      <a:pt x="0" y="76"/>
                    </a:moveTo>
                    <a:lnTo>
                      <a:pt x="20" y="76"/>
                    </a:lnTo>
                    <a:lnTo>
                      <a:pt x="26" y="71"/>
                    </a:lnTo>
                    <a:lnTo>
                      <a:pt x="31" y="67"/>
                    </a:lnTo>
                    <a:lnTo>
                      <a:pt x="47" y="61"/>
                    </a:lnTo>
                    <a:lnTo>
                      <a:pt x="51" y="52"/>
                    </a:lnTo>
                    <a:lnTo>
                      <a:pt x="51" y="48"/>
                    </a:lnTo>
                    <a:lnTo>
                      <a:pt x="62" y="29"/>
                    </a:lnTo>
                    <a:lnTo>
                      <a:pt x="67" y="24"/>
                    </a:lnTo>
                    <a:lnTo>
                      <a:pt x="57" y="15"/>
                    </a:lnTo>
                    <a:lnTo>
                      <a:pt x="47" y="4"/>
                    </a:lnTo>
                    <a:lnTo>
                      <a:pt x="36" y="0"/>
                    </a:lnTo>
                    <a:lnTo>
                      <a:pt x="26" y="15"/>
                    </a:lnTo>
                    <a:lnTo>
                      <a:pt x="31" y="19"/>
                    </a:lnTo>
                    <a:lnTo>
                      <a:pt x="36" y="24"/>
                    </a:lnTo>
                    <a:lnTo>
                      <a:pt x="36" y="29"/>
                    </a:lnTo>
                    <a:lnTo>
                      <a:pt x="36" y="33"/>
                    </a:lnTo>
                    <a:lnTo>
                      <a:pt x="36" y="43"/>
                    </a:lnTo>
                    <a:lnTo>
                      <a:pt x="31" y="43"/>
                    </a:lnTo>
                    <a:lnTo>
                      <a:pt x="26" y="48"/>
                    </a:lnTo>
                    <a:lnTo>
                      <a:pt x="20" y="52"/>
                    </a:lnTo>
                    <a:lnTo>
                      <a:pt x="15" y="61"/>
                    </a:lnTo>
                    <a:lnTo>
                      <a:pt x="5" y="67"/>
                    </a:lnTo>
                    <a:lnTo>
                      <a:pt x="0" y="71"/>
                    </a:lnTo>
                    <a:lnTo>
                      <a:pt x="0" y="76"/>
                    </a:lnTo>
                    <a:close/>
                  </a:path>
                </a:pathLst>
              </a:custGeom>
              <a:grpFill/>
              <a:ln w="9525">
                <a:solidFill>
                  <a:schemeClr val="bg1"/>
                </a:solidFill>
                <a:round/>
                <a:headEnd/>
                <a:tailEnd/>
              </a:ln>
            </p:spPr>
            <p:txBody>
              <a:bodyPr/>
              <a:lstStyle/>
              <a:p>
                <a:endParaRPr lang="it-IT"/>
              </a:p>
            </p:txBody>
          </p:sp>
          <p:sp>
            <p:nvSpPr>
              <p:cNvPr id="7224" name="Freeform 768"/>
              <p:cNvSpPr>
                <a:spLocks/>
              </p:cNvSpPr>
              <p:nvPr/>
            </p:nvSpPr>
            <p:spPr bwMode="auto">
              <a:xfrm>
                <a:off x="3534" y="2300"/>
                <a:ext cx="67" cy="76"/>
              </a:xfrm>
              <a:custGeom>
                <a:avLst/>
                <a:gdLst/>
                <a:ahLst/>
                <a:cxnLst>
                  <a:cxn ang="0">
                    <a:pos x="0" y="76"/>
                  </a:cxn>
                  <a:cxn ang="0">
                    <a:pos x="20" y="76"/>
                  </a:cxn>
                  <a:cxn ang="0">
                    <a:pos x="26" y="71"/>
                  </a:cxn>
                  <a:cxn ang="0">
                    <a:pos x="31" y="67"/>
                  </a:cxn>
                  <a:cxn ang="0">
                    <a:pos x="47" y="61"/>
                  </a:cxn>
                  <a:cxn ang="0">
                    <a:pos x="51" y="52"/>
                  </a:cxn>
                  <a:cxn ang="0">
                    <a:pos x="51" y="48"/>
                  </a:cxn>
                  <a:cxn ang="0">
                    <a:pos x="62" y="29"/>
                  </a:cxn>
                  <a:cxn ang="0">
                    <a:pos x="67" y="24"/>
                  </a:cxn>
                  <a:cxn ang="0">
                    <a:pos x="57" y="15"/>
                  </a:cxn>
                  <a:cxn ang="0">
                    <a:pos x="47" y="4"/>
                  </a:cxn>
                  <a:cxn ang="0">
                    <a:pos x="36" y="0"/>
                  </a:cxn>
                  <a:cxn ang="0">
                    <a:pos x="26" y="15"/>
                  </a:cxn>
                  <a:cxn ang="0">
                    <a:pos x="31" y="19"/>
                  </a:cxn>
                  <a:cxn ang="0">
                    <a:pos x="36" y="24"/>
                  </a:cxn>
                  <a:cxn ang="0">
                    <a:pos x="36" y="29"/>
                  </a:cxn>
                  <a:cxn ang="0">
                    <a:pos x="36" y="33"/>
                  </a:cxn>
                  <a:cxn ang="0">
                    <a:pos x="36" y="43"/>
                  </a:cxn>
                  <a:cxn ang="0">
                    <a:pos x="31" y="43"/>
                  </a:cxn>
                  <a:cxn ang="0">
                    <a:pos x="26" y="48"/>
                  </a:cxn>
                  <a:cxn ang="0">
                    <a:pos x="20" y="52"/>
                  </a:cxn>
                  <a:cxn ang="0">
                    <a:pos x="15" y="61"/>
                  </a:cxn>
                  <a:cxn ang="0">
                    <a:pos x="5" y="67"/>
                  </a:cxn>
                  <a:cxn ang="0">
                    <a:pos x="0" y="71"/>
                  </a:cxn>
                  <a:cxn ang="0">
                    <a:pos x="0" y="76"/>
                  </a:cxn>
                </a:cxnLst>
                <a:rect l="0" t="0" r="r" b="b"/>
                <a:pathLst>
                  <a:path w="67" h="76">
                    <a:moveTo>
                      <a:pt x="0" y="76"/>
                    </a:moveTo>
                    <a:lnTo>
                      <a:pt x="20" y="76"/>
                    </a:lnTo>
                    <a:lnTo>
                      <a:pt x="26" y="71"/>
                    </a:lnTo>
                    <a:lnTo>
                      <a:pt x="31" y="67"/>
                    </a:lnTo>
                    <a:lnTo>
                      <a:pt x="47" y="61"/>
                    </a:lnTo>
                    <a:lnTo>
                      <a:pt x="51" y="52"/>
                    </a:lnTo>
                    <a:lnTo>
                      <a:pt x="51" y="48"/>
                    </a:lnTo>
                    <a:lnTo>
                      <a:pt x="62" y="29"/>
                    </a:lnTo>
                    <a:lnTo>
                      <a:pt x="67" y="24"/>
                    </a:lnTo>
                    <a:lnTo>
                      <a:pt x="57" y="15"/>
                    </a:lnTo>
                    <a:lnTo>
                      <a:pt x="47" y="4"/>
                    </a:lnTo>
                    <a:lnTo>
                      <a:pt x="36" y="0"/>
                    </a:lnTo>
                    <a:lnTo>
                      <a:pt x="26" y="15"/>
                    </a:lnTo>
                    <a:lnTo>
                      <a:pt x="31" y="19"/>
                    </a:lnTo>
                    <a:lnTo>
                      <a:pt x="36" y="24"/>
                    </a:lnTo>
                    <a:lnTo>
                      <a:pt x="36" y="29"/>
                    </a:lnTo>
                    <a:lnTo>
                      <a:pt x="36" y="33"/>
                    </a:lnTo>
                    <a:lnTo>
                      <a:pt x="36" y="43"/>
                    </a:lnTo>
                    <a:lnTo>
                      <a:pt x="31" y="43"/>
                    </a:lnTo>
                    <a:lnTo>
                      <a:pt x="26" y="48"/>
                    </a:lnTo>
                    <a:lnTo>
                      <a:pt x="20" y="52"/>
                    </a:lnTo>
                    <a:lnTo>
                      <a:pt x="15" y="61"/>
                    </a:lnTo>
                    <a:lnTo>
                      <a:pt x="5" y="67"/>
                    </a:lnTo>
                    <a:lnTo>
                      <a:pt x="0" y="71"/>
                    </a:lnTo>
                    <a:lnTo>
                      <a:pt x="0" y="76"/>
                    </a:lnTo>
                    <a:close/>
                  </a:path>
                </a:pathLst>
              </a:custGeom>
              <a:grpFill/>
              <a:ln w="4763" cap="rnd">
                <a:solidFill>
                  <a:schemeClr val="bg1"/>
                </a:solidFill>
                <a:prstDash val="solid"/>
                <a:round/>
                <a:headEnd/>
                <a:tailEnd/>
              </a:ln>
            </p:spPr>
            <p:txBody>
              <a:bodyPr/>
              <a:lstStyle/>
              <a:p>
                <a:endParaRPr lang="it-IT"/>
              </a:p>
            </p:txBody>
          </p:sp>
        </p:grpSp>
        <p:grpSp>
          <p:nvGrpSpPr>
            <p:cNvPr id="4404" name="Group 772"/>
            <p:cNvGrpSpPr>
              <a:grpSpLocks/>
            </p:cNvGrpSpPr>
            <p:nvPr/>
          </p:nvGrpSpPr>
          <p:grpSpPr bwMode="auto">
            <a:xfrm>
              <a:off x="5634866" y="5051584"/>
              <a:ext cx="112385" cy="114067"/>
              <a:chOff x="3534" y="2300"/>
              <a:chExt cx="67" cy="76"/>
            </a:xfrm>
            <a:solidFill>
              <a:schemeClr val="bg1">
                <a:lumMod val="75000"/>
              </a:schemeClr>
            </a:solidFill>
          </p:grpSpPr>
          <p:sp>
            <p:nvSpPr>
              <p:cNvPr id="7221" name="Freeform 770"/>
              <p:cNvSpPr>
                <a:spLocks/>
              </p:cNvSpPr>
              <p:nvPr/>
            </p:nvSpPr>
            <p:spPr bwMode="auto">
              <a:xfrm>
                <a:off x="3534" y="2300"/>
                <a:ext cx="67" cy="76"/>
              </a:xfrm>
              <a:custGeom>
                <a:avLst/>
                <a:gdLst/>
                <a:ahLst/>
                <a:cxnLst>
                  <a:cxn ang="0">
                    <a:pos x="0" y="76"/>
                  </a:cxn>
                  <a:cxn ang="0">
                    <a:pos x="20" y="76"/>
                  </a:cxn>
                  <a:cxn ang="0">
                    <a:pos x="26" y="71"/>
                  </a:cxn>
                  <a:cxn ang="0">
                    <a:pos x="31" y="67"/>
                  </a:cxn>
                  <a:cxn ang="0">
                    <a:pos x="47" y="61"/>
                  </a:cxn>
                  <a:cxn ang="0">
                    <a:pos x="51" y="52"/>
                  </a:cxn>
                  <a:cxn ang="0">
                    <a:pos x="51" y="48"/>
                  </a:cxn>
                  <a:cxn ang="0">
                    <a:pos x="62" y="29"/>
                  </a:cxn>
                  <a:cxn ang="0">
                    <a:pos x="67" y="24"/>
                  </a:cxn>
                  <a:cxn ang="0">
                    <a:pos x="57" y="15"/>
                  </a:cxn>
                  <a:cxn ang="0">
                    <a:pos x="47" y="4"/>
                  </a:cxn>
                  <a:cxn ang="0">
                    <a:pos x="36" y="0"/>
                  </a:cxn>
                  <a:cxn ang="0">
                    <a:pos x="26" y="15"/>
                  </a:cxn>
                  <a:cxn ang="0">
                    <a:pos x="31" y="19"/>
                  </a:cxn>
                  <a:cxn ang="0">
                    <a:pos x="36" y="24"/>
                  </a:cxn>
                  <a:cxn ang="0">
                    <a:pos x="36" y="29"/>
                  </a:cxn>
                  <a:cxn ang="0">
                    <a:pos x="36" y="33"/>
                  </a:cxn>
                  <a:cxn ang="0">
                    <a:pos x="36" y="43"/>
                  </a:cxn>
                  <a:cxn ang="0">
                    <a:pos x="31" y="43"/>
                  </a:cxn>
                  <a:cxn ang="0">
                    <a:pos x="26" y="48"/>
                  </a:cxn>
                  <a:cxn ang="0">
                    <a:pos x="20" y="52"/>
                  </a:cxn>
                  <a:cxn ang="0">
                    <a:pos x="15" y="61"/>
                  </a:cxn>
                  <a:cxn ang="0">
                    <a:pos x="5" y="67"/>
                  </a:cxn>
                  <a:cxn ang="0">
                    <a:pos x="0" y="71"/>
                  </a:cxn>
                  <a:cxn ang="0">
                    <a:pos x="0" y="76"/>
                  </a:cxn>
                </a:cxnLst>
                <a:rect l="0" t="0" r="r" b="b"/>
                <a:pathLst>
                  <a:path w="67" h="76">
                    <a:moveTo>
                      <a:pt x="0" y="76"/>
                    </a:moveTo>
                    <a:lnTo>
                      <a:pt x="20" y="76"/>
                    </a:lnTo>
                    <a:lnTo>
                      <a:pt x="26" y="71"/>
                    </a:lnTo>
                    <a:lnTo>
                      <a:pt x="31" y="67"/>
                    </a:lnTo>
                    <a:lnTo>
                      <a:pt x="47" y="61"/>
                    </a:lnTo>
                    <a:lnTo>
                      <a:pt x="51" y="52"/>
                    </a:lnTo>
                    <a:lnTo>
                      <a:pt x="51" y="48"/>
                    </a:lnTo>
                    <a:lnTo>
                      <a:pt x="62" y="29"/>
                    </a:lnTo>
                    <a:lnTo>
                      <a:pt x="67" y="24"/>
                    </a:lnTo>
                    <a:lnTo>
                      <a:pt x="57" y="15"/>
                    </a:lnTo>
                    <a:lnTo>
                      <a:pt x="47" y="4"/>
                    </a:lnTo>
                    <a:lnTo>
                      <a:pt x="36" y="0"/>
                    </a:lnTo>
                    <a:lnTo>
                      <a:pt x="26" y="15"/>
                    </a:lnTo>
                    <a:lnTo>
                      <a:pt x="31" y="19"/>
                    </a:lnTo>
                    <a:lnTo>
                      <a:pt x="36" y="24"/>
                    </a:lnTo>
                    <a:lnTo>
                      <a:pt x="36" y="29"/>
                    </a:lnTo>
                    <a:lnTo>
                      <a:pt x="36" y="33"/>
                    </a:lnTo>
                    <a:lnTo>
                      <a:pt x="36" y="43"/>
                    </a:lnTo>
                    <a:lnTo>
                      <a:pt x="31" y="43"/>
                    </a:lnTo>
                    <a:lnTo>
                      <a:pt x="26" y="48"/>
                    </a:lnTo>
                    <a:lnTo>
                      <a:pt x="20" y="52"/>
                    </a:lnTo>
                    <a:lnTo>
                      <a:pt x="15" y="61"/>
                    </a:lnTo>
                    <a:lnTo>
                      <a:pt x="5" y="67"/>
                    </a:lnTo>
                    <a:lnTo>
                      <a:pt x="0" y="71"/>
                    </a:lnTo>
                    <a:lnTo>
                      <a:pt x="0" y="76"/>
                    </a:lnTo>
                    <a:close/>
                  </a:path>
                </a:pathLst>
              </a:custGeom>
              <a:grpFill/>
              <a:ln w="9525">
                <a:solidFill>
                  <a:schemeClr val="bg1"/>
                </a:solidFill>
                <a:round/>
                <a:headEnd/>
                <a:tailEnd/>
              </a:ln>
            </p:spPr>
            <p:txBody>
              <a:bodyPr/>
              <a:lstStyle/>
              <a:p>
                <a:endParaRPr lang="it-IT"/>
              </a:p>
            </p:txBody>
          </p:sp>
          <p:sp>
            <p:nvSpPr>
              <p:cNvPr id="7222" name="Freeform 771"/>
              <p:cNvSpPr>
                <a:spLocks/>
              </p:cNvSpPr>
              <p:nvPr/>
            </p:nvSpPr>
            <p:spPr bwMode="auto">
              <a:xfrm>
                <a:off x="3534" y="2300"/>
                <a:ext cx="67" cy="76"/>
              </a:xfrm>
              <a:custGeom>
                <a:avLst/>
                <a:gdLst/>
                <a:ahLst/>
                <a:cxnLst>
                  <a:cxn ang="0">
                    <a:pos x="0" y="76"/>
                  </a:cxn>
                  <a:cxn ang="0">
                    <a:pos x="20" y="76"/>
                  </a:cxn>
                  <a:cxn ang="0">
                    <a:pos x="26" y="71"/>
                  </a:cxn>
                  <a:cxn ang="0">
                    <a:pos x="31" y="67"/>
                  </a:cxn>
                  <a:cxn ang="0">
                    <a:pos x="47" y="61"/>
                  </a:cxn>
                  <a:cxn ang="0">
                    <a:pos x="51" y="52"/>
                  </a:cxn>
                  <a:cxn ang="0">
                    <a:pos x="51" y="48"/>
                  </a:cxn>
                  <a:cxn ang="0">
                    <a:pos x="62" y="29"/>
                  </a:cxn>
                  <a:cxn ang="0">
                    <a:pos x="67" y="24"/>
                  </a:cxn>
                  <a:cxn ang="0">
                    <a:pos x="57" y="15"/>
                  </a:cxn>
                  <a:cxn ang="0">
                    <a:pos x="47" y="4"/>
                  </a:cxn>
                  <a:cxn ang="0">
                    <a:pos x="36" y="0"/>
                  </a:cxn>
                  <a:cxn ang="0">
                    <a:pos x="26" y="15"/>
                  </a:cxn>
                  <a:cxn ang="0">
                    <a:pos x="31" y="19"/>
                  </a:cxn>
                  <a:cxn ang="0">
                    <a:pos x="36" y="24"/>
                  </a:cxn>
                  <a:cxn ang="0">
                    <a:pos x="36" y="29"/>
                  </a:cxn>
                  <a:cxn ang="0">
                    <a:pos x="36" y="33"/>
                  </a:cxn>
                  <a:cxn ang="0">
                    <a:pos x="36" y="43"/>
                  </a:cxn>
                  <a:cxn ang="0">
                    <a:pos x="31" y="43"/>
                  </a:cxn>
                  <a:cxn ang="0">
                    <a:pos x="26" y="48"/>
                  </a:cxn>
                  <a:cxn ang="0">
                    <a:pos x="20" y="52"/>
                  </a:cxn>
                  <a:cxn ang="0">
                    <a:pos x="15" y="61"/>
                  </a:cxn>
                  <a:cxn ang="0">
                    <a:pos x="5" y="67"/>
                  </a:cxn>
                  <a:cxn ang="0">
                    <a:pos x="0" y="71"/>
                  </a:cxn>
                  <a:cxn ang="0">
                    <a:pos x="0" y="76"/>
                  </a:cxn>
                </a:cxnLst>
                <a:rect l="0" t="0" r="r" b="b"/>
                <a:pathLst>
                  <a:path w="67" h="76">
                    <a:moveTo>
                      <a:pt x="0" y="76"/>
                    </a:moveTo>
                    <a:lnTo>
                      <a:pt x="20" y="76"/>
                    </a:lnTo>
                    <a:lnTo>
                      <a:pt x="26" y="71"/>
                    </a:lnTo>
                    <a:lnTo>
                      <a:pt x="31" y="67"/>
                    </a:lnTo>
                    <a:lnTo>
                      <a:pt x="47" y="61"/>
                    </a:lnTo>
                    <a:lnTo>
                      <a:pt x="51" y="52"/>
                    </a:lnTo>
                    <a:lnTo>
                      <a:pt x="51" y="48"/>
                    </a:lnTo>
                    <a:lnTo>
                      <a:pt x="62" y="29"/>
                    </a:lnTo>
                    <a:lnTo>
                      <a:pt x="67" y="24"/>
                    </a:lnTo>
                    <a:lnTo>
                      <a:pt x="57" y="15"/>
                    </a:lnTo>
                    <a:lnTo>
                      <a:pt x="47" y="4"/>
                    </a:lnTo>
                    <a:lnTo>
                      <a:pt x="36" y="0"/>
                    </a:lnTo>
                    <a:lnTo>
                      <a:pt x="26" y="15"/>
                    </a:lnTo>
                    <a:lnTo>
                      <a:pt x="31" y="19"/>
                    </a:lnTo>
                    <a:lnTo>
                      <a:pt x="36" y="24"/>
                    </a:lnTo>
                    <a:lnTo>
                      <a:pt x="36" y="29"/>
                    </a:lnTo>
                    <a:lnTo>
                      <a:pt x="36" y="33"/>
                    </a:lnTo>
                    <a:lnTo>
                      <a:pt x="36" y="43"/>
                    </a:lnTo>
                    <a:lnTo>
                      <a:pt x="31" y="43"/>
                    </a:lnTo>
                    <a:lnTo>
                      <a:pt x="26" y="48"/>
                    </a:lnTo>
                    <a:lnTo>
                      <a:pt x="20" y="52"/>
                    </a:lnTo>
                    <a:lnTo>
                      <a:pt x="15" y="61"/>
                    </a:lnTo>
                    <a:lnTo>
                      <a:pt x="5" y="67"/>
                    </a:lnTo>
                    <a:lnTo>
                      <a:pt x="0" y="71"/>
                    </a:lnTo>
                    <a:lnTo>
                      <a:pt x="0" y="76"/>
                    </a:lnTo>
                  </a:path>
                </a:pathLst>
              </a:custGeom>
              <a:grpFill/>
              <a:ln w="4763" cap="rnd">
                <a:solidFill>
                  <a:schemeClr val="bg1"/>
                </a:solidFill>
                <a:prstDash val="solid"/>
                <a:round/>
                <a:headEnd/>
                <a:tailEnd/>
              </a:ln>
            </p:spPr>
            <p:txBody>
              <a:bodyPr/>
              <a:lstStyle/>
              <a:p>
                <a:endParaRPr lang="it-IT"/>
              </a:p>
            </p:txBody>
          </p:sp>
        </p:grpSp>
        <p:grpSp>
          <p:nvGrpSpPr>
            <p:cNvPr id="4406" name="Group 775"/>
            <p:cNvGrpSpPr>
              <a:grpSpLocks/>
            </p:cNvGrpSpPr>
            <p:nvPr/>
          </p:nvGrpSpPr>
          <p:grpSpPr bwMode="auto">
            <a:xfrm>
              <a:off x="5462095" y="5158146"/>
              <a:ext cx="172771" cy="70541"/>
              <a:chOff x="3431" y="2371"/>
              <a:chExt cx="103" cy="47"/>
            </a:xfrm>
            <a:solidFill>
              <a:schemeClr val="bg1">
                <a:lumMod val="75000"/>
              </a:schemeClr>
            </a:solidFill>
          </p:grpSpPr>
          <p:sp>
            <p:nvSpPr>
              <p:cNvPr id="7219" name="Freeform 773"/>
              <p:cNvSpPr>
                <a:spLocks/>
              </p:cNvSpPr>
              <p:nvPr/>
            </p:nvSpPr>
            <p:spPr bwMode="auto">
              <a:xfrm>
                <a:off x="3431" y="2371"/>
                <a:ext cx="103" cy="47"/>
              </a:xfrm>
              <a:custGeom>
                <a:avLst/>
                <a:gdLst/>
                <a:ahLst/>
                <a:cxnLst>
                  <a:cxn ang="0">
                    <a:pos x="0" y="9"/>
                  </a:cxn>
                  <a:cxn ang="0">
                    <a:pos x="5" y="4"/>
                  </a:cxn>
                  <a:cxn ang="0">
                    <a:pos x="27" y="24"/>
                  </a:cxn>
                  <a:cxn ang="0">
                    <a:pos x="32" y="33"/>
                  </a:cxn>
                  <a:cxn ang="0">
                    <a:pos x="76" y="4"/>
                  </a:cxn>
                  <a:cxn ang="0">
                    <a:pos x="103" y="0"/>
                  </a:cxn>
                  <a:cxn ang="0">
                    <a:pos x="103" y="4"/>
                  </a:cxn>
                  <a:cxn ang="0">
                    <a:pos x="97" y="9"/>
                  </a:cxn>
                  <a:cxn ang="0">
                    <a:pos x="97" y="18"/>
                  </a:cxn>
                  <a:cxn ang="0">
                    <a:pos x="70" y="24"/>
                  </a:cxn>
                  <a:cxn ang="0">
                    <a:pos x="43" y="37"/>
                  </a:cxn>
                  <a:cxn ang="0">
                    <a:pos x="32" y="37"/>
                  </a:cxn>
                  <a:cxn ang="0">
                    <a:pos x="22" y="47"/>
                  </a:cxn>
                  <a:cxn ang="0">
                    <a:pos x="5" y="47"/>
                  </a:cxn>
                  <a:cxn ang="0">
                    <a:pos x="0" y="9"/>
                  </a:cxn>
                </a:cxnLst>
                <a:rect l="0" t="0" r="r" b="b"/>
                <a:pathLst>
                  <a:path w="103" h="47">
                    <a:moveTo>
                      <a:pt x="0" y="9"/>
                    </a:moveTo>
                    <a:lnTo>
                      <a:pt x="5" y="4"/>
                    </a:lnTo>
                    <a:lnTo>
                      <a:pt x="27" y="24"/>
                    </a:lnTo>
                    <a:lnTo>
                      <a:pt x="32" y="33"/>
                    </a:lnTo>
                    <a:lnTo>
                      <a:pt x="76" y="4"/>
                    </a:lnTo>
                    <a:lnTo>
                      <a:pt x="103" y="0"/>
                    </a:lnTo>
                    <a:lnTo>
                      <a:pt x="103" y="4"/>
                    </a:lnTo>
                    <a:lnTo>
                      <a:pt x="97" y="9"/>
                    </a:lnTo>
                    <a:lnTo>
                      <a:pt x="97" y="18"/>
                    </a:lnTo>
                    <a:lnTo>
                      <a:pt x="70" y="24"/>
                    </a:lnTo>
                    <a:lnTo>
                      <a:pt x="43" y="37"/>
                    </a:lnTo>
                    <a:lnTo>
                      <a:pt x="32" y="37"/>
                    </a:lnTo>
                    <a:lnTo>
                      <a:pt x="22" y="47"/>
                    </a:lnTo>
                    <a:lnTo>
                      <a:pt x="5" y="47"/>
                    </a:lnTo>
                    <a:lnTo>
                      <a:pt x="0" y="9"/>
                    </a:lnTo>
                    <a:close/>
                  </a:path>
                </a:pathLst>
              </a:custGeom>
              <a:grpFill/>
              <a:ln w="9525">
                <a:solidFill>
                  <a:schemeClr val="bg1"/>
                </a:solidFill>
                <a:round/>
                <a:headEnd/>
                <a:tailEnd/>
              </a:ln>
            </p:spPr>
            <p:txBody>
              <a:bodyPr/>
              <a:lstStyle/>
              <a:p>
                <a:endParaRPr lang="it-IT"/>
              </a:p>
            </p:txBody>
          </p:sp>
          <p:sp>
            <p:nvSpPr>
              <p:cNvPr id="7220" name="Freeform 774"/>
              <p:cNvSpPr>
                <a:spLocks/>
              </p:cNvSpPr>
              <p:nvPr/>
            </p:nvSpPr>
            <p:spPr bwMode="auto">
              <a:xfrm>
                <a:off x="3431" y="2371"/>
                <a:ext cx="103" cy="47"/>
              </a:xfrm>
              <a:custGeom>
                <a:avLst/>
                <a:gdLst/>
                <a:ahLst/>
                <a:cxnLst>
                  <a:cxn ang="0">
                    <a:pos x="0" y="9"/>
                  </a:cxn>
                  <a:cxn ang="0">
                    <a:pos x="5" y="4"/>
                  </a:cxn>
                  <a:cxn ang="0">
                    <a:pos x="27" y="24"/>
                  </a:cxn>
                  <a:cxn ang="0">
                    <a:pos x="32" y="33"/>
                  </a:cxn>
                  <a:cxn ang="0">
                    <a:pos x="76" y="4"/>
                  </a:cxn>
                  <a:cxn ang="0">
                    <a:pos x="103" y="0"/>
                  </a:cxn>
                  <a:cxn ang="0">
                    <a:pos x="103" y="4"/>
                  </a:cxn>
                  <a:cxn ang="0">
                    <a:pos x="97" y="9"/>
                  </a:cxn>
                  <a:cxn ang="0">
                    <a:pos x="97" y="18"/>
                  </a:cxn>
                  <a:cxn ang="0">
                    <a:pos x="70" y="24"/>
                  </a:cxn>
                  <a:cxn ang="0">
                    <a:pos x="43" y="37"/>
                  </a:cxn>
                  <a:cxn ang="0">
                    <a:pos x="32" y="37"/>
                  </a:cxn>
                  <a:cxn ang="0">
                    <a:pos x="22" y="47"/>
                  </a:cxn>
                  <a:cxn ang="0">
                    <a:pos x="5" y="47"/>
                  </a:cxn>
                  <a:cxn ang="0">
                    <a:pos x="0" y="9"/>
                  </a:cxn>
                </a:cxnLst>
                <a:rect l="0" t="0" r="r" b="b"/>
                <a:pathLst>
                  <a:path w="103" h="47">
                    <a:moveTo>
                      <a:pt x="0" y="9"/>
                    </a:moveTo>
                    <a:lnTo>
                      <a:pt x="5" y="4"/>
                    </a:lnTo>
                    <a:lnTo>
                      <a:pt x="27" y="24"/>
                    </a:lnTo>
                    <a:lnTo>
                      <a:pt x="32" y="33"/>
                    </a:lnTo>
                    <a:lnTo>
                      <a:pt x="76" y="4"/>
                    </a:lnTo>
                    <a:lnTo>
                      <a:pt x="103" y="0"/>
                    </a:lnTo>
                    <a:lnTo>
                      <a:pt x="103" y="4"/>
                    </a:lnTo>
                    <a:lnTo>
                      <a:pt x="97" y="9"/>
                    </a:lnTo>
                    <a:lnTo>
                      <a:pt x="97" y="18"/>
                    </a:lnTo>
                    <a:lnTo>
                      <a:pt x="70" y="24"/>
                    </a:lnTo>
                    <a:lnTo>
                      <a:pt x="43" y="37"/>
                    </a:lnTo>
                    <a:lnTo>
                      <a:pt x="32" y="37"/>
                    </a:lnTo>
                    <a:lnTo>
                      <a:pt x="22" y="47"/>
                    </a:lnTo>
                    <a:lnTo>
                      <a:pt x="5" y="47"/>
                    </a:lnTo>
                    <a:lnTo>
                      <a:pt x="0" y="9"/>
                    </a:lnTo>
                    <a:close/>
                  </a:path>
                </a:pathLst>
              </a:custGeom>
              <a:grpFill/>
              <a:ln w="4763" cap="rnd">
                <a:solidFill>
                  <a:schemeClr val="bg1"/>
                </a:solidFill>
                <a:prstDash val="solid"/>
                <a:round/>
                <a:headEnd/>
                <a:tailEnd/>
              </a:ln>
            </p:spPr>
            <p:txBody>
              <a:bodyPr/>
              <a:lstStyle/>
              <a:p>
                <a:endParaRPr lang="it-IT"/>
              </a:p>
            </p:txBody>
          </p:sp>
        </p:grpSp>
        <p:grpSp>
          <p:nvGrpSpPr>
            <p:cNvPr id="4407" name="Group 778"/>
            <p:cNvGrpSpPr>
              <a:grpSpLocks/>
            </p:cNvGrpSpPr>
            <p:nvPr/>
          </p:nvGrpSpPr>
          <p:grpSpPr bwMode="auto">
            <a:xfrm>
              <a:off x="5462095" y="5158146"/>
              <a:ext cx="172771" cy="70541"/>
              <a:chOff x="3431" y="2371"/>
              <a:chExt cx="103" cy="47"/>
            </a:xfrm>
            <a:solidFill>
              <a:schemeClr val="bg1">
                <a:lumMod val="75000"/>
              </a:schemeClr>
            </a:solidFill>
          </p:grpSpPr>
          <p:sp>
            <p:nvSpPr>
              <p:cNvPr id="7217" name="Freeform 776"/>
              <p:cNvSpPr>
                <a:spLocks/>
              </p:cNvSpPr>
              <p:nvPr/>
            </p:nvSpPr>
            <p:spPr bwMode="auto">
              <a:xfrm>
                <a:off x="3431" y="2371"/>
                <a:ext cx="103" cy="47"/>
              </a:xfrm>
              <a:custGeom>
                <a:avLst/>
                <a:gdLst/>
                <a:ahLst/>
                <a:cxnLst>
                  <a:cxn ang="0">
                    <a:pos x="0" y="9"/>
                  </a:cxn>
                  <a:cxn ang="0">
                    <a:pos x="5" y="4"/>
                  </a:cxn>
                  <a:cxn ang="0">
                    <a:pos x="27" y="24"/>
                  </a:cxn>
                  <a:cxn ang="0">
                    <a:pos x="32" y="33"/>
                  </a:cxn>
                  <a:cxn ang="0">
                    <a:pos x="76" y="4"/>
                  </a:cxn>
                  <a:cxn ang="0">
                    <a:pos x="103" y="0"/>
                  </a:cxn>
                  <a:cxn ang="0">
                    <a:pos x="103" y="4"/>
                  </a:cxn>
                  <a:cxn ang="0">
                    <a:pos x="97" y="9"/>
                  </a:cxn>
                  <a:cxn ang="0">
                    <a:pos x="97" y="18"/>
                  </a:cxn>
                  <a:cxn ang="0">
                    <a:pos x="70" y="24"/>
                  </a:cxn>
                  <a:cxn ang="0">
                    <a:pos x="43" y="37"/>
                  </a:cxn>
                  <a:cxn ang="0">
                    <a:pos x="32" y="37"/>
                  </a:cxn>
                  <a:cxn ang="0">
                    <a:pos x="22" y="47"/>
                  </a:cxn>
                  <a:cxn ang="0">
                    <a:pos x="5" y="47"/>
                  </a:cxn>
                  <a:cxn ang="0">
                    <a:pos x="0" y="9"/>
                  </a:cxn>
                </a:cxnLst>
                <a:rect l="0" t="0" r="r" b="b"/>
                <a:pathLst>
                  <a:path w="103" h="47">
                    <a:moveTo>
                      <a:pt x="0" y="9"/>
                    </a:moveTo>
                    <a:lnTo>
                      <a:pt x="5" y="4"/>
                    </a:lnTo>
                    <a:lnTo>
                      <a:pt x="27" y="24"/>
                    </a:lnTo>
                    <a:lnTo>
                      <a:pt x="32" y="33"/>
                    </a:lnTo>
                    <a:lnTo>
                      <a:pt x="76" y="4"/>
                    </a:lnTo>
                    <a:lnTo>
                      <a:pt x="103" y="0"/>
                    </a:lnTo>
                    <a:lnTo>
                      <a:pt x="103" y="4"/>
                    </a:lnTo>
                    <a:lnTo>
                      <a:pt x="97" y="9"/>
                    </a:lnTo>
                    <a:lnTo>
                      <a:pt x="97" y="18"/>
                    </a:lnTo>
                    <a:lnTo>
                      <a:pt x="70" y="24"/>
                    </a:lnTo>
                    <a:lnTo>
                      <a:pt x="43" y="37"/>
                    </a:lnTo>
                    <a:lnTo>
                      <a:pt x="32" y="37"/>
                    </a:lnTo>
                    <a:lnTo>
                      <a:pt x="22" y="47"/>
                    </a:lnTo>
                    <a:lnTo>
                      <a:pt x="5" y="47"/>
                    </a:lnTo>
                    <a:lnTo>
                      <a:pt x="0" y="9"/>
                    </a:lnTo>
                    <a:close/>
                  </a:path>
                </a:pathLst>
              </a:custGeom>
              <a:grpFill/>
              <a:ln w="9525">
                <a:solidFill>
                  <a:schemeClr val="bg1"/>
                </a:solidFill>
                <a:round/>
                <a:headEnd/>
                <a:tailEnd/>
              </a:ln>
            </p:spPr>
            <p:txBody>
              <a:bodyPr/>
              <a:lstStyle/>
              <a:p>
                <a:endParaRPr lang="it-IT"/>
              </a:p>
            </p:txBody>
          </p:sp>
          <p:sp>
            <p:nvSpPr>
              <p:cNvPr id="7218" name="Freeform 777"/>
              <p:cNvSpPr>
                <a:spLocks/>
              </p:cNvSpPr>
              <p:nvPr/>
            </p:nvSpPr>
            <p:spPr bwMode="auto">
              <a:xfrm>
                <a:off x="3431" y="2371"/>
                <a:ext cx="103" cy="47"/>
              </a:xfrm>
              <a:custGeom>
                <a:avLst/>
                <a:gdLst/>
                <a:ahLst/>
                <a:cxnLst>
                  <a:cxn ang="0">
                    <a:pos x="0" y="9"/>
                  </a:cxn>
                  <a:cxn ang="0">
                    <a:pos x="5" y="4"/>
                  </a:cxn>
                  <a:cxn ang="0">
                    <a:pos x="27" y="24"/>
                  </a:cxn>
                  <a:cxn ang="0">
                    <a:pos x="32" y="33"/>
                  </a:cxn>
                  <a:cxn ang="0">
                    <a:pos x="76" y="4"/>
                  </a:cxn>
                  <a:cxn ang="0">
                    <a:pos x="103" y="0"/>
                  </a:cxn>
                  <a:cxn ang="0">
                    <a:pos x="103" y="4"/>
                  </a:cxn>
                  <a:cxn ang="0">
                    <a:pos x="97" y="9"/>
                  </a:cxn>
                  <a:cxn ang="0">
                    <a:pos x="97" y="18"/>
                  </a:cxn>
                  <a:cxn ang="0">
                    <a:pos x="70" y="24"/>
                  </a:cxn>
                  <a:cxn ang="0">
                    <a:pos x="43" y="37"/>
                  </a:cxn>
                  <a:cxn ang="0">
                    <a:pos x="32" y="37"/>
                  </a:cxn>
                  <a:cxn ang="0">
                    <a:pos x="22" y="47"/>
                  </a:cxn>
                  <a:cxn ang="0">
                    <a:pos x="5" y="47"/>
                  </a:cxn>
                  <a:cxn ang="0">
                    <a:pos x="0" y="9"/>
                  </a:cxn>
                </a:cxnLst>
                <a:rect l="0" t="0" r="r" b="b"/>
                <a:pathLst>
                  <a:path w="103" h="47">
                    <a:moveTo>
                      <a:pt x="0" y="9"/>
                    </a:moveTo>
                    <a:lnTo>
                      <a:pt x="5" y="4"/>
                    </a:lnTo>
                    <a:lnTo>
                      <a:pt x="27" y="24"/>
                    </a:lnTo>
                    <a:lnTo>
                      <a:pt x="32" y="33"/>
                    </a:lnTo>
                    <a:lnTo>
                      <a:pt x="76" y="4"/>
                    </a:lnTo>
                    <a:lnTo>
                      <a:pt x="103" y="0"/>
                    </a:lnTo>
                    <a:lnTo>
                      <a:pt x="103" y="4"/>
                    </a:lnTo>
                    <a:lnTo>
                      <a:pt x="97" y="9"/>
                    </a:lnTo>
                    <a:lnTo>
                      <a:pt x="97" y="18"/>
                    </a:lnTo>
                    <a:lnTo>
                      <a:pt x="70" y="24"/>
                    </a:lnTo>
                    <a:lnTo>
                      <a:pt x="43" y="37"/>
                    </a:lnTo>
                    <a:lnTo>
                      <a:pt x="32" y="37"/>
                    </a:lnTo>
                    <a:lnTo>
                      <a:pt x="22" y="47"/>
                    </a:lnTo>
                    <a:lnTo>
                      <a:pt x="5" y="47"/>
                    </a:lnTo>
                    <a:lnTo>
                      <a:pt x="0" y="9"/>
                    </a:lnTo>
                  </a:path>
                </a:pathLst>
              </a:custGeom>
              <a:grpFill/>
              <a:ln w="4763" cap="rnd">
                <a:solidFill>
                  <a:schemeClr val="bg1"/>
                </a:solidFill>
                <a:prstDash val="solid"/>
                <a:round/>
                <a:headEnd/>
                <a:tailEnd/>
              </a:ln>
            </p:spPr>
            <p:txBody>
              <a:bodyPr/>
              <a:lstStyle/>
              <a:p>
                <a:endParaRPr lang="it-IT"/>
              </a:p>
            </p:txBody>
          </p:sp>
        </p:grpSp>
        <p:grpSp>
          <p:nvGrpSpPr>
            <p:cNvPr id="4408" name="Group 781"/>
            <p:cNvGrpSpPr>
              <a:grpSpLocks/>
            </p:cNvGrpSpPr>
            <p:nvPr/>
          </p:nvGrpSpPr>
          <p:grpSpPr bwMode="auto">
            <a:xfrm>
              <a:off x="6097826" y="4967535"/>
              <a:ext cx="122449" cy="63037"/>
              <a:chOff x="3810" y="2244"/>
              <a:chExt cx="73" cy="42"/>
            </a:xfrm>
            <a:solidFill>
              <a:schemeClr val="bg1">
                <a:lumMod val="75000"/>
              </a:schemeClr>
            </a:solidFill>
          </p:grpSpPr>
          <p:sp>
            <p:nvSpPr>
              <p:cNvPr id="7215" name="Freeform 779"/>
              <p:cNvSpPr>
                <a:spLocks/>
              </p:cNvSpPr>
              <p:nvPr/>
            </p:nvSpPr>
            <p:spPr bwMode="auto">
              <a:xfrm>
                <a:off x="3810" y="2244"/>
                <a:ext cx="73" cy="42"/>
              </a:xfrm>
              <a:custGeom>
                <a:avLst/>
                <a:gdLst/>
                <a:ahLst/>
                <a:cxnLst>
                  <a:cxn ang="0">
                    <a:pos x="5" y="0"/>
                  </a:cxn>
                  <a:cxn ang="0">
                    <a:pos x="0" y="14"/>
                  </a:cxn>
                  <a:cxn ang="0">
                    <a:pos x="11" y="23"/>
                  </a:cxn>
                  <a:cxn ang="0">
                    <a:pos x="68" y="42"/>
                  </a:cxn>
                  <a:cxn ang="0">
                    <a:pos x="73" y="42"/>
                  </a:cxn>
                  <a:cxn ang="0">
                    <a:pos x="73" y="32"/>
                  </a:cxn>
                  <a:cxn ang="0">
                    <a:pos x="73" y="23"/>
                  </a:cxn>
                  <a:cxn ang="0">
                    <a:pos x="53" y="23"/>
                  </a:cxn>
                  <a:cxn ang="0">
                    <a:pos x="42" y="14"/>
                  </a:cxn>
                  <a:cxn ang="0">
                    <a:pos x="37" y="10"/>
                  </a:cxn>
                  <a:cxn ang="0">
                    <a:pos x="32" y="10"/>
                  </a:cxn>
                  <a:cxn ang="0">
                    <a:pos x="16" y="0"/>
                  </a:cxn>
                  <a:cxn ang="0">
                    <a:pos x="5" y="0"/>
                  </a:cxn>
                </a:cxnLst>
                <a:rect l="0" t="0" r="r" b="b"/>
                <a:pathLst>
                  <a:path w="73" h="42">
                    <a:moveTo>
                      <a:pt x="5" y="0"/>
                    </a:moveTo>
                    <a:lnTo>
                      <a:pt x="0" y="14"/>
                    </a:lnTo>
                    <a:lnTo>
                      <a:pt x="11" y="23"/>
                    </a:lnTo>
                    <a:lnTo>
                      <a:pt x="68" y="42"/>
                    </a:lnTo>
                    <a:lnTo>
                      <a:pt x="73" y="42"/>
                    </a:lnTo>
                    <a:lnTo>
                      <a:pt x="73" y="32"/>
                    </a:lnTo>
                    <a:lnTo>
                      <a:pt x="73" y="23"/>
                    </a:lnTo>
                    <a:lnTo>
                      <a:pt x="53" y="23"/>
                    </a:lnTo>
                    <a:lnTo>
                      <a:pt x="42" y="14"/>
                    </a:lnTo>
                    <a:lnTo>
                      <a:pt x="37" y="10"/>
                    </a:lnTo>
                    <a:lnTo>
                      <a:pt x="32" y="10"/>
                    </a:lnTo>
                    <a:lnTo>
                      <a:pt x="16" y="0"/>
                    </a:lnTo>
                    <a:lnTo>
                      <a:pt x="5" y="0"/>
                    </a:lnTo>
                    <a:close/>
                  </a:path>
                </a:pathLst>
              </a:custGeom>
              <a:grpFill/>
              <a:ln w="9525">
                <a:solidFill>
                  <a:schemeClr val="bg1"/>
                </a:solidFill>
                <a:round/>
                <a:headEnd/>
                <a:tailEnd/>
              </a:ln>
            </p:spPr>
            <p:txBody>
              <a:bodyPr/>
              <a:lstStyle/>
              <a:p>
                <a:endParaRPr lang="it-IT"/>
              </a:p>
            </p:txBody>
          </p:sp>
          <p:sp>
            <p:nvSpPr>
              <p:cNvPr id="7216" name="Freeform 780"/>
              <p:cNvSpPr>
                <a:spLocks/>
              </p:cNvSpPr>
              <p:nvPr/>
            </p:nvSpPr>
            <p:spPr bwMode="auto">
              <a:xfrm>
                <a:off x="3810" y="2244"/>
                <a:ext cx="73" cy="42"/>
              </a:xfrm>
              <a:custGeom>
                <a:avLst/>
                <a:gdLst/>
                <a:ahLst/>
                <a:cxnLst>
                  <a:cxn ang="0">
                    <a:pos x="5" y="0"/>
                  </a:cxn>
                  <a:cxn ang="0">
                    <a:pos x="0" y="14"/>
                  </a:cxn>
                  <a:cxn ang="0">
                    <a:pos x="11" y="23"/>
                  </a:cxn>
                  <a:cxn ang="0">
                    <a:pos x="68" y="42"/>
                  </a:cxn>
                  <a:cxn ang="0">
                    <a:pos x="73" y="42"/>
                  </a:cxn>
                  <a:cxn ang="0">
                    <a:pos x="73" y="32"/>
                  </a:cxn>
                  <a:cxn ang="0">
                    <a:pos x="73" y="23"/>
                  </a:cxn>
                  <a:cxn ang="0">
                    <a:pos x="53" y="23"/>
                  </a:cxn>
                  <a:cxn ang="0">
                    <a:pos x="42" y="14"/>
                  </a:cxn>
                  <a:cxn ang="0">
                    <a:pos x="37" y="10"/>
                  </a:cxn>
                  <a:cxn ang="0">
                    <a:pos x="32" y="10"/>
                  </a:cxn>
                  <a:cxn ang="0">
                    <a:pos x="16" y="0"/>
                  </a:cxn>
                  <a:cxn ang="0">
                    <a:pos x="5" y="0"/>
                  </a:cxn>
                </a:cxnLst>
                <a:rect l="0" t="0" r="r" b="b"/>
                <a:pathLst>
                  <a:path w="73" h="42">
                    <a:moveTo>
                      <a:pt x="5" y="0"/>
                    </a:moveTo>
                    <a:lnTo>
                      <a:pt x="0" y="14"/>
                    </a:lnTo>
                    <a:lnTo>
                      <a:pt x="11" y="23"/>
                    </a:lnTo>
                    <a:lnTo>
                      <a:pt x="68" y="42"/>
                    </a:lnTo>
                    <a:lnTo>
                      <a:pt x="73" y="42"/>
                    </a:lnTo>
                    <a:lnTo>
                      <a:pt x="73" y="32"/>
                    </a:lnTo>
                    <a:lnTo>
                      <a:pt x="73" y="23"/>
                    </a:lnTo>
                    <a:lnTo>
                      <a:pt x="53" y="23"/>
                    </a:lnTo>
                    <a:lnTo>
                      <a:pt x="42" y="14"/>
                    </a:lnTo>
                    <a:lnTo>
                      <a:pt x="37" y="10"/>
                    </a:lnTo>
                    <a:lnTo>
                      <a:pt x="32" y="10"/>
                    </a:lnTo>
                    <a:lnTo>
                      <a:pt x="16" y="0"/>
                    </a:lnTo>
                    <a:lnTo>
                      <a:pt x="5" y="0"/>
                    </a:lnTo>
                    <a:close/>
                  </a:path>
                </a:pathLst>
              </a:custGeom>
              <a:grpFill/>
              <a:ln w="4763" cap="rnd">
                <a:solidFill>
                  <a:schemeClr val="bg1"/>
                </a:solidFill>
                <a:prstDash val="solid"/>
                <a:round/>
                <a:headEnd/>
                <a:tailEnd/>
              </a:ln>
            </p:spPr>
            <p:txBody>
              <a:bodyPr/>
              <a:lstStyle/>
              <a:p>
                <a:endParaRPr lang="it-IT"/>
              </a:p>
            </p:txBody>
          </p:sp>
        </p:grpSp>
        <p:grpSp>
          <p:nvGrpSpPr>
            <p:cNvPr id="4409" name="Group 784"/>
            <p:cNvGrpSpPr>
              <a:grpSpLocks/>
            </p:cNvGrpSpPr>
            <p:nvPr/>
          </p:nvGrpSpPr>
          <p:grpSpPr bwMode="auto">
            <a:xfrm>
              <a:off x="6097826" y="4967535"/>
              <a:ext cx="122449" cy="63037"/>
              <a:chOff x="3810" y="2244"/>
              <a:chExt cx="73" cy="42"/>
            </a:xfrm>
            <a:solidFill>
              <a:schemeClr val="bg1">
                <a:lumMod val="75000"/>
              </a:schemeClr>
            </a:solidFill>
          </p:grpSpPr>
          <p:sp>
            <p:nvSpPr>
              <p:cNvPr id="7213" name="Freeform 782"/>
              <p:cNvSpPr>
                <a:spLocks/>
              </p:cNvSpPr>
              <p:nvPr/>
            </p:nvSpPr>
            <p:spPr bwMode="auto">
              <a:xfrm>
                <a:off x="3810" y="2244"/>
                <a:ext cx="73" cy="42"/>
              </a:xfrm>
              <a:custGeom>
                <a:avLst/>
                <a:gdLst/>
                <a:ahLst/>
                <a:cxnLst>
                  <a:cxn ang="0">
                    <a:pos x="5" y="0"/>
                  </a:cxn>
                  <a:cxn ang="0">
                    <a:pos x="0" y="14"/>
                  </a:cxn>
                  <a:cxn ang="0">
                    <a:pos x="11" y="23"/>
                  </a:cxn>
                  <a:cxn ang="0">
                    <a:pos x="68" y="42"/>
                  </a:cxn>
                  <a:cxn ang="0">
                    <a:pos x="73" y="42"/>
                  </a:cxn>
                  <a:cxn ang="0">
                    <a:pos x="73" y="32"/>
                  </a:cxn>
                  <a:cxn ang="0">
                    <a:pos x="73" y="23"/>
                  </a:cxn>
                  <a:cxn ang="0">
                    <a:pos x="53" y="23"/>
                  </a:cxn>
                  <a:cxn ang="0">
                    <a:pos x="42" y="14"/>
                  </a:cxn>
                  <a:cxn ang="0">
                    <a:pos x="37" y="10"/>
                  </a:cxn>
                  <a:cxn ang="0">
                    <a:pos x="32" y="10"/>
                  </a:cxn>
                  <a:cxn ang="0">
                    <a:pos x="16" y="0"/>
                  </a:cxn>
                  <a:cxn ang="0">
                    <a:pos x="5" y="0"/>
                  </a:cxn>
                </a:cxnLst>
                <a:rect l="0" t="0" r="r" b="b"/>
                <a:pathLst>
                  <a:path w="73" h="42">
                    <a:moveTo>
                      <a:pt x="5" y="0"/>
                    </a:moveTo>
                    <a:lnTo>
                      <a:pt x="0" y="14"/>
                    </a:lnTo>
                    <a:lnTo>
                      <a:pt x="11" y="23"/>
                    </a:lnTo>
                    <a:lnTo>
                      <a:pt x="68" y="42"/>
                    </a:lnTo>
                    <a:lnTo>
                      <a:pt x="73" y="42"/>
                    </a:lnTo>
                    <a:lnTo>
                      <a:pt x="73" y="32"/>
                    </a:lnTo>
                    <a:lnTo>
                      <a:pt x="73" y="23"/>
                    </a:lnTo>
                    <a:lnTo>
                      <a:pt x="53" y="23"/>
                    </a:lnTo>
                    <a:lnTo>
                      <a:pt x="42" y="14"/>
                    </a:lnTo>
                    <a:lnTo>
                      <a:pt x="37" y="10"/>
                    </a:lnTo>
                    <a:lnTo>
                      <a:pt x="32" y="10"/>
                    </a:lnTo>
                    <a:lnTo>
                      <a:pt x="16" y="0"/>
                    </a:lnTo>
                    <a:lnTo>
                      <a:pt x="5" y="0"/>
                    </a:lnTo>
                    <a:close/>
                  </a:path>
                </a:pathLst>
              </a:custGeom>
              <a:grpFill/>
              <a:ln w="9525">
                <a:solidFill>
                  <a:schemeClr val="bg1"/>
                </a:solidFill>
                <a:round/>
                <a:headEnd/>
                <a:tailEnd/>
              </a:ln>
            </p:spPr>
            <p:txBody>
              <a:bodyPr/>
              <a:lstStyle/>
              <a:p>
                <a:endParaRPr lang="it-IT"/>
              </a:p>
            </p:txBody>
          </p:sp>
          <p:sp>
            <p:nvSpPr>
              <p:cNvPr id="7214" name="Freeform 783"/>
              <p:cNvSpPr>
                <a:spLocks/>
              </p:cNvSpPr>
              <p:nvPr/>
            </p:nvSpPr>
            <p:spPr bwMode="auto">
              <a:xfrm>
                <a:off x="3810" y="2244"/>
                <a:ext cx="73" cy="42"/>
              </a:xfrm>
              <a:custGeom>
                <a:avLst/>
                <a:gdLst/>
                <a:ahLst/>
                <a:cxnLst>
                  <a:cxn ang="0">
                    <a:pos x="5" y="0"/>
                  </a:cxn>
                  <a:cxn ang="0">
                    <a:pos x="0" y="14"/>
                  </a:cxn>
                  <a:cxn ang="0">
                    <a:pos x="11" y="23"/>
                  </a:cxn>
                  <a:cxn ang="0">
                    <a:pos x="68" y="42"/>
                  </a:cxn>
                  <a:cxn ang="0">
                    <a:pos x="73" y="42"/>
                  </a:cxn>
                  <a:cxn ang="0">
                    <a:pos x="73" y="32"/>
                  </a:cxn>
                  <a:cxn ang="0">
                    <a:pos x="73" y="23"/>
                  </a:cxn>
                  <a:cxn ang="0">
                    <a:pos x="53" y="23"/>
                  </a:cxn>
                  <a:cxn ang="0">
                    <a:pos x="42" y="14"/>
                  </a:cxn>
                  <a:cxn ang="0">
                    <a:pos x="37" y="10"/>
                  </a:cxn>
                  <a:cxn ang="0">
                    <a:pos x="32" y="10"/>
                  </a:cxn>
                  <a:cxn ang="0">
                    <a:pos x="16" y="0"/>
                  </a:cxn>
                  <a:cxn ang="0">
                    <a:pos x="5" y="0"/>
                  </a:cxn>
                </a:cxnLst>
                <a:rect l="0" t="0" r="r" b="b"/>
                <a:pathLst>
                  <a:path w="73" h="42">
                    <a:moveTo>
                      <a:pt x="5" y="0"/>
                    </a:moveTo>
                    <a:lnTo>
                      <a:pt x="0" y="14"/>
                    </a:lnTo>
                    <a:lnTo>
                      <a:pt x="11" y="23"/>
                    </a:lnTo>
                    <a:lnTo>
                      <a:pt x="68" y="42"/>
                    </a:lnTo>
                    <a:lnTo>
                      <a:pt x="73" y="42"/>
                    </a:lnTo>
                    <a:lnTo>
                      <a:pt x="73" y="32"/>
                    </a:lnTo>
                    <a:lnTo>
                      <a:pt x="73" y="23"/>
                    </a:lnTo>
                    <a:lnTo>
                      <a:pt x="53" y="23"/>
                    </a:lnTo>
                    <a:lnTo>
                      <a:pt x="42" y="14"/>
                    </a:lnTo>
                    <a:lnTo>
                      <a:pt x="37" y="10"/>
                    </a:lnTo>
                    <a:lnTo>
                      <a:pt x="32" y="10"/>
                    </a:lnTo>
                    <a:lnTo>
                      <a:pt x="16" y="0"/>
                    </a:lnTo>
                    <a:lnTo>
                      <a:pt x="5" y="0"/>
                    </a:lnTo>
                  </a:path>
                </a:pathLst>
              </a:custGeom>
              <a:grpFill/>
              <a:ln w="4763" cap="rnd">
                <a:solidFill>
                  <a:schemeClr val="bg1"/>
                </a:solidFill>
                <a:prstDash val="solid"/>
                <a:round/>
                <a:headEnd/>
                <a:tailEnd/>
              </a:ln>
            </p:spPr>
            <p:txBody>
              <a:bodyPr/>
              <a:lstStyle/>
              <a:p>
                <a:endParaRPr lang="it-IT"/>
              </a:p>
            </p:txBody>
          </p:sp>
        </p:grpSp>
        <p:grpSp>
          <p:nvGrpSpPr>
            <p:cNvPr id="4410" name="Group 787"/>
            <p:cNvGrpSpPr>
              <a:grpSpLocks/>
            </p:cNvGrpSpPr>
            <p:nvPr/>
          </p:nvGrpSpPr>
          <p:grpSpPr bwMode="auto">
            <a:xfrm>
              <a:off x="6220276" y="5030572"/>
              <a:ext cx="92256" cy="69040"/>
              <a:chOff x="3883" y="2286"/>
              <a:chExt cx="55" cy="46"/>
            </a:xfrm>
            <a:solidFill>
              <a:schemeClr val="bg1">
                <a:lumMod val="75000"/>
              </a:schemeClr>
            </a:solidFill>
          </p:grpSpPr>
          <p:sp>
            <p:nvSpPr>
              <p:cNvPr id="7211" name="Freeform 785"/>
              <p:cNvSpPr>
                <a:spLocks/>
              </p:cNvSpPr>
              <p:nvPr/>
            </p:nvSpPr>
            <p:spPr bwMode="auto">
              <a:xfrm>
                <a:off x="3883" y="2286"/>
                <a:ext cx="55" cy="46"/>
              </a:xfrm>
              <a:custGeom>
                <a:avLst/>
                <a:gdLst/>
                <a:ahLst/>
                <a:cxnLst>
                  <a:cxn ang="0">
                    <a:pos x="55" y="42"/>
                  </a:cxn>
                  <a:cxn ang="0">
                    <a:pos x="44" y="28"/>
                  </a:cxn>
                  <a:cxn ang="0">
                    <a:pos x="44" y="18"/>
                  </a:cxn>
                  <a:cxn ang="0">
                    <a:pos x="39" y="28"/>
                  </a:cxn>
                  <a:cxn ang="0">
                    <a:pos x="33" y="28"/>
                  </a:cxn>
                  <a:cxn ang="0">
                    <a:pos x="33" y="18"/>
                  </a:cxn>
                  <a:cxn ang="0">
                    <a:pos x="44" y="9"/>
                  </a:cxn>
                  <a:cxn ang="0">
                    <a:pos x="23" y="9"/>
                  </a:cxn>
                  <a:cxn ang="0">
                    <a:pos x="23" y="0"/>
                  </a:cxn>
                  <a:cxn ang="0">
                    <a:pos x="12" y="0"/>
                  </a:cxn>
                  <a:cxn ang="0">
                    <a:pos x="6" y="0"/>
                  </a:cxn>
                  <a:cxn ang="0">
                    <a:pos x="6" y="5"/>
                  </a:cxn>
                  <a:cxn ang="0">
                    <a:pos x="0" y="14"/>
                  </a:cxn>
                  <a:cxn ang="0">
                    <a:pos x="6" y="14"/>
                  </a:cxn>
                  <a:cxn ang="0">
                    <a:pos x="12" y="42"/>
                  </a:cxn>
                  <a:cxn ang="0">
                    <a:pos x="28" y="42"/>
                  </a:cxn>
                  <a:cxn ang="0">
                    <a:pos x="39" y="33"/>
                  </a:cxn>
                  <a:cxn ang="0">
                    <a:pos x="44" y="46"/>
                  </a:cxn>
                  <a:cxn ang="0">
                    <a:pos x="55" y="42"/>
                  </a:cxn>
                </a:cxnLst>
                <a:rect l="0" t="0" r="r" b="b"/>
                <a:pathLst>
                  <a:path w="55" h="46">
                    <a:moveTo>
                      <a:pt x="55" y="42"/>
                    </a:moveTo>
                    <a:lnTo>
                      <a:pt x="44" y="28"/>
                    </a:lnTo>
                    <a:lnTo>
                      <a:pt x="44" y="18"/>
                    </a:lnTo>
                    <a:lnTo>
                      <a:pt x="39" y="28"/>
                    </a:lnTo>
                    <a:lnTo>
                      <a:pt x="33" y="28"/>
                    </a:lnTo>
                    <a:lnTo>
                      <a:pt x="33" y="18"/>
                    </a:lnTo>
                    <a:lnTo>
                      <a:pt x="44" y="9"/>
                    </a:lnTo>
                    <a:lnTo>
                      <a:pt x="23" y="9"/>
                    </a:lnTo>
                    <a:lnTo>
                      <a:pt x="23" y="0"/>
                    </a:lnTo>
                    <a:lnTo>
                      <a:pt x="12" y="0"/>
                    </a:lnTo>
                    <a:lnTo>
                      <a:pt x="6" y="0"/>
                    </a:lnTo>
                    <a:lnTo>
                      <a:pt x="6" y="5"/>
                    </a:lnTo>
                    <a:lnTo>
                      <a:pt x="0" y="14"/>
                    </a:lnTo>
                    <a:lnTo>
                      <a:pt x="6" y="14"/>
                    </a:lnTo>
                    <a:lnTo>
                      <a:pt x="12" y="42"/>
                    </a:lnTo>
                    <a:lnTo>
                      <a:pt x="28" y="42"/>
                    </a:lnTo>
                    <a:lnTo>
                      <a:pt x="39" y="33"/>
                    </a:lnTo>
                    <a:lnTo>
                      <a:pt x="44" y="46"/>
                    </a:lnTo>
                    <a:lnTo>
                      <a:pt x="55" y="42"/>
                    </a:lnTo>
                    <a:close/>
                  </a:path>
                </a:pathLst>
              </a:custGeom>
              <a:grpFill/>
              <a:ln w="9525">
                <a:solidFill>
                  <a:schemeClr val="bg1"/>
                </a:solidFill>
                <a:round/>
                <a:headEnd/>
                <a:tailEnd/>
              </a:ln>
            </p:spPr>
            <p:txBody>
              <a:bodyPr/>
              <a:lstStyle/>
              <a:p>
                <a:endParaRPr lang="it-IT"/>
              </a:p>
            </p:txBody>
          </p:sp>
          <p:sp>
            <p:nvSpPr>
              <p:cNvPr id="7212" name="Freeform 786"/>
              <p:cNvSpPr>
                <a:spLocks/>
              </p:cNvSpPr>
              <p:nvPr/>
            </p:nvSpPr>
            <p:spPr bwMode="auto">
              <a:xfrm>
                <a:off x="3883" y="2286"/>
                <a:ext cx="55" cy="46"/>
              </a:xfrm>
              <a:custGeom>
                <a:avLst/>
                <a:gdLst/>
                <a:ahLst/>
                <a:cxnLst>
                  <a:cxn ang="0">
                    <a:pos x="55" y="42"/>
                  </a:cxn>
                  <a:cxn ang="0">
                    <a:pos x="44" y="28"/>
                  </a:cxn>
                  <a:cxn ang="0">
                    <a:pos x="44" y="18"/>
                  </a:cxn>
                  <a:cxn ang="0">
                    <a:pos x="39" y="28"/>
                  </a:cxn>
                  <a:cxn ang="0">
                    <a:pos x="33" y="28"/>
                  </a:cxn>
                  <a:cxn ang="0">
                    <a:pos x="33" y="18"/>
                  </a:cxn>
                  <a:cxn ang="0">
                    <a:pos x="44" y="9"/>
                  </a:cxn>
                  <a:cxn ang="0">
                    <a:pos x="23" y="9"/>
                  </a:cxn>
                  <a:cxn ang="0">
                    <a:pos x="23" y="0"/>
                  </a:cxn>
                  <a:cxn ang="0">
                    <a:pos x="12" y="0"/>
                  </a:cxn>
                  <a:cxn ang="0">
                    <a:pos x="6" y="0"/>
                  </a:cxn>
                  <a:cxn ang="0">
                    <a:pos x="6" y="5"/>
                  </a:cxn>
                  <a:cxn ang="0">
                    <a:pos x="0" y="14"/>
                  </a:cxn>
                  <a:cxn ang="0">
                    <a:pos x="6" y="14"/>
                  </a:cxn>
                  <a:cxn ang="0">
                    <a:pos x="12" y="42"/>
                  </a:cxn>
                  <a:cxn ang="0">
                    <a:pos x="28" y="42"/>
                  </a:cxn>
                  <a:cxn ang="0">
                    <a:pos x="39" y="33"/>
                  </a:cxn>
                  <a:cxn ang="0">
                    <a:pos x="44" y="46"/>
                  </a:cxn>
                  <a:cxn ang="0">
                    <a:pos x="55" y="42"/>
                  </a:cxn>
                </a:cxnLst>
                <a:rect l="0" t="0" r="r" b="b"/>
                <a:pathLst>
                  <a:path w="55" h="46">
                    <a:moveTo>
                      <a:pt x="55" y="42"/>
                    </a:moveTo>
                    <a:lnTo>
                      <a:pt x="44" y="28"/>
                    </a:lnTo>
                    <a:lnTo>
                      <a:pt x="44" y="18"/>
                    </a:lnTo>
                    <a:lnTo>
                      <a:pt x="39" y="28"/>
                    </a:lnTo>
                    <a:lnTo>
                      <a:pt x="33" y="28"/>
                    </a:lnTo>
                    <a:lnTo>
                      <a:pt x="33" y="18"/>
                    </a:lnTo>
                    <a:lnTo>
                      <a:pt x="44" y="9"/>
                    </a:lnTo>
                    <a:lnTo>
                      <a:pt x="23" y="9"/>
                    </a:lnTo>
                    <a:lnTo>
                      <a:pt x="23" y="0"/>
                    </a:lnTo>
                    <a:lnTo>
                      <a:pt x="12" y="0"/>
                    </a:lnTo>
                    <a:lnTo>
                      <a:pt x="6" y="0"/>
                    </a:lnTo>
                    <a:lnTo>
                      <a:pt x="6" y="5"/>
                    </a:lnTo>
                    <a:lnTo>
                      <a:pt x="0" y="14"/>
                    </a:lnTo>
                    <a:lnTo>
                      <a:pt x="6" y="14"/>
                    </a:lnTo>
                    <a:lnTo>
                      <a:pt x="12" y="42"/>
                    </a:lnTo>
                    <a:lnTo>
                      <a:pt x="28" y="42"/>
                    </a:lnTo>
                    <a:lnTo>
                      <a:pt x="39" y="33"/>
                    </a:lnTo>
                    <a:lnTo>
                      <a:pt x="44" y="46"/>
                    </a:lnTo>
                    <a:lnTo>
                      <a:pt x="55" y="42"/>
                    </a:lnTo>
                    <a:close/>
                  </a:path>
                </a:pathLst>
              </a:custGeom>
              <a:grpFill/>
              <a:ln w="4763" cap="rnd">
                <a:solidFill>
                  <a:schemeClr val="bg1"/>
                </a:solidFill>
                <a:prstDash val="solid"/>
                <a:round/>
                <a:headEnd/>
                <a:tailEnd/>
              </a:ln>
            </p:spPr>
            <p:txBody>
              <a:bodyPr/>
              <a:lstStyle/>
              <a:p>
                <a:endParaRPr lang="it-IT"/>
              </a:p>
            </p:txBody>
          </p:sp>
        </p:grpSp>
        <p:grpSp>
          <p:nvGrpSpPr>
            <p:cNvPr id="4411" name="Group 790"/>
            <p:cNvGrpSpPr>
              <a:grpSpLocks/>
            </p:cNvGrpSpPr>
            <p:nvPr/>
          </p:nvGrpSpPr>
          <p:grpSpPr bwMode="auto">
            <a:xfrm>
              <a:off x="6220276" y="5030572"/>
              <a:ext cx="92256" cy="69040"/>
              <a:chOff x="3883" y="2286"/>
              <a:chExt cx="55" cy="46"/>
            </a:xfrm>
            <a:solidFill>
              <a:schemeClr val="bg1">
                <a:lumMod val="75000"/>
              </a:schemeClr>
            </a:solidFill>
          </p:grpSpPr>
          <p:sp>
            <p:nvSpPr>
              <p:cNvPr id="7209" name="Freeform 788"/>
              <p:cNvSpPr>
                <a:spLocks/>
              </p:cNvSpPr>
              <p:nvPr/>
            </p:nvSpPr>
            <p:spPr bwMode="auto">
              <a:xfrm>
                <a:off x="3883" y="2286"/>
                <a:ext cx="55" cy="46"/>
              </a:xfrm>
              <a:custGeom>
                <a:avLst/>
                <a:gdLst/>
                <a:ahLst/>
                <a:cxnLst>
                  <a:cxn ang="0">
                    <a:pos x="55" y="42"/>
                  </a:cxn>
                  <a:cxn ang="0">
                    <a:pos x="44" y="28"/>
                  </a:cxn>
                  <a:cxn ang="0">
                    <a:pos x="44" y="18"/>
                  </a:cxn>
                  <a:cxn ang="0">
                    <a:pos x="39" y="28"/>
                  </a:cxn>
                  <a:cxn ang="0">
                    <a:pos x="33" y="28"/>
                  </a:cxn>
                  <a:cxn ang="0">
                    <a:pos x="33" y="18"/>
                  </a:cxn>
                  <a:cxn ang="0">
                    <a:pos x="44" y="9"/>
                  </a:cxn>
                  <a:cxn ang="0">
                    <a:pos x="23" y="9"/>
                  </a:cxn>
                  <a:cxn ang="0">
                    <a:pos x="23" y="0"/>
                  </a:cxn>
                  <a:cxn ang="0">
                    <a:pos x="12" y="0"/>
                  </a:cxn>
                  <a:cxn ang="0">
                    <a:pos x="6" y="0"/>
                  </a:cxn>
                  <a:cxn ang="0">
                    <a:pos x="6" y="5"/>
                  </a:cxn>
                  <a:cxn ang="0">
                    <a:pos x="0" y="14"/>
                  </a:cxn>
                  <a:cxn ang="0">
                    <a:pos x="6" y="14"/>
                  </a:cxn>
                  <a:cxn ang="0">
                    <a:pos x="12" y="42"/>
                  </a:cxn>
                  <a:cxn ang="0">
                    <a:pos x="28" y="42"/>
                  </a:cxn>
                  <a:cxn ang="0">
                    <a:pos x="39" y="33"/>
                  </a:cxn>
                  <a:cxn ang="0">
                    <a:pos x="44" y="46"/>
                  </a:cxn>
                  <a:cxn ang="0">
                    <a:pos x="55" y="42"/>
                  </a:cxn>
                </a:cxnLst>
                <a:rect l="0" t="0" r="r" b="b"/>
                <a:pathLst>
                  <a:path w="55" h="46">
                    <a:moveTo>
                      <a:pt x="55" y="42"/>
                    </a:moveTo>
                    <a:lnTo>
                      <a:pt x="44" y="28"/>
                    </a:lnTo>
                    <a:lnTo>
                      <a:pt x="44" y="18"/>
                    </a:lnTo>
                    <a:lnTo>
                      <a:pt x="39" y="28"/>
                    </a:lnTo>
                    <a:lnTo>
                      <a:pt x="33" y="28"/>
                    </a:lnTo>
                    <a:lnTo>
                      <a:pt x="33" y="18"/>
                    </a:lnTo>
                    <a:lnTo>
                      <a:pt x="44" y="9"/>
                    </a:lnTo>
                    <a:lnTo>
                      <a:pt x="23" y="9"/>
                    </a:lnTo>
                    <a:lnTo>
                      <a:pt x="23" y="0"/>
                    </a:lnTo>
                    <a:lnTo>
                      <a:pt x="12" y="0"/>
                    </a:lnTo>
                    <a:lnTo>
                      <a:pt x="6" y="0"/>
                    </a:lnTo>
                    <a:lnTo>
                      <a:pt x="6" y="5"/>
                    </a:lnTo>
                    <a:lnTo>
                      <a:pt x="0" y="14"/>
                    </a:lnTo>
                    <a:lnTo>
                      <a:pt x="6" y="14"/>
                    </a:lnTo>
                    <a:lnTo>
                      <a:pt x="12" y="42"/>
                    </a:lnTo>
                    <a:lnTo>
                      <a:pt x="28" y="42"/>
                    </a:lnTo>
                    <a:lnTo>
                      <a:pt x="39" y="33"/>
                    </a:lnTo>
                    <a:lnTo>
                      <a:pt x="44" y="46"/>
                    </a:lnTo>
                    <a:lnTo>
                      <a:pt x="55" y="42"/>
                    </a:lnTo>
                    <a:close/>
                  </a:path>
                </a:pathLst>
              </a:custGeom>
              <a:grpFill/>
              <a:ln w="9525">
                <a:solidFill>
                  <a:schemeClr val="bg1"/>
                </a:solidFill>
                <a:round/>
                <a:headEnd/>
                <a:tailEnd/>
              </a:ln>
            </p:spPr>
            <p:txBody>
              <a:bodyPr/>
              <a:lstStyle/>
              <a:p>
                <a:endParaRPr lang="it-IT"/>
              </a:p>
            </p:txBody>
          </p:sp>
          <p:sp>
            <p:nvSpPr>
              <p:cNvPr id="7210" name="Freeform 789"/>
              <p:cNvSpPr>
                <a:spLocks/>
              </p:cNvSpPr>
              <p:nvPr/>
            </p:nvSpPr>
            <p:spPr bwMode="auto">
              <a:xfrm>
                <a:off x="3883" y="2286"/>
                <a:ext cx="55" cy="46"/>
              </a:xfrm>
              <a:custGeom>
                <a:avLst/>
                <a:gdLst/>
                <a:ahLst/>
                <a:cxnLst>
                  <a:cxn ang="0">
                    <a:pos x="55" y="42"/>
                  </a:cxn>
                  <a:cxn ang="0">
                    <a:pos x="44" y="28"/>
                  </a:cxn>
                  <a:cxn ang="0">
                    <a:pos x="44" y="18"/>
                  </a:cxn>
                  <a:cxn ang="0">
                    <a:pos x="39" y="28"/>
                  </a:cxn>
                  <a:cxn ang="0">
                    <a:pos x="33" y="28"/>
                  </a:cxn>
                  <a:cxn ang="0">
                    <a:pos x="33" y="18"/>
                  </a:cxn>
                  <a:cxn ang="0">
                    <a:pos x="44" y="9"/>
                  </a:cxn>
                  <a:cxn ang="0">
                    <a:pos x="23" y="9"/>
                  </a:cxn>
                  <a:cxn ang="0">
                    <a:pos x="23" y="0"/>
                  </a:cxn>
                  <a:cxn ang="0">
                    <a:pos x="12" y="0"/>
                  </a:cxn>
                  <a:cxn ang="0">
                    <a:pos x="6" y="0"/>
                  </a:cxn>
                  <a:cxn ang="0">
                    <a:pos x="6" y="5"/>
                  </a:cxn>
                  <a:cxn ang="0">
                    <a:pos x="0" y="14"/>
                  </a:cxn>
                  <a:cxn ang="0">
                    <a:pos x="6" y="14"/>
                  </a:cxn>
                  <a:cxn ang="0">
                    <a:pos x="12" y="42"/>
                  </a:cxn>
                  <a:cxn ang="0">
                    <a:pos x="28" y="42"/>
                  </a:cxn>
                  <a:cxn ang="0">
                    <a:pos x="39" y="33"/>
                  </a:cxn>
                  <a:cxn ang="0">
                    <a:pos x="44" y="46"/>
                  </a:cxn>
                  <a:cxn ang="0">
                    <a:pos x="55" y="42"/>
                  </a:cxn>
                </a:cxnLst>
                <a:rect l="0" t="0" r="r" b="b"/>
                <a:pathLst>
                  <a:path w="55" h="46">
                    <a:moveTo>
                      <a:pt x="55" y="42"/>
                    </a:moveTo>
                    <a:lnTo>
                      <a:pt x="44" y="28"/>
                    </a:lnTo>
                    <a:lnTo>
                      <a:pt x="44" y="18"/>
                    </a:lnTo>
                    <a:lnTo>
                      <a:pt x="39" y="28"/>
                    </a:lnTo>
                    <a:lnTo>
                      <a:pt x="33" y="28"/>
                    </a:lnTo>
                    <a:lnTo>
                      <a:pt x="33" y="18"/>
                    </a:lnTo>
                    <a:lnTo>
                      <a:pt x="44" y="9"/>
                    </a:lnTo>
                    <a:lnTo>
                      <a:pt x="23" y="9"/>
                    </a:lnTo>
                    <a:lnTo>
                      <a:pt x="23" y="0"/>
                    </a:lnTo>
                    <a:lnTo>
                      <a:pt x="12" y="0"/>
                    </a:lnTo>
                    <a:lnTo>
                      <a:pt x="6" y="0"/>
                    </a:lnTo>
                    <a:lnTo>
                      <a:pt x="6" y="5"/>
                    </a:lnTo>
                    <a:lnTo>
                      <a:pt x="0" y="14"/>
                    </a:lnTo>
                    <a:lnTo>
                      <a:pt x="6" y="14"/>
                    </a:lnTo>
                    <a:lnTo>
                      <a:pt x="12" y="42"/>
                    </a:lnTo>
                    <a:lnTo>
                      <a:pt x="28" y="42"/>
                    </a:lnTo>
                    <a:lnTo>
                      <a:pt x="39" y="33"/>
                    </a:lnTo>
                    <a:lnTo>
                      <a:pt x="44" y="46"/>
                    </a:lnTo>
                    <a:lnTo>
                      <a:pt x="55" y="42"/>
                    </a:lnTo>
                  </a:path>
                </a:pathLst>
              </a:custGeom>
              <a:grpFill/>
              <a:ln w="4763" cap="rnd">
                <a:solidFill>
                  <a:schemeClr val="bg1"/>
                </a:solidFill>
                <a:prstDash val="solid"/>
                <a:round/>
                <a:headEnd/>
                <a:tailEnd/>
              </a:ln>
            </p:spPr>
            <p:txBody>
              <a:bodyPr/>
              <a:lstStyle/>
              <a:p>
                <a:endParaRPr lang="it-IT"/>
              </a:p>
            </p:txBody>
          </p:sp>
        </p:grpSp>
        <p:grpSp>
          <p:nvGrpSpPr>
            <p:cNvPr id="4412" name="Group 793"/>
            <p:cNvGrpSpPr>
              <a:grpSpLocks/>
            </p:cNvGrpSpPr>
            <p:nvPr/>
          </p:nvGrpSpPr>
          <p:grpSpPr bwMode="auto">
            <a:xfrm>
              <a:off x="6294081" y="5003556"/>
              <a:ext cx="150965" cy="268656"/>
              <a:chOff x="3927" y="2268"/>
              <a:chExt cx="90" cy="179"/>
            </a:xfrm>
            <a:solidFill>
              <a:schemeClr val="bg1">
                <a:lumMod val="75000"/>
              </a:schemeClr>
            </a:solidFill>
          </p:grpSpPr>
          <p:sp>
            <p:nvSpPr>
              <p:cNvPr id="7207" name="Freeform 791"/>
              <p:cNvSpPr>
                <a:spLocks/>
              </p:cNvSpPr>
              <p:nvPr/>
            </p:nvSpPr>
            <p:spPr bwMode="auto">
              <a:xfrm>
                <a:off x="3927" y="2268"/>
                <a:ext cx="90" cy="179"/>
              </a:xfrm>
              <a:custGeom>
                <a:avLst/>
                <a:gdLst/>
                <a:ahLst/>
                <a:cxnLst>
                  <a:cxn ang="0">
                    <a:pos x="68" y="179"/>
                  </a:cxn>
                  <a:cxn ang="0">
                    <a:pos x="79" y="155"/>
                  </a:cxn>
                  <a:cxn ang="0">
                    <a:pos x="75" y="136"/>
                  </a:cxn>
                  <a:cxn ang="0">
                    <a:pos x="68" y="127"/>
                  </a:cxn>
                  <a:cxn ang="0">
                    <a:pos x="68" y="112"/>
                  </a:cxn>
                  <a:cxn ang="0">
                    <a:pos x="58" y="99"/>
                  </a:cxn>
                  <a:cxn ang="0">
                    <a:pos x="58" y="84"/>
                  </a:cxn>
                  <a:cxn ang="0">
                    <a:pos x="85" y="75"/>
                  </a:cxn>
                  <a:cxn ang="0">
                    <a:pos x="90" y="61"/>
                  </a:cxn>
                  <a:cxn ang="0">
                    <a:pos x="85" y="61"/>
                  </a:cxn>
                  <a:cxn ang="0">
                    <a:pos x="75" y="56"/>
                  </a:cxn>
                  <a:cxn ang="0">
                    <a:pos x="75" y="52"/>
                  </a:cxn>
                  <a:cxn ang="0">
                    <a:pos x="75" y="47"/>
                  </a:cxn>
                  <a:cxn ang="0">
                    <a:pos x="68" y="37"/>
                  </a:cxn>
                  <a:cxn ang="0">
                    <a:pos x="58" y="37"/>
                  </a:cxn>
                  <a:cxn ang="0">
                    <a:pos x="68" y="9"/>
                  </a:cxn>
                  <a:cxn ang="0">
                    <a:pos x="58" y="0"/>
                  </a:cxn>
                  <a:cxn ang="0">
                    <a:pos x="53" y="0"/>
                  </a:cxn>
                  <a:cxn ang="0">
                    <a:pos x="53" y="9"/>
                  </a:cxn>
                  <a:cxn ang="0">
                    <a:pos x="42" y="9"/>
                  </a:cxn>
                  <a:cxn ang="0">
                    <a:pos x="31" y="19"/>
                  </a:cxn>
                  <a:cxn ang="0">
                    <a:pos x="21" y="37"/>
                  </a:cxn>
                  <a:cxn ang="0">
                    <a:pos x="15" y="47"/>
                  </a:cxn>
                  <a:cxn ang="0">
                    <a:pos x="10" y="56"/>
                  </a:cxn>
                  <a:cxn ang="0">
                    <a:pos x="10" y="61"/>
                  </a:cxn>
                  <a:cxn ang="0">
                    <a:pos x="0" y="65"/>
                  </a:cxn>
                  <a:cxn ang="0">
                    <a:pos x="15" y="80"/>
                  </a:cxn>
                  <a:cxn ang="0">
                    <a:pos x="21" y="93"/>
                  </a:cxn>
                  <a:cxn ang="0">
                    <a:pos x="26" y="108"/>
                  </a:cxn>
                  <a:cxn ang="0">
                    <a:pos x="21" y="112"/>
                  </a:cxn>
                  <a:cxn ang="0">
                    <a:pos x="31" y="121"/>
                  </a:cxn>
                  <a:cxn ang="0">
                    <a:pos x="48" y="108"/>
                  </a:cxn>
                  <a:cxn ang="0">
                    <a:pos x="53" y="112"/>
                  </a:cxn>
                  <a:cxn ang="0">
                    <a:pos x="68" y="150"/>
                  </a:cxn>
                  <a:cxn ang="0">
                    <a:pos x="68" y="179"/>
                  </a:cxn>
                </a:cxnLst>
                <a:rect l="0" t="0" r="r" b="b"/>
                <a:pathLst>
                  <a:path w="90" h="179">
                    <a:moveTo>
                      <a:pt x="68" y="179"/>
                    </a:moveTo>
                    <a:lnTo>
                      <a:pt x="79" y="155"/>
                    </a:lnTo>
                    <a:lnTo>
                      <a:pt x="75" y="136"/>
                    </a:lnTo>
                    <a:lnTo>
                      <a:pt x="68" y="127"/>
                    </a:lnTo>
                    <a:lnTo>
                      <a:pt x="68" y="112"/>
                    </a:lnTo>
                    <a:lnTo>
                      <a:pt x="58" y="99"/>
                    </a:lnTo>
                    <a:lnTo>
                      <a:pt x="58" y="84"/>
                    </a:lnTo>
                    <a:lnTo>
                      <a:pt x="85" y="75"/>
                    </a:lnTo>
                    <a:lnTo>
                      <a:pt x="90" y="61"/>
                    </a:lnTo>
                    <a:lnTo>
                      <a:pt x="85" y="61"/>
                    </a:lnTo>
                    <a:lnTo>
                      <a:pt x="75" y="56"/>
                    </a:lnTo>
                    <a:lnTo>
                      <a:pt x="75" y="52"/>
                    </a:lnTo>
                    <a:lnTo>
                      <a:pt x="75" y="47"/>
                    </a:lnTo>
                    <a:lnTo>
                      <a:pt x="68" y="37"/>
                    </a:lnTo>
                    <a:lnTo>
                      <a:pt x="58" y="37"/>
                    </a:lnTo>
                    <a:lnTo>
                      <a:pt x="68" y="9"/>
                    </a:lnTo>
                    <a:lnTo>
                      <a:pt x="58" y="0"/>
                    </a:lnTo>
                    <a:lnTo>
                      <a:pt x="53" y="0"/>
                    </a:lnTo>
                    <a:lnTo>
                      <a:pt x="53" y="9"/>
                    </a:lnTo>
                    <a:lnTo>
                      <a:pt x="42" y="9"/>
                    </a:lnTo>
                    <a:lnTo>
                      <a:pt x="31" y="19"/>
                    </a:lnTo>
                    <a:lnTo>
                      <a:pt x="21" y="37"/>
                    </a:lnTo>
                    <a:lnTo>
                      <a:pt x="15" y="47"/>
                    </a:lnTo>
                    <a:lnTo>
                      <a:pt x="10" y="56"/>
                    </a:lnTo>
                    <a:lnTo>
                      <a:pt x="10" y="61"/>
                    </a:lnTo>
                    <a:lnTo>
                      <a:pt x="0" y="65"/>
                    </a:lnTo>
                    <a:lnTo>
                      <a:pt x="15" y="80"/>
                    </a:lnTo>
                    <a:lnTo>
                      <a:pt x="21" y="93"/>
                    </a:lnTo>
                    <a:lnTo>
                      <a:pt x="26" y="108"/>
                    </a:lnTo>
                    <a:lnTo>
                      <a:pt x="21" y="112"/>
                    </a:lnTo>
                    <a:lnTo>
                      <a:pt x="31" y="121"/>
                    </a:lnTo>
                    <a:lnTo>
                      <a:pt x="48" y="108"/>
                    </a:lnTo>
                    <a:lnTo>
                      <a:pt x="53" y="112"/>
                    </a:lnTo>
                    <a:lnTo>
                      <a:pt x="68" y="150"/>
                    </a:lnTo>
                    <a:lnTo>
                      <a:pt x="68" y="179"/>
                    </a:lnTo>
                    <a:close/>
                  </a:path>
                </a:pathLst>
              </a:custGeom>
              <a:grpFill/>
              <a:ln w="9525">
                <a:solidFill>
                  <a:schemeClr val="bg1"/>
                </a:solidFill>
                <a:round/>
                <a:headEnd/>
                <a:tailEnd/>
              </a:ln>
            </p:spPr>
            <p:txBody>
              <a:bodyPr/>
              <a:lstStyle/>
              <a:p>
                <a:endParaRPr lang="it-IT"/>
              </a:p>
            </p:txBody>
          </p:sp>
          <p:sp>
            <p:nvSpPr>
              <p:cNvPr id="7208" name="Freeform 792"/>
              <p:cNvSpPr>
                <a:spLocks/>
              </p:cNvSpPr>
              <p:nvPr/>
            </p:nvSpPr>
            <p:spPr bwMode="auto">
              <a:xfrm>
                <a:off x="3927" y="2268"/>
                <a:ext cx="90" cy="179"/>
              </a:xfrm>
              <a:custGeom>
                <a:avLst/>
                <a:gdLst/>
                <a:ahLst/>
                <a:cxnLst>
                  <a:cxn ang="0">
                    <a:pos x="68" y="179"/>
                  </a:cxn>
                  <a:cxn ang="0">
                    <a:pos x="79" y="155"/>
                  </a:cxn>
                  <a:cxn ang="0">
                    <a:pos x="75" y="136"/>
                  </a:cxn>
                  <a:cxn ang="0">
                    <a:pos x="68" y="127"/>
                  </a:cxn>
                  <a:cxn ang="0">
                    <a:pos x="68" y="112"/>
                  </a:cxn>
                  <a:cxn ang="0">
                    <a:pos x="58" y="99"/>
                  </a:cxn>
                  <a:cxn ang="0">
                    <a:pos x="58" y="84"/>
                  </a:cxn>
                  <a:cxn ang="0">
                    <a:pos x="85" y="75"/>
                  </a:cxn>
                  <a:cxn ang="0">
                    <a:pos x="90" y="61"/>
                  </a:cxn>
                  <a:cxn ang="0">
                    <a:pos x="85" y="61"/>
                  </a:cxn>
                  <a:cxn ang="0">
                    <a:pos x="75" y="56"/>
                  </a:cxn>
                  <a:cxn ang="0">
                    <a:pos x="75" y="52"/>
                  </a:cxn>
                  <a:cxn ang="0">
                    <a:pos x="75" y="47"/>
                  </a:cxn>
                  <a:cxn ang="0">
                    <a:pos x="68" y="37"/>
                  </a:cxn>
                  <a:cxn ang="0">
                    <a:pos x="58" y="37"/>
                  </a:cxn>
                  <a:cxn ang="0">
                    <a:pos x="68" y="9"/>
                  </a:cxn>
                  <a:cxn ang="0">
                    <a:pos x="58" y="0"/>
                  </a:cxn>
                  <a:cxn ang="0">
                    <a:pos x="53" y="0"/>
                  </a:cxn>
                  <a:cxn ang="0">
                    <a:pos x="53" y="9"/>
                  </a:cxn>
                  <a:cxn ang="0">
                    <a:pos x="42" y="9"/>
                  </a:cxn>
                  <a:cxn ang="0">
                    <a:pos x="31" y="19"/>
                  </a:cxn>
                  <a:cxn ang="0">
                    <a:pos x="21" y="37"/>
                  </a:cxn>
                  <a:cxn ang="0">
                    <a:pos x="15" y="47"/>
                  </a:cxn>
                  <a:cxn ang="0">
                    <a:pos x="10" y="56"/>
                  </a:cxn>
                  <a:cxn ang="0">
                    <a:pos x="10" y="61"/>
                  </a:cxn>
                  <a:cxn ang="0">
                    <a:pos x="0" y="65"/>
                  </a:cxn>
                  <a:cxn ang="0">
                    <a:pos x="15" y="80"/>
                  </a:cxn>
                  <a:cxn ang="0">
                    <a:pos x="21" y="93"/>
                  </a:cxn>
                  <a:cxn ang="0">
                    <a:pos x="26" y="108"/>
                  </a:cxn>
                  <a:cxn ang="0">
                    <a:pos x="21" y="112"/>
                  </a:cxn>
                  <a:cxn ang="0">
                    <a:pos x="31" y="121"/>
                  </a:cxn>
                  <a:cxn ang="0">
                    <a:pos x="48" y="108"/>
                  </a:cxn>
                  <a:cxn ang="0">
                    <a:pos x="53" y="112"/>
                  </a:cxn>
                  <a:cxn ang="0">
                    <a:pos x="68" y="150"/>
                  </a:cxn>
                  <a:cxn ang="0">
                    <a:pos x="68" y="179"/>
                  </a:cxn>
                </a:cxnLst>
                <a:rect l="0" t="0" r="r" b="b"/>
                <a:pathLst>
                  <a:path w="90" h="179">
                    <a:moveTo>
                      <a:pt x="68" y="179"/>
                    </a:moveTo>
                    <a:lnTo>
                      <a:pt x="79" y="155"/>
                    </a:lnTo>
                    <a:lnTo>
                      <a:pt x="75" y="136"/>
                    </a:lnTo>
                    <a:lnTo>
                      <a:pt x="68" y="127"/>
                    </a:lnTo>
                    <a:lnTo>
                      <a:pt x="68" y="112"/>
                    </a:lnTo>
                    <a:lnTo>
                      <a:pt x="58" y="99"/>
                    </a:lnTo>
                    <a:lnTo>
                      <a:pt x="58" y="84"/>
                    </a:lnTo>
                    <a:lnTo>
                      <a:pt x="85" y="75"/>
                    </a:lnTo>
                    <a:lnTo>
                      <a:pt x="90" y="61"/>
                    </a:lnTo>
                    <a:lnTo>
                      <a:pt x="85" y="61"/>
                    </a:lnTo>
                    <a:lnTo>
                      <a:pt x="75" y="56"/>
                    </a:lnTo>
                    <a:lnTo>
                      <a:pt x="75" y="52"/>
                    </a:lnTo>
                    <a:lnTo>
                      <a:pt x="75" y="47"/>
                    </a:lnTo>
                    <a:lnTo>
                      <a:pt x="68" y="37"/>
                    </a:lnTo>
                    <a:lnTo>
                      <a:pt x="58" y="37"/>
                    </a:lnTo>
                    <a:lnTo>
                      <a:pt x="68" y="9"/>
                    </a:lnTo>
                    <a:lnTo>
                      <a:pt x="58" y="0"/>
                    </a:lnTo>
                    <a:lnTo>
                      <a:pt x="53" y="0"/>
                    </a:lnTo>
                    <a:lnTo>
                      <a:pt x="53" y="9"/>
                    </a:lnTo>
                    <a:lnTo>
                      <a:pt x="42" y="9"/>
                    </a:lnTo>
                    <a:lnTo>
                      <a:pt x="31" y="19"/>
                    </a:lnTo>
                    <a:lnTo>
                      <a:pt x="21" y="37"/>
                    </a:lnTo>
                    <a:lnTo>
                      <a:pt x="15" y="47"/>
                    </a:lnTo>
                    <a:lnTo>
                      <a:pt x="10" y="56"/>
                    </a:lnTo>
                    <a:lnTo>
                      <a:pt x="10" y="61"/>
                    </a:lnTo>
                    <a:lnTo>
                      <a:pt x="0" y="65"/>
                    </a:lnTo>
                    <a:lnTo>
                      <a:pt x="15" y="80"/>
                    </a:lnTo>
                    <a:lnTo>
                      <a:pt x="21" y="93"/>
                    </a:lnTo>
                    <a:lnTo>
                      <a:pt x="26" y="108"/>
                    </a:lnTo>
                    <a:lnTo>
                      <a:pt x="21" y="112"/>
                    </a:lnTo>
                    <a:lnTo>
                      <a:pt x="31" y="121"/>
                    </a:lnTo>
                    <a:lnTo>
                      <a:pt x="48" y="108"/>
                    </a:lnTo>
                    <a:lnTo>
                      <a:pt x="53" y="112"/>
                    </a:lnTo>
                    <a:lnTo>
                      <a:pt x="68" y="150"/>
                    </a:lnTo>
                    <a:lnTo>
                      <a:pt x="68" y="179"/>
                    </a:lnTo>
                    <a:close/>
                  </a:path>
                </a:pathLst>
              </a:custGeom>
              <a:grpFill/>
              <a:ln w="4763" cap="rnd">
                <a:solidFill>
                  <a:schemeClr val="bg1"/>
                </a:solidFill>
                <a:prstDash val="solid"/>
                <a:round/>
                <a:headEnd/>
                <a:tailEnd/>
              </a:ln>
            </p:spPr>
            <p:txBody>
              <a:bodyPr/>
              <a:lstStyle/>
              <a:p>
                <a:endParaRPr lang="it-IT"/>
              </a:p>
            </p:txBody>
          </p:sp>
        </p:grpSp>
        <p:grpSp>
          <p:nvGrpSpPr>
            <p:cNvPr id="4413" name="Group 796"/>
            <p:cNvGrpSpPr>
              <a:grpSpLocks/>
            </p:cNvGrpSpPr>
            <p:nvPr/>
          </p:nvGrpSpPr>
          <p:grpSpPr bwMode="auto">
            <a:xfrm>
              <a:off x="6294081" y="5003556"/>
              <a:ext cx="150965" cy="268656"/>
              <a:chOff x="3927" y="2268"/>
              <a:chExt cx="90" cy="179"/>
            </a:xfrm>
            <a:solidFill>
              <a:schemeClr val="bg1">
                <a:lumMod val="75000"/>
              </a:schemeClr>
            </a:solidFill>
          </p:grpSpPr>
          <p:sp>
            <p:nvSpPr>
              <p:cNvPr id="7205" name="Freeform 794"/>
              <p:cNvSpPr>
                <a:spLocks/>
              </p:cNvSpPr>
              <p:nvPr/>
            </p:nvSpPr>
            <p:spPr bwMode="auto">
              <a:xfrm>
                <a:off x="3927" y="2268"/>
                <a:ext cx="90" cy="179"/>
              </a:xfrm>
              <a:custGeom>
                <a:avLst/>
                <a:gdLst/>
                <a:ahLst/>
                <a:cxnLst>
                  <a:cxn ang="0">
                    <a:pos x="68" y="179"/>
                  </a:cxn>
                  <a:cxn ang="0">
                    <a:pos x="79" y="155"/>
                  </a:cxn>
                  <a:cxn ang="0">
                    <a:pos x="75" y="136"/>
                  </a:cxn>
                  <a:cxn ang="0">
                    <a:pos x="68" y="127"/>
                  </a:cxn>
                  <a:cxn ang="0">
                    <a:pos x="68" y="112"/>
                  </a:cxn>
                  <a:cxn ang="0">
                    <a:pos x="58" y="99"/>
                  </a:cxn>
                  <a:cxn ang="0">
                    <a:pos x="58" y="84"/>
                  </a:cxn>
                  <a:cxn ang="0">
                    <a:pos x="85" y="75"/>
                  </a:cxn>
                  <a:cxn ang="0">
                    <a:pos x="90" y="61"/>
                  </a:cxn>
                  <a:cxn ang="0">
                    <a:pos x="85" y="61"/>
                  </a:cxn>
                  <a:cxn ang="0">
                    <a:pos x="75" y="56"/>
                  </a:cxn>
                  <a:cxn ang="0">
                    <a:pos x="75" y="52"/>
                  </a:cxn>
                  <a:cxn ang="0">
                    <a:pos x="75" y="47"/>
                  </a:cxn>
                  <a:cxn ang="0">
                    <a:pos x="68" y="37"/>
                  </a:cxn>
                  <a:cxn ang="0">
                    <a:pos x="58" y="37"/>
                  </a:cxn>
                  <a:cxn ang="0">
                    <a:pos x="68" y="9"/>
                  </a:cxn>
                  <a:cxn ang="0">
                    <a:pos x="58" y="0"/>
                  </a:cxn>
                  <a:cxn ang="0">
                    <a:pos x="53" y="0"/>
                  </a:cxn>
                  <a:cxn ang="0">
                    <a:pos x="53" y="9"/>
                  </a:cxn>
                  <a:cxn ang="0">
                    <a:pos x="42" y="9"/>
                  </a:cxn>
                  <a:cxn ang="0">
                    <a:pos x="31" y="19"/>
                  </a:cxn>
                  <a:cxn ang="0">
                    <a:pos x="21" y="37"/>
                  </a:cxn>
                  <a:cxn ang="0">
                    <a:pos x="15" y="47"/>
                  </a:cxn>
                  <a:cxn ang="0">
                    <a:pos x="10" y="56"/>
                  </a:cxn>
                  <a:cxn ang="0">
                    <a:pos x="10" y="61"/>
                  </a:cxn>
                  <a:cxn ang="0">
                    <a:pos x="0" y="65"/>
                  </a:cxn>
                  <a:cxn ang="0">
                    <a:pos x="15" y="80"/>
                  </a:cxn>
                  <a:cxn ang="0">
                    <a:pos x="21" y="93"/>
                  </a:cxn>
                  <a:cxn ang="0">
                    <a:pos x="26" y="108"/>
                  </a:cxn>
                  <a:cxn ang="0">
                    <a:pos x="21" y="112"/>
                  </a:cxn>
                  <a:cxn ang="0">
                    <a:pos x="31" y="121"/>
                  </a:cxn>
                  <a:cxn ang="0">
                    <a:pos x="48" y="108"/>
                  </a:cxn>
                  <a:cxn ang="0">
                    <a:pos x="53" y="112"/>
                  </a:cxn>
                  <a:cxn ang="0">
                    <a:pos x="68" y="150"/>
                  </a:cxn>
                  <a:cxn ang="0">
                    <a:pos x="68" y="179"/>
                  </a:cxn>
                </a:cxnLst>
                <a:rect l="0" t="0" r="r" b="b"/>
                <a:pathLst>
                  <a:path w="90" h="179">
                    <a:moveTo>
                      <a:pt x="68" y="179"/>
                    </a:moveTo>
                    <a:lnTo>
                      <a:pt x="79" y="155"/>
                    </a:lnTo>
                    <a:lnTo>
                      <a:pt x="75" y="136"/>
                    </a:lnTo>
                    <a:lnTo>
                      <a:pt x="68" y="127"/>
                    </a:lnTo>
                    <a:lnTo>
                      <a:pt x="68" y="112"/>
                    </a:lnTo>
                    <a:lnTo>
                      <a:pt x="58" y="99"/>
                    </a:lnTo>
                    <a:lnTo>
                      <a:pt x="58" y="84"/>
                    </a:lnTo>
                    <a:lnTo>
                      <a:pt x="85" y="75"/>
                    </a:lnTo>
                    <a:lnTo>
                      <a:pt x="90" y="61"/>
                    </a:lnTo>
                    <a:lnTo>
                      <a:pt x="85" y="61"/>
                    </a:lnTo>
                    <a:lnTo>
                      <a:pt x="75" y="56"/>
                    </a:lnTo>
                    <a:lnTo>
                      <a:pt x="75" y="52"/>
                    </a:lnTo>
                    <a:lnTo>
                      <a:pt x="75" y="47"/>
                    </a:lnTo>
                    <a:lnTo>
                      <a:pt x="68" y="37"/>
                    </a:lnTo>
                    <a:lnTo>
                      <a:pt x="58" y="37"/>
                    </a:lnTo>
                    <a:lnTo>
                      <a:pt x="68" y="9"/>
                    </a:lnTo>
                    <a:lnTo>
                      <a:pt x="58" y="0"/>
                    </a:lnTo>
                    <a:lnTo>
                      <a:pt x="53" y="0"/>
                    </a:lnTo>
                    <a:lnTo>
                      <a:pt x="53" y="9"/>
                    </a:lnTo>
                    <a:lnTo>
                      <a:pt x="42" y="9"/>
                    </a:lnTo>
                    <a:lnTo>
                      <a:pt x="31" y="19"/>
                    </a:lnTo>
                    <a:lnTo>
                      <a:pt x="21" y="37"/>
                    </a:lnTo>
                    <a:lnTo>
                      <a:pt x="15" y="47"/>
                    </a:lnTo>
                    <a:lnTo>
                      <a:pt x="10" y="56"/>
                    </a:lnTo>
                    <a:lnTo>
                      <a:pt x="10" y="61"/>
                    </a:lnTo>
                    <a:lnTo>
                      <a:pt x="0" y="65"/>
                    </a:lnTo>
                    <a:lnTo>
                      <a:pt x="15" y="80"/>
                    </a:lnTo>
                    <a:lnTo>
                      <a:pt x="21" y="93"/>
                    </a:lnTo>
                    <a:lnTo>
                      <a:pt x="26" y="108"/>
                    </a:lnTo>
                    <a:lnTo>
                      <a:pt x="21" y="112"/>
                    </a:lnTo>
                    <a:lnTo>
                      <a:pt x="31" y="121"/>
                    </a:lnTo>
                    <a:lnTo>
                      <a:pt x="48" y="108"/>
                    </a:lnTo>
                    <a:lnTo>
                      <a:pt x="53" y="112"/>
                    </a:lnTo>
                    <a:lnTo>
                      <a:pt x="68" y="150"/>
                    </a:lnTo>
                    <a:lnTo>
                      <a:pt x="68" y="179"/>
                    </a:lnTo>
                    <a:close/>
                  </a:path>
                </a:pathLst>
              </a:custGeom>
              <a:grpFill/>
              <a:ln w="9525">
                <a:solidFill>
                  <a:schemeClr val="bg1"/>
                </a:solidFill>
                <a:round/>
                <a:headEnd/>
                <a:tailEnd/>
              </a:ln>
            </p:spPr>
            <p:txBody>
              <a:bodyPr/>
              <a:lstStyle/>
              <a:p>
                <a:endParaRPr lang="it-IT"/>
              </a:p>
            </p:txBody>
          </p:sp>
          <p:sp>
            <p:nvSpPr>
              <p:cNvPr id="7206" name="Freeform 795"/>
              <p:cNvSpPr>
                <a:spLocks/>
              </p:cNvSpPr>
              <p:nvPr/>
            </p:nvSpPr>
            <p:spPr bwMode="auto">
              <a:xfrm>
                <a:off x="3927" y="2268"/>
                <a:ext cx="90" cy="179"/>
              </a:xfrm>
              <a:custGeom>
                <a:avLst/>
                <a:gdLst/>
                <a:ahLst/>
                <a:cxnLst>
                  <a:cxn ang="0">
                    <a:pos x="68" y="179"/>
                  </a:cxn>
                  <a:cxn ang="0">
                    <a:pos x="79" y="155"/>
                  </a:cxn>
                  <a:cxn ang="0">
                    <a:pos x="75" y="136"/>
                  </a:cxn>
                  <a:cxn ang="0">
                    <a:pos x="68" y="127"/>
                  </a:cxn>
                  <a:cxn ang="0">
                    <a:pos x="68" y="112"/>
                  </a:cxn>
                  <a:cxn ang="0">
                    <a:pos x="58" y="99"/>
                  </a:cxn>
                  <a:cxn ang="0">
                    <a:pos x="58" y="84"/>
                  </a:cxn>
                  <a:cxn ang="0">
                    <a:pos x="85" y="75"/>
                  </a:cxn>
                  <a:cxn ang="0">
                    <a:pos x="90" y="61"/>
                  </a:cxn>
                  <a:cxn ang="0">
                    <a:pos x="85" y="61"/>
                  </a:cxn>
                  <a:cxn ang="0">
                    <a:pos x="75" y="56"/>
                  </a:cxn>
                  <a:cxn ang="0">
                    <a:pos x="75" y="52"/>
                  </a:cxn>
                  <a:cxn ang="0">
                    <a:pos x="75" y="47"/>
                  </a:cxn>
                  <a:cxn ang="0">
                    <a:pos x="68" y="37"/>
                  </a:cxn>
                  <a:cxn ang="0">
                    <a:pos x="58" y="37"/>
                  </a:cxn>
                  <a:cxn ang="0">
                    <a:pos x="68" y="9"/>
                  </a:cxn>
                  <a:cxn ang="0">
                    <a:pos x="58" y="0"/>
                  </a:cxn>
                  <a:cxn ang="0">
                    <a:pos x="53" y="0"/>
                  </a:cxn>
                  <a:cxn ang="0">
                    <a:pos x="53" y="9"/>
                  </a:cxn>
                  <a:cxn ang="0">
                    <a:pos x="42" y="9"/>
                  </a:cxn>
                  <a:cxn ang="0">
                    <a:pos x="31" y="19"/>
                  </a:cxn>
                  <a:cxn ang="0">
                    <a:pos x="21" y="37"/>
                  </a:cxn>
                  <a:cxn ang="0">
                    <a:pos x="15" y="47"/>
                  </a:cxn>
                  <a:cxn ang="0">
                    <a:pos x="10" y="56"/>
                  </a:cxn>
                  <a:cxn ang="0">
                    <a:pos x="10" y="61"/>
                  </a:cxn>
                  <a:cxn ang="0">
                    <a:pos x="0" y="65"/>
                  </a:cxn>
                  <a:cxn ang="0">
                    <a:pos x="15" y="80"/>
                  </a:cxn>
                  <a:cxn ang="0">
                    <a:pos x="21" y="93"/>
                  </a:cxn>
                  <a:cxn ang="0">
                    <a:pos x="26" y="108"/>
                  </a:cxn>
                  <a:cxn ang="0">
                    <a:pos x="21" y="112"/>
                  </a:cxn>
                  <a:cxn ang="0">
                    <a:pos x="31" y="121"/>
                  </a:cxn>
                  <a:cxn ang="0">
                    <a:pos x="48" y="108"/>
                  </a:cxn>
                  <a:cxn ang="0">
                    <a:pos x="53" y="112"/>
                  </a:cxn>
                  <a:cxn ang="0">
                    <a:pos x="68" y="150"/>
                  </a:cxn>
                  <a:cxn ang="0">
                    <a:pos x="68" y="179"/>
                  </a:cxn>
                </a:cxnLst>
                <a:rect l="0" t="0" r="r" b="b"/>
                <a:pathLst>
                  <a:path w="90" h="179">
                    <a:moveTo>
                      <a:pt x="68" y="179"/>
                    </a:moveTo>
                    <a:lnTo>
                      <a:pt x="79" y="155"/>
                    </a:lnTo>
                    <a:lnTo>
                      <a:pt x="75" y="136"/>
                    </a:lnTo>
                    <a:lnTo>
                      <a:pt x="68" y="127"/>
                    </a:lnTo>
                    <a:lnTo>
                      <a:pt x="68" y="112"/>
                    </a:lnTo>
                    <a:lnTo>
                      <a:pt x="58" y="99"/>
                    </a:lnTo>
                    <a:lnTo>
                      <a:pt x="58" y="84"/>
                    </a:lnTo>
                    <a:lnTo>
                      <a:pt x="85" y="75"/>
                    </a:lnTo>
                    <a:lnTo>
                      <a:pt x="90" y="61"/>
                    </a:lnTo>
                    <a:lnTo>
                      <a:pt x="85" y="61"/>
                    </a:lnTo>
                    <a:lnTo>
                      <a:pt x="75" y="56"/>
                    </a:lnTo>
                    <a:lnTo>
                      <a:pt x="75" y="52"/>
                    </a:lnTo>
                    <a:lnTo>
                      <a:pt x="75" y="47"/>
                    </a:lnTo>
                    <a:lnTo>
                      <a:pt x="68" y="37"/>
                    </a:lnTo>
                    <a:lnTo>
                      <a:pt x="58" y="37"/>
                    </a:lnTo>
                    <a:lnTo>
                      <a:pt x="68" y="9"/>
                    </a:lnTo>
                    <a:lnTo>
                      <a:pt x="58" y="0"/>
                    </a:lnTo>
                    <a:lnTo>
                      <a:pt x="53" y="0"/>
                    </a:lnTo>
                    <a:lnTo>
                      <a:pt x="53" y="9"/>
                    </a:lnTo>
                    <a:lnTo>
                      <a:pt x="42" y="9"/>
                    </a:lnTo>
                    <a:lnTo>
                      <a:pt x="31" y="19"/>
                    </a:lnTo>
                    <a:lnTo>
                      <a:pt x="21" y="37"/>
                    </a:lnTo>
                    <a:lnTo>
                      <a:pt x="15" y="47"/>
                    </a:lnTo>
                    <a:lnTo>
                      <a:pt x="10" y="56"/>
                    </a:lnTo>
                    <a:lnTo>
                      <a:pt x="10" y="61"/>
                    </a:lnTo>
                    <a:lnTo>
                      <a:pt x="0" y="65"/>
                    </a:lnTo>
                    <a:lnTo>
                      <a:pt x="15" y="80"/>
                    </a:lnTo>
                    <a:lnTo>
                      <a:pt x="21" y="93"/>
                    </a:lnTo>
                    <a:lnTo>
                      <a:pt x="26" y="108"/>
                    </a:lnTo>
                    <a:lnTo>
                      <a:pt x="21" y="112"/>
                    </a:lnTo>
                    <a:lnTo>
                      <a:pt x="31" y="121"/>
                    </a:lnTo>
                    <a:lnTo>
                      <a:pt x="48" y="108"/>
                    </a:lnTo>
                    <a:lnTo>
                      <a:pt x="53" y="112"/>
                    </a:lnTo>
                    <a:lnTo>
                      <a:pt x="68" y="150"/>
                    </a:lnTo>
                    <a:lnTo>
                      <a:pt x="68" y="179"/>
                    </a:lnTo>
                  </a:path>
                </a:pathLst>
              </a:custGeom>
              <a:grpFill/>
              <a:ln w="4763" cap="rnd">
                <a:solidFill>
                  <a:schemeClr val="bg1"/>
                </a:solidFill>
                <a:prstDash val="solid"/>
                <a:round/>
                <a:headEnd/>
                <a:tailEnd/>
              </a:ln>
            </p:spPr>
            <p:txBody>
              <a:bodyPr/>
              <a:lstStyle/>
              <a:p>
                <a:endParaRPr lang="it-IT"/>
              </a:p>
            </p:txBody>
          </p:sp>
        </p:grpSp>
        <p:grpSp>
          <p:nvGrpSpPr>
            <p:cNvPr id="4414" name="Group 799"/>
            <p:cNvGrpSpPr>
              <a:grpSpLocks/>
            </p:cNvGrpSpPr>
            <p:nvPr/>
          </p:nvGrpSpPr>
          <p:grpSpPr bwMode="auto">
            <a:xfrm>
              <a:off x="6393047" y="5117622"/>
              <a:ext cx="134191" cy="202618"/>
              <a:chOff x="3986" y="2344"/>
              <a:chExt cx="80" cy="135"/>
            </a:xfrm>
            <a:solidFill>
              <a:schemeClr val="bg1">
                <a:lumMod val="75000"/>
              </a:schemeClr>
            </a:solidFill>
          </p:grpSpPr>
          <p:sp>
            <p:nvSpPr>
              <p:cNvPr id="7203" name="Freeform 797"/>
              <p:cNvSpPr>
                <a:spLocks/>
              </p:cNvSpPr>
              <p:nvPr/>
            </p:nvSpPr>
            <p:spPr bwMode="auto">
              <a:xfrm>
                <a:off x="3986" y="2344"/>
                <a:ext cx="80" cy="135"/>
              </a:xfrm>
              <a:custGeom>
                <a:avLst/>
                <a:gdLst/>
                <a:ahLst/>
                <a:cxnLst>
                  <a:cxn ang="0">
                    <a:pos x="27" y="0"/>
                  </a:cxn>
                  <a:cxn ang="0">
                    <a:pos x="0" y="9"/>
                  </a:cxn>
                  <a:cxn ang="0">
                    <a:pos x="0" y="23"/>
                  </a:cxn>
                  <a:cxn ang="0">
                    <a:pos x="10" y="37"/>
                  </a:cxn>
                  <a:cxn ang="0">
                    <a:pos x="10" y="51"/>
                  </a:cxn>
                  <a:cxn ang="0">
                    <a:pos x="16" y="60"/>
                  </a:cxn>
                  <a:cxn ang="0">
                    <a:pos x="21" y="79"/>
                  </a:cxn>
                  <a:cxn ang="0">
                    <a:pos x="10" y="102"/>
                  </a:cxn>
                  <a:cxn ang="0">
                    <a:pos x="10" y="107"/>
                  </a:cxn>
                  <a:cxn ang="0">
                    <a:pos x="10" y="111"/>
                  </a:cxn>
                  <a:cxn ang="0">
                    <a:pos x="27" y="130"/>
                  </a:cxn>
                  <a:cxn ang="0">
                    <a:pos x="27" y="125"/>
                  </a:cxn>
                  <a:cxn ang="0">
                    <a:pos x="32" y="130"/>
                  </a:cxn>
                  <a:cxn ang="0">
                    <a:pos x="42" y="135"/>
                  </a:cxn>
                  <a:cxn ang="0">
                    <a:pos x="48" y="130"/>
                  </a:cxn>
                  <a:cxn ang="0">
                    <a:pos x="42" y="125"/>
                  </a:cxn>
                  <a:cxn ang="0">
                    <a:pos x="27" y="125"/>
                  </a:cxn>
                  <a:cxn ang="0">
                    <a:pos x="21" y="102"/>
                  </a:cxn>
                  <a:cxn ang="0">
                    <a:pos x="16" y="102"/>
                  </a:cxn>
                  <a:cxn ang="0">
                    <a:pos x="16" y="97"/>
                  </a:cxn>
                  <a:cxn ang="0">
                    <a:pos x="21" y="79"/>
                  </a:cxn>
                  <a:cxn ang="0">
                    <a:pos x="21" y="64"/>
                  </a:cxn>
                  <a:cxn ang="0">
                    <a:pos x="32" y="64"/>
                  </a:cxn>
                  <a:cxn ang="0">
                    <a:pos x="32" y="75"/>
                  </a:cxn>
                  <a:cxn ang="0">
                    <a:pos x="42" y="75"/>
                  </a:cxn>
                  <a:cxn ang="0">
                    <a:pos x="53" y="83"/>
                  </a:cxn>
                  <a:cxn ang="0">
                    <a:pos x="53" y="79"/>
                  </a:cxn>
                  <a:cxn ang="0">
                    <a:pos x="48" y="64"/>
                  </a:cxn>
                  <a:cxn ang="0">
                    <a:pos x="53" y="56"/>
                  </a:cxn>
                  <a:cxn ang="0">
                    <a:pos x="80" y="56"/>
                  </a:cxn>
                  <a:cxn ang="0">
                    <a:pos x="80" y="46"/>
                  </a:cxn>
                  <a:cxn ang="0">
                    <a:pos x="75" y="37"/>
                  </a:cxn>
                  <a:cxn ang="0">
                    <a:pos x="64" y="28"/>
                  </a:cxn>
                  <a:cxn ang="0">
                    <a:pos x="58" y="18"/>
                  </a:cxn>
                  <a:cxn ang="0">
                    <a:pos x="48" y="23"/>
                  </a:cxn>
                  <a:cxn ang="0">
                    <a:pos x="32" y="28"/>
                  </a:cxn>
                  <a:cxn ang="0">
                    <a:pos x="32" y="9"/>
                  </a:cxn>
                  <a:cxn ang="0">
                    <a:pos x="27" y="5"/>
                  </a:cxn>
                  <a:cxn ang="0">
                    <a:pos x="27" y="0"/>
                  </a:cxn>
                </a:cxnLst>
                <a:rect l="0" t="0" r="r" b="b"/>
                <a:pathLst>
                  <a:path w="80" h="135">
                    <a:moveTo>
                      <a:pt x="27" y="0"/>
                    </a:moveTo>
                    <a:lnTo>
                      <a:pt x="0" y="9"/>
                    </a:lnTo>
                    <a:lnTo>
                      <a:pt x="0" y="23"/>
                    </a:lnTo>
                    <a:lnTo>
                      <a:pt x="10" y="37"/>
                    </a:lnTo>
                    <a:lnTo>
                      <a:pt x="10" y="51"/>
                    </a:lnTo>
                    <a:lnTo>
                      <a:pt x="16" y="60"/>
                    </a:lnTo>
                    <a:lnTo>
                      <a:pt x="21" y="79"/>
                    </a:lnTo>
                    <a:lnTo>
                      <a:pt x="10" y="102"/>
                    </a:lnTo>
                    <a:lnTo>
                      <a:pt x="10" y="107"/>
                    </a:lnTo>
                    <a:lnTo>
                      <a:pt x="10" y="111"/>
                    </a:lnTo>
                    <a:lnTo>
                      <a:pt x="27" y="130"/>
                    </a:lnTo>
                    <a:lnTo>
                      <a:pt x="27" y="125"/>
                    </a:lnTo>
                    <a:lnTo>
                      <a:pt x="32" y="130"/>
                    </a:lnTo>
                    <a:lnTo>
                      <a:pt x="42" y="135"/>
                    </a:lnTo>
                    <a:lnTo>
                      <a:pt x="48" y="130"/>
                    </a:lnTo>
                    <a:lnTo>
                      <a:pt x="42" y="125"/>
                    </a:lnTo>
                    <a:lnTo>
                      <a:pt x="27" y="125"/>
                    </a:lnTo>
                    <a:lnTo>
                      <a:pt x="21" y="102"/>
                    </a:lnTo>
                    <a:lnTo>
                      <a:pt x="16" y="102"/>
                    </a:lnTo>
                    <a:lnTo>
                      <a:pt x="16" y="97"/>
                    </a:lnTo>
                    <a:lnTo>
                      <a:pt x="21" y="79"/>
                    </a:lnTo>
                    <a:lnTo>
                      <a:pt x="21" y="64"/>
                    </a:lnTo>
                    <a:lnTo>
                      <a:pt x="32" y="64"/>
                    </a:lnTo>
                    <a:lnTo>
                      <a:pt x="32" y="75"/>
                    </a:lnTo>
                    <a:lnTo>
                      <a:pt x="42" y="75"/>
                    </a:lnTo>
                    <a:lnTo>
                      <a:pt x="53" y="83"/>
                    </a:lnTo>
                    <a:lnTo>
                      <a:pt x="53" y="79"/>
                    </a:lnTo>
                    <a:lnTo>
                      <a:pt x="48" y="64"/>
                    </a:lnTo>
                    <a:lnTo>
                      <a:pt x="53" y="56"/>
                    </a:lnTo>
                    <a:lnTo>
                      <a:pt x="80" y="56"/>
                    </a:lnTo>
                    <a:lnTo>
                      <a:pt x="80" y="46"/>
                    </a:lnTo>
                    <a:lnTo>
                      <a:pt x="75" y="37"/>
                    </a:lnTo>
                    <a:lnTo>
                      <a:pt x="64" y="28"/>
                    </a:lnTo>
                    <a:lnTo>
                      <a:pt x="58" y="18"/>
                    </a:lnTo>
                    <a:lnTo>
                      <a:pt x="48" y="23"/>
                    </a:lnTo>
                    <a:lnTo>
                      <a:pt x="32" y="28"/>
                    </a:lnTo>
                    <a:lnTo>
                      <a:pt x="32" y="9"/>
                    </a:lnTo>
                    <a:lnTo>
                      <a:pt x="27" y="5"/>
                    </a:lnTo>
                    <a:lnTo>
                      <a:pt x="27" y="0"/>
                    </a:lnTo>
                    <a:close/>
                  </a:path>
                </a:pathLst>
              </a:custGeom>
              <a:grpFill/>
              <a:ln w="9525">
                <a:solidFill>
                  <a:schemeClr val="bg1"/>
                </a:solidFill>
                <a:round/>
                <a:headEnd/>
                <a:tailEnd/>
              </a:ln>
            </p:spPr>
            <p:txBody>
              <a:bodyPr/>
              <a:lstStyle/>
              <a:p>
                <a:endParaRPr lang="it-IT"/>
              </a:p>
            </p:txBody>
          </p:sp>
          <p:sp>
            <p:nvSpPr>
              <p:cNvPr id="7204" name="Freeform 798"/>
              <p:cNvSpPr>
                <a:spLocks/>
              </p:cNvSpPr>
              <p:nvPr/>
            </p:nvSpPr>
            <p:spPr bwMode="auto">
              <a:xfrm>
                <a:off x="3986" y="2344"/>
                <a:ext cx="80" cy="135"/>
              </a:xfrm>
              <a:custGeom>
                <a:avLst/>
                <a:gdLst/>
                <a:ahLst/>
                <a:cxnLst>
                  <a:cxn ang="0">
                    <a:pos x="27" y="0"/>
                  </a:cxn>
                  <a:cxn ang="0">
                    <a:pos x="0" y="9"/>
                  </a:cxn>
                  <a:cxn ang="0">
                    <a:pos x="0" y="23"/>
                  </a:cxn>
                  <a:cxn ang="0">
                    <a:pos x="10" y="37"/>
                  </a:cxn>
                  <a:cxn ang="0">
                    <a:pos x="10" y="51"/>
                  </a:cxn>
                  <a:cxn ang="0">
                    <a:pos x="16" y="60"/>
                  </a:cxn>
                  <a:cxn ang="0">
                    <a:pos x="21" y="79"/>
                  </a:cxn>
                  <a:cxn ang="0">
                    <a:pos x="10" y="102"/>
                  </a:cxn>
                  <a:cxn ang="0">
                    <a:pos x="10" y="107"/>
                  </a:cxn>
                  <a:cxn ang="0">
                    <a:pos x="10" y="111"/>
                  </a:cxn>
                  <a:cxn ang="0">
                    <a:pos x="27" y="130"/>
                  </a:cxn>
                  <a:cxn ang="0">
                    <a:pos x="27" y="125"/>
                  </a:cxn>
                  <a:cxn ang="0">
                    <a:pos x="32" y="130"/>
                  </a:cxn>
                  <a:cxn ang="0">
                    <a:pos x="42" y="135"/>
                  </a:cxn>
                  <a:cxn ang="0">
                    <a:pos x="48" y="130"/>
                  </a:cxn>
                  <a:cxn ang="0">
                    <a:pos x="42" y="125"/>
                  </a:cxn>
                  <a:cxn ang="0">
                    <a:pos x="27" y="125"/>
                  </a:cxn>
                  <a:cxn ang="0">
                    <a:pos x="21" y="102"/>
                  </a:cxn>
                  <a:cxn ang="0">
                    <a:pos x="16" y="102"/>
                  </a:cxn>
                  <a:cxn ang="0">
                    <a:pos x="16" y="97"/>
                  </a:cxn>
                  <a:cxn ang="0">
                    <a:pos x="21" y="79"/>
                  </a:cxn>
                  <a:cxn ang="0">
                    <a:pos x="21" y="64"/>
                  </a:cxn>
                  <a:cxn ang="0">
                    <a:pos x="32" y="64"/>
                  </a:cxn>
                  <a:cxn ang="0">
                    <a:pos x="32" y="75"/>
                  </a:cxn>
                  <a:cxn ang="0">
                    <a:pos x="42" y="75"/>
                  </a:cxn>
                  <a:cxn ang="0">
                    <a:pos x="53" y="83"/>
                  </a:cxn>
                  <a:cxn ang="0">
                    <a:pos x="53" y="79"/>
                  </a:cxn>
                  <a:cxn ang="0">
                    <a:pos x="48" y="64"/>
                  </a:cxn>
                  <a:cxn ang="0">
                    <a:pos x="53" y="56"/>
                  </a:cxn>
                  <a:cxn ang="0">
                    <a:pos x="80" y="56"/>
                  </a:cxn>
                  <a:cxn ang="0">
                    <a:pos x="80" y="46"/>
                  </a:cxn>
                  <a:cxn ang="0">
                    <a:pos x="75" y="37"/>
                  </a:cxn>
                  <a:cxn ang="0">
                    <a:pos x="64" y="28"/>
                  </a:cxn>
                  <a:cxn ang="0">
                    <a:pos x="58" y="18"/>
                  </a:cxn>
                  <a:cxn ang="0">
                    <a:pos x="48" y="23"/>
                  </a:cxn>
                  <a:cxn ang="0">
                    <a:pos x="32" y="28"/>
                  </a:cxn>
                  <a:cxn ang="0">
                    <a:pos x="32" y="9"/>
                  </a:cxn>
                  <a:cxn ang="0">
                    <a:pos x="27" y="5"/>
                  </a:cxn>
                  <a:cxn ang="0">
                    <a:pos x="27" y="0"/>
                  </a:cxn>
                </a:cxnLst>
                <a:rect l="0" t="0" r="r" b="b"/>
                <a:pathLst>
                  <a:path w="80" h="135">
                    <a:moveTo>
                      <a:pt x="27" y="0"/>
                    </a:moveTo>
                    <a:lnTo>
                      <a:pt x="0" y="9"/>
                    </a:lnTo>
                    <a:lnTo>
                      <a:pt x="0" y="23"/>
                    </a:lnTo>
                    <a:lnTo>
                      <a:pt x="10" y="37"/>
                    </a:lnTo>
                    <a:lnTo>
                      <a:pt x="10" y="51"/>
                    </a:lnTo>
                    <a:lnTo>
                      <a:pt x="16" y="60"/>
                    </a:lnTo>
                    <a:lnTo>
                      <a:pt x="21" y="79"/>
                    </a:lnTo>
                    <a:lnTo>
                      <a:pt x="10" y="102"/>
                    </a:lnTo>
                    <a:lnTo>
                      <a:pt x="10" y="107"/>
                    </a:lnTo>
                    <a:lnTo>
                      <a:pt x="10" y="111"/>
                    </a:lnTo>
                    <a:lnTo>
                      <a:pt x="27" y="130"/>
                    </a:lnTo>
                    <a:lnTo>
                      <a:pt x="27" y="125"/>
                    </a:lnTo>
                    <a:lnTo>
                      <a:pt x="32" y="130"/>
                    </a:lnTo>
                    <a:lnTo>
                      <a:pt x="42" y="135"/>
                    </a:lnTo>
                    <a:lnTo>
                      <a:pt x="48" y="130"/>
                    </a:lnTo>
                    <a:lnTo>
                      <a:pt x="42" y="125"/>
                    </a:lnTo>
                    <a:lnTo>
                      <a:pt x="27" y="125"/>
                    </a:lnTo>
                    <a:lnTo>
                      <a:pt x="21" y="102"/>
                    </a:lnTo>
                    <a:lnTo>
                      <a:pt x="16" y="102"/>
                    </a:lnTo>
                    <a:lnTo>
                      <a:pt x="16" y="97"/>
                    </a:lnTo>
                    <a:lnTo>
                      <a:pt x="21" y="79"/>
                    </a:lnTo>
                    <a:lnTo>
                      <a:pt x="21" y="64"/>
                    </a:lnTo>
                    <a:lnTo>
                      <a:pt x="32" y="64"/>
                    </a:lnTo>
                    <a:lnTo>
                      <a:pt x="32" y="75"/>
                    </a:lnTo>
                    <a:lnTo>
                      <a:pt x="42" y="75"/>
                    </a:lnTo>
                    <a:lnTo>
                      <a:pt x="53" y="83"/>
                    </a:lnTo>
                    <a:lnTo>
                      <a:pt x="53" y="79"/>
                    </a:lnTo>
                    <a:lnTo>
                      <a:pt x="48" y="64"/>
                    </a:lnTo>
                    <a:lnTo>
                      <a:pt x="53" y="56"/>
                    </a:lnTo>
                    <a:lnTo>
                      <a:pt x="80" y="56"/>
                    </a:lnTo>
                    <a:lnTo>
                      <a:pt x="80" y="46"/>
                    </a:lnTo>
                    <a:lnTo>
                      <a:pt x="75" y="37"/>
                    </a:lnTo>
                    <a:lnTo>
                      <a:pt x="64" y="28"/>
                    </a:lnTo>
                    <a:lnTo>
                      <a:pt x="58" y="18"/>
                    </a:lnTo>
                    <a:lnTo>
                      <a:pt x="48" y="23"/>
                    </a:lnTo>
                    <a:lnTo>
                      <a:pt x="32" y="28"/>
                    </a:lnTo>
                    <a:lnTo>
                      <a:pt x="32" y="9"/>
                    </a:lnTo>
                    <a:lnTo>
                      <a:pt x="27" y="5"/>
                    </a:lnTo>
                    <a:lnTo>
                      <a:pt x="27" y="0"/>
                    </a:lnTo>
                    <a:close/>
                  </a:path>
                </a:pathLst>
              </a:custGeom>
              <a:grpFill/>
              <a:ln w="4763" cap="rnd">
                <a:solidFill>
                  <a:schemeClr val="bg1"/>
                </a:solidFill>
                <a:prstDash val="solid"/>
                <a:round/>
                <a:headEnd/>
                <a:tailEnd/>
              </a:ln>
            </p:spPr>
            <p:txBody>
              <a:bodyPr/>
              <a:lstStyle/>
              <a:p>
                <a:endParaRPr lang="it-IT"/>
              </a:p>
            </p:txBody>
          </p:sp>
        </p:grpSp>
        <p:grpSp>
          <p:nvGrpSpPr>
            <p:cNvPr id="4415" name="Group 802"/>
            <p:cNvGrpSpPr>
              <a:grpSpLocks/>
            </p:cNvGrpSpPr>
            <p:nvPr/>
          </p:nvGrpSpPr>
          <p:grpSpPr bwMode="auto">
            <a:xfrm>
              <a:off x="6393047" y="5117622"/>
              <a:ext cx="134191" cy="202618"/>
              <a:chOff x="3986" y="2344"/>
              <a:chExt cx="80" cy="135"/>
            </a:xfrm>
            <a:solidFill>
              <a:schemeClr val="bg1">
                <a:lumMod val="75000"/>
              </a:schemeClr>
            </a:solidFill>
          </p:grpSpPr>
          <p:sp>
            <p:nvSpPr>
              <p:cNvPr id="7201" name="Freeform 800"/>
              <p:cNvSpPr>
                <a:spLocks/>
              </p:cNvSpPr>
              <p:nvPr/>
            </p:nvSpPr>
            <p:spPr bwMode="auto">
              <a:xfrm>
                <a:off x="3986" y="2344"/>
                <a:ext cx="80" cy="135"/>
              </a:xfrm>
              <a:custGeom>
                <a:avLst/>
                <a:gdLst/>
                <a:ahLst/>
                <a:cxnLst>
                  <a:cxn ang="0">
                    <a:pos x="27" y="0"/>
                  </a:cxn>
                  <a:cxn ang="0">
                    <a:pos x="0" y="9"/>
                  </a:cxn>
                  <a:cxn ang="0">
                    <a:pos x="0" y="23"/>
                  </a:cxn>
                  <a:cxn ang="0">
                    <a:pos x="10" y="37"/>
                  </a:cxn>
                  <a:cxn ang="0">
                    <a:pos x="10" y="51"/>
                  </a:cxn>
                  <a:cxn ang="0">
                    <a:pos x="16" y="60"/>
                  </a:cxn>
                  <a:cxn ang="0">
                    <a:pos x="21" y="79"/>
                  </a:cxn>
                  <a:cxn ang="0">
                    <a:pos x="10" y="102"/>
                  </a:cxn>
                  <a:cxn ang="0">
                    <a:pos x="10" y="107"/>
                  </a:cxn>
                  <a:cxn ang="0">
                    <a:pos x="10" y="111"/>
                  </a:cxn>
                  <a:cxn ang="0">
                    <a:pos x="27" y="130"/>
                  </a:cxn>
                  <a:cxn ang="0">
                    <a:pos x="27" y="125"/>
                  </a:cxn>
                  <a:cxn ang="0">
                    <a:pos x="32" y="130"/>
                  </a:cxn>
                  <a:cxn ang="0">
                    <a:pos x="42" y="135"/>
                  </a:cxn>
                  <a:cxn ang="0">
                    <a:pos x="48" y="130"/>
                  </a:cxn>
                  <a:cxn ang="0">
                    <a:pos x="42" y="125"/>
                  </a:cxn>
                  <a:cxn ang="0">
                    <a:pos x="27" y="125"/>
                  </a:cxn>
                  <a:cxn ang="0">
                    <a:pos x="21" y="102"/>
                  </a:cxn>
                  <a:cxn ang="0">
                    <a:pos x="16" y="102"/>
                  </a:cxn>
                  <a:cxn ang="0">
                    <a:pos x="16" y="97"/>
                  </a:cxn>
                  <a:cxn ang="0">
                    <a:pos x="21" y="79"/>
                  </a:cxn>
                  <a:cxn ang="0">
                    <a:pos x="21" y="64"/>
                  </a:cxn>
                  <a:cxn ang="0">
                    <a:pos x="32" y="64"/>
                  </a:cxn>
                  <a:cxn ang="0">
                    <a:pos x="32" y="75"/>
                  </a:cxn>
                  <a:cxn ang="0">
                    <a:pos x="42" y="75"/>
                  </a:cxn>
                  <a:cxn ang="0">
                    <a:pos x="53" y="83"/>
                  </a:cxn>
                  <a:cxn ang="0">
                    <a:pos x="53" y="79"/>
                  </a:cxn>
                  <a:cxn ang="0">
                    <a:pos x="48" y="64"/>
                  </a:cxn>
                  <a:cxn ang="0">
                    <a:pos x="53" y="56"/>
                  </a:cxn>
                  <a:cxn ang="0">
                    <a:pos x="80" y="56"/>
                  </a:cxn>
                  <a:cxn ang="0">
                    <a:pos x="80" y="46"/>
                  </a:cxn>
                  <a:cxn ang="0">
                    <a:pos x="75" y="37"/>
                  </a:cxn>
                  <a:cxn ang="0">
                    <a:pos x="64" y="28"/>
                  </a:cxn>
                  <a:cxn ang="0">
                    <a:pos x="58" y="18"/>
                  </a:cxn>
                  <a:cxn ang="0">
                    <a:pos x="48" y="23"/>
                  </a:cxn>
                  <a:cxn ang="0">
                    <a:pos x="32" y="28"/>
                  </a:cxn>
                  <a:cxn ang="0">
                    <a:pos x="32" y="9"/>
                  </a:cxn>
                  <a:cxn ang="0">
                    <a:pos x="27" y="5"/>
                  </a:cxn>
                  <a:cxn ang="0">
                    <a:pos x="27" y="0"/>
                  </a:cxn>
                </a:cxnLst>
                <a:rect l="0" t="0" r="r" b="b"/>
                <a:pathLst>
                  <a:path w="80" h="135">
                    <a:moveTo>
                      <a:pt x="27" y="0"/>
                    </a:moveTo>
                    <a:lnTo>
                      <a:pt x="0" y="9"/>
                    </a:lnTo>
                    <a:lnTo>
                      <a:pt x="0" y="23"/>
                    </a:lnTo>
                    <a:lnTo>
                      <a:pt x="10" y="37"/>
                    </a:lnTo>
                    <a:lnTo>
                      <a:pt x="10" y="51"/>
                    </a:lnTo>
                    <a:lnTo>
                      <a:pt x="16" y="60"/>
                    </a:lnTo>
                    <a:lnTo>
                      <a:pt x="21" y="79"/>
                    </a:lnTo>
                    <a:lnTo>
                      <a:pt x="10" y="102"/>
                    </a:lnTo>
                    <a:lnTo>
                      <a:pt x="10" y="107"/>
                    </a:lnTo>
                    <a:lnTo>
                      <a:pt x="10" y="111"/>
                    </a:lnTo>
                    <a:lnTo>
                      <a:pt x="27" y="130"/>
                    </a:lnTo>
                    <a:lnTo>
                      <a:pt x="27" y="125"/>
                    </a:lnTo>
                    <a:lnTo>
                      <a:pt x="32" y="130"/>
                    </a:lnTo>
                    <a:lnTo>
                      <a:pt x="42" y="135"/>
                    </a:lnTo>
                    <a:lnTo>
                      <a:pt x="48" y="130"/>
                    </a:lnTo>
                    <a:lnTo>
                      <a:pt x="42" y="125"/>
                    </a:lnTo>
                    <a:lnTo>
                      <a:pt x="27" y="125"/>
                    </a:lnTo>
                    <a:lnTo>
                      <a:pt x="21" y="102"/>
                    </a:lnTo>
                    <a:lnTo>
                      <a:pt x="16" y="102"/>
                    </a:lnTo>
                    <a:lnTo>
                      <a:pt x="16" y="97"/>
                    </a:lnTo>
                    <a:lnTo>
                      <a:pt x="21" y="79"/>
                    </a:lnTo>
                    <a:lnTo>
                      <a:pt x="21" y="64"/>
                    </a:lnTo>
                    <a:lnTo>
                      <a:pt x="32" y="64"/>
                    </a:lnTo>
                    <a:lnTo>
                      <a:pt x="32" y="75"/>
                    </a:lnTo>
                    <a:lnTo>
                      <a:pt x="42" y="75"/>
                    </a:lnTo>
                    <a:lnTo>
                      <a:pt x="53" y="83"/>
                    </a:lnTo>
                    <a:lnTo>
                      <a:pt x="53" y="79"/>
                    </a:lnTo>
                    <a:lnTo>
                      <a:pt x="48" y="64"/>
                    </a:lnTo>
                    <a:lnTo>
                      <a:pt x="53" y="56"/>
                    </a:lnTo>
                    <a:lnTo>
                      <a:pt x="80" y="56"/>
                    </a:lnTo>
                    <a:lnTo>
                      <a:pt x="80" y="46"/>
                    </a:lnTo>
                    <a:lnTo>
                      <a:pt x="75" y="37"/>
                    </a:lnTo>
                    <a:lnTo>
                      <a:pt x="64" y="28"/>
                    </a:lnTo>
                    <a:lnTo>
                      <a:pt x="58" y="18"/>
                    </a:lnTo>
                    <a:lnTo>
                      <a:pt x="48" y="23"/>
                    </a:lnTo>
                    <a:lnTo>
                      <a:pt x="32" y="28"/>
                    </a:lnTo>
                    <a:lnTo>
                      <a:pt x="32" y="9"/>
                    </a:lnTo>
                    <a:lnTo>
                      <a:pt x="27" y="5"/>
                    </a:lnTo>
                    <a:lnTo>
                      <a:pt x="27" y="0"/>
                    </a:lnTo>
                    <a:close/>
                  </a:path>
                </a:pathLst>
              </a:custGeom>
              <a:grpFill/>
              <a:ln w="9525">
                <a:solidFill>
                  <a:schemeClr val="bg1"/>
                </a:solidFill>
                <a:round/>
                <a:headEnd/>
                <a:tailEnd/>
              </a:ln>
            </p:spPr>
            <p:txBody>
              <a:bodyPr/>
              <a:lstStyle/>
              <a:p>
                <a:endParaRPr lang="it-IT"/>
              </a:p>
            </p:txBody>
          </p:sp>
          <p:sp>
            <p:nvSpPr>
              <p:cNvPr id="7202" name="Freeform 801"/>
              <p:cNvSpPr>
                <a:spLocks/>
              </p:cNvSpPr>
              <p:nvPr/>
            </p:nvSpPr>
            <p:spPr bwMode="auto">
              <a:xfrm>
                <a:off x="3986" y="2344"/>
                <a:ext cx="80" cy="135"/>
              </a:xfrm>
              <a:custGeom>
                <a:avLst/>
                <a:gdLst/>
                <a:ahLst/>
                <a:cxnLst>
                  <a:cxn ang="0">
                    <a:pos x="27" y="0"/>
                  </a:cxn>
                  <a:cxn ang="0">
                    <a:pos x="0" y="9"/>
                  </a:cxn>
                  <a:cxn ang="0">
                    <a:pos x="0" y="23"/>
                  </a:cxn>
                  <a:cxn ang="0">
                    <a:pos x="10" y="37"/>
                  </a:cxn>
                  <a:cxn ang="0">
                    <a:pos x="10" y="51"/>
                  </a:cxn>
                  <a:cxn ang="0">
                    <a:pos x="16" y="60"/>
                  </a:cxn>
                  <a:cxn ang="0">
                    <a:pos x="21" y="79"/>
                  </a:cxn>
                  <a:cxn ang="0">
                    <a:pos x="10" y="102"/>
                  </a:cxn>
                  <a:cxn ang="0">
                    <a:pos x="10" y="107"/>
                  </a:cxn>
                  <a:cxn ang="0">
                    <a:pos x="10" y="111"/>
                  </a:cxn>
                  <a:cxn ang="0">
                    <a:pos x="27" y="130"/>
                  </a:cxn>
                  <a:cxn ang="0">
                    <a:pos x="27" y="125"/>
                  </a:cxn>
                  <a:cxn ang="0">
                    <a:pos x="32" y="130"/>
                  </a:cxn>
                  <a:cxn ang="0">
                    <a:pos x="42" y="135"/>
                  </a:cxn>
                  <a:cxn ang="0">
                    <a:pos x="48" y="130"/>
                  </a:cxn>
                  <a:cxn ang="0">
                    <a:pos x="42" y="125"/>
                  </a:cxn>
                  <a:cxn ang="0">
                    <a:pos x="27" y="125"/>
                  </a:cxn>
                  <a:cxn ang="0">
                    <a:pos x="21" y="102"/>
                  </a:cxn>
                  <a:cxn ang="0">
                    <a:pos x="16" y="102"/>
                  </a:cxn>
                  <a:cxn ang="0">
                    <a:pos x="16" y="97"/>
                  </a:cxn>
                  <a:cxn ang="0">
                    <a:pos x="21" y="79"/>
                  </a:cxn>
                  <a:cxn ang="0">
                    <a:pos x="21" y="64"/>
                  </a:cxn>
                  <a:cxn ang="0">
                    <a:pos x="32" y="64"/>
                  </a:cxn>
                  <a:cxn ang="0">
                    <a:pos x="32" y="75"/>
                  </a:cxn>
                  <a:cxn ang="0">
                    <a:pos x="42" y="75"/>
                  </a:cxn>
                  <a:cxn ang="0">
                    <a:pos x="53" y="83"/>
                  </a:cxn>
                  <a:cxn ang="0">
                    <a:pos x="53" y="79"/>
                  </a:cxn>
                  <a:cxn ang="0">
                    <a:pos x="48" y="64"/>
                  </a:cxn>
                  <a:cxn ang="0">
                    <a:pos x="53" y="56"/>
                  </a:cxn>
                  <a:cxn ang="0">
                    <a:pos x="80" y="56"/>
                  </a:cxn>
                  <a:cxn ang="0">
                    <a:pos x="80" y="46"/>
                  </a:cxn>
                  <a:cxn ang="0">
                    <a:pos x="75" y="37"/>
                  </a:cxn>
                  <a:cxn ang="0">
                    <a:pos x="64" y="28"/>
                  </a:cxn>
                  <a:cxn ang="0">
                    <a:pos x="58" y="18"/>
                  </a:cxn>
                  <a:cxn ang="0">
                    <a:pos x="48" y="23"/>
                  </a:cxn>
                  <a:cxn ang="0">
                    <a:pos x="32" y="28"/>
                  </a:cxn>
                  <a:cxn ang="0">
                    <a:pos x="32" y="9"/>
                  </a:cxn>
                  <a:cxn ang="0">
                    <a:pos x="27" y="5"/>
                  </a:cxn>
                  <a:cxn ang="0">
                    <a:pos x="27" y="0"/>
                  </a:cxn>
                </a:cxnLst>
                <a:rect l="0" t="0" r="r" b="b"/>
                <a:pathLst>
                  <a:path w="80" h="135">
                    <a:moveTo>
                      <a:pt x="27" y="0"/>
                    </a:moveTo>
                    <a:lnTo>
                      <a:pt x="0" y="9"/>
                    </a:lnTo>
                    <a:lnTo>
                      <a:pt x="0" y="23"/>
                    </a:lnTo>
                    <a:lnTo>
                      <a:pt x="10" y="37"/>
                    </a:lnTo>
                    <a:lnTo>
                      <a:pt x="10" y="51"/>
                    </a:lnTo>
                    <a:lnTo>
                      <a:pt x="16" y="60"/>
                    </a:lnTo>
                    <a:lnTo>
                      <a:pt x="21" y="79"/>
                    </a:lnTo>
                    <a:lnTo>
                      <a:pt x="10" y="102"/>
                    </a:lnTo>
                    <a:lnTo>
                      <a:pt x="10" y="107"/>
                    </a:lnTo>
                    <a:lnTo>
                      <a:pt x="10" y="111"/>
                    </a:lnTo>
                    <a:lnTo>
                      <a:pt x="27" y="130"/>
                    </a:lnTo>
                    <a:lnTo>
                      <a:pt x="27" y="125"/>
                    </a:lnTo>
                    <a:lnTo>
                      <a:pt x="32" y="130"/>
                    </a:lnTo>
                    <a:lnTo>
                      <a:pt x="42" y="135"/>
                    </a:lnTo>
                    <a:lnTo>
                      <a:pt x="48" y="130"/>
                    </a:lnTo>
                    <a:lnTo>
                      <a:pt x="42" y="125"/>
                    </a:lnTo>
                    <a:lnTo>
                      <a:pt x="27" y="125"/>
                    </a:lnTo>
                    <a:lnTo>
                      <a:pt x="21" y="102"/>
                    </a:lnTo>
                    <a:lnTo>
                      <a:pt x="16" y="102"/>
                    </a:lnTo>
                    <a:lnTo>
                      <a:pt x="16" y="97"/>
                    </a:lnTo>
                    <a:lnTo>
                      <a:pt x="21" y="79"/>
                    </a:lnTo>
                    <a:lnTo>
                      <a:pt x="21" y="64"/>
                    </a:lnTo>
                    <a:lnTo>
                      <a:pt x="32" y="64"/>
                    </a:lnTo>
                    <a:lnTo>
                      <a:pt x="32" y="75"/>
                    </a:lnTo>
                    <a:lnTo>
                      <a:pt x="42" y="75"/>
                    </a:lnTo>
                    <a:lnTo>
                      <a:pt x="53" y="83"/>
                    </a:lnTo>
                    <a:lnTo>
                      <a:pt x="53" y="79"/>
                    </a:lnTo>
                    <a:lnTo>
                      <a:pt x="48" y="64"/>
                    </a:lnTo>
                    <a:lnTo>
                      <a:pt x="53" y="56"/>
                    </a:lnTo>
                    <a:lnTo>
                      <a:pt x="80" y="56"/>
                    </a:lnTo>
                    <a:lnTo>
                      <a:pt x="80" y="46"/>
                    </a:lnTo>
                    <a:lnTo>
                      <a:pt x="75" y="37"/>
                    </a:lnTo>
                    <a:lnTo>
                      <a:pt x="64" y="28"/>
                    </a:lnTo>
                    <a:lnTo>
                      <a:pt x="58" y="18"/>
                    </a:lnTo>
                    <a:lnTo>
                      <a:pt x="48" y="23"/>
                    </a:lnTo>
                    <a:lnTo>
                      <a:pt x="32" y="28"/>
                    </a:lnTo>
                    <a:lnTo>
                      <a:pt x="32" y="9"/>
                    </a:lnTo>
                    <a:lnTo>
                      <a:pt x="27" y="5"/>
                    </a:lnTo>
                    <a:lnTo>
                      <a:pt x="27" y="0"/>
                    </a:lnTo>
                  </a:path>
                </a:pathLst>
              </a:custGeom>
              <a:grpFill/>
              <a:ln w="4763" cap="rnd">
                <a:solidFill>
                  <a:schemeClr val="bg1"/>
                </a:solidFill>
                <a:prstDash val="solid"/>
                <a:round/>
                <a:headEnd/>
                <a:tailEnd/>
              </a:ln>
            </p:spPr>
            <p:txBody>
              <a:bodyPr/>
              <a:lstStyle/>
              <a:p>
                <a:endParaRPr lang="it-IT"/>
              </a:p>
            </p:txBody>
          </p:sp>
        </p:grpSp>
        <p:grpSp>
          <p:nvGrpSpPr>
            <p:cNvPr id="4448" name="Group 805"/>
            <p:cNvGrpSpPr>
              <a:grpSpLocks/>
            </p:cNvGrpSpPr>
            <p:nvPr/>
          </p:nvGrpSpPr>
          <p:grpSpPr bwMode="auto">
            <a:xfrm>
              <a:off x="6436659" y="5087604"/>
              <a:ext cx="117418" cy="118569"/>
              <a:chOff x="4012" y="2324"/>
              <a:chExt cx="70" cy="79"/>
            </a:xfrm>
            <a:solidFill>
              <a:schemeClr val="bg1">
                <a:lumMod val="75000"/>
              </a:schemeClr>
            </a:solidFill>
          </p:grpSpPr>
          <p:sp>
            <p:nvSpPr>
              <p:cNvPr id="7199" name="Freeform 803"/>
              <p:cNvSpPr>
                <a:spLocks/>
              </p:cNvSpPr>
              <p:nvPr/>
            </p:nvSpPr>
            <p:spPr bwMode="auto">
              <a:xfrm>
                <a:off x="4012" y="2324"/>
                <a:ext cx="70" cy="79"/>
              </a:xfrm>
              <a:custGeom>
                <a:avLst/>
                <a:gdLst/>
                <a:ahLst/>
                <a:cxnLst>
                  <a:cxn ang="0">
                    <a:pos x="70" y="74"/>
                  </a:cxn>
                  <a:cxn ang="0">
                    <a:pos x="70" y="64"/>
                  </a:cxn>
                  <a:cxn ang="0">
                    <a:pos x="59" y="51"/>
                  </a:cxn>
                  <a:cxn ang="0">
                    <a:pos x="59" y="47"/>
                  </a:cxn>
                  <a:cxn ang="0">
                    <a:pos x="32" y="28"/>
                  </a:cxn>
                  <a:cxn ang="0">
                    <a:pos x="49" y="24"/>
                  </a:cxn>
                  <a:cxn ang="0">
                    <a:pos x="38" y="19"/>
                  </a:cxn>
                  <a:cxn ang="0">
                    <a:pos x="27" y="9"/>
                  </a:cxn>
                  <a:cxn ang="0">
                    <a:pos x="22" y="0"/>
                  </a:cxn>
                  <a:cxn ang="0">
                    <a:pos x="16" y="0"/>
                  </a:cxn>
                  <a:cxn ang="0">
                    <a:pos x="16" y="9"/>
                  </a:cxn>
                  <a:cxn ang="0">
                    <a:pos x="5" y="9"/>
                  </a:cxn>
                  <a:cxn ang="0">
                    <a:pos x="5" y="5"/>
                  </a:cxn>
                  <a:cxn ang="0">
                    <a:pos x="0" y="19"/>
                  </a:cxn>
                  <a:cxn ang="0">
                    <a:pos x="0" y="24"/>
                  </a:cxn>
                  <a:cxn ang="0">
                    <a:pos x="5" y="28"/>
                  </a:cxn>
                  <a:cxn ang="0">
                    <a:pos x="5" y="47"/>
                  </a:cxn>
                  <a:cxn ang="0">
                    <a:pos x="22" y="42"/>
                  </a:cxn>
                  <a:cxn ang="0">
                    <a:pos x="32" y="37"/>
                  </a:cxn>
                  <a:cxn ang="0">
                    <a:pos x="38" y="47"/>
                  </a:cxn>
                  <a:cxn ang="0">
                    <a:pos x="49" y="55"/>
                  </a:cxn>
                  <a:cxn ang="0">
                    <a:pos x="54" y="64"/>
                  </a:cxn>
                  <a:cxn ang="0">
                    <a:pos x="54" y="74"/>
                  </a:cxn>
                  <a:cxn ang="0">
                    <a:pos x="59" y="79"/>
                  </a:cxn>
                  <a:cxn ang="0">
                    <a:pos x="59" y="74"/>
                  </a:cxn>
                  <a:cxn ang="0">
                    <a:pos x="70" y="74"/>
                  </a:cxn>
                </a:cxnLst>
                <a:rect l="0" t="0" r="r" b="b"/>
                <a:pathLst>
                  <a:path w="70" h="79">
                    <a:moveTo>
                      <a:pt x="70" y="74"/>
                    </a:moveTo>
                    <a:lnTo>
                      <a:pt x="70" y="64"/>
                    </a:lnTo>
                    <a:lnTo>
                      <a:pt x="59" y="51"/>
                    </a:lnTo>
                    <a:lnTo>
                      <a:pt x="59" y="47"/>
                    </a:lnTo>
                    <a:lnTo>
                      <a:pt x="32" y="28"/>
                    </a:lnTo>
                    <a:lnTo>
                      <a:pt x="49" y="24"/>
                    </a:lnTo>
                    <a:lnTo>
                      <a:pt x="38" y="19"/>
                    </a:lnTo>
                    <a:lnTo>
                      <a:pt x="27" y="9"/>
                    </a:lnTo>
                    <a:lnTo>
                      <a:pt x="22" y="0"/>
                    </a:lnTo>
                    <a:lnTo>
                      <a:pt x="16" y="0"/>
                    </a:lnTo>
                    <a:lnTo>
                      <a:pt x="16" y="9"/>
                    </a:lnTo>
                    <a:lnTo>
                      <a:pt x="5" y="9"/>
                    </a:lnTo>
                    <a:lnTo>
                      <a:pt x="5" y="5"/>
                    </a:lnTo>
                    <a:lnTo>
                      <a:pt x="0" y="19"/>
                    </a:lnTo>
                    <a:lnTo>
                      <a:pt x="0" y="24"/>
                    </a:lnTo>
                    <a:lnTo>
                      <a:pt x="5" y="28"/>
                    </a:lnTo>
                    <a:lnTo>
                      <a:pt x="5" y="47"/>
                    </a:lnTo>
                    <a:lnTo>
                      <a:pt x="22" y="42"/>
                    </a:lnTo>
                    <a:lnTo>
                      <a:pt x="32" y="37"/>
                    </a:lnTo>
                    <a:lnTo>
                      <a:pt x="38" y="47"/>
                    </a:lnTo>
                    <a:lnTo>
                      <a:pt x="49" y="55"/>
                    </a:lnTo>
                    <a:lnTo>
                      <a:pt x="54" y="64"/>
                    </a:lnTo>
                    <a:lnTo>
                      <a:pt x="54" y="74"/>
                    </a:lnTo>
                    <a:lnTo>
                      <a:pt x="59" y="79"/>
                    </a:lnTo>
                    <a:lnTo>
                      <a:pt x="59" y="74"/>
                    </a:lnTo>
                    <a:lnTo>
                      <a:pt x="70" y="74"/>
                    </a:lnTo>
                    <a:close/>
                  </a:path>
                </a:pathLst>
              </a:custGeom>
              <a:grpFill/>
              <a:ln w="9525">
                <a:solidFill>
                  <a:schemeClr val="bg1"/>
                </a:solidFill>
                <a:round/>
                <a:headEnd/>
                <a:tailEnd/>
              </a:ln>
            </p:spPr>
            <p:txBody>
              <a:bodyPr/>
              <a:lstStyle/>
              <a:p>
                <a:endParaRPr lang="it-IT"/>
              </a:p>
            </p:txBody>
          </p:sp>
          <p:sp>
            <p:nvSpPr>
              <p:cNvPr id="7200" name="Freeform 804"/>
              <p:cNvSpPr>
                <a:spLocks/>
              </p:cNvSpPr>
              <p:nvPr/>
            </p:nvSpPr>
            <p:spPr bwMode="auto">
              <a:xfrm>
                <a:off x="4012" y="2324"/>
                <a:ext cx="70" cy="79"/>
              </a:xfrm>
              <a:custGeom>
                <a:avLst/>
                <a:gdLst/>
                <a:ahLst/>
                <a:cxnLst>
                  <a:cxn ang="0">
                    <a:pos x="70" y="74"/>
                  </a:cxn>
                  <a:cxn ang="0">
                    <a:pos x="70" y="64"/>
                  </a:cxn>
                  <a:cxn ang="0">
                    <a:pos x="59" y="51"/>
                  </a:cxn>
                  <a:cxn ang="0">
                    <a:pos x="59" y="47"/>
                  </a:cxn>
                  <a:cxn ang="0">
                    <a:pos x="32" y="28"/>
                  </a:cxn>
                  <a:cxn ang="0">
                    <a:pos x="49" y="24"/>
                  </a:cxn>
                  <a:cxn ang="0">
                    <a:pos x="38" y="19"/>
                  </a:cxn>
                  <a:cxn ang="0">
                    <a:pos x="27" y="9"/>
                  </a:cxn>
                  <a:cxn ang="0">
                    <a:pos x="22" y="0"/>
                  </a:cxn>
                  <a:cxn ang="0">
                    <a:pos x="16" y="0"/>
                  </a:cxn>
                  <a:cxn ang="0">
                    <a:pos x="16" y="9"/>
                  </a:cxn>
                  <a:cxn ang="0">
                    <a:pos x="5" y="9"/>
                  </a:cxn>
                  <a:cxn ang="0">
                    <a:pos x="5" y="5"/>
                  </a:cxn>
                  <a:cxn ang="0">
                    <a:pos x="0" y="19"/>
                  </a:cxn>
                  <a:cxn ang="0">
                    <a:pos x="0" y="24"/>
                  </a:cxn>
                  <a:cxn ang="0">
                    <a:pos x="5" y="28"/>
                  </a:cxn>
                  <a:cxn ang="0">
                    <a:pos x="5" y="47"/>
                  </a:cxn>
                  <a:cxn ang="0">
                    <a:pos x="22" y="42"/>
                  </a:cxn>
                  <a:cxn ang="0">
                    <a:pos x="32" y="37"/>
                  </a:cxn>
                  <a:cxn ang="0">
                    <a:pos x="38" y="47"/>
                  </a:cxn>
                  <a:cxn ang="0">
                    <a:pos x="49" y="55"/>
                  </a:cxn>
                  <a:cxn ang="0">
                    <a:pos x="54" y="64"/>
                  </a:cxn>
                  <a:cxn ang="0">
                    <a:pos x="54" y="74"/>
                  </a:cxn>
                  <a:cxn ang="0">
                    <a:pos x="59" y="79"/>
                  </a:cxn>
                  <a:cxn ang="0">
                    <a:pos x="59" y="74"/>
                  </a:cxn>
                  <a:cxn ang="0">
                    <a:pos x="70" y="74"/>
                  </a:cxn>
                </a:cxnLst>
                <a:rect l="0" t="0" r="r" b="b"/>
                <a:pathLst>
                  <a:path w="70" h="79">
                    <a:moveTo>
                      <a:pt x="70" y="74"/>
                    </a:moveTo>
                    <a:lnTo>
                      <a:pt x="70" y="64"/>
                    </a:lnTo>
                    <a:lnTo>
                      <a:pt x="59" y="51"/>
                    </a:lnTo>
                    <a:lnTo>
                      <a:pt x="59" y="47"/>
                    </a:lnTo>
                    <a:lnTo>
                      <a:pt x="32" y="28"/>
                    </a:lnTo>
                    <a:lnTo>
                      <a:pt x="49" y="24"/>
                    </a:lnTo>
                    <a:lnTo>
                      <a:pt x="38" y="19"/>
                    </a:lnTo>
                    <a:lnTo>
                      <a:pt x="27" y="9"/>
                    </a:lnTo>
                    <a:lnTo>
                      <a:pt x="22" y="0"/>
                    </a:lnTo>
                    <a:lnTo>
                      <a:pt x="16" y="0"/>
                    </a:lnTo>
                    <a:lnTo>
                      <a:pt x="16" y="9"/>
                    </a:lnTo>
                    <a:lnTo>
                      <a:pt x="5" y="9"/>
                    </a:lnTo>
                    <a:lnTo>
                      <a:pt x="5" y="5"/>
                    </a:lnTo>
                    <a:lnTo>
                      <a:pt x="0" y="19"/>
                    </a:lnTo>
                    <a:lnTo>
                      <a:pt x="0" y="24"/>
                    </a:lnTo>
                    <a:lnTo>
                      <a:pt x="5" y="28"/>
                    </a:lnTo>
                    <a:lnTo>
                      <a:pt x="5" y="47"/>
                    </a:lnTo>
                    <a:lnTo>
                      <a:pt x="22" y="42"/>
                    </a:lnTo>
                    <a:lnTo>
                      <a:pt x="32" y="37"/>
                    </a:lnTo>
                    <a:lnTo>
                      <a:pt x="38" y="47"/>
                    </a:lnTo>
                    <a:lnTo>
                      <a:pt x="49" y="55"/>
                    </a:lnTo>
                    <a:lnTo>
                      <a:pt x="54" y="64"/>
                    </a:lnTo>
                    <a:lnTo>
                      <a:pt x="54" y="74"/>
                    </a:lnTo>
                    <a:lnTo>
                      <a:pt x="59" y="79"/>
                    </a:lnTo>
                    <a:lnTo>
                      <a:pt x="59" y="74"/>
                    </a:lnTo>
                    <a:lnTo>
                      <a:pt x="70" y="74"/>
                    </a:lnTo>
                    <a:close/>
                  </a:path>
                </a:pathLst>
              </a:custGeom>
              <a:grpFill/>
              <a:ln w="4763" cap="rnd">
                <a:solidFill>
                  <a:schemeClr val="bg1"/>
                </a:solidFill>
                <a:prstDash val="solid"/>
                <a:round/>
                <a:headEnd/>
                <a:tailEnd/>
              </a:ln>
            </p:spPr>
            <p:txBody>
              <a:bodyPr/>
              <a:lstStyle/>
              <a:p>
                <a:endParaRPr lang="it-IT"/>
              </a:p>
            </p:txBody>
          </p:sp>
        </p:grpSp>
        <p:grpSp>
          <p:nvGrpSpPr>
            <p:cNvPr id="4449" name="Group 808"/>
            <p:cNvGrpSpPr>
              <a:grpSpLocks/>
            </p:cNvGrpSpPr>
            <p:nvPr/>
          </p:nvGrpSpPr>
          <p:grpSpPr bwMode="auto">
            <a:xfrm>
              <a:off x="6436659" y="5087604"/>
              <a:ext cx="117418" cy="118569"/>
              <a:chOff x="4012" y="2324"/>
              <a:chExt cx="70" cy="79"/>
            </a:xfrm>
            <a:solidFill>
              <a:schemeClr val="bg1">
                <a:lumMod val="75000"/>
              </a:schemeClr>
            </a:solidFill>
          </p:grpSpPr>
          <p:sp>
            <p:nvSpPr>
              <p:cNvPr id="7197" name="Freeform 806"/>
              <p:cNvSpPr>
                <a:spLocks/>
              </p:cNvSpPr>
              <p:nvPr/>
            </p:nvSpPr>
            <p:spPr bwMode="auto">
              <a:xfrm>
                <a:off x="4012" y="2324"/>
                <a:ext cx="70" cy="79"/>
              </a:xfrm>
              <a:custGeom>
                <a:avLst/>
                <a:gdLst/>
                <a:ahLst/>
                <a:cxnLst>
                  <a:cxn ang="0">
                    <a:pos x="70" y="74"/>
                  </a:cxn>
                  <a:cxn ang="0">
                    <a:pos x="70" y="64"/>
                  </a:cxn>
                  <a:cxn ang="0">
                    <a:pos x="59" y="51"/>
                  </a:cxn>
                  <a:cxn ang="0">
                    <a:pos x="59" y="47"/>
                  </a:cxn>
                  <a:cxn ang="0">
                    <a:pos x="32" y="28"/>
                  </a:cxn>
                  <a:cxn ang="0">
                    <a:pos x="49" y="24"/>
                  </a:cxn>
                  <a:cxn ang="0">
                    <a:pos x="38" y="19"/>
                  </a:cxn>
                  <a:cxn ang="0">
                    <a:pos x="27" y="9"/>
                  </a:cxn>
                  <a:cxn ang="0">
                    <a:pos x="22" y="0"/>
                  </a:cxn>
                  <a:cxn ang="0">
                    <a:pos x="16" y="0"/>
                  </a:cxn>
                  <a:cxn ang="0">
                    <a:pos x="16" y="9"/>
                  </a:cxn>
                  <a:cxn ang="0">
                    <a:pos x="5" y="9"/>
                  </a:cxn>
                  <a:cxn ang="0">
                    <a:pos x="5" y="5"/>
                  </a:cxn>
                  <a:cxn ang="0">
                    <a:pos x="0" y="19"/>
                  </a:cxn>
                  <a:cxn ang="0">
                    <a:pos x="0" y="24"/>
                  </a:cxn>
                  <a:cxn ang="0">
                    <a:pos x="5" y="28"/>
                  </a:cxn>
                  <a:cxn ang="0">
                    <a:pos x="5" y="47"/>
                  </a:cxn>
                  <a:cxn ang="0">
                    <a:pos x="22" y="42"/>
                  </a:cxn>
                  <a:cxn ang="0">
                    <a:pos x="32" y="37"/>
                  </a:cxn>
                  <a:cxn ang="0">
                    <a:pos x="38" y="47"/>
                  </a:cxn>
                  <a:cxn ang="0">
                    <a:pos x="49" y="55"/>
                  </a:cxn>
                  <a:cxn ang="0">
                    <a:pos x="54" y="64"/>
                  </a:cxn>
                  <a:cxn ang="0">
                    <a:pos x="54" y="74"/>
                  </a:cxn>
                  <a:cxn ang="0">
                    <a:pos x="59" y="79"/>
                  </a:cxn>
                  <a:cxn ang="0">
                    <a:pos x="59" y="74"/>
                  </a:cxn>
                  <a:cxn ang="0">
                    <a:pos x="70" y="74"/>
                  </a:cxn>
                </a:cxnLst>
                <a:rect l="0" t="0" r="r" b="b"/>
                <a:pathLst>
                  <a:path w="70" h="79">
                    <a:moveTo>
                      <a:pt x="70" y="74"/>
                    </a:moveTo>
                    <a:lnTo>
                      <a:pt x="70" y="64"/>
                    </a:lnTo>
                    <a:lnTo>
                      <a:pt x="59" y="51"/>
                    </a:lnTo>
                    <a:lnTo>
                      <a:pt x="59" y="47"/>
                    </a:lnTo>
                    <a:lnTo>
                      <a:pt x="32" y="28"/>
                    </a:lnTo>
                    <a:lnTo>
                      <a:pt x="49" y="24"/>
                    </a:lnTo>
                    <a:lnTo>
                      <a:pt x="38" y="19"/>
                    </a:lnTo>
                    <a:lnTo>
                      <a:pt x="27" y="9"/>
                    </a:lnTo>
                    <a:lnTo>
                      <a:pt x="22" y="0"/>
                    </a:lnTo>
                    <a:lnTo>
                      <a:pt x="16" y="0"/>
                    </a:lnTo>
                    <a:lnTo>
                      <a:pt x="16" y="9"/>
                    </a:lnTo>
                    <a:lnTo>
                      <a:pt x="5" y="9"/>
                    </a:lnTo>
                    <a:lnTo>
                      <a:pt x="5" y="5"/>
                    </a:lnTo>
                    <a:lnTo>
                      <a:pt x="0" y="19"/>
                    </a:lnTo>
                    <a:lnTo>
                      <a:pt x="0" y="24"/>
                    </a:lnTo>
                    <a:lnTo>
                      <a:pt x="5" y="28"/>
                    </a:lnTo>
                    <a:lnTo>
                      <a:pt x="5" y="47"/>
                    </a:lnTo>
                    <a:lnTo>
                      <a:pt x="22" y="42"/>
                    </a:lnTo>
                    <a:lnTo>
                      <a:pt x="32" y="37"/>
                    </a:lnTo>
                    <a:lnTo>
                      <a:pt x="38" y="47"/>
                    </a:lnTo>
                    <a:lnTo>
                      <a:pt x="49" y="55"/>
                    </a:lnTo>
                    <a:lnTo>
                      <a:pt x="54" y="64"/>
                    </a:lnTo>
                    <a:lnTo>
                      <a:pt x="54" y="74"/>
                    </a:lnTo>
                    <a:lnTo>
                      <a:pt x="59" y="79"/>
                    </a:lnTo>
                    <a:lnTo>
                      <a:pt x="59" y="74"/>
                    </a:lnTo>
                    <a:lnTo>
                      <a:pt x="70" y="74"/>
                    </a:lnTo>
                    <a:close/>
                  </a:path>
                </a:pathLst>
              </a:custGeom>
              <a:grpFill/>
              <a:ln w="9525">
                <a:solidFill>
                  <a:schemeClr val="bg1"/>
                </a:solidFill>
                <a:round/>
                <a:headEnd/>
                <a:tailEnd/>
              </a:ln>
            </p:spPr>
            <p:txBody>
              <a:bodyPr/>
              <a:lstStyle/>
              <a:p>
                <a:endParaRPr lang="it-IT"/>
              </a:p>
            </p:txBody>
          </p:sp>
          <p:sp>
            <p:nvSpPr>
              <p:cNvPr id="7198" name="Freeform 807"/>
              <p:cNvSpPr>
                <a:spLocks/>
              </p:cNvSpPr>
              <p:nvPr/>
            </p:nvSpPr>
            <p:spPr bwMode="auto">
              <a:xfrm>
                <a:off x="4012" y="2324"/>
                <a:ext cx="70" cy="79"/>
              </a:xfrm>
              <a:custGeom>
                <a:avLst/>
                <a:gdLst/>
                <a:ahLst/>
                <a:cxnLst>
                  <a:cxn ang="0">
                    <a:pos x="70" y="74"/>
                  </a:cxn>
                  <a:cxn ang="0">
                    <a:pos x="70" y="64"/>
                  </a:cxn>
                  <a:cxn ang="0">
                    <a:pos x="59" y="51"/>
                  </a:cxn>
                  <a:cxn ang="0">
                    <a:pos x="59" y="47"/>
                  </a:cxn>
                  <a:cxn ang="0">
                    <a:pos x="32" y="28"/>
                  </a:cxn>
                  <a:cxn ang="0">
                    <a:pos x="49" y="24"/>
                  </a:cxn>
                  <a:cxn ang="0">
                    <a:pos x="38" y="19"/>
                  </a:cxn>
                  <a:cxn ang="0">
                    <a:pos x="27" y="9"/>
                  </a:cxn>
                  <a:cxn ang="0">
                    <a:pos x="22" y="0"/>
                  </a:cxn>
                  <a:cxn ang="0">
                    <a:pos x="16" y="0"/>
                  </a:cxn>
                  <a:cxn ang="0">
                    <a:pos x="16" y="9"/>
                  </a:cxn>
                  <a:cxn ang="0">
                    <a:pos x="5" y="9"/>
                  </a:cxn>
                  <a:cxn ang="0">
                    <a:pos x="5" y="5"/>
                  </a:cxn>
                  <a:cxn ang="0">
                    <a:pos x="0" y="19"/>
                  </a:cxn>
                  <a:cxn ang="0">
                    <a:pos x="0" y="24"/>
                  </a:cxn>
                  <a:cxn ang="0">
                    <a:pos x="5" y="28"/>
                  </a:cxn>
                  <a:cxn ang="0">
                    <a:pos x="5" y="47"/>
                  </a:cxn>
                  <a:cxn ang="0">
                    <a:pos x="22" y="42"/>
                  </a:cxn>
                  <a:cxn ang="0">
                    <a:pos x="32" y="37"/>
                  </a:cxn>
                  <a:cxn ang="0">
                    <a:pos x="38" y="47"/>
                  </a:cxn>
                  <a:cxn ang="0">
                    <a:pos x="49" y="55"/>
                  </a:cxn>
                  <a:cxn ang="0">
                    <a:pos x="54" y="64"/>
                  </a:cxn>
                  <a:cxn ang="0">
                    <a:pos x="54" y="74"/>
                  </a:cxn>
                  <a:cxn ang="0">
                    <a:pos x="59" y="79"/>
                  </a:cxn>
                  <a:cxn ang="0">
                    <a:pos x="59" y="74"/>
                  </a:cxn>
                  <a:cxn ang="0">
                    <a:pos x="70" y="74"/>
                  </a:cxn>
                </a:cxnLst>
                <a:rect l="0" t="0" r="r" b="b"/>
                <a:pathLst>
                  <a:path w="70" h="79">
                    <a:moveTo>
                      <a:pt x="70" y="74"/>
                    </a:moveTo>
                    <a:lnTo>
                      <a:pt x="70" y="64"/>
                    </a:lnTo>
                    <a:lnTo>
                      <a:pt x="59" y="51"/>
                    </a:lnTo>
                    <a:lnTo>
                      <a:pt x="59" y="47"/>
                    </a:lnTo>
                    <a:lnTo>
                      <a:pt x="32" y="28"/>
                    </a:lnTo>
                    <a:lnTo>
                      <a:pt x="49" y="24"/>
                    </a:lnTo>
                    <a:lnTo>
                      <a:pt x="38" y="19"/>
                    </a:lnTo>
                    <a:lnTo>
                      <a:pt x="27" y="9"/>
                    </a:lnTo>
                    <a:lnTo>
                      <a:pt x="22" y="0"/>
                    </a:lnTo>
                    <a:lnTo>
                      <a:pt x="16" y="0"/>
                    </a:lnTo>
                    <a:lnTo>
                      <a:pt x="16" y="9"/>
                    </a:lnTo>
                    <a:lnTo>
                      <a:pt x="5" y="9"/>
                    </a:lnTo>
                    <a:lnTo>
                      <a:pt x="5" y="5"/>
                    </a:lnTo>
                    <a:lnTo>
                      <a:pt x="0" y="19"/>
                    </a:lnTo>
                    <a:lnTo>
                      <a:pt x="0" y="24"/>
                    </a:lnTo>
                    <a:lnTo>
                      <a:pt x="5" y="28"/>
                    </a:lnTo>
                    <a:lnTo>
                      <a:pt x="5" y="47"/>
                    </a:lnTo>
                    <a:lnTo>
                      <a:pt x="22" y="42"/>
                    </a:lnTo>
                    <a:lnTo>
                      <a:pt x="32" y="37"/>
                    </a:lnTo>
                    <a:lnTo>
                      <a:pt x="38" y="47"/>
                    </a:lnTo>
                    <a:lnTo>
                      <a:pt x="49" y="55"/>
                    </a:lnTo>
                    <a:lnTo>
                      <a:pt x="54" y="64"/>
                    </a:lnTo>
                    <a:lnTo>
                      <a:pt x="54" y="74"/>
                    </a:lnTo>
                    <a:lnTo>
                      <a:pt x="59" y="79"/>
                    </a:lnTo>
                    <a:lnTo>
                      <a:pt x="59" y="74"/>
                    </a:lnTo>
                    <a:lnTo>
                      <a:pt x="70" y="74"/>
                    </a:lnTo>
                  </a:path>
                </a:pathLst>
              </a:custGeom>
              <a:grpFill/>
              <a:ln w="4763" cap="rnd">
                <a:solidFill>
                  <a:schemeClr val="bg1"/>
                </a:solidFill>
                <a:prstDash val="solid"/>
                <a:round/>
                <a:headEnd/>
                <a:tailEnd/>
              </a:ln>
            </p:spPr>
            <p:txBody>
              <a:bodyPr/>
              <a:lstStyle/>
              <a:p>
                <a:endParaRPr lang="it-IT"/>
              </a:p>
            </p:txBody>
          </p:sp>
        </p:grpSp>
        <p:grpSp>
          <p:nvGrpSpPr>
            <p:cNvPr id="4450" name="Group 811"/>
            <p:cNvGrpSpPr>
              <a:grpSpLocks/>
            </p:cNvGrpSpPr>
            <p:nvPr/>
          </p:nvGrpSpPr>
          <p:grpSpPr bwMode="auto">
            <a:xfrm>
              <a:off x="6473562" y="5081602"/>
              <a:ext cx="114062" cy="196615"/>
              <a:chOff x="4034" y="2320"/>
              <a:chExt cx="68" cy="131"/>
            </a:xfrm>
            <a:solidFill>
              <a:schemeClr val="bg1">
                <a:lumMod val="75000"/>
              </a:schemeClr>
            </a:solidFill>
          </p:grpSpPr>
          <p:sp>
            <p:nvSpPr>
              <p:cNvPr id="7195" name="Freeform 809"/>
              <p:cNvSpPr>
                <a:spLocks/>
              </p:cNvSpPr>
              <p:nvPr/>
            </p:nvSpPr>
            <p:spPr bwMode="auto">
              <a:xfrm>
                <a:off x="4034" y="2320"/>
                <a:ext cx="68" cy="131"/>
              </a:xfrm>
              <a:custGeom>
                <a:avLst/>
                <a:gdLst/>
                <a:ahLst/>
                <a:cxnLst>
                  <a:cxn ang="0">
                    <a:pos x="0" y="4"/>
                  </a:cxn>
                  <a:cxn ang="0">
                    <a:pos x="0" y="0"/>
                  </a:cxn>
                  <a:cxn ang="0">
                    <a:pos x="5" y="4"/>
                  </a:cxn>
                  <a:cxn ang="0">
                    <a:pos x="32" y="0"/>
                  </a:cxn>
                  <a:cxn ang="0">
                    <a:pos x="42" y="0"/>
                  </a:cxn>
                  <a:cxn ang="0">
                    <a:pos x="42" y="9"/>
                  </a:cxn>
                  <a:cxn ang="0">
                    <a:pos x="58" y="9"/>
                  </a:cxn>
                  <a:cxn ang="0">
                    <a:pos x="42" y="13"/>
                  </a:cxn>
                  <a:cxn ang="0">
                    <a:pos x="36" y="28"/>
                  </a:cxn>
                  <a:cxn ang="0">
                    <a:pos x="32" y="32"/>
                  </a:cxn>
                  <a:cxn ang="0">
                    <a:pos x="63" y="75"/>
                  </a:cxn>
                  <a:cxn ang="0">
                    <a:pos x="68" y="84"/>
                  </a:cxn>
                  <a:cxn ang="0">
                    <a:pos x="63" y="107"/>
                  </a:cxn>
                  <a:cxn ang="0">
                    <a:pos x="47" y="116"/>
                  </a:cxn>
                  <a:cxn ang="0">
                    <a:pos x="42" y="116"/>
                  </a:cxn>
                  <a:cxn ang="0">
                    <a:pos x="36" y="126"/>
                  </a:cxn>
                  <a:cxn ang="0">
                    <a:pos x="26" y="131"/>
                  </a:cxn>
                  <a:cxn ang="0">
                    <a:pos x="26" y="121"/>
                  </a:cxn>
                  <a:cxn ang="0">
                    <a:pos x="15" y="116"/>
                  </a:cxn>
                  <a:cxn ang="0">
                    <a:pos x="32" y="107"/>
                  </a:cxn>
                  <a:cxn ang="0">
                    <a:pos x="36" y="103"/>
                  </a:cxn>
                  <a:cxn ang="0">
                    <a:pos x="47" y="98"/>
                  </a:cxn>
                  <a:cxn ang="0">
                    <a:pos x="47" y="79"/>
                  </a:cxn>
                  <a:cxn ang="0">
                    <a:pos x="47" y="69"/>
                  </a:cxn>
                  <a:cxn ang="0">
                    <a:pos x="36" y="56"/>
                  </a:cxn>
                  <a:cxn ang="0">
                    <a:pos x="36" y="51"/>
                  </a:cxn>
                  <a:cxn ang="0">
                    <a:pos x="10" y="32"/>
                  </a:cxn>
                  <a:cxn ang="0">
                    <a:pos x="26" y="28"/>
                  </a:cxn>
                  <a:cxn ang="0">
                    <a:pos x="15" y="23"/>
                  </a:cxn>
                  <a:cxn ang="0">
                    <a:pos x="5" y="13"/>
                  </a:cxn>
                  <a:cxn ang="0">
                    <a:pos x="0" y="4"/>
                  </a:cxn>
                </a:cxnLst>
                <a:rect l="0" t="0" r="r" b="b"/>
                <a:pathLst>
                  <a:path w="68" h="131">
                    <a:moveTo>
                      <a:pt x="0" y="4"/>
                    </a:moveTo>
                    <a:lnTo>
                      <a:pt x="0" y="0"/>
                    </a:lnTo>
                    <a:lnTo>
                      <a:pt x="5" y="4"/>
                    </a:lnTo>
                    <a:lnTo>
                      <a:pt x="32" y="0"/>
                    </a:lnTo>
                    <a:lnTo>
                      <a:pt x="42" y="0"/>
                    </a:lnTo>
                    <a:lnTo>
                      <a:pt x="42" y="9"/>
                    </a:lnTo>
                    <a:lnTo>
                      <a:pt x="58" y="9"/>
                    </a:lnTo>
                    <a:lnTo>
                      <a:pt x="42" y="13"/>
                    </a:lnTo>
                    <a:lnTo>
                      <a:pt x="36" y="28"/>
                    </a:lnTo>
                    <a:lnTo>
                      <a:pt x="32" y="32"/>
                    </a:lnTo>
                    <a:lnTo>
                      <a:pt x="63" y="75"/>
                    </a:lnTo>
                    <a:lnTo>
                      <a:pt x="68" y="84"/>
                    </a:lnTo>
                    <a:lnTo>
                      <a:pt x="63" y="107"/>
                    </a:lnTo>
                    <a:lnTo>
                      <a:pt x="47" y="116"/>
                    </a:lnTo>
                    <a:lnTo>
                      <a:pt x="42" y="116"/>
                    </a:lnTo>
                    <a:lnTo>
                      <a:pt x="36" y="126"/>
                    </a:lnTo>
                    <a:lnTo>
                      <a:pt x="26" y="131"/>
                    </a:lnTo>
                    <a:lnTo>
                      <a:pt x="26" y="121"/>
                    </a:lnTo>
                    <a:lnTo>
                      <a:pt x="15" y="116"/>
                    </a:lnTo>
                    <a:lnTo>
                      <a:pt x="32" y="107"/>
                    </a:lnTo>
                    <a:lnTo>
                      <a:pt x="36" y="103"/>
                    </a:lnTo>
                    <a:lnTo>
                      <a:pt x="47" y="98"/>
                    </a:lnTo>
                    <a:lnTo>
                      <a:pt x="47" y="79"/>
                    </a:lnTo>
                    <a:lnTo>
                      <a:pt x="47" y="69"/>
                    </a:lnTo>
                    <a:lnTo>
                      <a:pt x="36" y="56"/>
                    </a:lnTo>
                    <a:lnTo>
                      <a:pt x="36" y="51"/>
                    </a:lnTo>
                    <a:lnTo>
                      <a:pt x="10" y="32"/>
                    </a:lnTo>
                    <a:lnTo>
                      <a:pt x="26" y="28"/>
                    </a:lnTo>
                    <a:lnTo>
                      <a:pt x="15" y="23"/>
                    </a:lnTo>
                    <a:lnTo>
                      <a:pt x="5" y="13"/>
                    </a:lnTo>
                    <a:lnTo>
                      <a:pt x="0" y="4"/>
                    </a:lnTo>
                    <a:close/>
                  </a:path>
                </a:pathLst>
              </a:custGeom>
              <a:grpFill/>
              <a:ln w="9525">
                <a:solidFill>
                  <a:schemeClr val="bg1"/>
                </a:solidFill>
                <a:round/>
                <a:headEnd/>
                <a:tailEnd/>
              </a:ln>
            </p:spPr>
            <p:txBody>
              <a:bodyPr/>
              <a:lstStyle/>
              <a:p>
                <a:endParaRPr lang="it-IT"/>
              </a:p>
            </p:txBody>
          </p:sp>
          <p:sp>
            <p:nvSpPr>
              <p:cNvPr id="7196" name="Freeform 810"/>
              <p:cNvSpPr>
                <a:spLocks/>
              </p:cNvSpPr>
              <p:nvPr/>
            </p:nvSpPr>
            <p:spPr bwMode="auto">
              <a:xfrm>
                <a:off x="4034" y="2320"/>
                <a:ext cx="68" cy="131"/>
              </a:xfrm>
              <a:custGeom>
                <a:avLst/>
                <a:gdLst/>
                <a:ahLst/>
                <a:cxnLst>
                  <a:cxn ang="0">
                    <a:pos x="0" y="4"/>
                  </a:cxn>
                  <a:cxn ang="0">
                    <a:pos x="0" y="0"/>
                  </a:cxn>
                  <a:cxn ang="0">
                    <a:pos x="5" y="4"/>
                  </a:cxn>
                  <a:cxn ang="0">
                    <a:pos x="32" y="0"/>
                  </a:cxn>
                  <a:cxn ang="0">
                    <a:pos x="42" y="0"/>
                  </a:cxn>
                  <a:cxn ang="0">
                    <a:pos x="42" y="9"/>
                  </a:cxn>
                  <a:cxn ang="0">
                    <a:pos x="58" y="9"/>
                  </a:cxn>
                  <a:cxn ang="0">
                    <a:pos x="42" y="13"/>
                  </a:cxn>
                  <a:cxn ang="0">
                    <a:pos x="36" y="28"/>
                  </a:cxn>
                  <a:cxn ang="0">
                    <a:pos x="32" y="32"/>
                  </a:cxn>
                  <a:cxn ang="0">
                    <a:pos x="63" y="75"/>
                  </a:cxn>
                  <a:cxn ang="0">
                    <a:pos x="68" y="84"/>
                  </a:cxn>
                  <a:cxn ang="0">
                    <a:pos x="63" y="107"/>
                  </a:cxn>
                  <a:cxn ang="0">
                    <a:pos x="47" y="116"/>
                  </a:cxn>
                  <a:cxn ang="0">
                    <a:pos x="42" y="116"/>
                  </a:cxn>
                  <a:cxn ang="0">
                    <a:pos x="36" y="126"/>
                  </a:cxn>
                  <a:cxn ang="0">
                    <a:pos x="26" y="131"/>
                  </a:cxn>
                  <a:cxn ang="0">
                    <a:pos x="26" y="121"/>
                  </a:cxn>
                  <a:cxn ang="0">
                    <a:pos x="15" y="116"/>
                  </a:cxn>
                  <a:cxn ang="0">
                    <a:pos x="32" y="107"/>
                  </a:cxn>
                  <a:cxn ang="0">
                    <a:pos x="36" y="103"/>
                  </a:cxn>
                  <a:cxn ang="0">
                    <a:pos x="47" y="98"/>
                  </a:cxn>
                  <a:cxn ang="0">
                    <a:pos x="47" y="79"/>
                  </a:cxn>
                  <a:cxn ang="0">
                    <a:pos x="47" y="69"/>
                  </a:cxn>
                  <a:cxn ang="0">
                    <a:pos x="36" y="56"/>
                  </a:cxn>
                  <a:cxn ang="0">
                    <a:pos x="36" y="51"/>
                  </a:cxn>
                  <a:cxn ang="0">
                    <a:pos x="10" y="32"/>
                  </a:cxn>
                  <a:cxn ang="0">
                    <a:pos x="26" y="28"/>
                  </a:cxn>
                  <a:cxn ang="0">
                    <a:pos x="15" y="23"/>
                  </a:cxn>
                  <a:cxn ang="0">
                    <a:pos x="5" y="13"/>
                  </a:cxn>
                  <a:cxn ang="0">
                    <a:pos x="0" y="4"/>
                  </a:cxn>
                </a:cxnLst>
                <a:rect l="0" t="0" r="r" b="b"/>
                <a:pathLst>
                  <a:path w="68" h="131">
                    <a:moveTo>
                      <a:pt x="0" y="4"/>
                    </a:moveTo>
                    <a:lnTo>
                      <a:pt x="0" y="0"/>
                    </a:lnTo>
                    <a:lnTo>
                      <a:pt x="5" y="4"/>
                    </a:lnTo>
                    <a:lnTo>
                      <a:pt x="32" y="0"/>
                    </a:lnTo>
                    <a:lnTo>
                      <a:pt x="42" y="0"/>
                    </a:lnTo>
                    <a:lnTo>
                      <a:pt x="42" y="9"/>
                    </a:lnTo>
                    <a:lnTo>
                      <a:pt x="58" y="9"/>
                    </a:lnTo>
                    <a:lnTo>
                      <a:pt x="42" y="13"/>
                    </a:lnTo>
                    <a:lnTo>
                      <a:pt x="36" y="28"/>
                    </a:lnTo>
                    <a:lnTo>
                      <a:pt x="32" y="32"/>
                    </a:lnTo>
                    <a:lnTo>
                      <a:pt x="63" y="75"/>
                    </a:lnTo>
                    <a:lnTo>
                      <a:pt x="68" y="84"/>
                    </a:lnTo>
                    <a:lnTo>
                      <a:pt x="63" y="107"/>
                    </a:lnTo>
                    <a:lnTo>
                      <a:pt x="47" y="116"/>
                    </a:lnTo>
                    <a:lnTo>
                      <a:pt x="42" y="116"/>
                    </a:lnTo>
                    <a:lnTo>
                      <a:pt x="36" y="126"/>
                    </a:lnTo>
                    <a:lnTo>
                      <a:pt x="26" y="131"/>
                    </a:lnTo>
                    <a:lnTo>
                      <a:pt x="26" y="121"/>
                    </a:lnTo>
                    <a:lnTo>
                      <a:pt x="15" y="116"/>
                    </a:lnTo>
                    <a:lnTo>
                      <a:pt x="32" y="107"/>
                    </a:lnTo>
                    <a:lnTo>
                      <a:pt x="36" y="103"/>
                    </a:lnTo>
                    <a:lnTo>
                      <a:pt x="47" y="98"/>
                    </a:lnTo>
                    <a:lnTo>
                      <a:pt x="47" y="79"/>
                    </a:lnTo>
                    <a:lnTo>
                      <a:pt x="47" y="69"/>
                    </a:lnTo>
                    <a:lnTo>
                      <a:pt x="36" y="56"/>
                    </a:lnTo>
                    <a:lnTo>
                      <a:pt x="36" y="51"/>
                    </a:lnTo>
                    <a:lnTo>
                      <a:pt x="10" y="32"/>
                    </a:lnTo>
                    <a:lnTo>
                      <a:pt x="26" y="28"/>
                    </a:lnTo>
                    <a:lnTo>
                      <a:pt x="15" y="23"/>
                    </a:lnTo>
                    <a:lnTo>
                      <a:pt x="5" y="13"/>
                    </a:lnTo>
                    <a:lnTo>
                      <a:pt x="0" y="4"/>
                    </a:lnTo>
                    <a:close/>
                  </a:path>
                </a:pathLst>
              </a:custGeom>
              <a:grpFill/>
              <a:ln w="4763" cap="rnd">
                <a:solidFill>
                  <a:schemeClr val="bg1"/>
                </a:solidFill>
                <a:prstDash val="solid"/>
                <a:round/>
                <a:headEnd/>
                <a:tailEnd/>
              </a:ln>
            </p:spPr>
            <p:txBody>
              <a:bodyPr/>
              <a:lstStyle/>
              <a:p>
                <a:endParaRPr lang="it-IT"/>
              </a:p>
            </p:txBody>
          </p:sp>
        </p:grpSp>
        <p:grpSp>
          <p:nvGrpSpPr>
            <p:cNvPr id="4451" name="Group 814"/>
            <p:cNvGrpSpPr>
              <a:grpSpLocks/>
            </p:cNvGrpSpPr>
            <p:nvPr/>
          </p:nvGrpSpPr>
          <p:grpSpPr bwMode="auto">
            <a:xfrm>
              <a:off x="6473562" y="5081602"/>
              <a:ext cx="114062" cy="196615"/>
              <a:chOff x="4034" y="2320"/>
              <a:chExt cx="68" cy="131"/>
            </a:xfrm>
            <a:solidFill>
              <a:schemeClr val="bg1">
                <a:lumMod val="75000"/>
              </a:schemeClr>
            </a:solidFill>
          </p:grpSpPr>
          <p:sp>
            <p:nvSpPr>
              <p:cNvPr id="7193" name="Freeform 812"/>
              <p:cNvSpPr>
                <a:spLocks/>
              </p:cNvSpPr>
              <p:nvPr/>
            </p:nvSpPr>
            <p:spPr bwMode="auto">
              <a:xfrm>
                <a:off x="4034" y="2320"/>
                <a:ext cx="68" cy="131"/>
              </a:xfrm>
              <a:custGeom>
                <a:avLst/>
                <a:gdLst/>
                <a:ahLst/>
                <a:cxnLst>
                  <a:cxn ang="0">
                    <a:pos x="0" y="4"/>
                  </a:cxn>
                  <a:cxn ang="0">
                    <a:pos x="0" y="0"/>
                  </a:cxn>
                  <a:cxn ang="0">
                    <a:pos x="5" y="4"/>
                  </a:cxn>
                  <a:cxn ang="0">
                    <a:pos x="32" y="0"/>
                  </a:cxn>
                  <a:cxn ang="0">
                    <a:pos x="42" y="0"/>
                  </a:cxn>
                  <a:cxn ang="0">
                    <a:pos x="42" y="9"/>
                  </a:cxn>
                  <a:cxn ang="0">
                    <a:pos x="58" y="9"/>
                  </a:cxn>
                  <a:cxn ang="0">
                    <a:pos x="42" y="13"/>
                  </a:cxn>
                  <a:cxn ang="0">
                    <a:pos x="36" y="28"/>
                  </a:cxn>
                  <a:cxn ang="0">
                    <a:pos x="32" y="32"/>
                  </a:cxn>
                  <a:cxn ang="0">
                    <a:pos x="63" y="75"/>
                  </a:cxn>
                  <a:cxn ang="0">
                    <a:pos x="68" y="84"/>
                  </a:cxn>
                  <a:cxn ang="0">
                    <a:pos x="63" y="107"/>
                  </a:cxn>
                  <a:cxn ang="0">
                    <a:pos x="47" y="116"/>
                  </a:cxn>
                  <a:cxn ang="0">
                    <a:pos x="42" y="116"/>
                  </a:cxn>
                  <a:cxn ang="0">
                    <a:pos x="36" y="126"/>
                  </a:cxn>
                  <a:cxn ang="0">
                    <a:pos x="26" y="131"/>
                  </a:cxn>
                  <a:cxn ang="0">
                    <a:pos x="26" y="121"/>
                  </a:cxn>
                  <a:cxn ang="0">
                    <a:pos x="15" y="116"/>
                  </a:cxn>
                  <a:cxn ang="0">
                    <a:pos x="32" y="107"/>
                  </a:cxn>
                  <a:cxn ang="0">
                    <a:pos x="36" y="103"/>
                  </a:cxn>
                  <a:cxn ang="0">
                    <a:pos x="47" y="98"/>
                  </a:cxn>
                  <a:cxn ang="0">
                    <a:pos x="47" y="79"/>
                  </a:cxn>
                  <a:cxn ang="0">
                    <a:pos x="47" y="69"/>
                  </a:cxn>
                  <a:cxn ang="0">
                    <a:pos x="36" y="56"/>
                  </a:cxn>
                  <a:cxn ang="0">
                    <a:pos x="36" y="51"/>
                  </a:cxn>
                  <a:cxn ang="0">
                    <a:pos x="10" y="32"/>
                  </a:cxn>
                  <a:cxn ang="0">
                    <a:pos x="26" y="28"/>
                  </a:cxn>
                  <a:cxn ang="0">
                    <a:pos x="15" y="23"/>
                  </a:cxn>
                  <a:cxn ang="0">
                    <a:pos x="5" y="13"/>
                  </a:cxn>
                  <a:cxn ang="0">
                    <a:pos x="0" y="4"/>
                  </a:cxn>
                </a:cxnLst>
                <a:rect l="0" t="0" r="r" b="b"/>
                <a:pathLst>
                  <a:path w="68" h="131">
                    <a:moveTo>
                      <a:pt x="0" y="4"/>
                    </a:moveTo>
                    <a:lnTo>
                      <a:pt x="0" y="0"/>
                    </a:lnTo>
                    <a:lnTo>
                      <a:pt x="5" y="4"/>
                    </a:lnTo>
                    <a:lnTo>
                      <a:pt x="32" y="0"/>
                    </a:lnTo>
                    <a:lnTo>
                      <a:pt x="42" y="0"/>
                    </a:lnTo>
                    <a:lnTo>
                      <a:pt x="42" y="9"/>
                    </a:lnTo>
                    <a:lnTo>
                      <a:pt x="58" y="9"/>
                    </a:lnTo>
                    <a:lnTo>
                      <a:pt x="42" y="13"/>
                    </a:lnTo>
                    <a:lnTo>
                      <a:pt x="36" y="28"/>
                    </a:lnTo>
                    <a:lnTo>
                      <a:pt x="32" y="32"/>
                    </a:lnTo>
                    <a:lnTo>
                      <a:pt x="63" y="75"/>
                    </a:lnTo>
                    <a:lnTo>
                      <a:pt x="68" y="84"/>
                    </a:lnTo>
                    <a:lnTo>
                      <a:pt x="63" y="107"/>
                    </a:lnTo>
                    <a:lnTo>
                      <a:pt x="47" y="116"/>
                    </a:lnTo>
                    <a:lnTo>
                      <a:pt x="42" y="116"/>
                    </a:lnTo>
                    <a:lnTo>
                      <a:pt x="36" y="126"/>
                    </a:lnTo>
                    <a:lnTo>
                      <a:pt x="26" y="131"/>
                    </a:lnTo>
                    <a:lnTo>
                      <a:pt x="26" y="121"/>
                    </a:lnTo>
                    <a:lnTo>
                      <a:pt x="15" y="116"/>
                    </a:lnTo>
                    <a:lnTo>
                      <a:pt x="32" y="107"/>
                    </a:lnTo>
                    <a:lnTo>
                      <a:pt x="36" y="103"/>
                    </a:lnTo>
                    <a:lnTo>
                      <a:pt x="47" y="98"/>
                    </a:lnTo>
                    <a:lnTo>
                      <a:pt x="47" y="79"/>
                    </a:lnTo>
                    <a:lnTo>
                      <a:pt x="47" y="69"/>
                    </a:lnTo>
                    <a:lnTo>
                      <a:pt x="36" y="56"/>
                    </a:lnTo>
                    <a:lnTo>
                      <a:pt x="36" y="51"/>
                    </a:lnTo>
                    <a:lnTo>
                      <a:pt x="10" y="32"/>
                    </a:lnTo>
                    <a:lnTo>
                      <a:pt x="26" y="28"/>
                    </a:lnTo>
                    <a:lnTo>
                      <a:pt x="15" y="23"/>
                    </a:lnTo>
                    <a:lnTo>
                      <a:pt x="5" y="13"/>
                    </a:lnTo>
                    <a:lnTo>
                      <a:pt x="0" y="4"/>
                    </a:lnTo>
                    <a:close/>
                  </a:path>
                </a:pathLst>
              </a:custGeom>
              <a:grpFill/>
              <a:ln w="9525">
                <a:solidFill>
                  <a:schemeClr val="bg1"/>
                </a:solidFill>
                <a:round/>
                <a:headEnd/>
                <a:tailEnd/>
              </a:ln>
            </p:spPr>
            <p:txBody>
              <a:bodyPr/>
              <a:lstStyle/>
              <a:p>
                <a:endParaRPr lang="it-IT"/>
              </a:p>
            </p:txBody>
          </p:sp>
          <p:sp>
            <p:nvSpPr>
              <p:cNvPr id="7194" name="Freeform 813"/>
              <p:cNvSpPr>
                <a:spLocks/>
              </p:cNvSpPr>
              <p:nvPr/>
            </p:nvSpPr>
            <p:spPr bwMode="auto">
              <a:xfrm>
                <a:off x="4034" y="2320"/>
                <a:ext cx="68" cy="131"/>
              </a:xfrm>
              <a:custGeom>
                <a:avLst/>
                <a:gdLst/>
                <a:ahLst/>
                <a:cxnLst>
                  <a:cxn ang="0">
                    <a:pos x="0" y="4"/>
                  </a:cxn>
                  <a:cxn ang="0">
                    <a:pos x="0" y="0"/>
                  </a:cxn>
                  <a:cxn ang="0">
                    <a:pos x="5" y="4"/>
                  </a:cxn>
                  <a:cxn ang="0">
                    <a:pos x="32" y="0"/>
                  </a:cxn>
                  <a:cxn ang="0">
                    <a:pos x="42" y="0"/>
                  </a:cxn>
                  <a:cxn ang="0">
                    <a:pos x="42" y="9"/>
                  </a:cxn>
                  <a:cxn ang="0">
                    <a:pos x="58" y="9"/>
                  </a:cxn>
                  <a:cxn ang="0">
                    <a:pos x="42" y="13"/>
                  </a:cxn>
                  <a:cxn ang="0">
                    <a:pos x="36" y="28"/>
                  </a:cxn>
                  <a:cxn ang="0">
                    <a:pos x="32" y="32"/>
                  </a:cxn>
                  <a:cxn ang="0">
                    <a:pos x="63" y="75"/>
                  </a:cxn>
                  <a:cxn ang="0">
                    <a:pos x="68" y="84"/>
                  </a:cxn>
                  <a:cxn ang="0">
                    <a:pos x="63" y="107"/>
                  </a:cxn>
                  <a:cxn ang="0">
                    <a:pos x="47" y="116"/>
                  </a:cxn>
                  <a:cxn ang="0">
                    <a:pos x="42" y="116"/>
                  </a:cxn>
                  <a:cxn ang="0">
                    <a:pos x="36" y="126"/>
                  </a:cxn>
                  <a:cxn ang="0">
                    <a:pos x="26" y="131"/>
                  </a:cxn>
                  <a:cxn ang="0">
                    <a:pos x="26" y="121"/>
                  </a:cxn>
                  <a:cxn ang="0">
                    <a:pos x="15" y="116"/>
                  </a:cxn>
                  <a:cxn ang="0">
                    <a:pos x="32" y="107"/>
                  </a:cxn>
                  <a:cxn ang="0">
                    <a:pos x="36" y="103"/>
                  </a:cxn>
                  <a:cxn ang="0">
                    <a:pos x="47" y="98"/>
                  </a:cxn>
                  <a:cxn ang="0">
                    <a:pos x="47" y="79"/>
                  </a:cxn>
                  <a:cxn ang="0">
                    <a:pos x="47" y="69"/>
                  </a:cxn>
                  <a:cxn ang="0">
                    <a:pos x="36" y="56"/>
                  </a:cxn>
                  <a:cxn ang="0">
                    <a:pos x="36" y="51"/>
                  </a:cxn>
                  <a:cxn ang="0">
                    <a:pos x="10" y="32"/>
                  </a:cxn>
                  <a:cxn ang="0">
                    <a:pos x="26" y="28"/>
                  </a:cxn>
                  <a:cxn ang="0">
                    <a:pos x="15" y="23"/>
                  </a:cxn>
                  <a:cxn ang="0">
                    <a:pos x="5" y="13"/>
                  </a:cxn>
                  <a:cxn ang="0">
                    <a:pos x="0" y="4"/>
                  </a:cxn>
                </a:cxnLst>
                <a:rect l="0" t="0" r="r" b="b"/>
                <a:pathLst>
                  <a:path w="68" h="131">
                    <a:moveTo>
                      <a:pt x="0" y="4"/>
                    </a:moveTo>
                    <a:lnTo>
                      <a:pt x="0" y="0"/>
                    </a:lnTo>
                    <a:lnTo>
                      <a:pt x="5" y="4"/>
                    </a:lnTo>
                    <a:lnTo>
                      <a:pt x="32" y="0"/>
                    </a:lnTo>
                    <a:lnTo>
                      <a:pt x="42" y="0"/>
                    </a:lnTo>
                    <a:lnTo>
                      <a:pt x="42" y="9"/>
                    </a:lnTo>
                    <a:lnTo>
                      <a:pt x="58" y="9"/>
                    </a:lnTo>
                    <a:lnTo>
                      <a:pt x="42" y="13"/>
                    </a:lnTo>
                    <a:lnTo>
                      <a:pt x="36" y="28"/>
                    </a:lnTo>
                    <a:lnTo>
                      <a:pt x="32" y="32"/>
                    </a:lnTo>
                    <a:lnTo>
                      <a:pt x="63" y="75"/>
                    </a:lnTo>
                    <a:lnTo>
                      <a:pt x="68" y="84"/>
                    </a:lnTo>
                    <a:lnTo>
                      <a:pt x="63" y="107"/>
                    </a:lnTo>
                    <a:lnTo>
                      <a:pt x="47" y="116"/>
                    </a:lnTo>
                    <a:lnTo>
                      <a:pt x="42" y="116"/>
                    </a:lnTo>
                    <a:lnTo>
                      <a:pt x="36" y="126"/>
                    </a:lnTo>
                    <a:lnTo>
                      <a:pt x="26" y="131"/>
                    </a:lnTo>
                    <a:lnTo>
                      <a:pt x="26" y="121"/>
                    </a:lnTo>
                    <a:lnTo>
                      <a:pt x="15" y="116"/>
                    </a:lnTo>
                    <a:lnTo>
                      <a:pt x="32" y="107"/>
                    </a:lnTo>
                    <a:lnTo>
                      <a:pt x="36" y="103"/>
                    </a:lnTo>
                    <a:lnTo>
                      <a:pt x="47" y="98"/>
                    </a:lnTo>
                    <a:lnTo>
                      <a:pt x="47" y="79"/>
                    </a:lnTo>
                    <a:lnTo>
                      <a:pt x="47" y="69"/>
                    </a:lnTo>
                    <a:lnTo>
                      <a:pt x="36" y="56"/>
                    </a:lnTo>
                    <a:lnTo>
                      <a:pt x="36" y="51"/>
                    </a:lnTo>
                    <a:lnTo>
                      <a:pt x="10" y="32"/>
                    </a:lnTo>
                    <a:lnTo>
                      <a:pt x="26" y="28"/>
                    </a:lnTo>
                    <a:lnTo>
                      <a:pt x="15" y="23"/>
                    </a:lnTo>
                    <a:lnTo>
                      <a:pt x="5" y="13"/>
                    </a:lnTo>
                    <a:lnTo>
                      <a:pt x="0" y="4"/>
                    </a:lnTo>
                  </a:path>
                </a:pathLst>
              </a:custGeom>
              <a:grpFill/>
              <a:ln w="4763" cap="rnd">
                <a:solidFill>
                  <a:schemeClr val="bg1"/>
                </a:solidFill>
                <a:prstDash val="solid"/>
                <a:round/>
                <a:headEnd/>
                <a:tailEnd/>
              </a:ln>
            </p:spPr>
            <p:txBody>
              <a:bodyPr/>
              <a:lstStyle/>
              <a:p>
                <a:endParaRPr lang="it-IT"/>
              </a:p>
            </p:txBody>
          </p:sp>
        </p:grpSp>
        <p:grpSp>
          <p:nvGrpSpPr>
            <p:cNvPr id="4452" name="Group 817"/>
            <p:cNvGrpSpPr>
              <a:grpSpLocks/>
            </p:cNvGrpSpPr>
            <p:nvPr/>
          </p:nvGrpSpPr>
          <p:grpSpPr bwMode="auto">
            <a:xfrm>
              <a:off x="6473562" y="5201672"/>
              <a:ext cx="80515" cy="55532"/>
              <a:chOff x="4034" y="2400"/>
              <a:chExt cx="48" cy="37"/>
            </a:xfrm>
            <a:solidFill>
              <a:schemeClr val="bg1">
                <a:lumMod val="75000"/>
              </a:schemeClr>
            </a:solidFill>
          </p:grpSpPr>
          <p:sp>
            <p:nvSpPr>
              <p:cNvPr id="7191" name="Freeform 815"/>
              <p:cNvSpPr>
                <a:spLocks/>
              </p:cNvSpPr>
              <p:nvPr/>
            </p:nvSpPr>
            <p:spPr bwMode="auto">
              <a:xfrm>
                <a:off x="4034" y="2400"/>
                <a:ext cx="48" cy="37"/>
              </a:xfrm>
              <a:custGeom>
                <a:avLst/>
                <a:gdLst/>
                <a:ahLst/>
                <a:cxnLst>
                  <a:cxn ang="0">
                    <a:pos x="15" y="37"/>
                  </a:cxn>
                  <a:cxn ang="0">
                    <a:pos x="32" y="28"/>
                  </a:cxn>
                  <a:cxn ang="0">
                    <a:pos x="37" y="23"/>
                  </a:cxn>
                  <a:cxn ang="0">
                    <a:pos x="48" y="19"/>
                  </a:cxn>
                  <a:cxn ang="0">
                    <a:pos x="48" y="0"/>
                  </a:cxn>
                  <a:cxn ang="0">
                    <a:pos x="37" y="0"/>
                  </a:cxn>
                  <a:cxn ang="0">
                    <a:pos x="37" y="5"/>
                  </a:cxn>
                  <a:cxn ang="0">
                    <a:pos x="32" y="0"/>
                  </a:cxn>
                  <a:cxn ang="0">
                    <a:pos x="5" y="0"/>
                  </a:cxn>
                  <a:cxn ang="0">
                    <a:pos x="0" y="9"/>
                  </a:cxn>
                  <a:cxn ang="0">
                    <a:pos x="5" y="23"/>
                  </a:cxn>
                  <a:cxn ang="0">
                    <a:pos x="5" y="28"/>
                  </a:cxn>
                  <a:cxn ang="0">
                    <a:pos x="5" y="37"/>
                  </a:cxn>
                  <a:cxn ang="0">
                    <a:pos x="15" y="37"/>
                  </a:cxn>
                </a:cxnLst>
                <a:rect l="0" t="0" r="r" b="b"/>
                <a:pathLst>
                  <a:path w="48" h="37">
                    <a:moveTo>
                      <a:pt x="15" y="37"/>
                    </a:moveTo>
                    <a:lnTo>
                      <a:pt x="32" y="28"/>
                    </a:lnTo>
                    <a:lnTo>
                      <a:pt x="37" y="23"/>
                    </a:lnTo>
                    <a:lnTo>
                      <a:pt x="48" y="19"/>
                    </a:lnTo>
                    <a:lnTo>
                      <a:pt x="48" y="0"/>
                    </a:lnTo>
                    <a:lnTo>
                      <a:pt x="37" y="0"/>
                    </a:lnTo>
                    <a:lnTo>
                      <a:pt x="37" y="5"/>
                    </a:lnTo>
                    <a:lnTo>
                      <a:pt x="32" y="0"/>
                    </a:lnTo>
                    <a:lnTo>
                      <a:pt x="5" y="0"/>
                    </a:lnTo>
                    <a:lnTo>
                      <a:pt x="0" y="9"/>
                    </a:lnTo>
                    <a:lnTo>
                      <a:pt x="5" y="23"/>
                    </a:lnTo>
                    <a:lnTo>
                      <a:pt x="5" y="28"/>
                    </a:lnTo>
                    <a:lnTo>
                      <a:pt x="5" y="37"/>
                    </a:lnTo>
                    <a:lnTo>
                      <a:pt x="15" y="37"/>
                    </a:lnTo>
                    <a:close/>
                  </a:path>
                </a:pathLst>
              </a:custGeom>
              <a:grpFill/>
              <a:ln w="9525">
                <a:solidFill>
                  <a:schemeClr val="bg1"/>
                </a:solidFill>
                <a:round/>
                <a:headEnd/>
                <a:tailEnd/>
              </a:ln>
            </p:spPr>
            <p:txBody>
              <a:bodyPr/>
              <a:lstStyle/>
              <a:p>
                <a:endParaRPr lang="it-IT"/>
              </a:p>
            </p:txBody>
          </p:sp>
          <p:sp>
            <p:nvSpPr>
              <p:cNvPr id="7192" name="Freeform 816"/>
              <p:cNvSpPr>
                <a:spLocks/>
              </p:cNvSpPr>
              <p:nvPr/>
            </p:nvSpPr>
            <p:spPr bwMode="auto">
              <a:xfrm>
                <a:off x="4034" y="2400"/>
                <a:ext cx="48" cy="37"/>
              </a:xfrm>
              <a:custGeom>
                <a:avLst/>
                <a:gdLst/>
                <a:ahLst/>
                <a:cxnLst>
                  <a:cxn ang="0">
                    <a:pos x="15" y="37"/>
                  </a:cxn>
                  <a:cxn ang="0">
                    <a:pos x="32" y="28"/>
                  </a:cxn>
                  <a:cxn ang="0">
                    <a:pos x="37" y="23"/>
                  </a:cxn>
                  <a:cxn ang="0">
                    <a:pos x="48" y="19"/>
                  </a:cxn>
                  <a:cxn ang="0">
                    <a:pos x="48" y="0"/>
                  </a:cxn>
                  <a:cxn ang="0">
                    <a:pos x="37" y="0"/>
                  </a:cxn>
                  <a:cxn ang="0">
                    <a:pos x="37" y="5"/>
                  </a:cxn>
                  <a:cxn ang="0">
                    <a:pos x="32" y="0"/>
                  </a:cxn>
                  <a:cxn ang="0">
                    <a:pos x="5" y="0"/>
                  </a:cxn>
                  <a:cxn ang="0">
                    <a:pos x="0" y="9"/>
                  </a:cxn>
                  <a:cxn ang="0">
                    <a:pos x="5" y="23"/>
                  </a:cxn>
                  <a:cxn ang="0">
                    <a:pos x="5" y="28"/>
                  </a:cxn>
                  <a:cxn ang="0">
                    <a:pos x="5" y="37"/>
                  </a:cxn>
                  <a:cxn ang="0">
                    <a:pos x="15" y="37"/>
                  </a:cxn>
                </a:cxnLst>
                <a:rect l="0" t="0" r="r" b="b"/>
                <a:pathLst>
                  <a:path w="48" h="37">
                    <a:moveTo>
                      <a:pt x="15" y="37"/>
                    </a:moveTo>
                    <a:lnTo>
                      <a:pt x="32" y="28"/>
                    </a:lnTo>
                    <a:lnTo>
                      <a:pt x="37" y="23"/>
                    </a:lnTo>
                    <a:lnTo>
                      <a:pt x="48" y="19"/>
                    </a:lnTo>
                    <a:lnTo>
                      <a:pt x="48" y="0"/>
                    </a:lnTo>
                    <a:lnTo>
                      <a:pt x="37" y="0"/>
                    </a:lnTo>
                    <a:lnTo>
                      <a:pt x="37" y="5"/>
                    </a:lnTo>
                    <a:lnTo>
                      <a:pt x="32" y="0"/>
                    </a:lnTo>
                    <a:lnTo>
                      <a:pt x="5" y="0"/>
                    </a:lnTo>
                    <a:lnTo>
                      <a:pt x="0" y="9"/>
                    </a:lnTo>
                    <a:lnTo>
                      <a:pt x="5" y="23"/>
                    </a:lnTo>
                    <a:lnTo>
                      <a:pt x="5" y="28"/>
                    </a:lnTo>
                    <a:lnTo>
                      <a:pt x="5" y="37"/>
                    </a:lnTo>
                    <a:lnTo>
                      <a:pt x="15" y="37"/>
                    </a:lnTo>
                    <a:close/>
                  </a:path>
                </a:pathLst>
              </a:custGeom>
              <a:grpFill/>
              <a:ln w="4763" cap="rnd">
                <a:solidFill>
                  <a:schemeClr val="bg1"/>
                </a:solidFill>
                <a:prstDash val="solid"/>
                <a:round/>
                <a:headEnd/>
                <a:tailEnd/>
              </a:ln>
            </p:spPr>
            <p:txBody>
              <a:bodyPr/>
              <a:lstStyle/>
              <a:p>
                <a:endParaRPr lang="it-IT"/>
              </a:p>
            </p:txBody>
          </p:sp>
        </p:grpSp>
        <p:grpSp>
          <p:nvGrpSpPr>
            <p:cNvPr id="4453" name="Group 820"/>
            <p:cNvGrpSpPr>
              <a:grpSpLocks/>
            </p:cNvGrpSpPr>
            <p:nvPr/>
          </p:nvGrpSpPr>
          <p:grpSpPr bwMode="auto">
            <a:xfrm>
              <a:off x="6473562" y="5201672"/>
              <a:ext cx="80515" cy="55532"/>
              <a:chOff x="4034" y="2400"/>
              <a:chExt cx="48" cy="37"/>
            </a:xfrm>
            <a:solidFill>
              <a:schemeClr val="bg1">
                <a:lumMod val="75000"/>
              </a:schemeClr>
            </a:solidFill>
          </p:grpSpPr>
          <p:sp>
            <p:nvSpPr>
              <p:cNvPr id="7189" name="Freeform 818"/>
              <p:cNvSpPr>
                <a:spLocks/>
              </p:cNvSpPr>
              <p:nvPr/>
            </p:nvSpPr>
            <p:spPr bwMode="auto">
              <a:xfrm>
                <a:off x="4034" y="2400"/>
                <a:ext cx="48" cy="37"/>
              </a:xfrm>
              <a:custGeom>
                <a:avLst/>
                <a:gdLst/>
                <a:ahLst/>
                <a:cxnLst>
                  <a:cxn ang="0">
                    <a:pos x="15" y="37"/>
                  </a:cxn>
                  <a:cxn ang="0">
                    <a:pos x="32" y="28"/>
                  </a:cxn>
                  <a:cxn ang="0">
                    <a:pos x="37" y="23"/>
                  </a:cxn>
                  <a:cxn ang="0">
                    <a:pos x="48" y="19"/>
                  </a:cxn>
                  <a:cxn ang="0">
                    <a:pos x="48" y="0"/>
                  </a:cxn>
                  <a:cxn ang="0">
                    <a:pos x="37" y="0"/>
                  </a:cxn>
                  <a:cxn ang="0">
                    <a:pos x="37" y="5"/>
                  </a:cxn>
                  <a:cxn ang="0">
                    <a:pos x="32" y="0"/>
                  </a:cxn>
                  <a:cxn ang="0">
                    <a:pos x="5" y="0"/>
                  </a:cxn>
                  <a:cxn ang="0">
                    <a:pos x="0" y="9"/>
                  </a:cxn>
                  <a:cxn ang="0">
                    <a:pos x="5" y="23"/>
                  </a:cxn>
                  <a:cxn ang="0">
                    <a:pos x="5" y="28"/>
                  </a:cxn>
                  <a:cxn ang="0">
                    <a:pos x="5" y="37"/>
                  </a:cxn>
                  <a:cxn ang="0">
                    <a:pos x="15" y="37"/>
                  </a:cxn>
                </a:cxnLst>
                <a:rect l="0" t="0" r="r" b="b"/>
                <a:pathLst>
                  <a:path w="48" h="37">
                    <a:moveTo>
                      <a:pt x="15" y="37"/>
                    </a:moveTo>
                    <a:lnTo>
                      <a:pt x="32" y="28"/>
                    </a:lnTo>
                    <a:lnTo>
                      <a:pt x="37" y="23"/>
                    </a:lnTo>
                    <a:lnTo>
                      <a:pt x="48" y="19"/>
                    </a:lnTo>
                    <a:lnTo>
                      <a:pt x="48" y="0"/>
                    </a:lnTo>
                    <a:lnTo>
                      <a:pt x="37" y="0"/>
                    </a:lnTo>
                    <a:lnTo>
                      <a:pt x="37" y="5"/>
                    </a:lnTo>
                    <a:lnTo>
                      <a:pt x="32" y="0"/>
                    </a:lnTo>
                    <a:lnTo>
                      <a:pt x="5" y="0"/>
                    </a:lnTo>
                    <a:lnTo>
                      <a:pt x="0" y="9"/>
                    </a:lnTo>
                    <a:lnTo>
                      <a:pt x="5" y="23"/>
                    </a:lnTo>
                    <a:lnTo>
                      <a:pt x="5" y="28"/>
                    </a:lnTo>
                    <a:lnTo>
                      <a:pt x="5" y="37"/>
                    </a:lnTo>
                    <a:lnTo>
                      <a:pt x="15" y="37"/>
                    </a:lnTo>
                    <a:close/>
                  </a:path>
                </a:pathLst>
              </a:custGeom>
              <a:grpFill/>
              <a:ln w="9525">
                <a:solidFill>
                  <a:schemeClr val="bg1"/>
                </a:solidFill>
                <a:round/>
                <a:headEnd/>
                <a:tailEnd/>
              </a:ln>
            </p:spPr>
            <p:txBody>
              <a:bodyPr/>
              <a:lstStyle/>
              <a:p>
                <a:endParaRPr lang="it-IT"/>
              </a:p>
            </p:txBody>
          </p:sp>
          <p:sp>
            <p:nvSpPr>
              <p:cNvPr id="7190" name="Freeform 819"/>
              <p:cNvSpPr>
                <a:spLocks/>
              </p:cNvSpPr>
              <p:nvPr/>
            </p:nvSpPr>
            <p:spPr bwMode="auto">
              <a:xfrm>
                <a:off x="4034" y="2400"/>
                <a:ext cx="48" cy="37"/>
              </a:xfrm>
              <a:custGeom>
                <a:avLst/>
                <a:gdLst/>
                <a:ahLst/>
                <a:cxnLst>
                  <a:cxn ang="0">
                    <a:pos x="15" y="37"/>
                  </a:cxn>
                  <a:cxn ang="0">
                    <a:pos x="32" y="28"/>
                  </a:cxn>
                  <a:cxn ang="0">
                    <a:pos x="37" y="23"/>
                  </a:cxn>
                  <a:cxn ang="0">
                    <a:pos x="48" y="19"/>
                  </a:cxn>
                  <a:cxn ang="0">
                    <a:pos x="48" y="0"/>
                  </a:cxn>
                  <a:cxn ang="0">
                    <a:pos x="37" y="0"/>
                  </a:cxn>
                  <a:cxn ang="0">
                    <a:pos x="37" y="5"/>
                  </a:cxn>
                  <a:cxn ang="0">
                    <a:pos x="32" y="0"/>
                  </a:cxn>
                  <a:cxn ang="0">
                    <a:pos x="5" y="0"/>
                  </a:cxn>
                  <a:cxn ang="0">
                    <a:pos x="0" y="9"/>
                  </a:cxn>
                  <a:cxn ang="0">
                    <a:pos x="5" y="23"/>
                  </a:cxn>
                  <a:cxn ang="0">
                    <a:pos x="5" y="28"/>
                  </a:cxn>
                  <a:cxn ang="0">
                    <a:pos x="5" y="37"/>
                  </a:cxn>
                  <a:cxn ang="0">
                    <a:pos x="15" y="37"/>
                  </a:cxn>
                </a:cxnLst>
                <a:rect l="0" t="0" r="r" b="b"/>
                <a:pathLst>
                  <a:path w="48" h="37">
                    <a:moveTo>
                      <a:pt x="15" y="37"/>
                    </a:moveTo>
                    <a:lnTo>
                      <a:pt x="32" y="28"/>
                    </a:lnTo>
                    <a:lnTo>
                      <a:pt x="37" y="23"/>
                    </a:lnTo>
                    <a:lnTo>
                      <a:pt x="48" y="19"/>
                    </a:lnTo>
                    <a:lnTo>
                      <a:pt x="48" y="0"/>
                    </a:lnTo>
                    <a:lnTo>
                      <a:pt x="37" y="0"/>
                    </a:lnTo>
                    <a:lnTo>
                      <a:pt x="37" y="5"/>
                    </a:lnTo>
                    <a:lnTo>
                      <a:pt x="32" y="0"/>
                    </a:lnTo>
                    <a:lnTo>
                      <a:pt x="5" y="0"/>
                    </a:lnTo>
                    <a:lnTo>
                      <a:pt x="0" y="9"/>
                    </a:lnTo>
                    <a:lnTo>
                      <a:pt x="5" y="23"/>
                    </a:lnTo>
                    <a:lnTo>
                      <a:pt x="5" y="28"/>
                    </a:lnTo>
                    <a:lnTo>
                      <a:pt x="5" y="37"/>
                    </a:lnTo>
                    <a:lnTo>
                      <a:pt x="15" y="37"/>
                    </a:lnTo>
                  </a:path>
                </a:pathLst>
              </a:custGeom>
              <a:grpFill/>
              <a:ln w="4763" cap="rnd">
                <a:solidFill>
                  <a:schemeClr val="bg1"/>
                </a:solidFill>
                <a:prstDash val="solid"/>
                <a:round/>
                <a:headEnd/>
                <a:tailEnd/>
              </a:ln>
            </p:spPr>
            <p:txBody>
              <a:bodyPr/>
              <a:lstStyle/>
              <a:p>
                <a:endParaRPr lang="it-IT"/>
              </a:p>
            </p:txBody>
          </p:sp>
        </p:grpSp>
        <p:grpSp>
          <p:nvGrpSpPr>
            <p:cNvPr id="4455" name="Group 823"/>
            <p:cNvGrpSpPr>
              <a:grpSpLocks/>
            </p:cNvGrpSpPr>
            <p:nvPr/>
          </p:nvGrpSpPr>
          <p:grpSpPr bwMode="auto">
            <a:xfrm>
              <a:off x="6436659" y="5305232"/>
              <a:ext cx="62063" cy="78045"/>
              <a:chOff x="4012" y="2469"/>
              <a:chExt cx="37" cy="52"/>
            </a:xfrm>
            <a:solidFill>
              <a:schemeClr val="bg1">
                <a:lumMod val="75000"/>
              </a:schemeClr>
            </a:solidFill>
          </p:grpSpPr>
          <p:sp>
            <p:nvSpPr>
              <p:cNvPr id="7187" name="Freeform 821"/>
              <p:cNvSpPr>
                <a:spLocks/>
              </p:cNvSpPr>
              <p:nvPr/>
            </p:nvSpPr>
            <p:spPr bwMode="auto">
              <a:xfrm>
                <a:off x="4012" y="2469"/>
                <a:ext cx="37" cy="52"/>
              </a:xfrm>
              <a:custGeom>
                <a:avLst/>
                <a:gdLst/>
                <a:ahLst/>
                <a:cxnLst>
                  <a:cxn ang="0">
                    <a:pos x="22" y="5"/>
                  </a:cxn>
                  <a:cxn ang="0">
                    <a:pos x="16" y="10"/>
                  </a:cxn>
                  <a:cxn ang="0">
                    <a:pos x="5" y="5"/>
                  </a:cxn>
                  <a:cxn ang="0">
                    <a:pos x="0" y="0"/>
                  </a:cxn>
                  <a:cxn ang="0">
                    <a:pos x="0" y="5"/>
                  </a:cxn>
                  <a:cxn ang="0">
                    <a:pos x="0" y="24"/>
                  </a:cxn>
                  <a:cxn ang="0">
                    <a:pos x="16" y="34"/>
                  </a:cxn>
                  <a:cxn ang="0">
                    <a:pos x="32" y="52"/>
                  </a:cxn>
                  <a:cxn ang="0">
                    <a:pos x="37" y="52"/>
                  </a:cxn>
                  <a:cxn ang="0">
                    <a:pos x="32" y="34"/>
                  </a:cxn>
                  <a:cxn ang="0">
                    <a:pos x="32" y="15"/>
                  </a:cxn>
                  <a:cxn ang="0">
                    <a:pos x="22" y="5"/>
                  </a:cxn>
                </a:cxnLst>
                <a:rect l="0" t="0" r="r" b="b"/>
                <a:pathLst>
                  <a:path w="37" h="52">
                    <a:moveTo>
                      <a:pt x="22" y="5"/>
                    </a:moveTo>
                    <a:lnTo>
                      <a:pt x="16" y="10"/>
                    </a:lnTo>
                    <a:lnTo>
                      <a:pt x="5" y="5"/>
                    </a:lnTo>
                    <a:lnTo>
                      <a:pt x="0" y="0"/>
                    </a:lnTo>
                    <a:lnTo>
                      <a:pt x="0" y="5"/>
                    </a:lnTo>
                    <a:lnTo>
                      <a:pt x="0" y="24"/>
                    </a:lnTo>
                    <a:lnTo>
                      <a:pt x="16" y="34"/>
                    </a:lnTo>
                    <a:lnTo>
                      <a:pt x="32" y="52"/>
                    </a:lnTo>
                    <a:lnTo>
                      <a:pt x="37" y="52"/>
                    </a:lnTo>
                    <a:lnTo>
                      <a:pt x="32" y="34"/>
                    </a:lnTo>
                    <a:lnTo>
                      <a:pt x="32" y="15"/>
                    </a:lnTo>
                    <a:lnTo>
                      <a:pt x="22" y="5"/>
                    </a:lnTo>
                    <a:close/>
                  </a:path>
                </a:pathLst>
              </a:custGeom>
              <a:grpFill/>
              <a:ln w="9525">
                <a:solidFill>
                  <a:schemeClr val="bg1"/>
                </a:solidFill>
                <a:round/>
                <a:headEnd/>
                <a:tailEnd/>
              </a:ln>
            </p:spPr>
            <p:txBody>
              <a:bodyPr/>
              <a:lstStyle/>
              <a:p>
                <a:endParaRPr lang="it-IT"/>
              </a:p>
            </p:txBody>
          </p:sp>
          <p:sp>
            <p:nvSpPr>
              <p:cNvPr id="7188" name="Freeform 822"/>
              <p:cNvSpPr>
                <a:spLocks/>
              </p:cNvSpPr>
              <p:nvPr/>
            </p:nvSpPr>
            <p:spPr bwMode="auto">
              <a:xfrm>
                <a:off x="4012" y="2469"/>
                <a:ext cx="37" cy="52"/>
              </a:xfrm>
              <a:custGeom>
                <a:avLst/>
                <a:gdLst/>
                <a:ahLst/>
                <a:cxnLst>
                  <a:cxn ang="0">
                    <a:pos x="22" y="5"/>
                  </a:cxn>
                  <a:cxn ang="0">
                    <a:pos x="16" y="10"/>
                  </a:cxn>
                  <a:cxn ang="0">
                    <a:pos x="5" y="5"/>
                  </a:cxn>
                  <a:cxn ang="0">
                    <a:pos x="0" y="0"/>
                  </a:cxn>
                  <a:cxn ang="0">
                    <a:pos x="0" y="5"/>
                  </a:cxn>
                  <a:cxn ang="0">
                    <a:pos x="0" y="24"/>
                  </a:cxn>
                  <a:cxn ang="0">
                    <a:pos x="16" y="34"/>
                  </a:cxn>
                  <a:cxn ang="0">
                    <a:pos x="32" y="52"/>
                  </a:cxn>
                  <a:cxn ang="0">
                    <a:pos x="37" y="52"/>
                  </a:cxn>
                  <a:cxn ang="0">
                    <a:pos x="32" y="34"/>
                  </a:cxn>
                  <a:cxn ang="0">
                    <a:pos x="32" y="15"/>
                  </a:cxn>
                  <a:cxn ang="0">
                    <a:pos x="22" y="5"/>
                  </a:cxn>
                </a:cxnLst>
                <a:rect l="0" t="0" r="r" b="b"/>
                <a:pathLst>
                  <a:path w="37" h="52">
                    <a:moveTo>
                      <a:pt x="22" y="5"/>
                    </a:moveTo>
                    <a:lnTo>
                      <a:pt x="16" y="10"/>
                    </a:lnTo>
                    <a:lnTo>
                      <a:pt x="5" y="5"/>
                    </a:lnTo>
                    <a:lnTo>
                      <a:pt x="0" y="0"/>
                    </a:lnTo>
                    <a:lnTo>
                      <a:pt x="0" y="5"/>
                    </a:lnTo>
                    <a:lnTo>
                      <a:pt x="0" y="24"/>
                    </a:lnTo>
                    <a:lnTo>
                      <a:pt x="16" y="34"/>
                    </a:lnTo>
                    <a:lnTo>
                      <a:pt x="32" y="52"/>
                    </a:lnTo>
                    <a:lnTo>
                      <a:pt x="37" y="52"/>
                    </a:lnTo>
                    <a:lnTo>
                      <a:pt x="32" y="34"/>
                    </a:lnTo>
                    <a:lnTo>
                      <a:pt x="32" y="15"/>
                    </a:lnTo>
                    <a:lnTo>
                      <a:pt x="22" y="5"/>
                    </a:lnTo>
                    <a:close/>
                  </a:path>
                </a:pathLst>
              </a:custGeom>
              <a:grpFill/>
              <a:ln w="4763" cap="rnd">
                <a:solidFill>
                  <a:schemeClr val="bg1"/>
                </a:solidFill>
                <a:prstDash val="solid"/>
                <a:round/>
                <a:headEnd/>
                <a:tailEnd/>
              </a:ln>
            </p:spPr>
            <p:txBody>
              <a:bodyPr/>
              <a:lstStyle/>
              <a:p>
                <a:endParaRPr lang="it-IT"/>
              </a:p>
            </p:txBody>
          </p:sp>
        </p:grpSp>
        <p:grpSp>
          <p:nvGrpSpPr>
            <p:cNvPr id="4456" name="Group 826"/>
            <p:cNvGrpSpPr>
              <a:grpSpLocks/>
            </p:cNvGrpSpPr>
            <p:nvPr/>
          </p:nvGrpSpPr>
          <p:grpSpPr bwMode="auto">
            <a:xfrm>
              <a:off x="6436659" y="5305232"/>
              <a:ext cx="62063" cy="78045"/>
              <a:chOff x="4012" y="2469"/>
              <a:chExt cx="37" cy="52"/>
            </a:xfrm>
            <a:solidFill>
              <a:schemeClr val="bg1">
                <a:lumMod val="75000"/>
              </a:schemeClr>
            </a:solidFill>
          </p:grpSpPr>
          <p:sp>
            <p:nvSpPr>
              <p:cNvPr id="7185" name="Freeform 824"/>
              <p:cNvSpPr>
                <a:spLocks/>
              </p:cNvSpPr>
              <p:nvPr/>
            </p:nvSpPr>
            <p:spPr bwMode="auto">
              <a:xfrm>
                <a:off x="4012" y="2469"/>
                <a:ext cx="37" cy="52"/>
              </a:xfrm>
              <a:custGeom>
                <a:avLst/>
                <a:gdLst/>
                <a:ahLst/>
                <a:cxnLst>
                  <a:cxn ang="0">
                    <a:pos x="22" y="5"/>
                  </a:cxn>
                  <a:cxn ang="0">
                    <a:pos x="16" y="10"/>
                  </a:cxn>
                  <a:cxn ang="0">
                    <a:pos x="5" y="5"/>
                  </a:cxn>
                  <a:cxn ang="0">
                    <a:pos x="0" y="0"/>
                  </a:cxn>
                  <a:cxn ang="0">
                    <a:pos x="0" y="5"/>
                  </a:cxn>
                  <a:cxn ang="0">
                    <a:pos x="0" y="24"/>
                  </a:cxn>
                  <a:cxn ang="0">
                    <a:pos x="16" y="34"/>
                  </a:cxn>
                  <a:cxn ang="0">
                    <a:pos x="32" y="52"/>
                  </a:cxn>
                  <a:cxn ang="0">
                    <a:pos x="37" y="52"/>
                  </a:cxn>
                  <a:cxn ang="0">
                    <a:pos x="32" y="34"/>
                  </a:cxn>
                  <a:cxn ang="0">
                    <a:pos x="32" y="15"/>
                  </a:cxn>
                  <a:cxn ang="0">
                    <a:pos x="22" y="5"/>
                  </a:cxn>
                </a:cxnLst>
                <a:rect l="0" t="0" r="r" b="b"/>
                <a:pathLst>
                  <a:path w="37" h="52">
                    <a:moveTo>
                      <a:pt x="22" y="5"/>
                    </a:moveTo>
                    <a:lnTo>
                      <a:pt x="16" y="10"/>
                    </a:lnTo>
                    <a:lnTo>
                      <a:pt x="5" y="5"/>
                    </a:lnTo>
                    <a:lnTo>
                      <a:pt x="0" y="0"/>
                    </a:lnTo>
                    <a:lnTo>
                      <a:pt x="0" y="5"/>
                    </a:lnTo>
                    <a:lnTo>
                      <a:pt x="0" y="24"/>
                    </a:lnTo>
                    <a:lnTo>
                      <a:pt x="16" y="34"/>
                    </a:lnTo>
                    <a:lnTo>
                      <a:pt x="32" y="52"/>
                    </a:lnTo>
                    <a:lnTo>
                      <a:pt x="37" y="52"/>
                    </a:lnTo>
                    <a:lnTo>
                      <a:pt x="32" y="34"/>
                    </a:lnTo>
                    <a:lnTo>
                      <a:pt x="32" y="15"/>
                    </a:lnTo>
                    <a:lnTo>
                      <a:pt x="22" y="5"/>
                    </a:lnTo>
                    <a:close/>
                  </a:path>
                </a:pathLst>
              </a:custGeom>
              <a:grpFill/>
              <a:ln w="9525">
                <a:solidFill>
                  <a:schemeClr val="bg1"/>
                </a:solidFill>
                <a:round/>
                <a:headEnd/>
                <a:tailEnd/>
              </a:ln>
            </p:spPr>
            <p:txBody>
              <a:bodyPr/>
              <a:lstStyle/>
              <a:p>
                <a:endParaRPr lang="it-IT"/>
              </a:p>
            </p:txBody>
          </p:sp>
          <p:sp>
            <p:nvSpPr>
              <p:cNvPr id="7186" name="Freeform 825"/>
              <p:cNvSpPr>
                <a:spLocks/>
              </p:cNvSpPr>
              <p:nvPr/>
            </p:nvSpPr>
            <p:spPr bwMode="auto">
              <a:xfrm>
                <a:off x="4012" y="2469"/>
                <a:ext cx="37" cy="52"/>
              </a:xfrm>
              <a:custGeom>
                <a:avLst/>
                <a:gdLst/>
                <a:ahLst/>
                <a:cxnLst>
                  <a:cxn ang="0">
                    <a:pos x="22" y="5"/>
                  </a:cxn>
                  <a:cxn ang="0">
                    <a:pos x="16" y="10"/>
                  </a:cxn>
                  <a:cxn ang="0">
                    <a:pos x="5" y="5"/>
                  </a:cxn>
                  <a:cxn ang="0">
                    <a:pos x="0" y="0"/>
                  </a:cxn>
                  <a:cxn ang="0">
                    <a:pos x="0" y="5"/>
                  </a:cxn>
                  <a:cxn ang="0">
                    <a:pos x="0" y="24"/>
                  </a:cxn>
                  <a:cxn ang="0">
                    <a:pos x="16" y="34"/>
                  </a:cxn>
                  <a:cxn ang="0">
                    <a:pos x="32" y="52"/>
                  </a:cxn>
                  <a:cxn ang="0">
                    <a:pos x="37" y="52"/>
                  </a:cxn>
                  <a:cxn ang="0">
                    <a:pos x="32" y="34"/>
                  </a:cxn>
                  <a:cxn ang="0">
                    <a:pos x="32" y="15"/>
                  </a:cxn>
                  <a:cxn ang="0">
                    <a:pos x="22" y="5"/>
                  </a:cxn>
                </a:cxnLst>
                <a:rect l="0" t="0" r="r" b="b"/>
                <a:pathLst>
                  <a:path w="37" h="52">
                    <a:moveTo>
                      <a:pt x="22" y="5"/>
                    </a:moveTo>
                    <a:lnTo>
                      <a:pt x="16" y="10"/>
                    </a:lnTo>
                    <a:lnTo>
                      <a:pt x="5" y="5"/>
                    </a:lnTo>
                    <a:lnTo>
                      <a:pt x="0" y="0"/>
                    </a:lnTo>
                    <a:lnTo>
                      <a:pt x="0" y="5"/>
                    </a:lnTo>
                    <a:lnTo>
                      <a:pt x="0" y="24"/>
                    </a:lnTo>
                    <a:lnTo>
                      <a:pt x="16" y="34"/>
                    </a:lnTo>
                    <a:lnTo>
                      <a:pt x="32" y="52"/>
                    </a:lnTo>
                    <a:lnTo>
                      <a:pt x="37" y="52"/>
                    </a:lnTo>
                    <a:lnTo>
                      <a:pt x="32" y="34"/>
                    </a:lnTo>
                    <a:lnTo>
                      <a:pt x="32" y="15"/>
                    </a:lnTo>
                    <a:lnTo>
                      <a:pt x="22" y="5"/>
                    </a:lnTo>
                  </a:path>
                </a:pathLst>
              </a:custGeom>
              <a:grpFill/>
              <a:ln w="4763" cap="rnd">
                <a:solidFill>
                  <a:schemeClr val="bg1"/>
                </a:solidFill>
                <a:prstDash val="solid"/>
                <a:round/>
                <a:headEnd/>
                <a:tailEnd/>
              </a:ln>
            </p:spPr>
            <p:txBody>
              <a:bodyPr/>
              <a:lstStyle/>
              <a:p>
                <a:endParaRPr lang="it-IT"/>
              </a:p>
            </p:txBody>
          </p:sp>
        </p:grpSp>
        <p:grpSp>
          <p:nvGrpSpPr>
            <p:cNvPr id="4457" name="Group 829"/>
            <p:cNvGrpSpPr>
              <a:grpSpLocks/>
            </p:cNvGrpSpPr>
            <p:nvPr/>
          </p:nvGrpSpPr>
          <p:grpSpPr bwMode="auto">
            <a:xfrm>
              <a:off x="6587624" y="5305232"/>
              <a:ext cx="171094" cy="78045"/>
              <a:chOff x="4102" y="2469"/>
              <a:chExt cx="102" cy="52"/>
            </a:xfrm>
            <a:solidFill>
              <a:schemeClr val="bg1">
                <a:lumMod val="75000"/>
              </a:schemeClr>
            </a:solidFill>
          </p:grpSpPr>
          <p:sp>
            <p:nvSpPr>
              <p:cNvPr id="7183" name="Freeform 827"/>
              <p:cNvSpPr>
                <a:spLocks/>
              </p:cNvSpPr>
              <p:nvPr/>
            </p:nvSpPr>
            <p:spPr bwMode="auto">
              <a:xfrm>
                <a:off x="4102" y="2469"/>
                <a:ext cx="102" cy="52"/>
              </a:xfrm>
              <a:custGeom>
                <a:avLst/>
                <a:gdLst/>
                <a:ahLst/>
                <a:cxnLst>
                  <a:cxn ang="0">
                    <a:pos x="59" y="15"/>
                  </a:cxn>
                  <a:cxn ang="0">
                    <a:pos x="64" y="15"/>
                  </a:cxn>
                  <a:cxn ang="0">
                    <a:pos x="59" y="24"/>
                  </a:cxn>
                  <a:cxn ang="0">
                    <a:pos x="53" y="24"/>
                  </a:cxn>
                  <a:cxn ang="0">
                    <a:pos x="43" y="24"/>
                  </a:cxn>
                  <a:cxn ang="0">
                    <a:pos x="32" y="34"/>
                  </a:cxn>
                  <a:cxn ang="0">
                    <a:pos x="22" y="34"/>
                  </a:cxn>
                  <a:cxn ang="0">
                    <a:pos x="22" y="47"/>
                  </a:cxn>
                  <a:cxn ang="0">
                    <a:pos x="0" y="47"/>
                  </a:cxn>
                  <a:cxn ang="0">
                    <a:pos x="11" y="52"/>
                  </a:cxn>
                  <a:cxn ang="0">
                    <a:pos x="27" y="52"/>
                  </a:cxn>
                  <a:cxn ang="0">
                    <a:pos x="32" y="47"/>
                  </a:cxn>
                  <a:cxn ang="0">
                    <a:pos x="43" y="52"/>
                  </a:cxn>
                  <a:cxn ang="0">
                    <a:pos x="53" y="47"/>
                  </a:cxn>
                  <a:cxn ang="0">
                    <a:pos x="70" y="24"/>
                  </a:cxn>
                  <a:cxn ang="0">
                    <a:pos x="91" y="24"/>
                  </a:cxn>
                  <a:cxn ang="0">
                    <a:pos x="96" y="24"/>
                  </a:cxn>
                  <a:cxn ang="0">
                    <a:pos x="91" y="15"/>
                  </a:cxn>
                  <a:cxn ang="0">
                    <a:pos x="102" y="15"/>
                  </a:cxn>
                  <a:cxn ang="0">
                    <a:pos x="85" y="10"/>
                  </a:cxn>
                  <a:cxn ang="0">
                    <a:pos x="85" y="5"/>
                  </a:cxn>
                  <a:cxn ang="0">
                    <a:pos x="75" y="0"/>
                  </a:cxn>
                  <a:cxn ang="0">
                    <a:pos x="64" y="10"/>
                  </a:cxn>
                  <a:cxn ang="0">
                    <a:pos x="59" y="15"/>
                  </a:cxn>
                </a:cxnLst>
                <a:rect l="0" t="0" r="r" b="b"/>
                <a:pathLst>
                  <a:path w="102" h="52">
                    <a:moveTo>
                      <a:pt x="59" y="15"/>
                    </a:moveTo>
                    <a:lnTo>
                      <a:pt x="64" y="15"/>
                    </a:lnTo>
                    <a:lnTo>
                      <a:pt x="59" y="24"/>
                    </a:lnTo>
                    <a:lnTo>
                      <a:pt x="53" y="24"/>
                    </a:lnTo>
                    <a:lnTo>
                      <a:pt x="43" y="24"/>
                    </a:lnTo>
                    <a:lnTo>
                      <a:pt x="32" y="34"/>
                    </a:lnTo>
                    <a:lnTo>
                      <a:pt x="22" y="34"/>
                    </a:lnTo>
                    <a:lnTo>
                      <a:pt x="22" y="47"/>
                    </a:lnTo>
                    <a:lnTo>
                      <a:pt x="0" y="47"/>
                    </a:lnTo>
                    <a:lnTo>
                      <a:pt x="11" y="52"/>
                    </a:lnTo>
                    <a:lnTo>
                      <a:pt x="27" y="52"/>
                    </a:lnTo>
                    <a:lnTo>
                      <a:pt x="32" y="47"/>
                    </a:lnTo>
                    <a:lnTo>
                      <a:pt x="43" y="52"/>
                    </a:lnTo>
                    <a:lnTo>
                      <a:pt x="53" y="47"/>
                    </a:lnTo>
                    <a:lnTo>
                      <a:pt x="70" y="24"/>
                    </a:lnTo>
                    <a:lnTo>
                      <a:pt x="91" y="24"/>
                    </a:lnTo>
                    <a:lnTo>
                      <a:pt x="96" y="24"/>
                    </a:lnTo>
                    <a:lnTo>
                      <a:pt x="91" y="15"/>
                    </a:lnTo>
                    <a:lnTo>
                      <a:pt x="102" y="15"/>
                    </a:lnTo>
                    <a:lnTo>
                      <a:pt x="85" y="10"/>
                    </a:lnTo>
                    <a:lnTo>
                      <a:pt x="85" y="5"/>
                    </a:lnTo>
                    <a:lnTo>
                      <a:pt x="75" y="0"/>
                    </a:lnTo>
                    <a:lnTo>
                      <a:pt x="64" y="10"/>
                    </a:lnTo>
                    <a:lnTo>
                      <a:pt x="59" y="15"/>
                    </a:lnTo>
                    <a:close/>
                  </a:path>
                </a:pathLst>
              </a:custGeom>
              <a:grpFill/>
              <a:ln w="9525">
                <a:solidFill>
                  <a:schemeClr val="bg1"/>
                </a:solidFill>
                <a:round/>
                <a:headEnd/>
                <a:tailEnd/>
              </a:ln>
            </p:spPr>
            <p:txBody>
              <a:bodyPr/>
              <a:lstStyle/>
              <a:p>
                <a:endParaRPr lang="it-IT"/>
              </a:p>
            </p:txBody>
          </p:sp>
          <p:sp>
            <p:nvSpPr>
              <p:cNvPr id="7184" name="Freeform 828"/>
              <p:cNvSpPr>
                <a:spLocks/>
              </p:cNvSpPr>
              <p:nvPr/>
            </p:nvSpPr>
            <p:spPr bwMode="auto">
              <a:xfrm>
                <a:off x="4102" y="2469"/>
                <a:ext cx="102" cy="52"/>
              </a:xfrm>
              <a:custGeom>
                <a:avLst/>
                <a:gdLst/>
                <a:ahLst/>
                <a:cxnLst>
                  <a:cxn ang="0">
                    <a:pos x="59" y="15"/>
                  </a:cxn>
                  <a:cxn ang="0">
                    <a:pos x="64" y="15"/>
                  </a:cxn>
                  <a:cxn ang="0">
                    <a:pos x="59" y="24"/>
                  </a:cxn>
                  <a:cxn ang="0">
                    <a:pos x="53" y="24"/>
                  </a:cxn>
                  <a:cxn ang="0">
                    <a:pos x="43" y="24"/>
                  </a:cxn>
                  <a:cxn ang="0">
                    <a:pos x="32" y="34"/>
                  </a:cxn>
                  <a:cxn ang="0">
                    <a:pos x="22" y="34"/>
                  </a:cxn>
                  <a:cxn ang="0">
                    <a:pos x="22" y="47"/>
                  </a:cxn>
                  <a:cxn ang="0">
                    <a:pos x="0" y="47"/>
                  </a:cxn>
                  <a:cxn ang="0">
                    <a:pos x="11" y="52"/>
                  </a:cxn>
                  <a:cxn ang="0">
                    <a:pos x="27" y="52"/>
                  </a:cxn>
                  <a:cxn ang="0">
                    <a:pos x="32" y="47"/>
                  </a:cxn>
                  <a:cxn ang="0">
                    <a:pos x="43" y="52"/>
                  </a:cxn>
                  <a:cxn ang="0">
                    <a:pos x="53" y="47"/>
                  </a:cxn>
                  <a:cxn ang="0">
                    <a:pos x="70" y="24"/>
                  </a:cxn>
                  <a:cxn ang="0">
                    <a:pos x="91" y="24"/>
                  </a:cxn>
                  <a:cxn ang="0">
                    <a:pos x="96" y="24"/>
                  </a:cxn>
                  <a:cxn ang="0">
                    <a:pos x="91" y="15"/>
                  </a:cxn>
                  <a:cxn ang="0">
                    <a:pos x="102" y="15"/>
                  </a:cxn>
                  <a:cxn ang="0">
                    <a:pos x="85" y="10"/>
                  </a:cxn>
                  <a:cxn ang="0">
                    <a:pos x="85" y="5"/>
                  </a:cxn>
                  <a:cxn ang="0">
                    <a:pos x="75" y="0"/>
                  </a:cxn>
                  <a:cxn ang="0">
                    <a:pos x="64" y="10"/>
                  </a:cxn>
                  <a:cxn ang="0">
                    <a:pos x="59" y="15"/>
                  </a:cxn>
                </a:cxnLst>
                <a:rect l="0" t="0" r="r" b="b"/>
                <a:pathLst>
                  <a:path w="102" h="52">
                    <a:moveTo>
                      <a:pt x="59" y="15"/>
                    </a:moveTo>
                    <a:lnTo>
                      <a:pt x="64" y="15"/>
                    </a:lnTo>
                    <a:lnTo>
                      <a:pt x="59" y="24"/>
                    </a:lnTo>
                    <a:lnTo>
                      <a:pt x="53" y="24"/>
                    </a:lnTo>
                    <a:lnTo>
                      <a:pt x="43" y="24"/>
                    </a:lnTo>
                    <a:lnTo>
                      <a:pt x="32" y="34"/>
                    </a:lnTo>
                    <a:lnTo>
                      <a:pt x="22" y="34"/>
                    </a:lnTo>
                    <a:lnTo>
                      <a:pt x="22" y="47"/>
                    </a:lnTo>
                    <a:lnTo>
                      <a:pt x="0" y="47"/>
                    </a:lnTo>
                    <a:lnTo>
                      <a:pt x="11" y="52"/>
                    </a:lnTo>
                    <a:lnTo>
                      <a:pt x="27" y="52"/>
                    </a:lnTo>
                    <a:lnTo>
                      <a:pt x="32" y="47"/>
                    </a:lnTo>
                    <a:lnTo>
                      <a:pt x="43" y="52"/>
                    </a:lnTo>
                    <a:lnTo>
                      <a:pt x="53" y="47"/>
                    </a:lnTo>
                    <a:lnTo>
                      <a:pt x="70" y="24"/>
                    </a:lnTo>
                    <a:lnTo>
                      <a:pt x="91" y="24"/>
                    </a:lnTo>
                    <a:lnTo>
                      <a:pt x="96" y="24"/>
                    </a:lnTo>
                    <a:lnTo>
                      <a:pt x="91" y="15"/>
                    </a:lnTo>
                    <a:lnTo>
                      <a:pt x="102" y="15"/>
                    </a:lnTo>
                    <a:lnTo>
                      <a:pt x="85" y="10"/>
                    </a:lnTo>
                    <a:lnTo>
                      <a:pt x="85" y="5"/>
                    </a:lnTo>
                    <a:lnTo>
                      <a:pt x="75" y="0"/>
                    </a:lnTo>
                    <a:lnTo>
                      <a:pt x="64" y="10"/>
                    </a:lnTo>
                    <a:lnTo>
                      <a:pt x="59" y="15"/>
                    </a:lnTo>
                    <a:close/>
                  </a:path>
                </a:pathLst>
              </a:custGeom>
              <a:grpFill/>
              <a:ln w="4763" cap="rnd">
                <a:solidFill>
                  <a:schemeClr val="bg1"/>
                </a:solidFill>
                <a:prstDash val="solid"/>
                <a:round/>
                <a:headEnd/>
                <a:tailEnd/>
              </a:ln>
            </p:spPr>
            <p:txBody>
              <a:bodyPr/>
              <a:lstStyle/>
              <a:p>
                <a:endParaRPr lang="it-IT"/>
              </a:p>
            </p:txBody>
          </p:sp>
        </p:grpSp>
        <p:grpSp>
          <p:nvGrpSpPr>
            <p:cNvPr id="4458" name="Group 832"/>
            <p:cNvGrpSpPr>
              <a:grpSpLocks/>
            </p:cNvGrpSpPr>
            <p:nvPr/>
          </p:nvGrpSpPr>
          <p:grpSpPr bwMode="auto">
            <a:xfrm>
              <a:off x="6587624" y="5305232"/>
              <a:ext cx="171094" cy="78045"/>
              <a:chOff x="4102" y="2469"/>
              <a:chExt cx="102" cy="52"/>
            </a:xfrm>
            <a:solidFill>
              <a:schemeClr val="bg1">
                <a:lumMod val="75000"/>
              </a:schemeClr>
            </a:solidFill>
          </p:grpSpPr>
          <p:sp>
            <p:nvSpPr>
              <p:cNvPr id="7181" name="Freeform 830"/>
              <p:cNvSpPr>
                <a:spLocks/>
              </p:cNvSpPr>
              <p:nvPr/>
            </p:nvSpPr>
            <p:spPr bwMode="auto">
              <a:xfrm>
                <a:off x="4102" y="2469"/>
                <a:ext cx="102" cy="52"/>
              </a:xfrm>
              <a:custGeom>
                <a:avLst/>
                <a:gdLst/>
                <a:ahLst/>
                <a:cxnLst>
                  <a:cxn ang="0">
                    <a:pos x="59" y="15"/>
                  </a:cxn>
                  <a:cxn ang="0">
                    <a:pos x="64" y="15"/>
                  </a:cxn>
                  <a:cxn ang="0">
                    <a:pos x="59" y="24"/>
                  </a:cxn>
                  <a:cxn ang="0">
                    <a:pos x="53" y="24"/>
                  </a:cxn>
                  <a:cxn ang="0">
                    <a:pos x="43" y="24"/>
                  </a:cxn>
                  <a:cxn ang="0">
                    <a:pos x="32" y="34"/>
                  </a:cxn>
                  <a:cxn ang="0">
                    <a:pos x="22" y="34"/>
                  </a:cxn>
                  <a:cxn ang="0">
                    <a:pos x="22" y="47"/>
                  </a:cxn>
                  <a:cxn ang="0">
                    <a:pos x="0" y="47"/>
                  </a:cxn>
                  <a:cxn ang="0">
                    <a:pos x="11" y="52"/>
                  </a:cxn>
                  <a:cxn ang="0">
                    <a:pos x="27" y="52"/>
                  </a:cxn>
                  <a:cxn ang="0">
                    <a:pos x="32" y="47"/>
                  </a:cxn>
                  <a:cxn ang="0">
                    <a:pos x="43" y="52"/>
                  </a:cxn>
                  <a:cxn ang="0">
                    <a:pos x="53" y="47"/>
                  </a:cxn>
                  <a:cxn ang="0">
                    <a:pos x="70" y="24"/>
                  </a:cxn>
                  <a:cxn ang="0">
                    <a:pos x="91" y="24"/>
                  </a:cxn>
                  <a:cxn ang="0">
                    <a:pos x="96" y="24"/>
                  </a:cxn>
                  <a:cxn ang="0">
                    <a:pos x="91" y="15"/>
                  </a:cxn>
                  <a:cxn ang="0">
                    <a:pos x="102" y="15"/>
                  </a:cxn>
                  <a:cxn ang="0">
                    <a:pos x="85" y="10"/>
                  </a:cxn>
                  <a:cxn ang="0">
                    <a:pos x="85" y="5"/>
                  </a:cxn>
                  <a:cxn ang="0">
                    <a:pos x="75" y="0"/>
                  </a:cxn>
                  <a:cxn ang="0">
                    <a:pos x="64" y="10"/>
                  </a:cxn>
                  <a:cxn ang="0">
                    <a:pos x="59" y="15"/>
                  </a:cxn>
                </a:cxnLst>
                <a:rect l="0" t="0" r="r" b="b"/>
                <a:pathLst>
                  <a:path w="102" h="52">
                    <a:moveTo>
                      <a:pt x="59" y="15"/>
                    </a:moveTo>
                    <a:lnTo>
                      <a:pt x="64" y="15"/>
                    </a:lnTo>
                    <a:lnTo>
                      <a:pt x="59" y="24"/>
                    </a:lnTo>
                    <a:lnTo>
                      <a:pt x="53" y="24"/>
                    </a:lnTo>
                    <a:lnTo>
                      <a:pt x="43" y="24"/>
                    </a:lnTo>
                    <a:lnTo>
                      <a:pt x="32" y="34"/>
                    </a:lnTo>
                    <a:lnTo>
                      <a:pt x="22" y="34"/>
                    </a:lnTo>
                    <a:lnTo>
                      <a:pt x="22" y="47"/>
                    </a:lnTo>
                    <a:lnTo>
                      <a:pt x="0" y="47"/>
                    </a:lnTo>
                    <a:lnTo>
                      <a:pt x="11" y="52"/>
                    </a:lnTo>
                    <a:lnTo>
                      <a:pt x="27" y="52"/>
                    </a:lnTo>
                    <a:lnTo>
                      <a:pt x="32" y="47"/>
                    </a:lnTo>
                    <a:lnTo>
                      <a:pt x="43" y="52"/>
                    </a:lnTo>
                    <a:lnTo>
                      <a:pt x="53" y="47"/>
                    </a:lnTo>
                    <a:lnTo>
                      <a:pt x="70" y="24"/>
                    </a:lnTo>
                    <a:lnTo>
                      <a:pt x="91" y="24"/>
                    </a:lnTo>
                    <a:lnTo>
                      <a:pt x="96" y="24"/>
                    </a:lnTo>
                    <a:lnTo>
                      <a:pt x="91" y="15"/>
                    </a:lnTo>
                    <a:lnTo>
                      <a:pt x="102" y="15"/>
                    </a:lnTo>
                    <a:lnTo>
                      <a:pt x="85" y="10"/>
                    </a:lnTo>
                    <a:lnTo>
                      <a:pt x="85" y="5"/>
                    </a:lnTo>
                    <a:lnTo>
                      <a:pt x="75" y="0"/>
                    </a:lnTo>
                    <a:lnTo>
                      <a:pt x="64" y="10"/>
                    </a:lnTo>
                    <a:lnTo>
                      <a:pt x="59" y="15"/>
                    </a:lnTo>
                    <a:close/>
                  </a:path>
                </a:pathLst>
              </a:custGeom>
              <a:grpFill/>
              <a:ln w="9525">
                <a:solidFill>
                  <a:schemeClr val="bg1"/>
                </a:solidFill>
                <a:round/>
                <a:headEnd/>
                <a:tailEnd/>
              </a:ln>
            </p:spPr>
            <p:txBody>
              <a:bodyPr/>
              <a:lstStyle/>
              <a:p>
                <a:endParaRPr lang="it-IT"/>
              </a:p>
            </p:txBody>
          </p:sp>
          <p:sp>
            <p:nvSpPr>
              <p:cNvPr id="7182" name="Freeform 831"/>
              <p:cNvSpPr>
                <a:spLocks/>
              </p:cNvSpPr>
              <p:nvPr/>
            </p:nvSpPr>
            <p:spPr bwMode="auto">
              <a:xfrm>
                <a:off x="4102" y="2469"/>
                <a:ext cx="102" cy="52"/>
              </a:xfrm>
              <a:custGeom>
                <a:avLst/>
                <a:gdLst/>
                <a:ahLst/>
                <a:cxnLst>
                  <a:cxn ang="0">
                    <a:pos x="59" y="15"/>
                  </a:cxn>
                  <a:cxn ang="0">
                    <a:pos x="64" y="15"/>
                  </a:cxn>
                  <a:cxn ang="0">
                    <a:pos x="59" y="24"/>
                  </a:cxn>
                  <a:cxn ang="0">
                    <a:pos x="53" y="24"/>
                  </a:cxn>
                  <a:cxn ang="0">
                    <a:pos x="43" y="24"/>
                  </a:cxn>
                  <a:cxn ang="0">
                    <a:pos x="32" y="34"/>
                  </a:cxn>
                  <a:cxn ang="0">
                    <a:pos x="22" y="34"/>
                  </a:cxn>
                  <a:cxn ang="0">
                    <a:pos x="22" y="47"/>
                  </a:cxn>
                  <a:cxn ang="0">
                    <a:pos x="0" y="47"/>
                  </a:cxn>
                  <a:cxn ang="0">
                    <a:pos x="11" y="52"/>
                  </a:cxn>
                  <a:cxn ang="0">
                    <a:pos x="27" y="52"/>
                  </a:cxn>
                  <a:cxn ang="0">
                    <a:pos x="32" y="47"/>
                  </a:cxn>
                  <a:cxn ang="0">
                    <a:pos x="43" y="52"/>
                  </a:cxn>
                  <a:cxn ang="0">
                    <a:pos x="53" y="47"/>
                  </a:cxn>
                  <a:cxn ang="0">
                    <a:pos x="70" y="24"/>
                  </a:cxn>
                  <a:cxn ang="0">
                    <a:pos x="91" y="24"/>
                  </a:cxn>
                  <a:cxn ang="0">
                    <a:pos x="96" y="24"/>
                  </a:cxn>
                  <a:cxn ang="0">
                    <a:pos x="91" y="15"/>
                  </a:cxn>
                  <a:cxn ang="0">
                    <a:pos x="102" y="15"/>
                  </a:cxn>
                  <a:cxn ang="0">
                    <a:pos x="85" y="10"/>
                  </a:cxn>
                  <a:cxn ang="0">
                    <a:pos x="85" y="5"/>
                  </a:cxn>
                  <a:cxn ang="0">
                    <a:pos x="75" y="0"/>
                  </a:cxn>
                  <a:cxn ang="0">
                    <a:pos x="64" y="10"/>
                  </a:cxn>
                  <a:cxn ang="0">
                    <a:pos x="59" y="15"/>
                  </a:cxn>
                </a:cxnLst>
                <a:rect l="0" t="0" r="r" b="b"/>
                <a:pathLst>
                  <a:path w="102" h="52">
                    <a:moveTo>
                      <a:pt x="59" y="15"/>
                    </a:moveTo>
                    <a:lnTo>
                      <a:pt x="64" y="15"/>
                    </a:lnTo>
                    <a:lnTo>
                      <a:pt x="59" y="24"/>
                    </a:lnTo>
                    <a:lnTo>
                      <a:pt x="53" y="24"/>
                    </a:lnTo>
                    <a:lnTo>
                      <a:pt x="43" y="24"/>
                    </a:lnTo>
                    <a:lnTo>
                      <a:pt x="32" y="34"/>
                    </a:lnTo>
                    <a:lnTo>
                      <a:pt x="22" y="34"/>
                    </a:lnTo>
                    <a:lnTo>
                      <a:pt x="22" y="47"/>
                    </a:lnTo>
                    <a:lnTo>
                      <a:pt x="0" y="47"/>
                    </a:lnTo>
                    <a:lnTo>
                      <a:pt x="11" y="52"/>
                    </a:lnTo>
                    <a:lnTo>
                      <a:pt x="27" y="52"/>
                    </a:lnTo>
                    <a:lnTo>
                      <a:pt x="32" y="47"/>
                    </a:lnTo>
                    <a:lnTo>
                      <a:pt x="43" y="52"/>
                    </a:lnTo>
                    <a:lnTo>
                      <a:pt x="53" y="47"/>
                    </a:lnTo>
                    <a:lnTo>
                      <a:pt x="70" y="24"/>
                    </a:lnTo>
                    <a:lnTo>
                      <a:pt x="91" y="24"/>
                    </a:lnTo>
                    <a:lnTo>
                      <a:pt x="96" y="24"/>
                    </a:lnTo>
                    <a:lnTo>
                      <a:pt x="91" y="15"/>
                    </a:lnTo>
                    <a:lnTo>
                      <a:pt x="102" y="15"/>
                    </a:lnTo>
                    <a:lnTo>
                      <a:pt x="85" y="10"/>
                    </a:lnTo>
                    <a:lnTo>
                      <a:pt x="85" y="5"/>
                    </a:lnTo>
                    <a:lnTo>
                      <a:pt x="75" y="0"/>
                    </a:lnTo>
                    <a:lnTo>
                      <a:pt x="64" y="10"/>
                    </a:lnTo>
                    <a:lnTo>
                      <a:pt x="59" y="15"/>
                    </a:lnTo>
                  </a:path>
                </a:pathLst>
              </a:custGeom>
              <a:grpFill/>
              <a:ln w="4763" cap="rnd">
                <a:solidFill>
                  <a:schemeClr val="bg1"/>
                </a:solidFill>
                <a:prstDash val="solid"/>
                <a:round/>
                <a:headEnd/>
                <a:tailEnd/>
              </a:ln>
            </p:spPr>
            <p:txBody>
              <a:bodyPr/>
              <a:lstStyle/>
              <a:p>
                <a:endParaRPr lang="it-IT"/>
              </a:p>
            </p:txBody>
          </p:sp>
        </p:grpSp>
        <p:grpSp>
          <p:nvGrpSpPr>
            <p:cNvPr id="4459" name="Group 835"/>
            <p:cNvGrpSpPr>
              <a:grpSpLocks/>
            </p:cNvGrpSpPr>
            <p:nvPr/>
          </p:nvGrpSpPr>
          <p:grpSpPr bwMode="auto">
            <a:xfrm>
              <a:off x="6661429" y="5326245"/>
              <a:ext cx="33547" cy="15008"/>
              <a:chOff x="4146" y="2483"/>
              <a:chExt cx="20" cy="10"/>
            </a:xfrm>
            <a:solidFill>
              <a:schemeClr val="bg1">
                <a:lumMod val="75000"/>
              </a:schemeClr>
            </a:solidFill>
          </p:grpSpPr>
          <p:sp>
            <p:nvSpPr>
              <p:cNvPr id="7179" name="Freeform 833"/>
              <p:cNvSpPr>
                <a:spLocks/>
              </p:cNvSpPr>
              <p:nvPr/>
            </p:nvSpPr>
            <p:spPr bwMode="auto">
              <a:xfrm>
                <a:off x="4146" y="2483"/>
                <a:ext cx="20" cy="10"/>
              </a:xfrm>
              <a:custGeom>
                <a:avLst/>
                <a:gdLst/>
                <a:ahLst/>
                <a:cxnLst>
                  <a:cxn ang="0">
                    <a:pos x="0" y="10"/>
                  </a:cxn>
                  <a:cxn ang="0">
                    <a:pos x="10" y="10"/>
                  </a:cxn>
                  <a:cxn ang="0">
                    <a:pos x="15" y="10"/>
                  </a:cxn>
                  <a:cxn ang="0">
                    <a:pos x="20" y="0"/>
                  </a:cxn>
                  <a:cxn ang="0">
                    <a:pos x="15" y="0"/>
                  </a:cxn>
                  <a:cxn ang="0">
                    <a:pos x="0" y="10"/>
                  </a:cxn>
                </a:cxnLst>
                <a:rect l="0" t="0" r="r" b="b"/>
                <a:pathLst>
                  <a:path w="20" h="10">
                    <a:moveTo>
                      <a:pt x="0" y="10"/>
                    </a:moveTo>
                    <a:lnTo>
                      <a:pt x="10" y="10"/>
                    </a:lnTo>
                    <a:lnTo>
                      <a:pt x="15" y="10"/>
                    </a:lnTo>
                    <a:lnTo>
                      <a:pt x="20" y="0"/>
                    </a:lnTo>
                    <a:lnTo>
                      <a:pt x="15" y="0"/>
                    </a:lnTo>
                    <a:lnTo>
                      <a:pt x="0" y="10"/>
                    </a:lnTo>
                    <a:close/>
                  </a:path>
                </a:pathLst>
              </a:custGeom>
              <a:grpFill/>
              <a:ln w="9525">
                <a:solidFill>
                  <a:schemeClr val="bg1"/>
                </a:solidFill>
                <a:round/>
                <a:headEnd/>
                <a:tailEnd/>
              </a:ln>
            </p:spPr>
            <p:txBody>
              <a:bodyPr/>
              <a:lstStyle/>
              <a:p>
                <a:endParaRPr lang="it-IT"/>
              </a:p>
            </p:txBody>
          </p:sp>
          <p:sp>
            <p:nvSpPr>
              <p:cNvPr id="7180" name="Freeform 834"/>
              <p:cNvSpPr>
                <a:spLocks/>
              </p:cNvSpPr>
              <p:nvPr/>
            </p:nvSpPr>
            <p:spPr bwMode="auto">
              <a:xfrm>
                <a:off x="4146" y="2483"/>
                <a:ext cx="20" cy="10"/>
              </a:xfrm>
              <a:custGeom>
                <a:avLst/>
                <a:gdLst/>
                <a:ahLst/>
                <a:cxnLst>
                  <a:cxn ang="0">
                    <a:pos x="0" y="10"/>
                  </a:cxn>
                  <a:cxn ang="0">
                    <a:pos x="10" y="10"/>
                  </a:cxn>
                  <a:cxn ang="0">
                    <a:pos x="15" y="10"/>
                  </a:cxn>
                  <a:cxn ang="0">
                    <a:pos x="20" y="0"/>
                  </a:cxn>
                  <a:cxn ang="0">
                    <a:pos x="15" y="0"/>
                  </a:cxn>
                  <a:cxn ang="0">
                    <a:pos x="0" y="10"/>
                  </a:cxn>
                </a:cxnLst>
                <a:rect l="0" t="0" r="r" b="b"/>
                <a:pathLst>
                  <a:path w="20" h="10">
                    <a:moveTo>
                      <a:pt x="0" y="10"/>
                    </a:moveTo>
                    <a:lnTo>
                      <a:pt x="10" y="10"/>
                    </a:lnTo>
                    <a:lnTo>
                      <a:pt x="15" y="10"/>
                    </a:lnTo>
                    <a:lnTo>
                      <a:pt x="20" y="0"/>
                    </a:lnTo>
                    <a:lnTo>
                      <a:pt x="15" y="0"/>
                    </a:lnTo>
                    <a:lnTo>
                      <a:pt x="0" y="10"/>
                    </a:lnTo>
                    <a:close/>
                  </a:path>
                </a:pathLst>
              </a:custGeom>
              <a:grpFill/>
              <a:ln w="4763" cap="rnd">
                <a:solidFill>
                  <a:schemeClr val="bg1"/>
                </a:solidFill>
                <a:prstDash val="solid"/>
                <a:round/>
                <a:headEnd/>
                <a:tailEnd/>
              </a:ln>
            </p:spPr>
            <p:txBody>
              <a:bodyPr/>
              <a:lstStyle/>
              <a:p>
                <a:endParaRPr lang="it-IT"/>
              </a:p>
            </p:txBody>
          </p:sp>
        </p:grpSp>
        <p:grpSp>
          <p:nvGrpSpPr>
            <p:cNvPr id="4460" name="Group 838"/>
            <p:cNvGrpSpPr>
              <a:grpSpLocks/>
            </p:cNvGrpSpPr>
            <p:nvPr/>
          </p:nvGrpSpPr>
          <p:grpSpPr bwMode="auto">
            <a:xfrm>
              <a:off x="6661429" y="5326245"/>
              <a:ext cx="33547" cy="15008"/>
              <a:chOff x="4146" y="2483"/>
              <a:chExt cx="20" cy="10"/>
            </a:xfrm>
            <a:solidFill>
              <a:schemeClr val="bg1">
                <a:lumMod val="75000"/>
              </a:schemeClr>
            </a:solidFill>
          </p:grpSpPr>
          <p:sp>
            <p:nvSpPr>
              <p:cNvPr id="7177" name="Freeform 836"/>
              <p:cNvSpPr>
                <a:spLocks/>
              </p:cNvSpPr>
              <p:nvPr/>
            </p:nvSpPr>
            <p:spPr bwMode="auto">
              <a:xfrm>
                <a:off x="4146" y="2483"/>
                <a:ext cx="20" cy="10"/>
              </a:xfrm>
              <a:custGeom>
                <a:avLst/>
                <a:gdLst/>
                <a:ahLst/>
                <a:cxnLst>
                  <a:cxn ang="0">
                    <a:pos x="0" y="10"/>
                  </a:cxn>
                  <a:cxn ang="0">
                    <a:pos x="10" y="10"/>
                  </a:cxn>
                  <a:cxn ang="0">
                    <a:pos x="15" y="10"/>
                  </a:cxn>
                  <a:cxn ang="0">
                    <a:pos x="20" y="0"/>
                  </a:cxn>
                  <a:cxn ang="0">
                    <a:pos x="15" y="0"/>
                  </a:cxn>
                  <a:cxn ang="0">
                    <a:pos x="0" y="10"/>
                  </a:cxn>
                </a:cxnLst>
                <a:rect l="0" t="0" r="r" b="b"/>
                <a:pathLst>
                  <a:path w="20" h="10">
                    <a:moveTo>
                      <a:pt x="0" y="10"/>
                    </a:moveTo>
                    <a:lnTo>
                      <a:pt x="10" y="10"/>
                    </a:lnTo>
                    <a:lnTo>
                      <a:pt x="15" y="10"/>
                    </a:lnTo>
                    <a:lnTo>
                      <a:pt x="20" y="0"/>
                    </a:lnTo>
                    <a:lnTo>
                      <a:pt x="15" y="0"/>
                    </a:lnTo>
                    <a:lnTo>
                      <a:pt x="0" y="10"/>
                    </a:lnTo>
                    <a:close/>
                  </a:path>
                </a:pathLst>
              </a:custGeom>
              <a:grpFill/>
              <a:ln w="9525">
                <a:solidFill>
                  <a:schemeClr val="bg1"/>
                </a:solidFill>
                <a:round/>
                <a:headEnd/>
                <a:tailEnd/>
              </a:ln>
            </p:spPr>
            <p:txBody>
              <a:bodyPr/>
              <a:lstStyle/>
              <a:p>
                <a:endParaRPr lang="it-IT"/>
              </a:p>
            </p:txBody>
          </p:sp>
          <p:sp>
            <p:nvSpPr>
              <p:cNvPr id="7178" name="Freeform 837"/>
              <p:cNvSpPr>
                <a:spLocks/>
              </p:cNvSpPr>
              <p:nvPr/>
            </p:nvSpPr>
            <p:spPr bwMode="auto">
              <a:xfrm>
                <a:off x="4146" y="2483"/>
                <a:ext cx="20" cy="10"/>
              </a:xfrm>
              <a:custGeom>
                <a:avLst/>
                <a:gdLst/>
                <a:ahLst/>
                <a:cxnLst>
                  <a:cxn ang="0">
                    <a:pos x="0" y="10"/>
                  </a:cxn>
                  <a:cxn ang="0">
                    <a:pos x="10" y="10"/>
                  </a:cxn>
                  <a:cxn ang="0">
                    <a:pos x="15" y="10"/>
                  </a:cxn>
                  <a:cxn ang="0">
                    <a:pos x="20" y="0"/>
                  </a:cxn>
                  <a:cxn ang="0">
                    <a:pos x="15" y="0"/>
                  </a:cxn>
                  <a:cxn ang="0">
                    <a:pos x="0" y="10"/>
                  </a:cxn>
                </a:cxnLst>
                <a:rect l="0" t="0" r="r" b="b"/>
                <a:pathLst>
                  <a:path w="20" h="10">
                    <a:moveTo>
                      <a:pt x="0" y="10"/>
                    </a:moveTo>
                    <a:lnTo>
                      <a:pt x="10" y="10"/>
                    </a:lnTo>
                    <a:lnTo>
                      <a:pt x="15" y="10"/>
                    </a:lnTo>
                    <a:lnTo>
                      <a:pt x="20" y="0"/>
                    </a:lnTo>
                    <a:lnTo>
                      <a:pt x="15" y="0"/>
                    </a:lnTo>
                    <a:lnTo>
                      <a:pt x="0" y="10"/>
                    </a:lnTo>
                  </a:path>
                </a:pathLst>
              </a:custGeom>
              <a:grpFill/>
              <a:ln w="4763" cap="rnd">
                <a:solidFill>
                  <a:schemeClr val="bg1"/>
                </a:solidFill>
                <a:prstDash val="solid"/>
                <a:round/>
                <a:headEnd/>
                <a:tailEnd/>
              </a:ln>
            </p:spPr>
            <p:txBody>
              <a:bodyPr/>
              <a:lstStyle/>
              <a:p>
                <a:endParaRPr lang="it-IT"/>
              </a:p>
            </p:txBody>
          </p:sp>
        </p:grpSp>
        <p:grpSp>
          <p:nvGrpSpPr>
            <p:cNvPr id="4461" name="Group 841"/>
            <p:cNvGrpSpPr>
              <a:grpSpLocks/>
            </p:cNvGrpSpPr>
            <p:nvPr/>
          </p:nvGrpSpPr>
          <p:grpSpPr bwMode="auto">
            <a:xfrm>
              <a:off x="6579237" y="5341254"/>
              <a:ext cx="172771" cy="114067"/>
              <a:chOff x="4097" y="2493"/>
              <a:chExt cx="103" cy="76"/>
            </a:xfrm>
            <a:solidFill>
              <a:schemeClr val="bg1">
                <a:lumMod val="75000"/>
              </a:schemeClr>
            </a:solidFill>
          </p:grpSpPr>
          <p:sp>
            <p:nvSpPr>
              <p:cNvPr id="7175" name="Freeform 839"/>
              <p:cNvSpPr>
                <a:spLocks/>
              </p:cNvSpPr>
              <p:nvPr/>
            </p:nvSpPr>
            <p:spPr bwMode="auto">
              <a:xfrm>
                <a:off x="4097" y="2493"/>
                <a:ext cx="103" cy="76"/>
              </a:xfrm>
              <a:custGeom>
                <a:avLst/>
                <a:gdLst/>
                <a:ahLst/>
                <a:cxnLst>
                  <a:cxn ang="0">
                    <a:pos x="5" y="23"/>
                  </a:cxn>
                  <a:cxn ang="0">
                    <a:pos x="15" y="28"/>
                  </a:cxn>
                  <a:cxn ang="0">
                    <a:pos x="32" y="28"/>
                  </a:cxn>
                  <a:cxn ang="0">
                    <a:pos x="37" y="23"/>
                  </a:cxn>
                  <a:cxn ang="0">
                    <a:pos x="48" y="28"/>
                  </a:cxn>
                  <a:cxn ang="0">
                    <a:pos x="59" y="23"/>
                  </a:cxn>
                  <a:cxn ang="0">
                    <a:pos x="76" y="0"/>
                  </a:cxn>
                  <a:cxn ang="0">
                    <a:pos x="97" y="0"/>
                  </a:cxn>
                  <a:cxn ang="0">
                    <a:pos x="91" y="10"/>
                  </a:cxn>
                  <a:cxn ang="0">
                    <a:pos x="97" y="19"/>
                  </a:cxn>
                  <a:cxn ang="0">
                    <a:pos x="91" y="23"/>
                  </a:cxn>
                  <a:cxn ang="0">
                    <a:pos x="103" y="28"/>
                  </a:cxn>
                  <a:cxn ang="0">
                    <a:pos x="97" y="32"/>
                  </a:cxn>
                  <a:cxn ang="0">
                    <a:pos x="81" y="47"/>
                  </a:cxn>
                  <a:cxn ang="0">
                    <a:pos x="76" y="56"/>
                  </a:cxn>
                  <a:cxn ang="0">
                    <a:pos x="81" y="56"/>
                  </a:cxn>
                  <a:cxn ang="0">
                    <a:pos x="76" y="67"/>
                  </a:cxn>
                  <a:cxn ang="0">
                    <a:pos x="65" y="76"/>
                  </a:cxn>
                  <a:cxn ang="0">
                    <a:pos x="59" y="67"/>
                  </a:cxn>
                  <a:cxn ang="0">
                    <a:pos x="43" y="67"/>
                  </a:cxn>
                  <a:cxn ang="0">
                    <a:pos x="32" y="67"/>
                  </a:cxn>
                  <a:cxn ang="0">
                    <a:pos x="32" y="61"/>
                  </a:cxn>
                  <a:cxn ang="0">
                    <a:pos x="15" y="61"/>
                  </a:cxn>
                  <a:cxn ang="0">
                    <a:pos x="10" y="52"/>
                  </a:cxn>
                  <a:cxn ang="0">
                    <a:pos x="5" y="38"/>
                  </a:cxn>
                  <a:cxn ang="0">
                    <a:pos x="0" y="28"/>
                  </a:cxn>
                  <a:cxn ang="0">
                    <a:pos x="5" y="23"/>
                  </a:cxn>
                </a:cxnLst>
                <a:rect l="0" t="0" r="r" b="b"/>
                <a:pathLst>
                  <a:path w="103" h="76">
                    <a:moveTo>
                      <a:pt x="5" y="23"/>
                    </a:moveTo>
                    <a:lnTo>
                      <a:pt x="15" y="28"/>
                    </a:lnTo>
                    <a:lnTo>
                      <a:pt x="32" y="28"/>
                    </a:lnTo>
                    <a:lnTo>
                      <a:pt x="37" y="23"/>
                    </a:lnTo>
                    <a:lnTo>
                      <a:pt x="48" y="28"/>
                    </a:lnTo>
                    <a:lnTo>
                      <a:pt x="59" y="23"/>
                    </a:lnTo>
                    <a:lnTo>
                      <a:pt x="76" y="0"/>
                    </a:lnTo>
                    <a:lnTo>
                      <a:pt x="97" y="0"/>
                    </a:lnTo>
                    <a:lnTo>
                      <a:pt x="91" y="10"/>
                    </a:lnTo>
                    <a:lnTo>
                      <a:pt x="97" y="19"/>
                    </a:lnTo>
                    <a:lnTo>
                      <a:pt x="91" y="23"/>
                    </a:lnTo>
                    <a:lnTo>
                      <a:pt x="103" y="28"/>
                    </a:lnTo>
                    <a:lnTo>
                      <a:pt x="97" y="32"/>
                    </a:lnTo>
                    <a:lnTo>
                      <a:pt x="81" y="47"/>
                    </a:lnTo>
                    <a:lnTo>
                      <a:pt x="76" y="56"/>
                    </a:lnTo>
                    <a:lnTo>
                      <a:pt x="81" y="56"/>
                    </a:lnTo>
                    <a:lnTo>
                      <a:pt x="76" y="67"/>
                    </a:lnTo>
                    <a:lnTo>
                      <a:pt x="65" y="76"/>
                    </a:lnTo>
                    <a:lnTo>
                      <a:pt x="59" y="67"/>
                    </a:lnTo>
                    <a:lnTo>
                      <a:pt x="43" y="67"/>
                    </a:lnTo>
                    <a:lnTo>
                      <a:pt x="32" y="67"/>
                    </a:lnTo>
                    <a:lnTo>
                      <a:pt x="32" y="61"/>
                    </a:lnTo>
                    <a:lnTo>
                      <a:pt x="15" y="61"/>
                    </a:lnTo>
                    <a:lnTo>
                      <a:pt x="10" y="52"/>
                    </a:lnTo>
                    <a:lnTo>
                      <a:pt x="5" y="38"/>
                    </a:lnTo>
                    <a:lnTo>
                      <a:pt x="0" y="28"/>
                    </a:lnTo>
                    <a:lnTo>
                      <a:pt x="5" y="23"/>
                    </a:lnTo>
                    <a:close/>
                  </a:path>
                </a:pathLst>
              </a:custGeom>
              <a:grpFill/>
              <a:ln w="9525">
                <a:solidFill>
                  <a:schemeClr val="bg1"/>
                </a:solidFill>
                <a:round/>
                <a:headEnd/>
                <a:tailEnd/>
              </a:ln>
            </p:spPr>
            <p:txBody>
              <a:bodyPr/>
              <a:lstStyle/>
              <a:p>
                <a:endParaRPr lang="it-IT"/>
              </a:p>
            </p:txBody>
          </p:sp>
          <p:sp>
            <p:nvSpPr>
              <p:cNvPr id="7176" name="Freeform 840"/>
              <p:cNvSpPr>
                <a:spLocks/>
              </p:cNvSpPr>
              <p:nvPr/>
            </p:nvSpPr>
            <p:spPr bwMode="auto">
              <a:xfrm>
                <a:off x="4097" y="2493"/>
                <a:ext cx="103" cy="76"/>
              </a:xfrm>
              <a:custGeom>
                <a:avLst/>
                <a:gdLst/>
                <a:ahLst/>
                <a:cxnLst>
                  <a:cxn ang="0">
                    <a:pos x="5" y="23"/>
                  </a:cxn>
                  <a:cxn ang="0">
                    <a:pos x="15" y="28"/>
                  </a:cxn>
                  <a:cxn ang="0">
                    <a:pos x="32" y="28"/>
                  </a:cxn>
                  <a:cxn ang="0">
                    <a:pos x="37" y="23"/>
                  </a:cxn>
                  <a:cxn ang="0">
                    <a:pos x="48" y="28"/>
                  </a:cxn>
                  <a:cxn ang="0">
                    <a:pos x="59" y="23"/>
                  </a:cxn>
                  <a:cxn ang="0">
                    <a:pos x="76" y="0"/>
                  </a:cxn>
                  <a:cxn ang="0">
                    <a:pos x="97" y="0"/>
                  </a:cxn>
                  <a:cxn ang="0">
                    <a:pos x="91" y="10"/>
                  </a:cxn>
                  <a:cxn ang="0">
                    <a:pos x="97" y="19"/>
                  </a:cxn>
                  <a:cxn ang="0">
                    <a:pos x="91" y="23"/>
                  </a:cxn>
                  <a:cxn ang="0">
                    <a:pos x="103" y="28"/>
                  </a:cxn>
                  <a:cxn ang="0">
                    <a:pos x="97" y="32"/>
                  </a:cxn>
                  <a:cxn ang="0">
                    <a:pos x="81" y="47"/>
                  </a:cxn>
                  <a:cxn ang="0">
                    <a:pos x="76" y="56"/>
                  </a:cxn>
                  <a:cxn ang="0">
                    <a:pos x="81" y="56"/>
                  </a:cxn>
                  <a:cxn ang="0">
                    <a:pos x="76" y="67"/>
                  </a:cxn>
                  <a:cxn ang="0">
                    <a:pos x="65" y="76"/>
                  </a:cxn>
                  <a:cxn ang="0">
                    <a:pos x="59" y="67"/>
                  </a:cxn>
                  <a:cxn ang="0">
                    <a:pos x="43" y="67"/>
                  </a:cxn>
                  <a:cxn ang="0">
                    <a:pos x="32" y="67"/>
                  </a:cxn>
                  <a:cxn ang="0">
                    <a:pos x="32" y="61"/>
                  </a:cxn>
                  <a:cxn ang="0">
                    <a:pos x="15" y="61"/>
                  </a:cxn>
                  <a:cxn ang="0">
                    <a:pos x="10" y="52"/>
                  </a:cxn>
                  <a:cxn ang="0">
                    <a:pos x="5" y="38"/>
                  </a:cxn>
                  <a:cxn ang="0">
                    <a:pos x="0" y="28"/>
                  </a:cxn>
                  <a:cxn ang="0">
                    <a:pos x="5" y="23"/>
                  </a:cxn>
                </a:cxnLst>
                <a:rect l="0" t="0" r="r" b="b"/>
                <a:pathLst>
                  <a:path w="103" h="76">
                    <a:moveTo>
                      <a:pt x="5" y="23"/>
                    </a:moveTo>
                    <a:lnTo>
                      <a:pt x="15" y="28"/>
                    </a:lnTo>
                    <a:lnTo>
                      <a:pt x="32" y="28"/>
                    </a:lnTo>
                    <a:lnTo>
                      <a:pt x="37" y="23"/>
                    </a:lnTo>
                    <a:lnTo>
                      <a:pt x="48" y="28"/>
                    </a:lnTo>
                    <a:lnTo>
                      <a:pt x="59" y="23"/>
                    </a:lnTo>
                    <a:lnTo>
                      <a:pt x="76" y="0"/>
                    </a:lnTo>
                    <a:lnTo>
                      <a:pt x="97" y="0"/>
                    </a:lnTo>
                    <a:lnTo>
                      <a:pt x="91" y="10"/>
                    </a:lnTo>
                    <a:lnTo>
                      <a:pt x="97" y="19"/>
                    </a:lnTo>
                    <a:lnTo>
                      <a:pt x="91" y="23"/>
                    </a:lnTo>
                    <a:lnTo>
                      <a:pt x="103" y="28"/>
                    </a:lnTo>
                    <a:lnTo>
                      <a:pt x="97" y="32"/>
                    </a:lnTo>
                    <a:lnTo>
                      <a:pt x="81" y="47"/>
                    </a:lnTo>
                    <a:lnTo>
                      <a:pt x="76" y="56"/>
                    </a:lnTo>
                    <a:lnTo>
                      <a:pt x="81" y="56"/>
                    </a:lnTo>
                    <a:lnTo>
                      <a:pt x="76" y="67"/>
                    </a:lnTo>
                    <a:lnTo>
                      <a:pt x="65" y="76"/>
                    </a:lnTo>
                    <a:lnTo>
                      <a:pt x="59" y="67"/>
                    </a:lnTo>
                    <a:lnTo>
                      <a:pt x="43" y="67"/>
                    </a:lnTo>
                    <a:lnTo>
                      <a:pt x="32" y="67"/>
                    </a:lnTo>
                    <a:lnTo>
                      <a:pt x="32" y="61"/>
                    </a:lnTo>
                    <a:lnTo>
                      <a:pt x="15" y="61"/>
                    </a:lnTo>
                    <a:lnTo>
                      <a:pt x="10" y="52"/>
                    </a:lnTo>
                    <a:lnTo>
                      <a:pt x="5" y="38"/>
                    </a:lnTo>
                    <a:lnTo>
                      <a:pt x="0" y="28"/>
                    </a:lnTo>
                    <a:lnTo>
                      <a:pt x="5" y="23"/>
                    </a:lnTo>
                    <a:close/>
                  </a:path>
                </a:pathLst>
              </a:custGeom>
              <a:grpFill/>
              <a:ln w="4763" cap="rnd">
                <a:solidFill>
                  <a:schemeClr val="bg1"/>
                </a:solidFill>
                <a:prstDash val="solid"/>
                <a:round/>
                <a:headEnd/>
                <a:tailEnd/>
              </a:ln>
            </p:spPr>
            <p:txBody>
              <a:bodyPr/>
              <a:lstStyle/>
              <a:p>
                <a:endParaRPr lang="it-IT"/>
              </a:p>
            </p:txBody>
          </p:sp>
        </p:grpSp>
        <p:grpSp>
          <p:nvGrpSpPr>
            <p:cNvPr id="4462" name="Group 844"/>
            <p:cNvGrpSpPr>
              <a:grpSpLocks/>
            </p:cNvGrpSpPr>
            <p:nvPr/>
          </p:nvGrpSpPr>
          <p:grpSpPr bwMode="auto">
            <a:xfrm>
              <a:off x="6579237" y="5341254"/>
              <a:ext cx="172771" cy="114067"/>
              <a:chOff x="4097" y="2493"/>
              <a:chExt cx="103" cy="76"/>
            </a:xfrm>
            <a:solidFill>
              <a:schemeClr val="bg1">
                <a:lumMod val="75000"/>
              </a:schemeClr>
            </a:solidFill>
          </p:grpSpPr>
          <p:sp>
            <p:nvSpPr>
              <p:cNvPr id="7173" name="Freeform 842"/>
              <p:cNvSpPr>
                <a:spLocks/>
              </p:cNvSpPr>
              <p:nvPr/>
            </p:nvSpPr>
            <p:spPr bwMode="auto">
              <a:xfrm>
                <a:off x="4097" y="2493"/>
                <a:ext cx="103" cy="76"/>
              </a:xfrm>
              <a:custGeom>
                <a:avLst/>
                <a:gdLst/>
                <a:ahLst/>
                <a:cxnLst>
                  <a:cxn ang="0">
                    <a:pos x="5" y="23"/>
                  </a:cxn>
                  <a:cxn ang="0">
                    <a:pos x="15" y="28"/>
                  </a:cxn>
                  <a:cxn ang="0">
                    <a:pos x="32" y="28"/>
                  </a:cxn>
                  <a:cxn ang="0">
                    <a:pos x="37" y="23"/>
                  </a:cxn>
                  <a:cxn ang="0">
                    <a:pos x="48" y="28"/>
                  </a:cxn>
                  <a:cxn ang="0">
                    <a:pos x="59" y="23"/>
                  </a:cxn>
                  <a:cxn ang="0">
                    <a:pos x="76" y="0"/>
                  </a:cxn>
                  <a:cxn ang="0">
                    <a:pos x="97" y="0"/>
                  </a:cxn>
                  <a:cxn ang="0">
                    <a:pos x="91" y="10"/>
                  </a:cxn>
                  <a:cxn ang="0">
                    <a:pos x="97" y="19"/>
                  </a:cxn>
                  <a:cxn ang="0">
                    <a:pos x="91" y="23"/>
                  </a:cxn>
                  <a:cxn ang="0">
                    <a:pos x="103" y="28"/>
                  </a:cxn>
                  <a:cxn ang="0">
                    <a:pos x="97" y="32"/>
                  </a:cxn>
                  <a:cxn ang="0">
                    <a:pos x="81" y="47"/>
                  </a:cxn>
                  <a:cxn ang="0">
                    <a:pos x="76" y="56"/>
                  </a:cxn>
                  <a:cxn ang="0">
                    <a:pos x="81" y="56"/>
                  </a:cxn>
                  <a:cxn ang="0">
                    <a:pos x="76" y="67"/>
                  </a:cxn>
                  <a:cxn ang="0">
                    <a:pos x="65" y="76"/>
                  </a:cxn>
                  <a:cxn ang="0">
                    <a:pos x="59" y="67"/>
                  </a:cxn>
                  <a:cxn ang="0">
                    <a:pos x="43" y="67"/>
                  </a:cxn>
                  <a:cxn ang="0">
                    <a:pos x="32" y="67"/>
                  </a:cxn>
                  <a:cxn ang="0">
                    <a:pos x="32" y="61"/>
                  </a:cxn>
                  <a:cxn ang="0">
                    <a:pos x="15" y="61"/>
                  </a:cxn>
                  <a:cxn ang="0">
                    <a:pos x="10" y="52"/>
                  </a:cxn>
                  <a:cxn ang="0">
                    <a:pos x="5" y="38"/>
                  </a:cxn>
                  <a:cxn ang="0">
                    <a:pos x="0" y="28"/>
                  </a:cxn>
                  <a:cxn ang="0">
                    <a:pos x="5" y="23"/>
                  </a:cxn>
                </a:cxnLst>
                <a:rect l="0" t="0" r="r" b="b"/>
                <a:pathLst>
                  <a:path w="103" h="76">
                    <a:moveTo>
                      <a:pt x="5" y="23"/>
                    </a:moveTo>
                    <a:lnTo>
                      <a:pt x="15" y="28"/>
                    </a:lnTo>
                    <a:lnTo>
                      <a:pt x="32" y="28"/>
                    </a:lnTo>
                    <a:lnTo>
                      <a:pt x="37" y="23"/>
                    </a:lnTo>
                    <a:lnTo>
                      <a:pt x="48" y="28"/>
                    </a:lnTo>
                    <a:lnTo>
                      <a:pt x="59" y="23"/>
                    </a:lnTo>
                    <a:lnTo>
                      <a:pt x="76" y="0"/>
                    </a:lnTo>
                    <a:lnTo>
                      <a:pt x="97" y="0"/>
                    </a:lnTo>
                    <a:lnTo>
                      <a:pt x="91" y="10"/>
                    </a:lnTo>
                    <a:lnTo>
                      <a:pt x="97" y="19"/>
                    </a:lnTo>
                    <a:lnTo>
                      <a:pt x="91" y="23"/>
                    </a:lnTo>
                    <a:lnTo>
                      <a:pt x="103" y="28"/>
                    </a:lnTo>
                    <a:lnTo>
                      <a:pt x="97" y="32"/>
                    </a:lnTo>
                    <a:lnTo>
                      <a:pt x="81" y="47"/>
                    </a:lnTo>
                    <a:lnTo>
                      <a:pt x="76" y="56"/>
                    </a:lnTo>
                    <a:lnTo>
                      <a:pt x="81" y="56"/>
                    </a:lnTo>
                    <a:lnTo>
                      <a:pt x="76" y="67"/>
                    </a:lnTo>
                    <a:lnTo>
                      <a:pt x="65" y="76"/>
                    </a:lnTo>
                    <a:lnTo>
                      <a:pt x="59" y="67"/>
                    </a:lnTo>
                    <a:lnTo>
                      <a:pt x="43" y="67"/>
                    </a:lnTo>
                    <a:lnTo>
                      <a:pt x="32" y="67"/>
                    </a:lnTo>
                    <a:lnTo>
                      <a:pt x="32" y="61"/>
                    </a:lnTo>
                    <a:lnTo>
                      <a:pt x="15" y="61"/>
                    </a:lnTo>
                    <a:lnTo>
                      <a:pt x="10" y="52"/>
                    </a:lnTo>
                    <a:lnTo>
                      <a:pt x="5" y="38"/>
                    </a:lnTo>
                    <a:lnTo>
                      <a:pt x="0" y="28"/>
                    </a:lnTo>
                    <a:lnTo>
                      <a:pt x="5" y="23"/>
                    </a:lnTo>
                    <a:close/>
                  </a:path>
                </a:pathLst>
              </a:custGeom>
              <a:grpFill/>
              <a:ln w="9525">
                <a:solidFill>
                  <a:schemeClr val="bg1"/>
                </a:solidFill>
                <a:round/>
                <a:headEnd/>
                <a:tailEnd/>
              </a:ln>
            </p:spPr>
            <p:txBody>
              <a:bodyPr/>
              <a:lstStyle/>
              <a:p>
                <a:endParaRPr lang="it-IT"/>
              </a:p>
            </p:txBody>
          </p:sp>
          <p:sp>
            <p:nvSpPr>
              <p:cNvPr id="7174" name="Freeform 843"/>
              <p:cNvSpPr>
                <a:spLocks/>
              </p:cNvSpPr>
              <p:nvPr/>
            </p:nvSpPr>
            <p:spPr bwMode="auto">
              <a:xfrm>
                <a:off x="4097" y="2493"/>
                <a:ext cx="103" cy="76"/>
              </a:xfrm>
              <a:custGeom>
                <a:avLst/>
                <a:gdLst/>
                <a:ahLst/>
                <a:cxnLst>
                  <a:cxn ang="0">
                    <a:pos x="5" y="23"/>
                  </a:cxn>
                  <a:cxn ang="0">
                    <a:pos x="15" y="28"/>
                  </a:cxn>
                  <a:cxn ang="0">
                    <a:pos x="32" y="28"/>
                  </a:cxn>
                  <a:cxn ang="0">
                    <a:pos x="37" y="23"/>
                  </a:cxn>
                  <a:cxn ang="0">
                    <a:pos x="48" y="28"/>
                  </a:cxn>
                  <a:cxn ang="0">
                    <a:pos x="59" y="23"/>
                  </a:cxn>
                  <a:cxn ang="0">
                    <a:pos x="76" y="0"/>
                  </a:cxn>
                  <a:cxn ang="0">
                    <a:pos x="97" y="0"/>
                  </a:cxn>
                  <a:cxn ang="0">
                    <a:pos x="91" y="10"/>
                  </a:cxn>
                  <a:cxn ang="0">
                    <a:pos x="97" y="19"/>
                  </a:cxn>
                  <a:cxn ang="0">
                    <a:pos x="91" y="23"/>
                  </a:cxn>
                  <a:cxn ang="0">
                    <a:pos x="103" y="28"/>
                  </a:cxn>
                  <a:cxn ang="0">
                    <a:pos x="97" y="32"/>
                  </a:cxn>
                  <a:cxn ang="0">
                    <a:pos x="81" y="47"/>
                  </a:cxn>
                  <a:cxn ang="0">
                    <a:pos x="76" y="56"/>
                  </a:cxn>
                  <a:cxn ang="0">
                    <a:pos x="81" y="56"/>
                  </a:cxn>
                  <a:cxn ang="0">
                    <a:pos x="76" y="67"/>
                  </a:cxn>
                  <a:cxn ang="0">
                    <a:pos x="65" y="76"/>
                  </a:cxn>
                  <a:cxn ang="0">
                    <a:pos x="59" y="67"/>
                  </a:cxn>
                  <a:cxn ang="0">
                    <a:pos x="43" y="67"/>
                  </a:cxn>
                  <a:cxn ang="0">
                    <a:pos x="32" y="67"/>
                  </a:cxn>
                  <a:cxn ang="0">
                    <a:pos x="32" y="61"/>
                  </a:cxn>
                  <a:cxn ang="0">
                    <a:pos x="15" y="61"/>
                  </a:cxn>
                  <a:cxn ang="0">
                    <a:pos x="10" y="52"/>
                  </a:cxn>
                  <a:cxn ang="0">
                    <a:pos x="5" y="38"/>
                  </a:cxn>
                  <a:cxn ang="0">
                    <a:pos x="0" y="28"/>
                  </a:cxn>
                  <a:cxn ang="0">
                    <a:pos x="5" y="23"/>
                  </a:cxn>
                </a:cxnLst>
                <a:rect l="0" t="0" r="r" b="b"/>
                <a:pathLst>
                  <a:path w="103" h="76">
                    <a:moveTo>
                      <a:pt x="5" y="23"/>
                    </a:moveTo>
                    <a:lnTo>
                      <a:pt x="15" y="28"/>
                    </a:lnTo>
                    <a:lnTo>
                      <a:pt x="32" y="28"/>
                    </a:lnTo>
                    <a:lnTo>
                      <a:pt x="37" y="23"/>
                    </a:lnTo>
                    <a:lnTo>
                      <a:pt x="48" y="28"/>
                    </a:lnTo>
                    <a:lnTo>
                      <a:pt x="59" y="23"/>
                    </a:lnTo>
                    <a:lnTo>
                      <a:pt x="76" y="0"/>
                    </a:lnTo>
                    <a:lnTo>
                      <a:pt x="97" y="0"/>
                    </a:lnTo>
                    <a:lnTo>
                      <a:pt x="91" y="10"/>
                    </a:lnTo>
                    <a:lnTo>
                      <a:pt x="97" y="19"/>
                    </a:lnTo>
                    <a:lnTo>
                      <a:pt x="91" y="23"/>
                    </a:lnTo>
                    <a:lnTo>
                      <a:pt x="103" y="28"/>
                    </a:lnTo>
                    <a:lnTo>
                      <a:pt x="97" y="32"/>
                    </a:lnTo>
                    <a:lnTo>
                      <a:pt x="81" y="47"/>
                    </a:lnTo>
                    <a:lnTo>
                      <a:pt x="76" y="56"/>
                    </a:lnTo>
                    <a:lnTo>
                      <a:pt x="81" y="56"/>
                    </a:lnTo>
                    <a:lnTo>
                      <a:pt x="76" y="67"/>
                    </a:lnTo>
                    <a:lnTo>
                      <a:pt x="65" y="76"/>
                    </a:lnTo>
                    <a:lnTo>
                      <a:pt x="59" y="67"/>
                    </a:lnTo>
                    <a:lnTo>
                      <a:pt x="43" y="67"/>
                    </a:lnTo>
                    <a:lnTo>
                      <a:pt x="32" y="67"/>
                    </a:lnTo>
                    <a:lnTo>
                      <a:pt x="32" y="61"/>
                    </a:lnTo>
                    <a:lnTo>
                      <a:pt x="15" y="61"/>
                    </a:lnTo>
                    <a:lnTo>
                      <a:pt x="10" y="52"/>
                    </a:lnTo>
                    <a:lnTo>
                      <a:pt x="5" y="38"/>
                    </a:lnTo>
                    <a:lnTo>
                      <a:pt x="0" y="28"/>
                    </a:lnTo>
                    <a:lnTo>
                      <a:pt x="5" y="23"/>
                    </a:lnTo>
                  </a:path>
                </a:pathLst>
              </a:custGeom>
              <a:grpFill/>
              <a:ln w="4763" cap="rnd">
                <a:solidFill>
                  <a:schemeClr val="bg1"/>
                </a:solidFill>
                <a:prstDash val="solid"/>
                <a:round/>
                <a:headEnd/>
                <a:tailEnd/>
              </a:ln>
            </p:spPr>
            <p:txBody>
              <a:bodyPr/>
              <a:lstStyle/>
              <a:p>
                <a:endParaRPr lang="it-IT"/>
              </a:p>
            </p:txBody>
          </p:sp>
        </p:grpSp>
        <p:grpSp>
          <p:nvGrpSpPr>
            <p:cNvPr id="4463" name="Group 847"/>
            <p:cNvGrpSpPr>
              <a:grpSpLocks/>
            </p:cNvGrpSpPr>
            <p:nvPr/>
          </p:nvGrpSpPr>
          <p:grpSpPr bwMode="auto">
            <a:xfrm>
              <a:off x="6956651" y="5398286"/>
              <a:ext cx="167738" cy="120071"/>
              <a:chOff x="4322" y="2531"/>
              <a:chExt cx="100" cy="80"/>
            </a:xfrm>
            <a:solidFill>
              <a:schemeClr val="bg1">
                <a:lumMod val="75000"/>
              </a:schemeClr>
            </a:solidFill>
          </p:grpSpPr>
          <p:sp>
            <p:nvSpPr>
              <p:cNvPr id="7171" name="Freeform 845"/>
              <p:cNvSpPr>
                <a:spLocks/>
              </p:cNvSpPr>
              <p:nvPr/>
            </p:nvSpPr>
            <p:spPr bwMode="auto">
              <a:xfrm>
                <a:off x="4322" y="2531"/>
                <a:ext cx="100" cy="80"/>
              </a:xfrm>
              <a:custGeom>
                <a:avLst/>
                <a:gdLst/>
                <a:ahLst/>
                <a:cxnLst>
                  <a:cxn ang="0">
                    <a:pos x="100" y="22"/>
                  </a:cxn>
                  <a:cxn ang="0">
                    <a:pos x="100" y="46"/>
                  </a:cxn>
                  <a:cxn ang="0">
                    <a:pos x="100" y="80"/>
                  </a:cxn>
                  <a:cxn ang="0">
                    <a:pos x="84" y="70"/>
                  </a:cxn>
                  <a:cxn ang="0">
                    <a:pos x="68" y="75"/>
                  </a:cxn>
                  <a:cxn ang="0">
                    <a:pos x="74" y="66"/>
                  </a:cxn>
                  <a:cxn ang="0">
                    <a:pos x="68" y="51"/>
                  </a:cxn>
                  <a:cxn ang="0">
                    <a:pos x="21" y="28"/>
                  </a:cxn>
                  <a:cxn ang="0">
                    <a:pos x="15" y="37"/>
                  </a:cxn>
                  <a:cxn ang="0">
                    <a:pos x="15" y="28"/>
                  </a:cxn>
                  <a:cxn ang="0">
                    <a:pos x="10" y="22"/>
                  </a:cxn>
                  <a:cxn ang="0">
                    <a:pos x="21" y="22"/>
                  </a:cxn>
                  <a:cxn ang="0">
                    <a:pos x="31" y="18"/>
                  </a:cxn>
                  <a:cxn ang="0">
                    <a:pos x="10" y="18"/>
                  </a:cxn>
                  <a:cxn ang="0">
                    <a:pos x="5" y="13"/>
                  </a:cxn>
                  <a:cxn ang="0">
                    <a:pos x="0" y="13"/>
                  </a:cxn>
                  <a:cxn ang="0">
                    <a:pos x="10" y="0"/>
                  </a:cxn>
                  <a:cxn ang="0">
                    <a:pos x="15" y="0"/>
                  </a:cxn>
                  <a:cxn ang="0">
                    <a:pos x="31" y="9"/>
                  </a:cxn>
                  <a:cxn ang="0">
                    <a:pos x="31" y="18"/>
                  </a:cxn>
                  <a:cxn ang="0">
                    <a:pos x="42" y="28"/>
                  </a:cxn>
                  <a:cxn ang="0">
                    <a:pos x="53" y="18"/>
                  </a:cxn>
                  <a:cxn ang="0">
                    <a:pos x="68" y="13"/>
                  </a:cxn>
                  <a:cxn ang="0">
                    <a:pos x="100" y="22"/>
                  </a:cxn>
                </a:cxnLst>
                <a:rect l="0" t="0" r="r" b="b"/>
                <a:pathLst>
                  <a:path w="100" h="80">
                    <a:moveTo>
                      <a:pt x="100" y="22"/>
                    </a:moveTo>
                    <a:lnTo>
                      <a:pt x="100" y="46"/>
                    </a:lnTo>
                    <a:lnTo>
                      <a:pt x="100" y="80"/>
                    </a:lnTo>
                    <a:lnTo>
                      <a:pt x="84" y="70"/>
                    </a:lnTo>
                    <a:lnTo>
                      <a:pt x="68" y="75"/>
                    </a:lnTo>
                    <a:lnTo>
                      <a:pt x="74" y="66"/>
                    </a:lnTo>
                    <a:lnTo>
                      <a:pt x="68" y="51"/>
                    </a:lnTo>
                    <a:lnTo>
                      <a:pt x="21" y="28"/>
                    </a:lnTo>
                    <a:lnTo>
                      <a:pt x="15" y="37"/>
                    </a:lnTo>
                    <a:lnTo>
                      <a:pt x="15" y="28"/>
                    </a:lnTo>
                    <a:lnTo>
                      <a:pt x="10" y="22"/>
                    </a:lnTo>
                    <a:lnTo>
                      <a:pt x="21" y="22"/>
                    </a:lnTo>
                    <a:lnTo>
                      <a:pt x="31" y="18"/>
                    </a:lnTo>
                    <a:lnTo>
                      <a:pt x="10" y="18"/>
                    </a:lnTo>
                    <a:lnTo>
                      <a:pt x="5" y="13"/>
                    </a:lnTo>
                    <a:lnTo>
                      <a:pt x="0" y="13"/>
                    </a:lnTo>
                    <a:lnTo>
                      <a:pt x="10" y="0"/>
                    </a:lnTo>
                    <a:lnTo>
                      <a:pt x="15" y="0"/>
                    </a:lnTo>
                    <a:lnTo>
                      <a:pt x="31" y="9"/>
                    </a:lnTo>
                    <a:lnTo>
                      <a:pt x="31" y="18"/>
                    </a:lnTo>
                    <a:lnTo>
                      <a:pt x="42" y="28"/>
                    </a:lnTo>
                    <a:lnTo>
                      <a:pt x="53" y="18"/>
                    </a:lnTo>
                    <a:lnTo>
                      <a:pt x="68" y="13"/>
                    </a:lnTo>
                    <a:lnTo>
                      <a:pt x="100" y="22"/>
                    </a:lnTo>
                    <a:close/>
                  </a:path>
                </a:pathLst>
              </a:custGeom>
              <a:grpFill/>
              <a:ln w="9525">
                <a:solidFill>
                  <a:schemeClr val="bg1"/>
                </a:solidFill>
                <a:round/>
                <a:headEnd/>
                <a:tailEnd/>
              </a:ln>
            </p:spPr>
            <p:txBody>
              <a:bodyPr/>
              <a:lstStyle/>
              <a:p>
                <a:endParaRPr lang="it-IT"/>
              </a:p>
            </p:txBody>
          </p:sp>
          <p:sp>
            <p:nvSpPr>
              <p:cNvPr id="7172" name="Freeform 846"/>
              <p:cNvSpPr>
                <a:spLocks/>
              </p:cNvSpPr>
              <p:nvPr/>
            </p:nvSpPr>
            <p:spPr bwMode="auto">
              <a:xfrm>
                <a:off x="4322" y="2531"/>
                <a:ext cx="100" cy="80"/>
              </a:xfrm>
              <a:custGeom>
                <a:avLst/>
                <a:gdLst/>
                <a:ahLst/>
                <a:cxnLst>
                  <a:cxn ang="0">
                    <a:pos x="100" y="22"/>
                  </a:cxn>
                  <a:cxn ang="0">
                    <a:pos x="100" y="46"/>
                  </a:cxn>
                  <a:cxn ang="0">
                    <a:pos x="100" y="80"/>
                  </a:cxn>
                  <a:cxn ang="0">
                    <a:pos x="84" y="70"/>
                  </a:cxn>
                  <a:cxn ang="0">
                    <a:pos x="68" y="75"/>
                  </a:cxn>
                  <a:cxn ang="0">
                    <a:pos x="74" y="66"/>
                  </a:cxn>
                  <a:cxn ang="0">
                    <a:pos x="68" y="51"/>
                  </a:cxn>
                  <a:cxn ang="0">
                    <a:pos x="21" y="28"/>
                  </a:cxn>
                  <a:cxn ang="0">
                    <a:pos x="15" y="37"/>
                  </a:cxn>
                  <a:cxn ang="0">
                    <a:pos x="15" y="28"/>
                  </a:cxn>
                  <a:cxn ang="0">
                    <a:pos x="10" y="22"/>
                  </a:cxn>
                  <a:cxn ang="0">
                    <a:pos x="21" y="22"/>
                  </a:cxn>
                  <a:cxn ang="0">
                    <a:pos x="31" y="18"/>
                  </a:cxn>
                  <a:cxn ang="0">
                    <a:pos x="10" y="18"/>
                  </a:cxn>
                  <a:cxn ang="0">
                    <a:pos x="5" y="13"/>
                  </a:cxn>
                  <a:cxn ang="0">
                    <a:pos x="0" y="13"/>
                  </a:cxn>
                  <a:cxn ang="0">
                    <a:pos x="10" y="0"/>
                  </a:cxn>
                  <a:cxn ang="0">
                    <a:pos x="15" y="0"/>
                  </a:cxn>
                  <a:cxn ang="0">
                    <a:pos x="31" y="9"/>
                  </a:cxn>
                  <a:cxn ang="0">
                    <a:pos x="31" y="18"/>
                  </a:cxn>
                  <a:cxn ang="0">
                    <a:pos x="42" y="28"/>
                  </a:cxn>
                  <a:cxn ang="0">
                    <a:pos x="53" y="18"/>
                  </a:cxn>
                  <a:cxn ang="0">
                    <a:pos x="68" y="13"/>
                  </a:cxn>
                  <a:cxn ang="0">
                    <a:pos x="100" y="22"/>
                  </a:cxn>
                </a:cxnLst>
                <a:rect l="0" t="0" r="r" b="b"/>
                <a:pathLst>
                  <a:path w="100" h="80">
                    <a:moveTo>
                      <a:pt x="100" y="22"/>
                    </a:moveTo>
                    <a:lnTo>
                      <a:pt x="100" y="46"/>
                    </a:lnTo>
                    <a:lnTo>
                      <a:pt x="100" y="80"/>
                    </a:lnTo>
                    <a:lnTo>
                      <a:pt x="84" y="70"/>
                    </a:lnTo>
                    <a:lnTo>
                      <a:pt x="68" y="75"/>
                    </a:lnTo>
                    <a:lnTo>
                      <a:pt x="74" y="66"/>
                    </a:lnTo>
                    <a:lnTo>
                      <a:pt x="68" y="51"/>
                    </a:lnTo>
                    <a:lnTo>
                      <a:pt x="21" y="28"/>
                    </a:lnTo>
                    <a:lnTo>
                      <a:pt x="15" y="37"/>
                    </a:lnTo>
                    <a:lnTo>
                      <a:pt x="15" y="28"/>
                    </a:lnTo>
                    <a:lnTo>
                      <a:pt x="10" y="22"/>
                    </a:lnTo>
                    <a:lnTo>
                      <a:pt x="21" y="22"/>
                    </a:lnTo>
                    <a:lnTo>
                      <a:pt x="31" y="18"/>
                    </a:lnTo>
                    <a:lnTo>
                      <a:pt x="10" y="18"/>
                    </a:lnTo>
                    <a:lnTo>
                      <a:pt x="5" y="13"/>
                    </a:lnTo>
                    <a:lnTo>
                      <a:pt x="0" y="13"/>
                    </a:lnTo>
                    <a:lnTo>
                      <a:pt x="10" y="0"/>
                    </a:lnTo>
                    <a:lnTo>
                      <a:pt x="15" y="0"/>
                    </a:lnTo>
                    <a:lnTo>
                      <a:pt x="31" y="9"/>
                    </a:lnTo>
                    <a:lnTo>
                      <a:pt x="31" y="18"/>
                    </a:lnTo>
                    <a:lnTo>
                      <a:pt x="42" y="28"/>
                    </a:lnTo>
                    <a:lnTo>
                      <a:pt x="53" y="18"/>
                    </a:lnTo>
                    <a:lnTo>
                      <a:pt x="68" y="13"/>
                    </a:lnTo>
                    <a:lnTo>
                      <a:pt x="100" y="22"/>
                    </a:lnTo>
                    <a:close/>
                  </a:path>
                </a:pathLst>
              </a:custGeom>
              <a:grpFill/>
              <a:ln w="4763" cap="rnd">
                <a:solidFill>
                  <a:schemeClr val="bg1"/>
                </a:solidFill>
                <a:prstDash val="solid"/>
                <a:round/>
                <a:headEnd/>
                <a:tailEnd/>
              </a:ln>
            </p:spPr>
            <p:txBody>
              <a:bodyPr/>
              <a:lstStyle/>
              <a:p>
                <a:endParaRPr lang="it-IT"/>
              </a:p>
            </p:txBody>
          </p:sp>
        </p:grpSp>
        <p:grpSp>
          <p:nvGrpSpPr>
            <p:cNvPr id="4464" name="Group 850"/>
            <p:cNvGrpSpPr>
              <a:grpSpLocks/>
            </p:cNvGrpSpPr>
            <p:nvPr/>
          </p:nvGrpSpPr>
          <p:grpSpPr bwMode="auto">
            <a:xfrm>
              <a:off x="6956651" y="5398286"/>
              <a:ext cx="167738" cy="120071"/>
              <a:chOff x="4322" y="2531"/>
              <a:chExt cx="100" cy="80"/>
            </a:xfrm>
            <a:solidFill>
              <a:schemeClr val="bg1">
                <a:lumMod val="75000"/>
              </a:schemeClr>
            </a:solidFill>
          </p:grpSpPr>
          <p:sp>
            <p:nvSpPr>
              <p:cNvPr id="7169" name="Freeform 848"/>
              <p:cNvSpPr>
                <a:spLocks/>
              </p:cNvSpPr>
              <p:nvPr/>
            </p:nvSpPr>
            <p:spPr bwMode="auto">
              <a:xfrm>
                <a:off x="4322" y="2531"/>
                <a:ext cx="100" cy="80"/>
              </a:xfrm>
              <a:custGeom>
                <a:avLst/>
                <a:gdLst/>
                <a:ahLst/>
                <a:cxnLst>
                  <a:cxn ang="0">
                    <a:pos x="100" y="22"/>
                  </a:cxn>
                  <a:cxn ang="0">
                    <a:pos x="100" y="46"/>
                  </a:cxn>
                  <a:cxn ang="0">
                    <a:pos x="100" y="80"/>
                  </a:cxn>
                  <a:cxn ang="0">
                    <a:pos x="84" y="70"/>
                  </a:cxn>
                  <a:cxn ang="0">
                    <a:pos x="68" y="75"/>
                  </a:cxn>
                  <a:cxn ang="0">
                    <a:pos x="74" y="66"/>
                  </a:cxn>
                  <a:cxn ang="0">
                    <a:pos x="68" y="51"/>
                  </a:cxn>
                  <a:cxn ang="0">
                    <a:pos x="21" y="28"/>
                  </a:cxn>
                  <a:cxn ang="0">
                    <a:pos x="15" y="37"/>
                  </a:cxn>
                  <a:cxn ang="0">
                    <a:pos x="15" y="28"/>
                  </a:cxn>
                  <a:cxn ang="0">
                    <a:pos x="10" y="22"/>
                  </a:cxn>
                  <a:cxn ang="0">
                    <a:pos x="21" y="22"/>
                  </a:cxn>
                  <a:cxn ang="0">
                    <a:pos x="31" y="18"/>
                  </a:cxn>
                  <a:cxn ang="0">
                    <a:pos x="10" y="18"/>
                  </a:cxn>
                  <a:cxn ang="0">
                    <a:pos x="5" y="13"/>
                  </a:cxn>
                  <a:cxn ang="0">
                    <a:pos x="0" y="13"/>
                  </a:cxn>
                  <a:cxn ang="0">
                    <a:pos x="10" y="0"/>
                  </a:cxn>
                  <a:cxn ang="0">
                    <a:pos x="15" y="0"/>
                  </a:cxn>
                  <a:cxn ang="0">
                    <a:pos x="31" y="9"/>
                  </a:cxn>
                  <a:cxn ang="0">
                    <a:pos x="31" y="18"/>
                  </a:cxn>
                  <a:cxn ang="0">
                    <a:pos x="42" y="28"/>
                  </a:cxn>
                  <a:cxn ang="0">
                    <a:pos x="53" y="18"/>
                  </a:cxn>
                  <a:cxn ang="0">
                    <a:pos x="68" y="13"/>
                  </a:cxn>
                  <a:cxn ang="0">
                    <a:pos x="100" y="22"/>
                  </a:cxn>
                </a:cxnLst>
                <a:rect l="0" t="0" r="r" b="b"/>
                <a:pathLst>
                  <a:path w="100" h="80">
                    <a:moveTo>
                      <a:pt x="100" y="22"/>
                    </a:moveTo>
                    <a:lnTo>
                      <a:pt x="100" y="46"/>
                    </a:lnTo>
                    <a:lnTo>
                      <a:pt x="100" y="80"/>
                    </a:lnTo>
                    <a:lnTo>
                      <a:pt x="84" y="70"/>
                    </a:lnTo>
                    <a:lnTo>
                      <a:pt x="68" y="75"/>
                    </a:lnTo>
                    <a:lnTo>
                      <a:pt x="74" y="66"/>
                    </a:lnTo>
                    <a:lnTo>
                      <a:pt x="68" y="51"/>
                    </a:lnTo>
                    <a:lnTo>
                      <a:pt x="21" y="28"/>
                    </a:lnTo>
                    <a:lnTo>
                      <a:pt x="15" y="37"/>
                    </a:lnTo>
                    <a:lnTo>
                      <a:pt x="15" y="28"/>
                    </a:lnTo>
                    <a:lnTo>
                      <a:pt x="10" y="22"/>
                    </a:lnTo>
                    <a:lnTo>
                      <a:pt x="21" y="22"/>
                    </a:lnTo>
                    <a:lnTo>
                      <a:pt x="31" y="18"/>
                    </a:lnTo>
                    <a:lnTo>
                      <a:pt x="10" y="18"/>
                    </a:lnTo>
                    <a:lnTo>
                      <a:pt x="5" y="13"/>
                    </a:lnTo>
                    <a:lnTo>
                      <a:pt x="0" y="13"/>
                    </a:lnTo>
                    <a:lnTo>
                      <a:pt x="10" y="0"/>
                    </a:lnTo>
                    <a:lnTo>
                      <a:pt x="15" y="0"/>
                    </a:lnTo>
                    <a:lnTo>
                      <a:pt x="31" y="9"/>
                    </a:lnTo>
                    <a:lnTo>
                      <a:pt x="31" y="18"/>
                    </a:lnTo>
                    <a:lnTo>
                      <a:pt x="42" y="28"/>
                    </a:lnTo>
                    <a:lnTo>
                      <a:pt x="53" y="18"/>
                    </a:lnTo>
                    <a:lnTo>
                      <a:pt x="68" y="13"/>
                    </a:lnTo>
                    <a:lnTo>
                      <a:pt x="100" y="22"/>
                    </a:lnTo>
                    <a:close/>
                  </a:path>
                </a:pathLst>
              </a:custGeom>
              <a:grpFill/>
              <a:ln w="9525">
                <a:solidFill>
                  <a:schemeClr val="bg1"/>
                </a:solidFill>
                <a:round/>
                <a:headEnd/>
                <a:tailEnd/>
              </a:ln>
            </p:spPr>
            <p:txBody>
              <a:bodyPr/>
              <a:lstStyle/>
              <a:p>
                <a:endParaRPr lang="it-IT"/>
              </a:p>
            </p:txBody>
          </p:sp>
          <p:sp>
            <p:nvSpPr>
              <p:cNvPr id="7170" name="Freeform 849"/>
              <p:cNvSpPr>
                <a:spLocks/>
              </p:cNvSpPr>
              <p:nvPr/>
            </p:nvSpPr>
            <p:spPr bwMode="auto">
              <a:xfrm>
                <a:off x="4322" y="2531"/>
                <a:ext cx="100" cy="80"/>
              </a:xfrm>
              <a:custGeom>
                <a:avLst/>
                <a:gdLst/>
                <a:ahLst/>
                <a:cxnLst>
                  <a:cxn ang="0">
                    <a:pos x="100" y="22"/>
                  </a:cxn>
                  <a:cxn ang="0">
                    <a:pos x="100" y="46"/>
                  </a:cxn>
                  <a:cxn ang="0">
                    <a:pos x="100" y="80"/>
                  </a:cxn>
                  <a:cxn ang="0">
                    <a:pos x="84" y="70"/>
                  </a:cxn>
                  <a:cxn ang="0">
                    <a:pos x="68" y="75"/>
                  </a:cxn>
                  <a:cxn ang="0">
                    <a:pos x="74" y="66"/>
                  </a:cxn>
                  <a:cxn ang="0">
                    <a:pos x="68" y="51"/>
                  </a:cxn>
                  <a:cxn ang="0">
                    <a:pos x="21" y="28"/>
                  </a:cxn>
                  <a:cxn ang="0">
                    <a:pos x="15" y="37"/>
                  </a:cxn>
                  <a:cxn ang="0">
                    <a:pos x="15" y="28"/>
                  </a:cxn>
                  <a:cxn ang="0">
                    <a:pos x="10" y="22"/>
                  </a:cxn>
                  <a:cxn ang="0">
                    <a:pos x="21" y="22"/>
                  </a:cxn>
                  <a:cxn ang="0">
                    <a:pos x="31" y="18"/>
                  </a:cxn>
                  <a:cxn ang="0">
                    <a:pos x="10" y="18"/>
                  </a:cxn>
                  <a:cxn ang="0">
                    <a:pos x="5" y="13"/>
                  </a:cxn>
                  <a:cxn ang="0">
                    <a:pos x="0" y="13"/>
                  </a:cxn>
                  <a:cxn ang="0">
                    <a:pos x="10" y="0"/>
                  </a:cxn>
                  <a:cxn ang="0">
                    <a:pos x="15" y="0"/>
                  </a:cxn>
                  <a:cxn ang="0">
                    <a:pos x="31" y="9"/>
                  </a:cxn>
                  <a:cxn ang="0">
                    <a:pos x="31" y="18"/>
                  </a:cxn>
                  <a:cxn ang="0">
                    <a:pos x="42" y="28"/>
                  </a:cxn>
                  <a:cxn ang="0">
                    <a:pos x="53" y="18"/>
                  </a:cxn>
                  <a:cxn ang="0">
                    <a:pos x="68" y="13"/>
                  </a:cxn>
                  <a:cxn ang="0">
                    <a:pos x="100" y="22"/>
                  </a:cxn>
                </a:cxnLst>
                <a:rect l="0" t="0" r="r" b="b"/>
                <a:pathLst>
                  <a:path w="100" h="80">
                    <a:moveTo>
                      <a:pt x="100" y="22"/>
                    </a:moveTo>
                    <a:lnTo>
                      <a:pt x="100" y="46"/>
                    </a:lnTo>
                    <a:lnTo>
                      <a:pt x="100" y="80"/>
                    </a:lnTo>
                    <a:lnTo>
                      <a:pt x="84" y="70"/>
                    </a:lnTo>
                    <a:lnTo>
                      <a:pt x="68" y="75"/>
                    </a:lnTo>
                    <a:lnTo>
                      <a:pt x="74" y="66"/>
                    </a:lnTo>
                    <a:lnTo>
                      <a:pt x="68" y="51"/>
                    </a:lnTo>
                    <a:lnTo>
                      <a:pt x="21" y="28"/>
                    </a:lnTo>
                    <a:lnTo>
                      <a:pt x="15" y="37"/>
                    </a:lnTo>
                    <a:lnTo>
                      <a:pt x="15" y="28"/>
                    </a:lnTo>
                    <a:lnTo>
                      <a:pt x="10" y="22"/>
                    </a:lnTo>
                    <a:lnTo>
                      <a:pt x="21" y="22"/>
                    </a:lnTo>
                    <a:lnTo>
                      <a:pt x="31" y="18"/>
                    </a:lnTo>
                    <a:lnTo>
                      <a:pt x="10" y="18"/>
                    </a:lnTo>
                    <a:lnTo>
                      <a:pt x="5" y="13"/>
                    </a:lnTo>
                    <a:lnTo>
                      <a:pt x="0" y="13"/>
                    </a:lnTo>
                    <a:lnTo>
                      <a:pt x="10" y="0"/>
                    </a:lnTo>
                    <a:lnTo>
                      <a:pt x="15" y="0"/>
                    </a:lnTo>
                    <a:lnTo>
                      <a:pt x="31" y="9"/>
                    </a:lnTo>
                    <a:lnTo>
                      <a:pt x="31" y="18"/>
                    </a:lnTo>
                    <a:lnTo>
                      <a:pt x="42" y="28"/>
                    </a:lnTo>
                    <a:lnTo>
                      <a:pt x="53" y="18"/>
                    </a:lnTo>
                    <a:lnTo>
                      <a:pt x="68" y="13"/>
                    </a:lnTo>
                    <a:lnTo>
                      <a:pt x="100" y="22"/>
                    </a:lnTo>
                  </a:path>
                </a:pathLst>
              </a:custGeom>
              <a:grpFill/>
              <a:ln w="4763" cap="rnd">
                <a:solidFill>
                  <a:schemeClr val="bg1"/>
                </a:solidFill>
                <a:prstDash val="solid"/>
                <a:round/>
                <a:headEnd/>
                <a:tailEnd/>
              </a:ln>
            </p:spPr>
            <p:txBody>
              <a:bodyPr/>
              <a:lstStyle/>
              <a:p>
                <a:endParaRPr lang="it-IT"/>
              </a:p>
            </p:txBody>
          </p:sp>
        </p:grpSp>
        <p:grpSp>
          <p:nvGrpSpPr>
            <p:cNvPr id="4465" name="Group 853"/>
            <p:cNvGrpSpPr>
              <a:grpSpLocks/>
            </p:cNvGrpSpPr>
            <p:nvPr/>
          </p:nvGrpSpPr>
          <p:grpSpPr bwMode="auto">
            <a:xfrm>
              <a:off x="7124390" y="5434308"/>
              <a:ext cx="161029" cy="111065"/>
              <a:chOff x="4422" y="2555"/>
              <a:chExt cx="96" cy="74"/>
            </a:xfrm>
            <a:solidFill>
              <a:schemeClr val="bg1">
                <a:lumMod val="75000"/>
              </a:schemeClr>
            </a:solidFill>
          </p:grpSpPr>
          <p:sp>
            <p:nvSpPr>
              <p:cNvPr id="7167" name="Freeform 851"/>
              <p:cNvSpPr>
                <a:spLocks/>
              </p:cNvSpPr>
              <p:nvPr/>
            </p:nvSpPr>
            <p:spPr bwMode="auto">
              <a:xfrm>
                <a:off x="4422" y="2555"/>
                <a:ext cx="96" cy="74"/>
              </a:xfrm>
              <a:custGeom>
                <a:avLst/>
                <a:gdLst/>
                <a:ahLst/>
                <a:cxnLst>
                  <a:cxn ang="0">
                    <a:pos x="0" y="56"/>
                  </a:cxn>
                  <a:cxn ang="0">
                    <a:pos x="0" y="23"/>
                  </a:cxn>
                  <a:cxn ang="0">
                    <a:pos x="0" y="0"/>
                  </a:cxn>
                  <a:cxn ang="0">
                    <a:pos x="26" y="5"/>
                  </a:cxn>
                  <a:cxn ang="0">
                    <a:pos x="43" y="18"/>
                  </a:cxn>
                  <a:cxn ang="0">
                    <a:pos x="43" y="23"/>
                  </a:cxn>
                  <a:cxn ang="0">
                    <a:pos x="69" y="37"/>
                  </a:cxn>
                  <a:cxn ang="0">
                    <a:pos x="59" y="42"/>
                  </a:cxn>
                  <a:cxn ang="0">
                    <a:pos x="65" y="42"/>
                  </a:cxn>
                  <a:cxn ang="0">
                    <a:pos x="69" y="46"/>
                  </a:cxn>
                  <a:cxn ang="0">
                    <a:pos x="75" y="56"/>
                  </a:cxn>
                  <a:cxn ang="0">
                    <a:pos x="80" y="56"/>
                  </a:cxn>
                  <a:cxn ang="0">
                    <a:pos x="80" y="65"/>
                  </a:cxn>
                  <a:cxn ang="0">
                    <a:pos x="96" y="70"/>
                  </a:cxn>
                  <a:cxn ang="0">
                    <a:pos x="96" y="74"/>
                  </a:cxn>
                  <a:cxn ang="0">
                    <a:pos x="65" y="70"/>
                  </a:cxn>
                  <a:cxn ang="0">
                    <a:pos x="48" y="46"/>
                  </a:cxn>
                  <a:cxn ang="0">
                    <a:pos x="37" y="46"/>
                  </a:cxn>
                  <a:cxn ang="0">
                    <a:pos x="33" y="46"/>
                  </a:cxn>
                  <a:cxn ang="0">
                    <a:pos x="16" y="51"/>
                  </a:cxn>
                  <a:cxn ang="0">
                    <a:pos x="26" y="56"/>
                  </a:cxn>
                  <a:cxn ang="0">
                    <a:pos x="11" y="56"/>
                  </a:cxn>
                  <a:cxn ang="0">
                    <a:pos x="0" y="56"/>
                  </a:cxn>
                </a:cxnLst>
                <a:rect l="0" t="0" r="r" b="b"/>
                <a:pathLst>
                  <a:path w="96" h="74">
                    <a:moveTo>
                      <a:pt x="0" y="56"/>
                    </a:moveTo>
                    <a:lnTo>
                      <a:pt x="0" y="23"/>
                    </a:lnTo>
                    <a:lnTo>
                      <a:pt x="0" y="0"/>
                    </a:lnTo>
                    <a:lnTo>
                      <a:pt x="26" y="5"/>
                    </a:lnTo>
                    <a:lnTo>
                      <a:pt x="43" y="18"/>
                    </a:lnTo>
                    <a:lnTo>
                      <a:pt x="43" y="23"/>
                    </a:lnTo>
                    <a:lnTo>
                      <a:pt x="69" y="37"/>
                    </a:lnTo>
                    <a:lnTo>
                      <a:pt x="59" y="42"/>
                    </a:lnTo>
                    <a:lnTo>
                      <a:pt x="65" y="42"/>
                    </a:lnTo>
                    <a:lnTo>
                      <a:pt x="69" y="46"/>
                    </a:lnTo>
                    <a:lnTo>
                      <a:pt x="75" y="56"/>
                    </a:lnTo>
                    <a:lnTo>
                      <a:pt x="80" y="56"/>
                    </a:lnTo>
                    <a:lnTo>
                      <a:pt x="80" y="65"/>
                    </a:lnTo>
                    <a:lnTo>
                      <a:pt x="96" y="70"/>
                    </a:lnTo>
                    <a:lnTo>
                      <a:pt x="96" y="74"/>
                    </a:lnTo>
                    <a:lnTo>
                      <a:pt x="65" y="70"/>
                    </a:lnTo>
                    <a:lnTo>
                      <a:pt x="48" y="46"/>
                    </a:lnTo>
                    <a:lnTo>
                      <a:pt x="37" y="46"/>
                    </a:lnTo>
                    <a:lnTo>
                      <a:pt x="33" y="46"/>
                    </a:lnTo>
                    <a:lnTo>
                      <a:pt x="16" y="51"/>
                    </a:lnTo>
                    <a:lnTo>
                      <a:pt x="26" y="56"/>
                    </a:lnTo>
                    <a:lnTo>
                      <a:pt x="11" y="56"/>
                    </a:lnTo>
                    <a:lnTo>
                      <a:pt x="0" y="56"/>
                    </a:lnTo>
                    <a:close/>
                  </a:path>
                </a:pathLst>
              </a:custGeom>
              <a:grpFill/>
              <a:ln w="9525">
                <a:solidFill>
                  <a:schemeClr val="bg1"/>
                </a:solidFill>
                <a:round/>
                <a:headEnd/>
                <a:tailEnd/>
              </a:ln>
            </p:spPr>
            <p:txBody>
              <a:bodyPr/>
              <a:lstStyle/>
              <a:p>
                <a:endParaRPr lang="it-IT"/>
              </a:p>
            </p:txBody>
          </p:sp>
          <p:sp>
            <p:nvSpPr>
              <p:cNvPr id="7168" name="Freeform 852"/>
              <p:cNvSpPr>
                <a:spLocks/>
              </p:cNvSpPr>
              <p:nvPr/>
            </p:nvSpPr>
            <p:spPr bwMode="auto">
              <a:xfrm>
                <a:off x="4422" y="2555"/>
                <a:ext cx="96" cy="74"/>
              </a:xfrm>
              <a:custGeom>
                <a:avLst/>
                <a:gdLst/>
                <a:ahLst/>
                <a:cxnLst>
                  <a:cxn ang="0">
                    <a:pos x="0" y="56"/>
                  </a:cxn>
                  <a:cxn ang="0">
                    <a:pos x="0" y="23"/>
                  </a:cxn>
                  <a:cxn ang="0">
                    <a:pos x="0" y="0"/>
                  </a:cxn>
                  <a:cxn ang="0">
                    <a:pos x="26" y="5"/>
                  </a:cxn>
                  <a:cxn ang="0">
                    <a:pos x="43" y="18"/>
                  </a:cxn>
                  <a:cxn ang="0">
                    <a:pos x="43" y="23"/>
                  </a:cxn>
                  <a:cxn ang="0">
                    <a:pos x="69" y="37"/>
                  </a:cxn>
                  <a:cxn ang="0">
                    <a:pos x="59" y="42"/>
                  </a:cxn>
                  <a:cxn ang="0">
                    <a:pos x="65" y="42"/>
                  </a:cxn>
                  <a:cxn ang="0">
                    <a:pos x="69" y="46"/>
                  </a:cxn>
                  <a:cxn ang="0">
                    <a:pos x="75" y="56"/>
                  </a:cxn>
                  <a:cxn ang="0">
                    <a:pos x="80" y="56"/>
                  </a:cxn>
                  <a:cxn ang="0">
                    <a:pos x="80" y="65"/>
                  </a:cxn>
                  <a:cxn ang="0">
                    <a:pos x="96" y="70"/>
                  </a:cxn>
                  <a:cxn ang="0">
                    <a:pos x="96" y="74"/>
                  </a:cxn>
                  <a:cxn ang="0">
                    <a:pos x="65" y="70"/>
                  </a:cxn>
                  <a:cxn ang="0">
                    <a:pos x="48" y="46"/>
                  </a:cxn>
                  <a:cxn ang="0">
                    <a:pos x="37" y="46"/>
                  </a:cxn>
                  <a:cxn ang="0">
                    <a:pos x="33" y="46"/>
                  </a:cxn>
                  <a:cxn ang="0">
                    <a:pos x="16" y="51"/>
                  </a:cxn>
                  <a:cxn ang="0">
                    <a:pos x="26" y="56"/>
                  </a:cxn>
                  <a:cxn ang="0">
                    <a:pos x="11" y="56"/>
                  </a:cxn>
                  <a:cxn ang="0">
                    <a:pos x="0" y="56"/>
                  </a:cxn>
                </a:cxnLst>
                <a:rect l="0" t="0" r="r" b="b"/>
                <a:pathLst>
                  <a:path w="96" h="74">
                    <a:moveTo>
                      <a:pt x="0" y="56"/>
                    </a:moveTo>
                    <a:lnTo>
                      <a:pt x="0" y="23"/>
                    </a:lnTo>
                    <a:lnTo>
                      <a:pt x="0" y="0"/>
                    </a:lnTo>
                    <a:lnTo>
                      <a:pt x="26" y="5"/>
                    </a:lnTo>
                    <a:lnTo>
                      <a:pt x="43" y="18"/>
                    </a:lnTo>
                    <a:lnTo>
                      <a:pt x="43" y="23"/>
                    </a:lnTo>
                    <a:lnTo>
                      <a:pt x="69" y="37"/>
                    </a:lnTo>
                    <a:lnTo>
                      <a:pt x="59" y="42"/>
                    </a:lnTo>
                    <a:lnTo>
                      <a:pt x="65" y="42"/>
                    </a:lnTo>
                    <a:lnTo>
                      <a:pt x="69" y="46"/>
                    </a:lnTo>
                    <a:lnTo>
                      <a:pt x="75" y="56"/>
                    </a:lnTo>
                    <a:lnTo>
                      <a:pt x="80" y="56"/>
                    </a:lnTo>
                    <a:lnTo>
                      <a:pt x="80" y="65"/>
                    </a:lnTo>
                    <a:lnTo>
                      <a:pt x="96" y="70"/>
                    </a:lnTo>
                    <a:lnTo>
                      <a:pt x="96" y="74"/>
                    </a:lnTo>
                    <a:lnTo>
                      <a:pt x="65" y="70"/>
                    </a:lnTo>
                    <a:lnTo>
                      <a:pt x="48" y="46"/>
                    </a:lnTo>
                    <a:lnTo>
                      <a:pt x="37" y="46"/>
                    </a:lnTo>
                    <a:lnTo>
                      <a:pt x="33" y="46"/>
                    </a:lnTo>
                    <a:lnTo>
                      <a:pt x="16" y="51"/>
                    </a:lnTo>
                    <a:lnTo>
                      <a:pt x="26" y="56"/>
                    </a:lnTo>
                    <a:lnTo>
                      <a:pt x="11" y="56"/>
                    </a:lnTo>
                    <a:lnTo>
                      <a:pt x="0" y="56"/>
                    </a:lnTo>
                    <a:close/>
                  </a:path>
                </a:pathLst>
              </a:custGeom>
              <a:grpFill/>
              <a:ln w="4763" cap="rnd">
                <a:solidFill>
                  <a:schemeClr val="bg1"/>
                </a:solidFill>
                <a:prstDash val="solid"/>
                <a:round/>
                <a:headEnd/>
                <a:tailEnd/>
              </a:ln>
            </p:spPr>
            <p:txBody>
              <a:bodyPr/>
              <a:lstStyle/>
              <a:p>
                <a:endParaRPr lang="it-IT"/>
              </a:p>
            </p:txBody>
          </p:sp>
        </p:grpSp>
        <p:grpSp>
          <p:nvGrpSpPr>
            <p:cNvPr id="4466" name="Group 856"/>
            <p:cNvGrpSpPr>
              <a:grpSpLocks/>
            </p:cNvGrpSpPr>
            <p:nvPr/>
          </p:nvGrpSpPr>
          <p:grpSpPr bwMode="auto">
            <a:xfrm>
              <a:off x="7124390" y="5434308"/>
              <a:ext cx="161029" cy="111065"/>
              <a:chOff x="4422" y="2555"/>
              <a:chExt cx="96" cy="74"/>
            </a:xfrm>
            <a:solidFill>
              <a:schemeClr val="bg1">
                <a:lumMod val="75000"/>
              </a:schemeClr>
            </a:solidFill>
          </p:grpSpPr>
          <p:sp>
            <p:nvSpPr>
              <p:cNvPr id="7165" name="Freeform 854"/>
              <p:cNvSpPr>
                <a:spLocks/>
              </p:cNvSpPr>
              <p:nvPr/>
            </p:nvSpPr>
            <p:spPr bwMode="auto">
              <a:xfrm>
                <a:off x="4422" y="2555"/>
                <a:ext cx="96" cy="74"/>
              </a:xfrm>
              <a:custGeom>
                <a:avLst/>
                <a:gdLst/>
                <a:ahLst/>
                <a:cxnLst>
                  <a:cxn ang="0">
                    <a:pos x="0" y="56"/>
                  </a:cxn>
                  <a:cxn ang="0">
                    <a:pos x="0" y="23"/>
                  </a:cxn>
                  <a:cxn ang="0">
                    <a:pos x="0" y="0"/>
                  </a:cxn>
                  <a:cxn ang="0">
                    <a:pos x="26" y="5"/>
                  </a:cxn>
                  <a:cxn ang="0">
                    <a:pos x="43" y="18"/>
                  </a:cxn>
                  <a:cxn ang="0">
                    <a:pos x="43" y="23"/>
                  </a:cxn>
                  <a:cxn ang="0">
                    <a:pos x="69" y="37"/>
                  </a:cxn>
                  <a:cxn ang="0">
                    <a:pos x="59" y="42"/>
                  </a:cxn>
                  <a:cxn ang="0">
                    <a:pos x="65" y="42"/>
                  </a:cxn>
                  <a:cxn ang="0">
                    <a:pos x="69" y="46"/>
                  </a:cxn>
                  <a:cxn ang="0">
                    <a:pos x="75" y="56"/>
                  </a:cxn>
                  <a:cxn ang="0">
                    <a:pos x="80" y="56"/>
                  </a:cxn>
                  <a:cxn ang="0">
                    <a:pos x="80" y="65"/>
                  </a:cxn>
                  <a:cxn ang="0">
                    <a:pos x="96" y="70"/>
                  </a:cxn>
                  <a:cxn ang="0">
                    <a:pos x="96" y="74"/>
                  </a:cxn>
                  <a:cxn ang="0">
                    <a:pos x="65" y="70"/>
                  </a:cxn>
                  <a:cxn ang="0">
                    <a:pos x="48" y="46"/>
                  </a:cxn>
                  <a:cxn ang="0">
                    <a:pos x="37" y="46"/>
                  </a:cxn>
                  <a:cxn ang="0">
                    <a:pos x="33" y="46"/>
                  </a:cxn>
                  <a:cxn ang="0">
                    <a:pos x="16" y="51"/>
                  </a:cxn>
                  <a:cxn ang="0">
                    <a:pos x="26" y="56"/>
                  </a:cxn>
                  <a:cxn ang="0">
                    <a:pos x="11" y="56"/>
                  </a:cxn>
                  <a:cxn ang="0">
                    <a:pos x="0" y="56"/>
                  </a:cxn>
                </a:cxnLst>
                <a:rect l="0" t="0" r="r" b="b"/>
                <a:pathLst>
                  <a:path w="96" h="74">
                    <a:moveTo>
                      <a:pt x="0" y="56"/>
                    </a:moveTo>
                    <a:lnTo>
                      <a:pt x="0" y="23"/>
                    </a:lnTo>
                    <a:lnTo>
                      <a:pt x="0" y="0"/>
                    </a:lnTo>
                    <a:lnTo>
                      <a:pt x="26" y="5"/>
                    </a:lnTo>
                    <a:lnTo>
                      <a:pt x="43" y="18"/>
                    </a:lnTo>
                    <a:lnTo>
                      <a:pt x="43" y="23"/>
                    </a:lnTo>
                    <a:lnTo>
                      <a:pt x="69" y="37"/>
                    </a:lnTo>
                    <a:lnTo>
                      <a:pt x="59" y="42"/>
                    </a:lnTo>
                    <a:lnTo>
                      <a:pt x="65" y="42"/>
                    </a:lnTo>
                    <a:lnTo>
                      <a:pt x="69" y="46"/>
                    </a:lnTo>
                    <a:lnTo>
                      <a:pt x="75" y="56"/>
                    </a:lnTo>
                    <a:lnTo>
                      <a:pt x="80" y="56"/>
                    </a:lnTo>
                    <a:lnTo>
                      <a:pt x="80" y="65"/>
                    </a:lnTo>
                    <a:lnTo>
                      <a:pt x="96" y="70"/>
                    </a:lnTo>
                    <a:lnTo>
                      <a:pt x="96" y="74"/>
                    </a:lnTo>
                    <a:lnTo>
                      <a:pt x="65" y="70"/>
                    </a:lnTo>
                    <a:lnTo>
                      <a:pt x="48" y="46"/>
                    </a:lnTo>
                    <a:lnTo>
                      <a:pt x="37" y="46"/>
                    </a:lnTo>
                    <a:lnTo>
                      <a:pt x="33" y="46"/>
                    </a:lnTo>
                    <a:lnTo>
                      <a:pt x="16" y="51"/>
                    </a:lnTo>
                    <a:lnTo>
                      <a:pt x="26" y="56"/>
                    </a:lnTo>
                    <a:lnTo>
                      <a:pt x="11" y="56"/>
                    </a:lnTo>
                    <a:lnTo>
                      <a:pt x="0" y="56"/>
                    </a:lnTo>
                    <a:close/>
                  </a:path>
                </a:pathLst>
              </a:custGeom>
              <a:grpFill/>
              <a:ln w="9525">
                <a:solidFill>
                  <a:schemeClr val="bg1"/>
                </a:solidFill>
                <a:round/>
                <a:headEnd/>
                <a:tailEnd/>
              </a:ln>
            </p:spPr>
            <p:txBody>
              <a:bodyPr/>
              <a:lstStyle/>
              <a:p>
                <a:endParaRPr lang="it-IT"/>
              </a:p>
            </p:txBody>
          </p:sp>
          <p:sp>
            <p:nvSpPr>
              <p:cNvPr id="7166" name="Freeform 855"/>
              <p:cNvSpPr>
                <a:spLocks/>
              </p:cNvSpPr>
              <p:nvPr/>
            </p:nvSpPr>
            <p:spPr bwMode="auto">
              <a:xfrm>
                <a:off x="4422" y="2555"/>
                <a:ext cx="96" cy="74"/>
              </a:xfrm>
              <a:custGeom>
                <a:avLst/>
                <a:gdLst/>
                <a:ahLst/>
                <a:cxnLst>
                  <a:cxn ang="0">
                    <a:pos x="0" y="56"/>
                  </a:cxn>
                  <a:cxn ang="0">
                    <a:pos x="0" y="23"/>
                  </a:cxn>
                  <a:cxn ang="0">
                    <a:pos x="0" y="0"/>
                  </a:cxn>
                  <a:cxn ang="0">
                    <a:pos x="26" y="5"/>
                  </a:cxn>
                  <a:cxn ang="0">
                    <a:pos x="43" y="18"/>
                  </a:cxn>
                  <a:cxn ang="0">
                    <a:pos x="43" y="23"/>
                  </a:cxn>
                  <a:cxn ang="0">
                    <a:pos x="69" y="37"/>
                  </a:cxn>
                  <a:cxn ang="0">
                    <a:pos x="59" y="42"/>
                  </a:cxn>
                  <a:cxn ang="0">
                    <a:pos x="65" y="42"/>
                  </a:cxn>
                  <a:cxn ang="0">
                    <a:pos x="69" y="46"/>
                  </a:cxn>
                  <a:cxn ang="0">
                    <a:pos x="75" y="56"/>
                  </a:cxn>
                  <a:cxn ang="0">
                    <a:pos x="80" y="56"/>
                  </a:cxn>
                  <a:cxn ang="0">
                    <a:pos x="80" y="65"/>
                  </a:cxn>
                  <a:cxn ang="0">
                    <a:pos x="96" y="70"/>
                  </a:cxn>
                  <a:cxn ang="0">
                    <a:pos x="96" y="74"/>
                  </a:cxn>
                  <a:cxn ang="0">
                    <a:pos x="65" y="70"/>
                  </a:cxn>
                  <a:cxn ang="0">
                    <a:pos x="48" y="46"/>
                  </a:cxn>
                  <a:cxn ang="0">
                    <a:pos x="37" y="46"/>
                  </a:cxn>
                  <a:cxn ang="0">
                    <a:pos x="33" y="46"/>
                  </a:cxn>
                  <a:cxn ang="0">
                    <a:pos x="16" y="51"/>
                  </a:cxn>
                  <a:cxn ang="0">
                    <a:pos x="26" y="56"/>
                  </a:cxn>
                  <a:cxn ang="0">
                    <a:pos x="11" y="56"/>
                  </a:cxn>
                  <a:cxn ang="0">
                    <a:pos x="0" y="56"/>
                  </a:cxn>
                </a:cxnLst>
                <a:rect l="0" t="0" r="r" b="b"/>
                <a:pathLst>
                  <a:path w="96" h="74">
                    <a:moveTo>
                      <a:pt x="0" y="56"/>
                    </a:moveTo>
                    <a:lnTo>
                      <a:pt x="0" y="23"/>
                    </a:lnTo>
                    <a:lnTo>
                      <a:pt x="0" y="0"/>
                    </a:lnTo>
                    <a:lnTo>
                      <a:pt x="26" y="5"/>
                    </a:lnTo>
                    <a:lnTo>
                      <a:pt x="43" y="18"/>
                    </a:lnTo>
                    <a:lnTo>
                      <a:pt x="43" y="23"/>
                    </a:lnTo>
                    <a:lnTo>
                      <a:pt x="69" y="37"/>
                    </a:lnTo>
                    <a:lnTo>
                      <a:pt x="59" y="42"/>
                    </a:lnTo>
                    <a:lnTo>
                      <a:pt x="65" y="42"/>
                    </a:lnTo>
                    <a:lnTo>
                      <a:pt x="69" y="46"/>
                    </a:lnTo>
                    <a:lnTo>
                      <a:pt x="75" y="56"/>
                    </a:lnTo>
                    <a:lnTo>
                      <a:pt x="80" y="56"/>
                    </a:lnTo>
                    <a:lnTo>
                      <a:pt x="80" y="65"/>
                    </a:lnTo>
                    <a:lnTo>
                      <a:pt x="96" y="70"/>
                    </a:lnTo>
                    <a:lnTo>
                      <a:pt x="96" y="74"/>
                    </a:lnTo>
                    <a:lnTo>
                      <a:pt x="65" y="70"/>
                    </a:lnTo>
                    <a:lnTo>
                      <a:pt x="48" y="46"/>
                    </a:lnTo>
                    <a:lnTo>
                      <a:pt x="37" y="46"/>
                    </a:lnTo>
                    <a:lnTo>
                      <a:pt x="33" y="46"/>
                    </a:lnTo>
                    <a:lnTo>
                      <a:pt x="16" y="51"/>
                    </a:lnTo>
                    <a:lnTo>
                      <a:pt x="26" y="56"/>
                    </a:lnTo>
                    <a:lnTo>
                      <a:pt x="11" y="56"/>
                    </a:lnTo>
                    <a:lnTo>
                      <a:pt x="0" y="56"/>
                    </a:lnTo>
                  </a:path>
                </a:pathLst>
              </a:custGeom>
              <a:grpFill/>
              <a:ln w="4763" cap="rnd">
                <a:solidFill>
                  <a:schemeClr val="bg1"/>
                </a:solidFill>
                <a:prstDash val="solid"/>
                <a:round/>
                <a:headEnd/>
                <a:tailEnd/>
              </a:ln>
            </p:spPr>
            <p:txBody>
              <a:bodyPr/>
              <a:lstStyle/>
              <a:p>
                <a:endParaRPr lang="it-IT"/>
              </a:p>
            </p:txBody>
          </p:sp>
        </p:grpSp>
        <p:grpSp>
          <p:nvGrpSpPr>
            <p:cNvPr id="4467" name="Group 859"/>
            <p:cNvGrpSpPr>
              <a:grpSpLocks/>
            </p:cNvGrpSpPr>
            <p:nvPr/>
          </p:nvGrpSpPr>
          <p:grpSpPr bwMode="auto">
            <a:xfrm>
              <a:off x="6872781" y="4826452"/>
              <a:ext cx="55354" cy="69040"/>
              <a:chOff x="4272" y="2150"/>
              <a:chExt cx="33" cy="46"/>
            </a:xfrm>
            <a:solidFill>
              <a:schemeClr val="bg1">
                <a:lumMod val="75000"/>
              </a:schemeClr>
            </a:solidFill>
          </p:grpSpPr>
          <p:sp>
            <p:nvSpPr>
              <p:cNvPr id="7163" name="Freeform 857"/>
              <p:cNvSpPr>
                <a:spLocks/>
              </p:cNvSpPr>
              <p:nvPr/>
            </p:nvSpPr>
            <p:spPr bwMode="auto">
              <a:xfrm>
                <a:off x="4272" y="2150"/>
                <a:ext cx="33" cy="46"/>
              </a:xfrm>
              <a:custGeom>
                <a:avLst/>
                <a:gdLst/>
                <a:ahLst/>
                <a:cxnLst>
                  <a:cxn ang="0">
                    <a:pos x="0" y="13"/>
                  </a:cxn>
                  <a:cxn ang="0">
                    <a:pos x="22" y="0"/>
                  </a:cxn>
                  <a:cxn ang="0">
                    <a:pos x="27" y="13"/>
                  </a:cxn>
                  <a:cxn ang="0">
                    <a:pos x="33" y="28"/>
                  </a:cxn>
                  <a:cxn ang="0">
                    <a:pos x="27" y="41"/>
                  </a:cxn>
                  <a:cxn ang="0">
                    <a:pos x="0" y="46"/>
                  </a:cxn>
                  <a:cxn ang="0">
                    <a:pos x="0" y="41"/>
                  </a:cxn>
                  <a:cxn ang="0">
                    <a:pos x="0" y="37"/>
                  </a:cxn>
                  <a:cxn ang="0">
                    <a:pos x="0" y="18"/>
                  </a:cxn>
                  <a:cxn ang="0">
                    <a:pos x="0" y="13"/>
                  </a:cxn>
                </a:cxnLst>
                <a:rect l="0" t="0" r="r" b="b"/>
                <a:pathLst>
                  <a:path w="33" h="46">
                    <a:moveTo>
                      <a:pt x="0" y="13"/>
                    </a:moveTo>
                    <a:lnTo>
                      <a:pt x="22" y="0"/>
                    </a:lnTo>
                    <a:lnTo>
                      <a:pt x="27" y="13"/>
                    </a:lnTo>
                    <a:lnTo>
                      <a:pt x="33" y="28"/>
                    </a:lnTo>
                    <a:lnTo>
                      <a:pt x="27" y="41"/>
                    </a:lnTo>
                    <a:lnTo>
                      <a:pt x="0" y="46"/>
                    </a:lnTo>
                    <a:lnTo>
                      <a:pt x="0" y="41"/>
                    </a:lnTo>
                    <a:lnTo>
                      <a:pt x="0" y="37"/>
                    </a:lnTo>
                    <a:lnTo>
                      <a:pt x="0" y="18"/>
                    </a:lnTo>
                    <a:lnTo>
                      <a:pt x="0" y="13"/>
                    </a:lnTo>
                    <a:close/>
                  </a:path>
                </a:pathLst>
              </a:custGeom>
              <a:grpFill/>
              <a:ln w="9525">
                <a:solidFill>
                  <a:schemeClr val="bg1"/>
                </a:solidFill>
                <a:round/>
                <a:headEnd/>
                <a:tailEnd/>
              </a:ln>
            </p:spPr>
            <p:txBody>
              <a:bodyPr/>
              <a:lstStyle/>
              <a:p>
                <a:endParaRPr lang="it-IT"/>
              </a:p>
            </p:txBody>
          </p:sp>
          <p:sp>
            <p:nvSpPr>
              <p:cNvPr id="7164" name="Freeform 858"/>
              <p:cNvSpPr>
                <a:spLocks/>
              </p:cNvSpPr>
              <p:nvPr/>
            </p:nvSpPr>
            <p:spPr bwMode="auto">
              <a:xfrm>
                <a:off x="4272" y="2150"/>
                <a:ext cx="33" cy="46"/>
              </a:xfrm>
              <a:custGeom>
                <a:avLst/>
                <a:gdLst/>
                <a:ahLst/>
                <a:cxnLst>
                  <a:cxn ang="0">
                    <a:pos x="0" y="13"/>
                  </a:cxn>
                  <a:cxn ang="0">
                    <a:pos x="22" y="0"/>
                  </a:cxn>
                  <a:cxn ang="0">
                    <a:pos x="27" y="13"/>
                  </a:cxn>
                  <a:cxn ang="0">
                    <a:pos x="33" y="28"/>
                  </a:cxn>
                  <a:cxn ang="0">
                    <a:pos x="27" y="41"/>
                  </a:cxn>
                  <a:cxn ang="0">
                    <a:pos x="0" y="46"/>
                  </a:cxn>
                  <a:cxn ang="0">
                    <a:pos x="0" y="41"/>
                  </a:cxn>
                  <a:cxn ang="0">
                    <a:pos x="0" y="37"/>
                  </a:cxn>
                  <a:cxn ang="0">
                    <a:pos x="0" y="18"/>
                  </a:cxn>
                  <a:cxn ang="0">
                    <a:pos x="0" y="13"/>
                  </a:cxn>
                </a:cxnLst>
                <a:rect l="0" t="0" r="r" b="b"/>
                <a:pathLst>
                  <a:path w="33" h="46">
                    <a:moveTo>
                      <a:pt x="0" y="13"/>
                    </a:moveTo>
                    <a:lnTo>
                      <a:pt x="22" y="0"/>
                    </a:lnTo>
                    <a:lnTo>
                      <a:pt x="27" y="13"/>
                    </a:lnTo>
                    <a:lnTo>
                      <a:pt x="33" y="28"/>
                    </a:lnTo>
                    <a:lnTo>
                      <a:pt x="27" y="41"/>
                    </a:lnTo>
                    <a:lnTo>
                      <a:pt x="0" y="46"/>
                    </a:lnTo>
                    <a:lnTo>
                      <a:pt x="0" y="41"/>
                    </a:lnTo>
                    <a:lnTo>
                      <a:pt x="0" y="37"/>
                    </a:lnTo>
                    <a:lnTo>
                      <a:pt x="0" y="18"/>
                    </a:lnTo>
                    <a:lnTo>
                      <a:pt x="0" y="13"/>
                    </a:lnTo>
                    <a:close/>
                  </a:path>
                </a:pathLst>
              </a:custGeom>
              <a:grpFill/>
              <a:ln w="4763" cap="rnd">
                <a:solidFill>
                  <a:schemeClr val="bg1"/>
                </a:solidFill>
                <a:prstDash val="solid"/>
                <a:round/>
                <a:headEnd/>
                <a:tailEnd/>
              </a:ln>
            </p:spPr>
            <p:txBody>
              <a:bodyPr/>
              <a:lstStyle/>
              <a:p>
                <a:endParaRPr lang="it-IT"/>
              </a:p>
            </p:txBody>
          </p:sp>
        </p:grpSp>
        <p:grpSp>
          <p:nvGrpSpPr>
            <p:cNvPr id="4468" name="Group 862"/>
            <p:cNvGrpSpPr>
              <a:grpSpLocks/>
            </p:cNvGrpSpPr>
            <p:nvPr/>
          </p:nvGrpSpPr>
          <p:grpSpPr bwMode="auto">
            <a:xfrm>
              <a:off x="6872781" y="4826452"/>
              <a:ext cx="55354" cy="69040"/>
              <a:chOff x="4272" y="2150"/>
              <a:chExt cx="33" cy="46"/>
            </a:xfrm>
            <a:solidFill>
              <a:schemeClr val="bg1">
                <a:lumMod val="75000"/>
              </a:schemeClr>
            </a:solidFill>
          </p:grpSpPr>
          <p:sp>
            <p:nvSpPr>
              <p:cNvPr id="7161" name="Freeform 860"/>
              <p:cNvSpPr>
                <a:spLocks/>
              </p:cNvSpPr>
              <p:nvPr/>
            </p:nvSpPr>
            <p:spPr bwMode="auto">
              <a:xfrm>
                <a:off x="4272" y="2150"/>
                <a:ext cx="33" cy="46"/>
              </a:xfrm>
              <a:custGeom>
                <a:avLst/>
                <a:gdLst/>
                <a:ahLst/>
                <a:cxnLst>
                  <a:cxn ang="0">
                    <a:pos x="0" y="13"/>
                  </a:cxn>
                  <a:cxn ang="0">
                    <a:pos x="22" y="0"/>
                  </a:cxn>
                  <a:cxn ang="0">
                    <a:pos x="27" y="13"/>
                  </a:cxn>
                  <a:cxn ang="0">
                    <a:pos x="33" y="28"/>
                  </a:cxn>
                  <a:cxn ang="0">
                    <a:pos x="27" y="41"/>
                  </a:cxn>
                  <a:cxn ang="0">
                    <a:pos x="0" y="46"/>
                  </a:cxn>
                  <a:cxn ang="0">
                    <a:pos x="0" y="41"/>
                  </a:cxn>
                  <a:cxn ang="0">
                    <a:pos x="0" y="37"/>
                  </a:cxn>
                  <a:cxn ang="0">
                    <a:pos x="0" y="18"/>
                  </a:cxn>
                  <a:cxn ang="0">
                    <a:pos x="0" y="13"/>
                  </a:cxn>
                </a:cxnLst>
                <a:rect l="0" t="0" r="r" b="b"/>
                <a:pathLst>
                  <a:path w="33" h="46">
                    <a:moveTo>
                      <a:pt x="0" y="13"/>
                    </a:moveTo>
                    <a:lnTo>
                      <a:pt x="22" y="0"/>
                    </a:lnTo>
                    <a:lnTo>
                      <a:pt x="27" y="13"/>
                    </a:lnTo>
                    <a:lnTo>
                      <a:pt x="33" y="28"/>
                    </a:lnTo>
                    <a:lnTo>
                      <a:pt x="27" y="41"/>
                    </a:lnTo>
                    <a:lnTo>
                      <a:pt x="0" y="46"/>
                    </a:lnTo>
                    <a:lnTo>
                      <a:pt x="0" y="41"/>
                    </a:lnTo>
                    <a:lnTo>
                      <a:pt x="0" y="37"/>
                    </a:lnTo>
                    <a:lnTo>
                      <a:pt x="0" y="18"/>
                    </a:lnTo>
                    <a:lnTo>
                      <a:pt x="0" y="13"/>
                    </a:lnTo>
                    <a:close/>
                  </a:path>
                </a:pathLst>
              </a:custGeom>
              <a:grpFill/>
              <a:ln w="9525">
                <a:solidFill>
                  <a:schemeClr val="bg1"/>
                </a:solidFill>
                <a:round/>
                <a:headEnd/>
                <a:tailEnd/>
              </a:ln>
            </p:spPr>
            <p:txBody>
              <a:bodyPr/>
              <a:lstStyle/>
              <a:p>
                <a:endParaRPr lang="it-IT"/>
              </a:p>
            </p:txBody>
          </p:sp>
          <p:sp>
            <p:nvSpPr>
              <p:cNvPr id="7162" name="Freeform 861"/>
              <p:cNvSpPr>
                <a:spLocks/>
              </p:cNvSpPr>
              <p:nvPr/>
            </p:nvSpPr>
            <p:spPr bwMode="auto">
              <a:xfrm>
                <a:off x="4272" y="2150"/>
                <a:ext cx="33" cy="46"/>
              </a:xfrm>
              <a:custGeom>
                <a:avLst/>
                <a:gdLst/>
                <a:ahLst/>
                <a:cxnLst>
                  <a:cxn ang="0">
                    <a:pos x="0" y="13"/>
                  </a:cxn>
                  <a:cxn ang="0">
                    <a:pos x="22" y="0"/>
                  </a:cxn>
                  <a:cxn ang="0">
                    <a:pos x="27" y="13"/>
                  </a:cxn>
                  <a:cxn ang="0">
                    <a:pos x="33" y="28"/>
                  </a:cxn>
                  <a:cxn ang="0">
                    <a:pos x="27" y="41"/>
                  </a:cxn>
                  <a:cxn ang="0">
                    <a:pos x="0" y="46"/>
                  </a:cxn>
                  <a:cxn ang="0">
                    <a:pos x="0" y="41"/>
                  </a:cxn>
                  <a:cxn ang="0">
                    <a:pos x="0" y="37"/>
                  </a:cxn>
                  <a:cxn ang="0">
                    <a:pos x="0" y="18"/>
                  </a:cxn>
                  <a:cxn ang="0">
                    <a:pos x="0" y="13"/>
                  </a:cxn>
                </a:cxnLst>
                <a:rect l="0" t="0" r="r" b="b"/>
                <a:pathLst>
                  <a:path w="33" h="46">
                    <a:moveTo>
                      <a:pt x="0" y="13"/>
                    </a:moveTo>
                    <a:lnTo>
                      <a:pt x="22" y="0"/>
                    </a:lnTo>
                    <a:lnTo>
                      <a:pt x="27" y="13"/>
                    </a:lnTo>
                    <a:lnTo>
                      <a:pt x="33" y="28"/>
                    </a:lnTo>
                    <a:lnTo>
                      <a:pt x="27" y="41"/>
                    </a:lnTo>
                    <a:lnTo>
                      <a:pt x="0" y="46"/>
                    </a:lnTo>
                    <a:lnTo>
                      <a:pt x="0" y="41"/>
                    </a:lnTo>
                    <a:lnTo>
                      <a:pt x="0" y="37"/>
                    </a:lnTo>
                    <a:lnTo>
                      <a:pt x="0" y="18"/>
                    </a:lnTo>
                    <a:lnTo>
                      <a:pt x="0" y="13"/>
                    </a:lnTo>
                  </a:path>
                </a:pathLst>
              </a:custGeom>
              <a:grpFill/>
              <a:ln w="4763" cap="rnd">
                <a:solidFill>
                  <a:schemeClr val="bg1"/>
                </a:solidFill>
                <a:prstDash val="solid"/>
                <a:round/>
                <a:headEnd/>
                <a:tailEnd/>
              </a:ln>
            </p:spPr>
            <p:txBody>
              <a:bodyPr/>
              <a:lstStyle/>
              <a:p>
                <a:endParaRPr lang="it-IT"/>
              </a:p>
            </p:txBody>
          </p:sp>
        </p:grpSp>
        <p:grpSp>
          <p:nvGrpSpPr>
            <p:cNvPr id="4469" name="Group 865"/>
            <p:cNvGrpSpPr>
              <a:grpSpLocks/>
            </p:cNvGrpSpPr>
            <p:nvPr/>
          </p:nvGrpSpPr>
          <p:grpSpPr bwMode="auto">
            <a:xfrm>
              <a:off x="6847620" y="4754410"/>
              <a:ext cx="109031" cy="93055"/>
              <a:chOff x="4257" y="2102"/>
              <a:chExt cx="65" cy="62"/>
            </a:xfrm>
            <a:solidFill>
              <a:schemeClr val="bg1">
                <a:lumMod val="75000"/>
              </a:schemeClr>
            </a:solidFill>
          </p:grpSpPr>
          <p:sp>
            <p:nvSpPr>
              <p:cNvPr id="7159" name="Freeform 863"/>
              <p:cNvSpPr>
                <a:spLocks/>
              </p:cNvSpPr>
              <p:nvPr/>
            </p:nvSpPr>
            <p:spPr bwMode="auto">
              <a:xfrm>
                <a:off x="4257" y="2102"/>
                <a:ext cx="65" cy="62"/>
              </a:xfrm>
              <a:custGeom>
                <a:avLst/>
                <a:gdLst/>
                <a:ahLst/>
                <a:cxnLst>
                  <a:cxn ang="0">
                    <a:pos x="65" y="0"/>
                  </a:cxn>
                  <a:cxn ang="0">
                    <a:pos x="53" y="0"/>
                  </a:cxn>
                  <a:cxn ang="0">
                    <a:pos x="43" y="9"/>
                  </a:cxn>
                  <a:cxn ang="0">
                    <a:pos x="38" y="9"/>
                  </a:cxn>
                  <a:cxn ang="0">
                    <a:pos x="32" y="15"/>
                  </a:cxn>
                  <a:cxn ang="0">
                    <a:pos x="27" y="15"/>
                  </a:cxn>
                  <a:cxn ang="0">
                    <a:pos x="0" y="33"/>
                  </a:cxn>
                  <a:cxn ang="0">
                    <a:pos x="0" y="38"/>
                  </a:cxn>
                  <a:cxn ang="0">
                    <a:pos x="5" y="38"/>
                  </a:cxn>
                  <a:cxn ang="0">
                    <a:pos x="0" y="57"/>
                  </a:cxn>
                  <a:cxn ang="0">
                    <a:pos x="5" y="62"/>
                  </a:cxn>
                  <a:cxn ang="0">
                    <a:pos x="11" y="62"/>
                  </a:cxn>
                  <a:cxn ang="0">
                    <a:pos x="16" y="62"/>
                  </a:cxn>
                  <a:cxn ang="0">
                    <a:pos x="38" y="48"/>
                  </a:cxn>
                  <a:cxn ang="0">
                    <a:pos x="27" y="44"/>
                  </a:cxn>
                  <a:cxn ang="0">
                    <a:pos x="27" y="38"/>
                  </a:cxn>
                  <a:cxn ang="0">
                    <a:pos x="49" y="24"/>
                  </a:cxn>
                  <a:cxn ang="0">
                    <a:pos x="49" y="15"/>
                  </a:cxn>
                  <a:cxn ang="0">
                    <a:pos x="65" y="0"/>
                  </a:cxn>
                </a:cxnLst>
                <a:rect l="0" t="0" r="r" b="b"/>
                <a:pathLst>
                  <a:path w="65" h="62">
                    <a:moveTo>
                      <a:pt x="65" y="0"/>
                    </a:moveTo>
                    <a:lnTo>
                      <a:pt x="53" y="0"/>
                    </a:lnTo>
                    <a:lnTo>
                      <a:pt x="43" y="9"/>
                    </a:lnTo>
                    <a:lnTo>
                      <a:pt x="38" y="9"/>
                    </a:lnTo>
                    <a:lnTo>
                      <a:pt x="32" y="15"/>
                    </a:lnTo>
                    <a:lnTo>
                      <a:pt x="27" y="15"/>
                    </a:lnTo>
                    <a:lnTo>
                      <a:pt x="0" y="33"/>
                    </a:lnTo>
                    <a:lnTo>
                      <a:pt x="0" y="38"/>
                    </a:lnTo>
                    <a:lnTo>
                      <a:pt x="5" y="38"/>
                    </a:lnTo>
                    <a:lnTo>
                      <a:pt x="0" y="57"/>
                    </a:lnTo>
                    <a:lnTo>
                      <a:pt x="5" y="62"/>
                    </a:lnTo>
                    <a:lnTo>
                      <a:pt x="11" y="62"/>
                    </a:lnTo>
                    <a:lnTo>
                      <a:pt x="16" y="62"/>
                    </a:lnTo>
                    <a:lnTo>
                      <a:pt x="38" y="48"/>
                    </a:lnTo>
                    <a:lnTo>
                      <a:pt x="27" y="44"/>
                    </a:lnTo>
                    <a:lnTo>
                      <a:pt x="27" y="38"/>
                    </a:lnTo>
                    <a:lnTo>
                      <a:pt x="49" y="24"/>
                    </a:lnTo>
                    <a:lnTo>
                      <a:pt x="49" y="15"/>
                    </a:lnTo>
                    <a:lnTo>
                      <a:pt x="65" y="0"/>
                    </a:lnTo>
                    <a:close/>
                  </a:path>
                </a:pathLst>
              </a:custGeom>
              <a:grpFill/>
              <a:ln w="9525">
                <a:solidFill>
                  <a:schemeClr val="bg1"/>
                </a:solidFill>
                <a:round/>
                <a:headEnd/>
                <a:tailEnd/>
              </a:ln>
            </p:spPr>
            <p:txBody>
              <a:bodyPr/>
              <a:lstStyle/>
              <a:p>
                <a:endParaRPr lang="it-IT"/>
              </a:p>
            </p:txBody>
          </p:sp>
          <p:sp>
            <p:nvSpPr>
              <p:cNvPr id="7160" name="Freeform 864"/>
              <p:cNvSpPr>
                <a:spLocks/>
              </p:cNvSpPr>
              <p:nvPr/>
            </p:nvSpPr>
            <p:spPr bwMode="auto">
              <a:xfrm>
                <a:off x="4257" y="2102"/>
                <a:ext cx="65" cy="62"/>
              </a:xfrm>
              <a:custGeom>
                <a:avLst/>
                <a:gdLst/>
                <a:ahLst/>
                <a:cxnLst>
                  <a:cxn ang="0">
                    <a:pos x="65" y="0"/>
                  </a:cxn>
                  <a:cxn ang="0">
                    <a:pos x="53" y="0"/>
                  </a:cxn>
                  <a:cxn ang="0">
                    <a:pos x="43" y="9"/>
                  </a:cxn>
                  <a:cxn ang="0">
                    <a:pos x="38" y="9"/>
                  </a:cxn>
                  <a:cxn ang="0">
                    <a:pos x="32" y="15"/>
                  </a:cxn>
                  <a:cxn ang="0">
                    <a:pos x="27" y="15"/>
                  </a:cxn>
                  <a:cxn ang="0">
                    <a:pos x="0" y="33"/>
                  </a:cxn>
                  <a:cxn ang="0">
                    <a:pos x="0" y="38"/>
                  </a:cxn>
                  <a:cxn ang="0">
                    <a:pos x="5" y="38"/>
                  </a:cxn>
                  <a:cxn ang="0">
                    <a:pos x="0" y="57"/>
                  </a:cxn>
                  <a:cxn ang="0">
                    <a:pos x="5" y="62"/>
                  </a:cxn>
                  <a:cxn ang="0">
                    <a:pos x="11" y="62"/>
                  </a:cxn>
                  <a:cxn ang="0">
                    <a:pos x="16" y="62"/>
                  </a:cxn>
                  <a:cxn ang="0">
                    <a:pos x="38" y="48"/>
                  </a:cxn>
                  <a:cxn ang="0">
                    <a:pos x="27" y="44"/>
                  </a:cxn>
                  <a:cxn ang="0">
                    <a:pos x="27" y="38"/>
                  </a:cxn>
                  <a:cxn ang="0">
                    <a:pos x="49" y="24"/>
                  </a:cxn>
                  <a:cxn ang="0">
                    <a:pos x="49" y="15"/>
                  </a:cxn>
                  <a:cxn ang="0">
                    <a:pos x="65" y="0"/>
                  </a:cxn>
                </a:cxnLst>
                <a:rect l="0" t="0" r="r" b="b"/>
                <a:pathLst>
                  <a:path w="65" h="62">
                    <a:moveTo>
                      <a:pt x="65" y="0"/>
                    </a:moveTo>
                    <a:lnTo>
                      <a:pt x="53" y="0"/>
                    </a:lnTo>
                    <a:lnTo>
                      <a:pt x="43" y="9"/>
                    </a:lnTo>
                    <a:lnTo>
                      <a:pt x="38" y="9"/>
                    </a:lnTo>
                    <a:lnTo>
                      <a:pt x="32" y="15"/>
                    </a:lnTo>
                    <a:lnTo>
                      <a:pt x="27" y="15"/>
                    </a:lnTo>
                    <a:lnTo>
                      <a:pt x="0" y="33"/>
                    </a:lnTo>
                    <a:lnTo>
                      <a:pt x="0" y="38"/>
                    </a:lnTo>
                    <a:lnTo>
                      <a:pt x="5" y="38"/>
                    </a:lnTo>
                    <a:lnTo>
                      <a:pt x="0" y="57"/>
                    </a:lnTo>
                    <a:lnTo>
                      <a:pt x="5" y="62"/>
                    </a:lnTo>
                    <a:lnTo>
                      <a:pt x="11" y="62"/>
                    </a:lnTo>
                    <a:lnTo>
                      <a:pt x="16" y="62"/>
                    </a:lnTo>
                    <a:lnTo>
                      <a:pt x="38" y="48"/>
                    </a:lnTo>
                    <a:lnTo>
                      <a:pt x="27" y="44"/>
                    </a:lnTo>
                    <a:lnTo>
                      <a:pt x="27" y="38"/>
                    </a:lnTo>
                    <a:lnTo>
                      <a:pt x="49" y="24"/>
                    </a:lnTo>
                    <a:lnTo>
                      <a:pt x="49" y="15"/>
                    </a:lnTo>
                    <a:lnTo>
                      <a:pt x="65" y="0"/>
                    </a:lnTo>
                    <a:close/>
                  </a:path>
                </a:pathLst>
              </a:custGeom>
              <a:grpFill/>
              <a:ln w="4763" cap="rnd">
                <a:solidFill>
                  <a:schemeClr val="bg1"/>
                </a:solidFill>
                <a:prstDash val="solid"/>
                <a:round/>
                <a:headEnd/>
                <a:tailEnd/>
              </a:ln>
            </p:spPr>
            <p:txBody>
              <a:bodyPr/>
              <a:lstStyle/>
              <a:p>
                <a:endParaRPr lang="it-IT"/>
              </a:p>
            </p:txBody>
          </p:sp>
        </p:grpSp>
        <p:grpSp>
          <p:nvGrpSpPr>
            <p:cNvPr id="4470" name="Group 868"/>
            <p:cNvGrpSpPr>
              <a:grpSpLocks/>
            </p:cNvGrpSpPr>
            <p:nvPr/>
          </p:nvGrpSpPr>
          <p:grpSpPr bwMode="auto">
            <a:xfrm>
              <a:off x="6847620" y="4754410"/>
              <a:ext cx="109031" cy="93055"/>
              <a:chOff x="4257" y="2102"/>
              <a:chExt cx="65" cy="62"/>
            </a:xfrm>
            <a:solidFill>
              <a:schemeClr val="bg1">
                <a:lumMod val="75000"/>
              </a:schemeClr>
            </a:solidFill>
          </p:grpSpPr>
          <p:sp>
            <p:nvSpPr>
              <p:cNvPr id="7157" name="Freeform 866"/>
              <p:cNvSpPr>
                <a:spLocks/>
              </p:cNvSpPr>
              <p:nvPr/>
            </p:nvSpPr>
            <p:spPr bwMode="auto">
              <a:xfrm>
                <a:off x="4257" y="2102"/>
                <a:ext cx="65" cy="62"/>
              </a:xfrm>
              <a:custGeom>
                <a:avLst/>
                <a:gdLst/>
                <a:ahLst/>
                <a:cxnLst>
                  <a:cxn ang="0">
                    <a:pos x="65" y="0"/>
                  </a:cxn>
                  <a:cxn ang="0">
                    <a:pos x="53" y="0"/>
                  </a:cxn>
                  <a:cxn ang="0">
                    <a:pos x="43" y="9"/>
                  </a:cxn>
                  <a:cxn ang="0">
                    <a:pos x="38" y="9"/>
                  </a:cxn>
                  <a:cxn ang="0">
                    <a:pos x="32" y="15"/>
                  </a:cxn>
                  <a:cxn ang="0">
                    <a:pos x="27" y="15"/>
                  </a:cxn>
                  <a:cxn ang="0">
                    <a:pos x="0" y="33"/>
                  </a:cxn>
                  <a:cxn ang="0">
                    <a:pos x="0" y="38"/>
                  </a:cxn>
                  <a:cxn ang="0">
                    <a:pos x="5" y="38"/>
                  </a:cxn>
                  <a:cxn ang="0">
                    <a:pos x="0" y="57"/>
                  </a:cxn>
                  <a:cxn ang="0">
                    <a:pos x="5" y="62"/>
                  </a:cxn>
                  <a:cxn ang="0">
                    <a:pos x="11" y="62"/>
                  </a:cxn>
                  <a:cxn ang="0">
                    <a:pos x="16" y="62"/>
                  </a:cxn>
                  <a:cxn ang="0">
                    <a:pos x="38" y="48"/>
                  </a:cxn>
                  <a:cxn ang="0">
                    <a:pos x="27" y="44"/>
                  </a:cxn>
                  <a:cxn ang="0">
                    <a:pos x="27" y="38"/>
                  </a:cxn>
                  <a:cxn ang="0">
                    <a:pos x="49" y="24"/>
                  </a:cxn>
                  <a:cxn ang="0">
                    <a:pos x="49" y="15"/>
                  </a:cxn>
                  <a:cxn ang="0">
                    <a:pos x="65" y="0"/>
                  </a:cxn>
                </a:cxnLst>
                <a:rect l="0" t="0" r="r" b="b"/>
                <a:pathLst>
                  <a:path w="65" h="62">
                    <a:moveTo>
                      <a:pt x="65" y="0"/>
                    </a:moveTo>
                    <a:lnTo>
                      <a:pt x="53" y="0"/>
                    </a:lnTo>
                    <a:lnTo>
                      <a:pt x="43" y="9"/>
                    </a:lnTo>
                    <a:lnTo>
                      <a:pt x="38" y="9"/>
                    </a:lnTo>
                    <a:lnTo>
                      <a:pt x="32" y="15"/>
                    </a:lnTo>
                    <a:lnTo>
                      <a:pt x="27" y="15"/>
                    </a:lnTo>
                    <a:lnTo>
                      <a:pt x="0" y="33"/>
                    </a:lnTo>
                    <a:lnTo>
                      <a:pt x="0" y="38"/>
                    </a:lnTo>
                    <a:lnTo>
                      <a:pt x="5" y="38"/>
                    </a:lnTo>
                    <a:lnTo>
                      <a:pt x="0" y="57"/>
                    </a:lnTo>
                    <a:lnTo>
                      <a:pt x="5" y="62"/>
                    </a:lnTo>
                    <a:lnTo>
                      <a:pt x="11" y="62"/>
                    </a:lnTo>
                    <a:lnTo>
                      <a:pt x="16" y="62"/>
                    </a:lnTo>
                    <a:lnTo>
                      <a:pt x="38" y="48"/>
                    </a:lnTo>
                    <a:lnTo>
                      <a:pt x="27" y="44"/>
                    </a:lnTo>
                    <a:lnTo>
                      <a:pt x="27" y="38"/>
                    </a:lnTo>
                    <a:lnTo>
                      <a:pt x="49" y="24"/>
                    </a:lnTo>
                    <a:lnTo>
                      <a:pt x="49" y="15"/>
                    </a:lnTo>
                    <a:lnTo>
                      <a:pt x="65" y="0"/>
                    </a:lnTo>
                    <a:close/>
                  </a:path>
                </a:pathLst>
              </a:custGeom>
              <a:grpFill/>
              <a:ln w="9525">
                <a:solidFill>
                  <a:schemeClr val="bg1"/>
                </a:solidFill>
                <a:round/>
                <a:headEnd/>
                <a:tailEnd/>
              </a:ln>
            </p:spPr>
            <p:txBody>
              <a:bodyPr/>
              <a:lstStyle/>
              <a:p>
                <a:endParaRPr lang="it-IT"/>
              </a:p>
            </p:txBody>
          </p:sp>
          <p:sp>
            <p:nvSpPr>
              <p:cNvPr id="7158" name="Freeform 867"/>
              <p:cNvSpPr>
                <a:spLocks/>
              </p:cNvSpPr>
              <p:nvPr/>
            </p:nvSpPr>
            <p:spPr bwMode="auto">
              <a:xfrm>
                <a:off x="4257" y="2102"/>
                <a:ext cx="65" cy="62"/>
              </a:xfrm>
              <a:custGeom>
                <a:avLst/>
                <a:gdLst/>
                <a:ahLst/>
                <a:cxnLst>
                  <a:cxn ang="0">
                    <a:pos x="65" y="0"/>
                  </a:cxn>
                  <a:cxn ang="0">
                    <a:pos x="53" y="0"/>
                  </a:cxn>
                  <a:cxn ang="0">
                    <a:pos x="43" y="9"/>
                  </a:cxn>
                  <a:cxn ang="0">
                    <a:pos x="38" y="9"/>
                  </a:cxn>
                  <a:cxn ang="0">
                    <a:pos x="32" y="15"/>
                  </a:cxn>
                  <a:cxn ang="0">
                    <a:pos x="27" y="15"/>
                  </a:cxn>
                  <a:cxn ang="0">
                    <a:pos x="0" y="33"/>
                  </a:cxn>
                  <a:cxn ang="0">
                    <a:pos x="0" y="38"/>
                  </a:cxn>
                  <a:cxn ang="0">
                    <a:pos x="5" y="38"/>
                  </a:cxn>
                  <a:cxn ang="0">
                    <a:pos x="0" y="57"/>
                  </a:cxn>
                  <a:cxn ang="0">
                    <a:pos x="5" y="62"/>
                  </a:cxn>
                  <a:cxn ang="0">
                    <a:pos x="11" y="62"/>
                  </a:cxn>
                  <a:cxn ang="0">
                    <a:pos x="16" y="62"/>
                  </a:cxn>
                  <a:cxn ang="0">
                    <a:pos x="38" y="48"/>
                  </a:cxn>
                  <a:cxn ang="0">
                    <a:pos x="27" y="44"/>
                  </a:cxn>
                  <a:cxn ang="0">
                    <a:pos x="27" y="38"/>
                  </a:cxn>
                  <a:cxn ang="0">
                    <a:pos x="49" y="24"/>
                  </a:cxn>
                  <a:cxn ang="0">
                    <a:pos x="49" y="15"/>
                  </a:cxn>
                  <a:cxn ang="0">
                    <a:pos x="65" y="0"/>
                  </a:cxn>
                </a:cxnLst>
                <a:rect l="0" t="0" r="r" b="b"/>
                <a:pathLst>
                  <a:path w="65" h="62">
                    <a:moveTo>
                      <a:pt x="65" y="0"/>
                    </a:moveTo>
                    <a:lnTo>
                      <a:pt x="53" y="0"/>
                    </a:lnTo>
                    <a:lnTo>
                      <a:pt x="43" y="9"/>
                    </a:lnTo>
                    <a:lnTo>
                      <a:pt x="38" y="9"/>
                    </a:lnTo>
                    <a:lnTo>
                      <a:pt x="32" y="15"/>
                    </a:lnTo>
                    <a:lnTo>
                      <a:pt x="27" y="15"/>
                    </a:lnTo>
                    <a:lnTo>
                      <a:pt x="0" y="33"/>
                    </a:lnTo>
                    <a:lnTo>
                      <a:pt x="0" y="38"/>
                    </a:lnTo>
                    <a:lnTo>
                      <a:pt x="5" y="38"/>
                    </a:lnTo>
                    <a:lnTo>
                      <a:pt x="0" y="57"/>
                    </a:lnTo>
                    <a:lnTo>
                      <a:pt x="5" y="62"/>
                    </a:lnTo>
                    <a:lnTo>
                      <a:pt x="11" y="62"/>
                    </a:lnTo>
                    <a:lnTo>
                      <a:pt x="16" y="62"/>
                    </a:lnTo>
                    <a:lnTo>
                      <a:pt x="38" y="48"/>
                    </a:lnTo>
                    <a:lnTo>
                      <a:pt x="27" y="44"/>
                    </a:lnTo>
                    <a:lnTo>
                      <a:pt x="27" y="38"/>
                    </a:lnTo>
                    <a:lnTo>
                      <a:pt x="49" y="24"/>
                    </a:lnTo>
                    <a:lnTo>
                      <a:pt x="49" y="15"/>
                    </a:lnTo>
                    <a:lnTo>
                      <a:pt x="65" y="0"/>
                    </a:lnTo>
                  </a:path>
                </a:pathLst>
              </a:custGeom>
              <a:grpFill/>
              <a:ln w="4763" cap="rnd">
                <a:solidFill>
                  <a:schemeClr val="bg1"/>
                </a:solidFill>
                <a:prstDash val="solid"/>
                <a:round/>
                <a:headEnd/>
                <a:tailEnd/>
              </a:ln>
            </p:spPr>
            <p:txBody>
              <a:bodyPr/>
              <a:lstStyle/>
              <a:p>
                <a:endParaRPr lang="it-IT"/>
              </a:p>
            </p:txBody>
          </p:sp>
        </p:grpSp>
        <p:grpSp>
          <p:nvGrpSpPr>
            <p:cNvPr id="4471" name="Group 871"/>
            <p:cNvGrpSpPr>
              <a:grpSpLocks/>
            </p:cNvGrpSpPr>
            <p:nvPr/>
          </p:nvGrpSpPr>
          <p:grpSpPr bwMode="auto">
            <a:xfrm>
              <a:off x="6632913" y="3838875"/>
              <a:ext cx="16774" cy="27016"/>
              <a:chOff x="4129" y="1492"/>
              <a:chExt cx="10" cy="18"/>
            </a:xfrm>
            <a:solidFill>
              <a:schemeClr val="bg1">
                <a:lumMod val="75000"/>
              </a:schemeClr>
            </a:solidFill>
          </p:grpSpPr>
          <p:sp>
            <p:nvSpPr>
              <p:cNvPr id="7155" name="Freeform 869"/>
              <p:cNvSpPr>
                <a:spLocks/>
              </p:cNvSpPr>
              <p:nvPr/>
            </p:nvSpPr>
            <p:spPr bwMode="auto">
              <a:xfrm>
                <a:off x="4129" y="1492"/>
                <a:ext cx="10" cy="18"/>
              </a:xfrm>
              <a:custGeom>
                <a:avLst/>
                <a:gdLst/>
                <a:ahLst/>
                <a:cxnLst>
                  <a:cxn ang="0">
                    <a:pos x="10" y="18"/>
                  </a:cxn>
                  <a:cxn ang="0">
                    <a:pos x="10" y="9"/>
                  </a:cxn>
                  <a:cxn ang="0">
                    <a:pos x="0" y="0"/>
                  </a:cxn>
                  <a:cxn ang="0">
                    <a:pos x="0" y="9"/>
                  </a:cxn>
                  <a:cxn ang="0">
                    <a:pos x="10" y="18"/>
                  </a:cxn>
                </a:cxnLst>
                <a:rect l="0" t="0" r="r" b="b"/>
                <a:pathLst>
                  <a:path w="10" h="18">
                    <a:moveTo>
                      <a:pt x="10" y="18"/>
                    </a:moveTo>
                    <a:lnTo>
                      <a:pt x="10" y="9"/>
                    </a:lnTo>
                    <a:lnTo>
                      <a:pt x="0" y="0"/>
                    </a:lnTo>
                    <a:lnTo>
                      <a:pt x="0" y="9"/>
                    </a:lnTo>
                    <a:lnTo>
                      <a:pt x="10" y="18"/>
                    </a:lnTo>
                    <a:close/>
                  </a:path>
                </a:pathLst>
              </a:custGeom>
              <a:grpFill/>
              <a:ln w="9525">
                <a:solidFill>
                  <a:schemeClr val="bg1"/>
                </a:solidFill>
                <a:round/>
                <a:headEnd/>
                <a:tailEnd/>
              </a:ln>
            </p:spPr>
            <p:txBody>
              <a:bodyPr/>
              <a:lstStyle/>
              <a:p>
                <a:endParaRPr lang="it-IT"/>
              </a:p>
            </p:txBody>
          </p:sp>
          <p:sp>
            <p:nvSpPr>
              <p:cNvPr id="7156" name="Freeform 870"/>
              <p:cNvSpPr>
                <a:spLocks/>
              </p:cNvSpPr>
              <p:nvPr/>
            </p:nvSpPr>
            <p:spPr bwMode="auto">
              <a:xfrm>
                <a:off x="4129" y="1492"/>
                <a:ext cx="10" cy="18"/>
              </a:xfrm>
              <a:custGeom>
                <a:avLst/>
                <a:gdLst/>
                <a:ahLst/>
                <a:cxnLst>
                  <a:cxn ang="0">
                    <a:pos x="10" y="18"/>
                  </a:cxn>
                  <a:cxn ang="0">
                    <a:pos x="10" y="9"/>
                  </a:cxn>
                  <a:cxn ang="0">
                    <a:pos x="0" y="0"/>
                  </a:cxn>
                  <a:cxn ang="0">
                    <a:pos x="0" y="9"/>
                  </a:cxn>
                  <a:cxn ang="0">
                    <a:pos x="10" y="18"/>
                  </a:cxn>
                </a:cxnLst>
                <a:rect l="0" t="0" r="r" b="b"/>
                <a:pathLst>
                  <a:path w="10" h="18">
                    <a:moveTo>
                      <a:pt x="10" y="18"/>
                    </a:moveTo>
                    <a:lnTo>
                      <a:pt x="10" y="9"/>
                    </a:lnTo>
                    <a:lnTo>
                      <a:pt x="0" y="0"/>
                    </a:lnTo>
                    <a:lnTo>
                      <a:pt x="0" y="9"/>
                    </a:lnTo>
                    <a:lnTo>
                      <a:pt x="10" y="18"/>
                    </a:lnTo>
                    <a:close/>
                  </a:path>
                </a:pathLst>
              </a:custGeom>
              <a:grpFill/>
              <a:ln w="4763" cap="rnd">
                <a:solidFill>
                  <a:schemeClr val="bg1"/>
                </a:solidFill>
                <a:prstDash val="solid"/>
                <a:round/>
                <a:headEnd/>
                <a:tailEnd/>
              </a:ln>
            </p:spPr>
            <p:txBody>
              <a:bodyPr/>
              <a:lstStyle/>
              <a:p>
                <a:endParaRPr lang="it-IT"/>
              </a:p>
            </p:txBody>
          </p:sp>
        </p:grpSp>
        <p:grpSp>
          <p:nvGrpSpPr>
            <p:cNvPr id="4472" name="Group 874"/>
            <p:cNvGrpSpPr>
              <a:grpSpLocks/>
            </p:cNvGrpSpPr>
            <p:nvPr/>
          </p:nvGrpSpPr>
          <p:grpSpPr bwMode="auto">
            <a:xfrm>
              <a:off x="6632913" y="3838875"/>
              <a:ext cx="16774" cy="27016"/>
              <a:chOff x="4129" y="1492"/>
              <a:chExt cx="10" cy="18"/>
            </a:xfrm>
            <a:solidFill>
              <a:schemeClr val="bg1">
                <a:lumMod val="75000"/>
              </a:schemeClr>
            </a:solidFill>
          </p:grpSpPr>
          <p:sp>
            <p:nvSpPr>
              <p:cNvPr id="7153" name="Freeform 872"/>
              <p:cNvSpPr>
                <a:spLocks/>
              </p:cNvSpPr>
              <p:nvPr/>
            </p:nvSpPr>
            <p:spPr bwMode="auto">
              <a:xfrm>
                <a:off x="4129" y="1492"/>
                <a:ext cx="10" cy="18"/>
              </a:xfrm>
              <a:custGeom>
                <a:avLst/>
                <a:gdLst/>
                <a:ahLst/>
                <a:cxnLst>
                  <a:cxn ang="0">
                    <a:pos x="10" y="18"/>
                  </a:cxn>
                  <a:cxn ang="0">
                    <a:pos x="10" y="9"/>
                  </a:cxn>
                  <a:cxn ang="0">
                    <a:pos x="0" y="0"/>
                  </a:cxn>
                  <a:cxn ang="0">
                    <a:pos x="0" y="9"/>
                  </a:cxn>
                  <a:cxn ang="0">
                    <a:pos x="10" y="18"/>
                  </a:cxn>
                </a:cxnLst>
                <a:rect l="0" t="0" r="r" b="b"/>
                <a:pathLst>
                  <a:path w="10" h="18">
                    <a:moveTo>
                      <a:pt x="10" y="18"/>
                    </a:moveTo>
                    <a:lnTo>
                      <a:pt x="10" y="9"/>
                    </a:lnTo>
                    <a:lnTo>
                      <a:pt x="0" y="0"/>
                    </a:lnTo>
                    <a:lnTo>
                      <a:pt x="0" y="9"/>
                    </a:lnTo>
                    <a:lnTo>
                      <a:pt x="10" y="18"/>
                    </a:lnTo>
                    <a:close/>
                  </a:path>
                </a:pathLst>
              </a:custGeom>
              <a:grpFill/>
              <a:ln w="9525">
                <a:solidFill>
                  <a:schemeClr val="bg1"/>
                </a:solidFill>
                <a:round/>
                <a:headEnd/>
                <a:tailEnd/>
              </a:ln>
            </p:spPr>
            <p:txBody>
              <a:bodyPr/>
              <a:lstStyle/>
              <a:p>
                <a:endParaRPr lang="it-IT"/>
              </a:p>
            </p:txBody>
          </p:sp>
          <p:sp>
            <p:nvSpPr>
              <p:cNvPr id="7154" name="Freeform 873"/>
              <p:cNvSpPr>
                <a:spLocks/>
              </p:cNvSpPr>
              <p:nvPr/>
            </p:nvSpPr>
            <p:spPr bwMode="auto">
              <a:xfrm>
                <a:off x="4129" y="1492"/>
                <a:ext cx="10" cy="18"/>
              </a:xfrm>
              <a:custGeom>
                <a:avLst/>
                <a:gdLst/>
                <a:ahLst/>
                <a:cxnLst>
                  <a:cxn ang="0">
                    <a:pos x="10" y="18"/>
                  </a:cxn>
                  <a:cxn ang="0">
                    <a:pos x="10" y="9"/>
                  </a:cxn>
                  <a:cxn ang="0">
                    <a:pos x="0" y="0"/>
                  </a:cxn>
                  <a:cxn ang="0">
                    <a:pos x="0" y="9"/>
                  </a:cxn>
                  <a:cxn ang="0">
                    <a:pos x="10" y="18"/>
                  </a:cxn>
                </a:cxnLst>
                <a:rect l="0" t="0" r="r" b="b"/>
                <a:pathLst>
                  <a:path w="10" h="18">
                    <a:moveTo>
                      <a:pt x="10" y="18"/>
                    </a:moveTo>
                    <a:lnTo>
                      <a:pt x="10" y="9"/>
                    </a:lnTo>
                    <a:lnTo>
                      <a:pt x="0" y="0"/>
                    </a:lnTo>
                    <a:lnTo>
                      <a:pt x="0" y="9"/>
                    </a:lnTo>
                    <a:lnTo>
                      <a:pt x="10" y="18"/>
                    </a:lnTo>
                  </a:path>
                </a:pathLst>
              </a:custGeom>
              <a:grpFill/>
              <a:ln w="4763" cap="rnd">
                <a:solidFill>
                  <a:schemeClr val="bg1"/>
                </a:solidFill>
                <a:prstDash val="solid"/>
                <a:round/>
                <a:headEnd/>
                <a:tailEnd/>
              </a:ln>
            </p:spPr>
            <p:txBody>
              <a:bodyPr/>
              <a:lstStyle/>
              <a:p>
                <a:endParaRPr lang="it-IT"/>
              </a:p>
            </p:txBody>
          </p:sp>
        </p:grpSp>
        <p:grpSp>
          <p:nvGrpSpPr>
            <p:cNvPr id="4473" name="Group 877"/>
            <p:cNvGrpSpPr>
              <a:grpSpLocks/>
            </p:cNvGrpSpPr>
            <p:nvPr/>
          </p:nvGrpSpPr>
          <p:grpSpPr bwMode="auto">
            <a:xfrm>
              <a:off x="4514370" y="4883486"/>
              <a:ext cx="206320" cy="126073"/>
              <a:chOff x="2866" y="2188"/>
              <a:chExt cx="123" cy="84"/>
            </a:xfrm>
            <a:solidFill>
              <a:schemeClr val="bg1">
                <a:lumMod val="75000"/>
              </a:schemeClr>
            </a:solidFill>
          </p:grpSpPr>
          <p:sp>
            <p:nvSpPr>
              <p:cNvPr id="7151" name="Freeform 875"/>
              <p:cNvSpPr>
                <a:spLocks/>
              </p:cNvSpPr>
              <p:nvPr/>
            </p:nvSpPr>
            <p:spPr bwMode="auto">
              <a:xfrm>
                <a:off x="2866" y="2188"/>
                <a:ext cx="123" cy="84"/>
              </a:xfrm>
              <a:custGeom>
                <a:avLst/>
                <a:gdLst/>
                <a:ahLst/>
                <a:cxnLst>
                  <a:cxn ang="0">
                    <a:pos x="112" y="4"/>
                  </a:cxn>
                  <a:cxn ang="0">
                    <a:pos x="117" y="4"/>
                  </a:cxn>
                  <a:cxn ang="0">
                    <a:pos x="123" y="32"/>
                  </a:cxn>
                  <a:cxn ang="0">
                    <a:pos x="96" y="38"/>
                  </a:cxn>
                  <a:cxn ang="0">
                    <a:pos x="96" y="47"/>
                  </a:cxn>
                  <a:cxn ang="0">
                    <a:pos x="80" y="56"/>
                  </a:cxn>
                  <a:cxn ang="0">
                    <a:pos x="53" y="66"/>
                  </a:cxn>
                  <a:cxn ang="0">
                    <a:pos x="48" y="70"/>
                  </a:cxn>
                  <a:cxn ang="0">
                    <a:pos x="48" y="84"/>
                  </a:cxn>
                  <a:cxn ang="0">
                    <a:pos x="0" y="79"/>
                  </a:cxn>
                  <a:cxn ang="0">
                    <a:pos x="16" y="79"/>
                  </a:cxn>
                  <a:cxn ang="0">
                    <a:pos x="27" y="66"/>
                  </a:cxn>
                  <a:cxn ang="0">
                    <a:pos x="32" y="56"/>
                  </a:cxn>
                  <a:cxn ang="0">
                    <a:pos x="32" y="47"/>
                  </a:cxn>
                  <a:cxn ang="0">
                    <a:pos x="43" y="32"/>
                  </a:cxn>
                  <a:cxn ang="0">
                    <a:pos x="48" y="23"/>
                  </a:cxn>
                  <a:cxn ang="0">
                    <a:pos x="64" y="14"/>
                  </a:cxn>
                  <a:cxn ang="0">
                    <a:pos x="75" y="0"/>
                  </a:cxn>
                  <a:cxn ang="0">
                    <a:pos x="80" y="0"/>
                  </a:cxn>
                  <a:cxn ang="0">
                    <a:pos x="85" y="4"/>
                  </a:cxn>
                  <a:cxn ang="0">
                    <a:pos x="107" y="4"/>
                  </a:cxn>
                  <a:cxn ang="0">
                    <a:pos x="112" y="4"/>
                  </a:cxn>
                </a:cxnLst>
                <a:rect l="0" t="0" r="r" b="b"/>
                <a:pathLst>
                  <a:path w="123" h="84">
                    <a:moveTo>
                      <a:pt x="112" y="4"/>
                    </a:moveTo>
                    <a:lnTo>
                      <a:pt x="117" y="4"/>
                    </a:lnTo>
                    <a:lnTo>
                      <a:pt x="123" y="32"/>
                    </a:lnTo>
                    <a:lnTo>
                      <a:pt x="96" y="38"/>
                    </a:lnTo>
                    <a:lnTo>
                      <a:pt x="96" y="47"/>
                    </a:lnTo>
                    <a:lnTo>
                      <a:pt x="80" y="56"/>
                    </a:lnTo>
                    <a:lnTo>
                      <a:pt x="53" y="66"/>
                    </a:lnTo>
                    <a:lnTo>
                      <a:pt x="48" y="70"/>
                    </a:lnTo>
                    <a:lnTo>
                      <a:pt x="48" y="84"/>
                    </a:lnTo>
                    <a:lnTo>
                      <a:pt x="0" y="79"/>
                    </a:lnTo>
                    <a:lnTo>
                      <a:pt x="16" y="79"/>
                    </a:lnTo>
                    <a:lnTo>
                      <a:pt x="27" y="66"/>
                    </a:lnTo>
                    <a:lnTo>
                      <a:pt x="32" y="56"/>
                    </a:lnTo>
                    <a:lnTo>
                      <a:pt x="32" y="47"/>
                    </a:lnTo>
                    <a:lnTo>
                      <a:pt x="43" y="32"/>
                    </a:lnTo>
                    <a:lnTo>
                      <a:pt x="48" y="23"/>
                    </a:lnTo>
                    <a:lnTo>
                      <a:pt x="64" y="14"/>
                    </a:lnTo>
                    <a:lnTo>
                      <a:pt x="75" y="0"/>
                    </a:lnTo>
                    <a:lnTo>
                      <a:pt x="80" y="0"/>
                    </a:lnTo>
                    <a:lnTo>
                      <a:pt x="85" y="4"/>
                    </a:lnTo>
                    <a:lnTo>
                      <a:pt x="107" y="4"/>
                    </a:lnTo>
                    <a:lnTo>
                      <a:pt x="112" y="4"/>
                    </a:lnTo>
                    <a:close/>
                  </a:path>
                </a:pathLst>
              </a:custGeom>
              <a:grpFill/>
              <a:ln w="9525">
                <a:solidFill>
                  <a:schemeClr val="bg1"/>
                </a:solidFill>
                <a:round/>
                <a:headEnd/>
                <a:tailEnd/>
              </a:ln>
            </p:spPr>
            <p:txBody>
              <a:bodyPr/>
              <a:lstStyle/>
              <a:p>
                <a:endParaRPr lang="it-IT"/>
              </a:p>
            </p:txBody>
          </p:sp>
          <p:sp>
            <p:nvSpPr>
              <p:cNvPr id="7152" name="Freeform 876"/>
              <p:cNvSpPr>
                <a:spLocks/>
              </p:cNvSpPr>
              <p:nvPr/>
            </p:nvSpPr>
            <p:spPr bwMode="auto">
              <a:xfrm>
                <a:off x="2866" y="2188"/>
                <a:ext cx="123" cy="84"/>
              </a:xfrm>
              <a:custGeom>
                <a:avLst/>
                <a:gdLst/>
                <a:ahLst/>
                <a:cxnLst>
                  <a:cxn ang="0">
                    <a:pos x="112" y="4"/>
                  </a:cxn>
                  <a:cxn ang="0">
                    <a:pos x="117" y="4"/>
                  </a:cxn>
                  <a:cxn ang="0">
                    <a:pos x="123" y="32"/>
                  </a:cxn>
                  <a:cxn ang="0">
                    <a:pos x="96" y="38"/>
                  </a:cxn>
                  <a:cxn ang="0">
                    <a:pos x="96" y="47"/>
                  </a:cxn>
                  <a:cxn ang="0">
                    <a:pos x="80" y="56"/>
                  </a:cxn>
                  <a:cxn ang="0">
                    <a:pos x="53" y="66"/>
                  </a:cxn>
                  <a:cxn ang="0">
                    <a:pos x="48" y="70"/>
                  </a:cxn>
                  <a:cxn ang="0">
                    <a:pos x="48" y="84"/>
                  </a:cxn>
                  <a:cxn ang="0">
                    <a:pos x="0" y="79"/>
                  </a:cxn>
                  <a:cxn ang="0">
                    <a:pos x="16" y="79"/>
                  </a:cxn>
                  <a:cxn ang="0">
                    <a:pos x="27" y="66"/>
                  </a:cxn>
                  <a:cxn ang="0">
                    <a:pos x="32" y="56"/>
                  </a:cxn>
                  <a:cxn ang="0">
                    <a:pos x="32" y="47"/>
                  </a:cxn>
                  <a:cxn ang="0">
                    <a:pos x="43" y="32"/>
                  </a:cxn>
                  <a:cxn ang="0">
                    <a:pos x="48" y="23"/>
                  </a:cxn>
                  <a:cxn ang="0">
                    <a:pos x="64" y="14"/>
                  </a:cxn>
                  <a:cxn ang="0">
                    <a:pos x="75" y="0"/>
                  </a:cxn>
                  <a:cxn ang="0">
                    <a:pos x="80" y="0"/>
                  </a:cxn>
                  <a:cxn ang="0">
                    <a:pos x="85" y="4"/>
                  </a:cxn>
                  <a:cxn ang="0">
                    <a:pos x="107" y="4"/>
                  </a:cxn>
                  <a:cxn ang="0">
                    <a:pos x="112" y="4"/>
                  </a:cxn>
                </a:cxnLst>
                <a:rect l="0" t="0" r="r" b="b"/>
                <a:pathLst>
                  <a:path w="123" h="84">
                    <a:moveTo>
                      <a:pt x="112" y="4"/>
                    </a:moveTo>
                    <a:lnTo>
                      <a:pt x="117" y="4"/>
                    </a:lnTo>
                    <a:lnTo>
                      <a:pt x="123" y="32"/>
                    </a:lnTo>
                    <a:lnTo>
                      <a:pt x="96" y="38"/>
                    </a:lnTo>
                    <a:lnTo>
                      <a:pt x="96" y="47"/>
                    </a:lnTo>
                    <a:lnTo>
                      <a:pt x="80" y="56"/>
                    </a:lnTo>
                    <a:lnTo>
                      <a:pt x="53" y="66"/>
                    </a:lnTo>
                    <a:lnTo>
                      <a:pt x="48" y="70"/>
                    </a:lnTo>
                    <a:lnTo>
                      <a:pt x="48" y="84"/>
                    </a:lnTo>
                    <a:lnTo>
                      <a:pt x="0" y="79"/>
                    </a:lnTo>
                    <a:lnTo>
                      <a:pt x="16" y="79"/>
                    </a:lnTo>
                    <a:lnTo>
                      <a:pt x="27" y="66"/>
                    </a:lnTo>
                    <a:lnTo>
                      <a:pt x="32" y="56"/>
                    </a:lnTo>
                    <a:lnTo>
                      <a:pt x="32" y="47"/>
                    </a:lnTo>
                    <a:lnTo>
                      <a:pt x="43" y="32"/>
                    </a:lnTo>
                    <a:lnTo>
                      <a:pt x="48" y="23"/>
                    </a:lnTo>
                    <a:lnTo>
                      <a:pt x="64" y="14"/>
                    </a:lnTo>
                    <a:lnTo>
                      <a:pt x="75" y="0"/>
                    </a:lnTo>
                    <a:lnTo>
                      <a:pt x="80" y="0"/>
                    </a:lnTo>
                    <a:lnTo>
                      <a:pt x="85" y="4"/>
                    </a:lnTo>
                    <a:lnTo>
                      <a:pt x="107" y="4"/>
                    </a:lnTo>
                    <a:lnTo>
                      <a:pt x="112" y="4"/>
                    </a:lnTo>
                    <a:close/>
                  </a:path>
                </a:pathLst>
              </a:custGeom>
              <a:grpFill/>
              <a:ln w="4763" cap="rnd">
                <a:solidFill>
                  <a:schemeClr val="bg1"/>
                </a:solidFill>
                <a:prstDash val="solid"/>
                <a:round/>
                <a:headEnd/>
                <a:tailEnd/>
              </a:ln>
            </p:spPr>
            <p:txBody>
              <a:bodyPr/>
              <a:lstStyle/>
              <a:p>
                <a:endParaRPr lang="it-IT"/>
              </a:p>
            </p:txBody>
          </p:sp>
        </p:grpSp>
        <p:grpSp>
          <p:nvGrpSpPr>
            <p:cNvPr id="4474" name="Group 880"/>
            <p:cNvGrpSpPr>
              <a:grpSpLocks/>
            </p:cNvGrpSpPr>
            <p:nvPr/>
          </p:nvGrpSpPr>
          <p:grpSpPr bwMode="auto">
            <a:xfrm>
              <a:off x="4514370" y="4883486"/>
              <a:ext cx="206320" cy="126073"/>
              <a:chOff x="2866" y="2188"/>
              <a:chExt cx="123" cy="84"/>
            </a:xfrm>
            <a:solidFill>
              <a:schemeClr val="bg1">
                <a:lumMod val="75000"/>
              </a:schemeClr>
            </a:solidFill>
          </p:grpSpPr>
          <p:sp>
            <p:nvSpPr>
              <p:cNvPr id="7149" name="Freeform 878"/>
              <p:cNvSpPr>
                <a:spLocks/>
              </p:cNvSpPr>
              <p:nvPr/>
            </p:nvSpPr>
            <p:spPr bwMode="auto">
              <a:xfrm>
                <a:off x="2866" y="2188"/>
                <a:ext cx="123" cy="84"/>
              </a:xfrm>
              <a:custGeom>
                <a:avLst/>
                <a:gdLst/>
                <a:ahLst/>
                <a:cxnLst>
                  <a:cxn ang="0">
                    <a:pos x="112" y="4"/>
                  </a:cxn>
                  <a:cxn ang="0">
                    <a:pos x="117" y="4"/>
                  </a:cxn>
                  <a:cxn ang="0">
                    <a:pos x="123" y="32"/>
                  </a:cxn>
                  <a:cxn ang="0">
                    <a:pos x="96" y="38"/>
                  </a:cxn>
                  <a:cxn ang="0">
                    <a:pos x="96" y="47"/>
                  </a:cxn>
                  <a:cxn ang="0">
                    <a:pos x="80" y="56"/>
                  </a:cxn>
                  <a:cxn ang="0">
                    <a:pos x="53" y="66"/>
                  </a:cxn>
                  <a:cxn ang="0">
                    <a:pos x="48" y="70"/>
                  </a:cxn>
                  <a:cxn ang="0">
                    <a:pos x="48" y="84"/>
                  </a:cxn>
                  <a:cxn ang="0">
                    <a:pos x="0" y="79"/>
                  </a:cxn>
                  <a:cxn ang="0">
                    <a:pos x="16" y="79"/>
                  </a:cxn>
                  <a:cxn ang="0">
                    <a:pos x="27" y="66"/>
                  </a:cxn>
                  <a:cxn ang="0">
                    <a:pos x="32" y="56"/>
                  </a:cxn>
                  <a:cxn ang="0">
                    <a:pos x="32" y="47"/>
                  </a:cxn>
                  <a:cxn ang="0">
                    <a:pos x="43" y="32"/>
                  </a:cxn>
                  <a:cxn ang="0">
                    <a:pos x="48" y="23"/>
                  </a:cxn>
                  <a:cxn ang="0">
                    <a:pos x="64" y="14"/>
                  </a:cxn>
                  <a:cxn ang="0">
                    <a:pos x="75" y="0"/>
                  </a:cxn>
                  <a:cxn ang="0">
                    <a:pos x="80" y="0"/>
                  </a:cxn>
                  <a:cxn ang="0">
                    <a:pos x="85" y="4"/>
                  </a:cxn>
                  <a:cxn ang="0">
                    <a:pos x="107" y="4"/>
                  </a:cxn>
                  <a:cxn ang="0">
                    <a:pos x="112" y="4"/>
                  </a:cxn>
                </a:cxnLst>
                <a:rect l="0" t="0" r="r" b="b"/>
                <a:pathLst>
                  <a:path w="123" h="84">
                    <a:moveTo>
                      <a:pt x="112" y="4"/>
                    </a:moveTo>
                    <a:lnTo>
                      <a:pt x="117" y="4"/>
                    </a:lnTo>
                    <a:lnTo>
                      <a:pt x="123" y="32"/>
                    </a:lnTo>
                    <a:lnTo>
                      <a:pt x="96" y="38"/>
                    </a:lnTo>
                    <a:lnTo>
                      <a:pt x="96" y="47"/>
                    </a:lnTo>
                    <a:lnTo>
                      <a:pt x="80" y="56"/>
                    </a:lnTo>
                    <a:lnTo>
                      <a:pt x="53" y="66"/>
                    </a:lnTo>
                    <a:lnTo>
                      <a:pt x="48" y="70"/>
                    </a:lnTo>
                    <a:lnTo>
                      <a:pt x="48" y="84"/>
                    </a:lnTo>
                    <a:lnTo>
                      <a:pt x="0" y="79"/>
                    </a:lnTo>
                    <a:lnTo>
                      <a:pt x="16" y="79"/>
                    </a:lnTo>
                    <a:lnTo>
                      <a:pt x="27" y="66"/>
                    </a:lnTo>
                    <a:lnTo>
                      <a:pt x="32" y="56"/>
                    </a:lnTo>
                    <a:lnTo>
                      <a:pt x="32" y="47"/>
                    </a:lnTo>
                    <a:lnTo>
                      <a:pt x="43" y="32"/>
                    </a:lnTo>
                    <a:lnTo>
                      <a:pt x="48" y="23"/>
                    </a:lnTo>
                    <a:lnTo>
                      <a:pt x="64" y="14"/>
                    </a:lnTo>
                    <a:lnTo>
                      <a:pt x="75" y="0"/>
                    </a:lnTo>
                    <a:lnTo>
                      <a:pt x="80" y="0"/>
                    </a:lnTo>
                    <a:lnTo>
                      <a:pt x="85" y="4"/>
                    </a:lnTo>
                    <a:lnTo>
                      <a:pt x="107" y="4"/>
                    </a:lnTo>
                    <a:lnTo>
                      <a:pt x="112" y="4"/>
                    </a:lnTo>
                    <a:close/>
                  </a:path>
                </a:pathLst>
              </a:custGeom>
              <a:grpFill/>
              <a:ln w="9525">
                <a:solidFill>
                  <a:schemeClr val="bg1"/>
                </a:solidFill>
                <a:round/>
                <a:headEnd/>
                <a:tailEnd/>
              </a:ln>
            </p:spPr>
            <p:txBody>
              <a:bodyPr/>
              <a:lstStyle/>
              <a:p>
                <a:endParaRPr lang="it-IT"/>
              </a:p>
            </p:txBody>
          </p:sp>
          <p:sp>
            <p:nvSpPr>
              <p:cNvPr id="7150" name="Freeform 879"/>
              <p:cNvSpPr>
                <a:spLocks/>
              </p:cNvSpPr>
              <p:nvPr/>
            </p:nvSpPr>
            <p:spPr bwMode="auto">
              <a:xfrm>
                <a:off x="2866" y="2188"/>
                <a:ext cx="123" cy="84"/>
              </a:xfrm>
              <a:custGeom>
                <a:avLst/>
                <a:gdLst/>
                <a:ahLst/>
                <a:cxnLst>
                  <a:cxn ang="0">
                    <a:pos x="112" y="4"/>
                  </a:cxn>
                  <a:cxn ang="0">
                    <a:pos x="117" y="4"/>
                  </a:cxn>
                  <a:cxn ang="0">
                    <a:pos x="123" y="32"/>
                  </a:cxn>
                  <a:cxn ang="0">
                    <a:pos x="96" y="38"/>
                  </a:cxn>
                  <a:cxn ang="0">
                    <a:pos x="96" y="47"/>
                  </a:cxn>
                  <a:cxn ang="0">
                    <a:pos x="80" y="56"/>
                  </a:cxn>
                  <a:cxn ang="0">
                    <a:pos x="53" y="66"/>
                  </a:cxn>
                  <a:cxn ang="0">
                    <a:pos x="48" y="70"/>
                  </a:cxn>
                  <a:cxn ang="0">
                    <a:pos x="48" y="84"/>
                  </a:cxn>
                  <a:cxn ang="0">
                    <a:pos x="0" y="79"/>
                  </a:cxn>
                  <a:cxn ang="0">
                    <a:pos x="16" y="79"/>
                  </a:cxn>
                  <a:cxn ang="0">
                    <a:pos x="27" y="66"/>
                  </a:cxn>
                  <a:cxn ang="0">
                    <a:pos x="32" y="56"/>
                  </a:cxn>
                  <a:cxn ang="0">
                    <a:pos x="32" y="47"/>
                  </a:cxn>
                  <a:cxn ang="0">
                    <a:pos x="43" y="32"/>
                  </a:cxn>
                  <a:cxn ang="0">
                    <a:pos x="48" y="23"/>
                  </a:cxn>
                  <a:cxn ang="0">
                    <a:pos x="64" y="14"/>
                  </a:cxn>
                  <a:cxn ang="0">
                    <a:pos x="75" y="0"/>
                  </a:cxn>
                  <a:cxn ang="0">
                    <a:pos x="80" y="0"/>
                  </a:cxn>
                  <a:cxn ang="0">
                    <a:pos x="85" y="4"/>
                  </a:cxn>
                  <a:cxn ang="0">
                    <a:pos x="107" y="4"/>
                  </a:cxn>
                  <a:cxn ang="0">
                    <a:pos x="112" y="4"/>
                  </a:cxn>
                </a:cxnLst>
                <a:rect l="0" t="0" r="r" b="b"/>
                <a:pathLst>
                  <a:path w="123" h="84">
                    <a:moveTo>
                      <a:pt x="112" y="4"/>
                    </a:moveTo>
                    <a:lnTo>
                      <a:pt x="117" y="4"/>
                    </a:lnTo>
                    <a:lnTo>
                      <a:pt x="123" y="32"/>
                    </a:lnTo>
                    <a:lnTo>
                      <a:pt x="96" y="38"/>
                    </a:lnTo>
                    <a:lnTo>
                      <a:pt x="96" y="47"/>
                    </a:lnTo>
                    <a:lnTo>
                      <a:pt x="80" y="56"/>
                    </a:lnTo>
                    <a:lnTo>
                      <a:pt x="53" y="66"/>
                    </a:lnTo>
                    <a:lnTo>
                      <a:pt x="48" y="70"/>
                    </a:lnTo>
                    <a:lnTo>
                      <a:pt x="48" y="84"/>
                    </a:lnTo>
                    <a:lnTo>
                      <a:pt x="0" y="79"/>
                    </a:lnTo>
                    <a:lnTo>
                      <a:pt x="16" y="79"/>
                    </a:lnTo>
                    <a:lnTo>
                      <a:pt x="27" y="66"/>
                    </a:lnTo>
                    <a:lnTo>
                      <a:pt x="32" y="56"/>
                    </a:lnTo>
                    <a:lnTo>
                      <a:pt x="32" y="47"/>
                    </a:lnTo>
                    <a:lnTo>
                      <a:pt x="43" y="32"/>
                    </a:lnTo>
                    <a:lnTo>
                      <a:pt x="48" y="23"/>
                    </a:lnTo>
                    <a:lnTo>
                      <a:pt x="64" y="14"/>
                    </a:lnTo>
                    <a:lnTo>
                      <a:pt x="75" y="0"/>
                    </a:lnTo>
                    <a:lnTo>
                      <a:pt x="80" y="0"/>
                    </a:lnTo>
                    <a:lnTo>
                      <a:pt x="85" y="4"/>
                    </a:lnTo>
                    <a:lnTo>
                      <a:pt x="107" y="4"/>
                    </a:lnTo>
                    <a:lnTo>
                      <a:pt x="112" y="4"/>
                    </a:lnTo>
                  </a:path>
                </a:pathLst>
              </a:custGeom>
              <a:grpFill/>
              <a:ln w="4763" cap="rnd">
                <a:solidFill>
                  <a:schemeClr val="bg1"/>
                </a:solidFill>
                <a:prstDash val="solid"/>
                <a:round/>
                <a:headEnd/>
                <a:tailEnd/>
              </a:ln>
            </p:spPr>
            <p:txBody>
              <a:bodyPr/>
              <a:lstStyle/>
              <a:p>
                <a:endParaRPr lang="it-IT"/>
              </a:p>
            </p:txBody>
          </p:sp>
        </p:grpSp>
        <p:grpSp>
          <p:nvGrpSpPr>
            <p:cNvPr id="4475" name="Group 883"/>
            <p:cNvGrpSpPr>
              <a:grpSpLocks/>
            </p:cNvGrpSpPr>
            <p:nvPr/>
          </p:nvGrpSpPr>
          <p:grpSpPr bwMode="auto">
            <a:xfrm>
              <a:off x="4864945" y="4853468"/>
              <a:ext cx="62063" cy="114067"/>
              <a:chOff x="3075" y="2168"/>
              <a:chExt cx="37" cy="76"/>
            </a:xfrm>
            <a:solidFill>
              <a:schemeClr val="bg1">
                <a:lumMod val="75000"/>
              </a:schemeClr>
            </a:solidFill>
          </p:grpSpPr>
          <p:sp>
            <p:nvSpPr>
              <p:cNvPr id="7147" name="Freeform 881"/>
              <p:cNvSpPr>
                <a:spLocks/>
              </p:cNvSpPr>
              <p:nvPr/>
            </p:nvSpPr>
            <p:spPr bwMode="auto">
              <a:xfrm>
                <a:off x="3075" y="2168"/>
                <a:ext cx="37" cy="76"/>
              </a:xfrm>
              <a:custGeom>
                <a:avLst/>
                <a:gdLst/>
                <a:ahLst/>
                <a:cxnLst>
                  <a:cxn ang="0">
                    <a:pos x="37" y="48"/>
                  </a:cxn>
                  <a:cxn ang="0">
                    <a:pos x="37" y="52"/>
                  </a:cxn>
                  <a:cxn ang="0">
                    <a:pos x="26" y="67"/>
                  </a:cxn>
                  <a:cxn ang="0">
                    <a:pos x="26" y="71"/>
                  </a:cxn>
                  <a:cxn ang="0">
                    <a:pos x="21" y="76"/>
                  </a:cxn>
                  <a:cxn ang="0">
                    <a:pos x="21" y="58"/>
                  </a:cxn>
                  <a:cxn ang="0">
                    <a:pos x="5" y="52"/>
                  </a:cxn>
                  <a:cxn ang="0">
                    <a:pos x="0" y="43"/>
                  </a:cxn>
                  <a:cxn ang="0">
                    <a:pos x="11" y="29"/>
                  </a:cxn>
                  <a:cxn ang="0">
                    <a:pos x="5" y="5"/>
                  </a:cxn>
                  <a:cxn ang="0">
                    <a:pos x="11" y="0"/>
                  </a:cxn>
                  <a:cxn ang="0">
                    <a:pos x="26" y="0"/>
                  </a:cxn>
                  <a:cxn ang="0">
                    <a:pos x="32" y="5"/>
                  </a:cxn>
                  <a:cxn ang="0">
                    <a:pos x="37" y="0"/>
                  </a:cxn>
                  <a:cxn ang="0">
                    <a:pos x="32" y="10"/>
                  </a:cxn>
                  <a:cxn ang="0">
                    <a:pos x="37" y="24"/>
                  </a:cxn>
                  <a:cxn ang="0">
                    <a:pos x="26" y="34"/>
                  </a:cxn>
                  <a:cxn ang="0">
                    <a:pos x="26" y="43"/>
                  </a:cxn>
                  <a:cxn ang="0">
                    <a:pos x="37" y="43"/>
                  </a:cxn>
                  <a:cxn ang="0">
                    <a:pos x="37" y="48"/>
                  </a:cxn>
                </a:cxnLst>
                <a:rect l="0" t="0" r="r" b="b"/>
                <a:pathLst>
                  <a:path w="37" h="76">
                    <a:moveTo>
                      <a:pt x="37" y="48"/>
                    </a:moveTo>
                    <a:lnTo>
                      <a:pt x="37" y="52"/>
                    </a:lnTo>
                    <a:lnTo>
                      <a:pt x="26" y="67"/>
                    </a:lnTo>
                    <a:lnTo>
                      <a:pt x="26" y="71"/>
                    </a:lnTo>
                    <a:lnTo>
                      <a:pt x="21" y="76"/>
                    </a:lnTo>
                    <a:lnTo>
                      <a:pt x="21" y="58"/>
                    </a:lnTo>
                    <a:lnTo>
                      <a:pt x="5" y="52"/>
                    </a:lnTo>
                    <a:lnTo>
                      <a:pt x="0" y="43"/>
                    </a:lnTo>
                    <a:lnTo>
                      <a:pt x="11" y="29"/>
                    </a:lnTo>
                    <a:lnTo>
                      <a:pt x="5" y="5"/>
                    </a:lnTo>
                    <a:lnTo>
                      <a:pt x="11" y="0"/>
                    </a:lnTo>
                    <a:lnTo>
                      <a:pt x="26" y="0"/>
                    </a:lnTo>
                    <a:lnTo>
                      <a:pt x="32" y="5"/>
                    </a:lnTo>
                    <a:lnTo>
                      <a:pt x="37" y="0"/>
                    </a:lnTo>
                    <a:lnTo>
                      <a:pt x="32" y="10"/>
                    </a:lnTo>
                    <a:lnTo>
                      <a:pt x="37" y="24"/>
                    </a:lnTo>
                    <a:lnTo>
                      <a:pt x="26" y="34"/>
                    </a:lnTo>
                    <a:lnTo>
                      <a:pt x="26" y="43"/>
                    </a:lnTo>
                    <a:lnTo>
                      <a:pt x="37" y="43"/>
                    </a:lnTo>
                    <a:lnTo>
                      <a:pt x="37" y="48"/>
                    </a:lnTo>
                    <a:close/>
                  </a:path>
                </a:pathLst>
              </a:custGeom>
              <a:grpFill/>
              <a:ln w="9525">
                <a:solidFill>
                  <a:schemeClr val="bg1"/>
                </a:solidFill>
                <a:round/>
                <a:headEnd/>
                <a:tailEnd/>
              </a:ln>
            </p:spPr>
            <p:txBody>
              <a:bodyPr/>
              <a:lstStyle/>
              <a:p>
                <a:endParaRPr lang="it-IT"/>
              </a:p>
            </p:txBody>
          </p:sp>
          <p:sp>
            <p:nvSpPr>
              <p:cNvPr id="7148" name="Freeform 882"/>
              <p:cNvSpPr>
                <a:spLocks/>
              </p:cNvSpPr>
              <p:nvPr/>
            </p:nvSpPr>
            <p:spPr bwMode="auto">
              <a:xfrm>
                <a:off x="3075" y="2168"/>
                <a:ext cx="37" cy="76"/>
              </a:xfrm>
              <a:custGeom>
                <a:avLst/>
                <a:gdLst/>
                <a:ahLst/>
                <a:cxnLst>
                  <a:cxn ang="0">
                    <a:pos x="37" y="48"/>
                  </a:cxn>
                  <a:cxn ang="0">
                    <a:pos x="37" y="52"/>
                  </a:cxn>
                  <a:cxn ang="0">
                    <a:pos x="26" y="67"/>
                  </a:cxn>
                  <a:cxn ang="0">
                    <a:pos x="26" y="71"/>
                  </a:cxn>
                  <a:cxn ang="0">
                    <a:pos x="21" y="76"/>
                  </a:cxn>
                  <a:cxn ang="0">
                    <a:pos x="21" y="58"/>
                  </a:cxn>
                  <a:cxn ang="0">
                    <a:pos x="5" y="52"/>
                  </a:cxn>
                  <a:cxn ang="0">
                    <a:pos x="0" y="43"/>
                  </a:cxn>
                  <a:cxn ang="0">
                    <a:pos x="11" y="29"/>
                  </a:cxn>
                  <a:cxn ang="0">
                    <a:pos x="5" y="5"/>
                  </a:cxn>
                  <a:cxn ang="0">
                    <a:pos x="11" y="0"/>
                  </a:cxn>
                  <a:cxn ang="0">
                    <a:pos x="26" y="0"/>
                  </a:cxn>
                  <a:cxn ang="0">
                    <a:pos x="32" y="5"/>
                  </a:cxn>
                  <a:cxn ang="0">
                    <a:pos x="37" y="0"/>
                  </a:cxn>
                  <a:cxn ang="0">
                    <a:pos x="32" y="10"/>
                  </a:cxn>
                  <a:cxn ang="0">
                    <a:pos x="37" y="24"/>
                  </a:cxn>
                  <a:cxn ang="0">
                    <a:pos x="26" y="34"/>
                  </a:cxn>
                  <a:cxn ang="0">
                    <a:pos x="26" y="43"/>
                  </a:cxn>
                  <a:cxn ang="0">
                    <a:pos x="37" y="43"/>
                  </a:cxn>
                  <a:cxn ang="0">
                    <a:pos x="37" y="48"/>
                  </a:cxn>
                </a:cxnLst>
                <a:rect l="0" t="0" r="r" b="b"/>
                <a:pathLst>
                  <a:path w="37" h="76">
                    <a:moveTo>
                      <a:pt x="37" y="48"/>
                    </a:moveTo>
                    <a:lnTo>
                      <a:pt x="37" y="52"/>
                    </a:lnTo>
                    <a:lnTo>
                      <a:pt x="26" y="67"/>
                    </a:lnTo>
                    <a:lnTo>
                      <a:pt x="26" y="71"/>
                    </a:lnTo>
                    <a:lnTo>
                      <a:pt x="21" y="76"/>
                    </a:lnTo>
                    <a:lnTo>
                      <a:pt x="21" y="58"/>
                    </a:lnTo>
                    <a:lnTo>
                      <a:pt x="5" y="52"/>
                    </a:lnTo>
                    <a:lnTo>
                      <a:pt x="0" y="43"/>
                    </a:lnTo>
                    <a:lnTo>
                      <a:pt x="11" y="29"/>
                    </a:lnTo>
                    <a:lnTo>
                      <a:pt x="5" y="5"/>
                    </a:lnTo>
                    <a:lnTo>
                      <a:pt x="11" y="0"/>
                    </a:lnTo>
                    <a:lnTo>
                      <a:pt x="26" y="0"/>
                    </a:lnTo>
                    <a:lnTo>
                      <a:pt x="32" y="5"/>
                    </a:lnTo>
                    <a:lnTo>
                      <a:pt x="37" y="0"/>
                    </a:lnTo>
                    <a:lnTo>
                      <a:pt x="32" y="10"/>
                    </a:lnTo>
                    <a:lnTo>
                      <a:pt x="37" y="24"/>
                    </a:lnTo>
                    <a:lnTo>
                      <a:pt x="26" y="34"/>
                    </a:lnTo>
                    <a:lnTo>
                      <a:pt x="26" y="43"/>
                    </a:lnTo>
                    <a:lnTo>
                      <a:pt x="37" y="43"/>
                    </a:lnTo>
                    <a:lnTo>
                      <a:pt x="37" y="48"/>
                    </a:lnTo>
                    <a:close/>
                  </a:path>
                </a:pathLst>
              </a:custGeom>
              <a:grpFill/>
              <a:ln w="4763" cap="rnd">
                <a:solidFill>
                  <a:schemeClr val="bg1"/>
                </a:solidFill>
                <a:prstDash val="solid"/>
                <a:round/>
                <a:headEnd/>
                <a:tailEnd/>
              </a:ln>
            </p:spPr>
            <p:txBody>
              <a:bodyPr/>
              <a:lstStyle/>
              <a:p>
                <a:endParaRPr lang="it-IT"/>
              </a:p>
            </p:txBody>
          </p:sp>
        </p:grpSp>
        <p:grpSp>
          <p:nvGrpSpPr>
            <p:cNvPr id="4476" name="Group 886"/>
            <p:cNvGrpSpPr>
              <a:grpSpLocks/>
            </p:cNvGrpSpPr>
            <p:nvPr/>
          </p:nvGrpSpPr>
          <p:grpSpPr bwMode="auto">
            <a:xfrm>
              <a:off x="4864945" y="4853468"/>
              <a:ext cx="62063" cy="114067"/>
              <a:chOff x="3075" y="2168"/>
              <a:chExt cx="37" cy="76"/>
            </a:xfrm>
            <a:solidFill>
              <a:schemeClr val="bg1">
                <a:lumMod val="75000"/>
              </a:schemeClr>
            </a:solidFill>
          </p:grpSpPr>
          <p:sp>
            <p:nvSpPr>
              <p:cNvPr id="7145" name="Freeform 884"/>
              <p:cNvSpPr>
                <a:spLocks/>
              </p:cNvSpPr>
              <p:nvPr/>
            </p:nvSpPr>
            <p:spPr bwMode="auto">
              <a:xfrm>
                <a:off x="3075" y="2168"/>
                <a:ext cx="37" cy="76"/>
              </a:xfrm>
              <a:custGeom>
                <a:avLst/>
                <a:gdLst/>
                <a:ahLst/>
                <a:cxnLst>
                  <a:cxn ang="0">
                    <a:pos x="37" y="48"/>
                  </a:cxn>
                  <a:cxn ang="0">
                    <a:pos x="37" y="52"/>
                  </a:cxn>
                  <a:cxn ang="0">
                    <a:pos x="26" y="67"/>
                  </a:cxn>
                  <a:cxn ang="0">
                    <a:pos x="26" y="71"/>
                  </a:cxn>
                  <a:cxn ang="0">
                    <a:pos x="21" y="76"/>
                  </a:cxn>
                  <a:cxn ang="0">
                    <a:pos x="21" y="58"/>
                  </a:cxn>
                  <a:cxn ang="0">
                    <a:pos x="5" y="52"/>
                  </a:cxn>
                  <a:cxn ang="0">
                    <a:pos x="0" y="43"/>
                  </a:cxn>
                  <a:cxn ang="0">
                    <a:pos x="11" y="29"/>
                  </a:cxn>
                  <a:cxn ang="0">
                    <a:pos x="5" y="5"/>
                  </a:cxn>
                  <a:cxn ang="0">
                    <a:pos x="11" y="0"/>
                  </a:cxn>
                  <a:cxn ang="0">
                    <a:pos x="26" y="0"/>
                  </a:cxn>
                  <a:cxn ang="0">
                    <a:pos x="32" y="5"/>
                  </a:cxn>
                  <a:cxn ang="0">
                    <a:pos x="37" y="0"/>
                  </a:cxn>
                  <a:cxn ang="0">
                    <a:pos x="32" y="10"/>
                  </a:cxn>
                  <a:cxn ang="0">
                    <a:pos x="37" y="24"/>
                  </a:cxn>
                  <a:cxn ang="0">
                    <a:pos x="26" y="34"/>
                  </a:cxn>
                  <a:cxn ang="0">
                    <a:pos x="26" y="43"/>
                  </a:cxn>
                  <a:cxn ang="0">
                    <a:pos x="37" y="43"/>
                  </a:cxn>
                  <a:cxn ang="0">
                    <a:pos x="37" y="48"/>
                  </a:cxn>
                </a:cxnLst>
                <a:rect l="0" t="0" r="r" b="b"/>
                <a:pathLst>
                  <a:path w="37" h="76">
                    <a:moveTo>
                      <a:pt x="37" y="48"/>
                    </a:moveTo>
                    <a:lnTo>
                      <a:pt x="37" y="52"/>
                    </a:lnTo>
                    <a:lnTo>
                      <a:pt x="26" y="67"/>
                    </a:lnTo>
                    <a:lnTo>
                      <a:pt x="26" y="71"/>
                    </a:lnTo>
                    <a:lnTo>
                      <a:pt x="21" y="76"/>
                    </a:lnTo>
                    <a:lnTo>
                      <a:pt x="21" y="58"/>
                    </a:lnTo>
                    <a:lnTo>
                      <a:pt x="5" y="52"/>
                    </a:lnTo>
                    <a:lnTo>
                      <a:pt x="0" y="43"/>
                    </a:lnTo>
                    <a:lnTo>
                      <a:pt x="11" y="29"/>
                    </a:lnTo>
                    <a:lnTo>
                      <a:pt x="5" y="5"/>
                    </a:lnTo>
                    <a:lnTo>
                      <a:pt x="11" y="0"/>
                    </a:lnTo>
                    <a:lnTo>
                      <a:pt x="26" y="0"/>
                    </a:lnTo>
                    <a:lnTo>
                      <a:pt x="32" y="5"/>
                    </a:lnTo>
                    <a:lnTo>
                      <a:pt x="37" y="0"/>
                    </a:lnTo>
                    <a:lnTo>
                      <a:pt x="32" y="10"/>
                    </a:lnTo>
                    <a:lnTo>
                      <a:pt x="37" y="24"/>
                    </a:lnTo>
                    <a:lnTo>
                      <a:pt x="26" y="34"/>
                    </a:lnTo>
                    <a:lnTo>
                      <a:pt x="26" y="43"/>
                    </a:lnTo>
                    <a:lnTo>
                      <a:pt x="37" y="43"/>
                    </a:lnTo>
                    <a:lnTo>
                      <a:pt x="37" y="48"/>
                    </a:lnTo>
                    <a:close/>
                  </a:path>
                </a:pathLst>
              </a:custGeom>
              <a:grpFill/>
              <a:ln w="9525">
                <a:solidFill>
                  <a:schemeClr val="bg1"/>
                </a:solidFill>
                <a:round/>
                <a:headEnd/>
                <a:tailEnd/>
              </a:ln>
            </p:spPr>
            <p:txBody>
              <a:bodyPr/>
              <a:lstStyle/>
              <a:p>
                <a:endParaRPr lang="it-IT"/>
              </a:p>
            </p:txBody>
          </p:sp>
          <p:sp>
            <p:nvSpPr>
              <p:cNvPr id="7146" name="Freeform 885"/>
              <p:cNvSpPr>
                <a:spLocks/>
              </p:cNvSpPr>
              <p:nvPr/>
            </p:nvSpPr>
            <p:spPr bwMode="auto">
              <a:xfrm>
                <a:off x="3075" y="2168"/>
                <a:ext cx="37" cy="76"/>
              </a:xfrm>
              <a:custGeom>
                <a:avLst/>
                <a:gdLst/>
                <a:ahLst/>
                <a:cxnLst>
                  <a:cxn ang="0">
                    <a:pos x="37" y="48"/>
                  </a:cxn>
                  <a:cxn ang="0">
                    <a:pos x="37" y="52"/>
                  </a:cxn>
                  <a:cxn ang="0">
                    <a:pos x="26" y="67"/>
                  </a:cxn>
                  <a:cxn ang="0">
                    <a:pos x="26" y="71"/>
                  </a:cxn>
                  <a:cxn ang="0">
                    <a:pos x="21" y="76"/>
                  </a:cxn>
                  <a:cxn ang="0">
                    <a:pos x="21" y="58"/>
                  </a:cxn>
                  <a:cxn ang="0">
                    <a:pos x="5" y="52"/>
                  </a:cxn>
                  <a:cxn ang="0">
                    <a:pos x="0" y="43"/>
                  </a:cxn>
                  <a:cxn ang="0">
                    <a:pos x="11" y="29"/>
                  </a:cxn>
                  <a:cxn ang="0">
                    <a:pos x="5" y="5"/>
                  </a:cxn>
                  <a:cxn ang="0">
                    <a:pos x="11" y="0"/>
                  </a:cxn>
                  <a:cxn ang="0">
                    <a:pos x="26" y="0"/>
                  </a:cxn>
                  <a:cxn ang="0">
                    <a:pos x="32" y="5"/>
                  </a:cxn>
                  <a:cxn ang="0">
                    <a:pos x="37" y="0"/>
                  </a:cxn>
                  <a:cxn ang="0">
                    <a:pos x="32" y="10"/>
                  </a:cxn>
                  <a:cxn ang="0">
                    <a:pos x="37" y="24"/>
                  </a:cxn>
                  <a:cxn ang="0">
                    <a:pos x="26" y="34"/>
                  </a:cxn>
                  <a:cxn ang="0">
                    <a:pos x="26" y="43"/>
                  </a:cxn>
                  <a:cxn ang="0">
                    <a:pos x="37" y="43"/>
                  </a:cxn>
                  <a:cxn ang="0">
                    <a:pos x="37" y="48"/>
                  </a:cxn>
                </a:cxnLst>
                <a:rect l="0" t="0" r="r" b="b"/>
                <a:pathLst>
                  <a:path w="37" h="76">
                    <a:moveTo>
                      <a:pt x="37" y="48"/>
                    </a:moveTo>
                    <a:lnTo>
                      <a:pt x="37" y="52"/>
                    </a:lnTo>
                    <a:lnTo>
                      <a:pt x="26" y="67"/>
                    </a:lnTo>
                    <a:lnTo>
                      <a:pt x="26" y="71"/>
                    </a:lnTo>
                    <a:lnTo>
                      <a:pt x="21" y="76"/>
                    </a:lnTo>
                    <a:lnTo>
                      <a:pt x="21" y="58"/>
                    </a:lnTo>
                    <a:lnTo>
                      <a:pt x="5" y="52"/>
                    </a:lnTo>
                    <a:lnTo>
                      <a:pt x="0" y="43"/>
                    </a:lnTo>
                    <a:lnTo>
                      <a:pt x="11" y="29"/>
                    </a:lnTo>
                    <a:lnTo>
                      <a:pt x="5" y="5"/>
                    </a:lnTo>
                    <a:lnTo>
                      <a:pt x="11" y="0"/>
                    </a:lnTo>
                    <a:lnTo>
                      <a:pt x="26" y="0"/>
                    </a:lnTo>
                    <a:lnTo>
                      <a:pt x="32" y="5"/>
                    </a:lnTo>
                    <a:lnTo>
                      <a:pt x="37" y="0"/>
                    </a:lnTo>
                    <a:lnTo>
                      <a:pt x="32" y="10"/>
                    </a:lnTo>
                    <a:lnTo>
                      <a:pt x="37" y="24"/>
                    </a:lnTo>
                    <a:lnTo>
                      <a:pt x="26" y="34"/>
                    </a:lnTo>
                    <a:lnTo>
                      <a:pt x="26" y="43"/>
                    </a:lnTo>
                    <a:lnTo>
                      <a:pt x="37" y="43"/>
                    </a:lnTo>
                    <a:lnTo>
                      <a:pt x="37" y="48"/>
                    </a:lnTo>
                  </a:path>
                </a:pathLst>
              </a:custGeom>
              <a:grpFill/>
              <a:ln w="4763" cap="rnd">
                <a:solidFill>
                  <a:schemeClr val="bg1"/>
                </a:solidFill>
                <a:prstDash val="solid"/>
                <a:round/>
                <a:headEnd/>
                <a:tailEnd/>
              </a:ln>
            </p:spPr>
            <p:txBody>
              <a:bodyPr/>
              <a:lstStyle/>
              <a:p>
                <a:endParaRPr lang="it-IT"/>
              </a:p>
            </p:txBody>
          </p:sp>
        </p:grpSp>
        <p:grpSp>
          <p:nvGrpSpPr>
            <p:cNvPr id="4477" name="Group 889"/>
            <p:cNvGrpSpPr>
              <a:grpSpLocks/>
            </p:cNvGrpSpPr>
            <p:nvPr/>
          </p:nvGrpSpPr>
          <p:grpSpPr bwMode="auto">
            <a:xfrm>
              <a:off x="5304421" y="5150642"/>
              <a:ext cx="246577" cy="198116"/>
              <a:chOff x="3337" y="2366"/>
              <a:chExt cx="147" cy="132"/>
            </a:xfrm>
            <a:solidFill>
              <a:schemeClr val="bg1">
                <a:lumMod val="75000"/>
              </a:schemeClr>
            </a:solidFill>
          </p:grpSpPr>
          <p:sp>
            <p:nvSpPr>
              <p:cNvPr id="7143" name="Freeform 887"/>
              <p:cNvSpPr>
                <a:spLocks/>
              </p:cNvSpPr>
              <p:nvPr/>
            </p:nvSpPr>
            <p:spPr bwMode="auto">
              <a:xfrm>
                <a:off x="3337" y="2366"/>
                <a:ext cx="147" cy="132"/>
              </a:xfrm>
              <a:custGeom>
                <a:avLst/>
                <a:gdLst/>
                <a:ahLst/>
                <a:cxnLst>
                  <a:cxn ang="0">
                    <a:pos x="94" y="53"/>
                  </a:cxn>
                  <a:cxn ang="0">
                    <a:pos x="89" y="53"/>
                  </a:cxn>
                  <a:cxn ang="0">
                    <a:pos x="89" y="62"/>
                  </a:cxn>
                  <a:cxn ang="0">
                    <a:pos x="89" y="71"/>
                  </a:cxn>
                  <a:cxn ang="0">
                    <a:pos x="94" y="71"/>
                  </a:cxn>
                  <a:cxn ang="0">
                    <a:pos x="94" y="75"/>
                  </a:cxn>
                  <a:cxn ang="0">
                    <a:pos x="105" y="86"/>
                  </a:cxn>
                  <a:cxn ang="0">
                    <a:pos x="137" y="90"/>
                  </a:cxn>
                  <a:cxn ang="0">
                    <a:pos x="147" y="90"/>
                  </a:cxn>
                  <a:cxn ang="0">
                    <a:pos x="121" y="119"/>
                  </a:cxn>
                  <a:cxn ang="0">
                    <a:pos x="99" y="119"/>
                  </a:cxn>
                  <a:cxn ang="0">
                    <a:pos x="89" y="132"/>
                  </a:cxn>
                  <a:cxn ang="0">
                    <a:pos x="74" y="128"/>
                  </a:cxn>
                  <a:cxn ang="0">
                    <a:pos x="58" y="132"/>
                  </a:cxn>
                  <a:cxn ang="0">
                    <a:pos x="26" y="128"/>
                  </a:cxn>
                  <a:cxn ang="0">
                    <a:pos x="26" y="114"/>
                  </a:cxn>
                  <a:cxn ang="0">
                    <a:pos x="21" y="114"/>
                  </a:cxn>
                  <a:cxn ang="0">
                    <a:pos x="5" y="100"/>
                  </a:cxn>
                  <a:cxn ang="0">
                    <a:pos x="0" y="90"/>
                  </a:cxn>
                  <a:cxn ang="0">
                    <a:pos x="5" y="86"/>
                  </a:cxn>
                  <a:cxn ang="0">
                    <a:pos x="10" y="71"/>
                  </a:cxn>
                  <a:cxn ang="0">
                    <a:pos x="32" y="42"/>
                  </a:cxn>
                  <a:cxn ang="0">
                    <a:pos x="36" y="10"/>
                  </a:cxn>
                  <a:cxn ang="0">
                    <a:pos x="53" y="5"/>
                  </a:cxn>
                  <a:cxn ang="0">
                    <a:pos x="53" y="0"/>
                  </a:cxn>
                  <a:cxn ang="0">
                    <a:pos x="63" y="23"/>
                  </a:cxn>
                  <a:cxn ang="0">
                    <a:pos x="74" y="33"/>
                  </a:cxn>
                  <a:cxn ang="0">
                    <a:pos x="94" y="53"/>
                  </a:cxn>
                </a:cxnLst>
                <a:rect l="0" t="0" r="r" b="b"/>
                <a:pathLst>
                  <a:path w="147" h="132">
                    <a:moveTo>
                      <a:pt x="94" y="53"/>
                    </a:moveTo>
                    <a:lnTo>
                      <a:pt x="89" y="53"/>
                    </a:lnTo>
                    <a:lnTo>
                      <a:pt x="89" y="62"/>
                    </a:lnTo>
                    <a:lnTo>
                      <a:pt x="89" y="71"/>
                    </a:lnTo>
                    <a:lnTo>
                      <a:pt x="94" y="71"/>
                    </a:lnTo>
                    <a:lnTo>
                      <a:pt x="94" y="75"/>
                    </a:lnTo>
                    <a:lnTo>
                      <a:pt x="105" y="86"/>
                    </a:lnTo>
                    <a:lnTo>
                      <a:pt x="137" y="90"/>
                    </a:lnTo>
                    <a:lnTo>
                      <a:pt x="147" y="90"/>
                    </a:lnTo>
                    <a:lnTo>
                      <a:pt x="121" y="119"/>
                    </a:lnTo>
                    <a:lnTo>
                      <a:pt x="99" y="119"/>
                    </a:lnTo>
                    <a:lnTo>
                      <a:pt x="89" y="132"/>
                    </a:lnTo>
                    <a:lnTo>
                      <a:pt x="74" y="128"/>
                    </a:lnTo>
                    <a:lnTo>
                      <a:pt x="58" y="132"/>
                    </a:lnTo>
                    <a:lnTo>
                      <a:pt x="26" y="128"/>
                    </a:lnTo>
                    <a:lnTo>
                      <a:pt x="26" y="114"/>
                    </a:lnTo>
                    <a:lnTo>
                      <a:pt x="21" y="114"/>
                    </a:lnTo>
                    <a:lnTo>
                      <a:pt x="5" y="100"/>
                    </a:lnTo>
                    <a:lnTo>
                      <a:pt x="0" y="90"/>
                    </a:lnTo>
                    <a:lnTo>
                      <a:pt x="5" y="86"/>
                    </a:lnTo>
                    <a:lnTo>
                      <a:pt x="10" y="71"/>
                    </a:lnTo>
                    <a:lnTo>
                      <a:pt x="32" y="42"/>
                    </a:lnTo>
                    <a:lnTo>
                      <a:pt x="36" y="10"/>
                    </a:lnTo>
                    <a:lnTo>
                      <a:pt x="53" y="5"/>
                    </a:lnTo>
                    <a:lnTo>
                      <a:pt x="53" y="0"/>
                    </a:lnTo>
                    <a:lnTo>
                      <a:pt x="63" y="23"/>
                    </a:lnTo>
                    <a:lnTo>
                      <a:pt x="74" y="33"/>
                    </a:lnTo>
                    <a:lnTo>
                      <a:pt x="94" y="53"/>
                    </a:lnTo>
                    <a:close/>
                  </a:path>
                </a:pathLst>
              </a:custGeom>
              <a:grpFill/>
              <a:ln w="9525">
                <a:solidFill>
                  <a:schemeClr val="bg1"/>
                </a:solidFill>
                <a:round/>
                <a:headEnd/>
                <a:tailEnd/>
              </a:ln>
            </p:spPr>
            <p:txBody>
              <a:bodyPr/>
              <a:lstStyle/>
              <a:p>
                <a:endParaRPr lang="it-IT"/>
              </a:p>
            </p:txBody>
          </p:sp>
          <p:sp>
            <p:nvSpPr>
              <p:cNvPr id="7144" name="Freeform 888"/>
              <p:cNvSpPr>
                <a:spLocks/>
              </p:cNvSpPr>
              <p:nvPr/>
            </p:nvSpPr>
            <p:spPr bwMode="auto">
              <a:xfrm>
                <a:off x="3337" y="2366"/>
                <a:ext cx="147" cy="132"/>
              </a:xfrm>
              <a:custGeom>
                <a:avLst/>
                <a:gdLst/>
                <a:ahLst/>
                <a:cxnLst>
                  <a:cxn ang="0">
                    <a:pos x="94" y="53"/>
                  </a:cxn>
                  <a:cxn ang="0">
                    <a:pos x="89" y="53"/>
                  </a:cxn>
                  <a:cxn ang="0">
                    <a:pos x="89" y="62"/>
                  </a:cxn>
                  <a:cxn ang="0">
                    <a:pos x="89" y="71"/>
                  </a:cxn>
                  <a:cxn ang="0">
                    <a:pos x="94" y="71"/>
                  </a:cxn>
                  <a:cxn ang="0">
                    <a:pos x="94" y="75"/>
                  </a:cxn>
                  <a:cxn ang="0">
                    <a:pos x="105" y="86"/>
                  </a:cxn>
                  <a:cxn ang="0">
                    <a:pos x="137" y="90"/>
                  </a:cxn>
                  <a:cxn ang="0">
                    <a:pos x="147" y="90"/>
                  </a:cxn>
                  <a:cxn ang="0">
                    <a:pos x="121" y="119"/>
                  </a:cxn>
                  <a:cxn ang="0">
                    <a:pos x="99" y="119"/>
                  </a:cxn>
                  <a:cxn ang="0">
                    <a:pos x="89" y="132"/>
                  </a:cxn>
                  <a:cxn ang="0">
                    <a:pos x="74" y="128"/>
                  </a:cxn>
                  <a:cxn ang="0">
                    <a:pos x="58" y="132"/>
                  </a:cxn>
                  <a:cxn ang="0">
                    <a:pos x="26" y="128"/>
                  </a:cxn>
                  <a:cxn ang="0">
                    <a:pos x="26" y="114"/>
                  </a:cxn>
                  <a:cxn ang="0">
                    <a:pos x="21" y="114"/>
                  </a:cxn>
                  <a:cxn ang="0">
                    <a:pos x="5" y="100"/>
                  </a:cxn>
                  <a:cxn ang="0">
                    <a:pos x="0" y="90"/>
                  </a:cxn>
                  <a:cxn ang="0">
                    <a:pos x="5" y="86"/>
                  </a:cxn>
                  <a:cxn ang="0">
                    <a:pos x="10" y="71"/>
                  </a:cxn>
                  <a:cxn ang="0">
                    <a:pos x="32" y="42"/>
                  </a:cxn>
                  <a:cxn ang="0">
                    <a:pos x="36" y="10"/>
                  </a:cxn>
                  <a:cxn ang="0">
                    <a:pos x="53" y="5"/>
                  </a:cxn>
                  <a:cxn ang="0">
                    <a:pos x="53" y="0"/>
                  </a:cxn>
                  <a:cxn ang="0">
                    <a:pos x="63" y="23"/>
                  </a:cxn>
                  <a:cxn ang="0">
                    <a:pos x="74" y="33"/>
                  </a:cxn>
                  <a:cxn ang="0">
                    <a:pos x="94" y="53"/>
                  </a:cxn>
                </a:cxnLst>
                <a:rect l="0" t="0" r="r" b="b"/>
                <a:pathLst>
                  <a:path w="147" h="132">
                    <a:moveTo>
                      <a:pt x="94" y="53"/>
                    </a:moveTo>
                    <a:lnTo>
                      <a:pt x="89" y="53"/>
                    </a:lnTo>
                    <a:lnTo>
                      <a:pt x="89" y="62"/>
                    </a:lnTo>
                    <a:lnTo>
                      <a:pt x="89" y="71"/>
                    </a:lnTo>
                    <a:lnTo>
                      <a:pt x="94" y="71"/>
                    </a:lnTo>
                    <a:lnTo>
                      <a:pt x="94" y="75"/>
                    </a:lnTo>
                    <a:lnTo>
                      <a:pt x="105" y="86"/>
                    </a:lnTo>
                    <a:lnTo>
                      <a:pt x="137" y="90"/>
                    </a:lnTo>
                    <a:lnTo>
                      <a:pt x="147" y="90"/>
                    </a:lnTo>
                    <a:lnTo>
                      <a:pt x="121" y="119"/>
                    </a:lnTo>
                    <a:lnTo>
                      <a:pt x="99" y="119"/>
                    </a:lnTo>
                    <a:lnTo>
                      <a:pt x="89" y="132"/>
                    </a:lnTo>
                    <a:lnTo>
                      <a:pt x="74" y="128"/>
                    </a:lnTo>
                    <a:lnTo>
                      <a:pt x="58" y="132"/>
                    </a:lnTo>
                    <a:lnTo>
                      <a:pt x="26" y="128"/>
                    </a:lnTo>
                    <a:lnTo>
                      <a:pt x="26" y="114"/>
                    </a:lnTo>
                    <a:lnTo>
                      <a:pt x="21" y="114"/>
                    </a:lnTo>
                    <a:lnTo>
                      <a:pt x="5" y="100"/>
                    </a:lnTo>
                    <a:lnTo>
                      <a:pt x="0" y="90"/>
                    </a:lnTo>
                    <a:lnTo>
                      <a:pt x="5" y="86"/>
                    </a:lnTo>
                    <a:lnTo>
                      <a:pt x="10" y="71"/>
                    </a:lnTo>
                    <a:lnTo>
                      <a:pt x="32" y="42"/>
                    </a:lnTo>
                    <a:lnTo>
                      <a:pt x="36" y="10"/>
                    </a:lnTo>
                    <a:lnTo>
                      <a:pt x="53" y="5"/>
                    </a:lnTo>
                    <a:lnTo>
                      <a:pt x="53" y="0"/>
                    </a:lnTo>
                    <a:lnTo>
                      <a:pt x="63" y="23"/>
                    </a:lnTo>
                    <a:lnTo>
                      <a:pt x="74" y="33"/>
                    </a:lnTo>
                    <a:lnTo>
                      <a:pt x="94" y="53"/>
                    </a:lnTo>
                    <a:close/>
                  </a:path>
                </a:pathLst>
              </a:custGeom>
              <a:grpFill/>
              <a:ln w="4763" cap="rnd">
                <a:solidFill>
                  <a:schemeClr val="bg1"/>
                </a:solidFill>
                <a:prstDash val="solid"/>
                <a:round/>
                <a:headEnd/>
                <a:tailEnd/>
              </a:ln>
            </p:spPr>
            <p:txBody>
              <a:bodyPr/>
              <a:lstStyle/>
              <a:p>
                <a:endParaRPr lang="it-IT"/>
              </a:p>
            </p:txBody>
          </p:sp>
        </p:grpSp>
        <p:grpSp>
          <p:nvGrpSpPr>
            <p:cNvPr id="4478" name="Group 892"/>
            <p:cNvGrpSpPr>
              <a:grpSpLocks/>
            </p:cNvGrpSpPr>
            <p:nvPr/>
          </p:nvGrpSpPr>
          <p:grpSpPr bwMode="auto">
            <a:xfrm>
              <a:off x="5304421" y="5150642"/>
              <a:ext cx="246577" cy="198116"/>
              <a:chOff x="3337" y="2366"/>
              <a:chExt cx="147" cy="132"/>
            </a:xfrm>
            <a:solidFill>
              <a:schemeClr val="bg1">
                <a:lumMod val="75000"/>
              </a:schemeClr>
            </a:solidFill>
          </p:grpSpPr>
          <p:sp>
            <p:nvSpPr>
              <p:cNvPr id="7141" name="Freeform 890"/>
              <p:cNvSpPr>
                <a:spLocks/>
              </p:cNvSpPr>
              <p:nvPr/>
            </p:nvSpPr>
            <p:spPr bwMode="auto">
              <a:xfrm>
                <a:off x="3337" y="2366"/>
                <a:ext cx="147" cy="132"/>
              </a:xfrm>
              <a:custGeom>
                <a:avLst/>
                <a:gdLst/>
                <a:ahLst/>
                <a:cxnLst>
                  <a:cxn ang="0">
                    <a:pos x="94" y="53"/>
                  </a:cxn>
                  <a:cxn ang="0">
                    <a:pos x="89" y="53"/>
                  </a:cxn>
                  <a:cxn ang="0">
                    <a:pos x="89" y="62"/>
                  </a:cxn>
                  <a:cxn ang="0">
                    <a:pos x="89" y="71"/>
                  </a:cxn>
                  <a:cxn ang="0">
                    <a:pos x="94" y="71"/>
                  </a:cxn>
                  <a:cxn ang="0">
                    <a:pos x="94" y="75"/>
                  </a:cxn>
                  <a:cxn ang="0">
                    <a:pos x="105" y="86"/>
                  </a:cxn>
                  <a:cxn ang="0">
                    <a:pos x="137" y="90"/>
                  </a:cxn>
                  <a:cxn ang="0">
                    <a:pos x="147" y="90"/>
                  </a:cxn>
                  <a:cxn ang="0">
                    <a:pos x="121" y="119"/>
                  </a:cxn>
                  <a:cxn ang="0">
                    <a:pos x="99" y="119"/>
                  </a:cxn>
                  <a:cxn ang="0">
                    <a:pos x="89" y="132"/>
                  </a:cxn>
                  <a:cxn ang="0">
                    <a:pos x="74" y="128"/>
                  </a:cxn>
                  <a:cxn ang="0">
                    <a:pos x="58" y="132"/>
                  </a:cxn>
                  <a:cxn ang="0">
                    <a:pos x="26" y="128"/>
                  </a:cxn>
                  <a:cxn ang="0">
                    <a:pos x="26" y="114"/>
                  </a:cxn>
                  <a:cxn ang="0">
                    <a:pos x="21" y="114"/>
                  </a:cxn>
                  <a:cxn ang="0">
                    <a:pos x="5" y="100"/>
                  </a:cxn>
                  <a:cxn ang="0">
                    <a:pos x="0" y="90"/>
                  </a:cxn>
                  <a:cxn ang="0">
                    <a:pos x="5" y="86"/>
                  </a:cxn>
                  <a:cxn ang="0">
                    <a:pos x="10" y="71"/>
                  </a:cxn>
                  <a:cxn ang="0">
                    <a:pos x="32" y="42"/>
                  </a:cxn>
                  <a:cxn ang="0">
                    <a:pos x="36" y="10"/>
                  </a:cxn>
                  <a:cxn ang="0">
                    <a:pos x="53" y="5"/>
                  </a:cxn>
                  <a:cxn ang="0">
                    <a:pos x="53" y="0"/>
                  </a:cxn>
                  <a:cxn ang="0">
                    <a:pos x="63" y="23"/>
                  </a:cxn>
                  <a:cxn ang="0">
                    <a:pos x="74" y="33"/>
                  </a:cxn>
                  <a:cxn ang="0">
                    <a:pos x="94" y="53"/>
                  </a:cxn>
                </a:cxnLst>
                <a:rect l="0" t="0" r="r" b="b"/>
                <a:pathLst>
                  <a:path w="147" h="132">
                    <a:moveTo>
                      <a:pt x="94" y="53"/>
                    </a:moveTo>
                    <a:lnTo>
                      <a:pt x="89" y="53"/>
                    </a:lnTo>
                    <a:lnTo>
                      <a:pt x="89" y="62"/>
                    </a:lnTo>
                    <a:lnTo>
                      <a:pt x="89" y="71"/>
                    </a:lnTo>
                    <a:lnTo>
                      <a:pt x="94" y="71"/>
                    </a:lnTo>
                    <a:lnTo>
                      <a:pt x="94" y="75"/>
                    </a:lnTo>
                    <a:lnTo>
                      <a:pt x="105" y="86"/>
                    </a:lnTo>
                    <a:lnTo>
                      <a:pt x="137" y="90"/>
                    </a:lnTo>
                    <a:lnTo>
                      <a:pt x="147" y="90"/>
                    </a:lnTo>
                    <a:lnTo>
                      <a:pt x="121" y="119"/>
                    </a:lnTo>
                    <a:lnTo>
                      <a:pt x="99" y="119"/>
                    </a:lnTo>
                    <a:lnTo>
                      <a:pt x="89" y="132"/>
                    </a:lnTo>
                    <a:lnTo>
                      <a:pt x="74" y="128"/>
                    </a:lnTo>
                    <a:lnTo>
                      <a:pt x="58" y="132"/>
                    </a:lnTo>
                    <a:lnTo>
                      <a:pt x="26" y="128"/>
                    </a:lnTo>
                    <a:lnTo>
                      <a:pt x="26" y="114"/>
                    </a:lnTo>
                    <a:lnTo>
                      <a:pt x="21" y="114"/>
                    </a:lnTo>
                    <a:lnTo>
                      <a:pt x="5" y="100"/>
                    </a:lnTo>
                    <a:lnTo>
                      <a:pt x="0" y="90"/>
                    </a:lnTo>
                    <a:lnTo>
                      <a:pt x="5" y="86"/>
                    </a:lnTo>
                    <a:lnTo>
                      <a:pt x="10" y="71"/>
                    </a:lnTo>
                    <a:lnTo>
                      <a:pt x="32" y="42"/>
                    </a:lnTo>
                    <a:lnTo>
                      <a:pt x="36" y="10"/>
                    </a:lnTo>
                    <a:lnTo>
                      <a:pt x="53" y="5"/>
                    </a:lnTo>
                    <a:lnTo>
                      <a:pt x="53" y="0"/>
                    </a:lnTo>
                    <a:lnTo>
                      <a:pt x="63" y="23"/>
                    </a:lnTo>
                    <a:lnTo>
                      <a:pt x="74" y="33"/>
                    </a:lnTo>
                    <a:lnTo>
                      <a:pt x="94" y="53"/>
                    </a:lnTo>
                    <a:close/>
                  </a:path>
                </a:pathLst>
              </a:custGeom>
              <a:grpFill/>
              <a:ln w="9525">
                <a:solidFill>
                  <a:schemeClr val="bg1"/>
                </a:solidFill>
                <a:round/>
                <a:headEnd/>
                <a:tailEnd/>
              </a:ln>
            </p:spPr>
            <p:txBody>
              <a:bodyPr/>
              <a:lstStyle/>
              <a:p>
                <a:endParaRPr lang="it-IT"/>
              </a:p>
            </p:txBody>
          </p:sp>
          <p:sp>
            <p:nvSpPr>
              <p:cNvPr id="7142" name="Freeform 891"/>
              <p:cNvSpPr>
                <a:spLocks/>
              </p:cNvSpPr>
              <p:nvPr/>
            </p:nvSpPr>
            <p:spPr bwMode="auto">
              <a:xfrm>
                <a:off x="3337" y="2366"/>
                <a:ext cx="147" cy="132"/>
              </a:xfrm>
              <a:custGeom>
                <a:avLst/>
                <a:gdLst/>
                <a:ahLst/>
                <a:cxnLst>
                  <a:cxn ang="0">
                    <a:pos x="94" y="53"/>
                  </a:cxn>
                  <a:cxn ang="0">
                    <a:pos x="89" y="53"/>
                  </a:cxn>
                  <a:cxn ang="0">
                    <a:pos x="89" y="62"/>
                  </a:cxn>
                  <a:cxn ang="0">
                    <a:pos x="89" y="71"/>
                  </a:cxn>
                  <a:cxn ang="0">
                    <a:pos x="94" y="71"/>
                  </a:cxn>
                  <a:cxn ang="0">
                    <a:pos x="94" y="75"/>
                  </a:cxn>
                  <a:cxn ang="0">
                    <a:pos x="105" y="86"/>
                  </a:cxn>
                  <a:cxn ang="0">
                    <a:pos x="137" y="90"/>
                  </a:cxn>
                  <a:cxn ang="0">
                    <a:pos x="147" y="90"/>
                  </a:cxn>
                  <a:cxn ang="0">
                    <a:pos x="121" y="119"/>
                  </a:cxn>
                  <a:cxn ang="0">
                    <a:pos x="99" y="119"/>
                  </a:cxn>
                  <a:cxn ang="0">
                    <a:pos x="89" y="132"/>
                  </a:cxn>
                  <a:cxn ang="0">
                    <a:pos x="74" y="128"/>
                  </a:cxn>
                  <a:cxn ang="0">
                    <a:pos x="58" y="132"/>
                  </a:cxn>
                  <a:cxn ang="0">
                    <a:pos x="26" y="128"/>
                  </a:cxn>
                  <a:cxn ang="0">
                    <a:pos x="26" y="114"/>
                  </a:cxn>
                  <a:cxn ang="0">
                    <a:pos x="21" y="114"/>
                  </a:cxn>
                  <a:cxn ang="0">
                    <a:pos x="5" y="100"/>
                  </a:cxn>
                  <a:cxn ang="0">
                    <a:pos x="0" y="90"/>
                  </a:cxn>
                  <a:cxn ang="0">
                    <a:pos x="5" y="86"/>
                  </a:cxn>
                  <a:cxn ang="0">
                    <a:pos x="10" y="71"/>
                  </a:cxn>
                  <a:cxn ang="0">
                    <a:pos x="32" y="42"/>
                  </a:cxn>
                  <a:cxn ang="0">
                    <a:pos x="36" y="10"/>
                  </a:cxn>
                  <a:cxn ang="0">
                    <a:pos x="53" y="5"/>
                  </a:cxn>
                  <a:cxn ang="0">
                    <a:pos x="53" y="0"/>
                  </a:cxn>
                  <a:cxn ang="0">
                    <a:pos x="63" y="23"/>
                  </a:cxn>
                  <a:cxn ang="0">
                    <a:pos x="74" y="33"/>
                  </a:cxn>
                  <a:cxn ang="0">
                    <a:pos x="94" y="53"/>
                  </a:cxn>
                </a:cxnLst>
                <a:rect l="0" t="0" r="r" b="b"/>
                <a:pathLst>
                  <a:path w="147" h="132">
                    <a:moveTo>
                      <a:pt x="94" y="53"/>
                    </a:moveTo>
                    <a:lnTo>
                      <a:pt x="89" y="53"/>
                    </a:lnTo>
                    <a:lnTo>
                      <a:pt x="89" y="62"/>
                    </a:lnTo>
                    <a:lnTo>
                      <a:pt x="89" y="71"/>
                    </a:lnTo>
                    <a:lnTo>
                      <a:pt x="94" y="71"/>
                    </a:lnTo>
                    <a:lnTo>
                      <a:pt x="94" y="75"/>
                    </a:lnTo>
                    <a:lnTo>
                      <a:pt x="105" y="86"/>
                    </a:lnTo>
                    <a:lnTo>
                      <a:pt x="137" y="90"/>
                    </a:lnTo>
                    <a:lnTo>
                      <a:pt x="147" y="90"/>
                    </a:lnTo>
                    <a:lnTo>
                      <a:pt x="121" y="119"/>
                    </a:lnTo>
                    <a:lnTo>
                      <a:pt x="99" y="119"/>
                    </a:lnTo>
                    <a:lnTo>
                      <a:pt x="89" y="132"/>
                    </a:lnTo>
                    <a:lnTo>
                      <a:pt x="74" y="128"/>
                    </a:lnTo>
                    <a:lnTo>
                      <a:pt x="58" y="132"/>
                    </a:lnTo>
                    <a:lnTo>
                      <a:pt x="26" y="128"/>
                    </a:lnTo>
                    <a:lnTo>
                      <a:pt x="26" y="114"/>
                    </a:lnTo>
                    <a:lnTo>
                      <a:pt x="21" y="114"/>
                    </a:lnTo>
                    <a:lnTo>
                      <a:pt x="5" y="100"/>
                    </a:lnTo>
                    <a:lnTo>
                      <a:pt x="0" y="90"/>
                    </a:lnTo>
                    <a:lnTo>
                      <a:pt x="5" y="86"/>
                    </a:lnTo>
                    <a:lnTo>
                      <a:pt x="10" y="71"/>
                    </a:lnTo>
                    <a:lnTo>
                      <a:pt x="32" y="42"/>
                    </a:lnTo>
                    <a:lnTo>
                      <a:pt x="36" y="10"/>
                    </a:lnTo>
                    <a:lnTo>
                      <a:pt x="53" y="5"/>
                    </a:lnTo>
                    <a:lnTo>
                      <a:pt x="53" y="0"/>
                    </a:lnTo>
                    <a:lnTo>
                      <a:pt x="63" y="23"/>
                    </a:lnTo>
                    <a:lnTo>
                      <a:pt x="74" y="33"/>
                    </a:lnTo>
                    <a:lnTo>
                      <a:pt x="94" y="53"/>
                    </a:lnTo>
                  </a:path>
                </a:pathLst>
              </a:custGeom>
              <a:grpFill/>
              <a:ln w="4763" cap="rnd">
                <a:solidFill>
                  <a:schemeClr val="bg1"/>
                </a:solidFill>
                <a:prstDash val="solid"/>
                <a:round/>
                <a:headEnd/>
                <a:tailEnd/>
              </a:ln>
            </p:spPr>
            <p:txBody>
              <a:bodyPr/>
              <a:lstStyle/>
              <a:p>
                <a:endParaRPr lang="it-IT"/>
              </a:p>
            </p:txBody>
          </p:sp>
        </p:grpSp>
        <p:grpSp>
          <p:nvGrpSpPr>
            <p:cNvPr id="4479" name="Group 895"/>
            <p:cNvGrpSpPr>
              <a:grpSpLocks/>
            </p:cNvGrpSpPr>
            <p:nvPr/>
          </p:nvGrpSpPr>
          <p:grpSpPr bwMode="auto">
            <a:xfrm>
              <a:off x="5455385" y="5228687"/>
              <a:ext cx="15097" cy="28516"/>
              <a:chOff x="3427" y="2418"/>
              <a:chExt cx="9" cy="19"/>
            </a:xfrm>
            <a:solidFill>
              <a:schemeClr val="bg1">
                <a:lumMod val="75000"/>
              </a:schemeClr>
            </a:solidFill>
          </p:grpSpPr>
          <p:sp>
            <p:nvSpPr>
              <p:cNvPr id="7139" name="Freeform 893"/>
              <p:cNvSpPr>
                <a:spLocks/>
              </p:cNvSpPr>
              <p:nvPr/>
            </p:nvSpPr>
            <p:spPr bwMode="auto">
              <a:xfrm>
                <a:off x="3427" y="2418"/>
                <a:ext cx="9" cy="19"/>
              </a:xfrm>
              <a:custGeom>
                <a:avLst/>
                <a:gdLst/>
                <a:ahLst/>
                <a:cxnLst>
                  <a:cxn ang="0">
                    <a:pos x="5" y="19"/>
                  </a:cxn>
                  <a:cxn ang="0">
                    <a:pos x="0" y="19"/>
                  </a:cxn>
                  <a:cxn ang="0">
                    <a:pos x="0" y="10"/>
                  </a:cxn>
                  <a:cxn ang="0">
                    <a:pos x="0" y="0"/>
                  </a:cxn>
                  <a:cxn ang="0">
                    <a:pos x="5" y="0"/>
                  </a:cxn>
                  <a:cxn ang="0">
                    <a:pos x="9" y="0"/>
                  </a:cxn>
                  <a:cxn ang="0">
                    <a:pos x="9" y="5"/>
                  </a:cxn>
                  <a:cxn ang="0">
                    <a:pos x="5" y="5"/>
                  </a:cxn>
                  <a:cxn ang="0">
                    <a:pos x="9" y="10"/>
                  </a:cxn>
                  <a:cxn ang="0">
                    <a:pos x="5" y="19"/>
                  </a:cxn>
                </a:cxnLst>
                <a:rect l="0" t="0" r="r" b="b"/>
                <a:pathLst>
                  <a:path w="9" h="19">
                    <a:moveTo>
                      <a:pt x="5" y="19"/>
                    </a:moveTo>
                    <a:lnTo>
                      <a:pt x="0" y="19"/>
                    </a:lnTo>
                    <a:lnTo>
                      <a:pt x="0" y="10"/>
                    </a:lnTo>
                    <a:lnTo>
                      <a:pt x="0" y="0"/>
                    </a:lnTo>
                    <a:lnTo>
                      <a:pt x="5" y="0"/>
                    </a:lnTo>
                    <a:lnTo>
                      <a:pt x="9" y="0"/>
                    </a:lnTo>
                    <a:lnTo>
                      <a:pt x="9" y="5"/>
                    </a:lnTo>
                    <a:lnTo>
                      <a:pt x="5" y="5"/>
                    </a:lnTo>
                    <a:lnTo>
                      <a:pt x="9" y="10"/>
                    </a:lnTo>
                    <a:lnTo>
                      <a:pt x="5" y="19"/>
                    </a:lnTo>
                    <a:close/>
                  </a:path>
                </a:pathLst>
              </a:custGeom>
              <a:grpFill/>
              <a:ln w="9525">
                <a:solidFill>
                  <a:schemeClr val="bg1"/>
                </a:solidFill>
                <a:round/>
                <a:headEnd/>
                <a:tailEnd/>
              </a:ln>
            </p:spPr>
            <p:txBody>
              <a:bodyPr/>
              <a:lstStyle/>
              <a:p>
                <a:endParaRPr lang="it-IT"/>
              </a:p>
            </p:txBody>
          </p:sp>
          <p:sp>
            <p:nvSpPr>
              <p:cNvPr id="7140" name="Freeform 894"/>
              <p:cNvSpPr>
                <a:spLocks/>
              </p:cNvSpPr>
              <p:nvPr/>
            </p:nvSpPr>
            <p:spPr bwMode="auto">
              <a:xfrm>
                <a:off x="3427" y="2418"/>
                <a:ext cx="9" cy="19"/>
              </a:xfrm>
              <a:custGeom>
                <a:avLst/>
                <a:gdLst/>
                <a:ahLst/>
                <a:cxnLst>
                  <a:cxn ang="0">
                    <a:pos x="5" y="19"/>
                  </a:cxn>
                  <a:cxn ang="0">
                    <a:pos x="0" y="19"/>
                  </a:cxn>
                  <a:cxn ang="0">
                    <a:pos x="0" y="10"/>
                  </a:cxn>
                  <a:cxn ang="0">
                    <a:pos x="0" y="0"/>
                  </a:cxn>
                  <a:cxn ang="0">
                    <a:pos x="5" y="0"/>
                  </a:cxn>
                  <a:cxn ang="0">
                    <a:pos x="9" y="0"/>
                  </a:cxn>
                  <a:cxn ang="0">
                    <a:pos x="9" y="5"/>
                  </a:cxn>
                  <a:cxn ang="0">
                    <a:pos x="5" y="5"/>
                  </a:cxn>
                  <a:cxn ang="0">
                    <a:pos x="9" y="10"/>
                  </a:cxn>
                  <a:cxn ang="0">
                    <a:pos x="5" y="19"/>
                  </a:cxn>
                </a:cxnLst>
                <a:rect l="0" t="0" r="r" b="b"/>
                <a:pathLst>
                  <a:path w="9" h="19">
                    <a:moveTo>
                      <a:pt x="5" y="19"/>
                    </a:moveTo>
                    <a:lnTo>
                      <a:pt x="0" y="19"/>
                    </a:lnTo>
                    <a:lnTo>
                      <a:pt x="0" y="10"/>
                    </a:lnTo>
                    <a:lnTo>
                      <a:pt x="0" y="0"/>
                    </a:lnTo>
                    <a:lnTo>
                      <a:pt x="5" y="0"/>
                    </a:lnTo>
                    <a:lnTo>
                      <a:pt x="9" y="0"/>
                    </a:lnTo>
                    <a:lnTo>
                      <a:pt x="9" y="5"/>
                    </a:lnTo>
                    <a:lnTo>
                      <a:pt x="5" y="5"/>
                    </a:lnTo>
                    <a:lnTo>
                      <a:pt x="9" y="10"/>
                    </a:lnTo>
                    <a:lnTo>
                      <a:pt x="5" y="19"/>
                    </a:lnTo>
                    <a:close/>
                  </a:path>
                </a:pathLst>
              </a:custGeom>
              <a:grpFill/>
              <a:ln w="4763" cap="rnd">
                <a:solidFill>
                  <a:schemeClr val="bg1"/>
                </a:solidFill>
                <a:prstDash val="solid"/>
                <a:round/>
                <a:headEnd/>
                <a:tailEnd/>
              </a:ln>
            </p:spPr>
            <p:txBody>
              <a:bodyPr/>
              <a:lstStyle/>
              <a:p>
                <a:endParaRPr lang="it-IT"/>
              </a:p>
            </p:txBody>
          </p:sp>
        </p:grpSp>
        <p:grpSp>
          <p:nvGrpSpPr>
            <p:cNvPr id="4480" name="Group 898"/>
            <p:cNvGrpSpPr>
              <a:grpSpLocks/>
            </p:cNvGrpSpPr>
            <p:nvPr/>
          </p:nvGrpSpPr>
          <p:grpSpPr bwMode="auto">
            <a:xfrm>
              <a:off x="5455385" y="5228687"/>
              <a:ext cx="15097" cy="28516"/>
              <a:chOff x="3427" y="2418"/>
              <a:chExt cx="9" cy="19"/>
            </a:xfrm>
            <a:solidFill>
              <a:schemeClr val="bg1">
                <a:lumMod val="75000"/>
              </a:schemeClr>
            </a:solidFill>
          </p:grpSpPr>
          <p:sp>
            <p:nvSpPr>
              <p:cNvPr id="7137" name="Freeform 896"/>
              <p:cNvSpPr>
                <a:spLocks/>
              </p:cNvSpPr>
              <p:nvPr/>
            </p:nvSpPr>
            <p:spPr bwMode="auto">
              <a:xfrm>
                <a:off x="3427" y="2418"/>
                <a:ext cx="9" cy="19"/>
              </a:xfrm>
              <a:custGeom>
                <a:avLst/>
                <a:gdLst/>
                <a:ahLst/>
                <a:cxnLst>
                  <a:cxn ang="0">
                    <a:pos x="5" y="19"/>
                  </a:cxn>
                  <a:cxn ang="0">
                    <a:pos x="0" y="19"/>
                  </a:cxn>
                  <a:cxn ang="0">
                    <a:pos x="0" y="10"/>
                  </a:cxn>
                  <a:cxn ang="0">
                    <a:pos x="0" y="0"/>
                  </a:cxn>
                  <a:cxn ang="0">
                    <a:pos x="5" y="0"/>
                  </a:cxn>
                  <a:cxn ang="0">
                    <a:pos x="9" y="0"/>
                  </a:cxn>
                  <a:cxn ang="0">
                    <a:pos x="9" y="5"/>
                  </a:cxn>
                  <a:cxn ang="0">
                    <a:pos x="5" y="5"/>
                  </a:cxn>
                  <a:cxn ang="0">
                    <a:pos x="9" y="10"/>
                  </a:cxn>
                  <a:cxn ang="0">
                    <a:pos x="5" y="19"/>
                  </a:cxn>
                </a:cxnLst>
                <a:rect l="0" t="0" r="r" b="b"/>
                <a:pathLst>
                  <a:path w="9" h="19">
                    <a:moveTo>
                      <a:pt x="5" y="19"/>
                    </a:moveTo>
                    <a:lnTo>
                      <a:pt x="0" y="19"/>
                    </a:lnTo>
                    <a:lnTo>
                      <a:pt x="0" y="10"/>
                    </a:lnTo>
                    <a:lnTo>
                      <a:pt x="0" y="0"/>
                    </a:lnTo>
                    <a:lnTo>
                      <a:pt x="5" y="0"/>
                    </a:lnTo>
                    <a:lnTo>
                      <a:pt x="9" y="0"/>
                    </a:lnTo>
                    <a:lnTo>
                      <a:pt x="9" y="5"/>
                    </a:lnTo>
                    <a:lnTo>
                      <a:pt x="5" y="5"/>
                    </a:lnTo>
                    <a:lnTo>
                      <a:pt x="9" y="10"/>
                    </a:lnTo>
                    <a:lnTo>
                      <a:pt x="5" y="19"/>
                    </a:lnTo>
                    <a:close/>
                  </a:path>
                </a:pathLst>
              </a:custGeom>
              <a:grpFill/>
              <a:ln w="9525">
                <a:solidFill>
                  <a:schemeClr val="bg1"/>
                </a:solidFill>
                <a:round/>
                <a:headEnd/>
                <a:tailEnd/>
              </a:ln>
            </p:spPr>
            <p:txBody>
              <a:bodyPr/>
              <a:lstStyle/>
              <a:p>
                <a:endParaRPr lang="it-IT"/>
              </a:p>
            </p:txBody>
          </p:sp>
          <p:sp>
            <p:nvSpPr>
              <p:cNvPr id="7138" name="Freeform 897"/>
              <p:cNvSpPr>
                <a:spLocks/>
              </p:cNvSpPr>
              <p:nvPr/>
            </p:nvSpPr>
            <p:spPr bwMode="auto">
              <a:xfrm>
                <a:off x="3427" y="2418"/>
                <a:ext cx="9" cy="19"/>
              </a:xfrm>
              <a:custGeom>
                <a:avLst/>
                <a:gdLst/>
                <a:ahLst/>
                <a:cxnLst>
                  <a:cxn ang="0">
                    <a:pos x="5" y="19"/>
                  </a:cxn>
                  <a:cxn ang="0">
                    <a:pos x="0" y="19"/>
                  </a:cxn>
                  <a:cxn ang="0">
                    <a:pos x="0" y="10"/>
                  </a:cxn>
                  <a:cxn ang="0">
                    <a:pos x="0" y="0"/>
                  </a:cxn>
                  <a:cxn ang="0">
                    <a:pos x="5" y="0"/>
                  </a:cxn>
                  <a:cxn ang="0">
                    <a:pos x="9" y="0"/>
                  </a:cxn>
                  <a:cxn ang="0">
                    <a:pos x="9" y="5"/>
                  </a:cxn>
                  <a:cxn ang="0">
                    <a:pos x="5" y="5"/>
                  </a:cxn>
                  <a:cxn ang="0">
                    <a:pos x="9" y="10"/>
                  </a:cxn>
                  <a:cxn ang="0">
                    <a:pos x="5" y="19"/>
                  </a:cxn>
                </a:cxnLst>
                <a:rect l="0" t="0" r="r" b="b"/>
                <a:pathLst>
                  <a:path w="9" h="19">
                    <a:moveTo>
                      <a:pt x="5" y="19"/>
                    </a:moveTo>
                    <a:lnTo>
                      <a:pt x="0" y="19"/>
                    </a:lnTo>
                    <a:lnTo>
                      <a:pt x="0" y="10"/>
                    </a:lnTo>
                    <a:lnTo>
                      <a:pt x="0" y="0"/>
                    </a:lnTo>
                    <a:lnTo>
                      <a:pt x="5" y="0"/>
                    </a:lnTo>
                    <a:lnTo>
                      <a:pt x="9" y="0"/>
                    </a:lnTo>
                    <a:lnTo>
                      <a:pt x="9" y="5"/>
                    </a:lnTo>
                    <a:lnTo>
                      <a:pt x="5" y="5"/>
                    </a:lnTo>
                    <a:lnTo>
                      <a:pt x="9" y="10"/>
                    </a:lnTo>
                    <a:lnTo>
                      <a:pt x="5" y="19"/>
                    </a:lnTo>
                  </a:path>
                </a:pathLst>
              </a:custGeom>
              <a:grpFill/>
              <a:ln w="4763" cap="rnd">
                <a:solidFill>
                  <a:schemeClr val="bg1"/>
                </a:solidFill>
                <a:prstDash val="solid"/>
                <a:round/>
                <a:headEnd/>
                <a:tailEnd/>
              </a:ln>
            </p:spPr>
            <p:txBody>
              <a:bodyPr/>
              <a:lstStyle/>
              <a:p>
                <a:endParaRPr lang="it-IT"/>
              </a:p>
            </p:txBody>
          </p:sp>
        </p:grpSp>
        <p:grpSp>
          <p:nvGrpSpPr>
            <p:cNvPr id="4482" name="Group 901"/>
            <p:cNvGrpSpPr>
              <a:grpSpLocks/>
            </p:cNvGrpSpPr>
            <p:nvPr/>
          </p:nvGrpSpPr>
          <p:grpSpPr bwMode="auto">
            <a:xfrm>
              <a:off x="5428547" y="5236191"/>
              <a:ext cx="177804" cy="183107"/>
              <a:chOff x="3411" y="2423"/>
              <a:chExt cx="106" cy="122"/>
            </a:xfrm>
            <a:solidFill>
              <a:schemeClr val="bg1">
                <a:lumMod val="75000"/>
              </a:schemeClr>
            </a:solidFill>
          </p:grpSpPr>
          <p:sp>
            <p:nvSpPr>
              <p:cNvPr id="7135" name="Freeform 899"/>
              <p:cNvSpPr>
                <a:spLocks/>
              </p:cNvSpPr>
              <p:nvPr/>
            </p:nvSpPr>
            <p:spPr bwMode="auto">
              <a:xfrm>
                <a:off x="3411" y="2423"/>
                <a:ext cx="106" cy="122"/>
              </a:xfrm>
              <a:custGeom>
                <a:avLst/>
                <a:gdLst/>
                <a:ahLst/>
                <a:cxnLst>
                  <a:cxn ang="0">
                    <a:pos x="15" y="74"/>
                  </a:cxn>
                  <a:cxn ang="0">
                    <a:pos x="0" y="89"/>
                  </a:cxn>
                  <a:cxn ang="0">
                    <a:pos x="0" y="117"/>
                  </a:cxn>
                  <a:cxn ang="0">
                    <a:pos x="11" y="122"/>
                  </a:cxn>
                  <a:cxn ang="0">
                    <a:pos x="26" y="103"/>
                  </a:cxn>
                  <a:cxn ang="0">
                    <a:pos x="52" y="89"/>
                  </a:cxn>
                  <a:cxn ang="0">
                    <a:pos x="74" y="70"/>
                  </a:cxn>
                  <a:cxn ang="0">
                    <a:pos x="85" y="56"/>
                  </a:cxn>
                  <a:cxn ang="0">
                    <a:pos x="106" y="13"/>
                  </a:cxn>
                  <a:cxn ang="0">
                    <a:pos x="106" y="0"/>
                  </a:cxn>
                  <a:cxn ang="0">
                    <a:pos x="95" y="0"/>
                  </a:cxn>
                  <a:cxn ang="0">
                    <a:pos x="85" y="4"/>
                  </a:cxn>
                  <a:cxn ang="0">
                    <a:pos x="42" y="18"/>
                  </a:cxn>
                  <a:cxn ang="0">
                    <a:pos x="32" y="13"/>
                  </a:cxn>
                  <a:cxn ang="0">
                    <a:pos x="26" y="4"/>
                  </a:cxn>
                  <a:cxn ang="0">
                    <a:pos x="21" y="13"/>
                  </a:cxn>
                  <a:cxn ang="0">
                    <a:pos x="21" y="18"/>
                  </a:cxn>
                  <a:cxn ang="0">
                    <a:pos x="32" y="28"/>
                  </a:cxn>
                  <a:cxn ang="0">
                    <a:pos x="63" y="32"/>
                  </a:cxn>
                  <a:cxn ang="0">
                    <a:pos x="74" y="32"/>
                  </a:cxn>
                  <a:cxn ang="0">
                    <a:pos x="47" y="61"/>
                  </a:cxn>
                  <a:cxn ang="0">
                    <a:pos x="26" y="61"/>
                  </a:cxn>
                  <a:cxn ang="0">
                    <a:pos x="15" y="74"/>
                  </a:cxn>
                </a:cxnLst>
                <a:rect l="0" t="0" r="r" b="b"/>
                <a:pathLst>
                  <a:path w="106" h="122">
                    <a:moveTo>
                      <a:pt x="15" y="74"/>
                    </a:moveTo>
                    <a:lnTo>
                      <a:pt x="0" y="89"/>
                    </a:lnTo>
                    <a:lnTo>
                      <a:pt x="0" y="117"/>
                    </a:lnTo>
                    <a:lnTo>
                      <a:pt x="11" y="122"/>
                    </a:lnTo>
                    <a:lnTo>
                      <a:pt x="26" y="103"/>
                    </a:lnTo>
                    <a:lnTo>
                      <a:pt x="52" y="89"/>
                    </a:lnTo>
                    <a:lnTo>
                      <a:pt x="74" y="70"/>
                    </a:lnTo>
                    <a:lnTo>
                      <a:pt x="85" y="56"/>
                    </a:lnTo>
                    <a:lnTo>
                      <a:pt x="106" y="13"/>
                    </a:lnTo>
                    <a:lnTo>
                      <a:pt x="106" y="0"/>
                    </a:lnTo>
                    <a:lnTo>
                      <a:pt x="95" y="0"/>
                    </a:lnTo>
                    <a:lnTo>
                      <a:pt x="85" y="4"/>
                    </a:lnTo>
                    <a:lnTo>
                      <a:pt x="42" y="18"/>
                    </a:lnTo>
                    <a:lnTo>
                      <a:pt x="32" y="13"/>
                    </a:lnTo>
                    <a:lnTo>
                      <a:pt x="26" y="4"/>
                    </a:lnTo>
                    <a:lnTo>
                      <a:pt x="21" y="13"/>
                    </a:lnTo>
                    <a:lnTo>
                      <a:pt x="21" y="18"/>
                    </a:lnTo>
                    <a:lnTo>
                      <a:pt x="32" y="28"/>
                    </a:lnTo>
                    <a:lnTo>
                      <a:pt x="63" y="32"/>
                    </a:lnTo>
                    <a:lnTo>
                      <a:pt x="74" y="32"/>
                    </a:lnTo>
                    <a:lnTo>
                      <a:pt x="47" y="61"/>
                    </a:lnTo>
                    <a:lnTo>
                      <a:pt x="26" y="61"/>
                    </a:lnTo>
                    <a:lnTo>
                      <a:pt x="15" y="74"/>
                    </a:lnTo>
                    <a:close/>
                  </a:path>
                </a:pathLst>
              </a:custGeom>
              <a:grpFill/>
              <a:ln w="9525">
                <a:solidFill>
                  <a:schemeClr val="bg1"/>
                </a:solidFill>
                <a:round/>
                <a:headEnd/>
                <a:tailEnd/>
              </a:ln>
            </p:spPr>
            <p:txBody>
              <a:bodyPr/>
              <a:lstStyle/>
              <a:p>
                <a:endParaRPr lang="it-IT"/>
              </a:p>
            </p:txBody>
          </p:sp>
          <p:sp>
            <p:nvSpPr>
              <p:cNvPr id="7136" name="Freeform 900"/>
              <p:cNvSpPr>
                <a:spLocks/>
              </p:cNvSpPr>
              <p:nvPr/>
            </p:nvSpPr>
            <p:spPr bwMode="auto">
              <a:xfrm>
                <a:off x="3411" y="2423"/>
                <a:ext cx="106" cy="122"/>
              </a:xfrm>
              <a:custGeom>
                <a:avLst/>
                <a:gdLst/>
                <a:ahLst/>
                <a:cxnLst>
                  <a:cxn ang="0">
                    <a:pos x="15" y="74"/>
                  </a:cxn>
                  <a:cxn ang="0">
                    <a:pos x="0" y="89"/>
                  </a:cxn>
                  <a:cxn ang="0">
                    <a:pos x="0" y="117"/>
                  </a:cxn>
                  <a:cxn ang="0">
                    <a:pos x="11" y="122"/>
                  </a:cxn>
                  <a:cxn ang="0">
                    <a:pos x="26" y="103"/>
                  </a:cxn>
                  <a:cxn ang="0">
                    <a:pos x="52" y="89"/>
                  </a:cxn>
                  <a:cxn ang="0">
                    <a:pos x="74" y="70"/>
                  </a:cxn>
                  <a:cxn ang="0">
                    <a:pos x="85" y="56"/>
                  </a:cxn>
                  <a:cxn ang="0">
                    <a:pos x="106" y="13"/>
                  </a:cxn>
                  <a:cxn ang="0">
                    <a:pos x="106" y="0"/>
                  </a:cxn>
                  <a:cxn ang="0">
                    <a:pos x="95" y="0"/>
                  </a:cxn>
                  <a:cxn ang="0">
                    <a:pos x="85" y="4"/>
                  </a:cxn>
                  <a:cxn ang="0">
                    <a:pos x="42" y="18"/>
                  </a:cxn>
                  <a:cxn ang="0">
                    <a:pos x="32" y="13"/>
                  </a:cxn>
                  <a:cxn ang="0">
                    <a:pos x="26" y="4"/>
                  </a:cxn>
                  <a:cxn ang="0">
                    <a:pos x="21" y="13"/>
                  </a:cxn>
                  <a:cxn ang="0">
                    <a:pos x="21" y="18"/>
                  </a:cxn>
                  <a:cxn ang="0">
                    <a:pos x="32" y="28"/>
                  </a:cxn>
                  <a:cxn ang="0">
                    <a:pos x="63" y="32"/>
                  </a:cxn>
                  <a:cxn ang="0">
                    <a:pos x="74" y="32"/>
                  </a:cxn>
                  <a:cxn ang="0">
                    <a:pos x="47" y="61"/>
                  </a:cxn>
                  <a:cxn ang="0">
                    <a:pos x="26" y="61"/>
                  </a:cxn>
                  <a:cxn ang="0">
                    <a:pos x="15" y="74"/>
                  </a:cxn>
                </a:cxnLst>
                <a:rect l="0" t="0" r="r" b="b"/>
                <a:pathLst>
                  <a:path w="106" h="122">
                    <a:moveTo>
                      <a:pt x="15" y="74"/>
                    </a:moveTo>
                    <a:lnTo>
                      <a:pt x="0" y="89"/>
                    </a:lnTo>
                    <a:lnTo>
                      <a:pt x="0" y="117"/>
                    </a:lnTo>
                    <a:lnTo>
                      <a:pt x="11" y="122"/>
                    </a:lnTo>
                    <a:lnTo>
                      <a:pt x="26" y="103"/>
                    </a:lnTo>
                    <a:lnTo>
                      <a:pt x="52" y="89"/>
                    </a:lnTo>
                    <a:lnTo>
                      <a:pt x="74" y="70"/>
                    </a:lnTo>
                    <a:lnTo>
                      <a:pt x="85" y="56"/>
                    </a:lnTo>
                    <a:lnTo>
                      <a:pt x="106" y="13"/>
                    </a:lnTo>
                    <a:lnTo>
                      <a:pt x="106" y="0"/>
                    </a:lnTo>
                    <a:lnTo>
                      <a:pt x="95" y="0"/>
                    </a:lnTo>
                    <a:lnTo>
                      <a:pt x="85" y="4"/>
                    </a:lnTo>
                    <a:lnTo>
                      <a:pt x="42" y="18"/>
                    </a:lnTo>
                    <a:lnTo>
                      <a:pt x="32" y="13"/>
                    </a:lnTo>
                    <a:lnTo>
                      <a:pt x="26" y="4"/>
                    </a:lnTo>
                    <a:lnTo>
                      <a:pt x="21" y="13"/>
                    </a:lnTo>
                    <a:lnTo>
                      <a:pt x="21" y="18"/>
                    </a:lnTo>
                    <a:lnTo>
                      <a:pt x="32" y="28"/>
                    </a:lnTo>
                    <a:lnTo>
                      <a:pt x="63" y="32"/>
                    </a:lnTo>
                    <a:lnTo>
                      <a:pt x="74" y="32"/>
                    </a:lnTo>
                    <a:lnTo>
                      <a:pt x="47" y="61"/>
                    </a:lnTo>
                    <a:lnTo>
                      <a:pt x="26" y="61"/>
                    </a:lnTo>
                    <a:lnTo>
                      <a:pt x="15" y="74"/>
                    </a:lnTo>
                    <a:close/>
                  </a:path>
                </a:pathLst>
              </a:custGeom>
              <a:grpFill/>
              <a:ln w="4763" cap="rnd">
                <a:solidFill>
                  <a:schemeClr val="bg1"/>
                </a:solidFill>
                <a:prstDash val="solid"/>
                <a:round/>
                <a:headEnd/>
                <a:tailEnd/>
              </a:ln>
            </p:spPr>
            <p:txBody>
              <a:bodyPr/>
              <a:lstStyle/>
              <a:p>
                <a:endParaRPr lang="it-IT"/>
              </a:p>
            </p:txBody>
          </p:sp>
        </p:grpSp>
        <p:grpSp>
          <p:nvGrpSpPr>
            <p:cNvPr id="4483" name="Group 904"/>
            <p:cNvGrpSpPr>
              <a:grpSpLocks/>
            </p:cNvGrpSpPr>
            <p:nvPr/>
          </p:nvGrpSpPr>
          <p:grpSpPr bwMode="auto">
            <a:xfrm>
              <a:off x="5428547" y="5236191"/>
              <a:ext cx="177804" cy="183107"/>
              <a:chOff x="3411" y="2423"/>
              <a:chExt cx="106" cy="122"/>
            </a:xfrm>
            <a:solidFill>
              <a:schemeClr val="bg1">
                <a:lumMod val="75000"/>
              </a:schemeClr>
            </a:solidFill>
          </p:grpSpPr>
          <p:sp>
            <p:nvSpPr>
              <p:cNvPr id="7133" name="Freeform 902"/>
              <p:cNvSpPr>
                <a:spLocks/>
              </p:cNvSpPr>
              <p:nvPr/>
            </p:nvSpPr>
            <p:spPr bwMode="auto">
              <a:xfrm>
                <a:off x="3411" y="2423"/>
                <a:ext cx="106" cy="122"/>
              </a:xfrm>
              <a:custGeom>
                <a:avLst/>
                <a:gdLst/>
                <a:ahLst/>
                <a:cxnLst>
                  <a:cxn ang="0">
                    <a:pos x="15" y="74"/>
                  </a:cxn>
                  <a:cxn ang="0">
                    <a:pos x="0" y="89"/>
                  </a:cxn>
                  <a:cxn ang="0">
                    <a:pos x="0" y="117"/>
                  </a:cxn>
                  <a:cxn ang="0">
                    <a:pos x="11" y="122"/>
                  </a:cxn>
                  <a:cxn ang="0">
                    <a:pos x="26" y="103"/>
                  </a:cxn>
                  <a:cxn ang="0">
                    <a:pos x="52" y="89"/>
                  </a:cxn>
                  <a:cxn ang="0">
                    <a:pos x="74" y="70"/>
                  </a:cxn>
                  <a:cxn ang="0">
                    <a:pos x="85" y="56"/>
                  </a:cxn>
                  <a:cxn ang="0">
                    <a:pos x="106" y="13"/>
                  </a:cxn>
                  <a:cxn ang="0">
                    <a:pos x="106" y="0"/>
                  </a:cxn>
                  <a:cxn ang="0">
                    <a:pos x="95" y="0"/>
                  </a:cxn>
                  <a:cxn ang="0">
                    <a:pos x="85" y="4"/>
                  </a:cxn>
                  <a:cxn ang="0">
                    <a:pos x="42" y="18"/>
                  </a:cxn>
                  <a:cxn ang="0">
                    <a:pos x="32" y="13"/>
                  </a:cxn>
                  <a:cxn ang="0">
                    <a:pos x="26" y="4"/>
                  </a:cxn>
                  <a:cxn ang="0">
                    <a:pos x="21" y="13"/>
                  </a:cxn>
                  <a:cxn ang="0">
                    <a:pos x="21" y="18"/>
                  </a:cxn>
                  <a:cxn ang="0">
                    <a:pos x="32" y="28"/>
                  </a:cxn>
                  <a:cxn ang="0">
                    <a:pos x="63" y="32"/>
                  </a:cxn>
                  <a:cxn ang="0">
                    <a:pos x="74" y="32"/>
                  </a:cxn>
                  <a:cxn ang="0">
                    <a:pos x="47" y="61"/>
                  </a:cxn>
                  <a:cxn ang="0">
                    <a:pos x="26" y="61"/>
                  </a:cxn>
                  <a:cxn ang="0">
                    <a:pos x="15" y="74"/>
                  </a:cxn>
                </a:cxnLst>
                <a:rect l="0" t="0" r="r" b="b"/>
                <a:pathLst>
                  <a:path w="106" h="122">
                    <a:moveTo>
                      <a:pt x="15" y="74"/>
                    </a:moveTo>
                    <a:lnTo>
                      <a:pt x="0" y="89"/>
                    </a:lnTo>
                    <a:lnTo>
                      <a:pt x="0" y="117"/>
                    </a:lnTo>
                    <a:lnTo>
                      <a:pt x="11" y="122"/>
                    </a:lnTo>
                    <a:lnTo>
                      <a:pt x="26" y="103"/>
                    </a:lnTo>
                    <a:lnTo>
                      <a:pt x="52" y="89"/>
                    </a:lnTo>
                    <a:lnTo>
                      <a:pt x="74" y="70"/>
                    </a:lnTo>
                    <a:lnTo>
                      <a:pt x="85" y="56"/>
                    </a:lnTo>
                    <a:lnTo>
                      <a:pt x="106" y="13"/>
                    </a:lnTo>
                    <a:lnTo>
                      <a:pt x="106" y="0"/>
                    </a:lnTo>
                    <a:lnTo>
                      <a:pt x="95" y="0"/>
                    </a:lnTo>
                    <a:lnTo>
                      <a:pt x="85" y="4"/>
                    </a:lnTo>
                    <a:lnTo>
                      <a:pt x="42" y="18"/>
                    </a:lnTo>
                    <a:lnTo>
                      <a:pt x="32" y="13"/>
                    </a:lnTo>
                    <a:lnTo>
                      <a:pt x="26" y="4"/>
                    </a:lnTo>
                    <a:lnTo>
                      <a:pt x="21" y="13"/>
                    </a:lnTo>
                    <a:lnTo>
                      <a:pt x="21" y="18"/>
                    </a:lnTo>
                    <a:lnTo>
                      <a:pt x="32" y="28"/>
                    </a:lnTo>
                    <a:lnTo>
                      <a:pt x="63" y="32"/>
                    </a:lnTo>
                    <a:lnTo>
                      <a:pt x="74" y="32"/>
                    </a:lnTo>
                    <a:lnTo>
                      <a:pt x="47" y="61"/>
                    </a:lnTo>
                    <a:lnTo>
                      <a:pt x="26" y="61"/>
                    </a:lnTo>
                    <a:lnTo>
                      <a:pt x="15" y="74"/>
                    </a:lnTo>
                    <a:close/>
                  </a:path>
                </a:pathLst>
              </a:custGeom>
              <a:grpFill/>
              <a:ln w="9525">
                <a:solidFill>
                  <a:schemeClr val="bg1"/>
                </a:solidFill>
                <a:round/>
                <a:headEnd/>
                <a:tailEnd/>
              </a:ln>
            </p:spPr>
            <p:txBody>
              <a:bodyPr/>
              <a:lstStyle/>
              <a:p>
                <a:endParaRPr lang="it-IT"/>
              </a:p>
            </p:txBody>
          </p:sp>
          <p:sp>
            <p:nvSpPr>
              <p:cNvPr id="7134" name="Freeform 903"/>
              <p:cNvSpPr>
                <a:spLocks/>
              </p:cNvSpPr>
              <p:nvPr/>
            </p:nvSpPr>
            <p:spPr bwMode="auto">
              <a:xfrm>
                <a:off x="3411" y="2423"/>
                <a:ext cx="106" cy="122"/>
              </a:xfrm>
              <a:custGeom>
                <a:avLst/>
                <a:gdLst/>
                <a:ahLst/>
                <a:cxnLst>
                  <a:cxn ang="0">
                    <a:pos x="15" y="74"/>
                  </a:cxn>
                  <a:cxn ang="0">
                    <a:pos x="0" y="89"/>
                  </a:cxn>
                  <a:cxn ang="0">
                    <a:pos x="0" y="117"/>
                  </a:cxn>
                  <a:cxn ang="0">
                    <a:pos x="11" y="122"/>
                  </a:cxn>
                  <a:cxn ang="0">
                    <a:pos x="26" y="103"/>
                  </a:cxn>
                  <a:cxn ang="0">
                    <a:pos x="52" y="89"/>
                  </a:cxn>
                  <a:cxn ang="0">
                    <a:pos x="74" y="70"/>
                  </a:cxn>
                  <a:cxn ang="0">
                    <a:pos x="85" y="56"/>
                  </a:cxn>
                  <a:cxn ang="0">
                    <a:pos x="106" y="13"/>
                  </a:cxn>
                  <a:cxn ang="0">
                    <a:pos x="106" y="0"/>
                  </a:cxn>
                  <a:cxn ang="0">
                    <a:pos x="95" y="0"/>
                  </a:cxn>
                  <a:cxn ang="0">
                    <a:pos x="85" y="4"/>
                  </a:cxn>
                  <a:cxn ang="0">
                    <a:pos x="42" y="18"/>
                  </a:cxn>
                  <a:cxn ang="0">
                    <a:pos x="32" y="13"/>
                  </a:cxn>
                  <a:cxn ang="0">
                    <a:pos x="26" y="4"/>
                  </a:cxn>
                  <a:cxn ang="0">
                    <a:pos x="21" y="13"/>
                  </a:cxn>
                  <a:cxn ang="0">
                    <a:pos x="21" y="18"/>
                  </a:cxn>
                  <a:cxn ang="0">
                    <a:pos x="32" y="28"/>
                  </a:cxn>
                  <a:cxn ang="0">
                    <a:pos x="63" y="32"/>
                  </a:cxn>
                  <a:cxn ang="0">
                    <a:pos x="74" y="32"/>
                  </a:cxn>
                  <a:cxn ang="0">
                    <a:pos x="47" y="61"/>
                  </a:cxn>
                  <a:cxn ang="0">
                    <a:pos x="26" y="61"/>
                  </a:cxn>
                  <a:cxn ang="0">
                    <a:pos x="15" y="74"/>
                  </a:cxn>
                </a:cxnLst>
                <a:rect l="0" t="0" r="r" b="b"/>
                <a:pathLst>
                  <a:path w="106" h="122">
                    <a:moveTo>
                      <a:pt x="15" y="74"/>
                    </a:moveTo>
                    <a:lnTo>
                      <a:pt x="0" y="89"/>
                    </a:lnTo>
                    <a:lnTo>
                      <a:pt x="0" y="117"/>
                    </a:lnTo>
                    <a:lnTo>
                      <a:pt x="11" y="122"/>
                    </a:lnTo>
                    <a:lnTo>
                      <a:pt x="26" y="103"/>
                    </a:lnTo>
                    <a:lnTo>
                      <a:pt x="52" y="89"/>
                    </a:lnTo>
                    <a:lnTo>
                      <a:pt x="74" y="70"/>
                    </a:lnTo>
                    <a:lnTo>
                      <a:pt x="85" y="56"/>
                    </a:lnTo>
                    <a:lnTo>
                      <a:pt x="106" y="13"/>
                    </a:lnTo>
                    <a:lnTo>
                      <a:pt x="106" y="0"/>
                    </a:lnTo>
                    <a:lnTo>
                      <a:pt x="95" y="0"/>
                    </a:lnTo>
                    <a:lnTo>
                      <a:pt x="85" y="4"/>
                    </a:lnTo>
                    <a:lnTo>
                      <a:pt x="42" y="18"/>
                    </a:lnTo>
                    <a:lnTo>
                      <a:pt x="32" y="13"/>
                    </a:lnTo>
                    <a:lnTo>
                      <a:pt x="26" y="4"/>
                    </a:lnTo>
                    <a:lnTo>
                      <a:pt x="21" y="13"/>
                    </a:lnTo>
                    <a:lnTo>
                      <a:pt x="21" y="18"/>
                    </a:lnTo>
                    <a:lnTo>
                      <a:pt x="32" y="28"/>
                    </a:lnTo>
                    <a:lnTo>
                      <a:pt x="63" y="32"/>
                    </a:lnTo>
                    <a:lnTo>
                      <a:pt x="74" y="32"/>
                    </a:lnTo>
                    <a:lnTo>
                      <a:pt x="47" y="61"/>
                    </a:lnTo>
                    <a:lnTo>
                      <a:pt x="26" y="61"/>
                    </a:lnTo>
                    <a:lnTo>
                      <a:pt x="15" y="74"/>
                    </a:lnTo>
                  </a:path>
                </a:pathLst>
              </a:custGeom>
              <a:grpFill/>
              <a:ln w="4763" cap="rnd">
                <a:solidFill>
                  <a:schemeClr val="bg1"/>
                </a:solidFill>
                <a:prstDash val="solid"/>
                <a:round/>
                <a:headEnd/>
                <a:tailEnd/>
              </a:ln>
            </p:spPr>
            <p:txBody>
              <a:bodyPr/>
              <a:lstStyle/>
              <a:p>
                <a:endParaRPr lang="it-IT"/>
              </a:p>
            </p:txBody>
          </p:sp>
        </p:grpSp>
        <p:grpSp>
          <p:nvGrpSpPr>
            <p:cNvPr id="4484" name="Group 907"/>
            <p:cNvGrpSpPr>
              <a:grpSpLocks/>
            </p:cNvGrpSpPr>
            <p:nvPr/>
          </p:nvGrpSpPr>
          <p:grpSpPr bwMode="auto">
            <a:xfrm>
              <a:off x="4452307" y="5009559"/>
              <a:ext cx="207997" cy="184608"/>
              <a:chOff x="2829" y="2272"/>
              <a:chExt cx="124" cy="123"/>
            </a:xfrm>
            <a:solidFill>
              <a:schemeClr val="bg1">
                <a:lumMod val="75000"/>
              </a:schemeClr>
            </a:solidFill>
          </p:grpSpPr>
          <p:sp>
            <p:nvSpPr>
              <p:cNvPr id="7131" name="Freeform 905"/>
              <p:cNvSpPr>
                <a:spLocks/>
              </p:cNvSpPr>
              <p:nvPr/>
            </p:nvSpPr>
            <p:spPr bwMode="auto">
              <a:xfrm>
                <a:off x="2829" y="2272"/>
                <a:ext cx="124" cy="123"/>
              </a:xfrm>
              <a:custGeom>
                <a:avLst/>
                <a:gdLst/>
                <a:ahLst/>
                <a:cxnLst>
                  <a:cxn ang="0">
                    <a:pos x="0" y="61"/>
                  </a:cxn>
                  <a:cxn ang="0">
                    <a:pos x="6" y="56"/>
                  </a:cxn>
                  <a:cxn ang="0">
                    <a:pos x="38" y="56"/>
                  </a:cxn>
                  <a:cxn ang="0">
                    <a:pos x="38" y="47"/>
                  </a:cxn>
                  <a:cxn ang="0">
                    <a:pos x="54" y="43"/>
                  </a:cxn>
                  <a:cxn ang="0">
                    <a:pos x="54" y="14"/>
                  </a:cxn>
                  <a:cxn ang="0">
                    <a:pos x="87" y="14"/>
                  </a:cxn>
                  <a:cxn ang="0">
                    <a:pos x="87" y="0"/>
                  </a:cxn>
                  <a:cxn ang="0">
                    <a:pos x="124" y="23"/>
                  </a:cxn>
                  <a:cxn ang="0">
                    <a:pos x="102" y="23"/>
                  </a:cxn>
                  <a:cxn ang="0">
                    <a:pos x="119" y="117"/>
                  </a:cxn>
                  <a:cxn ang="0">
                    <a:pos x="70" y="117"/>
                  </a:cxn>
                  <a:cxn ang="0">
                    <a:pos x="65" y="123"/>
                  </a:cxn>
                  <a:cxn ang="0">
                    <a:pos x="60" y="117"/>
                  </a:cxn>
                  <a:cxn ang="0">
                    <a:pos x="49" y="123"/>
                  </a:cxn>
                  <a:cxn ang="0">
                    <a:pos x="38" y="108"/>
                  </a:cxn>
                  <a:cxn ang="0">
                    <a:pos x="22" y="103"/>
                  </a:cxn>
                  <a:cxn ang="0">
                    <a:pos x="6" y="103"/>
                  </a:cxn>
                  <a:cxn ang="0">
                    <a:pos x="0" y="108"/>
                  </a:cxn>
                  <a:cxn ang="0">
                    <a:pos x="6" y="89"/>
                  </a:cxn>
                  <a:cxn ang="0">
                    <a:pos x="0" y="80"/>
                  </a:cxn>
                  <a:cxn ang="0">
                    <a:pos x="6" y="71"/>
                  </a:cxn>
                  <a:cxn ang="0">
                    <a:pos x="0" y="61"/>
                  </a:cxn>
                </a:cxnLst>
                <a:rect l="0" t="0" r="r" b="b"/>
                <a:pathLst>
                  <a:path w="124" h="123">
                    <a:moveTo>
                      <a:pt x="0" y="61"/>
                    </a:moveTo>
                    <a:lnTo>
                      <a:pt x="6" y="56"/>
                    </a:lnTo>
                    <a:lnTo>
                      <a:pt x="38" y="56"/>
                    </a:lnTo>
                    <a:lnTo>
                      <a:pt x="38" y="47"/>
                    </a:lnTo>
                    <a:lnTo>
                      <a:pt x="54" y="43"/>
                    </a:lnTo>
                    <a:lnTo>
                      <a:pt x="54" y="14"/>
                    </a:lnTo>
                    <a:lnTo>
                      <a:pt x="87" y="14"/>
                    </a:lnTo>
                    <a:lnTo>
                      <a:pt x="87" y="0"/>
                    </a:lnTo>
                    <a:lnTo>
                      <a:pt x="124" y="23"/>
                    </a:lnTo>
                    <a:lnTo>
                      <a:pt x="102" y="23"/>
                    </a:lnTo>
                    <a:lnTo>
                      <a:pt x="119" y="117"/>
                    </a:lnTo>
                    <a:lnTo>
                      <a:pt x="70" y="117"/>
                    </a:lnTo>
                    <a:lnTo>
                      <a:pt x="65" y="123"/>
                    </a:lnTo>
                    <a:lnTo>
                      <a:pt x="60" y="117"/>
                    </a:lnTo>
                    <a:lnTo>
                      <a:pt x="49" y="123"/>
                    </a:lnTo>
                    <a:lnTo>
                      <a:pt x="38" y="108"/>
                    </a:lnTo>
                    <a:lnTo>
                      <a:pt x="22" y="103"/>
                    </a:lnTo>
                    <a:lnTo>
                      <a:pt x="6" y="103"/>
                    </a:lnTo>
                    <a:lnTo>
                      <a:pt x="0" y="108"/>
                    </a:lnTo>
                    <a:lnTo>
                      <a:pt x="6" y="89"/>
                    </a:lnTo>
                    <a:lnTo>
                      <a:pt x="0" y="80"/>
                    </a:lnTo>
                    <a:lnTo>
                      <a:pt x="6" y="71"/>
                    </a:lnTo>
                    <a:lnTo>
                      <a:pt x="0" y="61"/>
                    </a:lnTo>
                    <a:close/>
                  </a:path>
                </a:pathLst>
              </a:custGeom>
              <a:grpFill/>
              <a:ln w="9525">
                <a:solidFill>
                  <a:schemeClr val="bg1"/>
                </a:solidFill>
                <a:round/>
                <a:headEnd/>
                <a:tailEnd/>
              </a:ln>
            </p:spPr>
            <p:txBody>
              <a:bodyPr/>
              <a:lstStyle/>
              <a:p>
                <a:endParaRPr lang="it-IT"/>
              </a:p>
            </p:txBody>
          </p:sp>
          <p:sp>
            <p:nvSpPr>
              <p:cNvPr id="7132" name="Freeform 906"/>
              <p:cNvSpPr>
                <a:spLocks/>
              </p:cNvSpPr>
              <p:nvPr/>
            </p:nvSpPr>
            <p:spPr bwMode="auto">
              <a:xfrm>
                <a:off x="2829" y="2272"/>
                <a:ext cx="124" cy="123"/>
              </a:xfrm>
              <a:custGeom>
                <a:avLst/>
                <a:gdLst/>
                <a:ahLst/>
                <a:cxnLst>
                  <a:cxn ang="0">
                    <a:pos x="0" y="61"/>
                  </a:cxn>
                  <a:cxn ang="0">
                    <a:pos x="6" y="56"/>
                  </a:cxn>
                  <a:cxn ang="0">
                    <a:pos x="38" y="56"/>
                  </a:cxn>
                  <a:cxn ang="0">
                    <a:pos x="38" y="47"/>
                  </a:cxn>
                  <a:cxn ang="0">
                    <a:pos x="54" y="43"/>
                  </a:cxn>
                  <a:cxn ang="0">
                    <a:pos x="54" y="14"/>
                  </a:cxn>
                  <a:cxn ang="0">
                    <a:pos x="87" y="14"/>
                  </a:cxn>
                  <a:cxn ang="0">
                    <a:pos x="87" y="0"/>
                  </a:cxn>
                  <a:cxn ang="0">
                    <a:pos x="124" y="23"/>
                  </a:cxn>
                  <a:cxn ang="0">
                    <a:pos x="102" y="23"/>
                  </a:cxn>
                  <a:cxn ang="0">
                    <a:pos x="119" y="117"/>
                  </a:cxn>
                  <a:cxn ang="0">
                    <a:pos x="70" y="117"/>
                  </a:cxn>
                  <a:cxn ang="0">
                    <a:pos x="65" y="123"/>
                  </a:cxn>
                  <a:cxn ang="0">
                    <a:pos x="60" y="117"/>
                  </a:cxn>
                  <a:cxn ang="0">
                    <a:pos x="49" y="123"/>
                  </a:cxn>
                  <a:cxn ang="0">
                    <a:pos x="38" y="108"/>
                  </a:cxn>
                  <a:cxn ang="0">
                    <a:pos x="22" y="103"/>
                  </a:cxn>
                  <a:cxn ang="0">
                    <a:pos x="6" y="103"/>
                  </a:cxn>
                  <a:cxn ang="0">
                    <a:pos x="0" y="108"/>
                  </a:cxn>
                  <a:cxn ang="0">
                    <a:pos x="6" y="89"/>
                  </a:cxn>
                  <a:cxn ang="0">
                    <a:pos x="0" y="80"/>
                  </a:cxn>
                  <a:cxn ang="0">
                    <a:pos x="6" y="71"/>
                  </a:cxn>
                  <a:cxn ang="0">
                    <a:pos x="0" y="61"/>
                  </a:cxn>
                </a:cxnLst>
                <a:rect l="0" t="0" r="r" b="b"/>
                <a:pathLst>
                  <a:path w="124" h="123">
                    <a:moveTo>
                      <a:pt x="0" y="61"/>
                    </a:moveTo>
                    <a:lnTo>
                      <a:pt x="6" y="56"/>
                    </a:lnTo>
                    <a:lnTo>
                      <a:pt x="38" y="56"/>
                    </a:lnTo>
                    <a:lnTo>
                      <a:pt x="38" y="47"/>
                    </a:lnTo>
                    <a:lnTo>
                      <a:pt x="54" y="43"/>
                    </a:lnTo>
                    <a:lnTo>
                      <a:pt x="54" y="14"/>
                    </a:lnTo>
                    <a:lnTo>
                      <a:pt x="87" y="14"/>
                    </a:lnTo>
                    <a:lnTo>
                      <a:pt x="87" y="0"/>
                    </a:lnTo>
                    <a:lnTo>
                      <a:pt x="124" y="23"/>
                    </a:lnTo>
                    <a:lnTo>
                      <a:pt x="102" y="23"/>
                    </a:lnTo>
                    <a:lnTo>
                      <a:pt x="119" y="117"/>
                    </a:lnTo>
                    <a:lnTo>
                      <a:pt x="70" y="117"/>
                    </a:lnTo>
                    <a:lnTo>
                      <a:pt x="65" y="123"/>
                    </a:lnTo>
                    <a:lnTo>
                      <a:pt x="60" y="117"/>
                    </a:lnTo>
                    <a:lnTo>
                      <a:pt x="49" y="123"/>
                    </a:lnTo>
                    <a:lnTo>
                      <a:pt x="38" y="108"/>
                    </a:lnTo>
                    <a:lnTo>
                      <a:pt x="22" y="103"/>
                    </a:lnTo>
                    <a:lnTo>
                      <a:pt x="6" y="103"/>
                    </a:lnTo>
                    <a:lnTo>
                      <a:pt x="0" y="108"/>
                    </a:lnTo>
                    <a:lnTo>
                      <a:pt x="6" y="89"/>
                    </a:lnTo>
                    <a:lnTo>
                      <a:pt x="0" y="80"/>
                    </a:lnTo>
                    <a:lnTo>
                      <a:pt x="6" y="71"/>
                    </a:lnTo>
                    <a:lnTo>
                      <a:pt x="0" y="61"/>
                    </a:lnTo>
                    <a:close/>
                  </a:path>
                </a:pathLst>
              </a:custGeom>
              <a:grpFill/>
              <a:ln w="4763" cap="rnd">
                <a:solidFill>
                  <a:schemeClr val="bg1"/>
                </a:solidFill>
                <a:prstDash val="solid"/>
                <a:round/>
                <a:headEnd/>
                <a:tailEnd/>
              </a:ln>
            </p:spPr>
            <p:txBody>
              <a:bodyPr/>
              <a:lstStyle/>
              <a:p>
                <a:endParaRPr lang="it-IT"/>
              </a:p>
            </p:txBody>
          </p:sp>
        </p:grpSp>
        <p:grpSp>
          <p:nvGrpSpPr>
            <p:cNvPr id="4485" name="Group 910"/>
            <p:cNvGrpSpPr>
              <a:grpSpLocks/>
            </p:cNvGrpSpPr>
            <p:nvPr/>
          </p:nvGrpSpPr>
          <p:grpSpPr bwMode="auto">
            <a:xfrm>
              <a:off x="4452307" y="5009559"/>
              <a:ext cx="207997" cy="184608"/>
              <a:chOff x="2829" y="2272"/>
              <a:chExt cx="124" cy="123"/>
            </a:xfrm>
            <a:solidFill>
              <a:schemeClr val="bg1">
                <a:lumMod val="75000"/>
              </a:schemeClr>
            </a:solidFill>
          </p:grpSpPr>
          <p:sp>
            <p:nvSpPr>
              <p:cNvPr id="7129" name="Freeform 908"/>
              <p:cNvSpPr>
                <a:spLocks/>
              </p:cNvSpPr>
              <p:nvPr/>
            </p:nvSpPr>
            <p:spPr bwMode="auto">
              <a:xfrm>
                <a:off x="2829" y="2272"/>
                <a:ext cx="124" cy="123"/>
              </a:xfrm>
              <a:custGeom>
                <a:avLst/>
                <a:gdLst/>
                <a:ahLst/>
                <a:cxnLst>
                  <a:cxn ang="0">
                    <a:pos x="0" y="61"/>
                  </a:cxn>
                  <a:cxn ang="0">
                    <a:pos x="6" y="56"/>
                  </a:cxn>
                  <a:cxn ang="0">
                    <a:pos x="38" y="56"/>
                  </a:cxn>
                  <a:cxn ang="0">
                    <a:pos x="38" y="47"/>
                  </a:cxn>
                  <a:cxn ang="0">
                    <a:pos x="54" y="43"/>
                  </a:cxn>
                  <a:cxn ang="0">
                    <a:pos x="54" y="14"/>
                  </a:cxn>
                  <a:cxn ang="0">
                    <a:pos x="87" y="14"/>
                  </a:cxn>
                  <a:cxn ang="0">
                    <a:pos x="87" y="0"/>
                  </a:cxn>
                  <a:cxn ang="0">
                    <a:pos x="124" y="23"/>
                  </a:cxn>
                  <a:cxn ang="0">
                    <a:pos x="102" y="23"/>
                  </a:cxn>
                  <a:cxn ang="0">
                    <a:pos x="119" y="117"/>
                  </a:cxn>
                  <a:cxn ang="0">
                    <a:pos x="70" y="117"/>
                  </a:cxn>
                  <a:cxn ang="0">
                    <a:pos x="65" y="123"/>
                  </a:cxn>
                  <a:cxn ang="0">
                    <a:pos x="60" y="117"/>
                  </a:cxn>
                  <a:cxn ang="0">
                    <a:pos x="49" y="123"/>
                  </a:cxn>
                  <a:cxn ang="0">
                    <a:pos x="38" y="108"/>
                  </a:cxn>
                  <a:cxn ang="0">
                    <a:pos x="22" y="103"/>
                  </a:cxn>
                  <a:cxn ang="0">
                    <a:pos x="6" y="103"/>
                  </a:cxn>
                  <a:cxn ang="0">
                    <a:pos x="0" y="108"/>
                  </a:cxn>
                  <a:cxn ang="0">
                    <a:pos x="6" y="89"/>
                  </a:cxn>
                  <a:cxn ang="0">
                    <a:pos x="0" y="80"/>
                  </a:cxn>
                  <a:cxn ang="0">
                    <a:pos x="6" y="71"/>
                  </a:cxn>
                  <a:cxn ang="0">
                    <a:pos x="0" y="61"/>
                  </a:cxn>
                </a:cxnLst>
                <a:rect l="0" t="0" r="r" b="b"/>
                <a:pathLst>
                  <a:path w="124" h="123">
                    <a:moveTo>
                      <a:pt x="0" y="61"/>
                    </a:moveTo>
                    <a:lnTo>
                      <a:pt x="6" y="56"/>
                    </a:lnTo>
                    <a:lnTo>
                      <a:pt x="38" y="56"/>
                    </a:lnTo>
                    <a:lnTo>
                      <a:pt x="38" y="47"/>
                    </a:lnTo>
                    <a:lnTo>
                      <a:pt x="54" y="43"/>
                    </a:lnTo>
                    <a:lnTo>
                      <a:pt x="54" y="14"/>
                    </a:lnTo>
                    <a:lnTo>
                      <a:pt x="87" y="14"/>
                    </a:lnTo>
                    <a:lnTo>
                      <a:pt x="87" y="0"/>
                    </a:lnTo>
                    <a:lnTo>
                      <a:pt x="124" y="23"/>
                    </a:lnTo>
                    <a:lnTo>
                      <a:pt x="102" y="23"/>
                    </a:lnTo>
                    <a:lnTo>
                      <a:pt x="119" y="117"/>
                    </a:lnTo>
                    <a:lnTo>
                      <a:pt x="70" y="117"/>
                    </a:lnTo>
                    <a:lnTo>
                      <a:pt x="65" y="123"/>
                    </a:lnTo>
                    <a:lnTo>
                      <a:pt x="60" y="117"/>
                    </a:lnTo>
                    <a:lnTo>
                      <a:pt x="49" y="123"/>
                    </a:lnTo>
                    <a:lnTo>
                      <a:pt x="38" y="108"/>
                    </a:lnTo>
                    <a:lnTo>
                      <a:pt x="22" y="103"/>
                    </a:lnTo>
                    <a:lnTo>
                      <a:pt x="6" y="103"/>
                    </a:lnTo>
                    <a:lnTo>
                      <a:pt x="0" y="108"/>
                    </a:lnTo>
                    <a:lnTo>
                      <a:pt x="6" y="89"/>
                    </a:lnTo>
                    <a:lnTo>
                      <a:pt x="0" y="80"/>
                    </a:lnTo>
                    <a:lnTo>
                      <a:pt x="6" y="71"/>
                    </a:lnTo>
                    <a:lnTo>
                      <a:pt x="0" y="61"/>
                    </a:lnTo>
                    <a:close/>
                  </a:path>
                </a:pathLst>
              </a:custGeom>
              <a:grpFill/>
              <a:ln w="9525">
                <a:solidFill>
                  <a:schemeClr val="bg1"/>
                </a:solidFill>
                <a:round/>
                <a:headEnd/>
                <a:tailEnd/>
              </a:ln>
            </p:spPr>
            <p:txBody>
              <a:bodyPr/>
              <a:lstStyle/>
              <a:p>
                <a:endParaRPr lang="it-IT"/>
              </a:p>
            </p:txBody>
          </p:sp>
          <p:sp>
            <p:nvSpPr>
              <p:cNvPr id="7130" name="Freeform 909"/>
              <p:cNvSpPr>
                <a:spLocks/>
              </p:cNvSpPr>
              <p:nvPr/>
            </p:nvSpPr>
            <p:spPr bwMode="auto">
              <a:xfrm>
                <a:off x="2829" y="2272"/>
                <a:ext cx="124" cy="123"/>
              </a:xfrm>
              <a:custGeom>
                <a:avLst/>
                <a:gdLst/>
                <a:ahLst/>
                <a:cxnLst>
                  <a:cxn ang="0">
                    <a:pos x="0" y="61"/>
                  </a:cxn>
                  <a:cxn ang="0">
                    <a:pos x="6" y="56"/>
                  </a:cxn>
                  <a:cxn ang="0">
                    <a:pos x="38" y="56"/>
                  </a:cxn>
                  <a:cxn ang="0">
                    <a:pos x="38" y="47"/>
                  </a:cxn>
                  <a:cxn ang="0">
                    <a:pos x="54" y="43"/>
                  </a:cxn>
                  <a:cxn ang="0">
                    <a:pos x="54" y="14"/>
                  </a:cxn>
                  <a:cxn ang="0">
                    <a:pos x="87" y="14"/>
                  </a:cxn>
                  <a:cxn ang="0">
                    <a:pos x="87" y="0"/>
                  </a:cxn>
                  <a:cxn ang="0">
                    <a:pos x="124" y="23"/>
                  </a:cxn>
                  <a:cxn ang="0">
                    <a:pos x="102" y="23"/>
                  </a:cxn>
                  <a:cxn ang="0">
                    <a:pos x="119" y="117"/>
                  </a:cxn>
                  <a:cxn ang="0">
                    <a:pos x="70" y="117"/>
                  </a:cxn>
                  <a:cxn ang="0">
                    <a:pos x="65" y="123"/>
                  </a:cxn>
                  <a:cxn ang="0">
                    <a:pos x="60" y="117"/>
                  </a:cxn>
                  <a:cxn ang="0">
                    <a:pos x="49" y="123"/>
                  </a:cxn>
                  <a:cxn ang="0">
                    <a:pos x="38" y="108"/>
                  </a:cxn>
                  <a:cxn ang="0">
                    <a:pos x="22" y="103"/>
                  </a:cxn>
                  <a:cxn ang="0">
                    <a:pos x="6" y="103"/>
                  </a:cxn>
                  <a:cxn ang="0">
                    <a:pos x="0" y="108"/>
                  </a:cxn>
                  <a:cxn ang="0">
                    <a:pos x="6" y="89"/>
                  </a:cxn>
                  <a:cxn ang="0">
                    <a:pos x="0" y="80"/>
                  </a:cxn>
                  <a:cxn ang="0">
                    <a:pos x="6" y="71"/>
                  </a:cxn>
                  <a:cxn ang="0">
                    <a:pos x="0" y="61"/>
                  </a:cxn>
                </a:cxnLst>
                <a:rect l="0" t="0" r="r" b="b"/>
                <a:pathLst>
                  <a:path w="124" h="123">
                    <a:moveTo>
                      <a:pt x="0" y="61"/>
                    </a:moveTo>
                    <a:lnTo>
                      <a:pt x="6" y="56"/>
                    </a:lnTo>
                    <a:lnTo>
                      <a:pt x="38" y="56"/>
                    </a:lnTo>
                    <a:lnTo>
                      <a:pt x="38" y="47"/>
                    </a:lnTo>
                    <a:lnTo>
                      <a:pt x="54" y="43"/>
                    </a:lnTo>
                    <a:lnTo>
                      <a:pt x="54" y="14"/>
                    </a:lnTo>
                    <a:lnTo>
                      <a:pt x="87" y="14"/>
                    </a:lnTo>
                    <a:lnTo>
                      <a:pt x="87" y="0"/>
                    </a:lnTo>
                    <a:lnTo>
                      <a:pt x="124" y="23"/>
                    </a:lnTo>
                    <a:lnTo>
                      <a:pt x="102" y="23"/>
                    </a:lnTo>
                    <a:lnTo>
                      <a:pt x="119" y="117"/>
                    </a:lnTo>
                    <a:lnTo>
                      <a:pt x="70" y="117"/>
                    </a:lnTo>
                    <a:lnTo>
                      <a:pt x="65" y="123"/>
                    </a:lnTo>
                    <a:lnTo>
                      <a:pt x="60" y="117"/>
                    </a:lnTo>
                    <a:lnTo>
                      <a:pt x="49" y="123"/>
                    </a:lnTo>
                    <a:lnTo>
                      <a:pt x="38" y="108"/>
                    </a:lnTo>
                    <a:lnTo>
                      <a:pt x="22" y="103"/>
                    </a:lnTo>
                    <a:lnTo>
                      <a:pt x="6" y="103"/>
                    </a:lnTo>
                    <a:lnTo>
                      <a:pt x="0" y="108"/>
                    </a:lnTo>
                    <a:lnTo>
                      <a:pt x="6" y="89"/>
                    </a:lnTo>
                    <a:lnTo>
                      <a:pt x="0" y="80"/>
                    </a:lnTo>
                    <a:lnTo>
                      <a:pt x="6" y="71"/>
                    </a:lnTo>
                    <a:lnTo>
                      <a:pt x="0" y="61"/>
                    </a:lnTo>
                  </a:path>
                </a:pathLst>
              </a:custGeom>
              <a:grpFill/>
              <a:ln w="4763" cap="rnd">
                <a:solidFill>
                  <a:schemeClr val="bg1"/>
                </a:solidFill>
                <a:prstDash val="solid"/>
                <a:round/>
                <a:headEnd/>
                <a:tailEnd/>
              </a:ln>
            </p:spPr>
            <p:txBody>
              <a:bodyPr/>
              <a:lstStyle/>
              <a:p>
                <a:endParaRPr lang="it-IT"/>
              </a:p>
            </p:txBody>
          </p:sp>
        </p:grpSp>
        <p:grpSp>
          <p:nvGrpSpPr>
            <p:cNvPr id="4486" name="Group 913"/>
            <p:cNvGrpSpPr>
              <a:grpSpLocks/>
            </p:cNvGrpSpPr>
            <p:nvPr/>
          </p:nvGrpSpPr>
          <p:grpSpPr bwMode="auto">
            <a:xfrm>
              <a:off x="4452307" y="5003556"/>
              <a:ext cx="144256" cy="96056"/>
              <a:chOff x="2829" y="2268"/>
              <a:chExt cx="86" cy="64"/>
            </a:xfrm>
            <a:solidFill>
              <a:schemeClr val="bg1">
                <a:lumMod val="75000"/>
              </a:schemeClr>
            </a:solidFill>
          </p:grpSpPr>
          <p:sp>
            <p:nvSpPr>
              <p:cNvPr id="7127" name="Freeform 911"/>
              <p:cNvSpPr>
                <a:spLocks/>
              </p:cNvSpPr>
              <p:nvPr/>
            </p:nvSpPr>
            <p:spPr bwMode="auto">
              <a:xfrm>
                <a:off x="2829" y="2268"/>
                <a:ext cx="86" cy="64"/>
              </a:xfrm>
              <a:custGeom>
                <a:avLst/>
                <a:gdLst/>
                <a:ahLst/>
                <a:cxnLst>
                  <a:cxn ang="0">
                    <a:pos x="0" y="64"/>
                  </a:cxn>
                  <a:cxn ang="0">
                    <a:pos x="6" y="60"/>
                  </a:cxn>
                  <a:cxn ang="0">
                    <a:pos x="38" y="60"/>
                  </a:cxn>
                  <a:cxn ang="0">
                    <a:pos x="38" y="51"/>
                  </a:cxn>
                  <a:cxn ang="0">
                    <a:pos x="54" y="47"/>
                  </a:cxn>
                  <a:cxn ang="0">
                    <a:pos x="54" y="19"/>
                  </a:cxn>
                  <a:cxn ang="0">
                    <a:pos x="86" y="19"/>
                  </a:cxn>
                  <a:cxn ang="0">
                    <a:pos x="86" y="5"/>
                  </a:cxn>
                  <a:cxn ang="0">
                    <a:pos x="38" y="0"/>
                  </a:cxn>
                  <a:cxn ang="0">
                    <a:pos x="32" y="9"/>
                  </a:cxn>
                  <a:cxn ang="0">
                    <a:pos x="27" y="19"/>
                  </a:cxn>
                  <a:cxn ang="0">
                    <a:pos x="22" y="32"/>
                  </a:cxn>
                  <a:cxn ang="0">
                    <a:pos x="0" y="56"/>
                  </a:cxn>
                  <a:cxn ang="0">
                    <a:pos x="0" y="64"/>
                  </a:cxn>
                </a:cxnLst>
                <a:rect l="0" t="0" r="r" b="b"/>
                <a:pathLst>
                  <a:path w="86" h="64">
                    <a:moveTo>
                      <a:pt x="0" y="64"/>
                    </a:moveTo>
                    <a:lnTo>
                      <a:pt x="6" y="60"/>
                    </a:lnTo>
                    <a:lnTo>
                      <a:pt x="38" y="60"/>
                    </a:lnTo>
                    <a:lnTo>
                      <a:pt x="38" y="51"/>
                    </a:lnTo>
                    <a:lnTo>
                      <a:pt x="54" y="47"/>
                    </a:lnTo>
                    <a:lnTo>
                      <a:pt x="54" y="19"/>
                    </a:lnTo>
                    <a:lnTo>
                      <a:pt x="86" y="19"/>
                    </a:lnTo>
                    <a:lnTo>
                      <a:pt x="86" y="5"/>
                    </a:lnTo>
                    <a:lnTo>
                      <a:pt x="38" y="0"/>
                    </a:lnTo>
                    <a:lnTo>
                      <a:pt x="32" y="9"/>
                    </a:lnTo>
                    <a:lnTo>
                      <a:pt x="27" y="19"/>
                    </a:lnTo>
                    <a:lnTo>
                      <a:pt x="22" y="32"/>
                    </a:lnTo>
                    <a:lnTo>
                      <a:pt x="0" y="56"/>
                    </a:lnTo>
                    <a:lnTo>
                      <a:pt x="0" y="64"/>
                    </a:lnTo>
                    <a:close/>
                  </a:path>
                </a:pathLst>
              </a:custGeom>
              <a:grpFill/>
              <a:ln w="9525">
                <a:solidFill>
                  <a:schemeClr val="bg1"/>
                </a:solidFill>
                <a:round/>
                <a:headEnd/>
                <a:tailEnd/>
              </a:ln>
            </p:spPr>
            <p:txBody>
              <a:bodyPr/>
              <a:lstStyle/>
              <a:p>
                <a:endParaRPr lang="it-IT"/>
              </a:p>
            </p:txBody>
          </p:sp>
          <p:sp>
            <p:nvSpPr>
              <p:cNvPr id="7128" name="Freeform 912"/>
              <p:cNvSpPr>
                <a:spLocks/>
              </p:cNvSpPr>
              <p:nvPr/>
            </p:nvSpPr>
            <p:spPr bwMode="auto">
              <a:xfrm>
                <a:off x="2829" y="2268"/>
                <a:ext cx="86" cy="64"/>
              </a:xfrm>
              <a:custGeom>
                <a:avLst/>
                <a:gdLst/>
                <a:ahLst/>
                <a:cxnLst>
                  <a:cxn ang="0">
                    <a:pos x="0" y="64"/>
                  </a:cxn>
                  <a:cxn ang="0">
                    <a:pos x="6" y="60"/>
                  </a:cxn>
                  <a:cxn ang="0">
                    <a:pos x="38" y="60"/>
                  </a:cxn>
                  <a:cxn ang="0">
                    <a:pos x="38" y="51"/>
                  </a:cxn>
                  <a:cxn ang="0">
                    <a:pos x="54" y="47"/>
                  </a:cxn>
                  <a:cxn ang="0">
                    <a:pos x="54" y="19"/>
                  </a:cxn>
                  <a:cxn ang="0">
                    <a:pos x="86" y="19"/>
                  </a:cxn>
                  <a:cxn ang="0">
                    <a:pos x="86" y="5"/>
                  </a:cxn>
                  <a:cxn ang="0">
                    <a:pos x="38" y="0"/>
                  </a:cxn>
                  <a:cxn ang="0">
                    <a:pos x="32" y="9"/>
                  </a:cxn>
                  <a:cxn ang="0">
                    <a:pos x="27" y="19"/>
                  </a:cxn>
                  <a:cxn ang="0">
                    <a:pos x="22" y="32"/>
                  </a:cxn>
                  <a:cxn ang="0">
                    <a:pos x="0" y="56"/>
                  </a:cxn>
                  <a:cxn ang="0">
                    <a:pos x="0" y="64"/>
                  </a:cxn>
                </a:cxnLst>
                <a:rect l="0" t="0" r="r" b="b"/>
                <a:pathLst>
                  <a:path w="86" h="64">
                    <a:moveTo>
                      <a:pt x="0" y="64"/>
                    </a:moveTo>
                    <a:lnTo>
                      <a:pt x="6" y="60"/>
                    </a:lnTo>
                    <a:lnTo>
                      <a:pt x="38" y="60"/>
                    </a:lnTo>
                    <a:lnTo>
                      <a:pt x="38" y="51"/>
                    </a:lnTo>
                    <a:lnTo>
                      <a:pt x="54" y="47"/>
                    </a:lnTo>
                    <a:lnTo>
                      <a:pt x="54" y="19"/>
                    </a:lnTo>
                    <a:lnTo>
                      <a:pt x="86" y="19"/>
                    </a:lnTo>
                    <a:lnTo>
                      <a:pt x="86" y="5"/>
                    </a:lnTo>
                    <a:lnTo>
                      <a:pt x="38" y="0"/>
                    </a:lnTo>
                    <a:lnTo>
                      <a:pt x="32" y="9"/>
                    </a:lnTo>
                    <a:lnTo>
                      <a:pt x="27" y="19"/>
                    </a:lnTo>
                    <a:lnTo>
                      <a:pt x="22" y="32"/>
                    </a:lnTo>
                    <a:lnTo>
                      <a:pt x="0" y="56"/>
                    </a:lnTo>
                    <a:lnTo>
                      <a:pt x="0" y="64"/>
                    </a:lnTo>
                    <a:close/>
                  </a:path>
                </a:pathLst>
              </a:custGeom>
              <a:grpFill/>
              <a:ln w="4763" cap="rnd">
                <a:solidFill>
                  <a:schemeClr val="bg1"/>
                </a:solidFill>
                <a:prstDash val="solid"/>
                <a:round/>
                <a:headEnd/>
                <a:tailEnd/>
              </a:ln>
            </p:spPr>
            <p:txBody>
              <a:bodyPr/>
              <a:lstStyle/>
              <a:p>
                <a:endParaRPr lang="it-IT"/>
              </a:p>
            </p:txBody>
          </p:sp>
        </p:grpSp>
        <p:grpSp>
          <p:nvGrpSpPr>
            <p:cNvPr id="4487" name="Group 916"/>
            <p:cNvGrpSpPr>
              <a:grpSpLocks/>
            </p:cNvGrpSpPr>
            <p:nvPr/>
          </p:nvGrpSpPr>
          <p:grpSpPr bwMode="auto">
            <a:xfrm>
              <a:off x="4452307" y="5003556"/>
              <a:ext cx="144256" cy="96056"/>
              <a:chOff x="2829" y="2268"/>
              <a:chExt cx="86" cy="64"/>
            </a:xfrm>
            <a:solidFill>
              <a:schemeClr val="bg1">
                <a:lumMod val="75000"/>
              </a:schemeClr>
            </a:solidFill>
          </p:grpSpPr>
          <p:sp>
            <p:nvSpPr>
              <p:cNvPr id="7125" name="Freeform 914"/>
              <p:cNvSpPr>
                <a:spLocks/>
              </p:cNvSpPr>
              <p:nvPr/>
            </p:nvSpPr>
            <p:spPr bwMode="auto">
              <a:xfrm>
                <a:off x="2829" y="2268"/>
                <a:ext cx="86" cy="64"/>
              </a:xfrm>
              <a:custGeom>
                <a:avLst/>
                <a:gdLst/>
                <a:ahLst/>
                <a:cxnLst>
                  <a:cxn ang="0">
                    <a:pos x="0" y="64"/>
                  </a:cxn>
                  <a:cxn ang="0">
                    <a:pos x="6" y="60"/>
                  </a:cxn>
                  <a:cxn ang="0">
                    <a:pos x="38" y="60"/>
                  </a:cxn>
                  <a:cxn ang="0">
                    <a:pos x="38" y="51"/>
                  </a:cxn>
                  <a:cxn ang="0">
                    <a:pos x="54" y="47"/>
                  </a:cxn>
                  <a:cxn ang="0">
                    <a:pos x="54" y="19"/>
                  </a:cxn>
                  <a:cxn ang="0">
                    <a:pos x="86" y="19"/>
                  </a:cxn>
                  <a:cxn ang="0">
                    <a:pos x="86" y="5"/>
                  </a:cxn>
                  <a:cxn ang="0">
                    <a:pos x="38" y="0"/>
                  </a:cxn>
                  <a:cxn ang="0">
                    <a:pos x="32" y="9"/>
                  </a:cxn>
                  <a:cxn ang="0">
                    <a:pos x="27" y="19"/>
                  </a:cxn>
                  <a:cxn ang="0">
                    <a:pos x="22" y="32"/>
                  </a:cxn>
                  <a:cxn ang="0">
                    <a:pos x="0" y="56"/>
                  </a:cxn>
                  <a:cxn ang="0">
                    <a:pos x="0" y="64"/>
                  </a:cxn>
                </a:cxnLst>
                <a:rect l="0" t="0" r="r" b="b"/>
                <a:pathLst>
                  <a:path w="86" h="64">
                    <a:moveTo>
                      <a:pt x="0" y="64"/>
                    </a:moveTo>
                    <a:lnTo>
                      <a:pt x="6" y="60"/>
                    </a:lnTo>
                    <a:lnTo>
                      <a:pt x="38" y="60"/>
                    </a:lnTo>
                    <a:lnTo>
                      <a:pt x="38" y="51"/>
                    </a:lnTo>
                    <a:lnTo>
                      <a:pt x="54" y="47"/>
                    </a:lnTo>
                    <a:lnTo>
                      <a:pt x="54" y="19"/>
                    </a:lnTo>
                    <a:lnTo>
                      <a:pt x="86" y="19"/>
                    </a:lnTo>
                    <a:lnTo>
                      <a:pt x="86" y="5"/>
                    </a:lnTo>
                    <a:lnTo>
                      <a:pt x="38" y="0"/>
                    </a:lnTo>
                    <a:lnTo>
                      <a:pt x="32" y="9"/>
                    </a:lnTo>
                    <a:lnTo>
                      <a:pt x="27" y="19"/>
                    </a:lnTo>
                    <a:lnTo>
                      <a:pt x="22" y="32"/>
                    </a:lnTo>
                    <a:lnTo>
                      <a:pt x="0" y="56"/>
                    </a:lnTo>
                    <a:lnTo>
                      <a:pt x="0" y="64"/>
                    </a:lnTo>
                    <a:close/>
                  </a:path>
                </a:pathLst>
              </a:custGeom>
              <a:grpFill/>
              <a:ln w="9525">
                <a:solidFill>
                  <a:schemeClr val="bg1"/>
                </a:solidFill>
                <a:round/>
                <a:headEnd/>
                <a:tailEnd/>
              </a:ln>
            </p:spPr>
            <p:txBody>
              <a:bodyPr/>
              <a:lstStyle/>
              <a:p>
                <a:endParaRPr lang="it-IT"/>
              </a:p>
            </p:txBody>
          </p:sp>
          <p:sp>
            <p:nvSpPr>
              <p:cNvPr id="7126" name="Freeform 915"/>
              <p:cNvSpPr>
                <a:spLocks/>
              </p:cNvSpPr>
              <p:nvPr/>
            </p:nvSpPr>
            <p:spPr bwMode="auto">
              <a:xfrm>
                <a:off x="2829" y="2268"/>
                <a:ext cx="86" cy="64"/>
              </a:xfrm>
              <a:custGeom>
                <a:avLst/>
                <a:gdLst/>
                <a:ahLst/>
                <a:cxnLst>
                  <a:cxn ang="0">
                    <a:pos x="0" y="64"/>
                  </a:cxn>
                  <a:cxn ang="0">
                    <a:pos x="6" y="60"/>
                  </a:cxn>
                  <a:cxn ang="0">
                    <a:pos x="38" y="60"/>
                  </a:cxn>
                  <a:cxn ang="0">
                    <a:pos x="38" y="51"/>
                  </a:cxn>
                  <a:cxn ang="0">
                    <a:pos x="54" y="47"/>
                  </a:cxn>
                  <a:cxn ang="0">
                    <a:pos x="54" y="19"/>
                  </a:cxn>
                  <a:cxn ang="0">
                    <a:pos x="86" y="19"/>
                  </a:cxn>
                  <a:cxn ang="0">
                    <a:pos x="86" y="5"/>
                  </a:cxn>
                  <a:cxn ang="0">
                    <a:pos x="38" y="0"/>
                  </a:cxn>
                  <a:cxn ang="0">
                    <a:pos x="32" y="9"/>
                  </a:cxn>
                  <a:cxn ang="0">
                    <a:pos x="27" y="19"/>
                  </a:cxn>
                  <a:cxn ang="0">
                    <a:pos x="22" y="32"/>
                  </a:cxn>
                  <a:cxn ang="0">
                    <a:pos x="0" y="56"/>
                  </a:cxn>
                  <a:cxn ang="0">
                    <a:pos x="0" y="64"/>
                  </a:cxn>
                </a:cxnLst>
                <a:rect l="0" t="0" r="r" b="b"/>
                <a:pathLst>
                  <a:path w="86" h="64">
                    <a:moveTo>
                      <a:pt x="0" y="64"/>
                    </a:moveTo>
                    <a:lnTo>
                      <a:pt x="6" y="60"/>
                    </a:lnTo>
                    <a:lnTo>
                      <a:pt x="38" y="60"/>
                    </a:lnTo>
                    <a:lnTo>
                      <a:pt x="38" y="51"/>
                    </a:lnTo>
                    <a:lnTo>
                      <a:pt x="54" y="47"/>
                    </a:lnTo>
                    <a:lnTo>
                      <a:pt x="54" y="19"/>
                    </a:lnTo>
                    <a:lnTo>
                      <a:pt x="86" y="19"/>
                    </a:lnTo>
                    <a:lnTo>
                      <a:pt x="86" y="5"/>
                    </a:lnTo>
                    <a:lnTo>
                      <a:pt x="38" y="0"/>
                    </a:lnTo>
                    <a:lnTo>
                      <a:pt x="32" y="9"/>
                    </a:lnTo>
                    <a:lnTo>
                      <a:pt x="27" y="19"/>
                    </a:lnTo>
                    <a:lnTo>
                      <a:pt x="22" y="32"/>
                    </a:lnTo>
                    <a:lnTo>
                      <a:pt x="0" y="56"/>
                    </a:lnTo>
                    <a:lnTo>
                      <a:pt x="0" y="64"/>
                    </a:lnTo>
                  </a:path>
                </a:pathLst>
              </a:custGeom>
              <a:grpFill/>
              <a:ln w="4763" cap="rnd">
                <a:solidFill>
                  <a:schemeClr val="bg1"/>
                </a:solidFill>
                <a:prstDash val="solid"/>
                <a:round/>
                <a:headEnd/>
                <a:tailEnd/>
              </a:ln>
            </p:spPr>
            <p:txBody>
              <a:bodyPr/>
              <a:lstStyle/>
              <a:p>
                <a:endParaRPr lang="it-IT"/>
              </a:p>
            </p:txBody>
          </p:sp>
        </p:grpSp>
        <p:grpSp>
          <p:nvGrpSpPr>
            <p:cNvPr id="4488" name="Group 919"/>
            <p:cNvGrpSpPr>
              <a:grpSpLocks/>
            </p:cNvGrpSpPr>
            <p:nvPr/>
          </p:nvGrpSpPr>
          <p:grpSpPr bwMode="auto">
            <a:xfrm>
              <a:off x="4443919" y="5165651"/>
              <a:ext cx="107352" cy="63037"/>
              <a:chOff x="2824" y="2376"/>
              <a:chExt cx="64" cy="42"/>
            </a:xfrm>
            <a:solidFill>
              <a:schemeClr val="bg1">
                <a:lumMod val="75000"/>
              </a:schemeClr>
            </a:solidFill>
          </p:grpSpPr>
          <p:sp>
            <p:nvSpPr>
              <p:cNvPr id="7123" name="Freeform 917"/>
              <p:cNvSpPr>
                <a:spLocks/>
              </p:cNvSpPr>
              <p:nvPr/>
            </p:nvSpPr>
            <p:spPr bwMode="auto">
              <a:xfrm>
                <a:off x="2824" y="2376"/>
                <a:ext cx="64" cy="42"/>
              </a:xfrm>
              <a:custGeom>
                <a:avLst/>
                <a:gdLst/>
                <a:ahLst/>
                <a:cxnLst>
                  <a:cxn ang="0">
                    <a:pos x="5" y="32"/>
                  </a:cxn>
                  <a:cxn ang="0">
                    <a:pos x="10" y="32"/>
                  </a:cxn>
                  <a:cxn ang="0">
                    <a:pos x="27" y="28"/>
                  </a:cxn>
                  <a:cxn ang="0">
                    <a:pos x="32" y="32"/>
                  </a:cxn>
                  <a:cxn ang="0">
                    <a:pos x="37" y="28"/>
                  </a:cxn>
                  <a:cxn ang="0">
                    <a:pos x="27" y="28"/>
                  </a:cxn>
                  <a:cxn ang="0">
                    <a:pos x="5" y="28"/>
                  </a:cxn>
                  <a:cxn ang="0">
                    <a:pos x="0" y="19"/>
                  </a:cxn>
                  <a:cxn ang="0">
                    <a:pos x="5" y="4"/>
                  </a:cxn>
                  <a:cxn ang="0">
                    <a:pos x="10" y="0"/>
                  </a:cxn>
                  <a:cxn ang="0">
                    <a:pos x="27" y="0"/>
                  </a:cxn>
                  <a:cxn ang="0">
                    <a:pos x="42" y="4"/>
                  </a:cxn>
                  <a:cxn ang="0">
                    <a:pos x="54" y="19"/>
                  </a:cxn>
                  <a:cxn ang="0">
                    <a:pos x="64" y="42"/>
                  </a:cxn>
                  <a:cxn ang="0">
                    <a:pos x="37" y="42"/>
                  </a:cxn>
                  <a:cxn ang="0">
                    <a:pos x="5" y="42"/>
                  </a:cxn>
                  <a:cxn ang="0">
                    <a:pos x="5" y="32"/>
                  </a:cxn>
                </a:cxnLst>
                <a:rect l="0" t="0" r="r" b="b"/>
                <a:pathLst>
                  <a:path w="64" h="42">
                    <a:moveTo>
                      <a:pt x="5" y="32"/>
                    </a:moveTo>
                    <a:lnTo>
                      <a:pt x="10" y="32"/>
                    </a:lnTo>
                    <a:lnTo>
                      <a:pt x="27" y="28"/>
                    </a:lnTo>
                    <a:lnTo>
                      <a:pt x="32" y="32"/>
                    </a:lnTo>
                    <a:lnTo>
                      <a:pt x="37" y="28"/>
                    </a:lnTo>
                    <a:lnTo>
                      <a:pt x="27" y="28"/>
                    </a:lnTo>
                    <a:lnTo>
                      <a:pt x="5" y="28"/>
                    </a:lnTo>
                    <a:lnTo>
                      <a:pt x="0" y="19"/>
                    </a:lnTo>
                    <a:lnTo>
                      <a:pt x="5" y="4"/>
                    </a:lnTo>
                    <a:lnTo>
                      <a:pt x="10" y="0"/>
                    </a:lnTo>
                    <a:lnTo>
                      <a:pt x="27" y="0"/>
                    </a:lnTo>
                    <a:lnTo>
                      <a:pt x="42" y="4"/>
                    </a:lnTo>
                    <a:lnTo>
                      <a:pt x="54" y="19"/>
                    </a:lnTo>
                    <a:lnTo>
                      <a:pt x="64" y="42"/>
                    </a:lnTo>
                    <a:lnTo>
                      <a:pt x="37" y="42"/>
                    </a:lnTo>
                    <a:lnTo>
                      <a:pt x="5" y="42"/>
                    </a:lnTo>
                    <a:lnTo>
                      <a:pt x="5" y="32"/>
                    </a:lnTo>
                    <a:close/>
                  </a:path>
                </a:pathLst>
              </a:custGeom>
              <a:grpFill/>
              <a:ln w="9525">
                <a:solidFill>
                  <a:schemeClr val="bg1"/>
                </a:solidFill>
                <a:round/>
                <a:headEnd/>
                <a:tailEnd/>
              </a:ln>
            </p:spPr>
            <p:txBody>
              <a:bodyPr/>
              <a:lstStyle/>
              <a:p>
                <a:endParaRPr lang="it-IT"/>
              </a:p>
            </p:txBody>
          </p:sp>
          <p:sp>
            <p:nvSpPr>
              <p:cNvPr id="7124" name="Freeform 918"/>
              <p:cNvSpPr>
                <a:spLocks/>
              </p:cNvSpPr>
              <p:nvPr/>
            </p:nvSpPr>
            <p:spPr bwMode="auto">
              <a:xfrm>
                <a:off x="2824" y="2376"/>
                <a:ext cx="64" cy="42"/>
              </a:xfrm>
              <a:custGeom>
                <a:avLst/>
                <a:gdLst/>
                <a:ahLst/>
                <a:cxnLst>
                  <a:cxn ang="0">
                    <a:pos x="5" y="32"/>
                  </a:cxn>
                  <a:cxn ang="0">
                    <a:pos x="10" y="32"/>
                  </a:cxn>
                  <a:cxn ang="0">
                    <a:pos x="27" y="28"/>
                  </a:cxn>
                  <a:cxn ang="0">
                    <a:pos x="32" y="32"/>
                  </a:cxn>
                  <a:cxn ang="0">
                    <a:pos x="37" y="28"/>
                  </a:cxn>
                  <a:cxn ang="0">
                    <a:pos x="27" y="28"/>
                  </a:cxn>
                  <a:cxn ang="0">
                    <a:pos x="5" y="28"/>
                  </a:cxn>
                  <a:cxn ang="0">
                    <a:pos x="0" y="19"/>
                  </a:cxn>
                  <a:cxn ang="0">
                    <a:pos x="5" y="4"/>
                  </a:cxn>
                  <a:cxn ang="0">
                    <a:pos x="10" y="0"/>
                  </a:cxn>
                  <a:cxn ang="0">
                    <a:pos x="27" y="0"/>
                  </a:cxn>
                  <a:cxn ang="0">
                    <a:pos x="42" y="4"/>
                  </a:cxn>
                  <a:cxn ang="0">
                    <a:pos x="54" y="19"/>
                  </a:cxn>
                  <a:cxn ang="0">
                    <a:pos x="64" y="42"/>
                  </a:cxn>
                  <a:cxn ang="0">
                    <a:pos x="37" y="42"/>
                  </a:cxn>
                  <a:cxn ang="0">
                    <a:pos x="5" y="42"/>
                  </a:cxn>
                  <a:cxn ang="0">
                    <a:pos x="5" y="32"/>
                  </a:cxn>
                </a:cxnLst>
                <a:rect l="0" t="0" r="r" b="b"/>
                <a:pathLst>
                  <a:path w="64" h="42">
                    <a:moveTo>
                      <a:pt x="5" y="32"/>
                    </a:moveTo>
                    <a:lnTo>
                      <a:pt x="10" y="32"/>
                    </a:lnTo>
                    <a:lnTo>
                      <a:pt x="27" y="28"/>
                    </a:lnTo>
                    <a:lnTo>
                      <a:pt x="32" y="32"/>
                    </a:lnTo>
                    <a:lnTo>
                      <a:pt x="37" y="28"/>
                    </a:lnTo>
                    <a:lnTo>
                      <a:pt x="27" y="28"/>
                    </a:lnTo>
                    <a:lnTo>
                      <a:pt x="5" y="28"/>
                    </a:lnTo>
                    <a:lnTo>
                      <a:pt x="0" y="19"/>
                    </a:lnTo>
                    <a:lnTo>
                      <a:pt x="5" y="4"/>
                    </a:lnTo>
                    <a:lnTo>
                      <a:pt x="10" y="0"/>
                    </a:lnTo>
                    <a:lnTo>
                      <a:pt x="27" y="0"/>
                    </a:lnTo>
                    <a:lnTo>
                      <a:pt x="42" y="4"/>
                    </a:lnTo>
                    <a:lnTo>
                      <a:pt x="54" y="19"/>
                    </a:lnTo>
                    <a:lnTo>
                      <a:pt x="64" y="42"/>
                    </a:lnTo>
                    <a:lnTo>
                      <a:pt x="37" y="42"/>
                    </a:lnTo>
                    <a:lnTo>
                      <a:pt x="5" y="42"/>
                    </a:lnTo>
                    <a:lnTo>
                      <a:pt x="5" y="32"/>
                    </a:lnTo>
                    <a:close/>
                  </a:path>
                </a:pathLst>
              </a:custGeom>
              <a:grpFill/>
              <a:ln w="4763" cap="rnd">
                <a:solidFill>
                  <a:schemeClr val="bg1"/>
                </a:solidFill>
                <a:prstDash val="solid"/>
                <a:round/>
                <a:headEnd/>
                <a:tailEnd/>
              </a:ln>
            </p:spPr>
            <p:txBody>
              <a:bodyPr/>
              <a:lstStyle/>
              <a:p>
                <a:endParaRPr lang="it-IT"/>
              </a:p>
            </p:txBody>
          </p:sp>
        </p:grpSp>
        <p:grpSp>
          <p:nvGrpSpPr>
            <p:cNvPr id="4489" name="Group 922"/>
            <p:cNvGrpSpPr>
              <a:grpSpLocks/>
            </p:cNvGrpSpPr>
            <p:nvPr/>
          </p:nvGrpSpPr>
          <p:grpSpPr bwMode="auto">
            <a:xfrm>
              <a:off x="4443919" y="5165651"/>
              <a:ext cx="107352" cy="63037"/>
              <a:chOff x="2824" y="2376"/>
              <a:chExt cx="64" cy="42"/>
            </a:xfrm>
            <a:solidFill>
              <a:schemeClr val="bg1">
                <a:lumMod val="75000"/>
              </a:schemeClr>
            </a:solidFill>
          </p:grpSpPr>
          <p:sp>
            <p:nvSpPr>
              <p:cNvPr id="7121" name="Freeform 920"/>
              <p:cNvSpPr>
                <a:spLocks/>
              </p:cNvSpPr>
              <p:nvPr/>
            </p:nvSpPr>
            <p:spPr bwMode="auto">
              <a:xfrm>
                <a:off x="2824" y="2376"/>
                <a:ext cx="64" cy="42"/>
              </a:xfrm>
              <a:custGeom>
                <a:avLst/>
                <a:gdLst/>
                <a:ahLst/>
                <a:cxnLst>
                  <a:cxn ang="0">
                    <a:pos x="5" y="32"/>
                  </a:cxn>
                  <a:cxn ang="0">
                    <a:pos x="10" y="32"/>
                  </a:cxn>
                  <a:cxn ang="0">
                    <a:pos x="27" y="28"/>
                  </a:cxn>
                  <a:cxn ang="0">
                    <a:pos x="32" y="32"/>
                  </a:cxn>
                  <a:cxn ang="0">
                    <a:pos x="37" y="28"/>
                  </a:cxn>
                  <a:cxn ang="0">
                    <a:pos x="27" y="28"/>
                  </a:cxn>
                  <a:cxn ang="0">
                    <a:pos x="5" y="28"/>
                  </a:cxn>
                  <a:cxn ang="0">
                    <a:pos x="0" y="19"/>
                  </a:cxn>
                  <a:cxn ang="0">
                    <a:pos x="5" y="4"/>
                  </a:cxn>
                  <a:cxn ang="0">
                    <a:pos x="10" y="0"/>
                  </a:cxn>
                  <a:cxn ang="0">
                    <a:pos x="27" y="0"/>
                  </a:cxn>
                  <a:cxn ang="0">
                    <a:pos x="42" y="4"/>
                  </a:cxn>
                  <a:cxn ang="0">
                    <a:pos x="54" y="19"/>
                  </a:cxn>
                  <a:cxn ang="0">
                    <a:pos x="64" y="42"/>
                  </a:cxn>
                  <a:cxn ang="0">
                    <a:pos x="37" y="42"/>
                  </a:cxn>
                  <a:cxn ang="0">
                    <a:pos x="5" y="42"/>
                  </a:cxn>
                  <a:cxn ang="0">
                    <a:pos x="5" y="32"/>
                  </a:cxn>
                </a:cxnLst>
                <a:rect l="0" t="0" r="r" b="b"/>
                <a:pathLst>
                  <a:path w="64" h="42">
                    <a:moveTo>
                      <a:pt x="5" y="32"/>
                    </a:moveTo>
                    <a:lnTo>
                      <a:pt x="10" y="32"/>
                    </a:lnTo>
                    <a:lnTo>
                      <a:pt x="27" y="28"/>
                    </a:lnTo>
                    <a:lnTo>
                      <a:pt x="32" y="32"/>
                    </a:lnTo>
                    <a:lnTo>
                      <a:pt x="37" y="28"/>
                    </a:lnTo>
                    <a:lnTo>
                      <a:pt x="27" y="28"/>
                    </a:lnTo>
                    <a:lnTo>
                      <a:pt x="5" y="28"/>
                    </a:lnTo>
                    <a:lnTo>
                      <a:pt x="0" y="19"/>
                    </a:lnTo>
                    <a:lnTo>
                      <a:pt x="5" y="4"/>
                    </a:lnTo>
                    <a:lnTo>
                      <a:pt x="10" y="0"/>
                    </a:lnTo>
                    <a:lnTo>
                      <a:pt x="27" y="0"/>
                    </a:lnTo>
                    <a:lnTo>
                      <a:pt x="42" y="4"/>
                    </a:lnTo>
                    <a:lnTo>
                      <a:pt x="54" y="19"/>
                    </a:lnTo>
                    <a:lnTo>
                      <a:pt x="64" y="42"/>
                    </a:lnTo>
                    <a:lnTo>
                      <a:pt x="37" y="42"/>
                    </a:lnTo>
                    <a:lnTo>
                      <a:pt x="5" y="42"/>
                    </a:lnTo>
                    <a:lnTo>
                      <a:pt x="5" y="32"/>
                    </a:lnTo>
                    <a:close/>
                  </a:path>
                </a:pathLst>
              </a:custGeom>
              <a:grpFill/>
              <a:ln w="9525">
                <a:solidFill>
                  <a:schemeClr val="bg1"/>
                </a:solidFill>
                <a:round/>
                <a:headEnd/>
                <a:tailEnd/>
              </a:ln>
            </p:spPr>
            <p:txBody>
              <a:bodyPr/>
              <a:lstStyle/>
              <a:p>
                <a:endParaRPr lang="it-IT"/>
              </a:p>
            </p:txBody>
          </p:sp>
          <p:sp>
            <p:nvSpPr>
              <p:cNvPr id="7122" name="Freeform 921"/>
              <p:cNvSpPr>
                <a:spLocks/>
              </p:cNvSpPr>
              <p:nvPr/>
            </p:nvSpPr>
            <p:spPr bwMode="auto">
              <a:xfrm>
                <a:off x="2824" y="2376"/>
                <a:ext cx="64" cy="42"/>
              </a:xfrm>
              <a:custGeom>
                <a:avLst/>
                <a:gdLst/>
                <a:ahLst/>
                <a:cxnLst>
                  <a:cxn ang="0">
                    <a:pos x="5" y="32"/>
                  </a:cxn>
                  <a:cxn ang="0">
                    <a:pos x="10" y="32"/>
                  </a:cxn>
                  <a:cxn ang="0">
                    <a:pos x="27" y="28"/>
                  </a:cxn>
                  <a:cxn ang="0">
                    <a:pos x="32" y="32"/>
                  </a:cxn>
                  <a:cxn ang="0">
                    <a:pos x="37" y="28"/>
                  </a:cxn>
                  <a:cxn ang="0">
                    <a:pos x="27" y="28"/>
                  </a:cxn>
                  <a:cxn ang="0">
                    <a:pos x="5" y="28"/>
                  </a:cxn>
                  <a:cxn ang="0">
                    <a:pos x="0" y="19"/>
                  </a:cxn>
                  <a:cxn ang="0">
                    <a:pos x="5" y="4"/>
                  </a:cxn>
                  <a:cxn ang="0">
                    <a:pos x="10" y="0"/>
                  </a:cxn>
                  <a:cxn ang="0">
                    <a:pos x="27" y="0"/>
                  </a:cxn>
                  <a:cxn ang="0">
                    <a:pos x="42" y="4"/>
                  </a:cxn>
                  <a:cxn ang="0">
                    <a:pos x="54" y="19"/>
                  </a:cxn>
                  <a:cxn ang="0">
                    <a:pos x="64" y="42"/>
                  </a:cxn>
                  <a:cxn ang="0">
                    <a:pos x="37" y="42"/>
                  </a:cxn>
                  <a:cxn ang="0">
                    <a:pos x="5" y="42"/>
                  </a:cxn>
                  <a:cxn ang="0">
                    <a:pos x="5" y="32"/>
                  </a:cxn>
                </a:cxnLst>
                <a:rect l="0" t="0" r="r" b="b"/>
                <a:pathLst>
                  <a:path w="64" h="42">
                    <a:moveTo>
                      <a:pt x="5" y="32"/>
                    </a:moveTo>
                    <a:lnTo>
                      <a:pt x="10" y="32"/>
                    </a:lnTo>
                    <a:lnTo>
                      <a:pt x="27" y="28"/>
                    </a:lnTo>
                    <a:lnTo>
                      <a:pt x="32" y="32"/>
                    </a:lnTo>
                    <a:lnTo>
                      <a:pt x="37" y="28"/>
                    </a:lnTo>
                    <a:lnTo>
                      <a:pt x="27" y="28"/>
                    </a:lnTo>
                    <a:lnTo>
                      <a:pt x="5" y="28"/>
                    </a:lnTo>
                    <a:lnTo>
                      <a:pt x="0" y="19"/>
                    </a:lnTo>
                    <a:lnTo>
                      <a:pt x="5" y="4"/>
                    </a:lnTo>
                    <a:lnTo>
                      <a:pt x="10" y="0"/>
                    </a:lnTo>
                    <a:lnTo>
                      <a:pt x="27" y="0"/>
                    </a:lnTo>
                    <a:lnTo>
                      <a:pt x="42" y="4"/>
                    </a:lnTo>
                    <a:lnTo>
                      <a:pt x="54" y="19"/>
                    </a:lnTo>
                    <a:lnTo>
                      <a:pt x="64" y="42"/>
                    </a:lnTo>
                    <a:lnTo>
                      <a:pt x="37" y="42"/>
                    </a:lnTo>
                    <a:lnTo>
                      <a:pt x="5" y="42"/>
                    </a:lnTo>
                    <a:lnTo>
                      <a:pt x="5" y="32"/>
                    </a:lnTo>
                  </a:path>
                </a:pathLst>
              </a:custGeom>
              <a:grpFill/>
              <a:ln w="4763" cap="rnd">
                <a:solidFill>
                  <a:schemeClr val="bg1"/>
                </a:solidFill>
                <a:prstDash val="solid"/>
                <a:round/>
                <a:headEnd/>
                <a:tailEnd/>
              </a:ln>
            </p:spPr>
            <p:txBody>
              <a:bodyPr/>
              <a:lstStyle/>
              <a:p>
                <a:endParaRPr lang="it-IT"/>
              </a:p>
            </p:txBody>
          </p:sp>
        </p:grpSp>
        <p:grpSp>
          <p:nvGrpSpPr>
            <p:cNvPr id="4490" name="Group 925"/>
            <p:cNvGrpSpPr>
              <a:grpSpLocks/>
            </p:cNvGrpSpPr>
            <p:nvPr/>
          </p:nvGrpSpPr>
          <p:grpSpPr bwMode="auto">
            <a:xfrm>
              <a:off x="4452307" y="5206175"/>
              <a:ext cx="55354" cy="7504"/>
              <a:chOff x="2829" y="2403"/>
              <a:chExt cx="33" cy="5"/>
            </a:xfrm>
            <a:solidFill>
              <a:schemeClr val="bg1">
                <a:lumMod val="75000"/>
              </a:schemeClr>
            </a:solidFill>
          </p:grpSpPr>
          <p:sp>
            <p:nvSpPr>
              <p:cNvPr id="7119" name="Freeform 923"/>
              <p:cNvSpPr>
                <a:spLocks/>
              </p:cNvSpPr>
              <p:nvPr/>
            </p:nvSpPr>
            <p:spPr bwMode="auto">
              <a:xfrm>
                <a:off x="2829" y="2403"/>
                <a:ext cx="33" cy="5"/>
              </a:xfrm>
              <a:custGeom>
                <a:avLst/>
                <a:gdLst/>
                <a:ahLst/>
                <a:cxnLst>
                  <a:cxn ang="0">
                    <a:pos x="0" y="5"/>
                  </a:cxn>
                  <a:cxn ang="0">
                    <a:pos x="6" y="5"/>
                  </a:cxn>
                  <a:cxn ang="0">
                    <a:pos x="22" y="0"/>
                  </a:cxn>
                  <a:cxn ang="0">
                    <a:pos x="28" y="5"/>
                  </a:cxn>
                  <a:cxn ang="0">
                    <a:pos x="33" y="0"/>
                  </a:cxn>
                  <a:cxn ang="0">
                    <a:pos x="22" y="0"/>
                  </a:cxn>
                  <a:cxn ang="0">
                    <a:pos x="0" y="0"/>
                  </a:cxn>
                  <a:cxn ang="0">
                    <a:pos x="0" y="5"/>
                  </a:cxn>
                </a:cxnLst>
                <a:rect l="0" t="0" r="r" b="b"/>
                <a:pathLst>
                  <a:path w="33" h="5">
                    <a:moveTo>
                      <a:pt x="0" y="5"/>
                    </a:moveTo>
                    <a:lnTo>
                      <a:pt x="6" y="5"/>
                    </a:lnTo>
                    <a:lnTo>
                      <a:pt x="22" y="0"/>
                    </a:lnTo>
                    <a:lnTo>
                      <a:pt x="28" y="5"/>
                    </a:lnTo>
                    <a:lnTo>
                      <a:pt x="33" y="0"/>
                    </a:lnTo>
                    <a:lnTo>
                      <a:pt x="22" y="0"/>
                    </a:lnTo>
                    <a:lnTo>
                      <a:pt x="0" y="0"/>
                    </a:lnTo>
                    <a:lnTo>
                      <a:pt x="0" y="5"/>
                    </a:lnTo>
                    <a:close/>
                  </a:path>
                </a:pathLst>
              </a:custGeom>
              <a:grpFill/>
              <a:ln w="9525">
                <a:solidFill>
                  <a:schemeClr val="bg1"/>
                </a:solidFill>
                <a:round/>
                <a:headEnd/>
                <a:tailEnd/>
              </a:ln>
            </p:spPr>
            <p:txBody>
              <a:bodyPr/>
              <a:lstStyle/>
              <a:p>
                <a:endParaRPr lang="it-IT"/>
              </a:p>
            </p:txBody>
          </p:sp>
          <p:sp>
            <p:nvSpPr>
              <p:cNvPr id="7120" name="Freeform 924"/>
              <p:cNvSpPr>
                <a:spLocks/>
              </p:cNvSpPr>
              <p:nvPr/>
            </p:nvSpPr>
            <p:spPr bwMode="auto">
              <a:xfrm>
                <a:off x="2829" y="2403"/>
                <a:ext cx="33" cy="5"/>
              </a:xfrm>
              <a:custGeom>
                <a:avLst/>
                <a:gdLst/>
                <a:ahLst/>
                <a:cxnLst>
                  <a:cxn ang="0">
                    <a:pos x="0" y="5"/>
                  </a:cxn>
                  <a:cxn ang="0">
                    <a:pos x="6" y="5"/>
                  </a:cxn>
                  <a:cxn ang="0">
                    <a:pos x="22" y="0"/>
                  </a:cxn>
                  <a:cxn ang="0">
                    <a:pos x="28" y="5"/>
                  </a:cxn>
                  <a:cxn ang="0">
                    <a:pos x="33" y="0"/>
                  </a:cxn>
                  <a:cxn ang="0">
                    <a:pos x="22" y="0"/>
                  </a:cxn>
                  <a:cxn ang="0">
                    <a:pos x="0" y="0"/>
                  </a:cxn>
                  <a:cxn ang="0">
                    <a:pos x="0" y="5"/>
                  </a:cxn>
                </a:cxnLst>
                <a:rect l="0" t="0" r="r" b="b"/>
                <a:pathLst>
                  <a:path w="33" h="5">
                    <a:moveTo>
                      <a:pt x="0" y="5"/>
                    </a:moveTo>
                    <a:lnTo>
                      <a:pt x="6" y="5"/>
                    </a:lnTo>
                    <a:lnTo>
                      <a:pt x="22" y="0"/>
                    </a:lnTo>
                    <a:lnTo>
                      <a:pt x="28" y="5"/>
                    </a:lnTo>
                    <a:lnTo>
                      <a:pt x="33" y="0"/>
                    </a:lnTo>
                    <a:lnTo>
                      <a:pt x="22" y="0"/>
                    </a:lnTo>
                    <a:lnTo>
                      <a:pt x="0" y="0"/>
                    </a:lnTo>
                    <a:lnTo>
                      <a:pt x="0" y="5"/>
                    </a:lnTo>
                    <a:close/>
                  </a:path>
                </a:pathLst>
              </a:custGeom>
              <a:grpFill/>
              <a:ln w="4763" cap="rnd">
                <a:solidFill>
                  <a:schemeClr val="bg1"/>
                </a:solidFill>
                <a:prstDash val="solid"/>
                <a:round/>
                <a:headEnd/>
                <a:tailEnd/>
              </a:ln>
            </p:spPr>
            <p:txBody>
              <a:bodyPr/>
              <a:lstStyle/>
              <a:p>
                <a:endParaRPr lang="it-IT"/>
              </a:p>
            </p:txBody>
          </p:sp>
        </p:grpSp>
        <p:grpSp>
          <p:nvGrpSpPr>
            <p:cNvPr id="4491" name="Group 928"/>
            <p:cNvGrpSpPr>
              <a:grpSpLocks/>
            </p:cNvGrpSpPr>
            <p:nvPr/>
          </p:nvGrpSpPr>
          <p:grpSpPr bwMode="auto">
            <a:xfrm>
              <a:off x="4452307" y="5206175"/>
              <a:ext cx="55354" cy="7504"/>
              <a:chOff x="2829" y="2403"/>
              <a:chExt cx="33" cy="5"/>
            </a:xfrm>
            <a:solidFill>
              <a:schemeClr val="bg1">
                <a:lumMod val="75000"/>
              </a:schemeClr>
            </a:solidFill>
          </p:grpSpPr>
          <p:sp>
            <p:nvSpPr>
              <p:cNvPr id="7117" name="Freeform 926"/>
              <p:cNvSpPr>
                <a:spLocks/>
              </p:cNvSpPr>
              <p:nvPr/>
            </p:nvSpPr>
            <p:spPr bwMode="auto">
              <a:xfrm>
                <a:off x="2829" y="2403"/>
                <a:ext cx="33" cy="5"/>
              </a:xfrm>
              <a:custGeom>
                <a:avLst/>
                <a:gdLst/>
                <a:ahLst/>
                <a:cxnLst>
                  <a:cxn ang="0">
                    <a:pos x="0" y="5"/>
                  </a:cxn>
                  <a:cxn ang="0">
                    <a:pos x="6" y="5"/>
                  </a:cxn>
                  <a:cxn ang="0">
                    <a:pos x="22" y="0"/>
                  </a:cxn>
                  <a:cxn ang="0">
                    <a:pos x="28" y="5"/>
                  </a:cxn>
                  <a:cxn ang="0">
                    <a:pos x="33" y="0"/>
                  </a:cxn>
                  <a:cxn ang="0">
                    <a:pos x="22" y="0"/>
                  </a:cxn>
                  <a:cxn ang="0">
                    <a:pos x="0" y="0"/>
                  </a:cxn>
                  <a:cxn ang="0">
                    <a:pos x="0" y="5"/>
                  </a:cxn>
                </a:cxnLst>
                <a:rect l="0" t="0" r="r" b="b"/>
                <a:pathLst>
                  <a:path w="33" h="5">
                    <a:moveTo>
                      <a:pt x="0" y="5"/>
                    </a:moveTo>
                    <a:lnTo>
                      <a:pt x="6" y="5"/>
                    </a:lnTo>
                    <a:lnTo>
                      <a:pt x="22" y="0"/>
                    </a:lnTo>
                    <a:lnTo>
                      <a:pt x="28" y="5"/>
                    </a:lnTo>
                    <a:lnTo>
                      <a:pt x="33" y="0"/>
                    </a:lnTo>
                    <a:lnTo>
                      <a:pt x="22" y="0"/>
                    </a:lnTo>
                    <a:lnTo>
                      <a:pt x="0" y="0"/>
                    </a:lnTo>
                    <a:lnTo>
                      <a:pt x="0" y="5"/>
                    </a:lnTo>
                    <a:close/>
                  </a:path>
                </a:pathLst>
              </a:custGeom>
              <a:grpFill/>
              <a:ln w="9525">
                <a:solidFill>
                  <a:schemeClr val="bg1"/>
                </a:solidFill>
                <a:round/>
                <a:headEnd/>
                <a:tailEnd/>
              </a:ln>
            </p:spPr>
            <p:txBody>
              <a:bodyPr/>
              <a:lstStyle/>
              <a:p>
                <a:endParaRPr lang="it-IT"/>
              </a:p>
            </p:txBody>
          </p:sp>
          <p:sp>
            <p:nvSpPr>
              <p:cNvPr id="7118" name="Freeform 927"/>
              <p:cNvSpPr>
                <a:spLocks/>
              </p:cNvSpPr>
              <p:nvPr/>
            </p:nvSpPr>
            <p:spPr bwMode="auto">
              <a:xfrm>
                <a:off x="2829" y="2403"/>
                <a:ext cx="33" cy="5"/>
              </a:xfrm>
              <a:custGeom>
                <a:avLst/>
                <a:gdLst/>
                <a:ahLst/>
                <a:cxnLst>
                  <a:cxn ang="0">
                    <a:pos x="0" y="5"/>
                  </a:cxn>
                  <a:cxn ang="0">
                    <a:pos x="6" y="5"/>
                  </a:cxn>
                  <a:cxn ang="0">
                    <a:pos x="22" y="0"/>
                  </a:cxn>
                  <a:cxn ang="0">
                    <a:pos x="28" y="5"/>
                  </a:cxn>
                  <a:cxn ang="0">
                    <a:pos x="33" y="0"/>
                  </a:cxn>
                  <a:cxn ang="0">
                    <a:pos x="22" y="0"/>
                  </a:cxn>
                  <a:cxn ang="0">
                    <a:pos x="0" y="0"/>
                  </a:cxn>
                  <a:cxn ang="0">
                    <a:pos x="0" y="5"/>
                  </a:cxn>
                </a:cxnLst>
                <a:rect l="0" t="0" r="r" b="b"/>
                <a:pathLst>
                  <a:path w="33" h="5">
                    <a:moveTo>
                      <a:pt x="0" y="5"/>
                    </a:moveTo>
                    <a:lnTo>
                      <a:pt x="6" y="5"/>
                    </a:lnTo>
                    <a:lnTo>
                      <a:pt x="22" y="0"/>
                    </a:lnTo>
                    <a:lnTo>
                      <a:pt x="28" y="5"/>
                    </a:lnTo>
                    <a:lnTo>
                      <a:pt x="33" y="0"/>
                    </a:lnTo>
                    <a:lnTo>
                      <a:pt x="22" y="0"/>
                    </a:lnTo>
                    <a:lnTo>
                      <a:pt x="0" y="0"/>
                    </a:lnTo>
                    <a:lnTo>
                      <a:pt x="0" y="5"/>
                    </a:lnTo>
                  </a:path>
                </a:pathLst>
              </a:custGeom>
              <a:grpFill/>
              <a:ln w="4763" cap="rnd">
                <a:solidFill>
                  <a:schemeClr val="bg1"/>
                </a:solidFill>
                <a:prstDash val="solid"/>
                <a:round/>
                <a:headEnd/>
                <a:tailEnd/>
              </a:ln>
            </p:spPr>
            <p:txBody>
              <a:bodyPr/>
              <a:lstStyle/>
              <a:p>
                <a:endParaRPr lang="it-IT"/>
              </a:p>
            </p:txBody>
          </p:sp>
        </p:grpSp>
        <p:grpSp>
          <p:nvGrpSpPr>
            <p:cNvPr id="4492" name="Group 931"/>
            <p:cNvGrpSpPr>
              <a:grpSpLocks/>
            </p:cNvGrpSpPr>
            <p:nvPr/>
          </p:nvGrpSpPr>
          <p:grpSpPr bwMode="auto">
            <a:xfrm>
              <a:off x="4452307" y="5228687"/>
              <a:ext cx="55354" cy="28516"/>
              <a:chOff x="2829" y="2418"/>
              <a:chExt cx="33" cy="19"/>
            </a:xfrm>
            <a:solidFill>
              <a:schemeClr val="bg1">
                <a:lumMod val="75000"/>
              </a:schemeClr>
            </a:solidFill>
          </p:grpSpPr>
          <p:sp>
            <p:nvSpPr>
              <p:cNvPr id="7115" name="Freeform 929"/>
              <p:cNvSpPr>
                <a:spLocks/>
              </p:cNvSpPr>
              <p:nvPr/>
            </p:nvSpPr>
            <p:spPr bwMode="auto">
              <a:xfrm>
                <a:off x="2829" y="2418"/>
                <a:ext cx="33" cy="19"/>
              </a:xfrm>
              <a:custGeom>
                <a:avLst/>
                <a:gdLst/>
                <a:ahLst/>
                <a:cxnLst>
                  <a:cxn ang="0">
                    <a:pos x="22" y="19"/>
                  </a:cxn>
                  <a:cxn ang="0">
                    <a:pos x="33" y="5"/>
                  </a:cxn>
                  <a:cxn ang="0">
                    <a:pos x="33" y="0"/>
                  </a:cxn>
                  <a:cxn ang="0">
                    <a:pos x="0" y="0"/>
                  </a:cxn>
                  <a:cxn ang="0">
                    <a:pos x="16" y="5"/>
                  </a:cxn>
                  <a:cxn ang="0">
                    <a:pos x="16" y="10"/>
                  </a:cxn>
                  <a:cxn ang="0">
                    <a:pos x="22" y="19"/>
                  </a:cxn>
                </a:cxnLst>
                <a:rect l="0" t="0" r="r" b="b"/>
                <a:pathLst>
                  <a:path w="33" h="19">
                    <a:moveTo>
                      <a:pt x="22" y="19"/>
                    </a:moveTo>
                    <a:lnTo>
                      <a:pt x="33" y="5"/>
                    </a:lnTo>
                    <a:lnTo>
                      <a:pt x="33" y="0"/>
                    </a:lnTo>
                    <a:lnTo>
                      <a:pt x="0" y="0"/>
                    </a:lnTo>
                    <a:lnTo>
                      <a:pt x="16" y="5"/>
                    </a:lnTo>
                    <a:lnTo>
                      <a:pt x="16" y="10"/>
                    </a:lnTo>
                    <a:lnTo>
                      <a:pt x="22" y="19"/>
                    </a:lnTo>
                    <a:close/>
                  </a:path>
                </a:pathLst>
              </a:custGeom>
              <a:grpFill/>
              <a:ln w="9525">
                <a:solidFill>
                  <a:schemeClr val="bg1"/>
                </a:solidFill>
                <a:round/>
                <a:headEnd/>
                <a:tailEnd/>
              </a:ln>
            </p:spPr>
            <p:txBody>
              <a:bodyPr/>
              <a:lstStyle/>
              <a:p>
                <a:endParaRPr lang="it-IT"/>
              </a:p>
            </p:txBody>
          </p:sp>
          <p:sp>
            <p:nvSpPr>
              <p:cNvPr id="7116" name="Freeform 930"/>
              <p:cNvSpPr>
                <a:spLocks/>
              </p:cNvSpPr>
              <p:nvPr/>
            </p:nvSpPr>
            <p:spPr bwMode="auto">
              <a:xfrm>
                <a:off x="2829" y="2418"/>
                <a:ext cx="33" cy="19"/>
              </a:xfrm>
              <a:custGeom>
                <a:avLst/>
                <a:gdLst/>
                <a:ahLst/>
                <a:cxnLst>
                  <a:cxn ang="0">
                    <a:pos x="22" y="19"/>
                  </a:cxn>
                  <a:cxn ang="0">
                    <a:pos x="33" y="5"/>
                  </a:cxn>
                  <a:cxn ang="0">
                    <a:pos x="33" y="0"/>
                  </a:cxn>
                  <a:cxn ang="0">
                    <a:pos x="0" y="0"/>
                  </a:cxn>
                  <a:cxn ang="0">
                    <a:pos x="16" y="5"/>
                  </a:cxn>
                  <a:cxn ang="0">
                    <a:pos x="16" y="10"/>
                  </a:cxn>
                  <a:cxn ang="0">
                    <a:pos x="22" y="19"/>
                  </a:cxn>
                </a:cxnLst>
                <a:rect l="0" t="0" r="r" b="b"/>
                <a:pathLst>
                  <a:path w="33" h="19">
                    <a:moveTo>
                      <a:pt x="22" y="19"/>
                    </a:moveTo>
                    <a:lnTo>
                      <a:pt x="33" y="5"/>
                    </a:lnTo>
                    <a:lnTo>
                      <a:pt x="33" y="0"/>
                    </a:lnTo>
                    <a:lnTo>
                      <a:pt x="0" y="0"/>
                    </a:lnTo>
                    <a:lnTo>
                      <a:pt x="16" y="5"/>
                    </a:lnTo>
                    <a:lnTo>
                      <a:pt x="16" y="10"/>
                    </a:lnTo>
                    <a:lnTo>
                      <a:pt x="22" y="19"/>
                    </a:lnTo>
                    <a:close/>
                  </a:path>
                </a:pathLst>
              </a:custGeom>
              <a:grpFill/>
              <a:ln w="4763" cap="rnd">
                <a:solidFill>
                  <a:schemeClr val="bg1"/>
                </a:solidFill>
                <a:prstDash val="solid"/>
                <a:round/>
                <a:headEnd/>
                <a:tailEnd/>
              </a:ln>
            </p:spPr>
            <p:txBody>
              <a:bodyPr/>
              <a:lstStyle/>
              <a:p>
                <a:endParaRPr lang="it-IT"/>
              </a:p>
            </p:txBody>
          </p:sp>
        </p:grpSp>
        <p:grpSp>
          <p:nvGrpSpPr>
            <p:cNvPr id="4493" name="Group 934"/>
            <p:cNvGrpSpPr>
              <a:grpSpLocks/>
            </p:cNvGrpSpPr>
            <p:nvPr/>
          </p:nvGrpSpPr>
          <p:grpSpPr bwMode="auto">
            <a:xfrm>
              <a:off x="4452307" y="5228687"/>
              <a:ext cx="55354" cy="28516"/>
              <a:chOff x="2829" y="2418"/>
              <a:chExt cx="33" cy="19"/>
            </a:xfrm>
            <a:solidFill>
              <a:schemeClr val="bg1">
                <a:lumMod val="75000"/>
              </a:schemeClr>
            </a:solidFill>
          </p:grpSpPr>
          <p:sp>
            <p:nvSpPr>
              <p:cNvPr id="7113" name="Freeform 932"/>
              <p:cNvSpPr>
                <a:spLocks/>
              </p:cNvSpPr>
              <p:nvPr/>
            </p:nvSpPr>
            <p:spPr bwMode="auto">
              <a:xfrm>
                <a:off x="2829" y="2418"/>
                <a:ext cx="33" cy="19"/>
              </a:xfrm>
              <a:custGeom>
                <a:avLst/>
                <a:gdLst/>
                <a:ahLst/>
                <a:cxnLst>
                  <a:cxn ang="0">
                    <a:pos x="22" y="19"/>
                  </a:cxn>
                  <a:cxn ang="0">
                    <a:pos x="33" y="5"/>
                  </a:cxn>
                  <a:cxn ang="0">
                    <a:pos x="33" y="0"/>
                  </a:cxn>
                  <a:cxn ang="0">
                    <a:pos x="0" y="0"/>
                  </a:cxn>
                  <a:cxn ang="0">
                    <a:pos x="16" y="5"/>
                  </a:cxn>
                  <a:cxn ang="0">
                    <a:pos x="16" y="10"/>
                  </a:cxn>
                  <a:cxn ang="0">
                    <a:pos x="22" y="19"/>
                  </a:cxn>
                </a:cxnLst>
                <a:rect l="0" t="0" r="r" b="b"/>
                <a:pathLst>
                  <a:path w="33" h="19">
                    <a:moveTo>
                      <a:pt x="22" y="19"/>
                    </a:moveTo>
                    <a:lnTo>
                      <a:pt x="33" y="5"/>
                    </a:lnTo>
                    <a:lnTo>
                      <a:pt x="33" y="0"/>
                    </a:lnTo>
                    <a:lnTo>
                      <a:pt x="0" y="0"/>
                    </a:lnTo>
                    <a:lnTo>
                      <a:pt x="16" y="5"/>
                    </a:lnTo>
                    <a:lnTo>
                      <a:pt x="16" y="10"/>
                    </a:lnTo>
                    <a:lnTo>
                      <a:pt x="22" y="19"/>
                    </a:lnTo>
                    <a:close/>
                  </a:path>
                </a:pathLst>
              </a:custGeom>
              <a:grpFill/>
              <a:ln w="9525">
                <a:solidFill>
                  <a:schemeClr val="bg1"/>
                </a:solidFill>
                <a:round/>
                <a:headEnd/>
                <a:tailEnd/>
              </a:ln>
            </p:spPr>
            <p:txBody>
              <a:bodyPr/>
              <a:lstStyle/>
              <a:p>
                <a:endParaRPr lang="it-IT"/>
              </a:p>
            </p:txBody>
          </p:sp>
          <p:sp>
            <p:nvSpPr>
              <p:cNvPr id="7114" name="Freeform 933"/>
              <p:cNvSpPr>
                <a:spLocks/>
              </p:cNvSpPr>
              <p:nvPr/>
            </p:nvSpPr>
            <p:spPr bwMode="auto">
              <a:xfrm>
                <a:off x="2829" y="2418"/>
                <a:ext cx="33" cy="19"/>
              </a:xfrm>
              <a:custGeom>
                <a:avLst/>
                <a:gdLst/>
                <a:ahLst/>
                <a:cxnLst>
                  <a:cxn ang="0">
                    <a:pos x="22" y="19"/>
                  </a:cxn>
                  <a:cxn ang="0">
                    <a:pos x="33" y="5"/>
                  </a:cxn>
                  <a:cxn ang="0">
                    <a:pos x="33" y="0"/>
                  </a:cxn>
                  <a:cxn ang="0">
                    <a:pos x="0" y="0"/>
                  </a:cxn>
                  <a:cxn ang="0">
                    <a:pos x="16" y="5"/>
                  </a:cxn>
                  <a:cxn ang="0">
                    <a:pos x="16" y="10"/>
                  </a:cxn>
                  <a:cxn ang="0">
                    <a:pos x="22" y="19"/>
                  </a:cxn>
                </a:cxnLst>
                <a:rect l="0" t="0" r="r" b="b"/>
                <a:pathLst>
                  <a:path w="33" h="19">
                    <a:moveTo>
                      <a:pt x="22" y="19"/>
                    </a:moveTo>
                    <a:lnTo>
                      <a:pt x="33" y="5"/>
                    </a:lnTo>
                    <a:lnTo>
                      <a:pt x="33" y="0"/>
                    </a:lnTo>
                    <a:lnTo>
                      <a:pt x="0" y="0"/>
                    </a:lnTo>
                    <a:lnTo>
                      <a:pt x="16" y="5"/>
                    </a:lnTo>
                    <a:lnTo>
                      <a:pt x="16" y="10"/>
                    </a:lnTo>
                    <a:lnTo>
                      <a:pt x="22" y="19"/>
                    </a:lnTo>
                  </a:path>
                </a:pathLst>
              </a:custGeom>
              <a:grpFill/>
              <a:ln w="4763" cap="rnd">
                <a:solidFill>
                  <a:schemeClr val="bg1"/>
                </a:solidFill>
                <a:prstDash val="solid"/>
                <a:round/>
                <a:headEnd/>
                <a:tailEnd/>
              </a:ln>
            </p:spPr>
            <p:txBody>
              <a:bodyPr/>
              <a:lstStyle/>
              <a:p>
                <a:endParaRPr lang="it-IT"/>
              </a:p>
            </p:txBody>
          </p:sp>
        </p:grpSp>
        <p:grpSp>
          <p:nvGrpSpPr>
            <p:cNvPr id="4494" name="Group 937"/>
            <p:cNvGrpSpPr>
              <a:grpSpLocks/>
            </p:cNvGrpSpPr>
            <p:nvPr/>
          </p:nvGrpSpPr>
          <p:grpSpPr bwMode="auto">
            <a:xfrm>
              <a:off x="4489208" y="5228687"/>
              <a:ext cx="117418" cy="70541"/>
              <a:chOff x="2851" y="2418"/>
              <a:chExt cx="70" cy="47"/>
            </a:xfrm>
            <a:solidFill>
              <a:schemeClr val="bg1">
                <a:lumMod val="75000"/>
              </a:schemeClr>
            </a:solidFill>
          </p:grpSpPr>
          <p:sp>
            <p:nvSpPr>
              <p:cNvPr id="7111" name="Freeform 935"/>
              <p:cNvSpPr>
                <a:spLocks/>
              </p:cNvSpPr>
              <p:nvPr/>
            </p:nvSpPr>
            <p:spPr bwMode="auto">
              <a:xfrm>
                <a:off x="2851" y="2418"/>
                <a:ext cx="70" cy="47"/>
              </a:xfrm>
              <a:custGeom>
                <a:avLst/>
                <a:gdLst/>
                <a:ahLst/>
                <a:cxnLst>
                  <a:cxn ang="0">
                    <a:pos x="65" y="47"/>
                  </a:cxn>
                  <a:cxn ang="0">
                    <a:pos x="70" y="47"/>
                  </a:cxn>
                  <a:cxn ang="0">
                    <a:pos x="70" y="37"/>
                  </a:cxn>
                  <a:cxn ang="0">
                    <a:pos x="70" y="33"/>
                  </a:cxn>
                  <a:cxn ang="0">
                    <a:pos x="70" y="28"/>
                  </a:cxn>
                  <a:cxn ang="0">
                    <a:pos x="70" y="23"/>
                  </a:cxn>
                  <a:cxn ang="0">
                    <a:pos x="59" y="0"/>
                  </a:cxn>
                  <a:cxn ang="0">
                    <a:pos x="43" y="5"/>
                  </a:cxn>
                  <a:cxn ang="0">
                    <a:pos x="32" y="5"/>
                  </a:cxn>
                  <a:cxn ang="0">
                    <a:pos x="37" y="0"/>
                  </a:cxn>
                  <a:cxn ang="0">
                    <a:pos x="10" y="0"/>
                  </a:cxn>
                  <a:cxn ang="0">
                    <a:pos x="10" y="5"/>
                  </a:cxn>
                  <a:cxn ang="0">
                    <a:pos x="0" y="18"/>
                  </a:cxn>
                  <a:cxn ang="0">
                    <a:pos x="15" y="28"/>
                  </a:cxn>
                  <a:cxn ang="0">
                    <a:pos x="27" y="23"/>
                  </a:cxn>
                  <a:cxn ang="0">
                    <a:pos x="32" y="23"/>
                  </a:cxn>
                  <a:cxn ang="0">
                    <a:pos x="43" y="33"/>
                  </a:cxn>
                  <a:cxn ang="0">
                    <a:pos x="43" y="37"/>
                  </a:cxn>
                  <a:cxn ang="0">
                    <a:pos x="48" y="33"/>
                  </a:cxn>
                  <a:cxn ang="0">
                    <a:pos x="59" y="47"/>
                  </a:cxn>
                  <a:cxn ang="0">
                    <a:pos x="65" y="47"/>
                  </a:cxn>
                </a:cxnLst>
                <a:rect l="0" t="0" r="r" b="b"/>
                <a:pathLst>
                  <a:path w="70" h="47">
                    <a:moveTo>
                      <a:pt x="65" y="47"/>
                    </a:moveTo>
                    <a:lnTo>
                      <a:pt x="70" y="47"/>
                    </a:lnTo>
                    <a:lnTo>
                      <a:pt x="70" y="37"/>
                    </a:lnTo>
                    <a:lnTo>
                      <a:pt x="70" y="33"/>
                    </a:lnTo>
                    <a:lnTo>
                      <a:pt x="70" y="28"/>
                    </a:lnTo>
                    <a:lnTo>
                      <a:pt x="70" y="23"/>
                    </a:lnTo>
                    <a:lnTo>
                      <a:pt x="59" y="0"/>
                    </a:lnTo>
                    <a:lnTo>
                      <a:pt x="43" y="5"/>
                    </a:lnTo>
                    <a:lnTo>
                      <a:pt x="32" y="5"/>
                    </a:lnTo>
                    <a:lnTo>
                      <a:pt x="37" y="0"/>
                    </a:lnTo>
                    <a:lnTo>
                      <a:pt x="10" y="0"/>
                    </a:lnTo>
                    <a:lnTo>
                      <a:pt x="10" y="5"/>
                    </a:lnTo>
                    <a:lnTo>
                      <a:pt x="0" y="18"/>
                    </a:lnTo>
                    <a:lnTo>
                      <a:pt x="15" y="28"/>
                    </a:lnTo>
                    <a:lnTo>
                      <a:pt x="27" y="23"/>
                    </a:lnTo>
                    <a:lnTo>
                      <a:pt x="32" y="23"/>
                    </a:lnTo>
                    <a:lnTo>
                      <a:pt x="43" y="33"/>
                    </a:lnTo>
                    <a:lnTo>
                      <a:pt x="43" y="37"/>
                    </a:lnTo>
                    <a:lnTo>
                      <a:pt x="48" y="33"/>
                    </a:lnTo>
                    <a:lnTo>
                      <a:pt x="59" y="47"/>
                    </a:lnTo>
                    <a:lnTo>
                      <a:pt x="65" y="47"/>
                    </a:lnTo>
                    <a:close/>
                  </a:path>
                </a:pathLst>
              </a:custGeom>
              <a:grpFill/>
              <a:ln w="9525">
                <a:solidFill>
                  <a:schemeClr val="bg1"/>
                </a:solidFill>
                <a:round/>
                <a:headEnd/>
                <a:tailEnd/>
              </a:ln>
            </p:spPr>
            <p:txBody>
              <a:bodyPr/>
              <a:lstStyle/>
              <a:p>
                <a:endParaRPr lang="it-IT"/>
              </a:p>
            </p:txBody>
          </p:sp>
          <p:sp>
            <p:nvSpPr>
              <p:cNvPr id="7112" name="Freeform 936"/>
              <p:cNvSpPr>
                <a:spLocks/>
              </p:cNvSpPr>
              <p:nvPr/>
            </p:nvSpPr>
            <p:spPr bwMode="auto">
              <a:xfrm>
                <a:off x="2851" y="2418"/>
                <a:ext cx="70" cy="47"/>
              </a:xfrm>
              <a:custGeom>
                <a:avLst/>
                <a:gdLst/>
                <a:ahLst/>
                <a:cxnLst>
                  <a:cxn ang="0">
                    <a:pos x="65" y="47"/>
                  </a:cxn>
                  <a:cxn ang="0">
                    <a:pos x="70" y="47"/>
                  </a:cxn>
                  <a:cxn ang="0">
                    <a:pos x="70" y="37"/>
                  </a:cxn>
                  <a:cxn ang="0">
                    <a:pos x="70" y="33"/>
                  </a:cxn>
                  <a:cxn ang="0">
                    <a:pos x="70" y="28"/>
                  </a:cxn>
                  <a:cxn ang="0">
                    <a:pos x="70" y="23"/>
                  </a:cxn>
                  <a:cxn ang="0">
                    <a:pos x="59" y="0"/>
                  </a:cxn>
                  <a:cxn ang="0">
                    <a:pos x="43" y="5"/>
                  </a:cxn>
                  <a:cxn ang="0">
                    <a:pos x="32" y="5"/>
                  </a:cxn>
                  <a:cxn ang="0">
                    <a:pos x="37" y="0"/>
                  </a:cxn>
                  <a:cxn ang="0">
                    <a:pos x="10" y="0"/>
                  </a:cxn>
                  <a:cxn ang="0">
                    <a:pos x="10" y="5"/>
                  </a:cxn>
                  <a:cxn ang="0">
                    <a:pos x="0" y="18"/>
                  </a:cxn>
                  <a:cxn ang="0">
                    <a:pos x="15" y="28"/>
                  </a:cxn>
                  <a:cxn ang="0">
                    <a:pos x="27" y="23"/>
                  </a:cxn>
                  <a:cxn ang="0">
                    <a:pos x="32" y="23"/>
                  </a:cxn>
                  <a:cxn ang="0">
                    <a:pos x="43" y="33"/>
                  </a:cxn>
                  <a:cxn ang="0">
                    <a:pos x="43" y="37"/>
                  </a:cxn>
                  <a:cxn ang="0">
                    <a:pos x="48" y="33"/>
                  </a:cxn>
                  <a:cxn ang="0">
                    <a:pos x="59" y="47"/>
                  </a:cxn>
                  <a:cxn ang="0">
                    <a:pos x="65" y="47"/>
                  </a:cxn>
                </a:cxnLst>
                <a:rect l="0" t="0" r="r" b="b"/>
                <a:pathLst>
                  <a:path w="70" h="47">
                    <a:moveTo>
                      <a:pt x="65" y="47"/>
                    </a:moveTo>
                    <a:lnTo>
                      <a:pt x="70" y="47"/>
                    </a:lnTo>
                    <a:lnTo>
                      <a:pt x="70" y="37"/>
                    </a:lnTo>
                    <a:lnTo>
                      <a:pt x="70" y="33"/>
                    </a:lnTo>
                    <a:lnTo>
                      <a:pt x="70" y="28"/>
                    </a:lnTo>
                    <a:lnTo>
                      <a:pt x="70" y="23"/>
                    </a:lnTo>
                    <a:lnTo>
                      <a:pt x="59" y="0"/>
                    </a:lnTo>
                    <a:lnTo>
                      <a:pt x="43" y="5"/>
                    </a:lnTo>
                    <a:lnTo>
                      <a:pt x="32" y="5"/>
                    </a:lnTo>
                    <a:lnTo>
                      <a:pt x="37" y="0"/>
                    </a:lnTo>
                    <a:lnTo>
                      <a:pt x="10" y="0"/>
                    </a:lnTo>
                    <a:lnTo>
                      <a:pt x="10" y="5"/>
                    </a:lnTo>
                    <a:lnTo>
                      <a:pt x="0" y="18"/>
                    </a:lnTo>
                    <a:lnTo>
                      <a:pt x="15" y="28"/>
                    </a:lnTo>
                    <a:lnTo>
                      <a:pt x="27" y="23"/>
                    </a:lnTo>
                    <a:lnTo>
                      <a:pt x="32" y="23"/>
                    </a:lnTo>
                    <a:lnTo>
                      <a:pt x="43" y="33"/>
                    </a:lnTo>
                    <a:lnTo>
                      <a:pt x="43" y="37"/>
                    </a:lnTo>
                    <a:lnTo>
                      <a:pt x="48" y="33"/>
                    </a:lnTo>
                    <a:lnTo>
                      <a:pt x="59" y="47"/>
                    </a:lnTo>
                    <a:lnTo>
                      <a:pt x="65" y="47"/>
                    </a:lnTo>
                    <a:close/>
                  </a:path>
                </a:pathLst>
              </a:custGeom>
              <a:grpFill/>
              <a:ln w="4763" cap="rnd">
                <a:solidFill>
                  <a:schemeClr val="bg1"/>
                </a:solidFill>
                <a:prstDash val="solid"/>
                <a:round/>
                <a:headEnd/>
                <a:tailEnd/>
              </a:ln>
            </p:spPr>
            <p:txBody>
              <a:bodyPr/>
              <a:lstStyle/>
              <a:p>
                <a:endParaRPr lang="it-IT"/>
              </a:p>
            </p:txBody>
          </p:sp>
        </p:grpSp>
        <p:grpSp>
          <p:nvGrpSpPr>
            <p:cNvPr id="4495" name="Group 940"/>
            <p:cNvGrpSpPr>
              <a:grpSpLocks/>
            </p:cNvGrpSpPr>
            <p:nvPr/>
          </p:nvGrpSpPr>
          <p:grpSpPr bwMode="auto">
            <a:xfrm>
              <a:off x="4489208" y="5228687"/>
              <a:ext cx="117418" cy="70541"/>
              <a:chOff x="2851" y="2418"/>
              <a:chExt cx="70" cy="47"/>
            </a:xfrm>
            <a:solidFill>
              <a:schemeClr val="bg1">
                <a:lumMod val="75000"/>
              </a:schemeClr>
            </a:solidFill>
          </p:grpSpPr>
          <p:sp>
            <p:nvSpPr>
              <p:cNvPr id="7109" name="Freeform 938"/>
              <p:cNvSpPr>
                <a:spLocks/>
              </p:cNvSpPr>
              <p:nvPr/>
            </p:nvSpPr>
            <p:spPr bwMode="auto">
              <a:xfrm>
                <a:off x="2851" y="2418"/>
                <a:ext cx="70" cy="47"/>
              </a:xfrm>
              <a:custGeom>
                <a:avLst/>
                <a:gdLst/>
                <a:ahLst/>
                <a:cxnLst>
                  <a:cxn ang="0">
                    <a:pos x="65" y="47"/>
                  </a:cxn>
                  <a:cxn ang="0">
                    <a:pos x="70" y="47"/>
                  </a:cxn>
                  <a:cxn ang="0">
                    <a:pos x="70" y="37"/>
                  </a:cxn>
                  <a:cxn ang="0">
                    <a:pos x="70" y="33"/>
                  </a:cxn>
                  <a:cxn ang="0">
                    <a:pos x="70" y="28"/>
                  </a:cxn>
                  <a:cxn ang="0">
                    <a:pos x="70" y="23"/>
                  </a:cxn>
                  <a:cxn ang="0">
                    <a:pos x="59" y="0"/>
                  </a:cxn>
                  <a:cxn ang="0">
                    <a:pos x="43" y="5"/>
                  </a:cxn>
                  <a:cxn ang="0">
                    <a:pos x="32" y="5"/>
                  </a:cxn>
                  <a:cxn ang="0">
                    <a:pos x="37" y="0"/>
                  </a:cxn>
                  <a:cxn ang="0">
                    <a:pos x="10" y="0"/>
                  </a:cxn>
                  <a:cxn ang="0">
                    <a:pos x="10" y="5"/>
                  </a:cxn>
                  <a:cxn ang="0">
                    <a:pos x="0" y="18"/>
                  </a:cxn>
                  <a:cxn ang="0">
                    <a:pos x="15" y="28"/>
                  </a:cxn>
                  <a:cxn ang="0">
                    <a:pos x="27" y="23"/>
                  </a:cxn>
                  <a:cxn ang="0">
                    <a:pos x="32" y="23"/>
                  </a:cxn>
                  <a:cxn ang="0">
                    <a:pos x="43" y="33"/>
                  </a:cxn>
                  <a:cxn ang="0">
                    <a:pos x="43" y="37"/>
                  </a:cxn>
                  <a:cxn ang="0">
                    <a:pos x="48" y="33"/>
                  </a:cxn>
                  <a:cxn ang="0">
                    <a:pos x="59" y="47"/>
                  </a:cxn>
                  <a:cxn ang="0">
                    <a:pos x="65" y="47"/>
                  </a:cxn>
                </a:cxnLst>
                <a:rect l="0" t="0" r="r" b="b"/>
                <a:pathLst>
                  <a:path w="70" h="47">
                    <a:moveTo>
                      <a:pt x="65" y="47"/>
                    </a:moveTo>
                    <a:lnTo>
                      <a:pt x="70" y="47"/>
                    </a:lnTo>
                    <a:lnTo>
                      <a:pt x="70" y="37"/>
                    </a:lnTo>
                    <a:lnTo>
                      <a:pt x="70" y="33"/>
                    </a:lnTo>
                    <a:lnTo>
                      <a:pt x="70" y="28"/>
                    </a:lnTo>
                    <a:lnTo>
                      <a:pt x="70" y="23"/>
                    </a:lnTo>
                    <a:lnTo>
                      <a:pt x="59" y="0"/>
                    </a:lnTo>
                    <a:lnTo>
                      <a:pt x="43" y="5"/>
                    </a:lnTo>
                    <a:lnTo>
                      <a:pt x="32" y="5"/>
                    </a:lnTo>
                    <a:lnTo>
                      <a:pt x="37" y="0"/>
                    </a:lnTo>
                    <a:lnTo>
                      <a:pt x="10" y="0"/>
                    </a:lnTo>
                    <a:lnTo>
                      <a:pt x="10" y="5"/>
                    </a:lnTo>
                    <a:lnTo>
                      <a:pt x="0" y="18"/>
                    </a:lnTo>
                    <a:lnTo>
                      <a:pt x="15" y="28"/>
                    </a:lnTo>
                    <a:lnTo>
                      <a:pt x="27" y="23"/>
                    </a:lnTo>
                    <a:lnTo>
                      <a:pt x="32" y="23"/>
                    </a:lnTo>
                    <a:lnTo>
                      <a:pt x="43" y="33"/>
                    </a:lnTo>
                    <a:lnTo>
                      <a:pt x="43" y="37"/>
                    </a:lnTo>
                    <a:lnTo>
                      <a:pt x="48" y="33"/>
                    </a:lnTo>
                    <a:lnTo>
                      <a:pt x="59" y="47"/>
                    </a:lnTo>
                    <a:lnTo>
                      <a:pt x="65" y="47"/>
                    </a:lnTo>
                    <a:close/>
                  </a:path>
                </a:pathLst>
              </a:custGeom>
              <a:grpFill/>
              <a:ln w="9525">
                <a:solidFill>
                  <a:schemeClr val="bg1"/>
                </a:solidFill>
                <a:round/>
                <a:headEnd/>
                <a:tailEnd/>
              </a:ln>
            </p:spPr>
            <p:txBody>
              <a:bodyPr/>
              <a:lstStyle/>
              <a:p>
                <a:endParaRPr lang="it-IT"/>
              </a:p>
            </p:txBody>
          </p:sp>
          <p:sp>
            <p:nvSpPr>
              <p:cNvPr id="7110" name="Freeform 939"/>
              <p:cNvSpPr>
                <a:spLocks/>
              </p:cNvSpPr>
              <p:nvPr/>
            </p:nvSpPr>
            <p:spPr bwMode="auto">
              <a:xfrm>
                <a:off x="2851" y="2418"/>
                <a:ext cx="70" cy="47"/>
              </a:xfrm>
              <a:custGeom>
                <a:avLst/>
                <a:gdLst/>
                <a:ahLst/>
                <a:cxnLst>
                  <a:cxn ang="0">
                    <a:pos x="65" y="47"/>
                  </a:cxn>
                  <a:cxn ang="0">
                    <a:pos x="70" y="47"/>
                  </a:cxn>
                  <a:cxn ang="0">
                    <a:pos x="70" y="37"/>
                  </a:cxn>
                  <a:cxn ang="0">
                    <a:pos x="70" y="33"/>
                  </a:cxn>
                  <a:cxn ang="0">
                    <a:pos x="70" y="28"/>
                  </a:cxn>
                  <a:cxn ang="0">
                    <a:pos x="70" y="23"/>
                  </a:cxn>
                  <a:cxn ang="0">
                    <a:pos x="59" y="0"/>
                  </a:cxn>
                  <a:cxn ang="0">
                    <a:pos x="43" y="5"/>
                  </a:cxn>
                  <a:cxn ang="0">
                    <a:pos x="32" y="5"/>
                  </a:cxn>
                  <a:cxn ang="0">
                    <a:pos x="37" y="0"/>
                  </a:cxn>
                  <a:cxn ang="0">
                    <a:pos x="10" y="0"/>
                  </a:cxn>
                  <a:cxn ang="0">
                    <a:pos x="10" y="5"/>
                  </a:cxn>
                  <a:cxn ang="0">
                    <a:pos x="0" y="18"/>
                  </a:cxn>
                  <a:cxn ang="0">
                    <a:pos x="15" y="28"/>
                  </a:cxn>
                  <a:cxn ang="0">
                    <a:pos x="27" y="23"/>
                  </a:cxn>
                  <a:cxn ang="0">
                    <a:pos x="32" y="23"/>
                  </a:cxn>
                  <a:cxn ang="0">
                    <a:pos x="43" y="33"/>
                  </a:cxn>
                  <a:cxn ang="0">
                    <a:pos x="43" y="37"/>
                  </a:cxn>
                  <a:cxn ang="0">
                    <a:pos x="48" y="33"/>
                  </a:cxn>
                  <a:cxn ang="0">
                    <a:pos x="59" y="47"/>
                  </a:cxn>
                  <a:cxn ang="0">
                    <a:pos x="65" y="47"/>
                  </a:cxn>
                </a:cxnLst>
                <a:rect l="0" t="0" r="r" b="b"/>
                <a:pathLst>
                  <a:path w="70" h="47">
                    <a:moveTo>
                      <a:pt x="65" y="47"/>
                    </a:moveTo>
                    <a:lnTo>
                      <a:pt x="70" y="47"/>
                    </a:lnTo>
                    <a:lnTo>
                      <a:pt x="70" y="37"/>
                    </a:lnTo>
                    <a:lnTo>
                      <a:pt x="70" y="33"/>
                    </a:lnTo>
                    <a:lnTo>
                      <a:pt x="70" y="28"/>
                    </a:lnTo>
                    <a:lnTo>
                      <a:pt x="70" y="23"/>
                    </a:lnTo>
                    <a:lnTo>
                      <a:pt x="59" y="0"/>
                    </a:lnTo>
                    <a:lnTo>
                      <a:pt x="43" y="5"/>
                    </a:lnTo>
                    <a:lnTo>
                      <a:pt x="32" y="5"/>
                    </a:lnTo>
                    <a:lnTo>
                      <a:pt x="37" y="0"/>
                    </a:lnTo>
                    <a:lnTo>
                      <a:pt x="10" y="0"/>
                    </a:lnTo>
                    <a:lnTo>
                      <a:pt x="10" y="5"/>
                    </a:lnTo>
                    <a:lnTo>
                      <a:pt x="0" y="18"/>
                    </a:lnTo>
                    <a:lnTo>
                      <a:pt x="15" y="28"/>
                    </a:lnTo>
                    <a:lnTo>
                      <a:pt x="27" y="23"/>
                    </a:lnTo>
                    <a:lnTo>
                      <a:pt x="32" y="23"/>
                    </a:lnTo>
                    <a:lnTo>
                      <a:pt x="43" y="33"/>
                    </a:lnTo>
                    <a:lnTo>
                      <a:pt x="43" y="37"/>
                    </a:lnTo>
                    <a:lnTo>
                      <a:pt x="48" y="33"/>
                    </a:lnTo>
                    <a:lnTo>
                      <a:pt x="59" y="47"/>
                    </a:lnTo>
                    <a:lnTo>
                      <a:pt x="65" y="47"/>
                    </a:lnTo>
                  </a:path>
                </a:pathLst>
              </a:custGeom>
              <a:grpFill/>
              <a:ln w="4763" cap="rnd">
                <a:solidFill>
                  <a:schemeClr val="bg1"/>
                </a:solidFill>
                <a:prstDash val="solid"/>
                <a:round/>
                <a:headEnd/>
                <a:tailEnd/>
              </a:ln>
            </p:spPr>
            <p:txBody>
              <a:bodyPr/>
              <a:lstStyle/>
              <a:p>
                <a:endParaRPr lang="it-IT"/>
              </a:p>
            </p:txBody>
          </p:sp>
        </p:grpSp>
        <p:grpSp>
          <p:nvGrpSpPr>
            <p:cNvPr id="4496" name="Group 943"/>
            <p:cNvGrpSpPr>
              <a:grpSpLocks/>
            </p:cNvGrpSpPr>
            <p:nvPr/>
          </p:nvGrpSpPr>
          <p:grpSpPr bwMode="auto">
            <a:xfrm>
              <a:off x="4514370" y="5263207"/>
              <a:ext cx="45289" cy="42024"/>
              <a:chOff x="2866" y="2441"/>
              <a:chExt cx="27" cy="28"/>
            </a:xfrm>
            <a:solidFill>
              <a:schemeClr val="bg1">
                <a:lumMod val="75000"/>
              </a:schemeClr>
            </a:solidFill>
          </p:grpSpPr>
          <p:sp>
            <p:nvSpPr>
              <p:cNvPr id="7107" name="Freeform 941"/>
              <p:cNvSpPr>
                <a:spLocks/>
              </p:cNvSpPr>
              <p:nvPr/>
            </p:nvSpPr>
            <p:spPr bwMode="auto">
              <a:xfrm>
                <a:off x="2866" y="2441"/>
                <a:ext cx="27" cy="28"/>
              </a:xfrm>
              <a:custGeom>
                <a:avLst/>
                <a:gdLst/>
                <a:ahLst/>
                <a:cxnLst>
                  <a:cxn ang="0">
                    <a:pos x="0" y="5"/>
                  </a:cxn>
                  <a:cxn ang="0">
                    <a:pos x="11" y="0"/>
                  </a:cxn>
                  <a:cxn ang="0">
                    <a:pos x="16" y="0"/>
                  </a:cxn>
                  <a:cxn ang="0">
                    <a:pos x="27" y="10"/>
                  </a:cxn>
                  <a:cxn ang="0">
                    <a:pos x="27" y="14"/>
                  </a:cxn>
                  <a:cxn ang="0">
                    <a:pos x="16" y="28"/>
                  </a:cxn>
                  <a:cxn ang="0">
                    <a:pos x="11" y="24"/>
                  </a:cxn>
                  <a:cxn ang="0">
                    <a:pos x="0" y="24"/>
                  </a:cxn>
                  <a:cxn ang="0">
                    <a:pos x="0" y="5"/>
                  </a:cxn>
                </a:cxnLst>
                <a:rect l="0" t="0" r="r" b="b"/>
                <a:pathLst>
                  <a:path w="27" h="28">
                    <a:moveTo>
                      <a:pt x="0" y="5"/>
                    </a:moveTo>
                    <a:lnTo>
                      <a:pt x="11" y="0"/>
                    </a:lnTo>
                    <a:lnTo>
                      <a:pt x="16" y="0"/>
                    </a:lnTo>
                    <a:lnTo>
                      <a:pt x="27" y="10"/>
                    </a:lnTo>
                    <a:lnTo>
                      <a:pt x="27" y="14"/>
                    </a:lnTo>
                    <a:lnTo>
                      <a:pt x="16" y="28"/>
                    </a:lnTo>
                    <a:lnTo>
                      <a:pt x="11" y="24"/>
                    </a:lnTo>
                    <a:lnTo>
                      <a:pt x="0" y="24"/>
                    </a:lnTo>
                    <a:lnTo>
                      <a:pt x="0" y="5"/>
                    </a:lnTo>
                    <a:close/>
                  </a:path>
                </a:pathLst>
              </a:custGeom>
              <a:grpFill/>
              <a:ln w="9525">
                <a:solidFill>
                  <a:schemeClr val="bg1"/>
                </a:solidFill>
                <a:round/>
                <a:headEnd/>
                <a:tailEnd/>
              </a:ln>
            </p:spPr>
            <p:txBody>
              <a:bodyPr/>
              <a:lstStyle/>
              <a:p>
                <a:endParaRPr lang="it-IT"/>
              </a:p>
            </p:txBody>
          </p:sp>
          <p:sp>
            <p:nvSpPr>
              <p:cNvPr id="7108" name="Freeform 942"/>
              <p:cNvSpPr>
                <a:spLocks/>
              </p:cNvSpPr>
              <p:nvPr/>
            </p:nvSpPr>
            <p:spPr bwMode="auto">
              <a:xfrm>
                <a:off x="2866" y="2441"/>
                <a:ext cx="27" cy="28"/>
              </a:xfrm>
              <a:custGeom>
                <a:avLst/>
                <a:gdLst/>
                <a:ahLst/>
                <a:cxnLst>
                  <a:cxn ang="0">
                    <a:pos x="0" y="5"/>
                  </a:cxn>
                  <a:cxn ang="0">
                    <a:pos x="11" y="0"/>
                  </a:cxn>
                  <a:cxn ang="0">
                    <a:pos x="16" y="0"/>
                  </a:cxn>
                  <a:cxn ang="0">
                    <a:pos x="27" y="10"/>
                  </a:cxn>
                  <a:cxn ang="0">
                    <a:pos x="27" y="14"/>
                  </a:cxn>
                  <a:cxn ang="0">
                    <a:pos x="16" y="28"/>
                  </a:cxn>
                  <a:cxn ang="0">
                    <a:pos x="11" y="24"/>
                  </a:cxn>
                  <a:cxn ang="0">
                    <a:pos x="0" y="24"/>
                  </a:cxn>
                  <a:cxn ang="0">
                    <a:pos x="0" y="5"/>
                  </a:cxn>
                </a:cxnLst>
                <a:rect l="0" t="0" r="r" b="b"/>
                <a:pathLst>
                  <a:path w="27" h="28">
                    <a:moveTo>
                      <a:pt x="0" y="5"/>
                    </a:moveTo>
                    <a:lnTo>
                      <a:pt x="11" y="0"/>
                    </a:lnTo>
                    <a:lnTo>
                      <a:pt x="16" y="0"/>
                    </a:lnTo>
                    <a:lnTo>
                      <a:pt x="27" y="10"/>
                    </a:lnTo>
                    <a:lnTo>
                      <a:pt x="27" y="14"/>
                    </a:lnTo>
                    <a:lnTo>
                      <a:pt x="16" y="28"/>
                    </a:lnTo>
                    <a:lnTo>
                      <a:pt x="11" y="24"/>
                    </a:lnTo>
                    <a:lnTo>
                      <a:pt x="0" y="24"/>
                    </a:lnTo>
                    <a:lnTo>
                      <a:pt x="0" y="5"/>
                    </a:lnTo>
                    <a:close/>
                  </a:path>
                </a:pathLst>
              </a:custGeom>
              <a:grpFill/>
              <a:ln w="4763" cap="rnd">
                <a:solidFill>
                  <a:schemeClr val="bg1"/>
                </a:solidFill>
                <a:prstDash val="solid"/>
                <a:round/>
                <a:headEnd/>
                <a:tailEnd/>
              </a:ln>
            </p:spPr>
            <p:txBody>
              <a:bodyPr/>
              <a:lstStyle/>
              <a:p>
                <a:endParaRPr lang="it-IT"/>
              </a:p>
            </p:txBody>
          </p:sp>
        </p:grpSp>
        <p:grpSp>
          <p:nvGrpSpPr>
            <p:cNvPr id="4497" name="Group 946"/>
            <p:cNvGrpSpPr>
              <a:grpSpLocks/>
            </p:cNvGrpSpPr>
            <p:nvPr/>
          </p:nvGrpSpPr>
          <p:grpSpPr bwMode="auto">
            <a:xfrm>
              <a:off x="4514370" y="5263207"/>
              <a:ext cx="45289" cy="42024"/>
              <a:chOff x="2866" y="2441"/>
              <a:chExt cx="27" cy="28"/>
            </a:xfrm>
            <a:solidFill>
              <a:schemeClr val="bg1">
                <a:lumMod val="75000"/>
              </a:schemeClr>
            </a:solidFill>
          </p:grpSpPr>
          <p:sp>
            <p:nvSpPr>
              <p:cNvPr id="7105" name="Freeform 944"/>
              <p:cNvSpPr>
                <a:spLocks/>
              </p:cNvSpPr>
              <p:nvPr/>
            </p:nvSpPr>
            <p:spPr bwMode="auto">
              <a:xfrm>
                <a:off x="2866" y="2441"/>
                <a:ext cx="27" cy="28"/>
              </a:xfrm>
              <a:custGeom>
                <a:avLst/>
                <a:gdLst/>
                <a:ahLst/>
                <a:cxnLst>
                  <a:cxn ang="0">
                    <a:pos x="0" y="5"/>
                  </a:cxn>
                  <a:cxn ang="0">
                    <a:pos x="11" y="0"/>
                  </a:cxn>
                  <a:cxn ang="0">
                    <a:pos x="16" y="0"/>
                  </a:cxn>
                  <a:cxn ang="0">
                    <a:pos x="27" y="10"/>
                  </a:cxn>
                  <a:cxn ang="0">
                    <a:pos x="27" y="14"/>
                  </a:cxn>
                  <a:cxn ang="0">
                    <a:pos x="16" y="28"/>
                  </a:cxn>
                  <a:cxn ang="0">
                    <a:pos x="11" y="24"/>
                  </a:cxn>
                  <a:cxn ang="0">
                    <a:pos x="0" y="24"/>
                  </a:cxn>
                  <a:cxn ang="0">
                    <a:pos x="0" y="5"/>
                  </a:cxn>
                </a:cxnLst>
                <a:rect l="0" t="0" r="r" b="b"/>
                <a:pathLst>
                  <a:path w="27" h="28">
                    <a:moveTo>
                      <a:pt x="0" y="5"/>
                    </a:moveTo>
                    <a:lnTo>
                      <a:pt x="11" y="0"/>
                    </a:lnTo>
                    <a:lnTo>
                      <a:pt x="16" y="0"/>
                    </a:lnTo>
                    <a:lnTo>
                      <a:pt x="27" y="10"/>
                    </a:lnTo>
                    <a:lnTo>
                      <a:pt x="27" y="14"/>
                    </a:lnTo>
                    <a:lnTo>
                      <a:pt x="16" y="28"/>
                    </a:lnTo>
                    <a:lnTo>
                      <a:pt x="11" y="24"/>
                    </a:lnTo>
                    <a:lnTo>
                      <a:pt x="0" y="24"/>
                    </a:lnTo>
                    <a:lnTo>
                      <a:pt x="0" y="5"/>
                    </a:lnTo>
                    <a:close/>
                  </a:path>
                </a:pathLst>
              </a:custGeom>
              <a:grpFill/>
              <a:ln w="9525">
                <a:solidFill>
                  <a:schemeClr val="bg1"/>
                </a:solidFill>
                <a:round/>
                <a:headEnd/>
                <a:tailEnd/>
              </a:ln>
            </p:spPr>
            <p:txBody>
              <a:bodyPr/>
              <a:lstStyle/>
              <a:p>
                <a:endParaRPr lang="it-IT"/>
              </a:p>
            </p:txBody>
          </p:sp>
          <p:sp>
            <p:nvSpPr>
              <p:cNvPr id="7106" name="Freeform 945"/>
              <p:cNvSpPr>
                <a:spLocks/>
              </p:cNvSpPr>
              <p:nvPr/>
            </p:nvSpPr>
            <p:spPr bwMode="auto">
              <a:xfrm>
                <a:off x="2866" y="2441"/>
                <a:ext cx="27" cy="28"/>
              </a:xfrm>
              <a:custGeom>
                <a:avLst/>
                <a:gdLst/>
                <a:ahLst/>
                <a:cxnLst>
                  <a:cxn ang="0">
                    <a:pos x="0" y="5"/>
                  </a:cxn>
                  <a:cxn ang="0">
                    <a:pos x="11" y="0"/>
                  </a:cxn>
                  <a:cxn ang="0">
                    <a:pos x="16" y="0"/>
                  </a:cxn>
                  <a:cxn ang="0">
                    <a:pos x="27" y="10"/>
                  </a:cxn>
                  <a:cxn ang="0">
                    <a:pos x="27" y="14"/>
                  </a:cxn>
                  <a:cxn ang="0">
                    <a:pos x="16" y="28"/>
                  </a:cxn>
                  <a:cxn ang="0">
                    <a:pos x="11" y="24"/>
                  </a:cxn>
                  <a:cxn ang="0">
                    <a:pos x="0" y="24"/>
                  </a:cxn>
                  <a:cxn ang="0">
                    <a:pos x="0" y="5"/>
                  </a:cxn>
                </a:cxnLst>
                <a:rect l="0" t="0" r="r" b="b"/>
                <a:pathLst>
                  <a:path w="27" h="28">
                    <a:moveTo>
                      <a:pt x="0" y="5"/>
                    </a:moveTo>
                    <a:lnTo>
                      <a:pt x="11" y="0"/>
                    </a:lnTo>
                    <a:lnTo>
                      <a:pt x="16" y="0"/>
                    </a:lnTo>
                    <a:lnTo>
                      <a:pt x="27" y="10"/>
                    </a:lnTo>
                    <a:lnTo>
                      <a:pt x="27" y="14"/>
                    </a:lnTo>
                    <a:lnTo>
                      <a:pt x="16" y="28"/>
                    </a:lnTo>
                    <a:lnTo>
                      <a:pt x="11" y="24"/>
                    </a:lnTo>
                    <a:lnTo>
                      <a:pt x="0" y="24"/>
                    </a:lnTo>
                    <a:lnTo>
                      <a:pt x="0" y="5"/>
                    </a:lnTo>
                  </a:path>
                </a:pathLst>
              </a:custGeom>
              <a:grpFill/>
              <a:ln w="4763" cap="rnd">
                <a:solidFill>
                  <a:schemeClr val="bg1"/>
                </a:solidFill>
                <a:prstDash val="solid"/>
                <a:round/>
                <a:headEnd/>
                <a:tailEnd/>
              </a:ln>
            </p:spPr>
            <p:txBody>
              <a:bodyPr/>
              <a:lstStyle/>
              <a:p>
                <a:endParaRPr lang="it-IT"/>
              </a:p>
            </p:txBody>
          </p:sp>
        </p:grpSp>
        <p:grpSp>
          <p:nvGrpSpPr>
            <p:cNvPr id="4498" name="Group 949"/>
            <p:cNvGrpSpPr>
              <a:grpSpLocks/>
            </p:cNvGrpSpPr>
            <p:nvPr/>
          </p:nvGrpSpPr>
          <p:grpSpPr bwMode="auto">
            <a:xfrm>
              <a:off x="4542886" y="5278216"/>
              <a:ext cx="70450" cy="63037"/>
              <a:chOff x="2883" y="2451"/>
              <a:chExt cx="42" cy="42"/>
            </a:xfrm>
            <a:solidFill>
              <a:schemeClr val="bg1">
                <a:lumMod val="75000"/>
              </a:schemeClr>
            </a:solidFill>
          </p:grpSpPr>
          <p:sp>
            <p:nvSpPr>
              <p:cNvPr id="7103" name="Freeform 947"/>
              <p:cNvSpPr>
                <a:spLocks/>
              </p:cNvSpPr>
              <p:nvPr/>
            </p:nvSpPr>
            <p:spPr bwMode="auto">
              <a:xfrm>
                <a:off x="2883" y="2451"/>
                <a:ext cx="42" cy="42"/>
              </a:xfrm>
              <a:custGeom>
                <a:avLst/>
                <a:gdLst/>
                <a:ahLst/>
                <a:cxnLst>
                  <a:cxn ang="0">
                    <a:pos x="42" y="42"/>
                  </a:cxn>
                  <a:cxn ang="0">
                    <a:pos x="42" y="28"/>
                  </a:cxn>
                  <a:cxn ang="0">
                    <a:pos x="32" y="23"/>
                  </a:cxn>
                  <a:cxn ang="0">
                    <a:pos x="32" y="14"/>
                  </a:cxn>
                  <a:cxn ang="0">
                    <a:pos x="26" y="14"/>
                  </a:cxn>
                  <a:cxn ang="0">
                    <a:pos x="15" y="0"/>
                  </a:cxn>
                  <a:cxn ang="0">
                    <a:pos x="10" y="4"/>
                  </a:cxn>
                  <a:cxn ang="0">
                    <a:pos x="0" y="18"/>
                  </a:cxn>
                  <a:cxn ang="0">
                    <a:pos x="32" y="42"/>
                  </a:cxn>
                  <a:cxn ang="0">
                    <a:pos x="42" y="42"/>
                  </a:cxn>
                </a:cxnLst>
                <a:rect l="0" t="0" r="r" b="b"/>
                <a:pathLst>
                  <a:path w="42" h="42">
                    <a:moveTo>
                      <a:pt x="42" y="42"/>
                    </a:moveTo>
                    <a:lnTo>
                      <a:pt x="42" y="28"/>
                    </a:lnTo>
                    <a:lnTo>
                      <a:pt x="32" y="23"/>
                    </a:lnTo>
                    <a:lnTo>
                      <a:pt x="32" y="14"/>
                    </a:lnTo>
                    <a:lnTo>
                      <a:pt x="26" y="14"/>
                    </a:lnTo>
                    <a:lnTo>
                      <a:pt x="15" y="0"/>
                    </a:lnTo>
                    <a:lnTo>
                      <a:pt x="10" y="4"/>
                    </a:lnTo>
                    <a:lnTo>
                      <a:pt x="0" y="18"/>
                    </a:lnTo>
                    <a:lnTo>
                      <a:pt x="32" y="42"/>
                    </a:lnTo>
                    <a:lnTo>
                      <a:pt x="42" y="42"/>
                    </a:lnTo>
                    <a:close/>
                  </a:path>
                </a:pathLst>
              </a:custGeom>
              <a:grpFill/>
              <a:ln w="9525">
                <a:solidFill>
                  <a:schemeClr val="bg1"/>
                </a:solidFill>
                <a:round/>
                <a:headEnd/>
                <a:tailEnd/>
              </a:ln>
            </p:spPr>
            <p:txBody>
              <a:bodyPr/>
              <a:lstStyle/>
              <a:p>
                <a:endParaRPr lang="it-IT"/>
              </a:p>
            </p:txBody>
          </p:sp>
          <p:sp>
            <p:nvSpPr>
              <p:cNvPr id="7104" name="Freeform 948"/>
              <p:cNvSpPr>
                <a:spLocks/>
              </p:cNvSpPr>
              <p:nvPr/>
            </p:nvSpPr>
            <p:spPr bwMode="auto">
              <a:xfrm>
                <a:off x="2883" y="2451"/>
                <a:ext cx="42" cy="42"/>
              </a:xfrm>
              <a:custGeom>
                <a:avLst/>
                <a:gdLst/>
                <a:ahLst/>
                <a:cxnLst>
                  <a:cxn ang="0">
                    <a:pos x="42" y="42"/>
                  </a:cxn>
                  <a:cxn ang="0">
                    <a:pos x="42" y="28"/>
                  </a:cxn>
                  <a:cxn ang="0">
                    <a:pos x="32" y="23"/>
                  </a:cxn>
                  <a:cxn ang="0">
                    <a:pos x="32" y="14"/>
                  </a:cxn>
                  <a:cxn ang="0">
                    <a:pos x="26" y="14"/>
                  </a:cxn>
                  <a:cxn ang="0">
                    <a:pos x="15" y="0"/>
                  </a:cxn>
                  <a:cxn ang="0">
                    <a:pos x="10" y="4"/>
                  </a:cxn>
                  <a:cxn ang="0">
                    <a:pos x="0" y="18"/>
                  </a:cxn>
                  <a:cxn ang="0">
                    <a:pos x="32" y="42"/>
                  </a:cxn>
                  <a:cxn ang="0">
                    <a:pos x="42" y="42"/>
                  </a:cxn>
                </a:cxnLst>
                <a:rect l="0" t="0" r="r" b="b"/>
                <a:pathLst>
                  <a:path w="42" h="42">
                    <a:moveTo>
                      <a:pt x="42" y="42"/>
                    </a:moveTo>
                    <a:lnTo>
                      <a:pt x="42" y="28"/>
                    </a:lnTo>
                    <a:lnTo>
                      <a:pt x="32" y="23"/>
                    </a:lnTo>
                    <a:lnTo>
                      <a:pt x="32" y="14"/>
                    </a:lnTo>
                    <a:lnTo>
                      <a:pt x="26" y="14"/>
                    </a:lnTo>
                    <a:lnTo>
                      <a:pt x="15" y="0"/>
                    </a:lnTo>
                    <a:lnTo>
                      <a:pt x="10" y="4"/>
                    </a:lnTo>
                    <a:lnTo>
                      <a:pt x="0" y="18"/>
                    </a:lnTo>
                    <a:lnTo>
                      <a:pt x="32" y="42"/>
                    </a:lnTo>
                    <a:lnTo>
                      <a:pt x="42" y="42"/>
                    </a:lnTo>
                    <a:close/>
                  </a:path>
                </a:pathLst>
              </a:custGeom>
              <a:grpFill/>
              <a:ln w="4763" cap="rnd">
                <a:solidFill>
                  <a:schemeClr val="bg1"/>
                </a:solidFill>
                <a:prstDash val="solid"/>
                <a:round/>
                <a:headEnd/>
                <a:tailEnd/>
              </a:ln>
            </p:spPr>
            <p:txBody>
              <a:bodyPr/>
              <a:lstStyle/>
              <a:p>
                <a:endParaRPr lang="it-IT"/>
              </a:p>
            </p:txBody>
          </p:sp>
        </p:grpSp>
        <p:grpSp>
          <p:nvGrpSpPr>
            <p:cNvPr id="4499" name="Group 952"/>
            <p:cNvGrpSpPr>
              <a:grpSpLocks/>
            </p:cNvGrpSpPr>
            <p:nvPr/>
          </p:nvGrpSpPr>
          <p:grpSpPr bwMode="auto">
            <a:xfrm>
              <a:off x="4542886" y="5278216"/>
              <a:ext cx="70450" cy="63037"/>
              <a:chOff x="2883" y="2451"/>
              <a:chExt cx="42" cy="42"/>
            </a:xfrm>
            <a:solidFill>
              <a:schemeClr val="bg1">
                <a:lumMod val="75000"/>
              </a:schemeClr>
            </a:solidFill>
          </p:grpSpPr>
          <p:sp>
            <p:nvSpPr>
              <p:cNvPr id="7101" name="Freeform 950"/>
              <p:cNvSpPr>
                <a:spLocks/>
              </p:cNvSpPr>
              <p:nvPr/>
            </p:nvSpPr>
            <p:spPr bwMode="auto">
              <a:xfrm>
                <a:off x="2883" y="2451"/>
                <a:ext cx="42" cy="42"/>
              </a:xfrm>
              <a:custGeom>
                <a:avLst/>
                <a:gdLst/>
                <a:ahLst/>
                <a:cxnLst>
                  <a:cxn ang="0">
                    <a:pos x="42" y="42"/>
                  </a:cxn>
                  <a:cxn ang="0">
                    <a:pos x="42" y="28"/>
                  </a:cxn>
                  <a:cxn ang="0">
                    <a:pos x="32" y="23"/>
                  </a:cxn>
                  <a:cxn ang="0">
                    <a:pos x="32" y="14"/>
                  </a:cxn>
                  <a:cxn ang="0">
                    <a:pos x="26" y="14"/>
                  </a:cxn>
                  <a:cxn ang="0">
                    <a:pos x="15" y="0"/>
                  </a:cxn>
                  <a:cxn ang="0">
                    <a:pos x="10" y="4"/>
                  </a:cxn>
                  <a:cxn ang="0">
                    <a:pos x="0" y="18"/>
                  </a:cxn>
                  <a:cxn ang="0">
                    <a:pos x="32" y="42"/>
                  </a:cxn>
                  <a:cxn ang="0">
                    <a:pos x="42" y="42"/>
                  </a:cxn>
                </a:cxnLst>
                <a:rect l="0" t="0" r="r" b="b"/>
                <a:pathLst>
                  <a:path w="42" h="42">
                    <a:moveTo>
                      <a:pt x="42" y="42"/>
                    </a:moveTo>
                    <a:lnTo>
                      <a:pt x="42" y="28"/>
                    </a:lnTo>
                    <a:lnTo>
                      <a:pt x="32" y="23"/>
                    </a:lnTo>
                    <a:lnTo>
                      <a:pt x="32" y="14"/>
                    </a:lnTo>
                    <a:lnTo>
                      <a:pt x="26" y="14"/>
                    </a:lnTo>
                    <a:lnTo>
                      <a:pt x="15" y="0"/>
                    </a:lnTo>
                    <a:lnTo>
                      <a:pt x="10" y="4"/>
                    </a:lnTo>
                    <a:lnTo>
                      <a:pt x="0" y="18"/>
                    </a:lnTo>
                    <a:lnTo>
                      <a:pt x="32" y="42"/>
                    </a:lnTo>
                    <a:lnTo>
                      <a:pt x="42" y="42"/>
                    </a:lnTo>
                    <a:close/>
                  </a:path>
                </a:pathLst>
              </a:custGeom>
              <a:grpFill/>
              <a:ln w="9525">
                <a:solidFill>
                  <a:schemeClr val="bg1"/>
                </a:solidFill>
                <a:round/>
                <a:headEnd/>
                <a:tailEnd/>
              </a:ln>
            </p:spPr>
            <p:txBody>
              <a:bodyPr/>
              <a:lstStyle/>
              <a:p>
                <a:endParaRPr lang="it-IT"/>
              </a:p>
            </p:txBody>
          </p:sp>
          <p:sp>
            <p:nvSpPr>
              <p:cNvPr id="7102" name="Freeform 951"/>
              <p:cNvSpPr>
                <a:spLocks/>
              </p:cNvSpPr>
              <p:nvPr/>
            </p:nvSpPr>
            <p:spPr bwMode="auto">
              <a:xfrm>
                <a:off x="2883" y="2451"/>
                <a:ext cx="42" cy="42"/>
              </a:xfrm>
              <a:custGeom>
                <a:avLst/>
                <a:gdLst/>
                <a:ahLst/>
                <a:cxnLst>
                  <a:cxn ang="0">
                    <a:pos x="42" y="42"/>
                  </a:cxn>
                  <a:cxn ang="0">
                    <a:pos x="42" y="28"/>
                  </a:cxn>
                  <a:cxn ang="0">
                    <a:pos x="32" y="23"/>
                  </a:cxn>
                  <a:cxn ang="0">
                    <a:pos x="32" y="14"/>
                  </a:cxn>
                  <a:cxn ang="0">
                    <a:pos x="26" y="14"/>
                  </a:cxn>
                  <a:cxn ang="0">
                    <a:pos x="15" y="0"/>
                  </a:cxn>
                  <a:cxn ang="0">
                    <a:pos x="10" y="4"/>
                  </a:cxn>
                  <a:cxn ang="0">
                    <a:pos x="0" y="18"/>
                  </a:cxn>
                  <a:cxn ang="0">
                    <a:pos x="32" y="42"/>
                  </a:cxn>
                  <a:cxn ang="0">
                    <a:pos x="42" y="42"/>
                  </a:cxn>
                </a:cxnLst>
                <a:rect l="0" t="0" r="r" b="b"/>
                <a:pathLst>
                  <a:path w="42" h="42">
                    <a:moveTo>
                      <a:pt x="42" y="42"/>
                    </a:moveTo>
                    <a:lnTo>
                      <a:pt x="42" y="28"/>
                    </a:lnTo>
                    <a:lnTo>
                      <a:pt x="32" y="23"/>
                    </a:lnTo>
                    <a:lnTo>
                      <a:pt x="32" y="14"/>
                    </a:lnTo>
                    <a:lnTo>
                      <a:pt x="26" y="14"/>
                    </a:lnTo>
                    <a:lnTo>
                      <a:pt x="15" y="0"/>
                    </a:lnTo>
                    <a:lnTo>
                      <a:pt x="10" y="4"/>
                    </a:lnTo>
                    <a:lnTo>
                      <a:pt x="0" y="18"/>
                    </a:lnTo>
                    <a:lnTo>
                      <a:pt x="32" y="42"/>
                    </a:lnTo>
                    <a:lnTo>
                      <a:pt x="42" y="42"/>
                    </a:lnTo>
                  </a:path>
                </a:pathLst>
              </a:custGeom>
              <a:grpFill/>
              <a:ln w="4763" cap="rnd">
                <a:solidFill>
                  <a:schemeClr val="bg1"/>
                </a:solidFill>
                <a:prstDash val="solid"/>
                <a:round/>
                <a:headEnd/>
                <a:tailEnd/>
              </a:ln>
            </p:spPr>
            <p:txBody>
              <a:bodyPr/>
              <a:lstStyle/>
              <a:p>
                <a:endParaRPr lang="it-IT"/>
              </a:p>
            </p:txBody>
          </p:sp>
        </p:grpSp>
        <p:grpSp>
          <p:nvGrpSpPr>
            <p:cNvPr id="4500" name="Group 955"/>
            <p:cNvGrpSpPr>
              <a:grpSpLocks/>
            </p:cNvGrpSpPr>
            <p:nvPr/>
          </p:nvGrpSpPr>
          <p:grpSpPr bwMode="auto">
            <a:xfrm>
              <a:off x="4650239" y="5194168"/>
              <a:ext cx="125805" cy="78045"/>
              <a:chOff x="2947" y="2395"/>
              <a:chExt cx="75" cy="52"/>
            </a:xfrm>
            <a:solidFill>
              <a:schemeClr val="bg1">
                <a:lumMod val="75000"/>
              </a:schemeClr>
            </a:solidFill>
          </p:grpSpPr>
          <p:sp>
            <p:nvSpPr>
              <p:cNvPr id="7099" name="Freeform 953"/>
              <p:cNvSpPr>
                <a:spLocks/>
              </p:cNvSpPr>
              <p:nvPr/>
            </p:nvSpPr>
            <p:spPr bwMode="auto">
              <a:xfrm>
                <a:off x="2947" y="2395"/>
                <a:ext cx="75" cy="52"/>
              </a:xfrm>
              <a:custGeom>
                <a:avLst/>
                <a:gdLst/>
                <a:ahLst/>
                <a:cxnLst>
                  <a:cxn ang="0">
                    <a:pos x="0" y="41"/>
                  </a:cxn>
                  <a:cxn ang="0">
                    <a:pos x="5" y="32"/>
                  </a:cxn>
                  <a:cxn ang="0">
                    <a:pos x="17" y="13"/>
                  </a:cxn>
                  <a:cxn ang="0">
                    <a:pos x="32" y="9"/>
                  </a:cxn>
                  <a:cxn ang="0">
                    <a:pos x="43" y="0"/>
                  </a:cxn>
                  <a:cxn ang="0">
                    <a:pos x="58" y="0"/>
                  </a:cxn>
                  <a:cxn ang="0">
                    <a:pos x="58" y="9"/>
                  </a:cxn>
                  <a:cxn ang="0">
                    <a:pos x="68" y="23"/>
                  </a:cxn>
                  <a:cxn ang="0">
                    <a:pos x="75" y="23"/>
                  </a:cxn>
                  <a:cxn ang="0">
                    <a:pos x="75" y="28"/>
                  </a:cxn>
                  <a:cxn ang="0">
                    <a:pos x="64" y="32"/>
                  </a:cxn>
                  <a:cxn ang="0">
                    <a:pos x="48" y="32"/>
                  </a:cxn>
                  <a:cxn ang="0">
                    <a:pos x="27" y="32"/>
                  </a:cxn>
                  <a:cxn ang="0">
                    <a:pos x="27" y="41"/>
                  </a:cxn>
                  <a:cxn ang="0">
                    <a:pos x="27" y="52"/>
                  </a:cxn>
                  <a:cxn ang="0">
                    <a:pos x="17" y="46"/>
                  </a:cxn>
                  <a:cxn ang="0">
                    <a:pos x="5" y="46"/>
                  </a:cxn>
                  <a:cxn ang="0">
                    <a:pos x="0" y="41"/>
                  </a:cxn>
                </a:cxnLst>
                <a:rect l="0" t="0" r="r" b="b"/>
                <a:pathLst>
                  <a:path w="75" h="52">
                    <a:moveTo>
                      <a:pt x="0" y="41"/>
                    </a:moveTo>
                    <a:lnTo>
                      <a:pt x="5" y="32"/>
                    </a:lnTo>
                    <a:lnTo>
                      <a:pt x="17" y="13"/>
                    </a:lnTo>
                    <a:lnTo>
                      <a:pt x="32" y="9"/>
                    </a:lnTo>
                    <a:lnTo>
                      <a:pt x="43" y="0"/>
                    </a:lnTo>
                    <a:lnTo>
                      <a:pt x="58" y="0"/>
                    </a:lnTo>
                    <a:lnTo>
                      <a:pt x="58" y="9"/>
                    </a:lnTo>
                    <a:lnTo>
                      <a:pt x="68" y="23"/>
                    </a:lnTo>
                    <a:lnTo>
                      <a:pt x="75" y="23"/>
                    </a:lnTo>
                    <a:lnTo>
                      <a:pt x="75" y="28"/>
                    </a:lnTo>
                    <a:lnTo>
                      <a:pt x="64" y="32"/>
                    </a:lnTo>
                    <a:lnTo>
                      <a:pt x="48" y="32"/>
                    </a:lnTo>
                    <a:lnTo>
                      <a:pt x="27" y="32"/>
                    </a:lnTo>
                    <a:lnTo>
                      <a:pt x="27" y="41"/>
                    </a:lnTo>
                    <a:lnTo>
                      <a:pt x="27" y="52"/>
                    </a:lnTo>
                    <a:lnTo>
                      <a:pt x="17" y="46"/>
                    </a:lnTo>
                    <a:lnTo>
                      <a:pt x="5" y="46"/>
                    </a:lnTo>
                    <a:lnTo>
                      <a:pt x="0" y="41"/>
                    </a:lnTo>
                    <a:close/>
                  </a:path>
                </a:pathLst>
              </a:custGeom>
              <a:grpFill/>
              <a:ln w="9525">
                <a:solidFill>
                  <a:schemeClr val="bg1"/>
                </a:solidFill>
                <a:round/>
                <a:headEnd/>
                <a:tailEnd/>
              </a:ln>
            </p:spPr>
            <p:txBody>
              <a:bodyPr/>
              <a:lstStyle/>
              <a:p>
                <a:endParaRPr lang="it-IT"/>
              </a:p>
            </p:txBody>
          </p:sp>
          <p:sp>
            <p:nvSpPr>
              <p:cNvPr id="7100" name="Freeform 954"/>
              <p:cNvSpPr>
                <a:spLocks/>
              </p:cNvSpPr>
              <p:nvPr/>
            </p:nvSpPr>
            <p:spPr bwMode="auto">
              <a:xfrm>
                <a:off x="2947" y="2395"/>
                <a:ext cx="75" cy="52"/>
              </a:xfrm>
              <a:custGeom>
                <a:avLst/>
                <a:gdLst/>
                <a:ahLst/>
                <a:cxnLst>
                  <a:cxn ang="0">
                    <a:pos x="0" y="41"/>
                  </a:cxn>
                  <a:cxn ang="0">
                    <a:pos x="5" y="32"/>
                  </a:cxn>
                  <a:cxn ang="0">
                    <a:pos x="17" y="13"/>
                  </a:cxn>
                  <a:cxn ang="0">
                    <a:pos x="32" y="9"/>
                  </a:cxn>
                  <a:cxn ang="0">
                    <a:pos x="43" y="0"/>
                  </a:cxn>
                  <a:cxn ang="0">
                    <a:pos x="58" y="0"/>
                  </a:cxn>
                  <a:cxn ang="0">
                    <a:pos x="58" y="9"/>
                  </a:cxn>
                  <a:cxn ang="0">
                    <a:pos x="68" y="23"/>
                  </a:cxn>
                  <a:cxn ang="0">
                    <a:pos x="75" y="23"/>
                  </a:cxn>
                  <a:cxn ang="0">
                    <a:pos x="75" y="28"/>
                  </a:cxn>
                  <a:cxn ang="0">
                    <a:pos x="64" y="32"/>
                  </a:cxn>
                  <a:cxn ang="0">
                    <a:pos x="48" y="32"/>
                  </a:cxn>
                  <a:cxn ang="0">
                    <a:pos x="27" y="32"/>
                  </a:cxn>
                  <a:cxn ang="0">
                    <a:pos x="27" y="41"/>
                  </a:cxn>
                  <a:cxn ang="0">
                    <a:pos x="27" y="52"/>
                  </a:cxn>
                  <a:cxn ang="0">
                    <a:pos x="17" y="46"/>
                  </a:cxn>
                  <a:cxn ang="0">
                    <a:pos x="5" y="46"/>
                  </a:cxn>
                  <a:cxn ang="0">
                    <a:pos x="0" y="41"/>
                  </a:cxn>
                </a:cxnLst>
                <a:rect l="0" t="0" r="r" b="b"/>
                <a:pathLst>
                  <a:path w="75" h="52">
                    <a:moveTo>
                      <a:pt x="0" y="41"/>
                    </a:moveTo>
                    <a:lnTo>
                      <a:pt x="5" y="32"/>
                    </a:lnTo>
                    <a:lnTo>
                      <a:pt x="17" y="13"/>
                    </a:lnTo>
                    <a:lnTo>
                      <a:pt x="32" y="9"/>
                    </a:lnTo>
                    <a:lnTo>
                      <a:pt x="43" y="0"/>
                    </a:lnTo>
                    <a:lnTo>
                      <a:pt x="58" y="0"/>
                    </a:lnTo>
                    <a:lnTo>
                      <a:pt x="58" y="9"/>
                    </a:lnTo>
                    <a:lnTo>
                      <a:pt x="68" y="23"/>
                    </a:lnTo>
                    <a:lnTo>
                      <a:pt x="75" y="23"/>
                    </a:lnTo>
                    <a:lnTo>
                      <a:pt x="75" y="28"/>
                    </a:lnTo>
                    <a:lnTo>
                      <a:pt x="64" y="32"/>
                    </a:lnTo>
                    <a:lnTo>
                      <a:pt x="48" y="32"/>
                    </a:lnTo>
                    <a:lnTo>
                      <a:pt x="27" y="32"/>
                    </a:lnTo>
                    <a:lnTo>
                      <a:pt x="27" y="41"/>
                    </a:lnTo>
                    <a:lnTo>
                      <a:pt x="27" y="52"/>
                    </a:lnTo>
                    <a:lnTo>
                      <a:pt x="17" y="46"/>
                    </a:lnTo>
                    <a:lnTo>
                      <a:pt x="5" y="46"/>
                    </a:lnTo>
                    <a:lnTo>
                      <a:pt x="0" y="41"/>
                    </a:lnTo>
                    <a:close/>
                  </a:path>
                </a:pathLst>
              </a:custGeom>
              <a:grpFill/>
              <a:ln w="4763" cap="rnd">
                <a:solidFill>
                  <a:schemeClr val="bg1"/>
                </a:solidFill>
                <a:prstDash val="solid"/>
                <a:round/>
                <a:headEnd/>
                <a:tailEnd/>
              </a:ln>
            </p:spPr>
            <p:txBody>
              <a:bodyPr/>
              <a:lstStyle/>
              <a:p>
                <a:endParaRPr lang="it-IT"/>
              </a:p>
            </p:txBody>
          </p:sp>
        </p:grpSp>
        <p:grpSp>
          <p:nvGrpSpPr>
            <p:cNvPr id="4501" name="Group 958"/>
            <p:cNvGrpSpPr>
              <a:grpSpLocks/>
            </p:cNvGrpSpPr>
            <p:nvPr/>
          </p:nvGrpSpPr>
          <p:grpSpPr bwMode="auto">
            <a:xfrm>
              <a:off x="4650239" y="5194168"/>
              <a:ext cx="125805" cy="78045"/>
              <a:chOff x="2947" y="2395"/>
              <a:chExt cx="75" cy="52"/>
            </a:xfrm>
            <a:solidFill>
              <a:schemeClr val="bg1">
                <a:lumMod val="75000"/>
              </a:schemeClr>
            </a:solidFill>
          </p:grpSpPr>
          <p:sp>
            <p:nvSpPr>
              <p:cNvPr id="7097" name="Freeform 956"/>
              <p:cNvSpPr>
                <a:spLocks/>
              </p:cNvSpPr>
              <p:nvPr/>
            </p:nvSpPr>
            <p:spPr bwMode="auto">
              <a:xfrm>
                <a:off x="2947" y="2395"/>
                <a:ext cx="75" cy="52"/>
              </a:xfrm>
              <a:custGeom>
                <a:avLst/>
                <a:gdLst/>
                <a:ahLst/>
                <a:cxnLst>
                  <a:cxn ang="0">
                    <a:pos x="0" y="41"/>
                  </a:cxn>
                  <a:cxn ang="0">
                    <a:pos x="5" y="32"/>
                  </a:cxn>
                  <a:cxn ang="0">
                    <a:pos x="17" y="13"/>
                  </a:cxn>
                  <a:cxn ang="0">
                    <a:pos x="32" y="9"/>
                  </a:cxn>
                  <a:cxn ang="0">
                    <a:pos x="43" y="0"/>
                  </a:cxn>
                  <a:cxn ang="0">
                    <a:pos x="58" y="0"/>
                  </a:cxn>
                  <a:cxn ang="0">
                    <a:pos x="58" y="9"/>
                  </a:cxn>
                  <a:cxn ang="0">
                    <a:pos x="68" y="23"/>
                  </a:cxn>
                  <a:cxn ang="0">
                    <a:pos x="75" y="23"/>
                  </a:cxn>
                  <a:cxn ang="0">
                    <a:pos x="75" y="28"/>
                  </a:cxn>
                  <a:cxn ang="0">
                    <a:pos x="64" y="32"/>
                  </a:cxn>
                  <a:cxn ang="0">
                    <a:pos x="48" y="32"/>
                  </a:cxn>
                  <a:cxn ang="0">
                    <a:pos x="27" y="32"/>
                  </a:cxn>
                  <a:cxn ang="0">
                    <a:pos x="27" y="41"/>
                  </a:cxn>
                  <a:cxn ang="0">
                    <a:pos x="27" y="52"/>
                  </a:cxn>
                  <a:cxn ang="0">
                    <a:pos x="17" y="46"/>
                  </a:cxn>
                  <a:cxn ang="0">
                    <a:pos x="5" y="46"/>
                  </a:cxn>
                  <a:cxn ang="0">
                    <a:pos x="0" y="41"/>
                  </a:cxn>
                </a:cxnLst>
                <a:rect l="0" t="0" r="r" b="b"/>
                <a:pathLst>
                  <a:path w="75" h="52">
                    <a:moveTo>
                      <a:pt x="0" y="41"/>
                    </a:moveTo>
                    <a:lnTo>
                      <a:pt x="5" y="32"/>
                    </a:lnTo>
                    <a:lnTo>
                      <a:pt x="17" y="13"/>
                    </a:lnTo>
                    <a:lnTo>
                      <a:pt x="32" y="9"/>
                    </a:lnTo>
                    <a:lnTo>
                      <a:pt x="43" y="0"/>
                    </a:lnTo>
                    <a:lnTo>
                      <a:pt x="58" y="0"/>
                    </a:lnTo>
                    <a:lnTo>
                      <a:pt x="58" y="9"/>
                    </a:lnTo>
                    <a:lnTo>
                      <a:pt x="68" y="23"/>
                    </a:lnTo>
                    <a:lnTo>
                      <a:pt x="75" y="23"/>
                    </a:lnTo>
                    <a:lnTo>
                      <a:pt x="75" y="28"/>
                    </a:lnTo>
                    <a:lnTo>
                      <a:pt x="64" y="32"/>
                    </a:lnTo>
                    <a:lnTo>
                      <a:pt x="48" y="32"/>
                    </a:lnTo>
                    <a:lnTo>
                      <a:pt x="27" y="32"/>
                    </a:lnTo>
                    <a:lnTo>
                      <a:pt x="27" y="41"/>
                    </a:lnTo>
                    <a:lnTo>
                      <a:pt x="27" y="52"/>
                    </a:lnTo>
                    <a:lnTo>
                      <a:pt x="17" y="46"/>
                    </a:lnTo>
                    <a:lnTo>
                      <a:pt x="5" y="46"/>
                    </a:lnTo>
                    <a:lnTo>
                      <a:pt x="0" y="41"/>
                    </a:lnTo>
                    <a:close/>
                  </a:path>
                </a:pathLst>
              </a:custGeom>
              <a:grpFill/>
              <a:ln w="9525">
                <a:solidFill>
                  <a:schemeClr val="bg1"/>
                </a:solidFill>
                <a:round/>
                <a:headEnd/>
                <a:tailEnd/>
              </a:ln>
            </p:spPr>
            <p:txBody>
              <a:bodyPr/>
              <a:lstStyle/>
              <a:p>
                <a:endParaRPr lang="it-IT"/>
              </a:p>
            </p:txBody>
          </p:sp>
          <p:sp>
            <p:nvSpPr>
              <p:cNvPr id="7098" name="Freeform 957"/>
              <p:cNvSpPr>
                <a:spLocks/>
              </p:cNvSpPr>
              <p:nvPr/>
            </p:nvSpPr>
            <p:spPr bwMode="auto">
              <a:xfrm>
                <a:off x="2947" y="2395"/>
                <a:ext cx="75" cy="52"/>
              </a:xfrm>
              <a:custGeom>
                <a:avLst/>
                <a:gdLst/>
                <a:ahLst/>
                <a:cxnLst>
                  <a:cxn ang="0">
                    <a:pos x="0" y="41"/>
                  </a:cxn>
                  <a:cxn ang="0">
                    <a:pos x="5" y="32"/>
                  </a:cxn>
                  <a:cxn ang="0">
                    <a:pos x="17" y="13"/>
                  </a:cxn>
                  <a:cxn ang="0">
                    <a:pos x="32" y="9"/>
                  </a:cxn>
                  <a:cxn ang="0">
                    <a:pos x="43" y="0"/>
                  </a:cxn>
                  <a:cxn ang="0">
                    <a:pos x="58" y="0"/>
                  </a:cxn>
                  <a:cxn ang="0">
                    <a:pos x="58" y="9"/>
                  </a:cxn>
                  <a:cxn ang="0">
                    <a:pos x="68" y="23"/>
                  </a:cxn>
                  <a:cxn ang="0">
                    <a:pos x="75" y="23"/>
                  </a:cxn>
                  <a:cxn ang="0">
                    <a:pos x="75" y="28"/>
                  </a:cxn>
                  <a:cxn ang="0">
                    <a:pos x="64" y="32"/>
                  </a:cxn>
                  <a:cxn ang="0">
                    <a:pos x="48" y="32"/>
                  </a:cxn>
                  <a:cxn ang="0">
                    <a:pos x="27" y="32"/>
                  </a:cxn>
                  <a:cxn ang="0">
                    <a:pos x="27" y="41"/>
                  </a:cxn>
                  <a:cxn ang="0">
                    <a:pos x="27" y="52"/>
                  </a:cxn>
                  <a:cxn ang="0">
                    <a:pos x="17" y="46"/>
                  </a:cxn>
                  <a:cxn ang="0">
                    <a:pos x="5" y="46"/>
                  </a:cxn>
                  <a:cxn ang="0">
                    <a:pos x="0" y="41"/>
                  </a:cxn>
                </a:cxnLst>
                <a:rect l="0" t="0" r="r" b="b"/>
                <a:pathLst>
                  <a:path w="75" h="52">
                    <a:moveTo>
                      <a:pt x="0" y="41"/>
                    </a:moveTo>
                    <a:lnTo>
                      <a:pt x="5" y="32"/>
                    </a:lnTo>
                    <a:lnTo>
                      <a:pt x="17" y="13"/>
                    </a:lnTo>
                    <a:lnTo>
                      <a:pt x="32" y="9"/>
                    </a:lnTo>
                    <a:lnTo>
                      <a:pt x="43" y="0"/>
                    </a:lnTo>
                    <a:lnTo>
                      <a:pt x="58" y="0"/>
                    </a:lnTo>
                    <a:lnTo>
                      <a:pt x="58" y="9"/>
                    </a:lnTo>
                    <a:lnTo>
                      <a:pt x="68" y="23"/>
                    </a:lnTo>
                    <a:lnTo>
                      <a:pt x="75" y="23"/>
                    </a:lnTo>
                    <a:lnTo>
                      <a:pt x="75" y="28"/>
                    </a:lnTo>
                    <a:lnTo>
                      <a:pt x="64" y="32"/>
                    </a:lnTo>
                    <a:lnTo>
                      <a:pt x="48" y="32"/>
                    </a:lnTo>
                    <a:lnTo>
                      <a:pt x="27" y="32"/>
                    </a:lnTo>
                    <a:lnTo>
                      <a:pt x="27" y="41"/>
                    </a:lnTo>
                    <a:lnTo>
                      <a:pt x="27" y="52"/>
                    </a:lnTo>
                    <a:lnTo>
                      <a:pt x="17" y="46"/>
                    </a:lnTo>
                    <a:lnTo>
                      <a:pt x="5" y="46"/>
                    </a:lnTo>
                    <a:lnTo>
                      <a:pt x="0" y="41"/>
                    </a:lnTo>
                  </a:path>
                </a:pathLst>
              </a:custGeom>
              <a:grpFill/>
              <a:ln w="4763" cap="rnd">
                <a:solidFill>
                  <a:schemeClr val="bg1"/>
                </a:solidFill>
                <a:prstDash val="solid"/>
                <a:round/>
                <a:headEnd/>
                <a:tailEnd/>
              </a:ln>
            </p:spPr>
            <p:txBody>
              <a:bodyPr/>
              <a:lstStyle/>
              <a:p>
                <a:endParaRPr lang="it-IT"/>
              </a:p>
            </p:txBody>
          </p:sp>
        </p:grpSp>
        <p:grpSp>
          <p:nvGrpSpPr>
            <p:cNvPr id="4502" name="Group 961"/>
            <p:cNvGrpSpPr>
              <a:grpSpLocks/>
            </p:cNvGrpSpPr>
            <p:nvPr/>
          </p:nvGrpSpPr>
          <p:grpSpPr bwMode="auto">
            <a:xfrm>
              <a:off x="4730753" y="5242195"/>
              <a:ext cx="35226" cy="72042"/>
              <a:chOff x="2995" y="2427"/>
              <a:chExt cx="21" cy="48"/>
            </a:xfrm>
            <a:solidFill>
              <a:schemeClr val="bg1">
                <a:lumMod val="75000"/>
              </a:schemeClr>
            </a:solidFill>
          </p:grpSpPr>
          <p:sp>
            <p:nvSpPr>
              <p:cNvPr id="7095" name="Freeform 959"/>
              <p:cNvSpPr>
                <a:spLocks/>
              </p:cNvSpPr>
              <p:nvPr/>
            </p:nvSpPr>
            <p:spPr bwMode="auto">
              <a:xfrm>
                <a:off x="2995" y="2427"/>
                <a:ext cx="21" cy="48"/>
              </a:xfrm>
              <a:custGeom>
                <a:avLst/>
                <a:gdLst/>
                <a:ahLst/>
                <a:cxnLst>
                  <a:cxn ang="0">
                    <a:pos x="16" y="0"/>
                  </a:cxn>
                  <a:cxn ang="0">
                    <a:pos x="0" y="0"/>
                  </a:cxn>
                  <a:cxn ang="0">
                    <a:pos x="11" y="24"/>
                  </a:cxn>
                  <a:cxn ang="0">
                    <a:pos x="16" y="42"/>
                  </a:cxn>
                  <a:cxn ang="0">
                    <a:pos x="16" y="48"/>
                  </a:cxn>
                  <a:cxn ang="0">
                    <a:pos x="21" y="48"/>
                  </a:cxn>
                  <a:cxn ang="0">
                    <a:pos x="21" y="24"/>
                  </a:cxn>
                  <a:cxn ang="0">
                    <a:pos x="21" y="14"/>
                  </a:cxn>
                  <a:cxn ang="0">
                    <a:pos x="16" y="9"/>
                  </a:cxn>
                  <a:cxn ang="0">
                    <a:pos x="16" y="0"/>
                  </a:cxn>
                </a:cxnLst>
                <a:rect l="0" t="0" r="r" b="b"/>
                <a:pathLst>
                  <a:path w="21" h="48">
                    <a:moveTo>
                      <a:pt x="16" y="0"/>
                    </a:moveTo>
                    <a:lnTo>
                      <a:pt x="0" y="0"/>
                    </a:lnTo>
                    <a:lnTo>
                      <a:pt x="11" y="24"/>
                    </a:lnTo>
                    <a:lnTo>
                      <a:pt x="16" y="42"/>
                    </a:lnTo>
                    <a:lnTo>
                      <a:pt x="16" y="48"/>
                    </a:lnTo>
                    <a:lnTo>
                      <a:pt x="21" y="48"/>
                    </a:lnTo>
                    <a:lnTo>
                      <a:pt x="21" y="24"/>
                    </a:lnTo>
                    <a:lnTo>
                      <a:pt x="21" y="14"/>
                    </a:lnTo>
                    <a:lnTo>
                      <a:pt x="16" y="9"/>
                    </a:lnTo>
                    <a:lnTo>
                      <a:pt x="16" y="0"/>
                    </a:lnTo>
                    <a:close/>
                  </a:path>
                </a:pathLst>
              </a:custGeom>
              <a:grpFill/>
              <a:ln w="9525">
                <a:solidFill>
                  <a:schemeClr val="bg1"/>
                </a:solidFill>
                <a:round/>
                <a:headEnd/>
                <a:tailEnd/>
              </a:ln>
            </p:spPr>
            <p:txBody>
              <a:bodyPr/>
              <a:lstStyle/>
              <a:p>
                <a:endParaRPr lang="it-IT"/>
              </a:p>
            </p:txBody>
          </p:sp>
          <p:sp>
            <p:nvSpPr>
              <p:cNvPr id="7096" name="Freeform 960"/>
              <p:cNvSpPr>
                <a:spLocks/>
              </p:cNvSpPr>
              <p:nvPr/>
            </p:nvSpPr>
            <p:spPr bwMode="auto">
              <a:xfrm>
                <a:off x="2995" y="2427"/>
                <a:ext cx="21" cy="48"/>
              </a:xfrm>
              <a:custGeom>
                <a:avLst/>
                <a:gdLst/>
                <a:ahLst/>
                <a:cxnLst>
                  <a:cxn ang="0">
                    <a:pos x="16" y="0"/>
                  </a:cxn>
                  <a:cxn ang="0">
                    <a:pos x="0" y="0"/>
                  </a:cxn>
                  <a:cxn ang="0">
                    <a:pos x="11" y="24"/>
                  </a:cxn>
                  <a:cxn ang="0">
                    <a:pos x="16" y="42"/>
                  </a:cxn>
                  <a:cxn ang="0">
                    <a:pos x="16" y="48"/>
                  </a:cxn>
                  <a:cxn ang="0">
                    <a:pos x="21" y="48"/>
                  </a:cxn>
                  <a:cxn ang="0">
                    <a:pos x="21" y="24"/>
                  </a:cxn>
                  <a:cxn ang="0">
                    <a:pos x="21" y="14"/>
                  </a:cxn>
                  <a:cxn ang="0">
                    <a:pos x="16" y="9"/>
                  </a:cxn>
                  <a:cxn ang="0">
                    <a:pos x="16" y="0"/>
                  </a:cxn>
                </a:cxnLst>
                <a:rect l="0" t="0" r="r" b="b"/>
                <a:pathLst>
                  <a:path w="21" h="48">
                    <a:moveTo>
                      <a:pt x="16" y="0"/>
                    </a:moveTo>
                    <a:lnTo>
                      <a:pt x="0" y="0"/>
                    </a:lnTo>
                    <a:lnTo>
                      <a:pt x="11" y="24"/>
                    </a:lnTo>
                    <a:lnTo>
                      <a:pt x="16" y="42"/>
                    </a:lnTo>
                    <a:lnTo>
                      <a:pt x="16" y="48"/>
                    </a:lnTo>
                    <a:lnTo>
                      <a:pt x="21" y="48"/>
                    </a:lnTo>
                    <a:lnTo>
                      <a:pt x="21" y="24"/>
                    </a:lnTo>
                    <a:lnTo>
                      <a:pt x="21" y="14"/>
                    </a:lnTo>
                    <a:lnTo>
                      <a:pt x="16" y="9"/>
                    </a:lnTo>
                    <a:lnTo>
                      <a:pt x="16" y="0"/>
                    </a:lnTo>
                    <a:close/>
                  </a:path>
                </a:pathLst>
              </a:custGeom>
              <a:grpFill/>
              <a:ln w="4763" cap="rnd">
                <a:solidFill>
                  <a:schemeClr val="bg1"/>
                </a:solidFill>
                <a:prstDash val="solid"/>
                <a:round/>
                <a:headEnd/>
                <a:tailEnd/>
              </a:ln>
            </p:spPr>
            <p:txBody>
              <a:bodyPr/>
              <a:lstStyle/>
              <a:p>
                <a:endParaRPr lang="it-IT"/>
              </a:p>
            </p:txBody>
          </p:sp>
        </p:grpSp>
        <p:grpSp>
          <p:nvGrpSpPr>
            <p:cNvPr id="4503" name="Group 964"/>
            <p:cNvGrpSpPr>
              <a:grpSpLocks/>
            </p:cNvGrpSpPr>
            <p:nvPr/>
          </p:nvGrpSpPr>
          <p:grpSpPr bwMode="auto">
            <a:xfrm>
              <a:off x="4730753" y="5242195"/>
              <a:ext cx="35226" cy="72042"/>
              <a:chOff x="2995" y="2427"/>
              <a:chExt cx="21" cy="48"/>
            </a:xfrm>
            <a:solidFill>
              <a:schemeClr val="bg1">
                <a:lumMod val="75000"/>
              </a:schemeClr>
            </a:solidFill>
          </p:grpSpPr>
          <p:sp>
            <p:nvSpPr>
              <p:cNvPr id="7093" name="Freeform 962"/>
              <p:cNvSpPr>
                <a:spLocks/>
              </p:cNvSpPr>
              <p:nvPr/>
            </p:nvSpPr>
            <p:spPr bwMode="auto">
              <a:xfrm>
                <a:off x="2995" y="2427"/>
                <a:ext cx="21" cy="48"/>
              </a:xfrm>
              <a:custGeom>
                <a:avLst/>
                <a:gdLst/>
                <a:ahLst/>
                <a:cxnLst>
                  <a:cxn ang="0">
                    <a:pos x="16" y="0"/>
                  </a:cxn>
                  <a:cxn ang="0">
                    <a:pos x="0" y="0"/>
                  </a:cxn>
                  <a:cxn ang="0">
                    <a:pos x="11" y="24"/>
                  </a:cxn>
                  <a:cxn ang="0">
                    <a:pos x="16" y="42"/>
                  </a:cxn>
                  <a:cxn ang="0">
                    <a:pos x="16" y="48"/>
                  </a:cxn>
                  <a:cxn ang="0">
                    <a:pos x="21" y="48"/>
                  </a:cxn>
                  <a:cxn ang="0">
                    <a:pos x="21" y="24"/>
                  </a:cxn>
                  <a:cxn ang="0">
                    <a:pos x="21" y="14"/>
                  </a:cxn>
                  <a:cxn ang="0">
                    <a:pos x="16" y="9"/>
                  </a:cxn>
                  <a:cxn ang="0">
                    <a:pos x="16" y="0"/>
                  </a:cxn>
                </a:cxnLst>
                <a:rect l="0" t="0" r="r" b="b"/>
                <a:pathLst>
                  <a:path w="21" h="48">
                    <a:moveTo>
                      <a:pt x="16" y="0"/>
                    </a:moveTo>
                    <a:lnTo>
                      <a:pt x="0" y="0"/>
                    </a:lnTo>
                    <a:lnTo>
                      <a:pt x="11" y="24"/>
                    </a:lnTo>
                    <a:lnTo>
                      <a:pt x="16" y="42"/>
                    </a:lnTo>
                    <a:lnTo>
                      <a:pt x="16" y="48"/>
                    </a:lnTo>
                    <a:lnTo>
                      <a:pt x="21" y="48"/>
                    </a:lnTo>
                    <a:lnTo>
                      <a:pt x="21" y="24"/>
                    </a:lnTo>
                    <a:lnTo>
                      <a:pt x="21" y="14"/>
                    </a:lnTo>
                    <a:lnTo>
                      <a:pt x="16" y="9"/>
                    </a:lnTo>
                    <a:lnTo>
                      <a:pt x="16" y="0"/>
                    </a:lnTo>
                    <a:close/>
                  </a:path>
                </a:pathLst>
              </a:custGeom>
              <a:grpFill/>
              <a:ln w="9525">
                <a:solidFill>
                  <a:schemeClr val="bg1"/>
                </a:solidFill>
                <a:round/>
                <a:headEnd/>
                <a:tailEnd/>
              </a:ln>
            </p:spPr>
            <p:txBody>
              <a:bodyPr/>
              <a:lstStyle/>
              <a:p>
                <a:endParaRPr lang="it-IT"/>
              </a:p>
            </p:txBody>
          </p:sp>
          <p:sp>
            <p:nvSpPr>
              <p:cNvPr id="7094" name="Freeform 963"/>
              <p:cNvSpPr>
                <a:spLocks/>
              </p:cNvSpPr>
              <p:nvPr/>
            </p:nvSpPr>
            <p:spPr bwMode="auto">
              <a:xfrm>
                <a:off x="2995" y="2427"/>
                <a:ext cx="21" cy="48"/>
              </a:xfrm>
              <a:custGeom>
                <a:avLst/>
                <a:gdLst/>
                <a:ahLst/>
                <a:cxnLst>
                  <a:cxn ang="0">
                    <a:pos x="16" y="0"/>
                  </a:cxn>
                  <a:cxn ang="0">
                    <a:pos x="0" y="0"/>
                  </a:cxn>
                  <a:cxn ang="0">
                    <a:pos x="11" y="24"/>
                  </a:cxn>
                  <a:cxn ang="0">
                    <a:pos x="16" y="42"/>
                  </a:cxn>
                  <a:cxn ang="0">
                    <a:pos x="16" y="48"/>
                  </a:cxn>
                  <a:cxn ang="0">
                    <a:pos x="21" y="48"/>
                  </a:cxn>
                  <a:cxn ang="0">
                    <a:pos x="21" y="24"/>
                  </a:cxn>
                  <a:cxn ang="0">
                    <a:pos x="21" y="14"/>
                  </a:cxn>
                  <a:cxn ang="0">
                    <a:pos x="16" y="9"/>
                  </a:cxn>
                  <a:cxn ang="0">
                    <a:pos x="16" y="0"/>
                  </a:cxn>
                </a:cxnLst>
                <a:rect l="0" t="0" r="r" b="b"/>
                <a:pathLst>
                  <a:path w="21" h="48">
                    <a:moveTo>
                      <a:pt x="16" y="0"/>
                    </a:moveTo>
                    <a:lnTo>
                      <a:pt x="0" y="0"/>
                    </a:lnTo>
                    <a:lnTo>
                      <a:pt x="11" y="24"/>
                    </a:lnTo>
                    <a:lnTo>
                      <a:pt x="16" y="42"/>
                    </a:lnTo>
                    <a:lnTo>
                      <a:pt x="16" y="48"/>
                    </a:lnTo>
                    <a:lnTo>
                      <a:pt x="21" y="48"/>
                    </a:lnTo>
                    <a:lnTo>
                      <a:pt x="21" y="24"/>
                    </a:lnTo>
                    <a:lnTo>
                      <a:pt x="21" y="14"/>
                    </a:lnTo>
                    <a:lnTo>
                      <a:pt x="16" y="9"/>
                    </a:lnTo>
                    <a:lnTo>
                      <a:pt x="16" y="0"/>
                    </a:lnTo>
                  </a:path>
                </a:pathLst>
              </a:custGeom>
              <a:grpFill/>
              <a:ln w="4763" cap="rnd">
                <a:solidFill>
                  <a:schemeClr val="bg1"/>
                </a:solidFill>
                <a:prstDash val="solid"/>
                <a:round/>
                <a:headEnd/>
                <a:tailEnd/>
              </a:ln>
            </p:spPr>
            <p:txBody>
              <a:bodyPr/>
              <a:lstStyle/>
              <a:p>
                <a:endParaRPr lang="it-IT"/>
              </a:p>
            </p:txBody>
          </p:sp>
        </p:grpSp>
        <p:grpSp>
          <p:nvGrpSpPr>
            <p:cNvPr id="4504" name="Group 967"/>
            <p:cNvGrpSpPr>
              <a:grpSpLocks/>
            </p:cNvGrpSpPr>
            <p:nvPr/>
          </p:nvGrpSpPr>
          <p:grpSpPr bwMode="auto">
            <a:xfrm>
              <a:off x="4757591" y="5228687"/>
              <a:ext cx="43613" cy="85550"/>
              <a:chOff x="3011" y="2418"/>
              <a:chExt cx="26" cy="57"/>
            </a:xfrm>
            <a:solidFill>
              <a:schemeClr val="bg1">
                <a:lumMod val="75000"/>
              </a:schemeClr>
            </a:solidFill>
          </p:grpSpPr>
          <p:sp>
            <p:nvSpPr>
              <p:cNvPr id="7091" name="Freeform 965"/>
              <p:cNvSpPr>
                <a:spLocks/>
              </p:cNvSpPr>
              <p:nvPr/>
            </p:nvSpPr>
            <p:spPr bwMode="auto">
              <a:xfrm>
                <a:off x="3011" y="2418"/>
                <a:ext cx="26" cy="57"/>
              </a:xfrm>
              <a:custGeom>
                <a:avLst/>
                <a:gdLst/>
                <a:ahLst/>
                <a:cxnLst>
                  <a:cxn ang="0">
                    <a:pos x="11" y="5"/>
                  </a:cxn>
                  <a:cxn ang="0">
                    <a:pos x="0" y="9"/>
                  </a:cxn>
                  <a:cxn ang="0">
                    <a:pos x="0" y="18"/>
                  </a:cxn>
                  <a:cxn ang="0">
                    <a:pos x="4" y="23"/>
                  </a:cxn>
                  <a:cxn ang="0">
                    <a:pos x="4" y="33"/>
                  </a:cxn>
                  <a:cxn ang="0">
                    <a:pos x="4" y="57"/>
                  </a:cxn>
                  <a:cxn ang="0">
                    <a:pos x="16" y="57"/>
                  </a:cxn>
                  <a:cxn ang="0">
                    <a:pos x="16" y="38"/>
                  </a:cxn>
                  <a:cxn ang="0">
                    <a:pos x="26" y="18"/>
                  </a:cxn>
                  <a:cxn ang="0">
                    <a:pos x="26" y="5"/>
                  </a:cxn>
                  <a:cxn ang="0">
                    <a:pos x="16" y="0"/>
                  </a:cxn>
                  <a:cxn ang="0">
                    <a:pos x="11" y="0"/>
                  </a:cxn>
                  <a:cxn ang="0">
                    <a:pos x="11" y="5"/>
                  </a:cxn>
                </a:cxnLst>
                <a:rect l="0" t="0" r="r" b="b"/>
                <a:pathLst>
                  <a:path w="26" h="57">
                    <a:moveTo>
                      <a:pt x="11" y="5"/>
                    </a:moveTo>
                    <a:lnTo>
                      <a:pt x="0" y="9"/>
                    </a:lnTo>
                    <a:lnTo>
                      <a:pt x="0" y="18"/>
                    </a:lnTo>
                    <a:lnTo>
                      <a:pt x="4" y="23"/>
                    </a:lnTo>
                    <a:lnTo>
                      <a:pt x="4" y="33"/>
                    </a:lnTo>
                    <a:lnTo>
                      <a:pt x="4" y="57"/>
                    </a:lnTo>
                    <a:lnTo>
                      <a:pt x="16" y="57"/>
                    </a:lnTo>
                    <a:lnTo>
                      <a:pt x="16" y="38"/>
                    </a:lnTo>
                    <a:lnTo>
                      <a:pt x="26" y="18"/>
                    </a:lnTo>
                    <a:lnTo>
                      <a:pt x="26" y="5"/>
                    </a:lnTo>
                    <a:lnTo>
                      <a:pt x="16" y="0"/>
                    </a:lnTo>
                    <a:lnTo>
                      <a:pt x="11" y="0"/>
                    </a:lnTo>
                    <a:lnTo>
                      <a:pt x="11" y="5"/>
                    </a:lnTo>
                    <a:close/>
                  </a:path>
                </a:pathLst>
              </a:custGeom>
              <a:grpFill/>
              <a:ln w="9525">
                <a:solidFill>
                  <a:schemeClr val="bg1"/>
                </a:solidFill>
                <a:round/>
                <a:headEnd/>
                <a:tailEnd/>
              </a:ln>
            </p:spPr>
            <p:txBody>
              <a:bodyPr/>
              <a:lstStyle/>
              <a:p>
                <a:endParaRPr lang="it-IT"/>
              </a:p>
            </p:txBody>
          </p:sp>
          <p:sp>
            <p:nvSpPr>
              <p:cNvPr id="7092" name="Freeform 966"/>
              <p:cNvSpPr>
                <a:spLocks/>
              </p:cNvSpPr>
              <p:nvPr/>
            </p:nvSpPr>
            <p:spPr bwMode="auto">
              <a:xfrm>
                <a:off x="3011" y="2418"/>
                <a:ext cx="26" cy="57"/>
              </a:xfrm>
              <a:custGeom>
                <a:avLst/>
                <a:gdLst/>
                <a:ahLst/>
                <a:cxnLst>
                  <a:cxn ang="0">
                    <a:pos x="11" y="5"/>
                  </a:cxn>
                  <a:cxn ang="0">
                    <a:pos x="0" y="9"/>
                  </a:cxn>
                  <a:cxn ang="0">
                    <a:pos x="0" y="18"/>
                  </a:cxn>
                  <a:cxn ang="0">
                    <a:pos x="4" y="23"/>
                  </a:cxn>
                  <a:cxn ang="0">
                    <a:pos x="4" y="33"/>
                  </a:cxn>
                  <a:cxn ang="0">
                    <a:pos x="4" y="57"/>
                  </a:cxn>
                  <a:cxn ang="0">
                    <a:pos x="16" y="57"/>
                  </a:cxn>
                  <a:cxn ang="0">
                    <a:pos x="16" y="38"/>
                  </a:cxn>
                  <a:cxn ang="0">
                    <a:pos x="26" y="18"/>
                  </a:cxn>
                  <a:cxn ang="0">
                    <a:pos x="26" y="5"/>
                  </a:cxn>
                  <a:cxn ang="0">
                    <a:pos x="16" y="0"/>
                  </a:cxn>
                  <a:cxn ang="0">
                    <a:pos x="11" y="0"/>
                  </a:cxn>
                  <a:cxn ang="0">
                    <a:pos x="11" y="5"/>
                  </a:cxn>
                </a:cxnLst>
                <a:rect l="0" t="0" r="r" b="b"/>
                <a:pathLst>
                  <a:path w="26" h="57">
                    <a:moveTo>
                      <a:pt x="11" y="5"/>
                    </a:moveTo>
                    <a:lnTo>
                      <a:pt x="0" y="9"/>
                    </a:lnTo>
                    <a:lnTo>
                      <a:pt x="0" y="18"/>
                    </a:lnTo>
                    <a:lnTo>
                      <a:pt x="4" y="23"/>
                    </a:lnTo>
                    <a:lnTo>
                      <a:pt x="4" y="33"/>
                    </a:lnTo>
                    <a:lnTo>
                      <a:pt x="4" y="57"/>
                    </a:lnTo>
                    <a:lnTo>
                      <a:pt x="16" y="57"/>
                    </a:lnTo>
                    <a:lnTo>
                      <a:pt x="16" y="38"/>
                    </a:lnTo>
                    <a:lnTo>
                      <a:pt x="26" y="18"/>
                    </a:lnTo>
                    <a:lnTo>
                      <a:pt x="26" y="5"/>
                    </a:lnTo>
                    <a:lnTo>
                      <a:pt x="16" y="0"/>
                    </a:lnTo>
                    <a:lnTo>
                      <a:pt x="11" y="0"/>
                    </a:lnTo>
                    <a:lnTo>
                      <a:pt x="11" y="5"/>
                    </a:lnTo>
                    <a:close/>
                  </a:path>
                </a:pathLst>
              </a:custGeom>
              <a:grpFill/>
              <a:ln w="4763" cap="rnd">
                <a:solidFill>
                  <a:schemeClr val="bg1"/>
                </a:solidFill>
                <a:prstDash val="solid"/>
                <a:round/>
                <a:headEnd/>
                <a:tailEnd/>
              </a:ln>
            </p:spPr>
            <p:txBody>
              <a:bodyPr/>
              <a:lstStyle/>
              <a:p>
                <a:endParaRPr lang="it-IT"/>
              </a:p>
            </p:txBody>
          </p:sp>
        </p:grpSp>
        <p:grpSp>
          <p:nvGrpSpPr>
            <p:cNvPr id="4505" name="Group 970"/>
            <p:cNvGrpSpPr>
              <a:grpSpLocks/>
            </p:cNvGrpSpPr>
            <p:nvPr/>
          </p:nvGrpSpPr>
          <p:grpSpPr bwMode="auto">
            <a:xfrm>
              <a:off x="4757591" y="5228687"/>
              <a:ext cx="43613" cy="85550"/>
              <a:chOff x="3011" y="2418"/>
              <a:chExt cx="26" cy="57"/>
            </a:xfrm>
            <a:solidFill>
              <a:schemeClr val="bg1">
                <a:lumMod val="75000"/>
              </a:schemeClr>
            </a:solidFill>
          </p:grpSpPr>
          <p:sp>
            <p:nvSpPr>
              <p:cNvPr id="7089" name="Freeform 968"/>
              <p:cNvSpPr>
                <a:spLocks/>
              </p:cNvSpPr>
              <p:nvPr/>
            </p:nvSpPr>
            <p:spPr bwMode="auto">
              <a:xfrm>
                <a:off x="3011" y="2418"/>
                <a:ext cx="26" cy="57"/>
              </a:xfrm>
              <a:custGeom>
                <a:avLst/>
                <a:gdLst/>
                <a:ahLst/>
                <a:cxnLst>
                  <a:cxn ang="0">
                    <a:pos x="11" y="5"/>
                  </a:cxn>
                  <a:cxn ang="0">
                    <a:pos x="0" y="9"/>
                  </a:cxn>
                  <a:cxn ang="0">
                    <a:pos x="0" y="18"/>
                  </a:cxn>
                  <a:cxn ang="0">
                    <a:pos x="4" y="23"/>
                  </a:cxn>
                  <a:cxn ang="0">
                    <a:pos x="4" y="33"/>
                  </a:cxn>
                  <a:cxn ang="0">
                    <a:pos x="4" y="57"/>
                  </a:cxn>
                  <a:cxn ang="0">
                    <a:pos x="16" y="57"/>
                  </a:cxn>
                  <a:cxn ang="0">
                    <a:pos x="16" y="38"/>
                  </a:cxn>
                  <a:cxn ang="0">
                    <a:pos x="26" y="18"/>
                  </a:cxn>
                  <a:cxn ang="0">
                    <a:pos x="26" y="5"/>
                  </a:cxn>
                  <a:cxn ang="0">
                    <a:pos x="16" y="0"/>
                  </a:cxn>
                  <a:cxn ang="0">
                    <a:pos x="11" y="0"/>
                  </a:cxn>
                  <a:cxn ang="0">
                    <a:pos x="11" y="5"/>
                  </a:cxn>
                </a:cxnLst>
                <a:rect l="0" t="0" r="r" b="b"/>
                <a:pathLst>
                  <a:path w="26" h="57">
                    <a:moveTo>
                      <a:pt x="11" y="5"/>
                    </a:moveTo>
                    <a:lnTo>
                      <a:pt x="0" y="9"/>
                    </a:lnTo>
                    <a:lnTo>
                      <a:pt x="0" y="18"/>
                    </a:lnTo>
                    <a:lnTo>
                      <a:pt x="4" y="23"/>
                    </a:lnTo>
                    <a:lnTo>
                      <a:pt x="4" y="33"/>
                    </a:lnTo>
                    <a:lnTo>
                      <a:pt x="4" y="57"/>
                    </a:lnTo>
                    <a:lnTo>
                      <a:pt x="16" y="57"/>
                    </a:lnTo>
                    <a:lnTo>
                      <a:pt x="16" y="38"/>
                    </a:lnTo>
                    <a:lnTo>
                      <a:pt x="26" y="18"/>
                    </a:lnTo>
                    <a:lnTo>
                      <a:pt x="26" y="5"/>
                    </a:lnTo>
                    <a:lnTo>
                      <a:pt x="16" y="0"/>
                    </a:lnTo>
                    <a:lnTo>
                      <a:pt x="11" y="0"/>
                    </a:lnTo>
                    <a:lnTo>
                      <a:pt x="11" y="5"/>
                    </a:lnTo>
                    <a:close/>
                  </a:path>
                </a:pathLst>
              </a:custGeom>
              <a:grpFill/>
              <a:ln w="9525">
                <a:solidFill>
                  <a:schemeClr val="bg1"/>
                </a:solidFill>
                <a:round/>
                <a:headEnd/>
                <a:tailEnd/>
              </a:ln>
            </p:spPr>
            <p:txBody>
              <a:bodyPr/>
              <a:lstStyle/>
              <a:p>
                <a:endParaRPr lang="it-IT"/>
              </a:p>
            </p:txBody>
          </p:sp>
          <p:sp>
            <p:nvSpPr>
              <p:cNvPr id="7090" name="Freeform 969"/>
              <p:cNvSpPr>
                <a:spLocks/>
              </p:cNvSpPr>
              <p:nvPr/>
            </p:nvSpPr>
            <p:spPr bwMode="auto">
              <a:xfrm>
                <a:off x="3011" y="2418"/>
                <a:ext cx="26" cy="57"/>
              </a:xfrm>
              <a:custGeom>
                <a:avLst/>
                <a:gdLst/>
                <a:ahLst/>
                <a:cxnLst>
                  <a:cxn ang="0">
                    <a:pos x="11" y="5"/>
                  </a:cxn>
                  <a:cxn ang="0">
                    <a:pos x="0" y="9"/>
                  </a:cxn>
                  <a:cxn ang="0">
                    <a:pos x="0" y="18"/>
                  </a:cxn>
                  <a:cxn ang="0">
                    <a:pos x="4" y="23"/>
                  </a:cxn>
                  <a:cxn ang="0">
                    <a:pos x="4" y="33"/>
                  </a:cxn>
                  <a:cxn ang="0">
                    <a:pos x="4" y="57"/>
                  </a:cxn>
                  <a:cxn ang="0">
                    <a:pos x="16" y="57"/>
                  </a:cxn>
                  <a:cxn ang="0">
                    <a:pos x="16" y="38"/>
                  </a:cxn>
                  <a:cxn ang="0">
                    <a:pos x="26" y="18"/>
                  </a:cxn>
                  <a:cxn ang="0">
                    <a:pos x="26" y="5"/>
                  </a:cxn>
                  <a:cxn ang="0">
                    <a:pos x="16" y="0"/>
                  </a:cxn>
                  <a:cxn ang="0">
                    <a:pos x="11" y="0"/>
                  </a:cxn>
                  <a:cxn ang="0">
                    <a:pos x="11" y="5"/>
                  </a:cxn>
                </a:cxnLst>
                <a:rect l="0" t="0" r="r" b="b"/>
                <a:pathLst>
                  <a:path w="26" h="57">
                    <a:moveTo>
                      <a:pt x="11" y="5"/>
                    </a:moveTo>
                    <a:lnTo>
                      <a:pt x="0" y="9"/>
                    </a:lnTo>
                    <a:lnTo>
                      <a:pt x="0" y="18"/>
                    </a:lnTo>
                    <a:lnTo>
                      <a:pt x="4" y="23"/>
                    </a:lnTo>
                    <a:lnTo>
                      <a:pt x="4" y="33"/>
                    </a:lnTo>
                    <a:lnTo>
                      <a:pt x="4" y="57"/>
                    </a:lnTo>
                    <a:lnTo>
                      <a:pt x="16" y="57"/>
                    </a:lnTo>
                    <a:lnTo>
                      <a:pt x="16" y="38"/>
                    </a:lnTo>
                    <a:lnTo>
                      <a:pt x="26" y="18"/>
                    </a:lnTo>
                    <a:lnTo>
                      <a:pt x="26" y="5"/>
                    </a:lnTo>
                    <a:lnTo>
                      <a:pt x="16" y="0"/>
                    </a:lnTo>
                    <a:lnTo>
                      <a:pt x="11" y="0"/>
                    </a:lnTo>
                    <a:lnTo>
                      <a:pt x="11" y="5"/>
                    </a:lnTo>
                  </a:path>
                </a:pathLst>
              </a:custGeom>
              <a:grpFill/>
              <a:ln w="4763" cap="rnd">
                <a:solidFill>
                  <a:schemeClr val="bg1"/>
                </a:solidFill>
                <a:prstDash val="solid"/>
                <a:round/>
                <a:headEnd/>
                <a:tailEnd/>
              </a:ln>
            </p:spPr>
            <p:txBody>
              <a:bodyPr/>
              <a:lstStyle/>
              <a:p>
                <a:endParaRPr lang="it-IT"/>
              </a:p>
            </p:txBody>
          </p:sp>
        </p:grpSp>
        <p:grpSp>
          <p:nvGrpSpPr>
            <p:cNvPr id="4506" name="Group 973"/>
            <p:cNvGrpSpPr>
              <a:grpSpLocks/>
            </p:cNvGrpSpPr>
            <p:nvPr/>
          </p:nvGrpSpPr>
          <p:grpSpPr bwMode="auto">
            <a:xfrm>
              <a:off x="4900169" y="5371272"/>
              <a:ext cx="26839" cy="12006"/>
              <a:chOff x="3096" y="2513"/>
              <a:chExt cx="16" cy="8"/>
            </a:xfrm>
            <a:solidFill>
              <a:schemeClr val="bg1">
                <a:lumMod val="75000"/>
              </a:schemeClr>
            </a:solidFill>
          </p:grpSpPr>
          <p:sp>
            <p:nvSpPr>
              <p:cNvPr id="7087" name="Freeform 971"/>
              <p:cNvSpPr>
                <a:spLocks/>
              </p:cNvSpPr>
              <p:nvPr/>
            </p:nvSpPr>
            <p:spPr bwMode="auto">
              <a:xfrm>
                <a:off x="3096" y="2513"/>
                <a:ext cx="16" cy="8"/>
              </a:xfrm>
              <a:custGeom>
                <a:avLst/>
                <a:gdLst/>
                <a:ahLst/>
                <a:cxnLst>
                  <a:cxn ang="0">
                    <a:pos x="16" y="0"/>
                  </a:cxn>
                  <a:cxn ang="0">
                    <a:pos x="16" y="8"/>
                  </a:cxn>
                  <a:cxn ang="0">
                    <a:pos x="6" y="8"/>
                  </a:cxn>
                  <a:cxn ang="0">
                    <a:pos x="0" y="8"/>
                  </a:cxn>
                  <a:cxn ang="0">
                    <a:pos x="6" y="0"/>
                  </a:cxn>
                  <a:cxn ang="0">
                    <a:pos x="16" y="0"/>
                  </a:cxn>
                </a:cxnLst>
                <a:rect l="0" t="0" r="r" b="b"/>
                <a:pathLst>
                  <a:path w="16" h="8">
                    <a:moveTo>
                      <a:pt x="16" y="0"/>
                    </a:moveTo>
                    <a:lnTo>
                      <a:pt x="16" y="8"/>
                    </a:lnTo>
                    <a:lnTo>
                      <a:pt x="6" y="8"/>
                    </a:lnTo>
                    <a:lnTo>
                      <a:pt x="0" y="8"/>
                    </a:lnTo>
                    <a:lnTo>
                      <a:pt x="6" y="0"/>
                    </a:lnTo>
                    <a:lnTo>
                      <a:pt x="16" y="0"/>
                    </a:lnTo>
                    <a:close/>
                  </a:path>
                </a:pathLst>
              </a:custGeom>
              <a:grpFill/>
              <a:ln w="9525">
                <a:solidFill>
                  <a:schemeClr val="bg1"/>
                </a:solidFill>
                <a:round/>
                <a:headEnd/>
                <a:tailEnd/>
              </a:ln>
            </p:spPr>
            <p:txBody>
              <a:bodyPr/>
              <a:lstStyle/>
              <a:p>
                <a:endParaRPr lang="it-IT"/>
              </a:p>
            </p:txBody>
          </p:sp>
          <p:sp>
            <p:nvSpPr>
              <p:cNvPr id="7088" name="Freeform 972"/>
              <p:cNvSpPr>
                <a:spLocks/>
              </p:cNvSpPr>
              <p:nvPr/>
            </p:nvSpPr>
            <p:spPr bwMode="auto">
              <a:xfrm>
                <a:off x="3096" y="2513"/>
                <a:ext cx="16" cy="8"/>
              </a:xfrm>
              <a:custGeom>
                <a:avLst/>
                <a:gdLst/>
                <a:ahLst/>
                <a:cxnLst>
                  <a:cxn ang="0">
                    <a:pos x="16" y="0"/>
                  </a:cxn>
                  <a:cxn ang="0">
                    <a:pos x="16" y="8"/>
                  </a:cxn>
                  <a:cxn ang="0">
                    <a:pos x="6" y="8"/>
                  </a:cxn>
                  <a:cxn ang="0">
                    <a:pos x="0" y="8"/>
                  </a:cxn>
                  <a:cxn ang="0">
                    <a:pos x="6" y="0"/>
                  </a:cxn>
                  <a:cxn ang="0">
                    <a:pos x="16" y="0"/>
                  </a:cxn>
                </a:cxnLst>
                <a:rect l="0" t="0" r="r" b="b"/>
                <a:pathLst>
                  <a:path w="16" h="8">
                    <a:moveTo>
                      <a:pt x="16" y="0"/>
                    </a:moveTo>
                    <a:lnTo>
                      <a:pt x="16" y="8"/>
                    </a:lnTo>
                    <a:lnTo>
                      <a:pt x="6" y="8"/>
                    </a:lnTo>
                    <a:lnTo>
                      <a:pt x="0" y="8"/>
                    </a:lnTo>
                    <a:lnTo>
                      <a:pt x="6" y="0"/>
                    </a:lnTo>
                    <a:lnTo>
                      <a:pt x="16" y="0"/>
                    </a:lnTo>
                    <a:close/>
                  </a:path>
                </a:pathLst>
              </a:custGeom>
              <a:grpFill/>
              <a:ln w="4763" cap="rnd">
                <a:solidFill>
                  <a:schemeClr val="bg1"/>
                </a:solidFill>
                <a:prstDash val="solid"/>
                <a:round/>
                <a:headEnd/>
                <a:tailEnd/>
              </a:ln>
            </p:spPr>
            <p:txBody>
              <a:bodyPr/>
              <a:lstStyle/>
              <a:p>
                <a:endParaRPr lang="it-IT"/>
              </a:p>
            </p:txBody>
          </p:sp>
        </p:grpSp>
        <p:grpSp>
          <p:nvGrpSpPr>
            <p:cNvPr id="4507" name="Group 976"/>
            <p:cNvGrpSpPr>
              <a:grpSpLocks/>
            </p:cNvGrpSpPr>
            <p:nvPr/>
          </p:nvGrpSpPr>
          <p:grpSpPr bwMode="auto">
            <a:xfrm>
              <a:off x="4900169" y="5371272"/>
              <a:ext cx="26839" cy="12006"/>
              <a:chOff x="3096" y="2513"/>
              <a:chExt cx="16" cy="8"/>
            </a:xfrm>
            <a:solidFill>
              <a:schemeClr val="bg1">
                <a:lumMod val="75000"/>
              </a:schemeClr>
            </a:solidFill>
          </p:grpSpPr>
          <p:sp>
            <p:nvSpPr>
              <p:cNvPr id="7085" name="Freeform 974"/>
              <p:cNvSpPr>
                <a:spLocks/>
              </p:cNvSpPr>
              <p:nvPr/>
            </p:nvSpPr>
            <p:spPr bwMode="auto">
              <a:xfrm>
                <a:off x="3096" y="2513"/>
                <a:ext cx="16" cy="8"/>
              </a:xfrm>
              <a:custGeom>
                <a:avLst/>
                <a:gdLst/>
                <a:ahLst/>
                <a:cxnLst>
                  <a:cxn ang="0">
                    <a:pos x="16" y="0"/>
                  </a:cxn>
                  <a:cxn ang="0">
                    <a:pos x="16" y="8"/>
                  </a:cxn>
                  <a:cxn ang="0">
                    <a:pos x="6" y="8"/>
                  </a:cxn>
                  <a:cxn ang="0">
                    <a:pos x="0" y="8"/>
                  </a:cxn>
                  <a:cxn ang="0">
                    <a:pos x="6" y="0"/>
                  </a:cxn>
                  <a:cxn ang="0">
                    <a:pos x="16" y="0"/>
                  </a:cxn>
                </a:cxnLst>
                <a:rect l="0" t="0" r="r" b="b"/>
                <a:pathLst>
                  <a:path w="16" h="8">
                    <a:moveTo>
                      <a:pt x="16" y="0"/>
                    </a:moveTo>
                    <a:lnTo>
                      <a:pt x="16" y="8"/>
                    </a:lnTo>
                    <a:lnTo>
                      <a:pt x="6" y="8"/>
                    </a:lnTo>
                    <a:lnTo>
                      <a:pt x="0" y="8"/>
                    </a:lnTo>
                    <a:lnTo>
                      <a:pt x="6" y="0"/>
                    </a:lnTo>
                    <a:lnTo>
                      <a:pt x="16" y="0"/>
                    </a:lnTo>
                    <a:close/>
                  </a:path>
                </a:pathLst>
              </a:custGeom>
              <a:grpFill/>
              <a:ln w="9525">
                <a:solidFill>
                  <a:schemeClr val="bg1"/>
                </a:solidFill>
                <a:round/>
                <a:headEnd/>
                <a:tailEnd/>
              </a:ln>
            </p:spPr>
            <p:txBody>
              <a:bodyPr/>
              <a:lstStyle/>
              <a:p>
                <a:endParaRPr lang="it-IT"/>
              </a:p>
            </p:txBody>
          </p:sp>
          <p:sp>
            <p:nvSpPr>
              <p:cNvPr id="7086" name="Freeform 975"/>
              <p:cNvSpPr>
                <a:spLocks/>
              </p:cNvSpPr>
              <p:nvPr/>
            </p:nvSpPr>
            <p:spPr bwMode="auto">
              <a:xfrm>
                <a:off x="3096" y="2513"/>
                <a:ext cx="16" cy="8"/>
              </a:xfrm>
              <a:custGeom>
                <a:avLst/>
                <a:gdLst/>
                <a:ahLst/>
                <a:cxnLst>
                  <a:cxn ang="0">
                    <a:pos x="16" y="0"/>
                  </a:cxn>
                  <a:cxn ang="0">
                    <a:pos x="16" y="8"/>
                  </a:cxn>
                  <a:cxn ang="0">
                    <a:pos x="6" y="8"/>
                  </a:cxn>
                  <a:cxn ang="0">
                    <a:pos x="0" y="8"/>
                  </a:cxn>
                  <a:cxn ang="0">
                    <a:pos x="6" y="0"/>
                  </a:cxn>
                  <a:cxn ang="0">
                    <a:pos x="16" y="0"/>
                  </a:cxn>
                </a:cxnLst>
                <a:rect l="0" t="0" r="r" b="b"/>
                <a:pathLst>
                  <a:path w="16" h="8">
                    <a:moveTo>
                      <a:pt x="16" y="0"/>
                    </a:moveTo>
                    <a:lnTo>
                      <a:pt x="16" y="8"/>
                    </a:lnTo>
                    <a:lnTo>
                      <a:pt x="6" y="8"/>
                    </a:lnTo>
                    <a:lnTo>
                      <a:pt x="0" y="8"/>
                    </a:lnTo>
                    <a:lnTo>
                      <a:pt x="6" y="0"/>
                    </a:lnTo>
                    <a:lnTo>
                      <a:pt x="16" y="0"/>
                    </a:lnTo>
                  </a:path>
                </a:pathLst>
              </a:custGeom>
              <a:grpFill/>
              <a:ln w="4763" cap="rnd">
                <a:solidFill>
                  <a:schemeClr val="bg1"/>
                </a:solidFill>
                <a:prstDash val="solid"/>
                <a:round/>
                <a:headEnd/>
                <a:tailEnd/>
              </a:ln>
            </p:spPr>
            <p:txBody>
              <a:bodyPr/>
              <a:lstStyle/>
              <a:p>
                <a:endParaRPr lang="it-IT"/>
              </a:p>
            </p:txBody>
          </p:sp>
        </p:grpSp>
        <p:grpSp>
          <p:nvGrpSpPr>
            <p:cNvPr id="4508" name="Group 979"/>
            <p:cNvGrpSpPr>
              <a:grpSpLocks/>
            </p:cNvGrpSpPr>
            <p:nvPr/>
          </p:nvGrpSpPr>
          <p:grpSpPr bwMode="auto">
            <a:xfrm>
              <a:off x="4927008" y="5348758"/>
              <a:ext cx="127481" cy="118569"/>
              <a:chOff x="3112" y="2498"/>
              <a:chExt cx="76" cy="79"/>
            </a:xfrm>
            <a:solidFill>
              <a:schemeClr val="bg1">
                <a:lumMod val="75000"/>
              </a:schemeClr>
            </a:solidFill>
          </p:grpSpPr>
          <p:sp>
            <p:nvSpPr>
              <p:cNvPr id="7083" name="Freeform 977"/>
              <p:cNvSpPr>
                <a:spLocks/>
              </p:cNvSpPr>
              <p:nvPr/>
            </p:nvSpPr>
            <p:spPr bwMode="auto">
              <a:xfrm>
                <a:off x="3112" y="2498"/>
                <a:ext cx="76" cy="79"/>
              </a:xfrm>
              <a:custGeom>
                <a:avLst/>
                <a:gdLst/>
                <a:ahLst/>
                <a:cxnLst>
                  <a:cxn ang="0">
                    <a:pos x="54" y="6"/>
                  </a:cxn>
                  <a:cxn ang="0">
                    <a:pos x="54" y="19"/>
                  </a:cxn>
                  <a:cxn ang="0">
                    <a:pos x="21" y="15"/>
                  </a:cxn>
                  <a:cxn ang="0">
                    <a:pos x="21" y="24"/>
                  </a:cxn>
                  <a:cxn ang="0">
                    <a:pos x="27" y="19"/>
                  </a:cxn>
                  <a:cxn ang="0">
                    <a:pos x="32" y="24"/>
                  </a:cxn>
                  <a:cxn ang="0">
                    <a:pos x="32" y="28"/>
                  </a:cxn>
                  <a:cxn ang="0">
                    <a:pos x="32" y="51"/>
                  </a:cxn>
                  <a:cxn ang="0">
                    <a:pos x="16" y="51"/>
                  </a:cxn>
                  <a:cxn ang="0">
                    <a:pos x="5" y="56"/>
                  </a:cxn>
                  <a:cxn ang="0">
                    <a:pos x="5" y="61"/>
                  </a:cxn>
                  <a:cxn ang="0">
                    <a:pos x="0" y="61"/>
                  </a:cxn>
                  <a:cxn ang="0">
                    <a:pos x="0" y="70"/>
                  </a:cxn>
                  <a:cxn ang="0">
                    <a:pos x="16" y="79"/>
                  </a:cxn>
                  <a:cxn ang="0">
                    <a:pos x="16" y="74"/>
                  </a:cxn>
                  <a:cxn ang="0">
                    <a:pos x="21" y="74"/>
                  </a:cxn>
                  <a:cxn ang="0">
                    <a:pos x="32" y="74"/>
                  </a:cxn>
                  <a:cxn ang="0">
                    <a:pos x="49" y="70"/>
                  </a:cxn>
                  <a:cxn ang="0">
                    <a:pos x="54" y="51"/>
                  </a:cxn>
                  <a:cxn ang="0">
                    <a:pos x="64" y="43"/>
                  </a:cxn>
                  <a:cxn ang="0">
                    <a:pos x="76" y="0"/>
                  </a:cxn>
                  <a:cxn ang="0">
                    <a:pos x="59" y="6"/>
                  </a:cxn>
                  <a:cxn ang="0">
                    <a:pos x="54" y="6"/>
                  </a:cxn>
                </a:cxnLst>
                <a:rect l="0" t="0" r="r" b="b"/>
                <a:pathLst>
                  <a:path w="76" h="79">
                    <a:moveTo>
                      <a:pt x="54" y="6"/>
                    </a:moveTo>
                    <a:lnTo>
                      <a:pt x="54" y="19"/>
                    </a:lnTo>
                    <a:lnTo>
                      <a:pt x="21" y="15"/>
                    </a:lnTo>
                    <a:lnTo>
                      <a:pt x="21" y="24"/>
                    </a:lnTo>
                    <a:lnTo>
                      <a:pt x="27" y="19"/>
                    </a:lnTo>
                    <a:lnTo>
                      <a:pt x="32" y="24"/>
                    </a:lnTo>
                    <a:lnTo>
                      <a:pt x="32" y="28"/>
                    </a:lnTo>
                    <a:lnTo>
                      <a:pt x="32" y="51"/>
                    </a:lnTo>
                    <a:lnTo>
                      <a:pt x="16" y="51"/>
                    </a:lnTo>
                    <a:lnTo>
                      <a:pt x="5" y="56"/>
                    </a:lnTo>
                    <a:lnTo>
                      <a:pt x="5" y="61"/>
                    </a:lnTo>
                    <a:lnTo>
                      <a:pt x="0" y="61"/>
                    </a:lnTo>
                    <a:lnTo>
                      <a:pt x="0" y="70"/>
                    </a:lnTo>
                    <a:lnTo>
                      <a:pt x="16" y="79"/>
                    </a:lnTo>
                    <a:lnTo>
                      <a:pt x="16" y="74"/>
                    </a:lnTo>
                    <a:lnTo>
                      <a:pt x="21" y="74"/>
                    </a:lnTo>
                    <a:lnTo>
                      <a:pt x="32" y="74"/>
                    </a:lnTo>
                    <a:lnTo>
                      <a:pt x="49" y="70"/>
                    </a:lnTo>
                    <a:lnTo>
                      <a:pt x="54" y="51"/>
                    </a:lnTo>
                    <a:lnTo>
                      <a:pt x="64" y="43"/>
                    </a:lnTo>
                    <a:lnTo>
                      <a:pt x="76" y="0"/>
                    </a:lnTo>
                    <a:lnTo>
                      <a:pt x="59" y="6"/>
                    </a:lnTo>
                    <a:lnTo>
                      <a:pt x="54" y="6"/>
                    </a:lnTo>
                    <a:close/>
                  </a:path>
                </a:pathLst>
              </a:custGeom>
              <a:grpFill/>
              <a:ln w="9525">
                <a:solidFill>
                  <a:schemeClr val="bg1"/>
                </a:solidFill>
                <a:round/>
                <a:headEnd/>
                <a:tailEnd/>
              </a:ln>
            </p:spPr>
            <p:txBody>
              <a:bodyPr/>
              <a:lstStyle/>
              <a:p>
                <a:endParaRPr lang="it-IT"/>
              </a:p>
            </p:txBody>
          </p:sp>
          <p:sp>
            <p:nvSpPr>
              <p:cNvPr id="7084" name="Freeform 978"/>
              <p:cNvSpPr>
                <a:spLocks/>
              </p:cNvSpPr>
              <p:nvPr/>
            </p:nvSpPr>
            <p:spPr bwMode="auto">
              <a:xfrm>
                <a:off x="3112" y="2498"/>
                <a:ext cx="76" cy="79"/>
              </a:xfrm>
              <a:custGeom>
                <a:avLst/>
                <a:gdLst/>
                <a:ahLst/>
                <a:cxnLst>
                  <a:cxn ang="0">
                    <a:pos x="54" y="6"/>
                  </a:cxn>
                  <a:cxn ang="0">
                    <a:pos x="54" y="19"/>
                  </a:cxn>
                  <a:cxn ang="0">
                    <a:pos x="21" y="15"/>
                  </a:cxn>
                  <a:cxn ang="0">
                    <a:pos x="21" y="24"/>
                  </a:cxn>
                  <a:cxn ang="0">
                    <a:pos x="27" y="19"/>
                  </a:cxn>
                  <a:cxn ang="0">
                    <a:pos x="32" y="24"/>
                  </a:cxn>
                  <a:cxn ang="0">
                    <a:pos x="32" y="28"/>
                  </a:cxn>
                  <a:cxn ang="0">
                    <a:pos x="32" y="51"/>
                  </a:cxn>
                  <a:cxn ang="0">
                    <a:pos x="16" y="51"/>
                  </a:cxn>
                  <a:cxn ang="0">
                    <a:pos x="5" y="56"/>
                  </a:cxn>
                  <a:cxn ang="0">
                    <a:pos x="5" y="61"/>
                  </a:cxn>
                  <a:cxn ang="0">
                    <a:pos x="0" y="61"/>
                  </a:cxn>
                  <a:cxn ang="0">
                    <a:pos x="0" y="70"/>
                  </a:cxn>
                  <a:cxn ang="0">
                    <a:pos x="16" y="79"/>
                  </a:cxn>
                  <a:cxn ang="0">
                    <a:pos x="16" y="74"/>
                  </a:cxn>
                  <a:cxn ang="0">
                    <a:pos x="21" y="74"/>
                  </a:cxn>
                  <a:cxn ang="0">
                    <a:pos x="32" y="74"/>
                  </a:cxn>
                  <a:cxn ang="0">
                    <a:pos x="49" y="70"/>
                  </a:cxn>
                  <a:cxn ang="0">
                    <a:pos x="54" y="51"/>
                  </a:cxn>
                  <a:cxn ang="0">
                    <a:pos x="64" y="43"/>
                  </a:cxn>
                  <a:cxn ang="0">
                    <a:pos x="76" y="0"/>
                  </a:cxn>
                  <a:cxn ang="0">
                    <a:pos x="59" y="6"/>
                  </a:cxn>
                  <a:cxn ang="0">
                    <a:pos x="54" y="6"/>
                  </a:cxn>
                </a:cxnLst>
                <a:rect l="0" t="0" r="r" b="b"/>
                <a:pathLst>
                  <a:path w="76" h="79">
                    <a:moveTo>
                      <a:pt x="54" y="6"/>
                    </a:moveTo>
                    <a:lnTo>
                      <a:pt x="54" y="19"/>
                    </a:lnTo>
                    <a:lnTo>
                      <a:pt x="21" y="15"/>
                    </a:lnTo>
                    <a:lnTo>
                      <a:pt x="21" y="24"/>
                    </a:lnTo>
                    <a:lnTo>
                      <a:pt x="27" y="19"/>
                    </a:lnTo>
                    <a:lnTo>
                      <a:pt x="32" y="24"/>
                    </a:lnTo>
                    <a:lnTo>
                      <a:pt x="32" y="28"/>
                    </a:lnTo>
                    <a:lnTo>
                      <a:pt x="32" y="51"/>
                    </a:lnTo>
                    <a:lnTo>
                      <a:pt x="16" y="51"/>
                    </a:lnTo>
                    <a:lnTo>
                      <a:pt x="5" y="56"/>
                    </a:lnTo>
                    <a:lnTo>
                      <a:pt x="5" y="61"/>
                    </a:lnTo>
                    <a:lnTo>
                      <a:pt x="0" y="61"/>
                    </a:lnTo>
                    <a:lnTo>
                      <a:pt x="0" y="70"/>
                    </a:lnTo>
                    <a:lnTo>
                      <a:pt x="16" y="79"/>
                    </a:lnTo>
                    <a:lnTo>
                      <a:pt x="16" y="74"/>
                    </a:lnTo>
                    <a:lnTo>
                      <a:pt x="21" y="74"/>
                    </a:lnTo>
                    <a:lnTo>
                      <a:pt x="32" y="74"/>
                    </a:lnTo>
                    <a:lnTo>
                      <a:pt x="49" y="70"/>
                    </a:lnTo>
                    <a:lnTo>
                      <a:pt x="54" y="51"/>
                    </a:lnTo>
                    <a:lnTo>
                      <a:pt x="64" y="43"/>
                    </a:lnTo>
                    <a:lnTo>
                      <a:pt x="76" y="0"/>
                    </a:lnTo>
                    <a:lnTo>
                      <a:pt x="59" y="6"/>
                    </a:lnTo>
                    <a:lnTo>
                      <a:pt x="54" y="6"/>
                    </a:lnTo>
                    <a:close/>
                  </a:path>
                </a:pathLst>
              </a:custGeom>
              <a:grpFill/>
              <a:ln w="4763" cap="rnd">
                <a:solidFill>
                  <a:schemeClr val="bg1"/>
                </a:solidFill>
                <a:prstDash val="solid"/>
                <a:round/>
                <a:headEnd/>
                <a:tailEnd/>
              </a:ln>
            </p:spPr>
            <p:txBody>
              <a:bodyPr/>
              <a:lstStyle/>
              <a:p>
                <a:endParaRPr lang="it-IT"/>
              </a:p>
            </p:txBody>
          </p:sp>
        </p:grpSp>
        <p:grpSp>
          <p:nvGrpSpPr>
            <p:cNvPr id="4509" name="Group 982"/>
            <p:cNvGrpSpPr>
              <a:grpSpLocks/>
            </p:cNvGrpSpPr>
            <p:nvPr/>
          </p:nvGrpSpPr>
          <p:grpSpPr bwMode="auto">
            <a:xfrm>
              <a:off x="4927008" y="5348758"/>
              <a:ext cx="127481" cy="118569"/>
              <a:chOff x="3112" y="2498"/>
              <a:chExt cx="76" cy="79"/>
            </a:xfrm>
            <a:solidFill>
              <a:schemeClr val="bg1">
                <a:lumMod val="75000"/>
              </a:schemeClr>
            </a:solidFill>
          </p:grpSpPr>
          <p:sp>
            <p:nvSpPr>
              <p:cNvPr id="7081" name="Freeform 980"/>
              <p:cNvSpPr>
                <a:spLocks/>
              </p:cNvSpPr>
              <p:nvPr/>
            </p:nvSpPr>
            <p:spPr bwMode="auto">
              <a:xfrm>
                <a:off x="3112" y="2498"/>
                <a:ext cx="76" cy="79"/>
              </a:xfrm>
              <a:custGeom>
                <a:avLst/>
                <a:gdLst/>
                <a:ahLst/>
                <a:cxnLst>
                  <a:cxn ang="0">
                    <a:pos x="54" y="6"/>
                  </a:cxn>
                  <a:cxn ang="0">
                    <a:pos x="54" y="19"/>
                  </a:cxn>
                  <a:cxn ang="0">
                    <a:pos x="21" y="15"/>
                  </a:cxn>
                  <a:cxn ang="0">
                    <a:pos x="21" y="24"/>
                  </a:cxn>
                  <a:cxn ang="0">
                    <a:pos x="27" y="19"/>
                  </a:cxn>
                  <a:cxn ang="0">
                    <a:pos x="32" y="24"/>
                  </a:cxn>
                  <a:cxn ang="0">
                    <a:pos x="32" y="28"/>
                  </a:cxn>
                  <a:cxn ang="0">
                    <a:pos x="32" y="51"/>
                  </a:cxn>
                  <a:cxn ang="0">
                    <a:pos x="16" y="51"/>
                  </a:cxn>
                  <a:cxn ang="0">
                    <a:pos x="5" y="56"/>
                  </a:cxn>
                  <a:cxn ang="0">
                    <a:pos x="5" y="61"/>
                  </a:cxn>
                  <a:cxn ang="0">
                    <a:pos x="0" y="61"/>
                  </a:cxn>
                  <a:cxn ang="0">
                    <a:pos x="0" y="70"/>
                  </a:cxn>
                  <a:cxn ang="0">
                    <a:pos x="16" y="79"/>
                  </a:cxn>
                  <a:cxn ang="0">
                    <a:pos x="16" y="74"/>
                  </a:cxn>
                  <a:cxn ang="0">
                    <a:pos x="21" y="74"/>
                  </a:cxn>
                  <a:cxn ang="0">
                    <a:pos x="32" y="74"/>
                  </a:cxn>
                  <a:cxn ang="0">
                    <a:pos x="49" y="70"/>
                  </a:cxn>
                  <a:cxn ang="0">
                    <a:pos x="54" y="51"/>
                  </a:cxn>
                  <a:cxn ang="0">
                    <a:pos x="64" y="43"/>
                  </a:cxn>
                  <a:cxn ang="0">
                    <a:pos x="76" y="0"/>
                  </a:cxn>
                  <a:cxn ang="0">
                    <a:pos x="59" y="6"/>
                  </a:cxn>
                  <a:cxn ang="0">
                    <a:pos x="54" y="6"/>
                  </a:cxn>
                </a:cxnLst>
                <a:rect l="0" t="0" r="r" b="b"/>
                <a:pathLst>
                  <a:path w="76" h="79">
                    <a:moveTo>
                      <a:pt x="54" y="6"/>
                    </a:moveTo>
                    <a:lnTo>
                      <a:pt x="54" y="19"/>
                    </a:lnTo>
                    <a:lnTo>
                      <a:pt x="21" y="15"/>
                    </a:lnTo>
                    <a:lnTo>
                      <a:pt x="21" y="24"/>
                    </a:lnTo>
                    <a:lnTo>
                      <a:pt x="27" y="19"/>
                    </a:lnTo>
                    <a:lnTo>
                      <a:pt x="32" y="24"/>
                    </a:lnTo>
                    <a:lnTo>
                      <a:pt x="32" y="28"/>
                    </a:lnTo>
                    <a:lnTo>
                      <a:pt x="32" y="51"/>
                    </a:lnTo>
                    <a:lnTo>
                      <a:pt x="16" y="51"/>
                    </a:lnTo>
                    <a:lnTo>
                      <a:pt x="5" y="56"/>
                    </a:lnTo>
                    <a:lnTo>
                      <a:pt x="5" y="61"/>
                    </a:lnTo>
                    <a:lnTo>
                      <a:pt x="0" y="61"/>
                    </a:lnTo>
                    <a:lnTo>
                      <a:pt x="0" y="70"/>
                    </a:lnTo>
                    <a:lnTo>
                      <a:pt x="16" y="79"/>
                    </a:lnTo>
                    <a:lnTo>
                      <a:pt x="16" y="74"/>
                    </a:lnTo>
                    <a:lnTo>
                      <a:pt x="21" y="74"/>
                    </a:lnTo>
                    <a:lnTo>
                      <a:pt x="32" y="74"/>
                    </a:lnTo>
                    <a:lnTo>
                      <a:pt x="49" y="70"/>
                    </a:lnTo>
                    <a:lnTo>
                      <a:pt x="54" y="51"/>
                    </a:lnTo>
                    <a:lnTo>
                      <a:pt x="64" y="43"/>
                    </a:lnTo>
                    <a:lnTo>
                      <a:pt x="76" y="0"/>
                    </a:lnTo>
                    <a:lnTo>
                      <a:pt x="59" y="6"/>
                    </a:lnTo>
                    <a:lnTo>
                      <a:pt x="54" y="6"/>
                    </a:lnTo>
                    <a:close/>
                  </a:path>
                </a:pathLst>
              </a:custGeom>
              <a:grpFill/>
              <a:ln w="9525">
                <a:solidFill>
                  <a:schemeClr val="bg1"/>
                </a:solidFill>
                <a:round/>
                <a:headEnd/>
                <a:tailEnd/>
              </a:ln>
            </p:spPr>
            <p:txBody>
              <a:bodyPr/>
              <a:lstStyle/>
              <a:p>
                <a:endParaRPr lang="it-IT"/>
              </a:p>
            </p:txBody>
          </p:sp>
          <p:sp>
            <p:nvSpPr>
              <p:cNvPr id="7082" name="Freeform 981"/>
              <p:cNvSpPr>
                <a:spLocks/>
              </p:cNvSpPr>
              <p:nvPr/>
            </p:nvSpPr>
            <p:spPr bwMode="auto">
              <a:xfrm>
                <a:off x="3112" y="2498"/>
                <a:ext cx="76" cy="79"/>
              </a:xfrm>
              <a:custGeom>
                <a:avLst/>
                <a:gdLst/>
                <a:ahLst/>
                <a:cxnLst>
                  <a:cxn ang="0">
                    <a:pos x="54" y="6"/>
                  </a:cxn>
                  <a:cxn ang="0">
                    <a:pos x="54" y="19"/>
                  </a:cxn>
                  <a:cxn ang="0">
                    <a:pos x="21" y="15"/>
                  </a:cxn>
                  <a:cxn ang="0">
                    <a:pos x="21" y="24"/>
                  </a:cxn>
                  <a:cxn ang="0">
                    <a:pos x="27" y="19"/>
                  </a:cxn>
                  <a:cxn ang="0">
                    <a:pos x="32" y="24"/>
                  </a:cxn>
                  <a:cxn ang="0">
                    <a:pos x="32" y="28"/>
                  </a:cxn>
                  <a:cxn ang="0">
                    <a:pos x="32" y="51"/>
                  </a:cxn>
                  <a:cxn ang="0">
                    <a:pos x="16" y="51"/>
                  </a:cxn>
                  <a:cxn ang="0">
                    <a:pos x="5" y="56"/>
                  </a:cxn>
                  <a:cxn ang="0">
                    <a:pos x="5" y="61"/>
                  </a:cxn>
                  <a:cxn ang="0">
                    <a:pos x="0" y="61"/>
                  </a:cxn>
                  <a:cxn ang="0">
                    <a:pos x="0" y="70"/>
                  </a:cxn>
                  <a:cxn ang="0">
                    <a:pos x="16" y="79"/>
                  </a:cxn>
                  <a:cxn ang="0">
                    <a:pos x="16" y="74"/>
                  </a:cxn>
                  <a:cxn ang="0">
                    <a:pos x="21" y="74"/>
                  </a:cxn>
                  <a:cxn ang="0">
                    <a:pos x="32" y="74"/>
                  </a:cxn>
                  <a:cxn ang="0">
                    <a:pos x="49" y="70"/>
                  </a:cxn>
                  <a:cxn ang="0">
                    <a:pos x="54" y="51"/>
                  </a:cxn>
                  <a:cxn ang="0">
                    <a:pos x="64" y="43"/>
                  </a:cxn>
                  <a:cxn ang="0">
                    <a:pos x="76" y="0"/>
                  </a:cxn>
                  <a:cxn ang="0">
                    <a:pos x="59" y="6"/>
                  </a:cxn>
                  <a:cxn ang="0">
                    <a:pos x="54" y="6"/>
                  </a:cxn>
                </a:cxnLst>
                <a:rect l="0" t="0" r="r" b="b"/>
                <a:pathLst>
                  <a:path w="76" h="79">
                    <a:moveTo>
                      <a:pt x="54" y="6"/>
                    </a:moveTo>
                    <a:lnTo>
                      <a:pt x="54" y="19"/>
                    </a:lnTo>
                    <a:lnTo>
                      <a:pt x="21" y="15"/>
                    </a:lnTo>
                    <a:lnTo>
                      <a:pt x="21" y="24"/>
                    </a:lnTo>
                    <a:lnTo>
                      <a:pt x="27" y="19"/>
                    </a:lnTo>
                    <a:lnTo>
                      <a:pt x="32" y="24"/>
                    </a:lnTo>
                    <a:lnTo>
                      <a:pt x="32" y="28"/>
                    </a:lnTo>
                    <a:lnTo>
                      <a:pt x="32" y="51"/>
                    </a:lnTo>
                    <a:lnTo>
                      <a:pt x="16" y="51"/>
                    </a:lnTo>
                    <a:lnTo>
                      <a:pt x="5" y="56"/>
                    </a:lnTo>
                    <a:lnTo>
                      <a:pt x="5" y="61"/>
                    </a:lnTo>
                    <a:lnTo>
                      <a:pt x="0" y="61"/>
                    </a:lnTo>
                    <a:lnTo>
                      <a:pt x="0" y="70"/>
                    </a:lnTo>
                    <a:lnTo>
                      <a:pt x="16" y="79"/>
                    </a:lnTo>
                    <a:lnTo>
                      <a:pt x="16" y="74"/>
                    </a:lnTo>
                    <a:lnTo>
                      <a:pt x="21" y="74"/>
                    </a:lnTo>
                    <a:lnTo>
                      <a:pt x="32" y="74"/>
                    </a:lnTo>
                    <a:lnTo>
                      <a:pt x="49" y="70"/>
                    </a:lnTo>
                    <a:lnTo>
                      <a:pt x="54" y="51"/>
                    </a:lnTo>
                    <a:lnTo>
                      <a:pt x="64" y="43"/>
                    </a:lnTo>
                    <a:lnTo>
                      <a:pt x="76" y="0"/>
                    </a:lnTo>
                    <a:lnTo>
                      <a:pt x="59" y="6"/>
                    </a:lnTo>
                    <a:lnTo>
                      <a:pt x="54" y="6"/>
                    </a:lnTo>
                  </a:path>
                </a:pathLst>
              </a:custGeom>
              <a:grpFill/>
              <a:ln w="4763" cap="rnd">
                <a:solidFill>
                  <a:schemeClr val="bg1"/>
                </a:solidFill>
                <a:prstDash val="solid"/>
                <a:round/>
                <a:headEnd/>
                <a:tailEnd/>
              </a:ln>
            </p:spPr>
            <p:txBody>
              <a:bodyPr/>
              <a:lstStyle/>
              <a:p>
                <a:endParaRPr lang="it-IT"/>
              </a:p>
            </p:txBody>
          </p:sp>
        </p:grpSp>
        <p:grpSp>
          <p:nvGrpSpPr>
            <p:cNvPr id="4510" name="Group 985"/>
            <p:cNvGrpSpPr>
              <a:grpSpLocks/>
            </p:cNvGrpSpPr>
            <p:nvPr/>
          </p:nvGrpSpPr>
          <p:grpSpPr bwMode="auto">
            <a:xfrm>
              <a:off x="5220551" y="5413295"/>
              <a:ext cx="36903" cy="21012"/>
              <a:chOff x="3287" y="2541"/>
              <a:chExt cx="22" cy="14"/>
            </a:xfrm>
            <a:solidFill>
              <a:schemeClr val="bg1">
                <a:lumMod val="75000"/>
              </a:schemeClr>
            </a:solidFill>
          </p:grpSpPr>
          <p:sp>
            <p:nvSpPr>
              <p:cNvPr id="7079" name="Freeform 983"/>
              <p:cNvSpPr>
                <a:spLocks/>
              </p:cNvSpPr>
              <p:nvPr/>
            </p:nvSpPr>
            <p:spPr bwMode="auto">
              <a:xfrm>
                <a:off x="3287" y="2541"/>
                <a:ext cx="22" cy="14"/>
              </a:xfrm>
              <a:custGeom>
                <a:avLst/>
                <a:gdLst/>
                <a:ahLst/>
                <a:cxnLst>
                  <a:cxn ang="0">
                    <a:pos x="22" y="14"/>
                  </a:cxn>
                  <a:cxn ang="0">
                    <a:pos x="11" y="14"/>
                  </a:cxn>
                  <a:cxn ang="0">
                    <a:pos x="0" y="14"/>
                  </a:cxn>
                  <a:cxn ang="0">
                    <a:pos x="11" y="4"/>
                  </a:cxn>
                  <a:cxn ang="0">
                    <a:pos x="22" y="0"/>
                  </a:cxn>
                  <a:cxn ang="0">
                    <a:pos x="22" y="9"/>
                  </a:cxn>
                  <a:cxn ang="0">
                    <a:pos x="22" y="14"/>
                  </a:cxn>
                </a:cxnLst>
                <a:rect l="0" t="0" r="r" b="b"/>
                <a:pathLst>
                  <a:path w="22" h="14">
                    <a:moveTo>
                      <a:pt x="22" y="14"/>
                    </a:moveTo>
                    <a:lnTo>
                      <a:pt x="11" y="14"/>
                    </a:lnTo>
                    <a:lnTo>
                      <a:pt x="0" y="14"/>
                    </a:lnTo>
                    <a:lnTo>
                      <a:pt x="11" y="4"/>
                    </a:lnTo>
                    <a:lnTo>
                      <a:pt x="22" y="0"/>
                    </a:lnTo>
                    <a:lnTo>
                      <a:pt x="22" y="9"/>
                    </a:lnTo>
                    <a:lnTo>
                      <a:pt x="22" y="14"/>
                    </a:lnTo>
                    <a:close/>
                  </a:path>
                </a:pathLst>
              </a:custGeom>
              <a:grpFill/>
              <a:ln w="9525">
                <a:solidFill>
                  <a:schemeClr val="bg1"/>
                </a:solidFill>
                <a:round/>
                <a:headEnd/>
                <a:tailEnd/>
              </a:ln>
            </p:spPr>
            <p:txBody>
              <a:bodyPr/>
              <a:lstStyle/>
              <a:p>
                <a:endParaRPr lang="it-IT"/>
              </a:p>
            </p:txBody>
          </p:sp>
          <p:sp>
            <p:nvSpPr>
              <p:cNvPr id="7080" name="Freeform 984"/>
              <p:cNvSpPr>
                <a:spLocks/>
              </p:cNvSpPr>
              <p:nvPr/>
            </p:nvSpPr>
            <p:spPr bwMode="auto">
              <a:xfrm>
                <a:off x="3287" y="2541"/>
                <a:ext cx="22" cy="14"/>
              </a:xfrm>
              <a:custGeom>
                <a:avLst/>
                <a:gdLst/>
                <a:ahLst/>
                <a:cxnLst>
                  <a:cxn ang="0">
                    <a:pos x="22" y="14"/>
                  </a:cxn>
                  <a:cxn ang="0">
                    <a:pos x="11" y="14"/>
                  </a:cxn>
                  <a:cxn ang="0">
                    <a:pos x="0" y="14"/>
                  </a:cxn>
                  <a:cxn ang="0">
                    <a:pos x="11" y="4"/>
                  </a:cxn>
                  <a:cxn ang="0">
                    <a:pos x="22" y="0"/>
                  </a:cxn>
                  <a:cxn ang="0">
                    <a:pos x="22" y="9"/>
                  </a:cxn>
                  <a:cxn ang="0">
                    <a:pos x="22" y="14"/>
                  </a:cxn>
                </a:cxnLst>
                <a:rect l="0" t="0" r="r" b="b"/>
                <a:pathLst>
                  <a:path w="22" h="14">
                    <a:moveTo>
                      <a:pt x="22" y="14"/>
                    </a:moveTo>
                    <a:lnTo>
                      <a:pt x="11" y="14"/>
                    </a:lnTo>
                    <a:lnTo>
                      <a:pt x="0" y="14"/>
                    </a:lnTo>
                    <a:lnTo>
                      <a:pt x="11" y="4"/>
                    </a:lnTo>
                    <a:lnTo>
                      <a:pt x="22" y="0"/>
                    </a:lnTo>
                    <a:lnTo>
                      <a:pt x="22" y="9"/>
                    </a:lnTo>
                    <a:lnTo>
                      <a:pt x="22" y="14"/>
                    </a:lnTo>
                    <a:close/>
                  </a:path>
                </a:pathLst>
              </a:custGeom>
              <a:grpFill/>
              <a:ln w="4763" cap="rnd">
                <a:solidFill>
                  <a:schemeClr val="bg1"/>
                </a:solidFill>
                <a:prstDash val="solid"/>
                <a:round/>
                <a:headEnd/>
                <a:tailEnd/>
              </a:ln>
            </p:spPr>
            <p:txBody>
              <a:bodyPr/>
              <a:lstStyle/>
              <a:p>
                <a:endParaRPr lang="it-IT"/>
              </a:p>
            </p:txBody>
          </p:sp>
        </p:grpSp>
        <p:grpSp>
          <p:nvGrpSpPr>
            <p:cNvPr id="4511" name="Group 988"/>
            <p:cNvGrpSpPr>
              <a:grpSpLocks/>
            </p:cNvGrpSpPr>
            <p:nvPr/>
          </p:nvGrpSpPr>
          <p:grpSpPr bwMode="auto">
            <a:xfrm>
              <a:off x="5220551" y="5413295"/>
              <a:ext cx="36903" cy="21012"/>
              <a:chOff x="3287" y="2541"/>
              <a:chExt cx="22" cy="14"/>
            </a:xfrm>
            <a:solidFill>
              <a:schemeClr val="bg1">
                <a:lumMod val="75000"/>
              </a:schemeClr>
            </a:solidFill>
          </p:grpSpPr>
          <p:sp>
            <p:nvSpPr>
              <p:cNvPr id="7077" name="Freeform 986"/>
              <p:cNvSpPr>
                <a:spLocks/>
              </p:cNvSpPr>
              <p:nvPr/>
            </p:nvSpPr>
            <p:spPr bwMode="auto">
              <a:xfrm>
                <a:off x="3287" y="2541"/>
                <a:ext cx="22" cy="14"/>
              </a:xfrm>
              <a:custGeom>
                <a:avLst/>
                <a:gdLst/>
                <a:ahLst/>
                <a:cxnLst>
                  <a:cxn ang="0">
                    <a:pos x="22" y="14"/>
                  </a:cxn>
                  <a:cxn ang="0">
                    <a:pos x="11" y="14"/>
                  </a:cxn>
                  <a:cxn ang="0">
                    <a:pos x="0" y="14"/>
                  </a:cxn>
                  <a:cxn ang="0">
                    <a:pos x="11" y="4"/>
                  </a:cxn>
                  <a:cxn ang="0">
                    <a:pos x="22" y="0"/>
                  </a:cxn>
                  <a:cxn ang="0">
                    <a:pos x="22" y="9"/>
                  </a:cxn>
                  <a:cxn ang="0">
                    <a:pos x="22" y="14"/>
                  </a:cxn>
                </a:cxnLst>
                <a:rect l="0" t="0" r="r" b="b"/>
                <a:pathLst>
                  <a:path w="22" h="14">
                    <a:moveTo>
                      <a:pt x="22" y="14"/>
                    </a:moveTo>
                    <a:lnTo>
                      <a:pt x="11" y="14"/>
                    </a:lnTo>
                    <a:lnTo>
                      <a:pt x="0" y="14"/>
                    </a:lnTo>
                    <a:lnTo>
                      <a:pt x="11" y="4"/>
                    </a:lnTo>
                    <a:lnTo>
                      <a:pt x="22" y="0"/>
                    </a:lnTo>
                    <a:lnTo>
                      <a:pt x="22" y="9"/>
                    </a:lnTo>
                    <a:lnTo>
                      <a:pt x="22" y="14"/>
                    </a:lnTo>
                    <a:close/>
                  </a:path>
                </a:pathLst>
              </a:custGeom>
              <a:grpFill/>
              <a:ln w="9525">
                <a:solidFill>
                  <a:schemeClr val="bg1"/>
                </a:solidFill>
                <a:round/>
                <a:headEnd/>
                <a:tailEnd/>
              </a:ln>
            </p:spPr>
            <p:txBody>
              <a:bodyPr/>
              <a:lstStyle/>
              <a:p>
                <a:endParaRPr lang="it-IT"/>
              </a:p>
            </p:txBody>
          </p:sp>
          <p:sp>
            <p:nvSpPr>
              <p:cNvPr id="7078" name="Freeform 987"/>
              <p:cNvSpPr>
                <a:spLocks/>
              </p:cNvSpPr>
              <p:nvPr/>
            </p:nvSpPr>
            <p:spPr bwMode="auto">
              <a:xfrm>
                <a:off x="3287" y="2541"/>
                <a:ext cx="22" cy="14"/>
              </a:xfrm>
              <a:custGeom>
                <a:avLst/>
                <a:gdLst/>
                <a:ahLst/>
                <a:cxnLst>
                  <a:cxn ang="0">
                    <a:pos x="22" y="14"/>
                  </a:cxn>
                  <a:cxn ang="0">
                    <a:pos x="11" y="14"/>
                  </a:cxn>
                  <a:cxn ang="0">
                    <a:pos x="0" y="14"/>
                  </a:cxn>
                  <a:cxn ang="0">
                    <a:pos x="11" y="4"/>
                  </a:cxn>
                  <a:cxn ang="0">
                    <a:pos x="22" y="0"/>
                  </a:cxn>
                  <a:cxn ang="0">
                    <a:pos x="22" y="9"/>
                  </a:cxn>
                  <a:cxn ang="0">
                    <a:pos x="22" y="14"/>
                  </a:cxn>
                </a:cxnLst>
                <a:rect l="0" t="0" r="r" b="b"/>
                <a:pathLst>
                  <a:path w="22" h="14">
                    <a:moveTo>
                      <a:pt x="22" y="14"/>
                    </a:moveTo>
                    <a:lnTo>
                      <a:pt x="11" y="14"/>
                    </a:lnTo>
                    <a:lnTo>
                      <a:pt x="0" y="14"/>
                    </a:lnTo>
                    <a:lnTo>
                      <a:pt x="11" y="4"/>
                    </a:lnTo>
                    <a:lnTo>
                      <a:pt x="22" y="0"/>
                    </a:lnTo>
                    <a:lnTo>
                      <a:pt x="22" y="9"/>
                    </a:lnTo>
                    <a:lnTo>
                      <a:pt x="22" y="14"/>
                    </a:lnTo>
                  </a:path>
                </a:pathLst>
              </a:custGeom>
              <a:grpFill/>
              <a:ln w="4763" cap="rnd">
                <a:solidFill>
                  <a:schemeClr val="bg1"/>
                </a:solidFill>
                <a:prstDash val="solid"/>
                <a:round/>
                <a:headEnd/>
                <a:tailEnd/>
              </a:ln>
            </p:spPr>
            <p:txBody>
              <a:bodyPr/>
              <a:lstStyle/>
              <a:p>
                <a:endParaRPr lang="it-IT"/>
              </a:p>
            </p:txBody>
          </p:sp>
        </p:grpSp>
        <p:grpSp>
          <p:nvGrpSpPr>
            <p:cNvPr id="4512" name="Group 991"/>
            <p:cNvGrpSpPr>
              <a:grpSpLocks/>
            </p:cNvGrpSpPr>
            <p:nvPr/>
          </p:nvGrpSpPr>
          <p:grpSpPr bwMode="auto">
            <a:xfrm>
              <a:off x="5240680" y="5434308"/>
              <a:ext cx="16774" cy="27016"/>
              <a:chOff x="3299" y="2555"/>
              <a:chExt cx="10" cy="18"/>
            </a:xfrm>
            <a:solidFill>
              <a:schemeClr val="bg1">
                <a:lumMod val="75000"/>
              </a:schemeClr>
            </a:solidFill>
          </p:grpSpPr>
          <p:sp>
            <p:nvSpPr>
              <p:cNvPr id="7075" name="Freeform 989"/>
              <p:cNvSpPr>
                <a:spLocks/>
              </p:cNvSpPr>
              <p:nvPr/>
            </p:nvSpPr>
            <p:spPr bwMode="auto">
              <a:xfrm>
                <a:off x="3299" y="2555"/>
                <a:ext cx="10" cy="18"/>
              </a:xfrm>
              <a:custGeom>
                <a:avLst/>
                <a:gdLst/>
                <a:ahLst/>
                <a:cxnLst>
                  <a:cxn ang="0">
                    <a:pos x="10" y="0"/>
                  </a:cxn>
                  <a:cxn ang="0">
                    <a:pos x="10" y="5"/>
                  </a:cxn>
                  <a:cxn ang="0">
                    <a:pos x="0" y="18"/>
                  </a:cxn>
                  <a:cxn ang="0">
                    <a:pos x="0" y="5"/>
                  </a:cxn>
                  <a:cxn ang="0">
                    <a:pos x="0" y="0"/>
                  </a:cxn>
                  <a:cxn ang="0">
                    <a:pos x="10" y="0"/>
                  </a:cxn>
                </a:cxnLst>
                <a:rect l="0" t="0" r="r" b="b"/>
                <a:pathLst>
                  <a:path w="10" h="18">
                    <a:moveTo>
                      <a:pt x="10" y="0"/>
                    </a:moveTo>
                    <a:lnTo>
                      <a:pt x="10" y="5"/>
                    </a:lnTo>
                    <a:lnTo>
                      <a:pt x="0" y="18"/>
                    </a:lnTo>
                    <a:lnTo>
                      <a:pt x="0" y="5"/>
                    </a:lnTo>
                    <a:lnTo>
                      <a:pt x="0" y="0"/>
                    </a:lnTo>
                    <a:lnTo>
                      <a:pt x="10" y="0"/>
                    </a:lnTo>
                    <a:close/>
                  </a:path>
                </a:pathLst>
              </a:custGeom>
              <a:grpFill/>
              <a:ln w="9525">
                <a:solidFill>
                  <a:schemeClr val="bg1"/>
                </a:solidFill>
                <a:round/>
                <a:headEnd/>
                <a:tailEnd/>
              </a:ln>
            </p:spPr>
            <p:txBody>
              <a:bodyPr/>
              <a:lstStyle/>
              <a:p>
                <a:endParaRPr lang="it-IT"/>
              </a:p>
            </p:txBody>
          </p:sp>
          <p:sp>
            <p:nvSpPr>
              <p:cNvPr id="7076" name="Freeform 990"/>
              <p:cNvSpPr>
                <a:spLocks/>
              </p:cNvSpPr>
              <p:nvPr/>
            </p:nvSpPr>
            <p:spPr bwMode="auto">
              <a:xfrm>
                <a:off x="3299" y="2555"/>
                <a:ext cx="10" cy="18"/>
              </a:xfrm>
              <a:custGeom>
                <a:avLst/>
                <a:gdLst/>
                <a:ahLst/>
                <a:cxnLst>
                  <a:cxn ang="0">
                    <a:pos x="10" y="0"/>
                  </a:cxn>
                  <a:cxn ang="0">
                    <a:pos x="10" y="5"/>
                  </a:cxn>
                  <a:cxn ang="0">
                    <a:pos x="0" y="18"/>
                  </a:cxn>
                  <a:cxn ang="0">
                    <a:pos x="0" y="5"/>
                  </a:cxn>
                  <a:cxn ang="0">
                    <a:pos x="0" y="0"/>
                  </a:cxn>
                  <a:cxn ang="0">
                    <a:pos x="10" y="0"/>
                  </a:cxn>
                </a:cxnLst>
                <a:rect l="0" t="0" r="r" b="b"/>
                <a:pathLst>
                  <a:path w="10" h="18">
                    <a:moveTo>
                      <a:pt x="10" y="0"/>
                    </a:moveTo>
                    <a:lnTo>
                      <a:pt x="10" y="5"/>
                    </a:lnTo>
                    <a:lnTo>
                      <a:pt x="0" y="18"/>
                    </a:lnTo>
                    <a:lnTo>
                      <a:pt x="0" y="5"/>
                    </a:lnTo>
                    <a:lnTo>
                      <a:pt x="0" y="0"/>
                    </a:lnTo>
                    <a:lnTo>
                      <a:pt x="10" y="0"/>
                    </a:lnTo>
                    <a:close/>
                  </a:path>
                </a:pathLst>
              </a:custGeom>
              <a:grpFill/>
              <a:ln w="4763" cap="rnd">
                <a:solidFill>
                  <a:schemeClr val="bg1"/>
                </a:solidFill>
                <a:prstDash val="solid"/>
                <a:round/>
                <a:headEnd/>
                <a:tailEnd/>
              </a:ln>
            </p:spPr>
            <p:txBody>
              <a:bodyPr/>
              <a:lstStyle/>
              <a:p>
                <a:endParaRPr lang="it-IT"/>
              </a:p>
            </p:txBody>
          </p:sp>
        </p:grpSp>
        <p:grpSp>
          <p:nvGrpSpPr>
            <p:cNvPr id="4513" name="Group 994"/>
            <p:cNvGrpSpPr>
              <a:grpSpLocks/>
            </p:cNvGrpSpPr>
            <p:nvPr/>
          </p:nvGrpSpPr>
          <p:grpSpPr bwMode="auto">
            <a:xfrm>
              <a:off x="5240680" y="5434308"/>
              <a:ext cx="16774" cy="27016"/>
              <a:chOff x="3299" y="2555"/>
              <a:chExt cx="10" cy="18"/>
            </a:xfrm>
            <a:solidFill>
              <a:schemeClr val="bg1">
                <a:lumMod val="75000"/>
              </a:schemeClr>
            </a:solidFill>
          </p:grpSpPr>
          <p:sp>
            <p:nvSpPr>
              <p:cNvPr id="7073" name="Freeform 992"/>
              <p:cNvSpPr>
                <a:spLocks/>
              </p:cNvSpPr>
              <p:nvPr/>
            </p:nvSpPr>
            <p:spPr bwMode="auto">
              <a:xfrm>
                <a:off x="3299" y="2555"/>
                <a:ext cx="10" cy="18"/>
              </a:xfrm>
              <a:custGeom>
                <a:avLst/>
                <a:gdLst/>
                <a:ahLst/>
                <a:cxnLst>
                  <a:cxn ang="0">
                    <a:pos x="10" y="0"/>
                  </a:cxn>
                  <a:cxn ang="0">
                    <a:pos x="10" y="5"/>
                  </a:cxn>
                  <a:cxn ang="0">
                    <a:pos x="0" y="18"/>
                  </a:cxn>
                  <a:cxn ang="0">
                    <a:pos x="0" y="5"/>
                  </a:cxn>
                  <a:cxn ang="0">
                    <a:pos x="0" y="0"/>
                  </a:cxn>
                  <a:cxn ang="0">
                    <a:pos x="10" y="0"/>
                  </a:cxn>
                </a:cxnLst>
                <a:rect l="0" t="0" r="r" b="b"/>
                <a:pathLst>
                  <a:path w="10" h="18">
                    <a:moveTo>
                      <a:pt x="10" y="0"/>
                    </a:moveTo>
                    <a:lnTo>
                      <a:pt x="10" y="5"/>
                    </a:lnTo>
                    <a:lnTo>
                      <a:pt x="0" y="18"/>
                    </a:lnTo>
                    <a:lnTo>
                      <a:pt x="0" y="5"/>
                    </a:lnTo>
                    <a:lnTo>
                      <a:pt x="0" y="0"/>
                    </a:lnTo>
                    <a:lnTo>
                      <a:pt x="10" y="0"/>
                    </a:lnTo>
                    <a:close/>
                  </a:path>
                </a:pathLst>
              </a:custGeom>
              <a:grpFill/>
              <a:ln w="9525">
                <a:solidFill>
                  <a:schemeClr val="bg1"/>
                </a:solidFill>
                <a:round/>
                <a:headEnd/>
                <a:tailEnd/>
              </a:ln>
            </p:spPr>
            <p:txBody>
              <a:bodyPr/>
              <a:lstStyle/>
              <a:p>
                <a:endParaRPr lang="it-IT"/>
              </a:p>
            </p:txBody>
          </p:sp>
          <p:sp>
            <p:nvSpPr>
              <p:cNvPr id="7074" name="Freeform 993"/>
              <p:cNvSpPr>
                <a:spLocks/>
              </p:cNvSpPr>
              <p:nvPr/>
            </p:nvSpPr>
            <p:spPr bwMode="auto">
              <a:xfrm>
                <a:off x="3299" y="2555"/>
                <a:ext cx="10" cy="18"/>
              </a:xfrm>
              <a:custGeom>
                <a:avLst/>
                <a:gdLst/>
                <a:ahLst/>
                <a:cxnLst>
                  <a:cxn ang="0">
                    <a:pos x="10" y="0"/>
                  </a:cxn>
                  <a:cxn ang="0">
                    <a:pos x="10" y="5"/>
                  </a:cxn>
                  <a:cxn ang="0">
                    <a:pos x="0" y="18"/>
                  </a:cxn>
                  <a:cxn ang="0">
                    <a:pos x="0" y="5"/>
                  </a:cxn>
                  <a:cxn ang="0">
                    <a:pos x="0" y="0"/>
                  </a:cxn>
                  <a:cxn ang="0">
                    <a:pos x="10" y="0"/>
                  </a:cxn>
                </a:cxnLst>
                <a:rect l="0" t="0" r="r" b="b"/>
                <a:pathLst>
                  <a:path w="10" h="18">
                    <a:moveTo>
                      <a:pt x="10" y="0"/>
                    </a:moveTo>
                    <a:lnTo>
                      <a:pt x="10" y="5"/>
                    </a:lnTo>
                    <a:lnTo>
                      <a:pt x="0" y="18"/>
                    </a:lnTo>
                    <a:lnTo>
                      <a:pt x="0" y="5"/>
                    </a:lnTo>
                    <a:lnTo>
                      <a:pt x="0" y="0"/>
                    </a:lnTo>
                    <a:lnTo>
                      <a:pt x="10" y="0"/>
                    </a:lnTo>
                  </a:path>
                </a:pathLst>
              </a:custGeom>
              <a:grpFill/>
              <a:ln w="4763" cap="rnd">
                <a:solidFill>
                  <a:schemeClr val="bg1"/>
                </a:solidFill>
                <a:prstDash val="solid"/>
                <a:round/>
                <a:headEnd/>
                <a:tailEnd/>
              </a:ln>
            </p:spPr>
            <p:txBody>
              <a:bodyPr/>
              <a:lstStyle/>
              <a:p>
                <a:endParaRPr lang="it-IT"/>
              </a:p>
            </p:txBody>
          </p:sp>
        </p:grpSp>
        <p:grpSp>
          <p:nvGrpSpPr>
            <p:cNvPr id="4514" name="Group 997"/>
            <p:cNvGrpSpPr>
              <a:grpSpLocks/>
            </p:cNvGrpSpPr>
            <p:nvPr/>
          </p:nvGrpSpPr>
          <p:grpSpPr bwMode="auto">
            <a:xfrm>
              <a:off x="4935395" y="5629422"/>
              <a:ext cx="224770" cy="177103"/>
              <a:chOff x="3117" y="2685"/>
              <a:chExt cx="134" cy="118"/>
            </a:xfrm>
            <a:solidFill>
              <a:schemeClr val="bg1">
                <a:lumMod val="75000"/>
              </a:schemeClr>
            </a:solidFill>
          </p:grpSpPr>
          <p:sp>
            <p:nvSpPr>
              <p:cNvPr id="7071" name="Freeform 995"/>
              <p:cNvSpPr>
                <a:spLocks/>
              </p:cNvSpPr>
              <p:nvPr/>
            </p:nvSpPr>
            <p:spPr bwMode="auto">
              <a:xfrm>
                <a:off x="3117" y="2685"/>
                <a:ext cx="134" cy="118"/>
              </a:xfrm>
              <a:custGeom>
                <a:avLst/>
                <a:gdLst/>
                <a:ahLst/>
                <a:cxnLst>
                  <a:cxn ang="0">
                    <a:pos x="49" y="118"/>
                  </a:cxn>
                  <a:cxn ang="0">
                    <a:pos x="43" y="109"/>
                  </a:cxn>
                  <a:cxn ang="0">
                    <a:pos x="27" y="71"/>
                  </a:cxn>
                  <a:cxn ang="0">
                    <a:pos x="27" y="57"/>
                  </a:cxn>
                  <a:cxn ang="0">
                    <a:pos x="0" y="10"/>
                  </a:cxn>
                  <a:cxn ang="0">
                    <a:pos x="0" y="0"/>
                  </a:cxn>
                  <a:cxn ang="0">
                    <a:pos x="16" y="0"/>
                  </a:cxn>
                  <a:cxn ang="0">
                    <a:pos x="27" y="0"/>
                  </a:cxn>
                  <a:cxn ang="0">
                    <a:pos x="64" y="10"/>
                  </a:cxn>
                  <a:cxn ang="0">
                    <a:pos x="81" y="10"/>
                  </a:cxn>
                  <a:cxn ang="0">
                    <a:pos x="102" y="15"/>
                  </a:cxn>
                  <a:cxn ang="0">
                    <a:pos x="118" y="10"/>
                  </a:cxn>
                  <a:cxn ang="0">
                    <a:pos x="123" y="0"/>
                  </a:cxn>
                  <a:cxn ang="0">
                    <a:pos x="134" y="10"/>
                  </a:cxn>
                  <a:cxn ang="0">
                    <a:pos x="123" y="20"/>
                  </a:cxn>
                  <a:cxn ang="0">
                    <a:pos x="118" y="15"/>
                  </a:cxn>
                  <a:cxn ang="0">
                    <a:pos x="97" y="15"/>
                  </a:cxn>
                  <a:cxn ang="0">
                    <a:pos x="91" y="48"/>
                  </a:cxn>
                  <a:cxn ang="0">
                    <a:pos x="86" y="57"/>
                  </a:cxn>
                  <a:cxn ang="0">
                    <a:pos x="86" y="76"/>
                  </a:cxn>
                  <a:cxn ang="0">
                    <a:pos x="86" y="113"/>
                  </a:cxn>
                  <a:cxn ang="0">
                    <a:pos x="70" y="118"/>
                  </a:cxn>
                  <a:cxn ang="0">
                    <a:pos x="59" y="118"/>
                  </a:cxn>
                  <a:cxn ang="0">
                    <a:pos x="54" y="113"/>
                  </a:cxn>
                  <a:cxn ang="0">
                    <a:pos x="49" y="118"/>
                  </a:cxn>
                </a:cxnLst>
                <a:rect l="0" t="0" r="r" b="b"/>
                <a:pathLst>
                  <a:path w="134" h="118">
                    <a:moveTo>
                      <a:pt x="49" y="118"/>
                    </a:moveTo>
                    <a:lnTo>
                      <a:pt x="43" y="109"/>
                    </a:lnTo>
                    <a:lnTo>
                      <a:pt x="27" y="71"/>
                    </a:lnTo>
                    <a:lnTo>
                      <a:pt x="27" y="57"/>
                    </a:lnTo>
                    <a:lnTo>
                      <a:pt x="0" y="10"/>
                    </a:lnTo>
                    <a:lnTo>
                      <a:pt x="0" y="0"/>
                    </a:lnTo>
                    <a:lnTo>
                      <a:pt x="16" y="0"/>
                    </a:lnTo>
                    <a:lnTo>
                      <a:pt x="27" y="0"/>
                    </a:lnTo>
                    <a:lnTo>
                      <a:pt x="64" y="10"/>
                    </a:lnTo>
                    <a:lnTo>
                      <a:pt x="81" y="10"/>
                    </a:lnTo>
                    <a:lnTo>
                      <a:pt x="102" y="15"/>
                    </a:lnTo>
                    <a:lnTo>
                      <a:pt x="118" y="10"/>
                    </a:lnTo>
                    <a:lnTo>
                      <a:pt x="123" y="0"/>
                    </a:lnTo>
                    <a:lnTo>
                      <a:pt x="134" y="10"/>
                    </a:lnTo>
                    <a:lnTo>
                      <a:pt x="123" y="20"/>
                    </a:lnTo>
                    <a:lnTo>
                      <a:pt x="118" y="15"/>
                    </a:lnTo>
                    <a:lnTo>
                      <a:pt x="97" y="15"/>
                    </a:lnTo>
                    <a:lnTo>
                      <a:pt x="91" y="48"/>
                    </a:lnTo>
                    <a:lnTo>
                      <a:pt x="86" y="57"/>
                    </a:lnTo>
                    <a:lnTo>
                      <a:pt x="86" y="76"/>
                    </a:lnTo>
                    <a:lnTo>
                      <a:pt x="86" y="113"/>
                    </a:lnTo>
                    <a:lnTo>
                      <a:pt x="70" y="118"/>
                    </a:lnTo>
                    <a:lnTo>
                      <a:pt x="59" y="118"/>
                    </a:lnTo>
                    <a:lnTo>
                      <a:pt x="54" y="113"/>
                    </a:lnTo>
                    <a:lnTo>
                      <a:pt x="49" y="118"/>
                    </a:lnTo>
                    <a:close/>
                  </a:path>
                </a:pathLst>
              </a:custGeom>
              <a:grpFill/>
              <a:ln w="9525">
                <a:solidFill>
                  <a:schemeClr val="bg1"/>
                </a:solidFill>
                <a:round/>
                <a:headEnd/>
                <a:tailEnd/>
              </a:ln>
            </p:spPr>
            <p:txBody>
              <a:bodyPr/>
              <a:lstStyle/>
              <a:p>
                <a:endParaRPr lang="it-IT"/>
              </a:p>
            </p:txBody>
          </p:sp>
          <p:sp>
            <p:nvSpPr>
              <p:cNvPr id="7072" name="Freeform 996"/>
              <p:cNvSpPr>
                <a:spLocks/>
              </p:cNvSpPr>
              <p:nvPr/>
            </p:nvSpPr>
            <p:spPr bwMode="auto">
              <a:xfrm>
                <a:off x="3117" y="2685"/>
                <a:ext cx="134" cy="118"/>
              </a:xfrm>
              <a:custGeom>
                <a:avLst/>
                <a:gdLst/>
                <a:ahLst/>
                <a:cxnLst>
                  <a:cxn ang="0">
                    <a:pos x="49" y="118"/>
                  </a:cxn>
                  <a:cxn ang="0">
                    <a:pos x="43" y="109"/>
                  </a:cxn>
                  <a:cxn ang="0">
                    <a:pos x="27" y="71"/>
                  </a:cxn>
                  <a:cxn ang="0">
                    <a:pos x="27" y="57"/>
                  </a:cxn>
                  <a:cxn ang="0">
                    <a:pos x="0" y="10"/>
                  </a:cxn>
                  <a:cxn ang="0">
                    <a:pos x="0" y="0"/>
                  </a:cxn>
                  <a:cxn ang="0">
                    <a:pos x="16" y="0"/>
                  </a:cxn>
                  <a:cxn ang="0">
                    <a:pos x="27" y="0"/>
                  </a:cxn>
                  <a:cxn ang="0">
                    <a:pos x="64" y="10"/>
                  </a:cxn>
                  <a:cxn ang="0">
                    <a:pos x="81" y="10"/>
                  </a:cxn>
                  <a:cxn ang="0">
                    <a:pos x="102" y="15"/>
                  </a:cxn>
                  <a:cxn ang="0">
                    <a:pos x="118" y="10"/>
                  </a:cxn>
                  <a:cxn ang="0">
                    <a:pos x="123" y="0"/>
                  </a:cxn>
                  <a:cxn ang="0">
                    <a:pos x="134" y="10"/>
                  </a:cxn>
                  <a:cxn ang="0">
                    <a:pos x="123" y="20"/>
                  </a:cxn>
                  <a:cxn ang="0">
                    <a:pos x="118" y="15"/>
                  </a:cxn>
                  <a:cxn ang="0">
                    <a:pos x="97" y="15"/>
                  </a:cxn>
                  <a:cxn ang="0">
                    <a:pos x="91" y="48"/>
                  </a:cxn>
                  <a:cxn ang="0">
                    <a:pos x="86" y="57"/>
                  </a:cxn>
                  <a:cxn ang="0">
                    <a:pos x="86" y="76"/>
                  </a:cxn>
                  <a:cxn ang="0">
                    <a:pos x="86" y="113"/>
                  </a:cxn>
                  <a:cxn ang="0">
                    <a:pos x="70" y="118"/>
                  </a:cxn>
                  <a:cxn ang="0">
                    <a:pos x="59" y="118"/>
                  </a:cxn>
                  <a:cxn ang="0">
                    <a:pos x="54" y="113"/>
                  </a:cxn>
                  <a:cxn ang="0">
                    <a:pos x="49" y="118"/>
                  </a:cxn>
                </a:cxnLst>
                <a:rect l="0" t="0" r="r" b="b"/>
                <a:pathLst>
                  <a:path w="134" h="118">
                    <a:moveTo>
                      <a:pt x="49" y="118"/>
                    </a:moveTo>
                    <a:lnTo>
                      <a:pt x="43" y="109"/>
                    </a:lnTo>
                    <a:lnTo>
                      <a:pt x="27" y="71"/>
                    </a:lnTo>
                    <a:lnTo>
                      <a:pt x="27" y="57"/>
                    </a:lnTo>
                    <a:lnTo>
                      <a:pt x="0" y="10"/>
                    </a:lnTo>
                    <a:lnTo>
                      <a:pt x="0" y="0"/>
                    </a:lnTo>
                    <a:lnTo>
                      <a:pt x="16" y="0"/>
                    </a:lnTo>
                    <a:lnTo>
                      <a:pt x="27" y="0"/>
                    </a:lnTo>
                    <a:lnTo>
                      <a:pt x="64" y="10"/>
                    </a:lnTo>
                    <a:lnTo>
                      <a:pt x="81" y="10"/>
                    </a:lnTo>
                    <a:lnTo>
                      <a:pt x="102" y="15"/>
                    </a:lnTo>
                    <a:lnTo>
                      <a:pt x="118" y="10"/>
                    </a:lnTo>
                    <a:lnTo>
                      <a:pt x="123" y="0"/>
                    </a:lnTo>
                    <a:lnTo>
                      <a:pt x="134" y="10"/>
                    </a:lnTo>
                    <a:lnTo>
                      <a:pt x="123" y="20"/>
                    </a:lnTo>
                    <a:lnTo>
                      <a:pt x="118" y="15"/>
                    </a:lnTo>
                    <a:lnTo>
                      <a:pt x="97" y="15"/>
                    </a:lnTo>
                    <a:lnTo>
                      <a:pt x="91" y="48"/>
                    </a:lnTo>
                    <a:lnTo>
                      <a:pt x="86" y="57"/>
                    </a:lnTo>
                    <a:lnTo>
                      <a:pt x="86" y="76"/>
                    </a:lnTo>
                    <a:lnTo>
                      <a:pt x="86" y="113"/>
                    </a:lnTo>
                    <a:lnTo>
                      <a:pt x="70" y="118"/>
                    </a:lnTo>
                    <a:lnTo>
                      <a:pt x="59" y="118"/>
                    </a:lnTo>
                    <a:lnTo>
                      <a:pt x="54" y="113"/>
                    </a:lnTo>
                    <a:lnTo>
                      <a:pt x="49" y="118"/>
                    </a:lnTo>
                    <a:close/>
                  </a:path>
                </a:pathLst>
              </a:custGeom>
              <a:grpFill/>
              <a:ln w="4763" cap="rnd">
                <a:solidFill>
                  <a:schemeClr val="bg1"/>
                </a:solidFill>
                <a:prstDash val="solid"/>
                <a:round/>
                <a:headEnd/>
                <a:tailEnd/>
              </a:ln>
            </p:spPr>
            <p:txBody>
              <a:bodyPr/>
              <a:lstStyle/>
              <a:p>
                <a:endParaRPr lang="it-IT"/>
              </a:p>
            </p:txBody>
          </p:sp>
        </p:grpSp>
        <p:grpSp>
          <p:nvGrpSpPr>
            <p:cNvPr id="4515" name="Group 1000"/>
            <p:cNvGrpSpPr>
              <a:grpSpLocks/>
            </p:cNvGrpSpPr>
            <p:nvPr/>
          </p:nvGrpSpPr>
          <p:grpSpPr bwMode="auto">
            <a:xfrm>
              <a:off x="4935395" y="5629422"/>
              <a:ext cx="224770" cy="177103"/>
              <a:chOff x="3117" y="2685"/>
              <a:chExt cx="134" cy="118"/>
            </a:xfrm>
            <a:solidFill>
              <a:schemeClr val="bg1">
                <a:lumMod val="75000"/>
              </a:schemeClr>
            </a:solidFill>
          </p:grpSpPr>
          <p:sp>
            <p:nvSpPr>
              <p:cNvPr id="7069" name="Freeform 998"/>
              <p:cNvSpPr>
                <a:spLocks/>
              </p:cNvSpPr>
              <p:nvPr/>
            </p:nvSpPr>
            <p:spPr bwMode="auto">
              <a:xfrm>
                <a:off x="3117" y="2685"/>
                <a:ext cx="134" cy="118"/>
              </a:xfrm>
              <a:custGeom>
                <a:avLst/>
                <a:gdLst/>
                <a:ahLst/>
                <a:cxnLst>
                  <a:cxn ang="0">
                    <a:pos x="49" y="118"/>
                  </a:cxn>
                  <a:cxn ang="0">
                    <a:pos x="43" y="109"/>
                  </a:cxn>
                  <a:cxn ang="0">
                    <a:pos x="27" y="71"/>
                  </a:cxn>
                  <a:cxn ang="0">
                    <a:pos x="27" y="57"/>
                  </a:cxn>
                  <a:cxn ang="0">
                    <a:pos x="0" y="10"/>
                  </a:cxn>
                  <a:cxn ang="0">
                    <a:pos x="0" y="0"/>
                  </a:cxn>
                  <a:cxn ang="0">
                    <a:pos x="16" y="0"/>
                  </a:cxn>
                  <a:cxn ang="0">
                    <a:pos x="27" y="0"/>
                  </a:cxn>
                  <a:cxn ang="0">
                    <a:pos x="64" y="10"/>
                  </a:cxn>
                  <a:cxn ang="0">
                    <a:pos x="81" y="10"/>
                  </a:cxn>
                  <a:cxn ang="0">
                    <a:pos x="102" y="15"/>
                  </a:cxn>
                  <a:cxn ang="0">
                    <a:pos x="118" y="10"/>
                  </a:cxn>
                  <a:cxn ang="0">
                    <a:pos x="123" y="0"/>
                  </a:cxn>
                  <a:cxn ang="0">
                    <a:pos x="134" y="10"/>
                  </a:cxn>
                  <a:cxn ang="0">
                    <a:pos x="123" y="20"/>
                  </a:cxn>
                  <a:cxn ang="0">
                    <a:pos x="118" y="15"/>
                  </a:cxn>
                  <a:cxn ang="0">
                    <a:pos x="97" y="15"/>
                  </a:cxn>
                  <a:cxn ang="0">
                    <a:pos x="91" y="48"/>
                  </a:cxn>
                  <a:cxn ang="0">
                    <a:pos x="86" y="57"/>
                  </a:cxn>
                  <a:cxn ang="0">
                    <a:pos x="86" y="76"/>
                  </a:cxn>
                  <a:cxn ang="0">
                    <a:pos x="86" y="113"/>
                  </a:cxn>
                  <a:cxn ang="0">
                    <a:pos x="70" y="118"/>
                  </a:cxn>
                  <a:cxn ang="0">
                    <a:pos x="59" y="118"/>
                  </a:cxn>
                  <a:cxn ang="0">
                    <a:pos x="54" y="113"/>
                  </a:cxn>
                  <a:cxn ang="0">
                    <a:pos x="49" y="118"/>
                  </a:cxn>
                </a:cxnLst>
                <a:rect l="0" t="0" r="r" b="b"/>
                <a:pathLst>
                  <a:path w="134" h="118">
                    <a:moveTo>
                      <a:pt x="49" y="118"/>
                    </a:moveTo>
                    <a:lnTo>
                      <a:pt x="43" y="109"/>
                    </a:lnTo>
                    <a:lnTo>
                      <a:pt x="27" y="71"/>
                    </a:lnTo>
                    <a:lnTo>
                      <a:pt x="27" y="57"/>
                    </a:lnTo>
                    <a:lnTo>
                      <a:pt x="0" y="10"/>
                    </a:lnTo>
                    <a:lnTo>
                      <a:pt x="0" y="0"/>
                    </a:lnTo>
                    <a:lnTo>
                      <a:pt x="16" y="0"/>
                    </a:lnTo>
                    <a:lnTo>
                      <a:pt x="27" y="0"/>
                    </a:lnTo>
                    <a:lnTo>
                      <a:pt x="64" y="10"/>
                    </a:lnTo>
                    <a:lnTo>
                      <a:pt x="81" y="10"/>
                    </a:lnTo>
                    <a:lnTo>
                      <a:pt x="102" y="15"/>
                    </a:lnTo>
                    <a:lnTo>
                      <a:pt x="118" y="10"/>
                    </a:lnTo>
                    <a:lnTo>
                      <a:pt x="123" y="0"/>
                    </a:lnTo>
                    <a:lnTo>
                      <a:pt x="134" y="10"/>
                    </a:lnTo>
                    <a:lnTo>
                      <a:pt x="123" y="20"/>
                    </a:lnTo>
                    <a:lnTo>
                      <a:pt x="118" y="15"/>
                    </a:lnTo>
                    <a:lnTo>
                      <a:pt x="97" y="15"/>
                    </a:lnTo>
                    <a:lnTo>
                      <a:pt x="91" y="48"/>
                    </a:lnTo>
                    <a:lnTo>
                      <a:pt x="86" y="57"/>
                    </a:lnTo>
                    <a:lnTo>
                      <a:pt x="86" y="76"/>
                    </a:lnTo>
                    <a:lnTo>
                      <a:pt x="86" y="113"/>
                    </a:lnTo>
                    <a:lnTo>
                      <a:pt x="70" y="118"/>
                    </a:lnTo>
                    <a:lnTo>
                      <a:pt x="59" y="118"/>
                    </a:lnTo>
                    <a:lnTo>
                      <a:pt x="54" y="113"/>
                    </a:lnTo>
                    <a:lnTo>
                      <a:pt x="49" y="118"/>
                    </a:lnTo>
                    <a:close/>
                  </a:path>
                </a:pathLst>
              </a:custGeom>
              <a:grpFill/>
              <a:ln w="9525">
                <a:solidFill>
                  <a:schemeClr val="bg1"/>
                </a:solidFill>
                <a:round/>
                <a:headEnd/>
                <a:tailEnd/>
              </a:ln>
            </p:spPr>
            <p:txBody>
              <a:bodyPr/>
              <a:lstStyle/>
              <a:p>
                <a:endParaRPr lang="it-IT"/>
              </a:p>
            </p:txBody>
          </p:sp>
          <p:sp>
            <p:nvSpPr>
              <p:cNvPr id="7070" name="Freeform 999"/>
              <p:cNvSpPr>
                <a:spLocks/>
              </p:cNvSpPr>
              <p:nvPr/>
            </p:nvSpPr>
            <p:spPr bwMode="auto">
              <a:xfrm>
                <a:off x="3117" y="2685"/>
                <a:ext cx="134" cy="118"/>
              </a:xfrm>
              <a:custGeom>
                <a:avLst/>
                <a:gdLst/>
                <a:ahLst/>
                <a:cxnLst>
                  <a:cxn ang="0">
                    <a:pos x="49" y="118"/>
                  </a:cxn>
                  <a:cxn ang="0">
                    <a:pos x="43" y="109"/>
                  </a:cxn>
                  <a:cxn ang="0">
                    <a:pos x="27" y="71"/>
                  </a:cxn>
                  <a:cxn ang="0">
                    <a:pos x="27" y="57"/>
                  </a:cxn>
                  <a:cxn ang="0">
                    <a:pos x="0" y="10"/>
                  </a:cxn>
                  <a:cxn ang="0">
                    <a:pos x="0" y="0"/>
                  </a:cxn>
                  <a:cxn ang="0">
                    <a:pos x="16" y="0"/>
                  </a:cxn>
                  <a:cxn ang="0">
                    <a:pos x="27" y="0"/>
                  </a:cxn>
                  <a:cxn ang="0">
                    <a:pos x="64" y="10"/>
                  </a:cxn>
                  <a:cxn ang="0">
                    <a:pos x="81" y="10"/>
                  </a:cxn>
                  <a:cxn ang="0">
                    <a:pos x="102" y="15"/>
                  </a:cxn>
                  <a:cxn ang="0">
                    <a:pos x="118" y="10"/>
                  </a:cxn>
                  <a:cxn ang="0">
                    <a:pos x="123" y="0"/>
                  </a:cxn>
                  <a:cxn ang="0">
                    <a:pos x="134" y="10"/>
                  </a:cxn>
                  <a:cxn ang="0">
                    <a:pos x="123" y="20"/>
                  </a:cxn>
                  <a:cxn ang="0">
                    <a:pos x="118" y="15"/>
                  </a:cxn>
                  <a:cxn ang="0">
                    <a:pos x="97" y="15"/>
                  </a:cxn>
                  <a:cxn ang="0">
                    <a:pos x="91" y="48"/>
                  </a:cxn>
                  <a:cxn ang="0">
                    <a:pos x="86" y="57"/>
                  </a:cxn>
                  <a:cxn ang="0">
                    <a:pos x="86" y="76"/>
                  </a:cxn>
                  <a:cxn ang="0">
                    <a:pos x="86" y="113"/>
                  </a:cxn>
                  <a:cxn ang="0">
                    <a:pos x="70" y="118"/>
                  </a:cxn>
                  <a:cxn ang="0">
                    <a:pos x="59" y="118"/>
                  </a:cxn>
                  <a:cxn ang="0">
                    <a:pos x="54" y="113"/>
                  </a:cxn>
                  <a:cxn ang="0">
                    <a:pos x="49" y="118"/>
                  </a:cxn>
                </a:cxnLst>
                <a:rect l="0" t="0" r="r" b="b"/>
                <a:pathLst>
                  <a:path w="134" h="118">
                    <a:moveTo>
                      <a:pt x="49" y="118"/>
                    </a:moveTo>
                    <a:lnTo>
                      <a:pt x="43" y="109"/>
                    </a:lnTo>
                    <a:lnTo>
                      <a:pt x="27" y="71"/>
                    </a:lnTo>
                    <a:lnTo>
                      <a:pt x="27" y="57"/>
                    </a:lnTo>
                    <a:lnTo>
                      <a:pt x="0" y="10"/>
                    </a:lnTo>
                    <a:lnTo>
                      <a:pt x="0" y="0"/>
                    </a:lnTo>
                    <a:lnTo>
                      <a:pt x="16" y="0"/>
                    </a:lnTo>
                    <a:lnTo>
                      <a:pt x="27" y="0"/>
                    </a:lnTo>
                    <a:lnTo>
                      <a:pt x="64" y="10"/>
                    </a:lnTo>
                    <a:lnTo>
                      <a:pt x="81" y="10"/>
                    </a:lnTo>
                    <a:lnTo>
                      <a:pt x="102" y="15"/>
                    </a:lnTo>
                    <a:lnTo>
                      <a:pt x="118" y="10"/>
                    </a:lnTo>
                    <a:lnTo>
                      <a:pt x="123" y="0"/>
                    </a:lnTo>
                    <a:lnTo>
                      <a:pt x="134" y="10"/>
                    </a:lnTo>
                    <a:lnTo>
                      <a:pt x="123" y="20"/>
                    </a:lnTo>
                    <a:lnTo>
                      <a:pt x="118" y="15"/>
                    </a:lnTo>
                    <a:lnTo>
                      <a:pt x="97" y="15"/>
                    </a:lnTo>
                    <a:lnTo>
                      <a:pt x="91" y="48"/>
                    </a:lnTo>
                    <a:lnTo>
                      <a:pt x="86" y="57"/>
                    </a:lnTo>
                    <a:lnTo>
                      <a:pt x="86" y="76"/>
                    </a:lnTo>
                    <a:lnTo>
                      <a:pt x="86" y="113"/>
                    </a:lnTo>
                    <a:lnTo>
                      <a:pt x="70" y="118"/>
                    </a:lnTo>
                    <a:lnTo>
                      <a:pt x="59" y="118"/>
                    </a:lnTo>
                    <a:lnTo>
                      <a:pt x="54" y="113"/>
                    </a:lnTo>
                    <a:lnTo>
                      <a:pt x="49" y="118"/>
                    </a:lnTo>
                  </a:path>
                </a:pathLst>
              </a:custGeom>
              <a:grpFill/>
              <a:ln w="4763" cap="rnd">
                <a:solidFill>
                  <a:schemeClr val="bg1"/>
                </a:solidFill>
                <a:prstDash val="solid"/>
                <a:round/>
                <a:headEnd/>
                <a:tailEnd/>
              </a:ln>
            </p:spPr>
            <p:txBody>
              <a:bodyPr/>
              <a:lstStyle/>
              <a:p>
                <a:endParaRPr lang="it-IT"/>
              </a:p>
            </p:txBody>
          </p:sp>
        </p:grpSp>
        <p:grpSp>
          <p:nvGrpSpPr>
            <p:cNvPr id="4516" name="Group 1003"/>
            <p:cNvGrpSpPr>
              <a:grpSpLocks/>
            </p:cNvGrpSpPr>
            <p:nvPr/>
          </p:nvGrpSpPr>
          <p:grpSpPr bwMode="auto">
            <a:xfrm>
              <a:off x="4935395" y="5476333"/>
              <a:ext cx="214706" cy="177103"/>
              <a:chOff x="3117" y="2583"/>
              <a:chExt cx="128" cy="118"/>
            </a:xfrm>
            <a:solidFill>
              <a:schemeClr val="bg1">
                <a:lumMod val="75000"/>
              </a:schemeClr>
            </a:solidFill>
          </p:grpSpPr>
          <p:sp>
            <p:nvSpPr>
              <p:cNvPr id="7067" name="Freeform 1001"/>
              <p:cNvSpPr>
                <a:spLocks/>
              </p:cNvSpPr>
              <p:nvPr/>
            </p:nvSpPr>
            <p:spPr bwMode="auto">
              <a:xfrm>
                <a:off x="3117" y="2583"/>
                <a:ext cx="128" cy="118"/>
              </a:xfrm>
              <a:custGeom>
                <a:avLst/>
                <a:gdLst/>
                <a:ahLst/>
                <a:cxnLst>
                  <a:cxn ang="0">
                    <a:pos x="0" y="103"/>
                  </a:cxn>
                  <a:cxn ang="0">
                    <a:pos x="16" y="103"/>
                  </a:cxn>
                  <a:cxn ang="0">
                    <a:pos x="27" y="103"/>
                  </a:cxn>
                  <a:cxn ang="0">
                    <a:pos x="64" y="113"/>
                  </a:cxn>
                  <a:cxn ang="0">
                    <a:pos x="80" y="113"/>
                  </a:cxn>
                  <a:cxn ang="0">
                    <a:pos x="101" y="118"/>
                  </a:cxn>
                  <a:cxn ang="0">
                    <a:pos x="117" y="113"/>
                  </a:cxn>
                  <a:cxn ang="0">
                    <a:pos x="101" y="99"/>
                  </a:cxn>
                  <a:cxn ang="0">
                    <a:pos x="101" y="70"/>
                  </a:cxn>
                  <a:cxn ang="0">
                    <a:pos x="128" y="66"/>
                  </a:cxn>
                  <a:cxn ang="0">
                    <a:pos x="122" y="46"/>
                  </a:cxn>
                  <a:cxn ang="0">
                    <a:pos x="101" y="51"/>
                  </a:cxn>
                  <a:cxn ang="0">
                    <a:pos x="101" y="46"/>
                  </a:cxn>
                  <a:cxn ang="0">
                    <a:pos x="112" y="42"/>
                  </a:cxn>
                  <a:cxn ang="0">
                    <a:pos x="101" y="37"/>
                  </a:cxn>
                  <a:cxn ang="0">
                    <a:pos x="101" y="18"/>
                  </a:cxn>
                  <a:cxn ang="0">
                    <a:pos x="90" y="14"/>
                  </a:cxn>
                  <a:cxn ang="0">
                    <a:pos x="80" y="14"/>
                  </a:cxn>
                  <a:cxn ang="0">
                    <a:pos x="80" y="18"/>
                  </a:cxn>
                  <a:cxn ang="0">
                    <a:pos x="64" y="23"/>
                  </a:cxn>
                  <a:cxn ang="0">
                    <a:pos x="54" y="14"/>
                  </a:cxn>
                  <a:cxn ang="0">
                    <a:pos x="54" y="0"/>
                  </a:cxn>
                  <a:cxn ang="0">
                    <a:pos x="48" y="0"/>
                  </a:cxn>
                  <a:cxn ang="0">
                    <a:pos x="22" y="0"/>
                  </a:cxn>
                  <a:cxn ang="0">
                    <a:pos x="11" y="9"/>
                  </a:cxn>
                  <a:cxn ang="0">
                    <a:pos x="16" y="23"/>
                  </a:cxn>
                  <a:cxn ang="0">
                    <a:pos x="16" y="28"/>
                  </a:cxn>
                  <a:cxn ang="0">
                    <a:pos x="22" y="51"/>
                  </a:cxn>
                  <a:cxn ang="0">
                    <a:pos x="22" y="66"/>
                  </a:cxn>
                  <a:cxn ang="0">
                    <a:pos x="11" y="70"/>
                  </a:cxn>
                  <a:cxn ang="0">
                    <a:pos x="0" y="94"/>
                  </a:cxn>
                  <a:cxn ang="0">
                    <a:pos x="0" y="103"/>
                  </a:cxn>
                </a:cxnLst>
                <a:rect l="0" t="0" r="r" b="b"/>
                <a:pathLst>
                  <a:path w="128" h="118">
                    <a:moveTo>
                      <a:pt x="0" y="103"/>
                    </a:moveTo>
                    <a:lnTo>
                      <a:pt x="16" y="103"/>
                    </a:lnTo>
                    <a:lnTo>
                      <a:pt x="27" y="103"/>
                    </a:lnTo>
                    <a:lnTo>
                      <a:pt x="64" y="113"/>
                    </a:lnTo>
                    <a:lnTo>
                      <a:pt x="80" y="113"/>
                    </a:lnTo>
                    <a:lnTo>
                      <a:pt x="101" y="118"/>
                    </a:lnTo>
                    <a:lnTo>
                      <a:pt x="117" y="113"/>
                    </a:lnTo>
                    <a:lnTo>
                      <a:pt x="101" y="99"/>
                    </a:lnTo>
                    <a:lnTo>
                      <a:pt x="101" y="70"/>
                    </a:lnTo>
                    <a:lnTo>
                      <a:pt x="128" y="66"/>
                    </a:lnTo>
                    <a:lnTo>
                      <a:pt x="122" y="46"/>
                    </a:lnTo>
                    <a:lnTo>
                      <a:pt x="101" y="51"/>
                    </a:lnTo>
                    <a:lnTo>
                      <a:pt x="101" y="46"/>
                    </a:lnTo>
                    <a:lnTo>
                      <a:pt x="112" y="42"/>
                    </a:lnTo>
                    <a:lnTo>
                      <a:pt x="101" y="37"/>
                    </a:lnTo>
                    <a:lnTo>
                      <a:pt x="101" y="18"/>
                    </a:lnTo>
                    <a:lnTo>
                      <a:pt x="90" y="14"/>
                    </a:lnTo>
                    <a:lnTo>
                      <a:pt x="80" y="14"/>
                    </a:lnTo>
                    <a:lnTo>
                      <a:pt x="80" y="18"/>
                    </a:lnTo>
                    <a:lnTo>
                      <a:pt x="64" y="23"/>
                    </a:lnTo>
                    <a:lnTo>
                      <a:pt x="54" y="14"/>
                    </a:lnTo>
                    <a:lnTo>
                      <a:pt x="54" y="0"/>
                    </a:lnTo>
                    <a:lnTo>
                      <a:pt x="48" y="0"/>
                    </a:lnTo>
                    <a:lnTo>
                      <a:pt x="22" y="0"/>
                    </a:lnTo>
                    <a:lnTo>
                      <a:pt x="11" y="9"/>
                    </a:lnTo>
                    <a:lnTo>
                      <a:pt x="16" y="23"/>
                    </a:lnTo>
                    <a:lnTo>
                      <a:pt x="16" y="28"/>
                    </a:lnTo>
                    <a:lnTo>
                      <a:pt x="22" y="51"/>
                    </a:lnTo>
                    <a:lnTo>
                      <a:pt x="22" y="66"/>
                    </a:lnTo>
                    <a:lnTo>
                      <a:pt x="11" y="70"/>
                    </a:lnTo>
                    <a:lnTo>
                      <a:pt x="0" y="94"/>
                    </a:lnTo>
                    <a:lnTo>
                      <a:pt x="0" y="103"/>
                    </a:lnTo>
                    <a:close/>
                  </a:path>
                </a:pathLst>
              </a:custGeom>
              <a:grpFill/>
              <a:ln w="9525">
                <a:solidFill>
                  <a:schemeClr val="bg1"/>
                </a:solidFill>
                <a:round/>
                <a:headEnd/>
                <a:tailEnd/>
              </a:ln>
            </p:spPr>
            <p:txBody>
              <a:bodyPr/>
              <a:lstStyle/>
              <a:p>
                <a:endParaRPr lang="it-IT"/>
              </a:p>
            </p:txBody>
          </p:sp>
          <p:sp>
            <p:nvSpPr>
              <p:cNvPr id="7068" name="Freeform 1002"/>
              <p:cNvSpPr>
                <a:spLocks/>
              </p:cNvSpPr>
              <p:nvPr/>
            </p:nvSpPr>
            <p:spPr bwMode="auto">
              <a:xfrm>
                <a:off x="3117" y="2583"/>
                <a:ext cx="128" cy="118"/>
              </a:xfrm>
              <a:custGeom>
                <a:avLst/>
                <a:gdLst/>
                <a:ahLst/>
                <a:cxnLst>
                  <a:cxn ang="0">
                    <a:pos x="0" y="103"/>
                  </a:cxn>
                  <a:cxn ang="0">
                    <a:pos x="16" y="103"/>
                  </a:cxn>
                  <a:cxn ang="0">
                    <a:pos x="27" y="103"/>
                  </a:cxn>
                  <a:cxn ang="0">
                    <a:pos x="64" y="113"/>
                  </a:cxn>
                  <a:cxn ang="0">
                    <a:pos x="80" y="113"/>
                  </a:cxn>
                  <a:cxn ang="0">
                    <a:pos x="101" y="118"/>
                  </a:cxn>
                  <a:cxn ang="0">
                    <a:pos x="117" y="113"/>
                  </a:cxn>
                  <a:cxn ang="0">
                    <a:pos x="101" y="99"/>
                  </a:cxn>
                  <a:cxn ang="0">
                    <a:pos x="101" y="70"/>
                  </a:cxn>
                  <a:cxn ang="0">
                    <a:pos x="128" y="66"/>
                  </a:cxn>
                  <a:cxn ang="0">
                    <a:pos x="122" y="46"/>
                  </a:cxn>
                  <a:cxn ang="0">
                    <a:pos x="101" y="51"/>
                  </a:cxn>
                  <a:cxn ang="0">
                    <a:pos x="101" y="46"/>
                  </a:cxn>
                  <a:cxn ang="0">
                    <a:pos x="112" y="42"/>
                  </a:cxn>
                  <a:cxn ang="0">
                    <a:pos x="101" y="37"/>
                  </a:cxn>
                  <a:cxn ang="0">
                    <a:pos x="101" y="18"/>
                  </a:cxn>
                  <a:cxn ang="0">
                    <a:pos x="90" y="14"/>
                  </a:cxn>
                  <a:cxn ang="0">
                    <a:pos x="80" y="14"/>
                  </a:cxn>
                  <a:cxn ang="0">
                    <a:pos x="80" y="18"/>
                  </a:cxn>
                  <a:cxn ang="0">
                    <a:pos x="64" y="23"/>
                  </a:cxn>
                  <a:cxn ang="0">
                    <a:pos x="54" y="14"/>
                  </a:cxn>
                  <a:cxn ang="0">
                    <a:pos x="54" y="0"/>
                  </a:cxn>
                  <a:cxn ang="0">
                    <a:pos x="48" y="0"/>
                  </a:cxn>
                  <a:cxn ang="0">
                    <a:pos x="22" y="0"/>
                  </a:cxn>
                  <a:cxn ang="0">
                    <a:pos x="11" y="9"/>
                  </a:cxn>
                  <a:cxn ang="0">
                    <a:pos x="16" y="23"/>
                  </a:cxn>
                  <a:cxn ang="0">
                    <a:pos x="16" y="28"/>
                  </a:cxn>
                  <a:cxn ang="0">
                    <a:pos x="22" y="51"/>
                  </a:cxn>
                  <a:cxn ang="0">
                    <a:pos x="22" y="66"/>
                  </a:cxn>
                  <a:cxn ang="0">
                    <a:pos x="11" y="70"/>
                  </a:cxn>
                  <a:cxn ang="0">
                    <a:pos x="0" y="94"/>
                  </a:cxn>
                  <a:cxn ang="0">
                    <a:pos x="0" y="103"/>
                  </a:cxn>
                </a:cxnLst>
                <a:rect l="0" t="0" r="r" b="b"/>
                <a:pathLst>
                  <a:path w="128" h="118">
                    <a:moveTo>
                      <a:pt x="0" y="103"/>
                    </a:moveTo>
                    <a:lnTo>
                      <a:pt x="16" y="103"/>
                    </a:lnTo>
                    <a:lnTo>
                      <a:pt x="27" y="103"/>
                    </a:lnTo>
                    <a:lnTo>
                      <a:pt x="64" y="113"/>
                    </a:lnTo>
                    <a:lnTo>
                      <a:pt x="80" y="113"/>
                    </a:lnTo>
                    <a:lnTo>
                      <a:pt x="101" y="118"/>
                    </a:lnTo>
                    <a:lnTo>
                      <a:pt x="117" y="113"/>
                    </a:lnTo>
                    <a:lnTo>
                      <a:pt x="101" y="99"/>
                    </a:lnTo>
                    <a:lnTo>
                      <a:pt x="101" y="70"/>
                    </a:lnTo>
                    <a:lnTo>
                      <a:pt x="128" y="66"/>
                    </a:lnTo>
                    <a:lnTo>
                      <a:pt x="122" y="46"/>
                    </a:lnTo>
                    <a:lnTo>
                      <a:pt x="101" y="51"/>
                    </a:lnTo>
                    <a:lnTo>
                      <a:pt x="101" y="46"/>
                    </a:lnTo>
                    <a:lnTo>
                      <a:pt x="112" y="42"/>
                    </a:lnTo>
                    <a:lnTo>
                      <a:pt x="101" y="37"/>
                    </a:lnTo>
                    <a:lnTo>
                      <a:pt x="101" y="18"/>
                    </a:lnTo>
                    <a:lnTo>
                      <a:pt x="90" y="14"/>
                    </a:lnTo>
                    <a:lnTo>
                      <a:pt x="80" y="14"/>
                    </a:lnTo>
                    <a:lnTo>
                      <a:pt x="80" y="18"/>
                    </a:lnTo>
                    <a:lnTo>
                      <a:pt x="64" y="23"/>
                    </a:lnTo>
                    <a:lnTo>
                      <a:pt x="54" y="14"/>
                    </a:lnTo>
                    <a:lnTo>
                      <a:pt x="54" y="0"/>
                    </a:lnTo>
                    <a:lnTo>
                      <a:pt x="48" y="0"/>
                    </a:lnTo>
                    <a:lnTo>
                      <a:pt x="22" y="0"/>
                    </a:lnTo>
                    <a:lnTo>
                      <a:pt x="11" y="9"/>
                    </a:lnTo>
                    <a:lnTo>
                      <a:pt x="16" y="23"/>
                    </a:lnTo>
                    <a:lnTo>
                      <a:pt x="16" y="28"/>
                    </a:lnTo>
                    <a:lnTo>
                      <a:pt x="22" y="51"/>
                    </a:lnTo>
                    <a:lnTo>
                      <a:pt x="22" y="66"/>
                    </a:lnTo>
                    <a:lnTo>
                      <a:pt x="11" y="70"/>
                    </a:lnTo>
                    <a:lnTo>
                      <a:pt x="0" y="94"/>
                    </a:lnTo>
                    <a:lnTo>
                      <a:pt x="0" y="103"/>
                    </a:lnTo>
                    <a:close/>
                  </a:path>
                </a:pathLst>
              </a:custGeom>
              <a:grpFill/>
              <a:ln w="4763" cap="rnd">
                <a:solidFill>
                  <a:schemeClr val="bg1"/>
                </a:solidFill>
                <a:prstDash val="solid"/>
                <a:round/>
                <a:headEnd/>
                <a:tailEnd/>
              </a:ln>
            </p:spPr>
            <p:txBody>
              <a:bodyPr/>
              <a:lstStyle/>
              <a:p>
                <a:endParaRPr lang="it-IT"/>
              </a:p>
            </p:txBody>
          </p:sp>
        </p:grpSp>
        <p:grpSp>
          <p:nvGrpSpPr>
            <p:cNvPr id="4517" name="Group 1006"/>
            <p:cNvGrpSpPr>
              <a:grpSpLocks/>
            </p:cNvGrpSpPr>
            <p:nvPr/>
          </p:nvGrpSpPr>
          <p:grpSpPr bwMode="auto">
            <a:xfrm>
              <a:off x="4935395" y="5476333"/>
              <a:ext cx="214706" cy="177103"/>
              <a:chOff x="3117" y="2583"/>
              <a:chExt cx="128" cy="118"/>
            </a:xfrm>
            <a:solidFill>
              <a:schemeClr val="bg1">
                <a:lumMod val="75000"/>
              </a:schemeClr>
            </a:solidFill>
          </p:grpSpPr>
          <p:sp>
            <p:nvSpPr>
              <p:cNvPr id="7065" name="Freeform 1004"/>
              <p:cNvSpPr>
                <a:spLocks/>
              </p:cNvSpPr>
              <p:nvPr/>
            </p:nvSpPr>
            <p:spPr bwMode="auto">
              <a:xfrm>
                <a:off x="3117" y="2583"/>
                <a:ext cx="128" cy="118"/>
              </a:xfrm>
              <a:custGeom>
                <a:avLst/>
                <a:gdLst/>
                <a:ahLst/>
                <a:cxnLst>
                  <a:cxn ang="0">
                    <a:pos x="0" y="103"/>
                  </a:cxn>
                  <a:cxn ang="0">
                    <a:pos x="16" y="103"/>
                  </a:cxn>
                  <a:cxn ang="0">
                    <a:pos x="27" y="103"/>
                  </a:cxn>
                  <a:cxn ang="0">
                    <a:pos x="64" y="113"/>
                  </a:cxn>
                  <a:cxn ang="0">
                    <a:pos x="80" y="113"/>
                  </a:cxn>
                  <a:cxn ang="0">
                    <a:pos x="101" y="118"/>
                  </a:cxn>
                  <a:cxn ang="0">
                    <a:pos x="117" y="113"/>
                  </a:cxn>
                  <a:cxn ang="0">
                    <a:pos x="101" y="99"/>
                  </a:cxn>
                  <a:cxn ang="0">
                    <a:pos x="101" y="70"/>
                  </a:cxn>
                  <a:cxn ang="0">
                    <a:pos x="128" y="66"/>
                  </a:cxn>
                  <a:cxn ang="0">
                    <a:pos x="122" y="46"/>
                  </a:cxn>
                  <a:cxn ang="0">
                    <a:pos x="101" y="51"/>
                  </a:cxn>
                  <a:cxn ang="0">
                    <a:pos x="101" y="46"/>
                  </a:cxn>
                  <a:cxn ang="0">
                    <a:pos x="112" y="42"/>
                  </a:cxn>
                  <a:cxn ang="0">
                    <a:pos x="101" y="37"/>
                  </a:cxn>
                  <a:cxn ang="0">
                    <a:pos x="101" y="18"/>
                  </a:cxn>
                  <a:cxn ang="0">
                    <a:pos x="90" y="14"/>
                  </a:cxn>
                  <a:cxn ang="0">
                    <a:pos x="80" y="14"/>
                  </a:cxn>
                  <a:cxn ang="0">
                    <a:pos x="80" y="18"/>
                  </a:cxn>
                  <a:cxn ang="0">
                    <a:pos x="64" y="23"/>
                  </a:cxn>
                  <a:cxn ang="0">
                    <a:pos x="54" y="14"/>
                  </a:cxn>
                  <a:cxn ang="0">
                    <a:pos x="54" y="0"/>
                  </a:cxn>
                  <a:cxn ang="0">
                    <a:pos x="48" y="0"/>
                  </a:cxn>
                  <a:cxn ang="0">
                    <a:pos x="22" y="0"/>
                  </a:cxn>
                  <a:cxn ang="0">
                    <a:pos x="11" y="9"/>
                  </a:cxn>
                  <a:cxn ang="0">
                    <a:pos x="16" y="23"/>
                  </a:cxn>
                  <a:cxn ang="0">
                    <a:pos x="16" y="28"/>
                  </a:cxn>
                  <a:cxn ang="0">
                    <a:pos x="22" y="51"/>
                  </a:cxn>
                  <a:cxn ang="0">
                    <a:pos x="22" y="66"/>
                  </a:cxn>
                  <a:cxn ang="0">
                    <a:pos x="11" y="70"/>
                  </a:cxn>
                  <a:cxn ang="0">
                    <a:pos x="0" y="94"/>
                  </a:cxn>
                  <a:cxn ang="0">
                    <a:pos x="0" y="103"/>
                  </a:cxn>
                </a:cxnLst>
                <a:rect l="0" t="0" r="r" b="b"/>
                <a:pathLst>
                  <a:path w="128" h="118">
                    <a:moveTo>
                      <a:pt x="0" y="103"/>
                    </a:moveTo>
                    <a:lnTo>
                      <a:pt x="16" y="103"/>
                    </a:lnTo>
                    <a:lnTo>
                      <a:pt x="27" y="103"/>
                    </a:lnTo>
                    <a:lnTo>
                      <a:pt x="64" y="113"/>
                    </a:lnTo>
                    <a:lnTo>
                      <a:pt x="80" y="113"/>
                    </a:lnTo>
                    <a:lnTo>
                      <a:pt x="101" y="118"/>
                    </a:lnTo>
                    <a:lnTo>
                      <a:pt x="117" y="113"/>
                    </a:lnTo>
                    <a:lnTo>
                      <a:pt x="101" y="99"/>
                    </a:lnTo>
                    <a:lnTo>
                      <a:pt x="101" y="70"/>
                    </a:lnTo>
                    <a:lnTo>
                      <a:pt x="128" y="66"/>
                    </a:lnTo>
                    <a:lnTo>
                      <a:pt x="122" y="46"/>
                    </a:lnTo>
                    <a:lnTo>
                      <a:pt x="101" y="51"/>
                    </a:lnTo>
                    <a:lnTo>
                      <a:pt x="101" y="46"/>
                    </a:lnTo>
                    <a:lnTo>
                      <a:pt x="112" y="42"/>
                    </a:lnTo>
                    <a:lnTo>
                      <a:pt x="101" y="37"/>
                    </a:lnTo>
                    <a:lnTo>
                      <a:pt x="101" y="18"/>
                    </a:lnTo>
                    <a:lnTo>
                      <a:pt x="90" y="14"/>
                    </a:lnTo>
                    <a:lnTo>
                      <a:pt x="80" y="14"/>
                    </a:lnTo>
                    <a:lnTo>
                      <a:pt x="80" y="18"/>
                    </a:lnTo>
                    <a:lnTo>
                      <a:pt x="64" y="23"/>
                    </a:lnTo>
                    <a:lnTo>
                      <a:pt x="54" y="14"/>
                    </a:lnTo>
                    <a:lnTo>
                      <a:pt x="54" y="0"/>
                    </a:lnTo>
                    <a:lnTo>
                      <a:pt x="48" y="0"/>
                    </a:lnTo>
                    <a:lnTo>
                      <a:pt x="22" y="0"/>
                    </a:lnTo>
                    <a:lnTo>
                      <a:pt x="11" y="9"/>
                    </a:lnTo>
                    <a:lnTo>
                      <a:pt x="16" y="23"/>
                    </a:lnTo>
                    <a:lnTo>
                      <a:pt x="16" y="28"/>
                    </a:lnTo>
                    <a:lnTo>
                      <a:pt x="22" y="51"/>
                    </a:lnTo>
                    <a:lnTo>
                      <a:pt x="22" y="66"/>
                    </a:lnTo>
                    <a:lnTo>
                      <a:pt x="11" y="70"/>
                    </a:lnTo>
                    <a:lnTo>
                      <a:pt x="0" y="94"/>
                    </a:lnTo>
                    <a:lnTo>
                      <a:pt x="0" y="103"/>
                    </a:lnTo>
                    <a:close/>
                  </a:path>
                </a:pathLst>
              </a:custGeom>
              <a:grpFill/>
              <a:ln w="9525">
                <a:solidFill>
                  <a:schemeClr val="bg1"/>
                </a:solidFill>
                <a:round/>
                <a:headEnd/>
                <a:tailEnd/>
              </a:ln>
            </p:spPr>
            <p:txBody>
              <a:bodyPr/>
              <a:lstStyle/>
              <a:p>
                <a:endParaRPr lang="it-IT"/>
              </a:p>
            </p:txBody>
          </p:sp>
          <p:sp>
            <p:nvSpPr>
              <p:cNvPr id="7066" name="Freeform 1005"/>
              <p:cNvSpPr>
                <a:spLocks/>
              </p:cNvSpPr>
              <p:nvPr/>
            </p:nvSpPr>
            <p:spPr bwMode="auto">
              <a:xfrm>
                <a:off x="3117" y="2583"/>
                <a:ext cx="128" cy="118"/>
              </a:xfrm>
              <a:custGeom>
                <a:avLst/>
                <a:gdLst/>
                <a:ahLst/>
                <a:cxnLst>
                  <a:cxn ang="0">
                    <a:pos x="0" y="103"/>
                  </a:cxn>
                  <a:cxn ang="0">
                    <a:pos x="16" y="103"/>
                  </a:cxn>
                  <a:cxn ang="0">
                    <a:pos x="27" y="103"/>
                  </a:cxn>
                  <a:cxn ang="0">
                    <a:pos x="64" y="113"/>
                  </a:cxn>
                  <a:cxn ang="0">
                    <a:pos x="80" y="113"/>
                  </a:cxn>
                  <a:cxn ang="0">
                    <a:pos x="101" y="118"/>
                  </a:cxn>
                  <a:cxn ang="0">
                    <a:pos x="117" y="113"/>
                  </a:cxn>
                  <a:cxn ang="0">
                    <a:pos x="101" y="99"/>
                  </a:cxn>
                  <a:cxn ang="0">
                    <a:pos x="101" y="70"/>
                  </a:cxn>
                  <a:cxn ang="0">
                    <a:pos x="128" y="66"/>
                  </a:cxn>
                  <a:cxn ang="0">
                    <a:pos x="122" y="46"/>
                  </a:cxn>
                  <a:cxn ang="0">
                    <a:pos x="101" y="51"/>
                  </a:cxn>
                  <a:cxn ang="0">
                    <a:pos x="101" y="46"/>
                  </a:cxn>
                  <a:cxn ang="0">
                    <a:pos x="112" y="42"/>
                  </a:cxn>
                  <a:cxn ang="0">
                    <a:pos x="101" y="37"/>
                  </a:cxn>
                  <a:cxn ang="0">
                    <a:pos x="101" y="18"/>
                  </a:cxn>
                  <a:cxn ang="0">
                    <a:pos x="90" y="14"/>
                  </a:cxn>
                  <a:cxn ang="0">
                    <a:pos x="80" y="14"/>
                  </a:cxn>
                  <a:cxn ang="0">
                    <a:pos x="80" y="18"/>
                  </a:cxn>
                  <a:cxn ang="0">
                    <a:pos x="64" y="23"/>
                  </a:cxn>
                  <a:cxn ang="0">
                    <a:pos x="54" y="14"/>
                  </a:cxn>
                  <a:cxn ang="0">
                    <a:pos x="54" y="0"/>
                  </a:cxn>
                  <a:cxn ang="0">
                    <a:pos x="48" y="0"/>
                  </a:cxn>
                  <a:cxn ang="0">
                    <a:pos x="22" y="0"/>
                  </a:cxn>
                  <a:cxn ang="0">
                    <a:pos x="11" y="9"/>
                  </a:cxn>
                  <a:cxn ang="0">
                    <a:pos x="16" y="23"/>
                  </a:cxn>
                  <a:cxn ang="0">
                    <a:pos x="16" y="28"/>
                  </a:cxn>
                  <a:cxn ang="0">
                    <a:pos x="22" y="51"/>
                  </a:cxn>
                  <a:cxn ang="0">
                    <a:pos x="22" y="66"/>
                  </a:cxn>
                  <a:cxn ang="0">
                    <a:pos x="11" y="70"/>
                  </a:cxn>
                  <a:cxn ang="0">
                    <a:pos x="0" y="94"/>
                  </a:cxn>
                  <a:cxn ang="0">
                    <a:pos x="0" y="103"/>
                  </a:cxn>
                </a:cxnLst>
                <a:rect l="0" t="0" r="r" b="b"/>
                <a:pathLst>
                  <a:path w="128" h="118">
                    <a:moveTo>
                      <a:pt x="0" y="103"/>
                    </a:moveTo>
                    <a:lnTo>
                      <a:pt x="16" y="103"/>
                    </a:lnTo>
                    <a:lnTo>
                      <a:pt x="27" y="103"/>
                    </a:lnTo>
                    <a:lnTo>
                      <a:pt x="64" y="113"/>
                    </a:lnTo>
                    <a:lnTo>
                      <a:pt x="80" y="113"/>
                    </a:lnTo>
                    <a:lnTo>
                      <a:pt x="101" y="118"/>
                    </a:lnTo>
                    <a:lnTo>
                      <a:pt x="117" y="113"/>
                    </a:lnTo>
                    <a:lnTo>
                      <a:pt x="101" y="99"/>
                    </a:lnTo>
                    <a:lnTo>
                      <a:pt x="101" y="70"/>
                    </a:lnTo>
                    <a:lnTo>
                      <a:pt x="128" y="66"/>
                    </a:lnTo>
                    <a:lnTo>
                      <a:pt x="122" y="46"/>
                    </a:lnTo>
                    <a:lnTo>
                      <a:pt x="101" y="51"/>
                    </a:lnTo>
                    <a:lnTo>
                      <a:pt x="101" y="46"/>
                    </a:lnTo>
                    <a:lnTo>
                      <a:pt x="112" y="42"/>
                    </a:lnTo>
                    <a:lnTo>
                      <a:pt x="101" y="37"/>
                    </a:lnTo>
                    <a:lnTo>
                      <a:pt x="101" y="18"/>
                    </a:lnTo>
                    <a:lnTo>
                      <a:pt x="90" y="14"/>
                    </a:lnTo>
                    <a:lnTo>
                      <a:pt x="80" y="14"/>
                    </a:lnTo>
                    <a:lnTo>
                      <a:pt x="80" y="18"/>
                    </a:lnTo>
                    <a:lnTo>
                      <a:pt x="64" y="23"/>
                    </a:lnTo>
                    <a:lnTo>
                      <a:pt x="54" y="14"/>
                    </a:lnTo>
                    <a:lnTo>
                      <a:pt x="54" y="0"/>
                    </a:lnTo>
                    <a:lnTo>
                      <a:pt x="48" y="0"/>
                    </a:lnTo>
                    <a:lnTo>
                      <a:pt x="22" y="0"/>
                    </a:lnTo>
                    <a:lnTo>
                      <a:pt x="11" y="9"/>
                    </a:lnTo>
                    <a:lnTo>
                      <a:pt x="16" y="23"/>
                    </a:lnTo>
                    <a:lnTo>
                      <a:pt x="16" y="28"/>
                    </a:lnTo>
                    <a:lnTo>
                      <a:pt x="22" y="51"/>
                    </a:lnTo>
                    <a:lnTo>
                      <a:pt x="22" y="66"/>
                    </a:lnTo>
                    <a:lnTo>
                      <a:pt x="11" y="70"/>
                    </a:lnTo>
                    <a:lnTo>
                      <a:pt x="0" y="94"/>
                    </a:lnTo>
                    <a:lnTo>
                      <a:pt x="0" y="103"/>
                    </a:lnTo>
                  </a:path>
                </a:pathLst>
              </a:custGeom>
              <a:grpFill/>
              <a:ln w="4763" cap="rnd">
                <a:solidFill>
                  <a:schemeClr val="bg1"/>
                </a:solidFill>
                <a:prstDash val="solid"/>
                <a:round/>
                <a:headEnd/>
                <a:tailEnd/>
              </a:ln>
            </p:spPr>
            <p:txBody>
              <a:bodyPr/>
              <a:lstStyle/>
              <a:p>
                <a:endParaRPr lang="it-IT"/>
              </a:p>
            </p:txBody>
          </p:sp>
        </p:grpSp>
        <p:grpSp>
          <p:nvGrpSpPr>
            <p:cNvPr id="4519" name="Group 1009"/>
            <p:cNvGrpSpPr>
              <a:grpSpLocks/>
            </p:cNvGrpSpPr>
            <p:nvPr/>
          </p:nvGrpSpPr>
          <p:grpSpPr bwMode="auto">
            <a:xfrm>
              <a:off x="4952168" y="5461323"/>
              <a:ext cx="10064" cy="15008"/>
              <a:chOff x="3127" y="2573"/>
              <a:chExt cx="6" cy="10"/>
            </a:xfrm>
            <a:solidFill>
              <a:schemeClr val="bg1">
                <a:lumMod val="75000"/>
              </a:schemeClr>
            </a:solidFill>
          </p:grpSpPr>
          <p:sp>
            <p:nvSpPr>
              <p:cNvPr id="7063" name="Freeform 1007"/>
              <p:cNvSpPr>
                <a:spLocks/>
              </p:cNvSpPr>
              <p:nvPr/>
            </p:nvSpPr>
            <p:spPr bwMode="auto">
              <a:xfrm>
                <a:off x="3127" y="2573"/>
                <a:ext cx="6" cy="10"/>
              </a:xfrm>
              <a:custGeom>
                <a:avLst/>
                <a:gdLst/>
                <a:ahLst/>
                <a:cxnLst>
                  <a:cxn ang="0">
                    <a:pos x="6" y="0"/>
                  </a:cxn>
                  <a:cxn ang="0">
                    <a:pos x="0" y="10"/>
                  </a:cxn>
                  <a:cxn ang="0">
                    <a:pos x="0" y="5"/>
                  </a:cxn>
                  <a:cxn ang="0">
                    <a:pos x="0" y="0"/>
                  </a:cxn>
                  <a:cxn ang="0">
                    <a:pos x="6" y="0"/>
                  </a:cxn>
                </a:cxnLst>
                <a:rect l="0" t="0" r="r" b="b"/>
                <a:pathLst>
                  <a:path w="6" h="10">
                    <a:moveTo>
                      <a:pt x="6" y="0"/>
                    </a:moveTo>
                    <a:lnTo>
                      <a:pt x="0" y="10"/>
                    </a:lnTo>
                    <a:lnTo>
                      <a:pt x="0" y="5"/>
                    </a:lnTo>
                    <a:lnTo>
                      <a:pt x="0" y="0"/>
                    </a:lnTo>
                    <a:lnTo>
                      <a:pt x="6" y="0"/>
                    </a:lnTo>
                    <a:close/>
                  </a:path>
                </a:pathLst>
              </a:custGeom>
              <a:grpFill/>
              <a:ln w="9525">
                <a:solidFill>
                  <a:schemeClr val="bg1"/>
                </a:solidFill>
                <a:round/>
                <a:headEnd/>
                <a:tailEnd/>
              </a:ln>
            </p:spPr>
            <p:txBody>
              <a:bodyPr/>
              <a:lstStyle/>
              <a:p>
                <a:endParaRPr lang="it-IT"/>
              </a:p>
            </p:txBody>
          </p:sp>
          <p:sp>
            <p:nvSpPr>
              <p:cNvPr id="7064" name="Freeform 1008"/>
              <p:cNvSpPr>
                <a:spLocks/>
              </p:cNvSpPr>
              <p:nvPr/>
            </p:nvSpPr>
            <p:spPr bwMode="auto">
              <a:xfrm>
                <a:off x="3127" y="2573"/>
                <a:ext cx="6" cy="10"/>
              </a:xfrm>
              <a:custGeom>
                <a:avLst/>
                <a:gdLst/>
                <a:ahLst/>
                <a:cxnLst>
                  <a:cxn ang="0">
                    <a:pos x="6" y="0"/>
                  </a:cxn>
                  <a:cxn ang="0">
                    <a:pos x="0" y="10"/>
                  </a:cxn>
                  <a:cxn ang="0">
                    <a:pos x="0" y="5"/>
                  </a:cxn>
                  <a:cxn ang="0">
                    <a:pos x="0" y="0"/>
                  </a:cxn>
                  <a:cxn ang="0">
                    <a:pos x="6" y="0"/>
                  </a:cxn>
                </a:cxnLst>
                <a:rect l="0" t="0" r="r" b="b"/>
                <a:pathLst>
                  <a:path w="6" h="10">
                    <a:moveTo>
                      <a:pt x="6" y="0"/>
                    </a:moveTo>
                    <a:lnTo>
                      <a:pt x="0" y="10"/>
                    </a:lnTo>
                    <a:lnTo>
                      <a:pt x="0" y="5"/>
                    </a:lnTo>
                    <a:lnTo>
                      <a:pt x="0" y="0"/>
                    </a:lnTo>
                    <a:lnTo>
                      <a:pt x="6" y="0"/>
                    </a:lnTo>
                    <a:close/>
                  </a:path>
                </a:pathLst>
              </a:custGeom>
              <a:grpFill/>
              <a:ln w="4763" cap="rnd">
                <a:solidFill>
                  <a:schemeClr val="bg1"/>
                </a:solidFill>
                <a:prstDash val="solid"/>
                <a:round/>
                <a:headEnd/>
                <a:tailEnd/>
              </a:ln>
            </p:spPr>
            <p:txBody>
              <a:bodyPr/>
              <a:lstStyle/>
              <a:p>
                <a:endParaRPr lang="it-IT"/>
              </a:p>
            </p:txBody>
          </p:sp>
        </p:grpSp>
        <p:grpSp>
          <p:nvGrpSpPr>
            <p:cNvPr id="4520" name="Group 1012"/>
            <p:cNvGrpSpPr>
              <a:grpSpLocks/>
            </p:cNvGrpSpPr>
            <p:nvPr/>
          </p:nvGrpSpPr>
          <p:grpSpPr bwMode="auto">
            <a:xfrm>
              <a:off x="4952168" y="5461323"/>
              <a:ext cx="10064" cy="15008"/>
              <a:chOff x="3127" y="2573"/>
              <a:chExt cx="6" cy="10"/>
            </a:xfrm>
            <a:solidFill>
              <a:schemeClr val="bg1">
                <a:lumMod val="75000"/>
              </a:schemeClr>
            </a:solidFill>
          </p:grpSpPr>
          <p:sp>
            <p:nvSpPr>
              <p:cNvPr id="7061" name="Freeform 1010"/>
              <p:cNvSpPr>
                <a:spLocks/>
              </p:cNvSpPr>
              <p:nvPr/>
            </p:nvSpPr>
            <p:spPr bwMode="auto">
              <a:xfrm>
                <a:off x="3127" y="2573"/>
                <a:ext cx="6" cy="10"/>
              </a:xfrm>
              <a:custGeom>
                <a:avLst/>
                <a:gdLst/>
                <a:ahLst/>
                <a:cxnLst>
                  <a:cxn ang="0">
                    <a:pos x="6" y="0"/>
                  </a:cxn>
                  <a:cxn ang="0">
                    <a:pos x="0" y="10"/>
                  </a:cxn>
                  <a:cxn ang="0">
                    <a:pos x="0" y="5"/>
                  </a:cxn>
                  <a:cxn ang="0">
                    <a:pos x="0" y="0"/>
                  </a:cxn>
                  <a:cxn ang="0">
                    <a:pos x="6" y="0"/>
                  </a:cxn>
                </a:cxnLst>
                <a:rect l="0" t="0" r="r" b="b"/>
                <a:pathLst>
                  <a:path w="6" h="10">
                    <a:moveTo>
                      <a:pt x="6" y="0"/>
                    </a:moveTo>
                    <a:lnTo>
                      <a:pt x="0" y="10"/>
                    </a:lnTo>
                    <a:lnTo>
                      <a:pt x="0" y="5"/>
                    </a:lnTo>
                    <a:lnTo>
                      <a:pt x="0" y="0"/>
                    </a:lnTo>
                    <a:lnTo>
                      <a:pt x="6" y="0"/>
                    </a:lnTo>
                    <a:close/>
                  </a:path>
                </a:pathLst>
              </a:custGeom>
              <a:grpFill/>
              <a:ln w="9525">
                <a:solidFill>
                  <a:schemeClr val="bg1"/>
                </a:solidFill>
                <a:round/>
                <a:headEnd/>
                <a:tailEnd/>
              </a:ln>
            </p:spPr>
            <p:txBody>
              <a:bodyPr/>
              <a:lstStyle/>
              <a:p>
                <a:endParaRPr lang="it-IT"/>
              </a:p>
            </p:txBody>
          </p:sp>
          <p:sp>
            <p:nvSpPr>
              <p:cNvPr id="7062" name="Freeform 1011"/>
              <p:cNvSpPr>
                <a:spLocks/>
              </p:cNvSpPr>
              <p:nvPr/>
            </p:nvSpPr>
            <p:spPr bwMode="auto">
              <a:xfrm>
                <a:off x="3127" y="2573"/>
                <a:ext cx="6" cy="10"/>
              </a:xfrm>
              <a:custGeom>
                <a:avLst/>
                <a:gdLst/>
                <a:ahLst/>
                <a:cxnLst>
                  <a:cxn ang="0">
                    <a:pos x="6" y="0"/>
                  </a:cxn>
                  <a:cxn ang="0">
                    <a:pos x="0" y="10"/>
                  </a:cxn>
                  <a:cxn ang="0">
                    <a:pos x="0" y="5"/>
                  </a:cxn>
                  <a:cxn ang="0">
                    <a:pos x="0" y="0"/>
                  </a:cxn>
                  <a:cxn ang="0">
                    <a:pos x="6" y="0"/>
                  </a:cxn>
                </a:cxnLst>
                <a:rect l="0" t="0" r="r" b="b"/>
                <a:pathLst>
                  <a:path w="6" h="10">
                    <a:moveTo>
                      <a:pt x="6" y="0"/>
                    </a:moveTo>
                    <a:lnTo>
                      <a:pt x="0" y="10"/>
                    </a:lnTo>
                    <a:lnTo>
                      <a:pt x="0" y="5"/>
                    </a:lnTo>
                    <a:lnTo>
                      <a:pt x="0" y="0"/>
                    </a:lnTo>
                    <a:lnTo>
                      <a:pt x="6" y="0"/>
                    </a:lnTo>
                  </a:path>
                </a:pathLst>
              </a:custGeom>
              <a:grpFill/>
              <a:ln w="4763" cap="rnd">
                <a:solidFill>
                  <a:schemeClr val="bg1"/>
                </a:solidFill>
                <a:prstDash val="solid"/>
                <a:round/>
                <a:headEnd/>
                <a:tailEnd/>
              </a:ln>
            </p:spPr>
            <p:txBody>
              <a:bodyPr/>
              <a:lstStyle/>
              <a:p>
                <a:endParaRPr lang="it-IT"/>
              </a:p>
            </p:txBody>
          </p:sp>
        </p:grpSp>
        <p:grpSp>
          <p:nvGrpSpPr>
            <p:cNvPr id="4521" name="Group 1015"/>
            <p:cNvGrpSpPr>
              <a:grpSpLocks/>
            </p:cNvGrpSpPr>
            <p:nvPr/>
          </p:nvGrpSpPr>
          <p:grpSpPr bwMode="auto">
            <a:xfrm>
              <a:off x="5015910" y="5701464"/>
              <a:ext cx="278447" cy="205620"/>
              <a:chOff x="3165" y="2733"/>
              <a:chExt cx="166" cy="137"/>
            </a:xfrm>
            <a:solidFill>
              <a:schemeClr val="bg1">
                <a:lumMod val="75000"/>
              </a:schemeClr>
            </a:solidFill>
          </p:grpSpPr>
          <p:sp>
            <p:nvSpPr>
              <p:cNvPr id="7059" name="Freeform 1013"/>
              <p:cNvSpPr>
                <a:spLocks/>
              </p:cNvSpPr>
              <p:nvPr/>
            </p:nvSpPr>
            <p:spPr bwMode="auto">
              <a:xfrm>
                <a:off x="3165" y="2733"/>
                <a:ext cx="166" cy="137"/>
              </a:xfrm>
              <a:custGeom>
                <a:avLst/>
                <a:gdLst/>
                <a:ahLst/>
                <a:cxnLst>
                  <a:cxn ang="0">
                    <a:pos x="149" y="9"/>
                  </a:cxn>
                  <a:cxn ang="0">
                    <a:pos x="155" y="43"/>
                  </a:cxn>
                  <a:cxn ang="0">
                    <a:pos x="149" y="43"/>
                  </a:cxn>
                  <a:cxn ang="0">
                    <a:pos x="145" y="47"/>
                  </a:cxn>
                  <a:cxn ang="0">
                    <a:pos x="149" y="52"/>
                  </a:cxn>
                  <a:cxn ang="0">
                    <a:pos x="155" y="47"/>
                  </a:cxn>
                  <a:cxn ang="0">
                    <a:pos x="166" y="47"/>
                  </a:cxn>
                  <a:cxn ang="0">
                    <a:pos x="166" y="52"/>
                  </a:cxn>
                  <a:cxn ang="0">
                    <a:pos x="166" y="71"/>
                  </a:cxn>
                  <a:cxn ang="0">
                    <a:pos x="149" y="75"/>
                  </a:cxn>
                  <a:cxn ang="0">
                    <a:pos x="139" y="94"/>
                  </a:cxn>
                  <a:cxn ang="0">
                    <a:pos x="118" y="109"/>
                  </a:cxn>
                  <a:cxn ang="0">
                    <a:pos x="107" y="122"/>
                  </a:cxn>
                  <a:cxn ang="0">
                    <a:pos x="86" y="127"/>
                  </a:cxn>
                  <a:cxn ang="0">
                    <a:pos x="74" y="127"/>
                  </a:cxn>
                  <a:cxn ang="0">
                    <a:pos x="54" y="127"/>
                  </a:cxn>
                  <a:cxn ang="0">
                    <a:pos x="38" y="137"/>
                  </a:cxn>
                  <a:cxn ang="0">
                    <a:pos x="32" y="137"/>
                  </a:cxn>
                  <a:cxn ang="0">
                    <a:pos x="22" y="127"/>
                  </a:cxn>
                  <a:cxn ang="0">
                    <a:pos x="16" y="109"/>
                  </a:cxn>
                  <a:cxn ang="0">
                    <a:pos x="16" y="104"/>
                  </a:cxn>
                  <a:cxn ang="0">
                    <a:pos x="6" y="71"/>
                  </a:cxn>
                  <a:cxn ang="0">
                    <a:pos x="0" y="71"/>
                  </a:cxn>
                  <a:cxn ang="0">
                    <a:pos x="6" y="66"/>
                  </a:cxn>
                  <a:cxn ang="0">
                    <a:pos x="11" y="71"/>
                  </a:cxn>
                  <a:cxn ang="0">
                    <a:pos x="22" y="71"/>
                  </a:cxn>
                  <a:cxn ang="0">
                    <a:pos x="38" y="66"/>
                  </a:cxn>
                  <a:cxn ang="0">
                    <a:pos x="38" y="28"/>
                  </a:cxn>
                  <a:cxn ang="0">
                    <a:pos x="42" y="37"/>
                  </a:cxn>
                  <a:cxn ang="0">
                    <a:pos x="42" y="47"/>
                  </a:cxn>
                  <a:cxn ang="0">
                    <a:pos x="54" y="47"/>
                  </a:cxn>
                  <a:cxn ang="0">
                    <a:pos x="74" y="37"/>
                  </a:cxn>
                  <a:cxn ang="0">
                    <a:pos x="80" y="43"/>
                  </a:cxn>
                  <a:cxn ang="0">
                    <a:pos x="86" y="37"/>
                  </a:cxn>
                  <a:cxn ang="0">
                    <a:pos x="113" y="15"/>
                  </a:cxn>
                  <a:cxn ang="0">
                    <a:pos x="134" y="0"/>
                  </a:cxn>
                  <a:cxn ang="0">
                    <a:pos x="145" y="9"/>
                  </a:cxn>
                  <a:cxn ang="0">
                    <a:pos x="149" y="9"/>
                  </a:cxn>
                </a:cxnLst>
                <a:rect l="0" t="0" r="r" b="b"/>
                <a:pathLst>
                  <a:path w="166" h="137">
                    <a:moveTo>
                      <a:pt x="149" y="9"/>
                    </a:moveTo>
                    <a:lnTo>
                      <a:pt x="155" y="43"/>
                    </a:lnTo>
                    <a:lnTo>
                      <a:pt x="149" y="43"/>
                    </a:lnTo>
                    <a:lnTo>
                      <a:pt x="145" y="47"/>
                    </a:lnTo>
                    <a:lnTo>
                      <a:pt x="149" y="52"/>
                    </a:lnTo>
                    <a:lnTo>
                      <a:pt x="155" y="47"/>
                    </a:lnTo>
                    <a:lnTo>
                      <a:pt x="166" y="47"/>
                    </a:lnTo>
                    <a:lnTo>
                      <a:pt x="166" y="52"/>
                    </a:lnTo>
                    <a:lnTo>
                      <a:pt x="166" y="71"/>
                    </a:lnTo>
                    <a:lnTo>
                      <a:pt x="149" y="75"/>
                    </a:lnTo>
                    <a:lnTo>
                      <a:pt x="139" y="94"/>
                    </a:lnTo>
                    <a:lnTo>
                      <a:pt x="118" y="109"/>
                    </a:lnTo>
                    <a:lnTo>
                      <a:pt x="107" y="122"/>
                    </a:lnTo>
                    <a:lnTo>
                      <a:pt x="86" y="127"/>
                    </a:lnTo>
                    <a:lnTo>
                      <a:pt x="74" y="127"/>
                    </a:lnTo>
                    <a:lnTo>
                      <a:pt x="54" y="127"/>
                    </a:lnTo>
                    <a:lnTo>
                      <a:pt x="38" y="137"/>
                    </a:lnTo>
                    <a:lnTo>
                      <a:pt x="32" y="137"/>
                    </a:lnTo>
                    <a:lnTo>
                      <a:pt x="22" y="127"/>
                    </a:lnTo>
                    <a:lnTo>
                      <a:pt x="16" y="109"/>
                    </a:lnTo>
                    <a:lnTo>
                      <a:pt x="16" y="104"/>
                    </a:lnTo>
                    <a:lnTo>
                      <a:pt x="6" y="71"/>
                    </a:lnTo>
                    <a:lnTo>
                      <a:pt x="0" y="71"/>
                    </a:lnTo>
                    <a:lnTo>
                      <a:pt x="6" y="66"/>
                    </a:lnTo>
                    <a:lnTo>
                      <a:pt x="11" y="71"/>
                    </a:lnTo>
                    <a:lnTo>
                      <a:pt x="22" y="71"/>
                    </a:lnTo>
                    <a:lnTo>
                      <a:pt x="38" y="66"/>
                    </a:lnTo>
                    <a:lnTo>
                      <a:pt x="38" y="28"/>
                    </a:lnTo>
                    <a:lnTo>
                      <a:pt x="42" y="37"/>
                    </a:lnTo>
                    <a:lnTo>
                      <a:pt x="42" y="47"/>
                    </a:lnTo>
                    <a:lnTo>
                      <a:pt x="54" y="47"/>
                    </a:lnTo>
                    <a:lnTo>
                      <a:pt x="74" y="37"/>
                    </a:lnTo>
                    <a:lnTo>
                      <a:pt x="80" y="43"/>
                    </a:lnTo>
                    <a:lnTo>
                      <a:pt x="86" y="37"/>
                    </a:lnTo>
                    <a:lnTo>
                      <a:pt x="113" y="15"/>
                    </a:lnTo>
                    <a:lnTo>
                      <a:pt x="134" y="0"/>
                    </a:lnTo>
                    <a:lnTo>
                      <a:pt x="145" y="9"/>
                    </a:lnTo>
                    <a:lnTo>
                      <a:pt x="149" y="9"/>
                    </a:lnTo>
                    <a:close/>
                  </a:path>
                </a:pathLst>
              </a:custGeom>
              <a:grpFill/>
              <a:ln w="9525">
                <a:solidFill>
                  <a:schemeClr val="bg1"/>
                </a:solidFill>
                <a:round/>
                <a:headEnd/>
                <a:tailEnd/>
              </a:ln>
            </p:spPr>
            <p:txBody>
              <a:bodyPr/>
              <a:lstStyle/>
              <a:p>
                <a:endParaRPr lang="it-IT"/>
              </a:p>
            </p:txBody>
          </p:sp>
          <p:sp>
            <p:nvSpPr>
              <p:cNvPr id="7060" name="Freeform 1014"/>
              <p:cNvSpPr>
                <a:spLocks/>
              </p:cNvSpPr>
              <p:nvPr/>
            </p:nvSpPr>
            <p:spPr bwMode="auto">
              <a:xfrm>
                <a:off x="3165" y="2733"/>
                <a:ext cx="166" cy="137"/>
              </a:xfrm>
              <a:custGeom>
                <a:avLst/>
                <a:gdLst/>
                <a:ahLst/>
                <a:cxnLst>
                  <a:cxn ang="0">
                    <a:pos x="149" y="9"/>
                  </a:cxn>
                  <a:cxn ang="0">
                    <a:pos x="155" y="43"/>
                  </a:cxn>
                  <a:cxn ang="0">
                    <a:pos x="149" y="43"/>
                  </a:cxn>
                  <a:cxn ang="0">
                    <a:pos x="145" y="47"/>
                  </a:cxn>
                  <a:cxn ang="0">
                    <a:pos x="149" y="52"/>
                  </a:cxn>
                  <a:cxn ang="0">
                    <a:pos x="155" y="47"/>
                  </a:cxn>
                  <a:cxn ang="0">
                    <a:pos x="166" y="47"/>
                  </a:cxn>
                  <a:cxn ang="0">
                    <a:pos x="166" y="52"/>
                  </a:cxn>
                  <a:cxn ang="0">
                    <a:pos x="166" y="71"/>
                  </a:cxn>
                  <a:cxn ang="0">
                    <a:pos x="149" y="75"/>
                  </a:cxn>
                  <a:cxn ang="0">
                    <a:pos x="139" y="94"/>
                  </a:cxn>
                  <a:cxn ang="0">
                    <a:pos x="118" y="109"/>
                  </a:cxn>
                  <a:cxn ang="0">
                    <a:pos x="107" y="122"/>
                  </a:cxn>
                  <a:cxn ang="0">
                    <a:pos x="86" y="127"/>
                  </a:cxn>
                  <a:cxn ang="0">
                    <a:pos x="74" y="127"/>
                  </a:cxn>
                  <a:cxn ang="0">
                    <a:pos x="54" y="127"/>
                  </a:cxn>
                  <a:cxn ang="0">
                    <a:pos x="38" y="137"/>
                  </a:cxn>
                  <a:cxn ang="0">
                    <a:pos x="32" y="137"/>
                  </a:cxn>
                  <a:cxn ang="0">
                    <a:pos x="22" y="127"/>
                  </a:cxn>
                  <a:cxn ang="0">
                    <a:pos x="16" y="109"/>
                  </a:cxn>
                  <a:cxn ang="0">
                    <a:pos x="16" y="104"/>
                  </a:cxn>
                  <a:cxn ang="0">
                    <a:pos x="6" y="71"/>
                  </a:cxn>
                  <a:cxn ang="0">
                    <a:pos x="0" y="71"/>
                  </a:cxn>
                  <a:cxn ang="0">
                    <a:pos x="6" y="66"/>
                  </a:cxn>
                  <a:cxn ang="0">
                    <a:pos x="11" y="71"/>
                  </a:cxn>
                  <a:cxn ang="0">
                    <a:pos x="22" y="71"/>
                  </a:cxn>
                  <a:cxn ang="0">
                    <a:pos x="38" y="66"/>
                  </a:cxn>
                  <a:cxn ang="0">
                    <a:pos x="38" y="28"/>
                  </a:cxn>
                  <a:cxn ang="0">
                    <a:pos x="42" y="37"/>
                  </a:cxn>
                  <a:cxn ang="0">
                    <a:pos x="42" y="47"/>
                  </a:cxn>
                  <a:cxn ang="0">
                    <a:pos x="54" y="47"/>
                  </a:cxn>
                  <a:cxn ang="0">
                    <a:pos x="74" y="37"/>
                  </a:cxn>
                  <a:cxn ang="0">
                    <a:pos x="80" y="43"/>
                  </a:cxn>
                  <a:cxn ang="0">
                    <a:pos x="86" y="37"/>
                  </a:cxn>
                  <a:cxn ang="0">
                    <a:pos x="113" y="15"/>
                  </a:cxn>
                  <a:cxn ang="0">
                    <a:pos x="134" y="0"/>
                  </a:cxn>
                  <a:cxn ang="0">
                    <a:pos x="145" y="9"/>
                  </a:cxn>
                  <a:cxn ang="0">
                    <a:pos x="149" y="9"/>
                  </a:cxn>
                </a:cxnLst>
                <a:rect l="0" t="0" r="r" b="b"/>
                <a:pathLst>
                  <a:path w="166" h="137">
                    <a:moveTo>
                      <a:pt x="149" y="9"/>
                    </a:moveTo>
                    <a:lnTo>
                      <a:pt x="155" y="43"/>
                    </a:lnTo>
                    <a:lnTo>
                      <a:pt x="149" y="43"/>
                    </a:lnTo>
                    <a:lnTo>
                      <a:pt x="145" y="47"/>
                    </a:lnTo>
                    <a:lnTo>
                      <a:pt x="149" y="52"/>
                    </a:lnTo>
                    <a:lnTo>
                      <a:pt x="155" y="47"/>
                    </a:lnTo>
                    <a:lnTo>
                      <a:pt x="166" y="47"/>
                    </a:lnTo>
                    <a:lnTo>
                      <a:pt x="166" y="52"/>
                    </a:lnTo>
                    <a:lnTo>
                      <a:pt x="166" y="71"/>
                    </a:lnTo>
                    <a:lnTo>
                      <a:pt x="149" y="75"/>
                    </a:lnTo>
                    <a:lnTo>
                      <a:pt x="139" y="94"/>
                    </a:lnTo>
                    <a:lnTo>
                      <a:pt x="118" y="109"/>
                    </a:lnTo>
                    <a:lnTo>
                      <a:pt x="107" y="122"/>
                    </a:lnTo>
                    <a:lnTo>
                      <a:pt x="86" y="127"/>
                    </a:lnTo>
                    <a:lnTo>
                      <a:pt x="74" y="127"/>
                    </a:lnTo>
                    <a:lnTo>
                      <a:pt x="54" y="127"/>
                    </a:lnTo>
                    <a:lnTo>
                      <a:pt x="38" y="137"/>
                    </a:lnTo>
                    <a:lnTo>
                      <a:pt x="32" y="137"/>
                    </a:lnTo>
                    <a:lnTo>
                      <a:pt x="22" y="127"/>
                    </a:lnTo>
                    <a:lnTo>
                      <a:pt x="16" y="109"/>
                    </a:lnTo>
                    <a:lnTo>
                      <a:pt x="16" y="104"/>
                    </a:lnTo>
                    <a:lnTo>
                      <a:pt x="6" y="71"/>
                    </a:lnTo>
                    <a:lnTo>
                      <a:pt x="0" y="71"/>
                    </a:lnTo>
                    <a:lnTo>
                      <a:pt x="6" y="66"/>
                    </a:lnTo>
                    <a:lnTo>
                      <a:pt x="11" y="71"/>
                    </a:lnTo>
                    <a:lnTo>
                      <a:pt x="22" y="71"/>
                    </a:lnTo>
                    <a:lnTo>
                      <a:pt x="38" y="66"/>
                    </a:lnTo>
                    <a:lnTo>
                      <a:pt x="38" y="28"/>
                    </a:lnTo>
                    <a:lnTo>
                      <a:pt x="42" y="37"/>
                    </a:lnTo>
                    <a:lnTo>
                      <a:pt x="42" y="47"/>
                    </a:lnTo>
                    <a:lnTo>
                      <a:pt x="54" y="47"/>
                    </a:lnTo>
                    <a:lnTo>
                      <a:pt x="74" y="37"/>
                    </a:lnTo>
                    <a:lnTo>
                      <a:pt x="80" y="43"/>
                    </a:lnTo>
                    <a:lnTo>
                      <a:pt x="86" y="37"/>
                    </a:lnTo>
                    <a:lnTo>
                      <a:pt x="113" y="15"/>
                    </a:lnTo>
                    <a:lnTo>
                      <a:pt x="134" y="0"/>
                    </a:lnTo>
                    <a:lnTo>
                      <a:pt x="145" y="9"/>
                    </a:lnTo>
                    <a:lnTo>
                      <a:pt x="149" y="9"/>
                    </a:lnTo>
                    <a:close/>
                  </a:path>
                </a:pathLst>
              </a:custGeom>
              <a:grpFill/>
              <a:ln w="4763" cap="rnd">
                <a:solidFill>
                  <a:schemeClr val="bg1"/>
                </a:solidFill>
                <a:prstDash val="solid"/>
                <a:round/>
                <a:headEnd/>
                <a:tailEnd/>
              </a:ln>
            </p:spPr>
            <p:txBody>
              <a:bodyPr/>
              <a:lstStyle/>
              <a:p>
                <a:endParaRPr lang="it-IT"/>
              </a:p>
            </p:txBody>
          </p:sp>
        </p:grpSp>
        <p:grpSp>
          <p:nvGrpSpPr>
            <p:cNvPr id="4522" name="Group 1018"/>
            <p:cNvGrpSpPr>
              <a:grpSpLocks/>
            </p:cNvGrpSpPr>
            <p:nvPr/>
          </p:nvGrpSpPr>
          <p:grpSpPr bwMode="auto">
            <a:xfrm>
              <a:off x="5015910" y="5701464"/>
              <a:ext cx="278447" cy="205620"/>
              <a:chOff x="3165" y="2733"/>
              <a:chExt cx="166" cy="137"/>
            </a:xfrm>
            <a:solidFill>
              <a:schemeClr val="bg1">
                <a:lumMod val="75000"/>
              </a:schemeClr>
            </a:solidFill>
          </p:grpSpPr>
          <p:sp>
            <p:nvSpPr>
              <p:cNvPr id="7057" name="Freeform 1016"/>
              <p:cNvSpPr>
                <a:spLocks/>
              </p:cNvSpPr>
              <p:nvPr/>
            </p:nvSpPr>
            <p:spPr bwMode="auto">
              <a:xfrm>
                <a:off x="3165" y="2733"/>
                <a:ext cx="166" cy="137"/>
              </a:xfrm>
              <a:custGeom>
                <a:avLst/>
                <a:gdLst/>
                <a:ahLst/>
                <a:cxnLst>
                  <a:cxn ang="0">
                    <a:pos x="149" y="9"/>
                  </a:cxn>
                  <a:cxn ang="0">
                    <a:pos x="155" y="43"/>
                  </a:cxn>
                  <a:cxn ang="0">
                    <a:pos x="149" y="43"/>
                  </a:cxn>
                  <a:cxn ang="0">
                    <a:pos x="145" y="47"/>
                  </a:cxn>
                  <a:cxn ang="0">
                    <a:pos x="149" y="52"/>
                  </a:cxn>
                  <a:cxn ang="0">
                    <a:pos x="155" y="47"/>
                  </a:cxn>
                  <a:cxn ang="0">
                    <a:pos x="166" y="47"/>
                  </a:cxn>
                  <a:cxn ang="0">
                    <a:pos x="166" y="52"/>
                  </a:cxn>
                  <a:cxn ang="0">
                    <a:pos x="166" y="71"/>
                  </a:cxn>
                  <a:cxn ang="0">
                    <a:pos x="149" y="75"/>
                  </a:cxn>
                  <a:cxn ang="0">
                    <a:pos x="139" y="94"/>
                  </a:cxn>
                  <a:cxn ang="0">
                    <a:pos x="118" y="109"/>
                  </a:cxn>
                  <a:cxn ang="0">
                    <a:pos x="107" y="122"/>
                  </a:cxn>
                  <a:cxn ang="0">
                    <a:pos x="86" y="127"/>
                  </a:cxn>
                  <a:cxn ang="0">
                    <a:pos x="74" y="127"/>
                  </a:cxn>
                  <a:cxn ang="0">
                    <a:pos x="54" y="127"/>
                  </a:cxn>
                  <a:cxn ang="0">
                    <a:pos x="38" y="137"/>
                  </a:cxn>
                  <a:cxn ang="0">
                    <a:pos x="32" y="137"/>
                  </a:cxn>
                  <a:cxn ang="0">
                    <a:pos x="22" y="127"/>
                  </a:cxn>
                  <a:cxn ang="0">
                    <a:pos x="16" y="109"/>
                  </a:cxn>
                  <a:cxn ang="0">
                    <a:pos x="16" y="104"/>
                  </a:cxn>
                  <a:cxn ang="0">
                    <a:pos x="6" y="71"/>
                  </a:cxn>
                  <a:cxn ang="0">
                    <a:pos x="0" y="71"/>
                  </a:cxn>
                  <a:cxn ang="0">
                    <a:pos x="6" y="66"/>
                  </a:cxn>
                  <a:cxn ang="0">
                    <a:pos x="11" y="71"/>
                  </a:cxn>
                  <a:cxn ang="0">
                    <a:pos x="22" y="71"/>
                  </a:cxn>
                  <a:cxn ang="0">
                    <a:pos x="38" y="66"/>
                  </a:cxn>
                  <a:cxn ang="0">
                    <a:pos x="38" y="28"/>
                  </a:cxn>
                  <a:cxn ang="0">
                    <a:pos x="42" y="37"/>
                  </a:cxn>
                  <a:cxn ang="0">
                    <a:pos x="42" y="47"/>
                  </a:cxn>
                  <a:cxn ang="0">
                    <a:pos x="54" y="47"/>
                  </a:cxn>
                  <a:cxn ang="0">
                    <a:pos x="74" y="37"/>
                  </a:cxn>
                  <a:cxn ang="0">
                    <a:pos x="80" y="43"/>
                  </a:cxn>
                  <a:cxn ang="0">
                    <a:pos x="86" y="37"/>
                  </a:cxn>
                  <a:cxn ang="0">
                    <a:pos x="113" y="15"/>
                  </a:cxn>
                  <a:cxn ang="0">
                    <a:pos x="134" y="0"/>
                  </a:cxn>
                  <a:cxn ang="0">
                    <a:pos x="145" y="9"/>
                  </a:cxn>
                  <a:cxn ang="0">
                    <a:pos x="149" y="9"/>
                  </a:cxn>
                </a:cxnLst>
                <a:rect l="0" t="0" r="r" b="b"/>
                <a:pathLst>
                  <a:path w="166" h="137">
                    <a:moveTo>
                      <a:pt x="149" y="9"/>
                    </a:moveTo>
                    <a:lnTo>
                      <a:pt x="155" y="43"/>
                    </a:lnTo>
                    <a:lnTo>
                      <a:pt x="149" y="43"/>
                    </a:lnTo>
                    <a:lnTo>
                      <a:pt x="145" y="47"/>
                    </a:lnTo>
                    <a:lnTo>
                      <a:pt x="149" y="52"/>
                    </a:lnTo>
                    <a:lnTo>
                      <a:pt x="155" y="47"/>
                    </a:lnTo>
                    <a:lnTo>
                      <a:pt x="166" y="47"/>
                    </a:lnTo>
                    <a:lnTo>
                      <a:pt x="166" y="52"/>
                    </a:lnTo>
                    <a:lnTo>
                      <a:pt x="166" y="71"/>
                    </a:lnTo>
                    <a:lnTo>
                      <a:pt x="149" y="75"/>
                    </a:lnTo>
                    <a:lnTo>
                      <a:pt x="139" y="94"/>
                    </a:lnTo>
                    <a:lnTo>
                      <a:pt x="118" y="109"/>
                    </a:lnTo>
                    <a:lnTo>
                      <a:pt x="107" y="122"/>
                    </a:lnTo>
                    <a:lnTo>
                      <a:pt x="86" y="127"/>
                    </a:lnTo>
                    <a:lnTo>
                      <a:pt x="74" y="127"/>
                    </a:lnTo>
                    <a:lnTo>
                      <a:pt x="54" y="127"/>
                    </a:lnTo>
                    <a:lnTo>
                      <a:pt x="38" y="137"/>
                    </a:lnTo>
                    <a:lnTo>
                      <a:pt x="32" y="137"/>
                    </a:lnTo>
                    <a:lnTo>
                      <a:pt x="22" y="127"/>
                    </a:lnTo>
                    <a:lnTo>
                      <a:pt x="16" y="109"/>
                    </a:lnTo>
                    <a:lnTo>
                      <a:pt x="16" y="104"/>
                    </a:lnTo>
                    <a:lnTo>
                      <a:pt x="6" y="71"/>
                    </a:lnTo>
                    <a:lnTo>
                      <a:pt x="0" y="71"/>
                    </a:lnTo>
                    <a:lnTo>
                      <a:pt x="6" y="66"/>
                    </a:lnTo>
                    <a:lnTo>
                      <a:pt x="11" y="71"/>
                    </a:lnTo>
                    <a:lnTo>
                      <a:pt x="22" y="71"/>
                    </a:lnTo>
                    <a:lnTo>
                      <a:pt x="38" y="66"/>
                    </a:lnTo>
                    <a:lnTo>
                      <a:pt x="38" y="28"/>
                    </a:lnTo>
                    <a:lnTo>
                      <a:pt x="42" y="37"/>
                    </a:lnTo>
                    <a:lnTo>
                      <a:pt x="42" y="47"/>
                    </a:lnTo>
                    <a:lnTo>
                      <a:pt x="54" y="47"/>
                    </a:lnTo>
                    <a:lnTo>
                      <a:pt x="74" y="37"/>
                    </a:lnTo>
                    <a:lnTo>
                      <a:pt x="80" y="43"/>
                    </a:lnTo>
                    <a:lnTo>
                      <a:pt x="86" y="37"/>
                    </a:lnTo>
                    <a:lnTo>
                      <a:pt x="113" y="15"/>
                    </a:lnTo>
                    <a:lnTo>
                      <a:pt x="134" y="0"/>
                    </a:lnTo>
                    <a:lnTo>
                      <a:pt x="145" y="9"/>
                    </a:lnTo>
                    <a:lnTo>
                      <a:pt x="149" y="9"/>
                    </a:lnTo>
                    <a:close/>
                  </a:path>
                </a:pathLst>
              </a:custGeom>
              <a:grpFill/>
              <a:ln w="9525">
                <a:solidFill>
                  <a:schemeClr val="bg1"/>
                </a:solidFill>
                <a:round/>
                <a:headEnd/>
                <a:tailEnd/>
              </a:ln>
            </p:spPr>
            <p:txBody>
              <a:bodyPr/>
              <a:lstStyle/>
              <a:p>
                <a:endParaRPr lang="it-IT"/>
              </a:p>
            </p:txBody>
          </p:sp>
          <p:sp>
            <p:nvSpPr>
              <p:cNvPr id="7058" name="Freeform 1017"/>
              <p:cNvSpPr>
                <a:spLocks/>
              </p:cNvSpPr>
              <p:nvPr/>
            </p:nvSpPr>
            <p:spPr bwMode="auto">
              <a:xfrm>
                <a:off x="3165" y="2733"/>
                <a:ext cx="166" cy="137"/>
              </a:xfrm>
              <a:custGeom>
                <a:avLst/>
                <a:gdLst/>
                <a:ahLst/>
                <a:cxnLst>
                  <a:cxn ang="0">
                    <a:pos x="149" y="9"/>
                  </a:cxn>
                  <a:cxn ang="0">
                    <a:pos x="155" y="43"/>
                  </a:cxn>
                  <a:cxn ang="0">
                    <a:pos x="149" y="43"/>
                  </a:cxn>
                  <a:cxn ang="0">
                    <a:pos x="145" y="47"/>
                  </a:cxn>
                  <a:cxn ang="0">
                    <a:pos x="149" y="52"/>
                  </a:cxn>
                  <a:cxn ang="0">
                    <a:pos x="155" y="47"/>
                  </a:cxn>
                  <a:cxn ang="0">
                    <a:pos x="166" y="47"/>
                  </a:cxn>
                  <a:cxn ang="0">
                    <a:pos x="166" y="52"/>
                  </a:cxn>
                  <a:cxn ang="0">
                    <a:pos x="166" y="71"/>
                  </a:cxn>
                  <a:cxn ang="0">
                    <a:pos x="149" y="75"/>
                  </a:cxn>
                  <a:cxn ang="0">
                    <a:pos x="139" y="94"/>
                  </a:cxn>
                  <a:cxn ang="0">
                    <a:pos x="118" y="109"/>
                  </a:cxn>
                  <a:cxn ang="0">
                    <a:pos x="107" y="122"/>
                  </a:cxn>
                  <a:cxn ang="0">
                    <a:pos x="86" y="127"/>
                  </a:cxn>
                  <a:cxn ang="0">
                    <a:pos x="74" y="127"/>
                  </a:cxn>
                  <a:cxn ang="0">
                    <a:pos x="54" y="127"/>
                  </a:cxn>
                  <a:cxn ang="0">
                    <a:pos x="38" y="137"/>
                  </a:cxn>
                  <a:cxn ang="0">
                    <a:pos x="32" y="137"/>
                  </a:cxn>
                  <a:cxn ang="0">
                    <a:pos x="22" y="127"/>
                  </a:cxn>
                  <a:cxn ang="0">
                    <a:pos x="16" y="109"/>
                  </a:cxn>
                  <a:cxn ang="0">
                    <a:pos x="16" y="104"/>
                  </a:cxn>
                  <a:cxn ang="0">
                    <a:pos x="6" y="71"/>
                  </a:cxn>
                  <a:cxn ang="0">
                    <a:pos x="0" y="71"/>
                  </a:cxn>
                  <a:cxn ang="0">
                    <a:pos x="6" y="66"/>
                  </a:cxn>
                  <a:cxn ang="0">
                    <a:pos x="11" y="71"/>
                  </a:cxn>
                  <a:cxn ang="0">
                    <a:pos x="22" y="71"/>
                  </a:cxn>
                  <a:cxn ang="0">
                    <a:pos x="38" y="66"/>
                  </a:cxn>
                  <a:cxn ang="0">
                    <a:pos x="38" y="28"/>
                  </a:cxn>
                  <a:cxn ang="0">
                    <a:pos x="42" y="37"/>
                  </a:cxn>
                  <a:cxn ang="0">
                    <a:pos x="42" y="47"/>
                  </a:cxn>
                  <a:cxn ang="0">
                    <a:pos x="54" y="47"/>
                  </a:cxn>
                  <a:cxn ang="0">
                    <a:pos x="74" y="37"/>
                  </a:cxn>
                  <a:cxn ang="0">
                    <a:pos x="80" y="43"/>
                  </a:cxn>
                  <a:cxn ang="0">
                    <a:pos x="86" y="37"/>
                  </a:cxn>
                  <a:cxn ang="0">
                    <a:pos x="113" y="15"/>
                  </a:cxn>
                  <a:cxn ang="0">
                    <a:pos x="134" y="0"/>
                  </a:cxn>
                  <a:cxn ang="0">
                    <a:pos x="145" y="9"/>
                  </a:cxn>
                  <a:cxn ang="0">
                    <a:pos x="149" y="9"/>
                  </a:cxn>
                </a:cxnLst>
                <a:rect l="0" t="0" r="r" b="b"/>
                <a:pathLst>
                  <a:path w="166" h="137">
                    <a:moveTo>
                      <a:pt x="149" y="9"/>
                    </a:moveTo>
                    <a:lnTo>
                      <a:pt x="155" y="43"/>
                    </a:lnTo>
                    <a:lnTo>
                      <a:pt x="149" y="43"/>
                    </a:lnTo>
                    <a:lnTo>
                      <a:pt x="145" y="47"/>
                    </a:lnTo>
                    <a:lnTo>
                      <a:pt x="149" y="52"/>
                    </a:lnTo>
                    <a:lnTo>
                      <a:pt x="155" y="47"/>
                    </a:lnTo>
                    <a:lnTo>
                      <a:pt x="166" y="47"/>
                    </a:lnTo>
                    <a:lnTo>
                      <a:pt x="166" y="52"/>
                    </a:lnTo>
                    <a:lnTo>
                      <a:pt x="166" y="71"/>
                    </a:lnTo>
                    <a:lnTo>
                      <a:pt x="149" y="75"/>
                    </a:lnTo>
                    <a:lnTo>
                      <a:pt x="139" y="94"/>
                    </a:lnTo>
                    <a:lnTo>
                      <a:pt x="118" y="109"/>
                    </a:lnTo>
                    <a:lnTo>
                      <a:pt x="107" y="122"/>
                    </a:lnTo>
                    <a:lnTo>
                      <a:pt x="86" y="127"/>
                    </a:lnTo>
                    <a:lnTo>
                      <a:pt x="74" y="127"/>
                    </a:lnTo>
                    <a:lnTo>
                      <a:pt x="54" y="127"/>
                    </a:lnTo>
                    <a:lnTo>
                      <a:pt x="38" y="137"/>
                    </a:lnTo>
                    <a:lnTo>
                      <a:pt x="32" y="137"/>
                    </a:lnTo>
                    <a:lnTo>
                      <a:pt x="22" y="127"/>
                    </a:lnTo>
                    <a:lnTo>
                      <a:pt x="16" y="109"/>
                    </a:lnTo>
                    <a:lnTo>
                      <a:pt x="16" y="104"/>
                    </a:lnTo>
                    <a:lnTo>
                      <a:pt x="6" y="71"/>
                    </a:lnTo>
                    <a:lnTo>
                      <a:pt x="0" y="71"/>
                    </a:lnTo>
                    <a:lnTo>
                      <a:pt x="6" y="66"/>
                    </a:lnTo>
                    <a:lnTo>
                      <a:pt x="11" y="71"/>
                    </a:lnTo>
                    <a:lnTo>
                      <a:pt x="22" y="71"/>
                    </a:lnTo>
                    <a:lnTo>
                      <a:pt x="38" y="66"/>
                    </a:lnTo>
                    <a:lnTo>
                      <a:pt x="38" y="28"/>
                    </a:lnTo>
                    <a:lnTo>
                      <a:pt x="42" y="37"/>
                    </a:lnTo>
                    <a:lnTo>
                      <a:pt x="42" y="47"/>
                    </a:lnTo>
                    <a:lnTo>
                      <a:pt x="54" y="47"/>
                    </a:lnTo>
                    <a:lnTo>
                      <a:pt x="74" y="37"/>
                    </a:lnTo>
                    <a:lnTo>
                      <a:pt x="80" y="43"/>
                    </a:lnTo>
                    <a:lnTo>
                      <a:pt x="86" y="37"/>
                    </a:lnTo>
                    <a:lnTo>
                      <a:pt x="113" y="15"/>
                    </a:lnTo>
                    <a:lnTo>
                      <a:pt x="134" y="0"/>
                    </a:lnTo>
                    <a:lnTo>
                      <a:pt x="145" y="9"/>
                    </a:lnTo>
                    <a:lnTo>
                      <a:pt x="149" y="9"/>
                    </a:lnTo>
                  </a:path>
                </a:pathLst>
              </a:custGeom>
              <a:grpFill/>
              <a:ln w="4763" cap="rnd">
                <a:solidFill>
                  <a:schemeClr val="bg1"/>
                </a:solidFill>
                <a:prstDash val="solid"/>
                <a:round/>
                <a:headEnd/>
                <a:tailEnd/>
              </a:ln>
            </p:spPr>
            <p:txBody>
              <a:bodyPr/>
              <a:lstStyle/>
              <a:p>
                <a:endParaRPr lang="it-IT"/>
              </a:p>
            </p:txBody>
          </p:sp>
        </p:grpSp>
        <p:grpSp>
          <p:nvGrpSpPr>
            <p:cNvPr id="4523" name="Group 1021"/>
            <p:cNvGrpSpPr>
              <a:grpSpLocks/>
            </p:cNvGrpSpPr>
            <p:nvPr/>
          </p:nvGrpSpPr>
          <p:grpSpPr bwMode="auto">
            <a:xfrm>
              <a:off x="5079650" y="5644430"/>
              <a:ext cx="161029" cy="129075"/>
              <a:chOff x="3203" y="2695"/>
              <a:chExt cx="96" cy="86"/>
            </a:xfrm>
            <a:solidFill>
              <a:schemeClr val="bg1">
                <a:lumMod val="75000"/>
              </a:schemeClr>
            </a:solidFill>
          </p:grpSpPr>
          <p:sp>
            <p:nvSpPr>
              <p:cNvPr id="7055" name="Freeform 1019"/>
              <p:cNvSpPr>
                <a:spLocks/>
              </p:cNvSpPr>
              <p:nvPr/>
            </p:nvSpPr>
            <p:spPr bwMode="auto">
              <a:xfrm>
                <a:off x="3203" y="2695"/>
                <a:ext cx="96" cy="86"/>
              </a:xfrm>
              <a:custGeom>
                <a:avLst/>
                <a:gdLst/>
                <a:ahLst/>
                <a:cxnLst>
                  <a:cxn ang="0">
                    <a:pos x="0" y="67"/>
                  </a:cxn>
                  <a:cxn ang="0">
                    <a:pos x="5" y="76"/>
                  </a:cxn>
                  <a:cxn ang="0">
                    <a:pos x="5" y="86"/>
                  </a:cxn>
                  <a:cxn ang="0">
                    <a:pos x="16" y="86"/>
                  </a:cxn>
                  <a:cxn ang="0">
                    <a:pos x="37" y="76"/>
                  </a:cxn>
                  <a:cxn ang="0">
                    <a:pos x="43" y="81"/>
                  </a:cxn>
                  <a:cxn ang="0">
                    <a:pos x="48" y="76"/>
                  </a:cxn>
                  <a:cxn ang="0">
                    <a:pos x="75" y="53"/>
                  </a:cxn>
                  <a:cxn ang="0">
                    <a:pos x="96" y="38"/>
                  </a:cxn>
                  <a:cxn ang="0">
                    <a:pos x="79" y="38"/>
                  </a:cxn>
                  <a:cxn ang="0">
                    <a:pos x="75" y="29"/>
                  </a:cxn>
                  <a:cxn ang="0">
                    <a:pos x="63" y="14"/>
                  </a:cxn>
                  <a:cxn ang="0">
                    <a:pos x="48" y="0"/>
                  </a:cxn>
                  <a:cxn ang="0">
                    <a:pos x="37" y="10"/>
                  </a:cxn>
                  <a:cxn ang="0">
                    <a:pos x="32" y="5"/>
                  </a:cxn>
                  <a:cxn ang="0">
                    <a:pos x="11" y="5"/>
                  </a:cxn>
                  <a:cxn ang="0">
                    <a:pos x="5" y="38"/>
                  </a:cxn>
                  <a:cxn ang="0">
                    <a:pos x="0" y="47"/>
                  </a:cxn>
                  <a:cxn ang="0">
                    <a:pos x="0" y="67"/>
                  </a:cxn>
                </a:cxnLst>
                <a:rect l="0" t="0" r="r" b="b"/>
                <a:pathLst>
                  <a:path w="96" h="86">
                    <a:moveTo>
                      <a:pt x="0" y="67"/>
                    </a:moveTo>
                    <a:lnTo>
                      <a:pt x="5" y="76"/>
                    </a:lnTo>
                    <a:lnTo>
                      <a:pt x="5" y="86"/>
                    </a:lnTo>
                    <a:lnTo>
                      <a:pt x="16" y="86"/>
                    </a:lnTo>
                    <a:lnTo>
                      <a:pt x="37" y="76"/>
                    </a:lnTo>
                    <a:lnTo>
                      <a:pt x="43" y="81"/>
                    </a:lnTo>
                    <a:lnTo>
                      <a:pt x="48" y="76"/>
                    </a:lnTo>
                    <a:lnTo>
                      <a:pt x="75" y="53"/>
                    </a:lnTo>
                    <a:lnTo>
                      <a:pt x="96" y="38"/>
                    </a:lnTo>
                    <a:lnTo>
                      <a:pt x="79" y="38"/>
                    </a:lnTo>
                    <a:lnTo>
                      <a:pt x="75" y="29"/>
                    </a:lnTo>
                    <a:lnTo>
                      <a:pt x="63" y="14"/>
                    </a:lnTo>
                    <a:lnTo>
                      <a:pt x="48" y="0"/>
                    </a:lnTo>
                    <a:lnTo>
                      <a:pt x="37" y="10"/>
                    </a:lnTo>
                    <a:lnTo>
                      <a:pt x="32" y="5"/>
                    </a:lnTo>
                    <a:lnTo>
                      <a:pt x="11" y="5"/>
                    </a:lnTo>
                    <a:lnTo>
                      <a:pt x="5" y="38"/>
                    </a:lnTo>
                    <a:lnTo>
                      <a:pt x="0" y="47"/>
                    </a:lnTo>
                    <a:lnTo>
                      <a:pt x="0" y="67"/>
                    </a:lnTo>
                    <a:close/>
                  </a:path>
                </a:pathLst>
              </a:custGeom>
              <a:grpFill/>
              <a:ln w="9525">
                <a:solidFill>
                  <a:schemeClr val="bg1"/>
                </a:solidFill>
                <a:round/>
                <a:headEnd/>
                <a:tailEnd/>
              </a:ln>
            </p:spPr>
            <p:txBody>
              <a:bodyPr/>
              <a:lstStyle/>
              <a:p>
                <a:endParaRPr lang="it-IT"/>
              </a:p>
            </p:txBody>
          </p:sp>
          <p:sp>
            <p:nvSpPr>
              <p:cNvPr id="7056" name="Freeform 1020"/>
              <p:cNvSpPr>
                <a:spLocks/>
              </p:cNvSpPr>
              <p:nvPr/>
            </p:nvSpPr>
            <p:spPr bwMode="auto">
              <a:xfrm>
                <a:off x="3203" y="2695"/>
                <a:ext cx="96" cy="86"/>
              </a:xfrm>
              <a:custGeom>
                <a:avLst/>
                <a:gdLst/>
                <a:ahLst/>
                <a:cxnLst>
                  <a:cxn ang="0">
                    <a:pos x="0" y="67"/>
                  </a:cxn>
                  <a:cxn ang="0">
                    <a:pos x="5" y="76"/>
                  </a:cxn>
                  <a:cxn ang="0">
                    <a:pos x="5" y="86"/>
                  </a:cxn>
                  <a:cxn ang="0">
                    <a:pos x="16" y="86"/>
                  </a:cxn>
                  <a:cxn ang="0">
                    <a:pos x="37" y="76"/>
                  </a:cxn>
                  <a:cxn ang="0">
                    <a:pos x="43" y="81"/>
                  </a:cxn>
                  <a:cxn ang="0">
                    <a:pos x="48" y="76"/>
                  </a:cxn>
                  <a:cxn ang="0">
                    <a:pos x="75" y="53"/>
                  </a:cxn>
                  <a:cxn ang="0">
                    <a:pos x="96" y="38"/>
                  </a:cxn>
                  <a:cxn ang="0">
                    <a:pos x="79" y="38"/>
                  </a:cxn>
                  <a:cxn ang="0">
                    <a:pos x="75" y="29"/>
                  </a:cxn>
                  <a:cxn ang="0">
                    <a:pos x="63" y="14"/>
                  </a:cxn>
                  <a:cxn ang="0">
                    <a:pos x="48" y="0"/>
                  </a:cxn>
                  <a:cxn ang="0">
                    <a:pos x="37" y="10"/>
                  </a:cxn>
                  <a:cxn ang="0">
                    <a:pos x="32" y="5"/>
                  </a:cxn>
                  <a:cxn ang="0">
                    <a:pos x="11" y="5"/>
                  </a:cxn>
                  <a:cxn ang="0">
                    <a:pos x="5" y="38"/>
                  </a:cxn>
                  <a:cxn ang="0">
                    <a:pos x="0" y="47"/>
                  </a:cxn>
                  <a:cxn ang="0">
                    <a:pos x="0" y="67"/>
                  </a:cxn>
                </a:cxnLst>
                <a:rect l="0" t="0" r="r" b="b"/>
                <a:pathLst>
                  <a:path w="96" h="86">
                    <a:moveTo>
                      <a:pt x="0" y="67"/>
                    </a:moveTo>
                    <a:lnTo>
                      <a:pt x="5" y="76"/>
                    </a:lnTo>
                    <a:lnTo>
                      <a:pt x="5" y="86"/>
                    </a:lnTo>
                    <a:lnTo>
                      <a:pt x="16" y="86"/>
                    </a:lnTo>
                    <a:lnTo>
                      <a:pt x="37" y="76"/>
                    </a:lnTo>
                    <a:lnTo>
                      <a:pt x="43" y="81"/>
                    </a:lnTo>
                    <a:lnTo>
                      <a:pt x="48" y="76"/>
                    </a:lnTo>
                    <a:lnTo>
                      <a:pt x="75" y="53"/>
                    </a:lnTo>
                    <a:lnTo>
                      <a:pt x="96" y="38"/>
                    </a:lnTo>
                    <a:lnTo>
                      <a:pt x="79" y="38"/>
                    </a:lnTo>
                    <a:lnTo>
                      <a:pt x="75" y="29"/>
                    </a:lnTo>
                    <a:lnTo>
                      <a:pt x="63" y="14"/>
                    </a:lnTo>
                    <a:lnTo>
                      <a:pt x="48" y="0"/>
                    </a:lnTo>
                    <a:lnTo>
                      <a:pt x="37" y="10"/>
                    </a:lnTo>
                    <a:lnTo>
                      <a:pt x="32" y="5"/>
                    </a:lnTo>
                    <a:lnTo>
                      <a:pt x="11" y="5"/>
                    </a:lnTo>
                    <a:lnTo>
                      <a:pt x="5" y="38"/>
                    </a:lnTo>
                    <a:lnTo>
                      <a:pt x="0" y="47"/>
                    </a:lnTo>
                    <a:lnTo>
                      <a:pt x="0" y="67"/>
                    </a:lnTo>
                    <a:close/>
                  </a:path>
                </a:pathLst>
              </a:custGeom>
              <a:grpFill/>
              <a:ln w="4763" cap="rnd">
                <a:solidFill>
                  <a:schemeClr val="bg1"/>
                </a:solidFill>
                <a:prstDash val="solid"/>
                <a:round/>
                <a:headEnd/>
                <a:tailEnd/>
              </a:ln>
            </p:spPr>
            <p:txBody>
              <a:bodyPr/>
              <a:lstStyle/>
              <a:p>
                <a:endParaRPr lang="it-IT"/>
              </a:p>
            </p:txBody>
          </p:sp>
        </p:grpSp>
        <p:grpSp>
          <p:nvGrpSpPr>
            <p:cNvPr id="4524" name="Group 1024"/>
            <p:cNvGrpSpPr>
              <a:grpSpLocks/>
            </p:cNvGrpSpPr>
            <p:nvPr/>
          </p:nvGrpSpPr>
          <p:grpSpPr bwMode="auto">
            <a:xfrm>
              <a:off x="5079650" y="5644430"/>
              <a:ext cx="161029" cy="129075"/>
              <a:chOff x="3203" y="2695"/>
              <a:chExt cx="96" cy="86"/>
            </a:xfrm>
            <a:solidFill>
              <a:schemeClr val="bg1">
                <a:lumMod val="75000"/>
              </a:schemeClr>
            </a:solidFill>
          </p:grpSpPr>
          <p:sp>
            <p:nvSpPr>
              <p:cNvPr id="7053" name="Freeform 1022"/>
              <p:cNvSpPr>
                <a:spLocks/>
              </p:cNvSpPr>
              <p:nvPr/>
            </p:nvSpPr>
            <p:spPr bwMode="auto">
              <a:xfrm>
                <a:off x="3203" y="2695"/>
                <a:ext cx="96" cy="86"/>
              </a:xfrm>
              <a:custGeom>
                <a:avLst/>
                <a:gdLst/>
                <a:ahLst/>
                <a:cxnLst>
                  <a:cxn ang="0">
                    <a:pos x="0" y="67"/>
                  </a:cxn>
                  <a:cxn ang="0">
                    <a:pos x="5" y="76"/>
                  </a:cxn>
                  <a:cxn ang="0">
                    <a:pos x="5" y="86"/>
                  </a:cxn>
                  <a:cxn ang="0">
                    <a:pos x="16" y="86"/>
                  </a:cxn>
                  <a:cxn ang="0">
                    <a:pos x="37" y="76"/>
                  </a:cxn>
                  <a:cxn ang="0">
                    <a:pos x="43" y="81"/>
                  </a:cxn>
                  <a:cxn ang="0">
                    <a:pos x="48" y="76"/>
                  </a:cxn>
                  <a:cxn ang="0">
                    <a:pos x="75" y="53"/>
                  </a:cxn>
                  <a:cxn ang="0">
                    <a:pos x="96" y="38"/>
                  </a:cxn>
                  <a:cxn ang="0">
                    <a:pos x="79" y="38"/>
                  </a:cxn>
                  <a:cxn ang="0">
                    <a:pos x="75" y="29"/>
                  </a:cxn>
                  <a:cxn ang="0">
                    <a:pos x="63" y="14"/>
                  </a:cxn>
                  <a:cxn ang="0">
                    <a:pos x="48" y="0"/>
                  </a:cxn>
                  <a:cxn ang="0">
                    <a:pos x="37" y="10"/>
                  </a:cxn>
                  <a:cxn ang="0">
                    <a:pos x="32" y="5"/>
                  </a:cxn>
                  <a:cxn ang="0">
                    <a:pos x="11" y="5"/>
                  </a:cxn>
                  <a:cxn ang="0">
                    <a:pos x="5" y="38"/>
                  </a:cxn>
                  <a:cxn ang="0">
                    <a:pos x="0" y="47"/>
                  </a:cxn>
                  <a:cxn ang="0">
                    <a:pos x="0" y="67"/>
                  </a:cxn>
                </a:cxnLst>
                <a:rect l="0" t="0" r="r" b="b"/>
                <a:pathLst>
                  <a:path w="96" h="86">
                    <a:moveTo>
                      <a:pt x="0" y="67"/>
                    </a:moveTo>
                    <a:lnTo>
                      <a:pt x="5" y="76"/>
                    </a:lnTo>
                    <a:lnTo>
                      <a:pt x="5" y="86"/>
                    </a:lnTo>
                    <a:lnTo>
                      <a:pt x="16" y="86"/>
                    </a:lnTo>
                    <a:lnTo>
                      <a:pt x="37" y="76"/>
                    </a:lnTo>
                    <a:lnTo>
                      <a:pt x="43" y="81"/>
                    </a:lnTo>
                    <a:lnTo>
                      <a:pt x="48" y="76"/>
                    </a:lnTo>
                    <a:lnTo>
                      <a:pt x="75" y="53"/>
                    </a:lnTo>
                    <a:lnTo>
                      <a:pt x="96" y="38"/>
                    </a:lnTo>
                    <a:lnTo>
                      <a:pt x="79" y="38"/>
                    </a:lnTo>
                    <a:lnTo>
                      <a:pt x="75" y="29"/>
                    </a:lnTo>
                    <a:lnTo>
                      <a:pt x="63" y="14"/>
                    </a:lnTo>
                    <a:lnTo>
                      <a:pt x="48" y="0"/>
                    </a:lnTo>
                    <a:lnTo>
                      <a:pt x="37" y="10"/>
                    </a:lnTo>
                    <a:lnTo>
                      <a:pt x="32" y="5"/>
                    </a:lnTo>
                    <a:lnTo>
                      <a:pt x="11" y="5"/>
                    </a:lnTo>
                    <a:lnTo>
                      <a:pt x="5" y="38"/>
                    </a:lnTo>
                    <a:lnTo>
                      <a:pt x="0" y="47"/>
                    </a:lnTo>
                    <a:lnTo>
                      <a:pt x="0" y="67"/>
                    </a:lnTo>
                    <a:close/>
                  </a:path>
                </a:pathLst>
              </a:custGeom>
              <a:grpFill/>
              <a:ln w="9525">
                <a:solidFill>
                  <a:schemeClr val="bg1"/>
                </a:solidFill>
                <a:round/>
                <a:headEnd/>
                <a:tailEnd/>
              </a:ln>
            </p:spPr>
            <p:txBody>
              <a:bodyPr/>
              <a:lstStyle/>
              <a:p>
                <a:endParaRPr lang="it-IT"/>
              </a:p>
            </p:txBody>
          </p:sp>
          <p:sp>
            <p:nvSpPr>
              <p:cNvPr id="7054" name="Freeform 1023"/>
              <p:cNvSpPr>
                <a:spLocks/>
              </p:cNvSpPr>
              <p:nvPr/>
            </p:nvSpPr>
            <p:spPr bwMode="auto">
              <a:xfrm>
                <a:off x="3203" y="2695"/>
                <a:ext cx="96" cy="86"/>
              </a:xfrm>
              <a:custGeom>
                <a:avLst/>
                <a:gdLst/>
                <a:ahLst/>
                <a:cxnLst>
                  <a:cxn ang="0">
                    <a:pos x="0" y="67"/>
                  </a:cxn>
                  <a:cxn ang="0">
                    <a:pos x="5" y="76"/>
                  </a:cxn>
                  <a:cxn ang="0">
                    <a:pos x="5" y="86"/>
                  </a:cxn>
                  <a:cxn ang="0">
                    <a:pos x="16" y="86"/>
                  </a:cxn>
                  <a:cxn ang="0">
                    <a:pos x="37" y="76"/>
                  </a:cxn>
                  <a:cxn ang="0">
                    <a:pos x="43" y="81"/>
                  </a:cxn>
                  <a:cxn ang="0">
                    <a:pos x="48" y="76"/>
                  </a:cxn>
                  <a:cxn ang="0">
                    <a:pos x="75" y="53"/>
                  </a:cxn>
                  <a:cxn ang="0">
                    <a:pos x="96" y="38"/>
                  </a:cxn>
                  <a:cxn ang="0">
                    <a:pos x="79" y="38"/>
                  </a:cxn>
                  <a:cxn ang="0">
                    <a:pos x="75" y="29"/>
                  </a:cxn>
                  <a:cxn ang="0">
                    <a:pos x="63" y="14"/>
                  </a:cxn>
                  <a:cxn ang="0">
                    <a:pos x="48" y="0"/>
                  </a:cxn>
                  <a:cxn ang="0">
                    <a:pos x="37" y="10"/>
                  </a:cxn>
                  <a:cxn ang="0">
                    <a:pos x="32" y="5"/>
                  </a:cxn>
                  <a:cxn ang="0">
                    <a:pos x="11" y="5"/>
                  </a:cxn>
                  <a:cxn ang="0">
                    <a:pos x="5" y="38"/>
                  </a:cxn>
                  <a:cxn ang="0">
                    <a:pos x="0" y="47"/>
                  </a:cxn>
                  <a:cxn ang="0">
                    <a:pos x="0" y="67"/>
                  </a:cxn>
                </a:cxnLst>
                <a:rect l="0" t="0" r="r" b="b"/>
                <a:pathLst>
                  <a:path w="96" h="86">
                    <a:moveTo>
                      <a:pt x="0" y="67"/>
                    </a:moveTo>
                    <a:lnTo>
                      <a:pt x="5" y="76"/>
                    </a:lnTo>
                    <a:lnTo>
                      <a:pt x="5" y="86"/>
                    </a:lnTo>
                    <a:lnTo>
                      <a:pt x="16" y="86"/>
                    </a:lnTo>
                    <a:lnTo>
                      <a:pt x="37" y="76"/>
                    </a:lnTo>
                    <a:lnTo>
                      <a:pt x="43" y="81"/>
                    </a:lnTo>
                    <a:lnTo>
                      <a:pt x="48" y="76"/>
                    </a:lnTo>
                    <a:lnTo>
                      <a:pt x="75" y="53"/>
                    </a:lnTo>
                    <a:lnTo>
                      <a:pt x="96" y="38"/>
                    </a:lnTo>
                    <a:lnTo>
                      <a:pt x="79" y="38"/>
                    </a:lnTo>
                    <a:lnTo>
                      <a:pt x="75" y="29"/>
                    </a:lnTo>
                    <a:lnTo>
                      <a:pt x="63" y="14"/>
                    </a:lnTo>
                    <a:lnTo>
                      <a:pt x="48" y="0"/>
                    </a:lnTo>
                    <a:lnTo>
                      <a:pt x="37" y="10"/>
                    </a:lnTo>
                    <a:lnTo>
                      <a:pt x="32" y="5"/>
                    </a:lnTo>
                    <a:lnTo>
                      <a:pt x="11" y="5"/>
                    </a:lnTo>
                    <a:lnTo>
                      <a:pt x="5" y="38"/>
                    </a:lnTo>
                    <a:lnTo>
                      <a:pt x="0" y="47"/>
                    </a:lnTo>
                    <a:lnTo>
                      <a:pt x="0" y="67"/>
                    </a:lnTo>
                  </a:path>
                </a:pathLst>
              </a:custGeom>
              <a:grpFill/>
              <a:ln w="4763" cap="rnd">
                <a:solidFill>
                  <a:schemeClr val="bg1"/>
                </a:solidFill>
                <a:prstDash val="solid"/>
                <a:round/>
                <a:headEnd/>
                <a:tailEnd/>
              </a:ln>
            </p:spPr>
            <p:txBody>
              <a:bodyPr/>
              <a:lstStyle/>
              <a:p>
                <a:endParaRPr lang="it-IT"/>
              </a:p>
            </p:txBody>
          </p:sp>
        </p:grpSp>
        <p:grpSp>
          <p:nvGrpSpPr>
            <p:cNvPr id="4525" name="Group 1027"/>
            <p:cNvGrpSpPr>
              <a:grpSpLocks/>
            </p:cNvGrpSpPr>
            <p:nvPr/>
          </p:nvGrpSpPr>
          <p:grpSpPr bwMode="auto">
            <a:xfrm>
              <a:off x="5160165" y="5617415"/>
              <a:ext cx="144256" cy="97557"/>
              <a:chOff x="3251" y="2677"/>
              <a:chExt cx="86" cy="65"/>
            </a:xfrm>
            <a:solidFill>
              <a:schemeClr val="bg1">
                <a:lumMod val="75000"/>
              </a:schemeClr>
            </a:solidFill>
          </p:grpSpPr>
          <p:sp>
            <p:nvSpPr>
              <p:cNvPr id="7051" name="Freeform 1025"/>
              <p:cNvSpPr>
                <a:spLocks/>
              </p:cNvSpPr>
              <p:nvPr/>
            </p:nvSpPr>
            <p:spPr bwMode="auto">
              <a:xfrm>
                <a:off x="3251" y="2677"/>
                <a:ext cx="86" cy="65"/>
              </a:xfrm>
              <a:custGeom>
                <a:avLst/>
                <a:gdLst/>
                <a:ahLst/>
                <a:cxnLst>
                  <a:cxn ang="0">
                    <a:pos x="53" y="0"/>
                  </a:cxn>
                  <a:cxn ang="0">
                    <a:pos x="37" y="0"/>
                  </a:cxn>
                  <a:cxn ang="0">
                    <a:pos x="37" y="5"/>
                  </a:cxn>
                  <a:cxn ang="0">
                    <a:pos x="21" y="19"/>
                  </a:cxn>
                  <a:cxn ang="0">
                    <a:pos x="0" y="19"/>
                  </a:cxn>
                  <a:cxn ang="0">
                    <a:pos x="16" y="33"/>
                  </a:cxn>
                  <a:cxn ang="0">
                    <a:pos x="27" y="46"/>
                  </a:cxn>
                  <a:cxn ang="0">
                    <a:pos x="32" y="56"/>
                  </a:cxn>
                  <a:cxn ang="0">
                    <a:pos x="49" y="56"/>
                  </a:cxn>
                  <a:cxn ang="0">
                    <a:pos x="59" y="65"/>
                  </a:cxn>
                  <a:cxn ang="0">
                    <a:pos x="64" y="65"/>
                  </a:cxn>
                  <a:cxn ang="0">
                    <a:pos x="81" y="41"/>
                  </a:cxn>
                  <a:cxn ang="0">
                    <a:pos x="86" y="19"/>
                  </a:cxn>
                  <a:cxn ang="0">
                    <a:pos x="81" y="5"/>
                  </a:cxn>
                  <a:cxn ang="0">
                    <a:pos x="64" y="0"/>
                  </a:cxn>
                  <a:cxn ang="0">
                    <a:pos x="53" y="0"/>
                  </a:cxn>
                </a:cxnLst>
                <a:rect l="0" t="0" r="r" b="b"/>
                <a:pathLst>
                  <a:path w="86" h="65">
                    <a:moveTo>
                      <a:pt x="53" y="0"/>
                    </a:moveTo>
                    <a:lnTo>
                      <a:pt x="37" y="0"/>
                    </a:lnTo>
                    <a:lnTo>
                      <a:pt x="37" y="5"/>
                    </a:lnTo>
                    <a:lnTo>
                      <a:pt x="21" y="19"/>
                    </a:lnTo>
                    <a:lnTo>
                      <a:pt x="0" y="19"/>
                    </a:lnTo>
                    <a:lnTo>
                      <a:pt x="16" y="33"/>
                    </a:lnTo>
                    <a:lnTo>
                      <a:pt x="27" y="46"/>
                    </a:lnTo>
                    <a:lnTo>
                      <a:pt x="32" y="56"/>
                    </a:lnTo>
                    <a:lnTo>
                      <a:pt x="49" y="56"/>
                    </a:lnTo>
                    <a:lnTo>
                      <a:pt x="59" y="65"/>
                    </a:lnTo>
                    <a:lnTo>
                      <a:pt x="64" y="65"/>
                    </a:lnTo>
                    <a:lnTo>
                      <a:pt x="81" y="41"/>
                    </a:lnTo>
                    <a:lnTo>
                      <a:pt x="86" y="19"/>
                    </a:lnTo>
                    <a:lnTo>
                      <a:pt x="81" y="5"/>
                    </a:lnTo>
                    <a:lnTo>
                      <a:pt x="64" y="0"/>
                    </a:lnTo>
                    <a:lnTo>
                      <a:pt x="53" y="0"/>
                    </a:lnTo>
                    <a:close/>
                  </a:path>
                </a:pathLst>
              </a:custGeom>
              <a:grpFill/>
              <a:ln w="9525">
                <a:solidFill>
                  <a:schemeClr val="bg1"/>
                </a:solidFill>
                <a:round/>
                <a:headEnd/>
                <a:tailEnd/>
              </a:ln>
            </p:spPr>
            <p:txBody>
              <a:bodyPr/>
              <a:lstStyle/>
              <a:p>
                <a:endParaRPr lang="it-IT"/>
              </a:p>
            </p:txBody>
          </p:sp>
          <p:sp>
            <p:nvSpPr>
              <p:cNvPr id="7052" name="Freeform 1026"/>
              <p:cNvSpPr>
                <a:spLocks/>
              </p:cNvSpPr>
              <p:nvPr/>
            </p:nvSpPr>
            <p:spPr bwMode="auto">
              <a:xfrm>
                <a:off x="3251" y="2677"/>
                <a:ext cx="86" cy="65"/>
              </a:xfrm>
              <a:custGeom>
                <a:avLst/>
                <a:gdLst/>
                <a:ahLst/>
                <a:cxnLst>
                  <a:cxn ang="0">
                    <a:pos x="53" y="0"/>
                  </a:cxn>
                  <a:cxn ang="0">
                    <a:pos x="37" y="0"/>
                  </a:cxn>
                  <a:cxn ang="0">
                    <a:pos x="37" y="5"/>
                  </a:cxn>
                  <a:cxn ang="0">
                    <a:pos x="21" y="19"/>
                  </a:cxn>
                  <a:cxn ang="0">
                    <a:pos x="0" y="19"/>
                  </a:cxn>
                  <a:cxn ang="0">
                    <a:pos x="16" y="33"/>
                  </a:cxn>
                  <a:cxn ang="0">
                    <a:pos x="27" y="46"/>
                  </a:cxn>
                  <a:cxn ang="0">
                    <a:pos x="32" y="56"/>
                  </a:cxn>
                  <a:cxn ang="0">
                    <a:pos x="49" y="56"/>
                  </a:cxn>
                  <a:cxn ang="0">
                    <a:pos x="59" y="65"/>
                  </a:cxn>
                  <a:cxn ang="0">
                    <a:pos x="64" y="65"/>
                  </a:cxn>
                  <a:cxn ang="0">
                    <a:pos x="81" y="41"/>
                  </a:cxn>
                  <a:cxn ang="0">
                    <a:pos x="86" y="19"/>
                  </a:cxn>
                  <a:cxn ang="0">
                    <a:pos x="81" y="5"/>
                  </a:cxn>
                  <a:cxn ang="0">
                    <a:pos x="64" y="0"/>
                  </a:cxn>
                  <a:cxn ang="0">
                    <a:pos x="53" y="0"/>
                  </a:cxn>
                </a:cxnLst>
                <a:rect l="0" t="0" r="r" b="b"/>
                <a:pathLst>
                  <a:path w="86" h="65">
                    <a:moveTo>
                      <a:pt x="53" y="0"/>
                    </a:moveTo>
                    <a:lnTo>
                      <a:pt x="37" y="0"/>
                    </a:lnTo>
                    <a:lnTo>
                      <a:pt x="37" y="5"/>
                    </a:lnTo>
                    <a:lnTo>
                      <a:pt x="21" y="19"/>
                    </a:lnTo>
                    <a:lnTo>
                      <a:pt x="0" y="19"/>
                    </a:lnTo>
                    <a:lnTo>
                      <a:pt x="16" y="33"/>
                    </a:lnTo>
                    <a:lnTo>
                      <a:pt x="27" y="46"/>
                    </a:lnTo>
                    <a:lnTo>
                      <a:pt x="32" y="56"/>
                    </a:lnTo>
                    <a:lnTo>
                      <a:pt x="49" y="56"/>
                    </a:lnTo>
                    <a:lnTo>
                      <a:pt x="59" y="65"/>
                    </a:lnTo>
                    <a:lnTo>
                      <a:pt x="64" y="65"/>
                    </a:lnTo>
                    <a:lnTo>
                      <a:pt x="81" y="41"/>
                    </a:lnTo>
                    <a:lnTo>
                      <a:pt x="86" y="19"/>
                    </a:lnTo>
                    <a:lnTo>
                      <a:pt x="81" y="5"/>
                    </a:lnTo>
                    <a:lnTo>
                      <a:pt x="64" y="0"/>
                    </a:lnTo>
                    <a:lnTo>
                      <a:pt x="53" y="0"/>
                    </a:lnTo>
                    <a:close/>
                  </a:path>
                </a:pathLst>
              </a:custGeom>
              <a:grpFill/>
              <a:ln w="4763" cap="rnd">
                <a:solidFill>
                  <a:schemeClr val="bg1"/>
                </a:solidFill>
                <a:prstDash val="solid"/>
                <a:round/>
                <a:headEnd/>
                <a:tailEnd/>
              </a:ln>
            </p:spPr>
            <p:txBody>
              <a:bodyPr/>
              <a:lstStyle/>
              <a:p>
                <a:endParaRPr lang="it-IT"/>
              </a:p>
            </p:txBody>
          </p:sp>
        </p:grpSp>
        <p:grpSp>
          <p:nvGrpSpPr>
            <p:cNvPr id="4526" name="Group 1030"/>
            <p:cNvGrpSpPr>
              <a:grpSpLocks/>
            </p:cNvGrpSpPr>
            <p:nvPr/>
          </p:nvGrpSpPr>
          <p:grpSpPr bwMode="auto">
            <a:xfrm>
              <a:off x="5160165" y="5617415"/>
              <a:ext cx="144256" cy="97557"/>
              <a:chOff x="3251" y="2677"/>
              <a:chExt cx="86" cy="65"/>
            </a:xfrm>
            <a:solidFill>
              <a:schemeClr val="bg1">
                <a:lumMod val="75000"/>
              </a:schemeClr>
            </a:solidFill>
          </p:grpSpPr>
          <p:sp>
            <p:nvSpPr>
              <p:cNvPr id="7049" name="Freeform 1028"/>
              <p:cNvSpPr>
                <a:spLocks/>
              </p:cNvSpPr>
              <p:nvPr/>
            </p:nvSpPr>
            <p:spPr bwMode="auto">
              <a:xfrm>
                <a:off x="3251" y="2677"/>
                <a:ext cx="86" cy="65"/>
              </a:xfrm>
              <a:custGeom>
                <a:avLst/>
                <a:gdLst/>
                <a:ahLst/>
                <a:cxnLst>
                  <a:cxn ang="0">
                    <a:pos x="53" y="0"/>
                  </a:cxn>
                  <a:cxn ang="0">
                    <a:pos x="37" y="0"/>
                  </a:cxn>
                  <a:cxn ang="0">
                    <a:pos x="37" y="5"/>
                  </a:cxn>
                  <a:cxn ang="0">
                    <a:pos x="21" y="19"/>
                  </a:cxn>
                  <a:cxn ang="0">
                    <a:pos x="0" y="19"/>
                  </a:cxn>
                  <a:cxn ang="0">
                    <a:pos x="16" y="33"/>
                  </a:cxn>
                  <a:cxn ang="0">
                    <a:pos x="27" y="46"/>
                  </a:cxn>
                  <a:cxn ang="0">
                    <a:pos x="32" y="56"/>
                  </a:cxn>
                  <a:cxn ang="0">
                    <a:pos x="49" y="56"/>
                  </a:cxn>
                  <a:cxn ang="0">
                    <a:pos x="59" y="65"/>
                  </a:cxn>
                  <a:cxn ang="0">
                    <a:pos x="64" y="65"/>
                  </a:cxn>
                  <a:cxn ang="0">
                    <a:pos x="81" y="41"/>
                  </a:cxn>
                  <a:cxn ang="0">
                    <a:pos x="86" y="19"/>
                  </a:cxn>
                  <a:cxn ang="0">
                    <a:pos x="81" y="5"/>
                  </a:cxn>
                  <a:cxn ang="0">
                    <a:pos x="64" y="0"/>
                  </a:cxn>
                  <a:cxn ang="0">
                    <a:pos x="53" y="0"/>
                  </a:cxn>
                </a:cxnLst>
                <a:rect l="0" t="0" r="r" b="b"/>
                <a:pathLst>
                  <a:path w="86" h="65">
                    <a:moveTo>
                      <a:pt x="53" y="0"/>
                    </a:moveTo>
                    <a:lnTo>
                      <a:pt x="37" y="0"/>
                    </a:lnTo>
                    <a:lnTo>
                      <a:pt x="37" y="5"/>
                    </a:lnTo>
                    <a:lnTo>
                      <a:pt x="21" y="19"/>
                    </a:lnTo>
                    <a:lnTo>
                      <a:pt x="0" y="19"/>
                    </a:lnTo>
                    <a:lnTo>
                      <a:pt x="16" y="33"/>
                    </a:lnTo>
                    <a:lnTo>
                      <a:pt x="27" y="46"/>
                    </a:lnTo>
                    <a:lnTo>
                      <a:pt x="32" y="56"/>
                    </a:lnTo>
                    <a:lnTo>
                      <a:pt x="49" y="56"/>
                    </a:lnTo>
                    <a:lnTo>
                      <a:pt x="59" y="65"/>
                    </a:lnTo>
                    <a:lnTo>
                      <a:pt x="64" y="65"/>
                    </a:lnTo>
                    <a:lnTo>
                      <a:pt x="81" y="41"/>
                    </a:lnTo>
                    <a:lnTo>
                      <a:pt x="86" y="19"/>
                    </a:lnTo>
                    <a:lnTo>
                      <a:pt x="81" y="5"/>
                    </a:lnTo>
                    <a:lnTo>
                      <a:pt x="64" y="0"/>
                    </a:lnTo>
                    <a:lnTo>
                      <a:pt x="53" y="0"/>
                    </a:lnTo>
                    <a:close/>
                  </a:path>
                </a:pathLst>
              </a:custGeom>
              <a:grpFill/>
              <a:ln w="9525">
                <a:solidFill>
                  <a:schemeClr val="bg1"/>
                </a:solidFill>
                <a:round/>
                <a:headEnd/>
                <a:tailEnd/>
              </a:ln>
            </p:spPr>
            <p:txBody>
              <a:bodyPr/>
              <a:lstStyle/>
              <a:p>
                <a:endParaRPr lang="it-IT"/>
              </a:p>
            </p:txBody>
          </p:sp>
          <p:sp>
            <p:nvSpPr>
              <p:cNvPr id="7050" name="Freeform 1029"/>
              <p:cNvSpPr>
                <a:spLocks/>
              </p:cNvSpPr>
              <p:nvPr/>
            </p:nvSpPr>
            <p:spPr bwMode="auto">
              <a:xfrm>
                <a:off x="3251" y="2677"/>
                <a:ext cx="86" cy="65"/>
              </a:xfrm>
              <a:custGeom>
                <a:avLst/>
                <a:gdLst/>
                <a:ahLst/>
                <a:cxnLst>
                  <a:cxn ang="0">
                    <a:pos x="53" y="0"/>
                  </a:cxn>
                  <a:cxn ang="0">
                    <a:pos x="37" y="0"/>
                  </a:cxn>
                  <a:cxn ang="0">
                    <a:pos x="37" y="5"/>
                  </a:cxn>
                  <a:cxn ang="0">
                    <a:pos x="21" y="19"/>
                  </a:cxn>
                  <a:cxn ang="0">
                    <a:pos x="0" y="19"/>
                  </a:cxn>
                  <a:cxn ang="0">
                    <a:pos x="16" y="33"/>
                  </a:cxn>
                  <a:cxn ang="0">
                    <a:pos x="27" y="46"/>
                  </a:cxn>
                  <a:cxn ang="0">
                    <a:pos x="32" y="56"/>
                  </a:cxn>
                  <a:cxn ang="0">
                    <a:pos x="49" y="56"/>
                  </a:cxn>
                  <a:cxn ang="0">
                    <a:pos x="59" y="65"/>
                  </a:cxn>
                  <a:cxn ang="0">
                    <a:pos x="64" y="65"/>
                  </a:cxn>
                  <a:cxn ang="0">
                    <a:pos x="81" y="41"/>
                  </a:cxn>
                  <a:cxn ang="0">
                    <a:pos x="86" y="19"/>
                  </a:cxn>
                  <a:cxn ang="0">
                    <a:pos x="81" y="5"/>
                  </a:cxn>
                  <a:cxn ang="0">
                    <a:pos x="64" y="0"/>
                  </a:cxn>
                  <a:cxn ang="0">
                    <a:pos x="53" y="0"/>
                  </a:cxn>
                </a:cxnLst>
                <a:rect l="0" t="0" r="r" b="b"/>
                <a:pathLst>
                  <a:path w="86" h="65">
                    <a:moveTo>
                      <a:pt x="53" y="0"/>
                    </a:moveTo>
                    <a:lnTo>
                      <a:pt x="37" y="0"/>
                    </a:lnTo>
                    <a:lnTo>
                      <a:pt x="37" y="5"/>
                    </a:lnTo>
                    <a:lnTo>
                      <a:pt x="21" y="19"/>
                    </a:lnTo>
                    <a:lnTo>
                      <a:pt x="0" y="19"/>
                    </a:lnTo>
                    <a:lnTo>
                      <a:pt x="16" y="33"/>
                    </a:lnTo>
                    <a:lnTo>
                      <a:pt x="27" y="46"/>
                    </a:lnTo>
                    <a:lnTo>
                      <a:pt x="32" y="56"/>
                    </a:lnTo>
                    <a:lnTo>
                      <a:pt x="49" y="56"/>
                    </a:lnTo>
                    <a:lnTo>
                      <a:pt x="59" y="65"/>
                    </a:lnTo>
                    <a:lnTo>
                      <a:pt x="64" y="65"/>
                    </a:lnTo>
                    <a:lnTo>
                      <a:pt x="81" y="41"/>
                    </a:lnTo>
                    <a:lnTo>
                      <a:pt x="86" y="19"/>
                    </a:lnTo>
                    <a:lnTo>
                      <a:pt x="81" y="5"/>
                    </a:lnTo>
                    <a:lnTo>
                      <a:pt x="64" y="0"/>
                    </a:lnTo>
                    <a:lnTo>
                      <a:pt x="53" y="0"/>
                    </a:lnTo>
                  </a:path>
                </a:pathLst>
              </a:custGeom>
              <a:grpFill/>
              <a:ln w="4763" cap="rnd">
                <a:solidFill>
                  <a:schemeClr val="bg1"/>
                </a:solidFill>
                <a:prstDash val="solid"/>
                <a:round/>
                <a:headEnd/>
                <a:tailEnd/>
              </a:ln>
            </p:spPr>
            <p:txBody>
              <a:bodyPr/>
              <a:lstStyle/>
              <a:p>
                <a:endParaRPr lang="it-IT"/>
              </a:p>
            </p:txBody>
          </p:sp>
        </p:grpSp>
        <p:grpSp>
          <p:nvGrpSpPr>
            <p:cNvPr id="4527" name="Group 1033"/>
            <p:cNvGrpSpPr>
              <a:grpSpLocks/>
            </p:cNvGrpSpPr>
            <p:nvPr/>
          </p:nvGrpSpPr>
          <p:grpSpPr bwMode="auto">
            <a:xfrm>
              <a:off x="5249067" y="5539369"/>
              <a:ext cx="179481" cy="234137"/>
              <a:chOff x="3304" y="2625"/>
              <a:chExt cx="107" cy="156"/>
            </a:xfrm>
            <a:solidFill>
              <a:schemeClr val="bg1">
                <a:lumMod val="75000"/>
              </a:schemeClr>
            </a:solidFill>
          </p:grpSpPr>
          <p:sp>
            <p:nvSpPr>
              <p:cNvPr id="7047" name="Freeform 1031"/>
              <p:cNvSpPr>
                <a:spLocks/>
              </p:cNvSpPr>
              <p:nvPr/>
            </p:nvSpPr>
            <p:spPr bwMode="auto">
              <a:xfrm>
                <a:off x="3304" y="2625"/>
                <a:ext cx="107" cy="156"/>
              </a:xfrm>
              <a:custGeom>
                <a:avLst/>
                <a:gdLst/>
                <a:ahLst/>
                <a:cxnLst>
                  <a:cxn ang="0">
                    <a:pos x="27" y="156"/>
                  </a:cxn>
                  <a:cxn ang="0">
                    <a:pos x="27" y="151"/>
                  </a:cxn>
                  <a:cxn ang="0">
                    <a:pos x="27" y="146"/>
                  </a:cxn>
                  <a:cxn ang="0">
                    <a:pos x="53" y="137"/>
                  </a:cxn>
                  <a:cxn ang="0">
                    <a:pos x="59" y="133"/>
                  </a:cxn>
                  <a:cxn ang="0">
                    <a:pos x="59" y="118"/>
                  </a:cxn>
                  <a:cxn ang="0">
                    <a:pos x="43" y="94"/>
                  </a:cxn>
                  <a:cxn ang="0">
                    <a:pos x="69" y="71"/>
                  </a:cxn>
                  <a:cxn ang="0">
                    <a:pos x="91" y="61"/>
                  </a:cxn>
                  <a:cxn ang="0">
                    <a:pos x="107" y="48"/>
                  </a:cxn>
                  <a:cxn ang="0">
                    <a:pos x="101" y="0"/>
                  </a:cxn>
                  <a:cxn ang="0">
                    <a:pos x="91" y="9"/>
                  </a:cxn>
                  <a:cxn ang="0">
                    <a:pos x="64" y="9"/>
                  </a:cxn>
                  <a:cxn ang="0">
                    <a:pos x="53" y="9"/>
                  </a:cxn>
                  <a:cxn ang="0">
                    <a:pos x="43" y="19"/>
                  </a:cxn>
                  <a:cxn ang="0">
                    <a:pos x="53" y="28"/>
                  </a:cxn>
                  <a:cxn ang="0">
                    <a:pos x="59" y="43"/>
                  </a:cxn>
                  <a:cxn ang="0">
                    <a:pos x="59" y="52"/>
                  </a:cxn>
                  <a:cxn ang="0">
                    <a:pos x="53" y="61"/>
                  </a:cxn>
                  <a:cxn ang="0">
                    <a:pos x="43" y="52"/>
                  </a:cxn>
                  <a:cxn ang="0">
                    <a:pos x="43" y="43"/>
                  </a:cxn>
                  <a:cxn ang="0">
                    <a:pos x="37" y="43"/>
                  </a:cxn>
                  <a:cxn ang="0">
                    <a:pos x="32" y="33"/>
                  </a:cxn>
                  <a:cxn ang="0">
                    <a:pos x="0" y="48"/>
                  </a:cxn>
                  <a:cxn ang="0">
                    <a:pos x="0" y="52"/>
                  </a:cxn>
                  <a:cxn ang="0">
                    <a:pos x="11" y="52"/>
                  </a:cxn>
                  <a:cxn ang="0">
                    <a:pos x="27" y="57"/>
                  </a:cxn>
                  <a:cxn ang="0">
                    <a:pos x="32" y="71"/>
                  </a:cxn>
                  <a:cxn ang="0">
                    <a:pos x="27" y="94"/>
                  </a:cxn>
                  <a:cxn ang="0">
                    <a:pos x="11" y="118"/>
                  </a:cxn>
                  <a:cxn ang="0">
                    <a:pos x="16" y="151"/>
                  </a:cxn>
                  <a:cxn ang="0">
                    <a:pos x="16" y="156"/>
                  </a:cxn>
                  <a:cxn ang="0">
                    <a:pos x="27" y="156"/>
                  </a:cxn>
                </a:cxnLst>
                <a:rect l="0" t="0" r="r" b="b"/>
                <a:pathLst>
                  <a:path w="107" h="156">
                    <a:moveTo>
                      <a:pt x="27" y="156"/>
                    </a:moveTo>
                    <a:lnTo>
                      <a:pt x="27" y="151"/>
                    </a:lnTo>
                    <a:lnTo>
                      <a:pt x="27" y="146"/>
                    </a:lnTo>
                    <a:lnTo>
                      <a:pt x="53" y="137"/>
                    </a:lnTo>
                    <a:lnTo>
                      <a:pt x="59" y="133"/>
                    </a:lnTo>
                    <a:lnTo>
                      <a:pt x="59" y="118"/>
                    </a:lnTo>
                    <a:lnTo>
                      <a:pt x="43" y="94"/>
                    </a:lnTo>
                    <a:lnTo>
                      <a:pt x="69" y="71"/>
                    </a:lnTo>
                    <a:lnTo>
                      <a:pt x="91" y="61"/>
                    </a:lnTo>
                    <a:lnTo>
                      <a:pt x="107" y="48"/>
                    </a:lnTo>
                    <a:lnTo>
                      <a:pt x="101" y="0"/>
                    </a:lnTo>
                    <a:lnTo>
                      <a:pt x="91" y="9"/>
                    </a:lnTo>
                    <a:lnTo>
                      <a:pt x="64" y="9"/>
                    </a:lnTo>
                    <a:lnTo>
                      <a:pt x="53" y="9"/>
                    </a:lnTo>
                    <a:lnTo>
                      <a:pt x="43" y="19"/>
                    </a:lnTo>
                    <a:lnTo>
                      <a:pt x="53" y="28"/>
                    </a:lnTo>
                    <a:lnTo>
                      <a:pt x="59" y="43"/>
                    </a:lnTo>
                    <a:lnTo>
                      <a:pt x="59" y="52"/>
                    </a:lnTo>
                    <a:lnTo>
                      <a:pt x="53" y="61"/>
                    </a:lnTo>
                    <a:lnTo>
                      <a:pt x="43" y="52"/>
                    </a:lnTo>
                    <a:lnTo>
                      <a:pt x="43" y="43"/>
                    </a:lnTo>
                    <a:lnTo>
                      <a:pt x="37" y="43"/>
                    </a:lnTo>
                    <a:lnTo>
                      <a:pt x="32" y="33"/>
                    </a:lnTo>
                    <a:lnTo>
                      <a:pt x="0" y="48"/>
                    </a:lnTo>
                    <a:lnTo>
                      <a:pt x="0" y="52"/>
                    </a:lnTo>
                    <a:lnTo>
                      <a:pt x="11" y="52"/>
                    </a:lnTo>
                    <a:lnTo>
                      <a:pt x="27" y="57"/>
                    </a:lnTo>
                    <a:lnTo>
                      <a:pt x="32" y="71"/>
                    </a:lnTo>
                    <a:lnTo>
                      <a:pt x="27" y="94"/>
                    </a:lnTo>
                    <a:lnTo>
                      <a:pt x="11" y="118"/>
                    </a:lnTo>
                    <a:lnTo>
                      <a:pt x="16" y="151"/>
                    </a:lnTo>
                    <a:lnTo>
                      <a:pt x="16" y="156"/>
                    </a:lnTo>
                    <a:lnTo>
                      <a:pt x="27" y="156"/>
                    </a:lnTo>
                    <a:close/>
                  </a:path>
                </a:pathLst>
              </a:custGeom>
              <a:grpFill/>
              <a:ln w="9525">
                <a:solidFill>
                  <a:schemeClr val="bg1"/>
                </a:solidFill>
                <a:round/>
                <a:headEnd/>
                <a:tailEnd/>
              </a:ln>
            </p:spPr>
            <p:txBody>
              <a:bodyPr/>
              <a:lstStyle/>
              <a:p>
                <a:endParaRPr lang="it-IT"/>
              </a:p>
            </p:txBody>
          </p:sp>
          <p:sp>
            <p:nvSpPr>
              <p:cNvPr id="7048" name="Freeform 1032"/>
              <p:cNvSpPr>
                <a:spLocks/>
              </p:cNvSpPr>
              <p:nvPr/>
            </p:nvSpPr>
            <p:spPr bwMode="auto">
              <a:xfrm>
                <a:off x="3304" y="2625"/>
                <a:ext cx="107" cy="156"/>
              </a:xfrm>
              <a:custGeom>
                <a:avLst/>
                <a:gdLst/>
                <a:ahLst/>
                <a:cxnLst>
                  <a:cxn ang="0">
                    <a:pos x="27" y="156"/>
                  </a:cxn>
                  <a:cxn ang="0">
                    <a:pos x="27" y="151"/>
                  </a:cxn>
                  <a:cxn ang="0">
                    <a:pos x="27" y="146"/>
                  </a:cxn>
                  <a:cxn ang="0">
                    <a:pos x="53" y="137"/>
                  </a:cxn>
                  <a:cxn ang="0">
                    <a:pos x="59" y="133"/>
                  </a:cxn>
                  <a:cxn ang="0">
                    <a:pos x="59" y="118"/>
                  </a:cxn>
                  <a:cxn ang="0">
                    <a:pos x="43" y="94"/>
                  </a:cxn>
                  <a:cxn ang="0">
                    <a:pos x="69" y="71"/>
                  </a:cxn>
                  <a:cxn ang="0">
                    <a:pos x="91" y="61"/>
                  </a:cxn>
                  <a:cxn ang="0">
                    <a:pos x="107" y="48"/>
                  </a:cxn>
                  <a:cxn ang="0">
                    <a:pos x="101" y="0"/>
                  </a:cxn>
                  <a:cxn ang="0">
                    <a:pos x="91" y="9"/>
                  </a:cxn>
                  <a:cxn ang="0">
                    <a:pos x="64" y="9"/>
                  </a:cxn>
                  <a:cxn ang="0">
                    <a:pos x="53" y="9"/>
                  </a:cxn>
                  <a:cxn ang="0">
                    <a:pos x="43" y="19"/>
                  </a:cxn>
                  <a:cxn ang="0">
                    <a:pos x="53" y="28"/>
                  </a:cxn>
                  <a:cxn ang="0">
                    <a:pos x="59" y="43"/>
                  </a:cxn>
                  <a:cxn ang="0">
                    <a:pos x="59" y="52"/>
                  </a:cxn>
                  <a:cxn ang="0">
                    <a:pos x="53" y="61"/>
                  </a:cxn>
                  <a:cxn ang="0">
                    <a:pos x="43" y="52"/>
                  </a:cxn>
                  <a:cxn ang="0">
                    <a:pos x="43" y="43"/>
                  </a:cxn>
                  <a:cxn ang="0">
                    <a:pos x="37" y="43"/>
                  </a:cxn>
                  <a:cxn ang="0">
                    <a:pos x="32" y="33"/>
                  </a:cxn>
                  <a:cxn ang="0">
                    <a:pos x="0" y="48"/>
                  </a:cxn>
                  <a:cxn ang="0">
                    <a:pos x="0" y="52"/>
                  </a:cxn>
                  <a:cxn ang="0">
                    <a:pos x="11" y="52"/>
                  </a:cxn>
                  <a:cxn ang="0">
                    <a:pos x="27" y="57"/>
                  </a:cxn>
                  <a:cxn ang="0">
                    <a:pos x="32" y="71"/>
                  </a:cxn>
                  <a:cxn ang="0">
                    <a:pos x="27" y="94"/>
                  </a:cxn>
                  <a:cxn ang="0">
                    <a:pos x="11" y="118"/>
                  </a:cxn>
                  <a:cxn ang="0">
                    <a:pos x="16" y="151"/>
                  </a:cxn>
                  <a:cxn ang="0">
                    <a:pos x="16" y="156"/>
                  </a:cxn>
                  <a:cxn ang="0">
                    <a:pos x="27" y="156"/>
                  </a:cxn>
                </a:cxnLst>
                <a:rect l="0" t="0" r="r" b="b"/>
                <a:pathLst>
                  <a:path w="107" h="156">
                    <a:moveTo>
                      <a:pt x="27" y="156"/>
                    </a:moveTo>
                    <a:lnTo>
                      <a:pt x="27" y="151"/>
                    </a:lnTo>
                    <a:lnTo>
                      <a:pt x="27" y="146"/>
                    </a:lnTo>
                    <a:lnTo>
                      <a:pt x="53" y="137"/>
                    </a:lnTo>
                    <a:lnTo>
                      <a:pt x="59" y="133"/>
                    </a:lnTo>
                    <a:lnTo>
                      <a:pt x="59" y="118"/>
                    </a:lnTo>
                    <a:lnTo>
                      <a:pt x="43" y="94"/>
                    </a:lnTo>
                    <a:lnTo>
                      <a:pt x="69" y="71"/>
                    </a:lnTo>
                    <a:lnTo>
                      <a:pt x="91" y="61"/>
                    </a:lnTo>
                    <a:lnTo>
                      <a:pt x="107" y="48"/>
                    </a:lnTo>
                    <a:lnTo>
                      <a:pt x="101" y="0"/>
                    </a:lnTo>
                    <a:lnTo>
                      <a:pt x="91" y="9"/>
                    </a:lnTo>
                    <a:lnTo>
                      <a:pt x="64" y="9"/>
                    </a:lnTo>
                    <a:lnTo>
                      <a:pt x="53" y="9"/>
                    </a:lnTo>
                    <a:lnTo>
                      <a:pt x="43" y="19"/>
                    </a:lnTo>
                    <a:lnTo>
                      <a:pt x="53" y="28"/>
                    </a:lnTo>
                    <a:lnTo>
                      <a:pt x="59" y="43"/>
                    </a:lnTo>
                    <a:lnTo>
                      <a:pt x="59" y="52"/>
                    </a:lnTo>
                    <a:lnTo>
                      <a:pt x="53" y="61"/>
                    </a:lnTo>
                    <a:lnTo>
                      <a:pt x="43" y="52"/>
                    </a:lnTo>
                    <a:lnTo>
                      <a:pt x="43" y="43"/>
                    </a:lnTo>
                    <a:lnTo>
                      <a:pt x="37" y="43"/>
                    </a:lnTo>
                    <a:lnTo>
                      <a:pt x="32" y="33"/>
                    </a:lnTo>
                    <a:lnTo>
                      <a:pt x="0" y="48"/>
                    </a:lnTo>
                    <a:lnTo>
                      <a:pt x="0" y="52"/>
                    </a:lnTo>
                    <a:lnTo>
                      <a:pt x="11" y="52"/>
                    </a:lnTo>
                    <a:lnTo>
                      <a:pt x="27" y="57"/>
                    </a:lnTo>
                    <a:lnTo>
                      <a:pt x="32" y="71"/>
                    </a:lnTo>
                    <a:lnTo>
                      <a:pt x="27" y="94"/>
                    </a:lnTo>
                    <a:lnTo>
                      <a:pt x="11" y="118"/>
                    </a:lnTo>
                    <a:lnTo>
                      <a:pt x="16" y="151"/>
                    </a:lnTo>
                    <a:lnTo>
                      <a:pt x="16" y="156"/>
                    </a:lnTo>
                    <a:lnTo>
                      <a:pt x="27" y="156"/>
                    </a:lnTo>
                    <a:close/>
                  </a:path>
                </a:pathLst>
              </a:custGeom>
              <a:grpFill/>
              <a:ln w="4763" cap="rnd">
                <a:solidFill>
                  <a:schemeClr val="bg1"/>
                </a:solidFill>
                <a:prstDash val="solid"/>
                <a:round/>
                <a:headEnd/>
                <a:tailEnd/>
              </a:ln>
            </p:spPr>
            <p:txBody>
              <a:bodyPr/>
              <a:lstStyle/>
              <a:p>
                <a:endParaRPr lang="it-IT"/>
              </a:p>
            </p:txBody>
          </p:sp>
        </p:grpSp>
        <p:grpSp>
          <p:nvGrpSpPr>
            <p:cNvPr id="4528" name="Group 1036"/>
            <p:cNvGrpSpPr>
              <a:grpSpLocks/>
            </p:cNvGrpSpPr>
            <p:nvPr/>
          </p:nvGrpSpPr>
          <p:grpSpPr bwMode="auto">
            <a:xfrm>
              <a:off x="5249067" y="5539369"/>
              <a:ext cx="179481" cy="234137"/>
              <a:chOff x="3304" y="2625"/>
              <a:chExt cx="107" cy="156"/>
            </a:xfrm>
            <a:solidFill>
              <a:schemeClr val="bg1">
                <a:lumMod val="75000"/>
              </a:schemeClr>
            </a:solidFill>
          </p:grpSpPr>
          <p:sp>
            <p:nvSpPr>
              <p:cNvPr id="7045" name="Freeform 1034"/>
              <p:cNvSpPr>
                <a:spLocks/>
              </p:cNvSpPr>
              <p:nvPr/>
            </p:nvSpPr>
            <p:spPr bwMode="auto">
              <a:xfrm>
                <a:off x="3304" y="2625"/>
                <a:ext cx="107" cy="156"/>
              </a:xfrm>
              <a:custGeom>
                <a:avLst/>
                <a:gdLst/>
                <a:ahLst/>
                <a:cxnLst>
                  <a:cxn ang="0">
                    <a:pos x="27" y="156"/>
                  </a:cxn>
                  <a:cxn ang="0">
                    <a:pos x="27" y="151"/>
                  </a:cxn>
                  <a:cxn ang="0">
                    <a:pos x="27" y="146"/>
                  </a:cxn>
                  <a:cxn ang="0">
                    <a:pos x="53" y="137"/>
                  </a:cxn>
                  <a:cxn ang="0">
                    <a:pos x="59" y="133"/>
                  </a:cxn>
                  <a:cxn ang="0">
                    <a:pos x="59" y="118"/>
                  </a:cxn>
                  <a:cxn ang="0">
                    <a:pos x="43" y="94"/>
                  </a:cxn>
                  <a:cxn ang="0">
                    <a:pos x="69" y="71"/>
                  </a:cxn>
                  <a:cxn ang="0">
                    <a:pos x="91" y="61"/>
                  </a:cxn>
                  <a:cxn ang="0">
                    <a:pos x="107" y="48"/>
                  </a:cxn>
                  <a:cxn ang="0">
                    <a:pos x="101" y="0"/>
                  </a:cxn>
                  <a:cxn ang="0">
                    <a:pos x="91" y="9"/>
                  </a:cxn>
                  <a:cxn ang="0">
                    <a:pos x="64" y="9"/>
                  </a:cxn>
                  <a:cxn ang="0">
                    <a:pos x="53" y="9"/>
                  </a:cxn>
                  <a:cxn ang="0">
                    <a:pos x="43" y="19"/>
                  </a:cxn>
                  <a:cxn ang="0">
                    <a:pos x="53" y="28"/>
                  </a:cxn>
                  <a:cxn ang="0">
                    <a:pos x="59" y="43"/>
                  </a:cxn>
                  <a:cxn ang="0">
                    <a:pos x="59" y="52"/>
                  </a:cxn>
                  <a:cxn ang="0">
                    <a:pos x="53" y="61"/>
                  </a:cxn>
                  <a:cxn ang="0">
                    <a:pos x="43" y="52"/>
                  </a:cxn>
                  <a:cxn ang="0">
                    <a:pos x="43" y="43"/>
                  </a:cxn>
                  <a:cxn ang="0">
                    <a:pos x="37" y="43"/>
                  </a:cxn>
                  <a:cxn ang="0">
                    <a:pos x="32" y="33"/>
                  </a:cxn>
                  <a:cxn ang="0">
                    <a:pos x="0" y="48"/>
                  </a:cxn>
                  <a:cxn ang="0">
                    <a:pos x="0" y="52"/>
                  </a:cxn>
                  <a:cxn ang="0">
                    <a:pos x="11" y="52"/>
                  </a:cxn>
                  <a:cxn ang="0">
                    <a:pos x="27" y="57"/>
                  </a:cxn>
                  <a:cxn ang="0">
                    <a:pos x="32" y="71"/>
                  </a:cxn>
                  <a:cxn ang="0">
                    <a:pos x="27" y="94"/>
                  </a:cxn>
                  <a:cxn ang="0">
                    <a:pos x="11" y="118"/>
                  </a:cxn>
                  <a:cxn ang="0">
                    <a:pos x="16" y="151"/>
                  </a:cxn>
                  <a:cxn ang="0">
                    <a:pos x="16" y="156"/>
                  </a:cxn>
                  <a:cxn ang="0">
                    <a:pos x="27" y="156"/>
                  </a:cxn>
                </a:cxnLst>
                <a:rect l="0" t="0" r="r" b="b"/>
                <a:pathLst>
                  <a:path w="107" h="156">
                    <a:moveTo>
                      <a:pt x="27" y="156"/>
                    </a:moveTo>
                    <a:lnTo>
                      <a:pt x="27" y="151"/>
                    </a:lnTo>
                    <a:lnTo>
                      <a:pt x="27" y="146"/>
                    </a:lnTo>
                    <a:lnTo>
                      <a:pt x="53" y="137"/>
                    </a:lnTo>
                    <a:lnTo>
                      <a:pt x="59" y="133"/>
                    </a:lnTo>
                    <a:lnTo>
                      <a:pt x="59" y="118"/>
                    </a:lnTo>
                    <a:lnTo>
                      <a:pt x="43" y="94"/>
                    </a:lnTo>
                    <a:lnTo>
                      <a:pt x="69" y="71"/>
                    </a:lnTo>
                    <a:lnTo>
                      <a:pt x="91" y="61"/>
                    </a:lnTo>
                    <a:lnTo>
                      <a:pt x="107" y="48"/>
                    </a:lnTo>
                    <a:lnTo>
                      <a:pt x="101" y="0"/>
                    </a:lnTo>
                    <a:lnTo>
                      <a:pt x="91" y="9"/>
                    </a:lnTo>
                    <a:lnTo>
                      <a:pt x="64" y="9"/>
                    </a:lnTo>
                    <a:lnTo>
                      <a:pt x="53" y="9"/>
                    </a:lnTo>
                    <a:lnTo>
                      <a:pt x="43" y="19"/>
                    </a:lnTo>
                    <a:lnTo>
                      <a:pt x="53" y="28"/>
                    </a:lnTo>
                    <a:lnTo>
                      <a:pt x="59" y="43"/>
                    </a:lnTo>
                    <a:lnTo>
                      <a:pt x="59" y="52"/>
                    </a:lnTo>
                    <a:lnTo>
                      <a:pt x="53" y="61"/>
                    </a:lnTo>
                    <a:lnTo>
                      <a:pt x="43" y="52"/>
                    </a:lnTo>
                    <a:lnTo>
                      <a:pt x="43" y="43"/>
                    </a:lnTo>
                    <a:lnTo>
                      <a:pt x="37" y="43"/>
                    </a:lnTo>
                    <a:lnTo>
                      <a:pt x="32" y="33"/>
                    </a:lnTo>
                    <a:lnTo>
                      <a:pt x="0" y="48"/>
                    </a:lnTo>
                    <a:lnTo>
                      <a:pt x="0" y="52"/>
                    </a:lnTo>
                    <a:lnTo>
                      <a:pt x="11" y="52"/>
                    </a:lnTo>
                    <a:lnTo>
                      <a:pt x="27" y="57"/>
                    </a:lnTo>
                    <a:lnTo>
                      <a:pt x="32" y="71"/>
                    </a:lnTo>
                    <a:lnTo>
                      <a:pt x="27" y="94"/>
                    </a:lnTo>
                    <a:lnTo>
                      <a:pt x="11" y="118"/>
                    </a:lnTo>
                    <a:lnTo>
                      <a:pt x="16" y="151"/>
                    </a:lnTo>
                    <a:lnTo>
                      <a:pt x="16" y="156"/>
                    </a:lnTo>
                    <a:lnTo>
                      <a:pt x="27" y="156"/>
                    </a:lnTo>
                    <a:close/>
                  </a:path>
                </a:pathLst>
              </a:custGeom>
              <a:grpFill/>
              <a:ln w="9525">
                <a:solidFill>
                  <a:schemeClr val="bg1"/>
                </a:solidFill>
                <a:round/>
                <a:headEnd/>
                <a:tailEnd/>
              </a:ln>
            </p:spPr>
            <p:txBody>
              <a:bodyPr/>
              <a:lstStyle/>
              <a:p>
                <a:endParaRPr lang="it-IT"/>
              </a:p>
            </p:txBody>
          </p:sp>
          <p:sp>
            <p:nvSpPr>
              <p:cNvPr id="7046" name="Freeform 1035"/>
              <p:cNvSpPr>
                <a:spLocks/>
              </p:cNvSpPr>
              <p:nvPr/>
            </p:nvSpPr>
            <p:spPr bwMode="auto">
              <a:xfrm>
                <a:off x="3304" y="2625"/>
                <a:ext cx="107" cy="156"/>
              </a:xfrm>
              <a:custGeom>
                <a:avLst/>
                <a:gdLst/>
                <a:ahLst/>
                <a:cxnLst>
                  <a:cxn ang="0">
                    <a:pos x="27" y="156"/>
                  </a:cxn>
                  <a:cxn ang="0">
                    <a:pos x="27" y="151"/>
                  </a:cxn>
                  <a:cxn ang="0">
                    <a:pos x="27" y="146"/>
                  </a:cxn>
                  <a:cxn ang="0">
                    <a:pos x="53" y="137"/>
                  </a:cxn>
                  <a:cxn ang="0">
                    <a:pos x="59" y="133"/>
                  </a:cxn>
                  <a:cxn ang="0">
                    <a:pos x="59" y="118"/>
                  </a:cxn>
                  <a:cxn ang="0">
                    <a:pos x="43" y="94"/>
                  </a:cxn>
                  <a:cxn ang="0">
                    <a:pos x="69" y="71"/>
                  </a:cxn>
                  <a:cxn ang="0">
                    <a:pos x="91" y="61"/>
                  </a:cxn>
                  <a:cxn ang="0">
                    <a:pos x="107" y="48"/>
                  </a:cxn>
                  <a:cxn ang="0">
                    <a:pos x="101" y="0"/>
                  </a:cxn>
                  <a:cxn ang="0">
                    <a:pos x="91" y="9"/>
                  </a:cxn>
                  <a:cxn ang="0">
                    <a:pos x="64" y="9"/>
                  </a:cxn>
                  <a:cxn ang="0">
                    <a:pos x="53" y="9"/>
                  </a:cxn>
                  <a:cxn ang="0">
                    <a:pos x="43" y="19"/>
                  </a:cxn>
                  <a:cxn ang="0">
                    <a:pos x="53" y="28"/>
                  </a:cxn>
                  <a:cxn ang="0">
                    <a:pos x="59" y="43"/>
                  </a:cxn>
                  <a:cxn ang="0">
                    <a:pos x="59" y="52"/>
                  </a:cxn>
                  <a:cxn ang="0">
                    <a:pos x="53" y="61"/>
                  </a:cxn>
                  <a:cxn ang="0">
                    <a:pos x="43" y="52"/>
                  </a:cxn>
                  <a:cxn ang="0">
                    <a:pos x="43" y="43"/>
                  </a:cxn>
                  <a:cxn ang="0">
                    <a:pos x="37" y="43"/>
                  </a:cxn>
                  <a:cxn ang="0">
                    <a:pos x="32" y="33"/>
                  </a:cxn>
                  <a:cxn ang="0">
                    <a:pos x="0" y="48"/>
                  </a:cxn>
                  <a:cxn ang="0">
                    <a:pos x="0" y="52"/>
                  </a:cxn>
                  <a:cxn ang="0">
                    <a:pos x="11" y="52"/>
                  </a:cxn>
                  <a:cxn ang="0">
                    <a:pos x="27" y="57"/>
                  </a:cxn>
                  <a:cxn ang="0">
                    <a:pos x="32" y="71"/>
                  </a:cxn>
                  <a:cxn ang="0">
                    <a:pos x="27" y="94"/>
                  </a:cxn>
                  <a:cxn ang="0">
                    <a:pos x="11" y="118"/>
                  </a:cxn>
                  <a:cxn ang="0">
                    <a:pos x="16" y="151"/>
                  </a:cxn>
                  <a:cxn ang="0">
                    <a:pos x="16" y="156"/>
                  </a:cxn>
                  <a:cxn ang="0">
                    <a:pos x="27" y="156"/>
                  </a:cxn>
                </a:cxnLst>
                <a:rect l="0" t="0" r="r" b="b"/>
                <a:pathLst>
                  <a:path w="107" h="156">
                    <a:moveTo>
                      <a:pt x="27" y="156"/>
                    </a:moveTo>
                    <a:lnTo>
                      <a:pt x="27" y="151"/>
                    </a:lnTo>
                    <a:lnTo>
                      <a:pt x="27" y="146"/>
                    </a:lnTo>
                    <a:lnTo>
                      <a:pt x="53" y="137"/>
                    </a:lnTo>
                    <a:lnTo>
                      <a:pt x="59" y="133"/>
                    </a:lnTo>
                    <a:lnTo>
                      <a:pt x="59" y="118"/>
                    </a:lnTo>
                    <a:lnTo>
                      <a:pt x="43" y="94"/>
                    </a:lnTo>
                    <a:lnTo>
                      <a:pt x="69" y="71"/>
                    </a:lnTo>
                    <a:lnTo>
                      <a:pt x="91" y="61"/>
                    </a:lnTo>
                    <a:lnTo>
                      <a:pt x="107" y="48"/>
                    </a:lnTo>
                    <a:lnTo>
                      <a:pt x="101" y="0"/>
                    </a:lnTo>
                    <a:lnTo>
                      <a:pt x="91" y="9"/>
                    </a:lnTo>
                    <a:lnTo>
                      <a:pt x="64" y="9"/>
                    </a:lnTo>
                    <a:lnTo>
                      <a:pt x="53" y="9"/>
                    </a:lnTo>
                    <a:lnTo>
                      <a:pt x="43" y="19"/>
                    </a:lnTo>
                    <a:lnTo>
                      <a:pt x="53" y="28"/>
                    </a:lnTo>
                    <a:lnTo>
                      <a:pt x="59" y="43"/>
                    </a:lnTo>
                    <a:lnTo>
                      <a:pt x="59" y="52"/>
                    </a:lnTo>
                    <a:lnTo>
                      <a:pt x="53" y="61"/>
                    </a:lnTo>
                    <a:lnTo>
                      <a:pt x="43" y="52"/>
                    </a:lnTo>
                    <a:lnTo>
                      <a:pt x="43" y="43"/>
                    </a:lnTo>
                    <a:lnTo>
                      <a:pt x="37" y="43"/>
                    </a:lnTo>
                    <a:lnTo>
                      <a:pt x="32" y="33"/>
                    </a:lnTo>
                    <a:lnTo>
                      <a:pt x="0" y="48"/>
                    </a:lnTo>
                    <a:lnTo>
                      <a:pt x="0" y="52"/>
                    </a:lnTo>
                    <a:lnTo>
                      <a:pt x="11" y="52"/>
                    </a:lnTo>
                    <a:lnTo>
                      <a:pt x="27" y="57"/>
                    </a:lnTo>
                    <a:lnTo>
                      <a:pt x="32" y="71"/>
                    </a:lnTo>
                    <a:lnTo>
                      <a:pt x="27" y="94"/>
                    </a:lnTo>
                    <a:lnTo>
                      <a:pt x="11" y="118"/>
                    </a:lnTo>
                    <a:lnTo>
                      <a:pt x="16" y="151"/>
                    </a:lnTo>
                    <a:lnTo>
                      <a:pt x="16" y="156"/>
                    </a:lnTo>
                    <a:lnTo>
                      <a:pt x="27" y="156"/>
                    </a:lnTo>
                  </a:path>
                </a:pathLst>
              </a:custGeom>
              <a:grpFill/>
              <a:ln w="4763" cap="rnd">
                <a:solidFill>
                  <a:schemeClr val="bg1"/>
                </a:solidFill>
                <a:prstDash val="solid"/>
                <a:round/>
                <a:headEnd/>
                <a:tailEnd/>
              </a:ln>
            </p:spPr>
            <p:txBody>
              <a:bodyPr/>
              <a:lstStyle/>
              <a:p>
                <a:endParaRPr lang="it-IT"/>
              </a:p>
            </p:txBody>
          </p:sp>
        </p:grpSp>
        <p:grpSp>
          <p:nvGrpSpPr>
            <p:cNvPr id="4529" name="Group 1039"/>
            <p:cNvGrpSpPr>
              <a:grpSpLocks/>
            </p:cNvGrpSpPr>
            <p:nvPr/>
          </p:nvGrpSpPr>
          <p:grpSpPr bwMode="auto">
            <a:xfrm>
              <a:off x="5257454" y="5764501"/>
              <a:ext cx="15097" cy="13508"/>
              <a:chOff x="3309" y="2775"/>
              <a:chExt cx="9" cy="9"/>
            </a:xfrm>
            <a:solidFill>
              <a:schemeClr val="bg1">
                <a:lumMod val="75000"/>
              </a:schemeClr>
            </a:solidFill>
          </p:grpSpPr>
          <p:sp>
            <p:nvSpPr>
              <p:cNvPr id="7043" name="Freeform 1037"/>
              <p:cNvSpPr>
                <a:spLocks/>
              </p:cNvSpPr>
              <p:nvPr/>
            </p:nvSpPr>
            <p:spPr bwMode="auto">
              <a:xfrm>
                <a:off x="3309" y="2775"/>
                <a:ext cx="9" cy="9"/>
              </a:xfrm>
              <a:custGeom>
                <a:avLst/>
                <a:gdLst/>
                <a:ahLst/>
                <a:cxnLst>
                  <a:cxn ang="0">
                    <a:pos x="9" y="4"/>
                  </a:cxn>
                  <a:cxn ang="0">
                    <a:pos x="9" y="0"/>
                  </a:cxn>
                  <a:cxn ang="0">
                    <a:pos x="4" y="0"/>
                  </a:cxn>
                  <a:cxn ang="0">
                    <a:pos x="0" y="4"/>
                  </a:cxn>
                  <a:cxn ang="0">
                    <a:pos x="4" y="9"/>
                  </a:cxn>
                  <a:cxn ang="0">
                    <a:pos x="9" y="4"/>
                  </a:cxn>
                </a:cxnLst>
                <a:rect l="0" t="0" r="r" b="b"/>
                <a:pathLst>
                  <a:path w="9" h="9">
                    <a:moveTo>
                      <a:pt x="9" y="4"/>
                    </a:moveTo>
                    <a:lnTo>
                      <a:pt x="9" y="0"/>
                    </a:lnTo>
                    <a:lnTo>
                      <a:pt x="4" y="0"/>
                    </a:lnTo>
                    <a:lnTo>
                      <a:pt x="0" y="4"/>
                    </a:lnTo>
                    <a:lnTo>
                      <a:pt x="4" y="9"/>
                    </a:lnTo>
                    <a:lnTo>
                      <a:pt x="9" y="4"/>
                    </a:lnTo>
                    <a:close/>
                  </a:path>
                </a:pathLst>
              </a:custGeom>
              <a:grpFill/>
              <a:ln w="9525">
                <a:solidFill>
                  <a:schemeClr val="bg1"/>
                </a:solidFill>
                <a:round/>
                <a:headEnd/>
                <a:tailEnd/>
              </a:ln>
            </p:spPr>
            <p:txBody>
              <a:bodyPr/>
              <a:lstStyle/>
              <a:p>
                <a:endParaRPr lang="it-IT"/>
              </a:p>
            </p:txBody>
          </p:sp>
          <p:sp>
            <p:nvSpPr>
              <p:cNvPr id="7044" name="Freeform 1038"/>
              <p:cNvSpPr>
                <a:spLocks/>
              </p:cNvSpPr>
              <p:nvPr/>
            </p:nvSpPr>
            <p:spPr bwMode="auto">
              <a:xfrm>
                <a:off x="3309" y="2775"/>
                <a:ext cx="9" cy="9"/>
              </a:xfrm>
              <a:custGeom>
                <a:avLst/>
                <a:gdLst/>
                <a:ahLst/>
                <a:cxnLst>
                  <a:cxn ang="0">
                    <a:pos x="9" y="4"/>
                  </a:cxn>
                  <a:cxn ang="0">
                    <a:pos x="9" y="0"/>
                  </a:cxn>
                  <a:cxn ang="0">
                    <a:pos x="4" y="0"/>
                  </a:cxn>
                  <a:cxn ang="0">
                    <a:pos x="0" y="4"/>
                  </a:cxn>
                  <a:cxn ang="0">
                    <a:pos x="4" y="9"/>
                  </a:cxn>
                  <a:cxn ang="0">
                    <a:pos x="9" y="4"/>
                  </a:cxn>
                </a:cxnLst>
                <a:rect l="0" t="0" r="r" b="b"/>
                <a:pathLst>
                  <a:path w="9" h="9">
                    <a:moveTo>
                      <a:pt x="9" y="4"/>
                    </a:moveTo>
                    <a:lnTo>
                      <a:pt x="9" y="0"/>
                    </a:lnTo>
                    <a:lnTo>
                      <a:pt x="4" y="0"/>
                    </a:lnTo>
                    <a:lnTo>
                      <a:pt x="0" y="4"/>
                    </a:lnTo>
                    <a:lnTo>
                      <a:pt x="4" y="9"/>
                    </a:lnTo>
                    <a:lnTo>
                      <a:pt x="9" y="4"/>
                    </a:lnTo>
                    <a:close/>
                  </a:path>
                </a:pathLst>
              </a:custGeom>
              <a:grpFill/>
              <a:ln w="4763" cap="rnd">
                <a:solidFill>
                  <a:schemeClr val="bg1"/>
                </a:solidFill>
                <a:prstDash val="solid"/>
                <a:round/>
                <a:headEnd/>
                <a:tailEnd/>
              </a:ln>
            </p:spPr>
            <p:txBody>
              <a:bodyPr/>
              <a:lstStyle/>
              <a:p>
                <a:endParaRPr lang="it-IT"/>
              </a:p>
            </p:txBody>
          </p:sp>
        </p:grpSp>
        <p:grpSp>
          <p:nvGrpSpPr>
            <p:cNvPr id="4530" name="Group 1042"/>
            <p:cNvGrpSpPr>
              <a:grpSpLocks/>
            </p:cNvGrpSpPr>
            <p:nvPr/>
          </p:nvGrpSpPr>
          <p:grpSpPr bwMode="auto">
            <a:xfrm>
              <a:off x="5257454" y="5764501"/>
              <a:ext cx="15097" cy="13508"/>
              <a:chOff x="3309" y="2775"/>
              <a:chExt cx="9" cy="9"/>
            </a:xfrm>
            <a:solidFill>
              <a:schemeClr val="bg1">
                <a:lumMod val="75000"/>
              </a:schemeClr>
            </a:solidFill>
          </p:grpSpPr>
          <p:sp>
            <p:nvSpPr>
              <p:cNvPr id="7041" name="Freeform 1040"/>
              <p:cNvSpPr>
                <a:spLocks/>
              </p:cNvSpPr>
              <p:nvPr/>
            </p:nvSpPr>
            <p:spPr bwMode="auto">
              <a:xfrm>
                <a:off x="3309" y="2775"/>
                <a:ext cx="9" cy="9"/>
              </a:xfrm>
              <a:custGeom>
                <a:avLst/>
                <a:gdLst/>
                <a:ahLst/>
                <a:cxnLst>
                  <a:cxn ang="0">
                    <a:pos x="9" y="4"/>
                  </a:cxn>
                  <a:cxn ang="0">
                    <a:pos x="9" y="0"/>
                  </a:cxn>
                  <a:cxn ang="0">
                    <a:pos x="4" y="0"/>
                  </a:cxn>
                  <a:cxn ang="0">
                    <a:pos x="0" y="4"/>
                  </a:cxn>
                  <a:cxn ang="0">
                    <a:pos x="4" y="9"/>
                  </a:cxn>
                  <a:cxn ang="0">
                    <a:pos x="9" y="4"/>
                  </a:cxn>
                </a:cxnLst>
                <a:rect l="0" t="0" r="r" b="b"/>
                <a:pathLst>
                  <a:path w="9" h="9">
                    <a:moveTo>
                      <a:pt x="9" y="4"/>
                    </a:moveTo>
                    <a:lnTo>
                      <a:pt x="9" y="0"/>
                    </a:lnTo>
                    <a:lnTo>
                      <a:pt x="4" y="0"/>
                    </a:lnTo>
                    <a:lnTo>
                      <a:pt x="0" y="4"/>
                    </a:lnTo>
                    <a:lnTo>
                      <a:pt x="4" y="9"/>
                    </a:lnTo>
                    <a:lnTo>
                      <a:pt x="9" y="4"/>
                    </a:lnTo>
                    <a:close/>
                  </a:path>
                </a:pathLst>
              </a:custGeom>
              <a:grpFill/>
              <a:ln w="9525">
                <a:solidFill>
                  <a:schemeClr val="bg1"/>
                </a:solidFill>
                <a:round/>
                <a:headEnd/>
                <a:tailEnd/>
              </a:ln>
            </p:spPr>
            <p:txBody>
              <a:bodyPr/>
              <a:lstStyle/>
              <a:p>
                <a:endParaRPr lang="it-IT"/>
              </a:p>
            </p:txBody>
          </p:sp>
          <p:sp>
            <p:nvSpPr>
              <p:cNvPr id="7042" name="Freeform 1041"/>
              <p:cNvSpPr>
                <a:spLocks/>
              </p:cNvSpPr>
              <p:nvPr/>
            </p:nvSpPr>
            <p:spPr bwMode="auto">
              <a:xfrm>
                <a:off x="3309" y="2775"/>
                <a:ext cx="9" cy="9"/>
              </a:xfrm>
              <a:custGeom>
                <a:avLst/>
                <a:gdLst/>
                <a:ahLst/>
                <a:cxnLst>
                  <a:cxn ang="0">
                    <a:pos x="9" y="4"/>
                  </a:cxn>
                  <a:cxn ang="0">
                    <a:pos x="9" y="0"/>
                  </a:cxn>
                  <a:cxn ang="0">
                    <a:pos x="4" y="0"/>
                  </a:cxn>
                  <a:cxn ang="0">
                    <a:pos x="0" y="4"/>
                  </a:cxn>
                  <a:cxn ang="0">
                    <a:pos x="4" y="9"/>
                  </a:cxn>
                  <a:cxn ang="0">
                    <a:pos x="9" y="4"/>
                  </a:cxn>
                </a:cxnLst>
                <a:rect l="0" t="0" r="r" b="b"/>
                <a:pathLst>
                  <a:path w="9" h="9">
                    <a:moveTo>
                      <a:pt x="9" y="4"/>
                    </a:moveTo>
                    <a:lnTo>
                      <a:pt x="9" y="0"/>
                    </a:lnTo>
                    <a:lnTo>
                      <a:pt x="4" y="0"/>
                    </a:lnTo>
                    <a:lnTo>
                      <a:pt x="0" y="4"/>
                    </a:lnTo>
                    <a:lnTo>
                      <a:pt x="4" y="9"/>
                    </a:lnTo>
                    <a:lnTo>
                      <a:pt x="9" y="4"/>
                    </a:lnTo>
                  </a:path>
                </a:pathLst>
              </a:custGeom>
              <a:grpFill/>
              <a:ln w="4763" cap="rnd">
                <a:solidFill>
                  <a:schemeClr val="bg1"/>
                </a:solidFill>
                <a:prstDash val="solid"/>
                <a:round/>
                <a:headEnd/>
                <a:tailEnd/>
              </a:ln>
            </p:spPr>
            <p:txBody>
              <a:bodyPr/>
              <a:lstStyle/>
              <a:p>
                <a:endParaRPr lang="it-IT"/>
              </a:p>
            </p:txBody>
          </p:sp>
        </p:grpSp>
        <p:grpSp>
          <p:nvGrpSpPr>
            <p:cNvPr id="4531" name="Group 1045"/>
            <p:cNvGrpSpPr>
              <a:grpSpLocks/>
            </p:cNvGrpSpPr>
            <p:nvPr/>
          </p:nvGrpSpPr>
          <p:grpSpPr bwMode="auto">
            <a:xfrm>
              <a:off x="3479420" y="6027154"/>
              <a:ext cx="18451" cy="34520"/>
              <a:chOff x="2249" y="2950"/>
              <a:chExt cx="11" cy="23"/>
            </a:xfrm>
            <a:solidFill>
              <a:schemeClr val="bg1">
                <a:lumMod val="75000"/>
              </a:schemeClr>
            </a:solidFill>
          </p:grpSpPr>
          <p:sp>
            <p:nvSpPr>
              <p:cNvPr id="7039" name="Freeform 1043"/>
              <p:cNvSpPr>
                <a:spLocks/>
              </p:cNvSpPr>
              <p:nvPr/>
            </p:nvSpPr>
            <p:spPr bwMode="auto">
              <a:xfrm>
                <a:off x="2249" y="2950"/>
                <a:ext cx="11" cy="23"/>
              </a:xfrm>
              <a:custGeom>
                <a:avLst/>
                <a:gdLst/>
                <a:ahLst/>
                <a:cxnLst>
                  <a:cxn ang="0">
                    <a:pos x="5" y="0"/>
                  </a:cxn>
                  <a:cxn ang="0">
                    <a:pos x="0" y="13"/>
                  </a:cxn>
                  <a:cxn ang="0">
                    <a:pos x="5" y="23"/>
                  </a:cxn>
                  <a:cxn ang="0">
                    <a:pos x="11" y="4"/>
                  </a:cxn>
                  <a:cxn ang="0">
                    <a:pos x="5" y="0"/>
                  </a:cxn>
                </a:cxnLst>
                <a:rect l="0" t="0" r="r" b="b"/>
                <a:pathLst>
                  <a:path w="11" h="23">
                    <a:moveTo>
                      <a:pt x="5" y="0"/>
                    </a:moveTo>
                    <a:lnTo>
                      <a:pt x="0" y="13"/>
                    </a:lnTo>
                    <a:lnTo>
                      <a:pt x="5" y="23"/>
                    </a:lnTo>
                    <a:lnTo>
                      <a:pt x="11" y="4"/>
                    </a:lnTo>
                    <a:lnTo>
                      <a:pt x="5" y="0"/>
                    </a:lnTo>
                    <a:close/>
                  </a:path>
                </a:pathLst>
              </a:custGeom>
              <a:grpFill/>
              <a:ln w="9525">
                <a:solidFill>
                  <a:schemeClr val="bg1"/>
                </a:solidFill>
                <a:round/>
                <a:headEnd/>
                <a:tailEnd/>
              </a:ln>
            </p:spPr>
            <p:txBody>
              <a:bodyPr/>
              <a:lstStyle/>
              <a:p>
                <a:endParaRPr lang="it-IT"/>
              </a:p>
            </p:txBody>
          </p:sp>
          <p:sp>
            <p:nvSpPr>
              <p:cNvPr id="7040" name="Freeform 1044"/>
              <p:cNvSpPr>
                <a:spLocks/>
              </p:cNvSpPr>
              <p:nvPr/>
            </p:nvSpPr>
            <p:spPr bwMode="auto">
              <a:xfrm>
                <a:off x="2249" y="2950"/>
                <a:ext cx="11" cy="23"/>
              </a:xfrm>
              <a:custGeom>
                <a:avLst/>
                <a:gdLst/>
                <a:ahLst/>
                <a:cxnLst>
                  <a:cxn ang="0">
                    <a:pos x="5" y="0"/>
                  </a:cxn>
                  <a:cxn ang="0">
                    <a:pos x="0" y="13"/>
                  </a:cxn>
                  <a:cxn ang="0">
                    <a:pos x="5" y="23"/>
                  </a:cxn>
                  <a:cxn ang="0">
                    <a:pos x="11" y="4"/>
                  </a:cxn>
                  <a:cxn ang="0">
                    <a:pos x="5" y="0"/>
                  </a:cxn>
                </a:cxnLst>
                <a:rect l="0" t="0" r="r" b="b"/>
                <a:pathLst>
                  <a:path w="11" h="23">
                    <a:moveTo>
                      <a:pt x="5" y="0"/>
                    </a:moveTo>
                    <a:lnTo>
                      <a:pt x="0" y="13"/>
                    </a:lnTo>
                    <a:lnTo>
                      <a:pt x="5" y="23"/>
                    </a:lnTo>
                    <a:lnTo>
                      <a:pt x="11" y="4"/>
                    </a:lnTo>
                    <a:lnTo>
                      <a:pt x="5" y="0"/>
                    </a:lnTo>
                    <a:close/>
                  </a:path>
                </a:pathLst>
              </a:custGeom>
              <a:grpFill/>
              <a:ln w="4763" cap="rnd">
                <a:solidFill>
                  <a:schemeClr val="bg1"/>
                </a:solidFill>
                <a:prstDash val="solid"/>
                <a:round/>
                <a:headEnd/>
                <a:tailEnd/>
              </a:ln>
            </p:spPr>
            <p:txBody>
              <a:bodyPr/>
              <a:lstStyle/>
              <a:p>
                <a:endParaRPr lang="it-IT"/>
              </a:p>
            </p:txBody>
          </p:sp>
        </p:grpSp>
        <p:grpSp>
          <p:nvGrpSpPr>
            <p:cNvPr id="4532" name="Group 1048"/>
            <p:cNvGrpSpPr>
              <a:grpSpLocks/>
            </p:cNvGrpSpPr>
            <p:nvPr/>
          </p:nvGrpSpPr>
          <p:grpSpPr bwMode="auto">
            <a:xfrm>
              <a:off x="3479420" y="6027154"/>
              <a:ext cx="18451" cy="34520"/>
              <a:chOff x="2249" y="2950"/>
              <a:chExt cx="11" cy="23"/>
            </a:xfrm>
            <a:solidFill>
              <a:schemeClr val="bg1">
                <a:lumMod val="75000"/>
              </a:schemeClr>
            </a:solidFill>
          </p:grpSpPr>
          <p:sp>
            <p:nvSpPr>
              <p:cNvPr id="7037" name="Freeform 1046"/>
              <p:cNvSpPr>
                <a:spLocks/>
              </p:cNvSpPr>
              <p:nvPr/>
            </p:nvSpPr>
            <p:spPr bwMode="auto">
              <a:xfrm>
                <a:off x="2249" y="2950"/>
                <a:ext cx="11" cy="23"/>
              </a:xfrm>
              <a:custGeom>
                <a:avLst/>
                <a:gdLst/>
                <a:ahLst/>
                <a:cxnLst>
                  <a:cxn ang="0">
                    <a:pos x="5" y="0"/>
                  </a:cxn>
                  <a:cxn ang="0">
                    <a:pos x="0" y="13"/>
                  </a:cxn>
                  <a:cxn ang="0">
                    <a:pos x="5" y="23"/>
                  </a:cxn>
                  <a:cxn ang="0">
                    <a:pos x="11" y="4"/>
                  </a:cxn>
                  <a:cxn ang="0">
                    <a:pos x="5" y="0"/>
                  </a:cxn>
                </a:cxnLst>
                <a:rect l="0" t="0" r="r" b="b"/>
                <a:pathLst>
                  <a:path w="11" h="23">
                    <a:moveTo>
                      <a:pt x="5" y="0"/>
                    </a:moveTo>
                    <a:lnTo>
                      <a:pt x="0" y="13"/>
                    </a:lnTo>
                    <a:lnTo>
                      <a:pt x="5" y="23"/>
                    </a:lnTo>
                    <a:lnTo>
                      <a:pt x="11" y="4"/>
                    </a:lnTo>
                    <a:lnTo>
                      <a:pt x="5" y="0"/>
                    </a:lnTo>
                    <a:close/>
                  </a:path>
                </a:pathLst>
              </a:custGeom>
              <a:grpFill/>
              <a:ln w="9525">
                <a:solidFill>
                  <a:schemeClr val="bg1"/>
                </a:solidFill>
                <a:round/>
                <a:headEnd/>
                <a:tailEnd/>
              </a:ln>
            </p:spPr>
            <p:txBody>
              <a:bodyPr/>
              <a:lstStyle/>
              <a:p>
                <a:endParaRPr lang="it-IT"/>
              </a:p>
            </p:txBody>
          </p:sp>
          <p:sp>
            <p:nvSpPr>
              <p:cNvPr id="7038" name="Freeform 1047"/>
              <p:cNvSpPr>
                <a:spLocks/>
              </p:cNvSpPr>
              <p:nvPr/>
            </p:nvSpPr>
            <p:spPr bwMode="auto">
              <a:xfrm>
                <a:off x="2249" y="2950"/>
                <a:ext cx="11" cy="23"/>
              </a:xfrm>
              <a:custGeom>
                <a:avLst/>
                <a:gdLst/>
                <a:ahLst/>
                <a:cxnLst>
                  <a:cxn ang="0">
                    <a:pos x="5" y="0"/>
                  </a:cxn>
                  <a:cxn ang="0">
                    <a:pos x="0" y="13"/>
                  </a:cxn>
                  <a:cxn ang="0">
                    <a:pos x="5" y="23"/>
                  </a:cxn>
                  <a:cxn ang="0">
                    <a:pos x="11" y="4"/>
                  </a:cxn>
                  <a:cxn ang="0">
                    <a:pos x="5" y="0"/>
                  </a:cxn>
                </a:cxnLst>
                <a:rect l="0" t="0" r="r" b="b"/>
                <a:pathLst>
                  <a:path w="11" h="23">
                    <a:moveTo>
                      <a:pt x="5" y="0"/>
                    </a:moveTo>
                    <a:lnTo>
                      <a:pt x="0" y="13"/>
                    </a:lnTo>
                    <a:lnTo>
                      <a:pt x="5" y="23"/>
                    </a:lnTo>
                    <a:lnTo>
                      <a:pt x="11" y="4"/>
                    </a:lnTo>
                    <a:lnTo>
                      <a:pt x="5" y="0"/>
                    </a:lnTo>
                  </a:path>
                </a:pathLst>
              </a:custGeom>
              <a:grpFill/>
              <a:ln w="4763" cap="rnd">
                <a:solidFill>
                  <a:schemeClr val="bg1"/>
                </a:solidFill>
                <a:prstDash val="solid"/>
                <a:round/>
                <a:headEnd/>
                <a:tailEnd/>
              </a:ln>
            </p:spPr>
            <p:txBody>
              <a:bodyPr/>
              <a:lstStyle/>
              <a:p>
                <a:endParaRPr lang="it-IT"/>
              </a:p>
            </p:txBody>
          </p:sp>
        </p:grpSp>
        <p:grpSp>
          <p:nvGrpSpPr>
            <p:cNvPr id="4534" name="Group 1051"/>
            <p:cNvGrpSpPr>
              <a:grpSpLocks/>
            </p:cNvGrpSpPr>
            <p:nvPr/>
          </p:nvGrpSpPr>
          <p:grpSpPr bwMode="auto">
            <a:xfrm>
              <a:off x="3417356" y="5144638"/>
              <a:ext cx="25160" cy="13508"/>
              <a:chOff x="2212" y="2362"/>
              <a:chExt cx="15" cy="9"/>
            </a:xfrm>
            <a:solidFill>
              <a:schemeClr val="bg1">
                <a:lumMod val="75000"/>
              </a:schemeClr>
            </a:solidFill>
          </p:grpSpPr>
          <p:sp>
            <p:nvSpPr>
              <p:cNvPr id="7035" name="Freeform 1049"/>
              <p:cNvSpPr>
                <a:spLocks/>
              </p:cNvSpPr>
              <p:nvPr/>
            </p:nvSpPr>
            <p:spPr bwMode="auto">
              <a:xfrm>
                <a:off x="2212" y="2362"/>
                <a:ext cx="15" cy="9"/>
              </a:xfrm>
              <a:custGeom>
                <a:avLst/>
                <a:gdLst/>
                <a:ahLst/>
                <a:cxnLst>
                  <a:cxn ang="0">
                    <a:pos x="0" y="5"/>
                  </a:cxn>
                  <a:cxn ang="0">
                    <a:pos x="10" y="9"/>
                  </a:cxn>
                  <a:cxn ang="0">
                    <a:pos x="15" y="5"/>
                  </a:cxn>
                  <a:cxn ang="0">
                    <a:pos x="5" y="0"/>
                  </a:cxn>
                  <a:cxn ang="0">
                    <a:pos x="0" y="5"/>
                  </a:cxn>
                </a:cxnLst>
                <a:rect l="0" t="0" r="r" b="b"/>
                <a:pathLst>
                  <a:path w="15" h="9">
                    <a:moveTo>
                      <a:pt x="0" y="5"/>
                    </a:moveTo>
                    <a:lnTo>
                      <a:pt x="10" y="9"/>
                    </a:lnTo>
                    <a:lnTo>
                      <a:pt x="15" y="5"/>
                    </a:lnTo>
                    <a:lnTo>
                      <a:pt x="5" y="0"/>
                    </a:lnTo>
                    <a:lnTo>
                      <a:pt x="0" y="5"/>
                    </a:lnTo>
                    <a:close/>
                  </a:path>
                </a:pathLst>
              </a:custGeom>
              <a:grpFill/>
              <a:ln w="9525">
                <a:solidFill>
                  <a:schemeClr val="bg1"/>
                </a:solidFill>
                <a:round/>
                <a:headEnd/>
                <a:tailEnd/>
              </a:ln>
            </p:spPr>
            <p:txBody>
              <a:bodyPr/>
              <a:lstStyle/>
              <a:p>
                <a:endParaRPr lang="it-IT"/>
              </a:p>
            </p:txBody>
          </p:sp>
          <p:sp>
            <p:nvSpPr>
              <p:cNvPr id="7036" name="Freeform 1050"/>
              <p:cNvSpPr>
                <a:spLocks/>
              </p:cNvSpPr>
              <p:nvPr/>
            </p:nvSpPr>
            <p:spPr bwMode="auto">
              <a:xfrm>
                <a:off x="2212" y="2362"/>
                <a:ext cx="15" cy="9"/>
              </a:xfrm>
              <a:custGeom>
                <a:avLst/>
                <a:gdLst/>
                <a:ahLst/>
                <a:cxnLst>
                  <a:cxn ang="0">
                    <a:pos x="0" y="5"/>
                  </a:cxn>
                  <a:cxn ang="0">
                    <a:pos x="10" y="9"/>
                  </a:cxn>
                  <a:cxn ang="0">
                    <a:pos x="15" y="5"/>
                  </a:cxn>
                  <a:cxn ang="0">
                    <a:pos x="5" y="0"/>
                  </a:cxn>
                  <a:cxn ang="0">
                    <a:pos x="0" y="5"/>
                  </a:cxn>
                </a:cxnLst>
                <a:rect l="0" t="0" r="r" b="b"/>
                <a:pathLst>
                  <a:path w="15" h="9">
                    <a:moveTo>
                      <a:pt x="0" y="5"/>
                    </a:moveTo>
                    <a:lnTo>
                      <a:pt x="10" y="9"/>
                    </a:lnTo>
                    <a:lnTo>
                      <a:pt x="15" y="5"/>
                    </a:lnTo>
                    <a:lnTo>
                      <a:pt x="5" y="0"/>
                    </a:lnTo>
                    <a:lnTo>
                      <a:pt x="0" y="5"/>
                    </a:lnTo>
                    <a:close/>
                  </a:path>
                </a:pathLst>
              </a:custGeom>
              <a:grpFill/>
              <a:ln w="4763" cap="rnd">
                <a:solidFill>
                  <a:schemeClr val="bg1"/>
                </a:solidFill>
                <a:prstDash val="solid"/>
                <a:round/>
                <a:headEnd/>
                <a:tailEnd/>
              </a:ln>
            </p:spPr>
            <p:txBody>
              <a:bodyPr/>
              <a:lstStyle/>
              <a:p>
                <a:endParaRPr lang="it-IT"/>
              </a:p>
            </p:txBody>
          </p:sp>
        </p:grpSp>
        <p:grpSp>
          <p:nvGrpSpPr>
            <p:cNvPr id="4535" name="Group 1054"/>
            <p:cNvGrpSpPr>
              <a:grpSpLocks/>
            </p:cNvGrpSpPr>
            <p:nvPr/>
          </p:nvGrpSpPr>
          <p:grpSpPr bwMode="auto">
            <a:xfrm>
              <a:off x="3417356" y="5144638"/>
              <a:ext cx="25160" cy="13508"/>
              <a:chOff x="2212" y="2362"/>
              <a:chExt cx="15" cy="9"/>
            </a:xfrm>
            <a:solidFill>
              <a:schemeClr val="bg1">
                <a:lumMod val="75000"/>
              </a:schemeClr>
            </a:solidFill>
          </p:grpSpPr>
          <p:sp>
            <p:nvSpPr>
              <p:cNvPr id="7033" name="Freeform 1052"/>
              <p:cNvSpPr>
                <a:spLocks/>
              </p:cNvSpPr>
              <p:nvPr/>
            </p:nvSpPr>
            <p:spPr bwMode="auto">
              <a:xfrm>
                <a:off x="2212" y="2362"/>
                <a:ext cx="15" cy="9"/>
              </a:xfrm>
              <a:custGeom>
                <a:avLst/>
                <a:gdLst/>
                <a:ahLst/>
                <a:cxnLst>
                  <a:cxn ang="0">
                    <a:pos x="0" y="5"/>
                  </a:cxn>
                  <a:cxn ang="0">
                    <a:pos x="10" y="9"/>
                  </a:cxn>
                  <a:cxn ang="0">
                    <a:pos x="15" y="5"/>
                  </a:cxn>
                  <a:cxn ang="0">
                    <a:pos x="5" y="0"/>
                  </a:cxn>
                  <a:cxn ang="0">
                    <a:pos x="0" y="5"/>
                  </a:cxn>
                </a:cxnLst>
                <a:rect l="0" t="0" r="r" b="b"/>
                <a:pathLst>
                  <a:path w="15" h="9">
                    <a:moveTo>
                      <a:pt x="0" y="5"/>
                    </a:moveTo>
                    <a:lnTo>
                      <a:pt x="10" y="9"/>
                    </a:lnTo>
                    <a:lnTo>
                      <a:pt x="15" y="5"/>
                    </a:lnTo>
                    <a:lnTo>
                      <a:pt x="5" y="0"/>
                    </a:lnTo>
                    <a:lnTo>
                      <a:pt x="0" y="5"/>
                    </a:lnTo>
                    <a:close/>
                  </a:path>
                </a:pathLst>
              </a:custGeom>
              <a:grpFill/>
              <a:ln w="9525">
                <a:solidFill>
                  <a:schemeClr val="bg1"/>
                </a:solidFill>
                <a:round/>
                <a:headEnd/>
                <a:tailEnd/>
              </a:ln>
            </p:spPr>
            <p:txBody>
              <a:bodyPr/>
              <a:lstStyle/>
              <a:p>
                <a:endParaRPr lang="it-IT"/>
              </a:p>
            </p:txBody>
          </p:sp>
          <p:sp>
            <p:nvSpPr>
              <p:cNvPr id="7034" name="Freeform 1053"/>
              <p:cNvSpPr>
                <a:spLocks/>
              </p:cNvSpPr>
              <p:nvPr/>
            </p:nvSpPr>
            <p:spPr bwMode="auto">
              <a:xfrm>
                <a:off x="2212" y="2362"/>
                <a:ext cx="15" cy="9"/>
              </a:xfrm>
              <a:custGeom>
                <a:avLst/>
                <a:gdLst/>
                <a:ahLst/>
                <a:cxnLst>
                  <a:cxn ang="0">
                    <a:pos x="0" y="5"/>
                  </a:cxn>
                  <a:cxn ang="0">
                    <a:pos x="10" y="9"/>
                  </a:cxn>
                  <a:cxn ang="0">
                    <a:pos x="15" y="5"/>
                  </a:cxn>
                  <a:cxn ang="0">
                    <a:pos x="5" y="0"/>
                  </a:cxn>
                  <a:cxn ang="0">
                    <a:pos x="0" y="5"/>
                  </a:cxn>
                </a:cxnLst>
                <a:rect l="0" t="0" r="r" b="b"/>
                <a:pathLst>
                  <a:path w="15" h="9">
                    <a:moveTo>
                      <a:pt x="0" y="5"/>
                    </a:moveTo>
                    <a:lnTo>
                      <a:pt x="10" y="9"/>
                    </a:lnTo>
                    <a:lnTo>
                      <a:pt x="15" y="5"/>
                    </a:lnTo>
                    <a:lnTo>
                      <a:pt x="5" y="0"/>
                    </a:lnTo>
                    <a:lnTo>
                      <a:pt x="0" y="5"/>
                    </a:lnTo>
                  </a:path>
                </a:pathLst>
              </a:custGeom>
              <a:grpFill/>
              <a:ln w="4763" cap="rnd">
                <a:solidFill>
                  <a:schemeClr val="bg1"/>
                </a:solidFill>
                <a:prstDash val="solid"/>
                <a:round/>
                <a:headEnd/>
                <a:tailEnd/>
              </a:ln>
            </p:spPr>
            <p:txBody>
              <a:bodyPr/>
              <a:lstStyle/>
              <a:p>
                <a:endParaRPr lang="it-IT"/>
              </a:p>
            </p:txBody>
          </p:sp>
        </p:grpSp>
        <p:grpSp>
          <p:nvGrpSpPr>
            <p:cNvPr id="4536" name="Group 1057"/>
            <p:cNvGrpSpPr>
              <a:grpSpLocks/>
            </p:cNvGrpSpPr>
            <p:nvPr/>
          </p:nvGrpSpPr>
          <p:grpSpPr bwMode="auto">
            <a:xfrm>
              <a:off x="3310003" y="5072596"/>
              <a:ext cx="169417" cy="49530"/>
              <a:chOff x="2148" y="2314"/>
              <a:chExt cx="101" cy="33"/>
            </a:xfrm>
            <a:solidFill>
              <a:schemeClr val="bg1">
                <a:lumMod val="75000"/>
              </a:schemeClr>
            </a:solidFill>
          </p:grpSpPr>
          <p:sp>
            <p:nvSpPr>
              <p:cNvPr id="7031" name="Freeform 1055"/>
              <p:cNvSpPr>
                <a:spLocks/>
              </p:cNvSpPr>
              <p:nvPr/>
            </p:nvSpPr>
            <p:spPr bwMode="auto">
              <a:xfrm>
                <a:off x="2148" y="2314"/>
                <a:ext cx="101" cy="33"/>
              </a:xfrm>
              <a:custGeom>
                <a:avLst/>
                <a:gdLst/>
                <a:ahLst/>
                <a:cxnLst>
                  <a:cxn ang="0">
                    <a:pos x="0" y="14"/>
                  </a:cxn>
                  <a:cxn ang="0">
                    <a:pos x="5" y="14"/>
                  </a:cxn>
                  <a:cxn ang="0">
                    <a:pos x="15" y="5"/>
                  </a:cxn>
                  <a:cxn ang="0">
                    <a:pos x="32" y="9"/>
                  </a:cxn>
                  <a:cxn ang="0">
                    <a:pos x="26" y="9"/>
                  </a:cxn>
                  <a:cxn ang="0">
                    <a:pos x="32" y="9"/>
                  </a:cxn>
                  <a:cxn ang="0">
                    <a:pos x="58" y="14"/>
                  </a:cxn>
                  <a:cxn ang="0">
                    <a:pos x="64" y="28"/>
                  </a:cxn>
                  <a:cxn ang="0">
                    <a:pos x="74" y="28"/>
                  </a:cxn>
                  <a:cxn ang="0">
                    <a:pos x="69" y="33"/>
                  </a:cxn>
                  <a:cxn ang="0">
                    <a:pos x="101" y="33"/>
                  </a:cxn>
                  <a:cxn ang="0">
                    <a:pos x="96" y="28"/>
                  </a:cxn>
                  <a:cxn ang="0">
                    <a:pos x="91" y="28"/>
                  </a:cxn>
                  <a:cxn ang="0">
                    <a:pos x="91" y="18"/>
                  </a:cxn>
                  <a:cxn ang="0">
                    <a:pos x="64" y="9"/>
                  </a:cxn>
                  <a:cxn ang="0">
                    <a:pos x="32" y="0"/>
                  </a:cxn>
                  <a:cxn ang="0">
                    <a:pos x="10" y="5"/>
                  </a:cxn>
                  <a:cxn ang="0">
                    <a:pos x="0" y="14"/>
                  </a:cxn>
                </a:cxnLst>
                <a:rect l="0" t="0" r="r" b="b"/>
                <a:pathLst>
                  <a:path w="101" h="33">
                    <a:moveTo>
                      <a:pt x="0" y="14"/>
                    </a:moveTo>
                    <a:lnTo>
                      <a:pt x="5" y="14"/>
                    </a:lnTo>
                    <a:lnTo>
                      <a:pt x="15" y="5"/>
                    </a:lnTo>
                    <a:lnTo>
                      <a:pt x="32" y="9"/>
                    </a:lnTo>
                    <a:lnTo>
                      <a:pt x="26" y="9"/>
                    </a:lnTo>
                    <a:lnTo>
                      <a:pt x="32" y="9"/>
                    </a:lnTo>
                    <a:lnTo>
                      <a:pt x="58" y="14"/>
                    </a:lnTo>
                    <a:lnTo>
                      <a:pt x="64" y="28"/>
                    </a:lnTo>
                    <a:lnTo>
                      <a:pt x="74" y="28"/>
                    </a:lnTo>
                    <a:lnTo>
                      <a:pt x="69" y="33"/>
                    </a:lnTo>
                    <a:lnTo>
                      <a:pt x="101" y="33"/>
                    </a:lnTo>
                    <a:lnTo>
                      <a:pt x="96" y="28"/>
                    </a:lnTo>
                    <a:lnTo>
                      <a:pt x="91" y="28"/>
                    </a:lnTo>
                    <a:lnTo>
                      <a:pt x="91" y="18"/>
                    </a:lnTo>
                    <a:lnTo>
                      <a:pt x="64" y="9"/>
                    </a:lnTo>
                    <a:lnTo>
                      <a:pt x="32" y="0"/>
                    </a:lnTo>
                    <a:lnTo>
                      <a:pt x="10" y="5"/>
                    </a:lnTo>
                    <a:lnTo>
                      <a:pt x="0" y="14"/>
                    </a:lnTo>
                    <a:close/>
                  </a:path>
                </a:pathLst>
              </a:custGeom>
              <a:grpFill/>
              <a:ln w="9525">
                <a:solidFill>
                  <a:schemeClr val="bg1"/>
                </a:solidFill>
                <a:round/>
                <a:headEnd/>
                <a:tailEnd/>
              </a:ln>
            </p:spPr>
            <p:txBody>
              <a:bodyPr/>
              <a:lstStyle/>
              <a:p>
                <a:endParaRPr lang="it-IT"/>
              </a:p>
            </p:txBody>
          </p:sp>
          <p:sp>
            <p:nvSpPr>
              <p:cNvPr id="7032" name="Freeform 1056"/>
              <p:cNvSpPr>
                <a:spLocks/>
              </p:cNvSpPr>
              <p:nvPr/>
            </p:nvSpPr>
            <p:spPr bwMode="auto">
              <a:xfrm>
                <a:off x="2148" y="2314"/>
                <a:ext cx="101" cy="33"/>
              </a:xfrm>
              <a:custGeom>
                <a:avLst/>
                <a:gdLst/>
                <a:ahLst/>
                <a:cxnLst>
                  <a:cxn ang="0">
                    <a:pos x="0" y="14"/>
                  </a:cxn>
                  <a:cxn ang="0">
                    <a:pos x="5" y="14"/>
                  </a:cxn>
                  <a:cxn ang="0">
                    <a:pos x="15" y="5"/>
                  </a:cxn>
                  <a:cxn ang="0">
                    <a:pos x="32" y="9"/>
                  </a:cxn>
                  <a:cxn ang="0">
                    <a:pos x="26" y="9"/>
                  </a:cxn>
                  <a:cxn ang="0">
                    <a:pos x="32" y="9"/>
                  </a:cxn>
                  <a:cxn ang="0">
                    <a:pos x="58" y="14"/>
                  </a:cxn>
                  <a:cxn ang="0">
                    <a:pos x="64" y="28"/>
                  </a:cxn>
                  <a:cxn ang="0">
                    <a:pos x="74" y="28"/>
                  </a:cxn>
                  <a:cxn ang="0">
                    <a:pos x="69" y="33"/>
                  </a:cxn>
                  <a:cxn ang="0">
                    <a:pos x="101" y="33"/>
                  </a:cxn>
                  <a:cxn ang="0">
                    <a:pos x="96" y="28"/>
                  </a:cxn>
                  <a:cxn ang="0">
                    <a:pos x="91" y="28"/>
                  </a:cxn>
                  <a:cxn ang="0">
                    <a:pos x="91" y="18"/>
                  </a:cxn>
                  <a:cxn ang="0">
                    <a:pos x="64" y="9"/>
                  </a:cxn>
                  <a:cxn ang="0">
                    <a:pos x="32" y="0"/>
                  </a:cxn>
                  <a:cxn ang="0">
                    <a:pos x="10" y="5"/>
                  </a:cxn>
                  <a:cxn ang="0">
                    <a:pos x="0" y="14"/>
                  </a:cxn>
                </a:cxnLst>
                <a:rect l="0" t="0" r="r" b="b"/>
                <a:pathLst>
                  <a:path w="101" h="33">
                    <a:moveTo>
                      <a:pt x="0" y="14"/>
                    </a:moveTo>
                    <a:lnTo>
                      <a:pt x="5" y="14"/>
                    </a:lnTo>
                    <a:lnTo>
                      <a:pt x="15" y="5"/>
                    </a:lnTo>
                    <a:lnTo>
                      <a:pt x="32" y="9"/>
                    </a:lnTo>
                    <a:lnTo>
                      <a:pt x="26" y="9"/>
                    </a:lnTo>
                    <a:lnTo>
                      <a:pt x="32" y="9"/>
                    </a:lnTo>
                    <a:lnTo>
                      <a:pt x="58" y="14"/>
                    </a:lnTo>
                    <a:lnTo>
                      <a:pt x="64" y="28"/>
                    </a:lnTo>
                    <a:lnTo>
                      <a:pt x="74" y="28"/>
                    </a:lnTo>
                    <a:lnTo>
                      <a:pt x="69" y="33"/>
                    </a:lnTo>
                    <a:lnTo>
                      <a:pt x="101" y="33"/>
                    </a:lnTo>
                    <a:lnTo>
                      <a:pt x="96" y="28"/>
                    </a:lnTo>
                    <a:lnTo>
                      <a:pt x="91" y="28"/>
                    </a:lnTo>
                    <a:lnTo>
                      <a:pt x="91" y="18"/>
                    </a:lnTo>
                    <a:lnTo>
                      <a:pt x="64" y="9"/>
                    </a:lnTo>
                    <a:lnTo>
                      <a:pt x="32" y="0"/>
                    </a:lnTo>
                    <a:lnTo>
                      <a:pt x="10" y="5"/>
                    </a:lnTo>
                    <a:lnTo>
                      <a:pt x="0" y="14"/>
                    </a:lnTo>
                    <a:close/>
                  </a:path>
                </a:pathLst>
              </a:custGeom>
              <a:grpFill/>
              <a:ln w="4763" cap="rnd">
                <a:solidFill>
                  <a:schemeClr val="bg1"/>
                </a:solidFill>
                <a:prstDash val="solid"/>
                <a:round/>
                <a:headEnd/>
                <a:tailEnd/>
              </a:ln>
            </p:spPr>
            <p:txBody>
              <a:bodyPr/>
              <a:lstStyle/>
              <a:p>
                <a:endParaRPr lang="it-IT"/>
              </a:p>
            </p:txBody>
          </p:sp>
        </p:grpSp>
        <p:grpSp>
          <p:nvGrpSpPr>
            <p:cNvPr id="4537" name="Group 1060"/>
            <p:cNvGrpSpPr>
              <a:grpSpLocks/>
            </p:cNvGrpSpPr>
            <p:nvPr/>
          </p:nvGrpSpPr>
          <p:grpSpPr bwMode="auto">
            <a:xfrm>
              <a:off x="3310003" y="5072596"/>
              <a:ext cx="169417" cy="49530"/>
              <a:chOff x="2148" y="2314"/>
              <a:chExt cx="101" cy="33"/>
            </a:xfrm>
            <a:solidFill>
              <a:schemeClr val="bg1">
                <a:lumMod val="75000"/>
              </a:schemeClr>
            </a:solidFill>
          </p:grpSpPr>
          <p:sp>
            <p:nvSpPr>
              <p:cNvPr id="7029" name="Freeform 1058"/>
              <p:cNvSpPr>
                <a:spLocks/>
              </p:cNvSpPr>
              <p:nvPr/>
            </p:nvSpPr>
            <p:spPr bwMode="auto">
              <a:xfrm>
                <a:off x="2148" y="2314"/>
                <a:ext cx="101" cy="33"/>
              </a:xfrm>
              <a:custGeom>
                <a:avLst/>
                <a:gdLst/>
                <a:ahLst/>
                <a:cxnLst>
                  <a:cxn ang="0">
                    <a:pos x="0" y="14"/>
                  </a:cxn>
                  <a:cxn ang="0">
                    <a:pos x="5" y="14"/>
                  </a:cxn>
                  <a:cxn ang="0">
                    <a:pos x="15" y="5"/>
                  </a:cxn>
                  <a:cxn ang="0">
                    <a:pos x="32" y="9"/>
                  </a:cxn>
                  <a:cxn ang="0">
                    <a:pos x="26" y="9"/>
                  </a:cxn>
                  <a:cxn ang="0">
                    <a:pos x="32" y="9"/>
                  </a:cxn>
                  <a:cxn ang="0">
                    <a:pos x="58" y="14"/>
                  </a:cxn>
                  <a:cxn ang="0">
                    <a:pos x="64" y="28"/>
                  </a:cxn>
                  <a:cxn ang="0">
                    <a:pos x="74" y="28"/>
                  </a:cxn>
                  <a:cxn ang="0">
                    <a:pos x="69" y="33"/>
                  </a:cxn>
                  <a:cxn ang="0">
                    <a:pos x="101" y="33"/>
                  </a:cxn>
                  <a:cxn ang="0">
                    <a:pos x="96" y="28"/>
                  </a:cxn>
                  <a:cxn ang="0">
                    <a:pos x="91" y="28"/>
                  </a:cxn>
                  <a:cxn ang="0">
                    <a:pos x="91" y="18"/>
                  </a:cxn>
                  <a:cxn ang="0">
                    <a:pos x="64" y="9"/>
                  </a:cxn>
                  <a:cxn ang="0">
                    <a:pos x="32" y="0"/>
                  </a:cxn>
                  <a:cxn ang="0">
                    <a:pos x="10" y="5"/>
                  </a:cxn>
                  <a:cxn ang="0">
                    <a:pos x="0" y="14"/>
                  </a:cxn>
                </a:cxnLst>
                <a:rect l="0" t="0" r="r" b="b"/>
                <a:pathLst>
                  <a:path w="101" h="33">
                    <a:moveTo>
                      <a:pt x="0" y="14"/>
                    </a:moveTo>
                    <a:lnTo>
                      <a:pt x="5" y="14"/>
                    </a:lnTo>
                    <a:lnTo>
                      <a:pt x="15" y="5"/>
                    </a:lnTo>
                    <a:lnTo>
                      <a:pt x="32" y="9"/>
                    </a:lnTo>
                    <a:lnTo>
                      <a:pt x="26" y="9"/>
                    </a:lnTo>
                    <a:lnTo>
                      <a:pt x="32" y="9"/>
                    </a:lnTo>
                    <a:lnTo>
                      <a:pt x="58" y="14"/>
                    </a:lnTo>
                    <a:lnTo>
                      <a:pt x="64" y="28"/>
                    </a:lnTo>
                    <a:lnTo>
                      <a:pt x="74" y="28"/>
                    </a:lnTo>
                    <a:lnTo>
                      <a:pt x="69" y="33"/>
                    </a:lnTo>
                    <a:lnTo>
                      <a:pt x="101" y="33"/>
                    </a:lnTo>
                    <a:lnTo>
                      <a:pt x="96" y="28"/>
                    </a:lnTo>
                    <a:lnTo>
                      <a:pt x="91" y="28"/>
                    </a:lnTo>
                    <a:lnTo>
                      <a:pt x="91" y="18"/>
                    </a:lnTo>
                    <a:lnTo>
                      <a:pt x="64" y="9"/>
                    </a:lnTo>
                    <a:lnTo>
                      <a:pt x="32" y="0"/>
                    </a:lnTo>
                    <a:lnTo>
                      <a:pt x="10" y="5"/>
                    </a:lnTo>
                    <a:lnTo>
                      <a:pt x="0" y="14"/>
                    </a:lnTo>
                    <a:close/>
                  </a:path>
                </a:pathLst>
              </a:custGeom>
              <a:grpFill/>
              <a:ln w="9525">
                <a:solidFill>
                  <a:schemeClr val="bg1"/>
                </a:solidFill>
                <a:round/>
                <a:headEnd/>
                <a:tailEnd/>
              </a:ln>
            </p:spPr>
            <p:txBody>
              <a:bodyPr/>
              <a:lstStyle/>
              <a:p>
                <a:endParaRPr lang="it-IT"/>
              </a:p>
            </p:txBody>
          </p:sp>
          <p:sp>
            <p:nvSpPr>
              <p:cNvPr id="7030" name="Freeform 1059"/>
              <p:cNvSpPr>
                <a:spLocks/>
              </p:cNvSpPr>
              <p:nvPr/>
            </p:nvSpPr>
            <p:spPr bwMode="auto">
              <a:xfrm>
                <a:off x="2148" y="2314"/>
                <a:ext cx="101" cy="33"/>
              </a:xfrm>
              <a:custGeom>
                <a:avLst/>
                <a:gdLst/>
                <a:ahLst/>
                <a:cxnLst>
                  <a:cxn ang="0">
                    <a:pos x="0" y="14"/>
                  </a:cxn>
                  <a:cxn ang="0">
                    <a:pos x="5" y="14"/>
                  </a:cxn>
                  <a:cxn ang="0">
                    <a:pos x="15" y="5"/>
                  </a:cxn>
                  <a:cxn ang="0">
                    <a:pos x="32" y="9"/>
                  </a:cxn>
                  <a:cxn ang="0">
                    <a:pos x="26" y="9"/>
                  </a:cxn>
                  <a:cxn ang="0">
                    <a:pos x="32" y="9"/>
                  </a:cxn>
                  <a:cxn ang="0">
                    <a:pos x="58" y="14"/>
                  </a:cxn>
                  <a:cxn ang="0">
                    <a:pos x="64" y="28"/>
                  </a:cxn>
                  <a:cxn ang="0">
                    <a:pos x="74" y="28"/>
                  </a:cxn>
                  <a:cxn ang="0">
                    <a:pos x="69" y="33"/>
                  </a:cxn>
                  <a:cxn ang="0">
                    <a:pos x="101" y="33"/>
                  </a:cxn>
                  <a:cxn ang="0">
                    <a:pos x="96" y="28"/>
                  </a:cxn>
                  <a:cxn ang="0">
                    <a:pos x="91" y="28"/>
                  </a:cxn>
                  <a:cxn ang="0">
                    <a:pos x="91" y="18"/>
                  </a:cxn>
                  <a:cxn ang="0">
                    <a:pos x="64" y="9"/>
                  </a:cxn>
                  <a:cxn ang="0">
                    <a:pos x="32" y="0"/>
                  </a:cxn>
                  <a:cxn ang="0">
                    <a:pos x="10" y="5"/>
                  </a:cxn>
                  <a:cxn ang="0">
                    <a:pos x="0" y="14"/>
                  </a:cxn>
                </a:cxnLst>
                <a:rect l="0" t="0" r="r" b="b"/>
                <a:pathLst>
                  <a:path w="101" h="33">
                    <a:moveTo>
                      <a:pt x="0" y="14"/>
                    </a:moveTo>
                    <a:lnTo>
                      <a:pt x="5" y="14"/>
                    </a:lnTo>
                    <a:lnTo>
                      <a:pt x="15" y="5"/>
                    </a:lnTo>
                    <a:lnTo>
                      <a:pt x="32" y="9"/>
                    </a:lnTo>
                    <a:lnTo>
                      <a:pt x="26" y="9"/>
                    </a:lnTo>
                    <a:lnTo>
                      <a:pt x="32" y="9"/>
                    </a:lnTo>
                    <a:lnTo>
                      <a:pt x="58" y="14"/>
                    </a:lnTo>
                    <a:lnTo>
                      <a:pt x="64" y="28"/>
                    </a:lnTo>
                    <a:lnTo>
                      <a:pt x="74" y="28"/>
                    </a:lnTo>
                    <a:lnTo>
                      <a:pt x="69" y="33"/>
                    </a:lnTo>
                    <a:lnTo>
                      <a:pt x="101" y="33"/>
                    </a:lnTo>
                    <a:lnTo>
                      <a:pt x="96" y="28"/>
                    </a:lnTo>
                    <a:lnTo>
                      <a:pt x="91" y="28"/>
                    </a:lnTo>
                    <a:lnTo>
                      <a:pt x="91" y="18"/>
                    </a:lnTo>
                    <a:lnTo>
                      <a:pt x="64" y="9"/>
                    </a:lnTo>
                    <a:lnTo>
                      <a:pt x="32" y="0"/>
                    </a:lnTo>
                    <a:lnTo>
                      <a:pt x="10" y="5"/>
                    </a:lnTo>
                    <a:lnTo>
                      <a:pt x="0" y="14"/>
                    </a:lnTo>
                  </a:path>
                </a:pathLst>
              </a:custGeom>
              <a:grpFill/>
              <a:ln w="4763" cap="rnd">
                <a:solidFill>
                  <a:schemeClr val="bg1"/>
                </a:solidFill>
                <a:prstDash val="solid"/>
                <a:round/>
                <a:headEnd/>
                <a:tailEnd/>
              </a:ln>
            </p:spPr>
            <p:txBody>
              <a:bodyPr/>
              <a:lstStyle/>
              <a:p>
                <a:endParaRPr lang="it-IT"/>
              </a:p>
            </p:txBody>
          </p:sp>
        </p:grpSp>
        <p:grpSp>
          <p:nvGrpSpPr>
            <p:cNvPr id="4538" name="Group 1063"/>
            <p:cNvGrpSpPr>
              <a:grpSpLocks/>
            </p:cNvGrpSpPr>
            <p:nvPr/>
          </p:nvGrpSpPr>
          <p:grpSpPr bwMode="auto">
            <a:xfrm>
              <a:off x="3417356" y="5045580"/>
              <a:ext cx="6710" cy="27016"/>
              <a:chOff x="2212" y="2296"/>
              <a:chExt cx="4" cy="18"/>
            </a:xfrm>
            <a:solidFill>
              <a:schemeClr val="bg1">
                <a:lumMod val="75000"/>
              </a:schemeClr>
            </a:solidFill>
          </p:grpSpPr>
          <p:sp>
            <p:nvSpPr>
              <p:cNvPr id="7027" name="Freeform 1061"/>
              <p:cNvSpPr>
                <a:spLocks/>
              </p:cNvSpPr>
              <p:nvPr/>
            </p:nvSpPr>
            <p:spPr bwMode="auto">
              <a:xfrm>
                <a:off x="2212" y="2296"/>
                <a:ext cx="4" cy="18"/>
              </a:xfrm>
              <a:custGeom>
                <a:avLst/>
                <a:gdLst/>
                <a:ahLst/>
                <a:cxnLst>
                  <a:cxn ang="0">
                    <a:pos x="0" y="0"/>
                  </a:cxn>
                  <a:cxn ang="0">
                    <a:pos x="0" y="5"/>
                  </a:cxn>
                  <a:cxn ang="0">
                    <a:pos x="4" y="18"/>
                  </a:cxn>
                  <a:cxn ang="0">
                    <a:pos x="4" y="5"/>
                  </a:cxn>
                  <a:cxn ang="0">
                    <a:pos x="0" y="0"/>
                  </a:cxn>
                </a:cxnLst>
                <a:rect l="0" t="0" r="r" b="b"/>
                <a:pathLst>
                  <a:path w="4" h="18">
                    <a:moveTo>
                      <a:pt x="0" y="0"/>
                    </a:moveTo>
                    <a:lnTo>
                      <a:pt x="0" y="5"/>
                    </a:lnTo>
                    <a:lnTo>
                      <a:pt x="4" y="18"/>
                    </a:lnTo>
                    <a:lnTo>
                      <a:pt x="4" y="5"/>
                    </a:lnTo>
                    <a:lnTo>
                      <a:pt x="0" y="0"/>
                    </a:lnTo>
                    <a:close/>
                  </a:path>
                </a:pathLst>
              </a:custGeom>
              <a:grpFill/>
              <a:ln w="9525">
                <a:solidFill>
                  <a:schemeClr val="bg1"/>
                </a:solidFill>
                <a:round/>
                <a:headEnd/>
                <a:tailEnd/>
              </a:ln>
            </p:spPr>
            <p:txBody>
              <a:bodyPr/>
              <a:lstStyle/>
              <a:p>
                <a:endParaRPr lang="it-IT"/>
              </a:p>
            </p:txBody>
          </p:sp>
          <p:sp>
            <p:nvSpPr>
              <p:cNvPr id="7028" name="Freeform 1062"/>
              <p:cNvSpPr>
                <a:spLocks/>
              </p:cNvSpPr>
              <p:nvPr/>
            </p:nvSpPr>
            <p:spPr bwMode="auto">
              <a:xfrm>
                <a:off x="2212" y="2296"/>
                <a:ext cx="4" cy="18"/>
              </a:xfrm>
              <a:custGeom>
                <a:avLst/>
                <a:gdLst/>
                <a:ahLst/>
                <a:cxnLst>
                  <a:cxn ang="0">
                    <a:pos x="0" y="0"/>
                  </a:cxn>
                  <a:cxn ang="0">
                    <a:pos x="0" y="5"/>
                  </a:cxn>
                  <a:cxn ang="0">
                    <a:pos x="4" y="18"/>
                  </a:cxn>
                  <a:cxn ang="0">
                    <a:pos x="4" y="5"/>
                  </a:cxn>
                  <a:cxn ang="0">
                    <a:pos x="0" y="0"/>
                  </a:cxn>
                </a:cxnLst>
                <a:rect l="0" t="0" r="r" b="b"/>
                <a:pathLst>
                  <a:path w="4" h="18">
                    <a:moveTo>
                      <a:pt x="0" y="0"/>
                    </a:moveTo>
                    <a:lnTo>
                      <a:pt x="0" y="5"/>
                    </a:lnTo>
                    <a:lnTo>
                      <a:pt x="4" y="18"/>
                    </a:lnTo>
                    <a:lnTo>
                      <a:pt x="4" y="5"/>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4539" name="Group 1066"/>
            <p:cNvGrpSpPr>
              <a:grpSpLocks/>
            </p:cNvGrpSpPr>
            <p:nvPr/>
          </p:nvGrpSpPr>
          <p:grpSpPr bwMode="auto">
            <a:xfrm>
              <a:off x="3417356" y="5045580"/>
              <a:ext cx="6710" cy="27016"/>
              <a:chOff x="2212" y="2296"/>
              <a:chExt cx="4" cy="18"/>
            </a:xfrm>
            <a:solidFill>
              <a:schemeClr val="bg1">
                <a:lumMod val="75000"/>
              </a:schemeClr>
            </a:solidFill>
          </p:grpSpPr>
          <p:sp>
            <p:nvSpPr>
              <p:cNvPr id="7025" name="Freeform 1064"/>
              <p:cNvSpPr>
                <a:spLocks/>
              </p:cNvSpPr>
              <p:nvPr/>
            </p:nvSpPr>
            <p:spPr bwMode="auto">
              <a:xfrm>
                <a:off x="2212" y="2296"/>
                <a:ext cx="4" cy="18"/>
              </a:xfrm>
              <a:custGeom>
                <a:avLst/>
                <a:gdLst/>
                <a:ahLst/>
                <a:cxnLst>
                  <a:cxn ang="0">
                    <a:pos x="0" y="0"/>
                  </a:cxn>
                  <a:cxn ang="0">
                    <a:pos x="0" y="5"/>
                  </a:cxn>
                  <a:cxn ang="0">
                    <a:pos x="4" y="18"/>
                  </a:cxn>
                  <a:cxn ang="0">
                    <a:pos x="4" y="5"/>
                  </a:cxn>
                  <a:cxn ang="0">
                    <a:pos x="0" y="0"/>
                  </a:cxn>
                </a:cxnLst>
                <a:rect l="0" t="0" r="r" b="b"/>
                <a:pathLst>
                  <a:path w="4" h="18">
                    <a:moveTo>
                      <a:pt x="0" y="0"/>
                    </a:moveTo>
                    <a:lnTo>
                      <a:pt x="0" y="5"/>
                    </a:lnTo>
                    <a:lnTo>
                      <a:pt x="4" y="18"/>
                    </a:lnTo>
                    <a:lnTo>
                      <a:pt x="4" y="5"/>
                    </a:lnTo>
                    <a:lnTo>
                      <a:pt x="0" y="0"/>
                    </a:lnTo>
                    <a:close/>
                  </a:path>
                </a:pathLst>
              </a:custGeom>
              <a:grpFill/>
              <a:ln w="9525">
                <a:solidFill>
                  <a:schemeClr val="bg1"/>
                </a:solidFill>
                <a:round/>
                <a:headEnd/>
                <a:tailEnd/>
              </a:ln>
            </p:spPr>
            <p:txBody>
              <a:bodyPr/>
              <a:lstStyle/>
              <a:p>
                <a:endParaRPr lang="it-IT"/>
              </a:p>
            </p:txBody>
          </p:sp>
          <p:sp>
            <p:nvSpPr>
              <p:cNvPr id="7026" name="Freeform 1065"/>
              <p:cNvSpPr>
                <a:spLocks/>
              </p:cNvSpPr>
              <p:nvPr/>
            </p:nvSpPr>
            <p:spPr bwMode="auto">
              <a:xfrm>
                <a:off x="2212" y="2296"/>
                <a:ext cx="4" cy="18"/>
              </a:xfrm>
              <a:custGeom>
                <a:avLst/>
                <a:gdLst/>
                <a:ahLst/>
                <a:cxnLst>
                  <a:cxn ang="0">
                    <a:pos x="0" y="0"/>
                  </a:cxn>
                  <a:cxn ang="0">
                    <a:pos x="0" y="5"/>
                  </a:cxn>
                  <a:cxn ang="0">
                    <a:pos x="4" y="18"/>
                  </a:cxn>
                  <a:cxn ang="0">
                    <a:pos x="4" y="5"/>
                  </a:cxn>
                  <a:cxn ang="0">
                    <a:pos x="0" y="0"/>
                  </a:cxn>
                </a:cxnLst>
                <a:rect l="0" t="0" r="r" b="b"/>
                <a:pathLst>
                  <a:path w="4" h="18">
                    <a:moveTo>
                      <a:pt x="0" y="0"/>
                    </a:moveTo>
                    <a:lnTo>
                      <a:pt x="0" y="5"/>
                    </a:lnTo>
                    <a:lnTo>
                      <a:pt x="4" y="18"/>
                    </a:lnTo>
                    <a:lnTo>
                      <a:pt x="4" y="5"/>
                    </a:lnTo>
                    <a:lnTo>
                      <a:pt x="0" y="0"/>
                    </a:lnTo>
                  </a:path>
                </a:pathLst>
              </a:custGeom>
              <a:grpFill/>
              <a:ln w="4763" cap="rnd">
                <a:solidFill>
                  <a:schemeClr val="bg1"/>
                </a:solidFill>
                <a:prstDash val="solid"/>
                <a:round/>
                <a:headEnd/>
                <a:tailEnd/>
              </a:ln>
            </p:spPr>
            <p:txBody>
              <a:bodyPr/>
              <a:lstStyle/>
              <a:p>
                <a:endParaRPr lang="it-IT"/>
              </a:p>
            </p:txBody>
          </p:sp>
        </p:grpSp>
        <p:grpSp>
          <p:nvGrpSpPr>
            <p:cNvPr id="4540" name="Group 1069"/>
            <p:cNvGrpSpPr>
              <a:grpSpLocks/>
            </p:cNvGrpSpPr>
            <p:nvPr/>
          </p:nvGrpSpPr>
          <p:grpSpPr bwMode="auto">
            <a:xfrm>
              <a:off x="3264713" y="4185578"/>
              <a:ext cx="115740" cy="99058"/>
              <a:chOff x="2121" y="1723"/>
              <a:chExt cx="69" cy="66"/>
            </a:xfrm>
            <a:solidFill>
              <a:schemeClr val="bg1">
                <a:lumMod val="75000"/>
              </a:schemeClr>
            </a:solidFill>
          </p:grpSpPr>
          <p:sp>
            <p:nvSpPr>
              <p:cNvPr id="7023" name="Freeform 1067"/>
              <p:cNvSpPr>
                <a:spLocks/>
              </p:cNvSpPr>
              <p:nvPr/>
            </p:nvSpPr>
            <p:spPr bwMode="auto">
              <a:xfrm>
                <a:off x="2121" y="1723"/>
                <a:ext cx="69" cy="66"/>
              </a:xfrm>
              <a:custGeom>
                <a:avLst/>
                <a:gdLst/>
                <a:ahLst/>
                <a:cxnLst>
                  <a:cxn ang="0">
                    <a:pos x="0" y="51"/>
                  </a:cxn>
                  <a:cxn ang="0">
                    <a:pos x="16" y="51"/>
                  </a:cxn>
                  <a:cxn ang="0">
                    <a:pos x="16" y="66"/>
                  </a:cxn>
                  <a:cxn ang="0">
                    <a:pos x="27" y="66"/>
                  </a:cxn>
                  <a:cxn ang="0">
                    <a:pos x="37" y="47"/>
                  </a:cxn>
                  <a:cxn ang="0">
                    <a:pos x="42" y="47"/>
                  </a:cxn>
                  <a:cxn ang="0">
                    <a:pos x="59" y="61"/>
                  </a:cxn>
                  <a:cxn ang="0">
                    <a:pos x="69" y="47"/>
                  </a:cxn>
                  <a:cxn ang="0">
                    <a:pos x="59" y="47"/>
                  </a:cxn>
                  <a:cxn ang="0">
                    <a:pos x="42" y="28"/>
                  </a:cxn>
                  <a:cxn ang="0">
                    <a:pos x="27" y="14"/>
                  </a:cxn>
                  <a:cxn ang="0">
                    <a:pos x="21" y="0"/>
                  </a:cxn>
                  <a:cxn ang="0">
                    <a:pos x="16" y="14"/>
                  </a:cxn>
                  <a:cxn ang="0">
                    <a:pos x="5" y="18"/>
                  </a:cxn>
                  <a:cxn ang="0">
                    <a:pos x="16" y="47"/>
                  </a:cxn>
                  <a:cxn ang="0">
                    <a:pos x="0" y="51"/>
                  </a:cxn>
                </a:cxnLst>
                <a:rect l="0" t="0" r="r" b="b"/>
                <a:pathLst>
                  <a:path w="69" h="66">
                    <a:moveTo>
                      <a:pt x="0" y="51"/>
                    </a:moveTo>
                    <a:lnTo>
                      <a:pt x="16" y="51"/>
                    </a:lnTo>
                    <a:lnTo>
                      <a:pt x="16" y="66"/>
                    </a:lnTo>
                    <a:lnTo>
                      <a:pt x="27" y="66"/>
                    </a:lnTo>
                    <a:lnTo>
                      <a:pt x="37" y="47"/>
                    </a:lnTo>
                    <a:lnTo>
                      <a:pt x="42" y="47"/>
                    </a:lnTo>
                    <a:lnTo>
                      <a:pt x="59" y="61"/>
                    </a:lnTo>
                    <a:lnTo>
                      <a:pt x="69" y="47"/>
                    </a:lnTo>
                    <a:lnTo>
                      <a:pt x="59" y="47"/>
                    </a:lnTo>
                    <a:lnTo>
                      <a:pt x="42" y="28"/>
                    </a:lnTo>
                    <a:lnTo>
                      <a:pt x="27" y="14"/>
                    </a:lnTo>
                    <a:lnTo>
                      <a:pt x="21" y="0"/>
                    </a:lnTo>
                    <a:lnTo>
                      <a:pt x="16" y="14"/>
                    </a:lnTo>
                    <a:lnTo>
                      <a:pt x="5" y="18"/>
                    </a:lnTo>
                    <a:lnTo>
                      <a:pt x="16" y="47"/>
                    </a:lnTo>
                    <a:lnTo>
                      <a:pt x="0" y="51"/>
                    </a:lnTo>
                    <a:close/>
                  </a:path>
                </a:pathLst>
              </a:custGeom>
              <a:grpFill/>
              <a:ln w="9525">
                <a:solidFill>
                  <a:schemeClr val="bg1"/>
                </a:solidFill>
                <a:round/>
                <a:headEnd/>
                <a:tailEnd/>
              </a:ln>
            </p:spPr>
            <p:txBody>
              <a:bodyPr/>
              <a:lstStyle/>
              <a:p>
                <a:endParaRPr lang="it-IT"/>
              </a:p>
            </p:txBody>
          </p:sp>
          <p:sp>
            <p:nvSpPr>
              <p:cNvPr id="7024" name="Freeform 1068"/>
              <p:cNvSpPr>
                <a:spLocks/>
              </p:cNvSpPr>
              <p:nvPr/>
            </p:nvSpPr>
            <p:spPr bwMode="auto">
              <a:xfrm>
                <a:off x="2121" y="1723"/>
                <a:ext cx="69" cy="66"/>
              </a:xfrm>
              <a:custGeom>
                <a:avLst/>
                <a:gdLst/>
                <a:ahLst/>
                <a:cxnLst>
                  <a:cxn ang="0">
                    <a:pos x="0" y="51"/>
                  </a:cxn>
                  <a:cxn ang="0">
                    <a:pos x="16" y="51"/>
                  </a:cxn>
                  <a:cxn ang="0">
                    <a:pos x="16" y="66"/>
                  </a:cxn>
                  <a:cxn ang="0">
                    <a:pos x="27" y="66"/>
                  </a:cxn>
                  <a:cxn ang="0">
                    <a:pos x="37" y="47"/>
                  </a:cxn>
                  <a:cxn ang="0">
                    <a:pos x="42" y="47"/>
                  </a:cxn>
                  <a:cxn ang="0">
                    <a:pos x="59" y="61"/>
                  </a:cxn>
                  <a:cxn ang="0">
                    <a:pos x="69" y="47"/>
                  </a:cxn>
                  <a:cxn ang="0">
                    <a:pos x="59" y="47"/>
                  </a:cxn>
                  <a:cxn ang="0">
                    <a:pos x="42" y="28"/>
                  </a:cxn>
                  <a:cxn ang="0">
                    <a:pos x="27" y="14"/>
                  </a:cxn>
                  <a:cxn ang="0">
                    <a:pos x="21" y="0"/>
                  </a:cxn>
                  <a:cxn ang="0">
                    <a:pos x="16" y="14"/>
                  </a:cxn>
                  <a:cxn ang="0">
                    <a:pos x="5" y="18"/>
                  </a:cxn>
                  <a:cxn ang="0">
                    <a:pos x="16" y="47"/>
                  </a:cxn>
                  <a:cxn ang="0">
                    <a:pos x="0" y="51"/>
                  </a:cxn>
                </a:cxnLst>
                <a:rect l="0" t="0" r="r" b="b"/>
                <a:pathLst>
                  <a:path w="69" h="66">
                    <a:moveTo>
                      <a:pt x="0" y="51"/>
                    </a:moveTo>
                    <a:lnTo>
                      <a:pt x="16" y="51"/>
                    </a:lnTo>
                    <a:lnTo>
                      <a:pt x="16" y="66"/>
                    </a:lnTo>
                    <a:lnTo>
                      <a:pt x="27" y="66"/>
                    </a:lnTo>
                    <a:lnTo>
                      <a:pt x="37" y="47"/>
                    </a:lnTo>
                    <a:lnTo>
                      <a:pt x="42" y="47"/>
                    </a:lnTo>
                    <a:lnTo>
                      <a:pt x="59" y="61"/>
                    </a:lnTo>
                    <a:lnTo>
                      <a:pt x="69" y="47"/>
                    </a:lnTo>
                    <a:lnTo>
                      <a:pt x="59" y="47"/>
                    </a:lnTo>
                    <a:lnTo>
                      <a:pt x="42" y="28"/>
                    </a:lnTo>
                    <a:lnTo>
                      <a:pt x="27" y="14"/>
                    </a:lnTo>
                    <a:lnTo>
                      <a:pt x="21" y="0"/>
                    </a:lnTo>
                    <a:lnTo>
                      <a:pt x="16" y="14"/>
                    </a:lnTo>
                    <a:lnTo>
                      <a:pt x="5" y="18"/>
                    </a:lnTo>
                    <a:lnTo>
                      <a:pt x="16" y="47"/>
                    </a:lnTo>
                    <a:lnTo>
                      <a:pt x="0" y="51"/>
                    </a:lnTo>
                    <a:close/>
                  </a:path>
                </a:pathLst>
              </a:custGeom>
              <a:grpFill/>
              <a:ln w="4763" cap="rnd">
                <a:solidFill>
                  <a:schemeClr val="bg1"/>
                </a:solidFill>
                <a:prstDash val="solid"/>
                <a:round/>
                <a:headEnd/>
                <a:tailEnd/>
              </a:ln>
            </p:spPr>
            <p:txBody>
              <a:bodyPr/>
              <a:lstStyle/>
              <a:p>
                <a:endParaRPr lang="it-IT"/>
              </a:p>
            </p:txBody>
          </p:sp>
        </p:grpSp>
        <p:grpSp>
          <p:nvGrpSpPr>
            <p:cNvPr id="4541" name="Group 1072"/>
            <p:cNvGrpSpPr>
              <a:grpSpLocks/>
            </p:cNvGrpSpPr>
            <p:nvPr/>
          </p:nvGrpSpPr>
          <p:grpSpPr bwMode="auto">
            <a:xfrm>
              <a:off x="3264713" y="4185578"/>
              <a:ext cx="115740" cy="99058"/>
              <a:chOff x="2121" y="1723"/>
              <a:chExt cx="69" cy="66"/>
            </a:xfrm>
            <a:solidFill>
              <a:schemeClr val="bg1">
                <a:lumMod val="75000"/>
              </a:schemeClr>
            </a:solidFill>
          </p:grpSpPr>
          <p:sp>
            <p:nvSpPr>
              <p:cNvPr id="7021" name="Freeform 1070"/>
              <p:cNvSpPr>
                <a:spLocks/>
              </p:cNvSpPr>
              <p:nvPr/>
            </p:nvSpPr>
            <p:spPr bwMode="auto">
              <a:xfrm>
                <a:off x="2121" y="1723"/>
                <a:ext cx="69" cy="66"/>
              </a:xfrm>
              <a:custGeom>
                <a:avLst/>
                <a:gdLst/>
                <a:ahLst/>
                <a:cxnLst>
                  <a:cxn ang="0">
                    <a:pos x="0" y="51"/>
                  </a:cxn>
                  <a:cxn ang="0">
                    <a:pos x="16" y="51"/>
                  </a:cxn>
                  <a:cxn ang="0">
                    <a:pos x="16" y="66"/>
                  </a:cxn>
                  <a:cxn ang="0">
                    <a:pos x="27" y="66"/>
                  </a:cxn>
                  <a:cxn ang="0">
                    <a:pos x="37" y="47"/>
                  </a:cxn>
                  <a:cxn ang="0">
                    <a:pos x="42" y="47"/>
                  </a:cxn>
                  <a:cxn ang="0">
                    <a:pos x="59" y="61"/>
                  </a:cxn>
                  <a:cxn ang="0">
                    <a:pos x="69" y="47"/>
                  </a:cxn>
                  <a:cxn ang="0">
                    <a:pos x="59" y="47"/>
                  </a:cxn>
                  <a:cxn ang="0">
                    <a:pos x="42" y="28"/>
                  </a:cxn>
                  <a:cxn ang="0">
                    <a:pos x="27" y="14"/>
                  </a:cxn>
                  <a:cxn ang="0">
                    <a:pos x="21" y="0"/>
                  </a:cxn>
                  <a:cxn ang="0">
                    <a:pos x="16" y="14"/>
                  </a:cxn>
                  <a:cxn ang="0">
                    <a:pos x="5" y="18"/>
                  </a:cxn>
                  <a:cxn ang="0">
                    <a:pos x="16" y="47"/>
                  </a:cxn>
                  <a:cxn ang="0">
                    <a:pos x="0" y="51"/>
                  </a:cxn>
                </a:cxnLst>
                <a:rect l="0" t="0" r="r" b="b"/>
                <a:pathLst>
                  <a:path w="69" h="66">
                    <a:moveTo>
                      <a:pt x="0" y="51"/>
                    </a:moveTo>
                    <a:lnTo>
                      <a:pt x="16" y="51"/>
                    </a:lnTo>
                    <a:lnTo>
                      <a:pt x="16" y="66"/>
                    </a:lnTo>
                    <a:lnTo>
                      <a:pt x="27" y="66"/>
                    </a:lnTo>
                    <a:lnTo>
                      <a:pt x="37" y="47"/>
                    </a:lnTo>
                    <a:lnTo>
                      <a:pt x="42" y="47"/>
                    </a:lnTo>
                    <a:lnTo>
                      <a:pt x="59" y="61"/>
                    </a:lnTo>
                    <a:lnTo>
                      <a:pt x="69" y="47"/>
                    </a:lnTo>
                    <a:lnTo>
                      <a:pt x="59" y="47"/>
                    </a:lnTo>
                    <a:lnTo>
                      <a:pt x="42" y="28"/>
                    </a:lnTo>
                    <a:lnTo>
                      <a:pt x="27" y="14"/>
                    </a:lnTo>
                    <a:lnTo>
                      <a:pt x="21" y="0"/>
                    </a:lnTo>
                    <a:lnTo>
                      <a:pt x="16" y="14"/>
                    </a:lnTo>
                    <a:lnTo>
                      <a:pt x="5" y="18"/>
                    </a:lnTo>
                    <a:lnTo>
                      <a:pt x="16" y="47"/>
                    </a:lnTo>
                    <a:lnTo>
                      <a:pt x="0" y="51"/>
                    </a:lnTo>
                    <a:close/>
                  </a:path>
                </a:pathLst>
              </a:custGeom>
              <a:grpFill/>
              <a:ln w="9525">
                <a:solidFill>
                  <a:schemeClr val="bg1"/>
                </a:solidFill>
                <a:round/>
                <a:headEnd/>
                <a:tailEnd/>
              </a:ln>
            </p:spPr>
            <p:txBody>
              <a:bodyPr/>
              <a:lstStyle/>
              <a:p>
                <a:endParaRPr lang="it-IT"/>
              </a:p>
            </p:txBody>
          </p:sp>
          <p:sp>
            <p:nvSpPr>
              <p:cNvPr id="7022" name="Freeform 1071"/>
              <p:cNvSpPr>
                <a:spLocks/>
              </p:cNvSpPr>
              <p:nvPr/>
            </p:nvSpPr>
            <p:spPr bwMode="auto">
              <a:xfrm>
                <a:off x="2121" y="1723"/>
                <a:ext cx="69" cy="66"/>
              </a:xfrm>
              <a:custGeom>
                <a:avLst/>
                <a:gdLst/>
                <a:ahLst/>
                <a:cxnLst>
                  <a:cxn ang="0">
                    <a:pos x="0" y="51"/>
                  </a:cxn>
                  <a:cxn ang="0">
                    <a:pos x="16" y="51"/>
                  </a:cxn>
                  <a:cxn ang="0">
                    <a:pos x="16" y="66"/>
                  </a:cxn>
                  <a:cxn ang="0">
                    <a:pos x="27" y="66"/>
                  </a:cxn>
                  <a:cxn ang="0">
                    <a:pos x="37" y="47"/>
                  </a:cxn>
                  <a:cxn ang="0">
                    <a:pos x="42" y="47"/>
                  </a:cxn>
                  <a:cxn ang="0">
                    <a:pos x="59" y="61"/>
                  </a:cxn>
                  <a:cxn ang="0">
                    <a:pos x="69" y="47"/>
                  </a:cxn>
                  <a:cxn ang="0">
                    <a:pos x="59" y="47"/>
                  </a:cxn>
                  <a:cxn ang="0">
                    <a:pos x="42" y="28"/>
                  </a:cxn>
                  <a:cxn ang="0">
                    <a:pos x="27" y="14"/>
                  </a:cxn>
                  <a:cxn ang="0">
                    <a:pos x="21" y="0"/>
                  </a:cxn>
                  <a:cxn ang="0">
                    <a:pos x="16" y="14"/>
                  </a:cxn>
                  <a:cxn ang="0">
                    <a:pos x="5" y="18"/>
                  </a:cxn>
                  <a:cxn ang="0">
                    <a:pos x="16" y="47"/>
                  </a:cxn>
                  <a:cxn ang="0">
                    <a:pos x="0" y="51"/>
                  </a:cxn>
                </a:cxnLst>
                <a:rect l="0" t="0" r="r" b="b"/>
                <a:pathLst>
                  <a:path w="69" h="66">
                    <a:moveTo>
                      <a:pt x="0" y="51"/>
                    </a:moveTo>
                    <a:lnTo>
                      <a:pt x="16" y="51"/>
                    </a:lnTo>
                    <a:lnTo>
                      <a:pt x="16" y="66"/>
                    </a:lnTo>
                    <a:lnTo>
                      <a:pt x="27" y="66"/>
                    </a:lnTo>
                    <a:lnTo>
                      <a:pt x="37" y="47"/>
                    </a:lnTo>
                    <a:lnTo>
                      <a:pt x="42" y="47"/>
                    </a:lnTo>
                    <a:lnTo>
                      <a:pt x="59" y="61"/>
                    </a:lnTo>
                    <a:lnTo>
                      <a:pt x="69" y="47"/>
                    </a:lnTo>
                    <a:lnTo>
                      <a:pt x="59" y="47"/>
                    </a:lnTo>
                    <a:lnTo>
                      <a:pt x="42" y="28"/>
                    </a:lnTo>
                    <a:lnTo>
                      <a:pt x="27" y="14"/>
                    </a:lnTo>
                    <a:lnTo>
                      <a:pt x="21" y="0"/>
                    </a:lnTo>
                    <a:lnTo>
                      <a:pt x="16" y="14"/>
                    </a:lnTo>
                    <a:lnTo>
                      <a:pt x="5" y="18"/>
                    </a:lnTo>
                    <a:lnTo>
                      <a:pt x="16" y="47"/>
                    </a:lnTo>
                    <a:lnTo>
                      <a:pt x="0" y="51"/>
                    </a:lnTo>
                  </a:path>
                </a:pathLst>
              </a:custGeom>
              <a:grpFill/>
              <a:ln w="4763" cap="rnd">
                <a:solidFill>
                  <a:schemeClr val="bg1"/>
                </a:solidFill>
                <a:prstDash val="solid"/>
                <a:round/>
                <a:headEnd/>
                <a:tailEnd/>
              </a:ln>
            </p:spPr>
            <p:txBody>
              <a:bodyPr/>
              <a:lstStyle/>
              <a:p>
                <a:endParaRPr lang="it-IT"/>
              </a:p>
            </p:txBody>
          </p:sp>
        </p:grpSp>
        <p:grpSp>
          <p:nvGrpSpPr>
            <p:cNvPr id="4542" name="Group 1075"/>
            <p:cNvGrpSpPr>
              <a:grpSpLocks/>
            </p:cNvGrpSpPr>
            <p:nvPr/>
          </p:nvGrpSpPr>
          <p:grpSpPr bwMode="auto">
            <a:xfrm>
              <a:off x="3434130" y="4107532"/>
              <a:ext cx="35226" cy="42024"/>
              <a:chOff x="2222" y="1671"/>
              <a:chExt cx="21" cy="28"/>
            </a:xfrm>
            <a:solidFill>
              <a:schemeClr val="bg1">
                <a:lumMod val="75000"/>
              </a:schemeClr>
            </a:solidFill>
          </p:grpSpPr>
          <p:sp>
            <p:nvSpPr>
              <p:cNvPr id="7019" name="Freeform 1073"/>
              <p:cNvSpPr>
                <a:spLocks/>
              </p:cNvSpPr>
              <p:nvPr/>
            </p:nvSpPr>
            <p:spPr bwMode="auto">
              <a:xfrm>
                <a:off x="2222" y="1671"/>
                <a:ext cx="21" cy="28"/>
              </a:xfrm>
              <a:custGeom>
                <a:avLst/>
                <a:gdLst/>
                <a:ahLst/>
                <a:cxnLst>
                  <a:cxn ang="0">
                    <a:pos x="0" y="18"/>
                  </a:cxn>
                  <a:cxn ang="0">
                    <a:pos x="0" y="28"/>
                  </a:cxn>
                  <a:cxn ang="0">
                    <a:pos x="16" y="23"/>
                  </a:cxn>
                  <a:cxn ang="0">
                    <a:pos x="21" y="18"/>
                  </a:cxn>
                  <a:cxn ang="0">
                    <a:pos x="21" y="14"/>
                  </a:cxn>
                  <a:cxn ang="0">
                    <a:pos x="21" y="0"/>
                  </a:cxn>
                  <a:cxn ang="0">
                    <a:pos x="5" y="0"/>
                  </a:cxn>
                  <a:cxn ang="0">
                    <a:pos x="0" y="18"/>
                  </a:cxn>
                </a:cxnLst>
                <a:rect l="0" t="0" r="r" b="b"/>
                <a:pathLst>
                  <a:path w="21" h="28">
                    <a:moveTo>
                      <a:pt x="0" y="18"/>
                    </a:moveTo>
                    <a:lnTo>
                      <a:pt x="0" y="28"/>
                    </a:lnTo>
                    <a:lnTo>
                      <a:pt x="16" y="23"/>
                    </a:lnTo>
                    <a:lnTo>
                      <a:pt x="21" y="18"/>
                    </a:lnTo>
                    <a:lnTo>
                      <a:pt x="21" y="14"/>
                    </a:lnTo>
                    <a:lnTo>
                      <a:pt x="21" y="0"/>
                    </a:lnTo>
                    <a:lnTo>
                      <a:pt x="5" y="0"/>
                    </a:lnTo>
                    <a:lnTo>
                      <a:pt x="0" y="18"/>
                    </a:lnTo>
                    <a:close/>
                  </a:path>
                </a:pathLst>
              </a:custGeom>
              <a:grpFill/>
              <a:ln w="9525">
                <a:solidFill>
                  <a:schemeClr val="bg1"/>
                </a:solidFill>
                <a:round/>
                <a:headEnd/>
                <a:tailEnd/>
              </a:ln>
            </p:spPr>
            <p:txBody>
              <a:bodyPr/>
              <a:lstStyle/>
              <a:p>
                <a:endParaRPr lang="it-IT"/>
              </a:p>
            </p:txBody>
          </p:sp>
          <p:sp>
            <p:nvSpPr>
              <p:cNvPr id="7020" name="Freeform 1074"/>
              <p:cNvSpPr>
                <a:spLocks/>
              </p:cNvSpPr>
              <p:nvPr/>
            </p:nvSpPr>
            <p:spPr bwMode="auto">
              <a:xfrm>
                <a:off x="2222" y="1671"/>
                <a:ext cx="21" cy="28"/>
              </a:xfrm>
              <a:custGeom>
                <a:avLst/>
                <a:gdLst/>
                <a:ahLst/>
                <a:cxnLst>
                  <a:cxn ang="0">
                    <a:pos x="0" y="18"/>
                  </a:cxn>
                  <a:cxn ang="0">
                    <a:pos x="0" y="28"/>
                  </a:cxn>
                  <a:cxn ang="0">
                    <a:pos x="16" y="23"/>
                  </a:cxn>
                  <a:cxn ang="0">
                    <a:pos x="21" y="18"/>
                  </a:cxn>
                  <a:cxn ang="0">
                    <a:pos x="21" y="14"/>
                  </a:cxn>
                  <a:cxn ang="0">
                    <a:pos x="21" y="0"/>
                  </a:cxn>
                  <a:cxn ang="0">
                    <a:pos x="5" y="0"/>
                  </a:cxn>
                  <a:cxn ang="0">
                    <a:pos x="0" y="18"/>
                  </a:cxn>
                </a:cxnLst>
                <a:rect l="0" t="0" r="r" b="b"/>
                <a:pathLst>
                  <a:path w="21" h="28">
                    <a:moveTo>
                      <a:pt x="0" y="18"/>
                    </a:moveTo>
                    <a:lnTo>
                      <a:pt x="0" y="28"/>
                    </a:lnTo>
                    <a:lnTo>
                      <a:pt x="16" y="23"/>
                    </a:lnTo>
                    <a:lnTo>
                      <a:pt x="21" y="18"/>
                    </a:lnTo>
                    <a:lnTo>
                      <a:pt x="21" y="14"/>
                    </a:lnTo>
                    <a:lnTo>
                      <a:pt x="21" y="0"/>
                    </a:lnTo>
                    <a:lnTo>
                      <a:pt x="5" y="0"/>
                    </a:lnTo>
                    <a:lnTo>
                      <a:pt x="0" y="18"/>
                    </a:lnTo>
                    <a:close/>
                  </a:path>
                </a:pathLst>
              </a:custGeom>
              <a:grpFill/>
              <a:ln w="4763" cap="rnd">
                <a:solidFill>
                  <a:schemeClr val="bg1"/>
                </a:solidFill>
                <a:prstDash val="solid"/>
                <a:round/>
                <a:headEnd/>
                <a:tailEnd/>
              </a:ln>
            </p:spPr>
            <p:txBody>
              <a:bodyPr/>
              <a:lstStyle/>
              <a:p>
                <a:endParaRPr lang="it-IT"/>
              </a:p>
            </p:txBody>
          </p:sp>
        </p:grpSp>
        <p:grpSp>
          <p:nvGrpSpPr>
            <p:cNvPr id="4543" name="Group 1078"/>
            <p:cNvGrpSpPr>
              <a:grpSpLocks/>
            </p:cNvGrpSpPr>
            <p:nvPr/>
          </p:nvGrpSpPr>
          <p:grpSpPr bwMode="auto">
            <a:xfrm>
              <a:off x="3434130" y="4107532"/>
              <a:ext cx="35226" cy="42024"/>
              <a:chOff x="2222" y="1671"/>
              <a:chExt cx="21" cy="28"/>
            </a:xfrm>
            <a:solidFill>
              <a:schemeClr val="bg1">
                <a:lumMod val="75000"/>
              </a:schemeClr>
            </a:solidFill>
          </p:grpSpPr>
          <p:sp>
            <p:nvSpPr>
              <p:cNvPr id="7017" name="Freeform 1076"/>
              <p:cNvSpPr>
                <a:spLocks/>
              </p:cNvSpPr>
              <p:nvPr/>
            </p:nvSpPr>
            <p:spPr bwMode="auto">
              <a:xfrm>
                <a:off x="2222" y="1671"/>
                <a:ext cx="21" cy="28"/>
              </a:xfrm>
              <a:custGeom>
                <a:avLst/>
                <a:gdLst/>
                <a:ahLst/>
                <a:cxnLst>
                  <a:cxn ang="0">
                    <a:pos x="0" y="18"/>
                  </a:cxn>
                  <a:cxn ang="0">
                    <a:pos x="0" y="28"/>
                  </a:cxn>
                  <a:cxn ang="0">
                    <a:pos x="16" y="23"/>
                  </a:cxn>
                  <a:cxn ang="0">
                    <a:pos x="21" y="18"/>
                  </a:cxn>
                  <a:cxn ang="0">
                    <a:pos x="21" y="14"/>
                  </a:cxn>
                  <a:cxn ang="0">
                    <a:pos x="21" y="0"/>
                  </a:cxn>
                  <a:cxn ang="0">
                    <a:pos x="5" y="0"/>
                  </a:cxn>
                  <a:cxn ang="0">
                    <a:pos x="0" y="18"/>
                  </a:cxn>
                </a:cxnLst>
                <a:rect l="0" t="0" r="r" b="b"/>
                <a:pathLst>
                  <a:path w="21" h="28">
                    <a:moveTo>
                      <a:pt x="0" y="18"/>
                    </a:moveTo>
                    <a:lnTo>
                      <a:pt x="0" y="28"/>
                    </a:lnTo>
                    <a:lnTo>
                      <a:pt x="16" y="23"/>
                    </a:lnTo>
                    <a:lnTo>
                      <a:pt x="21" y="18"/>
                    </a:lnTo>
                    <a:lnTo>
                      <a:pt x="21" y="14"/>
                    </a:lnTo>
                    <a:lnTo>
                      <a:pt x="21" y="0"/>
                    </a:lnTo>
                    <a:lnTo>
                      <a:pt x="5" y="0"/>
                    </a:lnTo>
                    <a:lnTo>
                      <a:pt x="0" y="18"/>
                    </a:lnTo>
                    <a:close/>
                  </a:path>
                </a:pathLst>
              </a:custGeom>
              <a:grpFill/>
              <a:ln w="9525">
                <a:solidFill>
                  <a:schemeClr val="bg1"/>
                </a:solidFill>
                <a:round/>
                <a:headEnd/>
                <a:tailEnd/>
              </a:ln>
            </p:spPr>
            <p:txBody>
              <a:bodyPr/>
              <a:lstStyle/>
              <a:p>
                <a:endParaRPr lang="it-IT"/>
              </a:p>
            </p:txBody>
          </p:sp>
          <p:sp>
            <p:nvSpPr>
              <p:cNvPr id="7018" name="Freeform 1077"/>
              <p:cNvSpPr>
                <a:spLocks/>
              </p:cNvSpPr>
              <p:nvPr/>
            </p:nvSpPr>
            <p:spPr bwMode="auto">
              <a:xfrm>
                <a:off x="2222" y="1671"/>
                <a:ext cx="21" cy="28"/>
              </a:xfrm>
              <a:custGeom>
                <a:avLst/>
                <a:gdLst/>
                <a:ahLst/>
                <a:cxnLst>
                  <a:cxn ang="0">
                    <a:pos x="0" y="18"/>
                  </a:cxn>
                  <a:cxn ang="0">
                    <a:pos x="0" y="28"/>
                  </a:cxn>
                  <a:cxn ang="0">
                    <a:pos x="16" y="23"/>
                  </a:cxn>
                  <a:cxn ang="0">
                    <a:pos x="21" y="18"/>
                  </a:cxn>
                  <a:cxn ang="0">
                    <a:pos x="21" y="14"/>
                  </a:cxn>
                  <a:cxn ang="0">
                    <a:pos x="21" y="0"/>
                  </a:cxn>
                  <a:cxn ang="0">
                    <a:pos x="5" y="0"/>
                  </a:cxn>
                  <a:cxn ang="0">
                    <a:pos x="0" y="18"/>
                  </a:cxn>
                </a:cxnLst>
                <a:rect l="0" t="0" r="r" b="b"/>
                <a:pathLst>
                  <a:path w="21" h="28">
                    <a:moveTo>
                      <a:pt x="0" y="18"/>
                    </a:moveTo>
                    <a:lnTo>
                      <a:pt x="0" y="28"/>
                    </a:lnTo>
                    <a:lnTo>
                      <a:pt x="16" y="23"/>
                    </a:lnTo>
                    <a:lnTo>
                      <a:pt x="21" y="18"/>
                    </a:lnTo>
                    <a:lnTo>
                      <a:pt x="21" y="14"/>
                    </a:lnTo>
                    <a:lnTo>
                      <a:pt x="21" y="0"/>
                    </a:lnTo>
                    <a:lnTo>
                      <a:pt x="5" y="0"/>
                    </a:lnTo>
                    <a:lnTo>
                      <a:pt x="0" y="18"/>
                    </a:lnTo>
                  </a:path>
                </a:pathLst>
              </a:custGeom>
              <a:grpFill/>
              <a:ln w="4763" cap="rnd">
                <a:solidFill>
                  <a:schemeClr val="bg1"/>
                </a:solidFill>
                <a:prstDash val="solid"/>
                <a:round/>
                <a:headEnd/>
                <a:tailEnd/>
              </a:ln>
            </p:spPr>
            <p:txBody>
              <a:bodyPr/>
              <a:lstStyle/>
              <a:p>
                <a:endParaRPr lang="it-IT"/>
              </a:p>
            </p:txBody>
          </p:sp>
        </p:grpSp>
        <p:grpSp>
          <p:nvGrpSpPr>
            <p:cNvPr id="4544" name="Group 1081"/>
            <p:cNvGrpSpPr>
              <a:grpSpLocks/>
            </p:cNvGrpSpPr>
            <p:nvPr/>
          </p:nvGrpSpPr>
          <p:grpSpPr bwMode="auto">
            <a:xfrm>
              <a:off x="3370389" y="3874896"/>
              <a:ext cx="72128" cy="42024"/>
              <a:chOff x="2184" y="1516"/>
              <a:chExt cx="43" cy="28"/>
            </a:xfrm>
            <a:solidFill>
              <a:schemeClr val="bg1">
                <a:lumMod val="75000"/>
              </a:schemeClr>
            </a:solidFill>
          </p:grpSpPr>
          <p:sp>
            <p:nvSpPr>
              <p:cNvPr id="7015" name="Freeform 1079"/>
              <p:cNvSpPr>
                <a:spLocks/>
              </p:cNvSpPr>
              <p:nvPr/>
            </p:nvSpPr>
            <p:spPr bwMode="auto">
              <a:xfrm>
                <a:off x="2184" y="1516"/>
                <a:ext cx="43" cy="28"/>
              </a:xfrm>
              <a:custGeom>
                <a:avLst/>
                <a:gdLst/>
                <a:ahLst/>
                <a:cxnLst>
                  <a:cxn ang="0">
                    <a:pos x="0" y="0"/>
                  </a:cxn>
                  <a:cxn ang="0">
                    <a:pos x="0" y="14"/>
                  </a:cxn>
                  <a:cxn ang="0">
                    <a:pos x="0" y="28"/>
                  </a:cxn>
                  <a:cxn ang="0">
                    <a:pos x="22" y="28"/>
                  </a:cxn>
                  <a:cxn ang="0">
                    <a:pos x="27" y="28"/>
                  </a:cxn>
                  <a:cxn ang="0">
                    <a:pos x="43" y="28"/>
                  </a:cxn>
                  <a:cxn ang="0">
                    <a:pos x="43" y="24"/>
                  </a:cxn>
                  <a:cxn ang="0">
                    <a:pos x="37" y="5"/>
                  </a:cxn>
                  <a:cxn ang="0">
                    <a:pos x="32" y="0"/>
                  </a:cxn>
                  <a:cxn ang="0">
                    <a:pos x="11" y="0"/>
                  </a:cxn>
                  <a:cxn ang="0">
                    <a:pos x="0" y="0"/>
                  </a:cxn>
                </a:cxnLst>
                <a:rect l="0" t="0" r="r" b="b"/>
                <a:pathLst>
                  <a:path w="43" h="28">
                    <a:moveTo>
                      <a:pt x="0" y="0"/>
                    </a:moveTo>
                    <a:lnTo>
                      <a:pt x="0" y="14"/>
                    </a:lnTo>
                    <a:lnTo>
                      <a:pt x="0" y="28"/>
                    </a:lnTo>
                    <a:lnTo>
                      <a:pt x="22" y="28"/>
                    </a:lnTo>
                    <a:lnTo>
                      <a:pt x="27" y="28"/>
                    </a:lnTo>
                    <a:lnTo>
                      <a:pt x="43" y="28"/>
                    </a:lnTo>
                    <a:lnTo>
                      <a:pt x="43" y="24"/>
                    </a:lnTo>
                    <a:lnTo>
                      <a:pt x="37" y="5"/>
                    </a:lnTo>
                    <a:lnTo>
                      <a:pt x="32" y="0"/>
                    </a:lnTo>
                    <a:lnTo>
                      <a:pt x="11" y="0"/>
                    </a:lnTo>
                    <a:lnTo>
                      <a:pt x="0" y="0"/>
                    </a:lnTo>
                    <a:close/>
                  </a:path>
                </a:pathLst>
              </a:custGeom>
              <a:grpFill/>
              <a:ln w="9525">
                <a:solidFill>
                  <a:schemeClr val="bg1"/>
                </a:solidFill>
                <a:round/>
                <a:headEnd/>
                <a:tailEnd/>
              </a:ln>
            </p:spPr>
            <p:txBody>
              <a:bodyPr/>
              <a:lstStyle/>
              <a:p>
                <a:endParaRPr lang="it-IT"/>
              </a:p>
            </p:txBody>
          </p:sp>
          <p:sp>
            <p:nvSpPr>
              <p:cNvPr id="7016" name="Freeform 1080"/>
              <p:cNvSpPr>
                <a:spLocks/>
              </p:cNvSpPr>
              <p:nvPr/>
            </p:nvSpPr>
            <p:spPr bwMode="auto">
              <a:xfrm>
                <a:off x="2184" y="1516"/>
                <a:ext cx="43" cy="28"/>
              </a:xfrm>
              <a:custGeom>
                <a:avLst/>
                <a:gdLst/>
                <a:ahLst/>
                <a:cxnLst>
                  <a:cxn ang="0">
                    <a:pos x="0" y="0"/>
                  </a:cxn>
                  <a:cxn ang="0">
                    <a:pos x="0" y="14"/>
                  </a:cxn>
                  <a:cxn ang="0">
                    <a:pos x="0" y="28"/>
                  </a:cxn>
                  <a:cxn ang="0">
                    <a:pos x="22" y="28"/>
                  </a:cxn>
                  <a:cxn ang="0">
                    <a:pos x="27" y="28"/>
                  </a:cxn>
                  <a:cxn ang="0">
                    <a:pos x="43" y="28"/>
                  </a:cxn>
                  <a:cxn ang="0">
                    <a:pos x="43" y="24"/>
                  </a:cxn>
                  <a:cxn ang="0">
                    <a:pos x="37" y="5"/>
                  </a:cxn>
                  <a:cxn ang="0">
                    <a:pos x="32" y="0"/>
                  </a:cxn>
                  <a:cxn ang="0">
                    <a:pos x="11" y="0"/>
                  </a:cxn>
                  <a:cxn ang="0">
                    <a:pos x="0" y="0"/>
                  </a:cxn>
                </a:cxnLst>
                <a:rect l="0" t="0" r="r" b="b"/>
                <a:pathLst>
                  <a:path w="43" h="28">
                    <a:moveTo>
                      <a:pt x="0" y="0"/>
                    </a:moveTo>
                    <a:lnTo>
                      <a:pt x="0" y="14"/>
                    </a:lnTo>
                    <a:lnTo>
                      <a:pt x="0" y="28"/>
                    </a:lnTo>
                    <a:lnTo>
                      <a:pt x="22" y="28"/>
                    </a:lnTo>
                    <a:lnTo>
                      <a:pt x="27" y="28"/>
                    </a:lnTo>
                    <a:lnTo>
                      <a:pt x="43" y="28"/>
                    </a:lnTo>
                    <a:lnTo>
                      <a:pt x="43" y="24"/>
                    </a:lnTo>
                    <a:lnTo>
                      <a:pt x="37" y="5"/>
                    </a:lnTo>
                    <a:lnTo>
                      <a:pt x="32" y="0"/>
                    </a:lnTo>
                    <a:lnTo>
                      <a:pt x="11"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4545" name="Group 1084"/>
            <p:cNvGrpSpPr>
              <a:grpSpLocks/>
            </p:cNvGrpSpPr>
            <p:nvPr/>
          </p:nvGrpSpPr>
          <p:grpSpPr bwMode="auto">
            <a:xfrm>
              <a:off x="3370389" y="3874896"/>
              <a:ext cx="72128" cy="42024"/>
              <a:chOff x="2184" y="1516"/>
              <a:chExt cx="43" cy="28"/>
            </a:xfrm>
            <a:solidFill>
              <a:schemeClr val="bg1">
                <a:lumMod val="75000"/>
              </a:schemeClr>
            </a:solidFill>
          </p:grpSpPr>
          <p:sp>
            <p:nvSpPr>
              <p:cNvPr id="7013" name="Freeform 1082"/>
              <p:cNvSpPr>
                <a:spLocks/>
              </p:cNvSpPr>
              <p:nvPr/>
            </p:nvSpPr>
            <p:spPr bwMode="auto">
              <a:xfrm>
                <a:off x="2184" y="1516"/>
                <a:ext cx="43" cy="28"/>
              </a:xfrm>
              <a:custGeom>
                <a:avLst/>
                <a:gdLst/>
                <a:ahLst/>
                <a:cxnLst>
                  <a:cxn ang="0">
                    <a:pos x="0" y="0"/>
                  </a:cxn>
                  <a:cxn ang="0">
                    <a:pos x="0" y="14"/>
                  </a:cxn>
                  <a:cxn ang="0">
                    <a:pos x="0" y="28"/>
                  </a:cxn>
                  <a:cxn ang="0">
                    <a:pos x="22" y="28"/>
                  </a:cxn>
                  <a:cxn ang="0">
                    <a:pos x="27" y="28"/>
                  </a:cxn>
                  <a:cxn ang="0">
                    <a:pos x="43" y="28"/>
                  </a:cxn>
                  <a:cxn ang="0">
                    <a:pos x="43" y="24"/>
                  </a:cxn>
                  <a:cxn ang="0">
                    <a:pos x="37" y="5"/>
                  </a:cxn>
                  <a:cxn ang="0">
                    <a:pos x="32" y="0"/>
                  </a:cxn>
                  <a:cxn ang="0">
                    <a:pos x="11" y="0"/>
                  </a:cxn>
                  <a:cxn ang="0">
                    <a:pos x="0" y="0"/>
                  </a:cxn>
                </a:cxnLst>
                <a:rect l="0" t="0" r="r" b="b"/>
                <a:pathLst>
                  <a:path w="43" h="28">
                    <a:moveTo>
                      <a:pt x="0" y="0"/>
                    </a:moveTo>
                    <a:lnTo>
                      <a:pt x="0" y="14"/>
                    </a:lnTo>
                    <a:lnTo>
                      <a:pt x="0" y="28"/>
                    </a:lnTo>
                    <a:lnTo>
                      <a:pt x="22" y="28"/>
                    </a:lnTo>
                    <a:lnTo>
                      <a:pt x="27" y="28"/>
                    </a:lnTo>
                    <a:lnTo>
                      <a:pt x="43" y="28"/>
                    </a:lnTo>
                    <a:lnTo>
                      <a:pt x="43" y="24"/>
                    </a:lnTo>
                    <a:lnTo>
                      <a:pt x="37" y="5"/>
                    </a:lnTo>
                    <a:lnTo>
                      <a:pt x="32" y="0"/>
                    </a:lnTo>
                    <a:lnTo>
                      <a:pt x="11" y="0"/>
                    </a:lnTo>
                    <a:lnTo>
                      <a:pt x="0" y="0"/>
                    </a:lnTo>
                    <a:close/>
                  </a:path>
                </a:pathLst>
              </a:custGeom>
              <a:grpFill/>
              <a:ln w="9525">
                <a:solidFill>
                  <a:schemeClr val="bg1"/>
                </a:solidFill>
                <a:round/>
                <a:headEnd/>
                <a:tailEnd/>
              </a:ln>
            </p:spPr>
            <p:txBody>
              <a:bodyPr/>
              <a:lstStyle/>
              <a:p>
                <a:endParaRPr lang="it-IT"/>
              </a:p>
            </p:txBody>
          </p:sp>
          <p:sp>
            <p:nvSpPr>
              <p:cNvPr id="7014" name="Freeform 1083"/>
              <p:cNvSpPr>
                <a:spLocks/>
              </p:cNvSpPr>
              <p:nvPr/>
            </p:nvSpPr>
            <p:spPr bwMode="auto">
              <a:xfrm>
                <a:off x="2184" y="1516"/>
                <a:ext cx="43" cy="28"/>
              </a:xfrm>
              <a:custGeom>
                <a:avLst/>
                <a:gdLst/>
                <a:ahLst/>
                <a:cxnLst>
                  <a:cxn ang="0">
                    <a:pos x="0" y="0"/>
                  </a:cxn>
                  <a:cxn ang="0">
                    <a:pos x="0" y="14"/>
                  </a:cxn>
                  <a:cxn ang="0">
                    <a:pos x="0" y="28"/>
                  </a:cxn>
                  <a:cxn ang="0">
                    <a:pos x="22" y="28"/>
                  </a:cxn>
                  <a:cxn ang="0">
                    <a:pos x="27" y="28"/>
                  </a:cxn>
                  <a:cxn ang="0">
                    <a:pos x="43" y="28"/>
                  </a:cxn>
                  <a:cxn ang="0">
                    <a:pos x="43" y="24"/>
                  </a:cxn>
                  <a:cxn ang="0">
                    <a:pos x="37" y="5"/>
                  </a:cxn>
                  <a:cxn ang="0">
                    <a:pos x="32" y="0"/>
                  </a:cxn>
                  <a:cxn ang="0">
                    <a:pos x="11" y="0"/>
                  </a:cxn>
                  <a:cxn ang="0">
                    <a:pos x="0" y="0"/>
                  </a:cxn>
                </a:cxnLst>
                <a:rect l="0" t="0" r="r" b="b"/>
                <a:pathLst>
                  <a:path w="43" h="28">
                    <a:moveTo>
                      <a:pt x="0" y="0"/>
                    </a:moveTo>
                    <a:lnTo>
                      <a:pt x="0" y="14"/>
                    </a:lnTo>
                    <a:lnTo>
                      <a:pt x="0" y="28"/>
                    </a:lnTo>
                    <a:lnTo>
                      <a:pt x="22" y="28"/>
                    </a:lnTo>
                    <a:lnTo>
                      <a:pt x="27" y="28"/>
                    </a:lnTo>
                    <a:lnTo>
                      <a:pt x="43" y="28"/>
                    </a:lnTo>
                    <a:lnTo>
                      <a:pt x="43" y="24"/>
                    </a:lnTo>
                    <a:lnTo>
                      <a:pt x="37" y="5"/>
                    </a:lnTo>
                    <a:lnTo>
                      <a:pt x="32" y="0"/>
                    </a:lnTo>
                    <a:lnTo>
                      <a:pt x="11" y="0"/>
                    </a:lnTo>
                    <a:lnTo>
                      <a:pt x="0" y="0"/>
                    </a:lnTo>
                  </a:path>
                </a:pathLst>
              </a:custGeom>
              <a:grpFill/>
              <a:ln w="4763" cap="rnd">
                <a:solidFill>
                  <a:schemeClr val="bg1"/>
                </a:solidFill>
                <a:prstDash val="solid"/>
                <a:round/>
                <a:headEnd/>
                <a:tailEnd/>
              </a:ln>
            </p:spPr>
            <p:txBody>
              <a:bodyPr/>
              <a:lstStyle/>
              <a:p>
                <a:endParaRPr lang="it-IT"/>
              </a:p>
            </p:txBody>
          </p:sp>
        </p:grpSp>
        <p:sp>
          <p:nvSpPr>
            <p:cNvPr id="4402" name="Freeform 1088"/>
            <p:cNvSpPr>
              <a:spLocks/>
            </p:cNvSpPr>
            <p:nvPr/>
          </p:nvSpPr>
          <p:spPr bwMode="auto">
            <a:xfrm>
              <a:off x="3635896" y="3140968"/>
              <a:ext cx="891188" cy="602957"/>
            </a:xfrm>
            <a:custGeom>
              <a:avLst/>
              <a:gdLst/>
              <a:ahLst/>
              <a:cxnLst>
                <a:cxn ang="0">
                  <a:pos x="32" y="333"/>
                </a:cxn>
                <a:cxn ang="0">
                  <a:pos x="21" y="376"/>
                </a:cxn>
                <a:cxn ang="0">
                  <a:pos x="47" y="408"/>
                </a:cxn>
                <a:cxn ang="0">
                  <a:pos x="117" y="408"/>
                </a:cxn>
                <a:cxn ang="0">
                  <a:pos x="170" y="465"/>
                </a:cxn>
                <a:cxn ang="0">
                  <a:pos x="176" y="531"/>
                </a:cxn>
                <a:cxn ang="0">
                  <a:pos x="181" y="563"/>
                </a:cxn>
                <a:cxn ang="0">
                  <a:pos x="207" y="569"/>
                </a:cxn>
                <a:cxn ang="0">
                  <a:pos x="192" y="582"/>
                </a:cxn>
                <a:cxn ang="0">
                  <a:pos x="203" y="619"/>
                </a:cxn>
                <a:cxn ang="0">
                  <a:pos x="234" y="619"/>
                </a:cxn>
                <a:cxn ang="0">
                  <a:pos x="203" y="648"/>
                </a:cxn>
                <a:cxn ang="0">
                  <a:pos x="218" y="738"/>
                </a:cxn>
                <a:cxn ang="0">
                  <a:pos x="277" y="808"/>
                </a:cxn>
                <a:cxn ang="0">
                  <a:pos x="314" y="784"/>
                </a:cxn>
                <a:cxn ang="0">
                  <a:pos x="336" y="733"/>
                </a:cxn>
                <a:cxn ang="0">
                  <a:pos x="341" y="709"/>
                </a:cxn>
                <a:cxn ang="0">
                  <a:pos x="426" y="648"/>
                </a:cxn>
                <a:cxn ang="0">
                  <a:pos x="506" y="610"/>
                </a:cxn>
                <a:cxn ang="0">
                  <a:pos x="473" y="597"/>
                </a:cxn>
                <a:cxn ang="0">
                  <a:pos x="480" y="569"/>
                </a:cxn>
                <a:cxn ang="0">
                  <a:pos x="506" y="591"/>
                </a:cxn>
                <a:cxn ang="0">
                  <a:pos x="495" y="531"/>
                </a:cxn>
                <a:cxn ang="0">
                  <a:pos x="506" y="512"/>
                </a:cxn>
                <a:cxn ang="0">
                  <a:pos x="533" y="489"/>
                </a:cxn>
                <a:cxn ang="0">
                  <a:pos x="553" y="460"/>
                </a:cxn>
                <a:cxn ang="0">
                  <a:pos x="538" y="408"/>
                </a:cxn>
                <a:cxn ang="0">
                  <a:pos x="533" y="380"/>
                </a:cxn>
                <a:cxn ang="0">
                  <a:pos x="543" y="333"/>
                </a:cxn>
                <a:cxn ang="0">
                  <a:pos x="585" y="211"/>
                </a:cxn>
                <a:cxn ang="0">
                  <a:pos x="575" y="131"/>
                </a:cxn>
                <a:cxn ang="0">
                  <a:pos x="511" y="178"/>
                </a:cxn>
                <a:cxn ang="0">
                  <a:pos x="526" y="131"/>
                </a:cxn>
                <a:cxn ang="0">
                  <a:pos x="500" y="136"/>
                </a:cxn>
                <a:cxn ang="0">
                  <a:pos x="436" y="112"/>
                </a:cxn>
                <a:cxn ang="0">
                  <a:pos x="521" y="98"/>
                </a:cxn>
                <a:cxn ang="0">
                  <a:pos x="500" y="51"/>
                </a:cxn>
                <a:cxn ang="0">
                  <a:pos x="378" y="0"/>
                </a:cxn>
                <a:cxn ang="0">
                  <a:pos x="266" y="89"/>
                </a:cxn>
                <a:cxn ang="0">
                  <a:pos x="192" y="98"/>
                </a:cxn>
                <a:cxn ang="0">
                  <a:pos x="122" y="155"/>
                </a:cxn>
                <a:cxn ang="0">
                  <a:pos x="64" y="206"/>
                </a:cxn>
                <a:cxn ang="0">
                  <a:pos x="91" y="254"/>
                </a:cxn>
                <a:cxn ang="0">
                  <a:pos x="10" y="305"/>
                </a:cxn>
              </a:cxnLst>
              <a:rect l="0" t="0" r="r" b="b"/>
              <a:pathLst>
                <a:path w="623" h="822">
                  <a:moveTo>
                    <a:pt x="0" y="329"/>
                  </a:moveTo>
                  <a:lnTo>
                    <a:pt x="21" y="338"/>
                  </a:lnTo>
                  <a:lnTo>
                    <a:pt x="32" y="333"/>
                  </a:lnTo>
                  <a:lnTo>
                    <a:pt x="32" y="352"/>
                  </a:lnTo>
                  <a:lnTo>
                    <a:pt x="54" y="361"/>
                  </a:lnTo>
                  <a:lnTo>
                    <a:pt x="21" y="376"/>
                  </a:lnTo>
                  <a:lnTo>
                    <a:pt x="47" y="390"/>
                  </a:lnTo>
                  <a:lnTo>
                    <a:pt x="42" y="399"/>
                  </a:lnTo>
                  <a:lnTo>
                    <a:pt x="47" y="408"/>
                  </a:lnTo>
                  <a:lnTo>
                    <a:pt x="74" y="413"/>
                  </a:lnTo>
                  <a:lnTo>
                    <a:pt x="80" y="408"/>
                  </a:lnTo>
                  <a:lnTo>
                    <a:pt x="117" y="408"/>
                  </a:lnTo>
                  <a:lnTo>
                    <a:pt x="154" y="427"/>
                  </a:lnTo>
                  <a:lnTo>
                    <a:pt x="154" y="437"/>
                  </a:lnTo>
                  <a:lnTo>
                    <a:pt x="170" y="465"/>
                  </a:lnTo>
                  <a:lnTo>
                    <a:pt x="170" y="483"/>
                  </a:lnTo>
                  <a:lnTo>
                    <a:pt x="181" y="493"/>
                  </a:lnTo>
                  <a:lnTo>
                    <a:pt x="176" y="531"/>
                  </a:lnTo>
                  <a:lnTo>
                    <a:pt x="181" y="541"/>
                  </a:lnTo>
                  <a:lnTo>
                    <a:pt x="181" y="554"/>
                  </a:lnTo>
                  <a:lnTo>
                    <a:pt x="181" y="563"/>
                  </a:lnTo>
                  <a:lnTo>
                    <a:pt x="192" y="563"/>
                  </a:lnTo>
                  <a:lnTo>
                    <a:pt x="203" y="554"/>
                  </a:lnTo>
                  <a:lnTo>
                    <a:pt x="207" y="569"/>
                  </a:lnTo>
                  <a:lnTo>
                    <a:pt x="218" y="578"/>
                  </a:lnTo>
                  <a:lnTo>
                    <a:pt x="224" y="587"/>
                  </a:lnTo>
                  <a:lnTo>
                    <a:pt x="192" y="582"/>
                  </a:lnTo>
                  <a:lnTo>
                    <a:pt x="186" y="591"/>
                  </a:lnTo>
                  <a:lnTo>
                    <a:pt x="186" y="610"/>
                  </a:lnTo>
                  <a:lnTo>
                    <a:pt x="203" y="619"/>
                  </a:lnTo>
                  <a:lnTo>
                    <a:pt x="213" y="615"/>
                  </a:lnTo>
                  <a:lnTo>
                    <a:pt x="224" y="606"/>
                  </a:lnTo>
                  <a:lnTo>
                    <a:pt x="234" y="619"/>
                  </a:lnTo>
                  <a:lnTo>
                    <a:pt x="224" y="639"/>
                  </a:lnTo>
                  <a:lnTo>
                    <a:pt x="213" y="639"/>
                  </a:lnTo>
                  <a:lnTo>
                    <a:pt x="203" y="648"/>
                  </a:lnTo>
                  <a:lnTo>
                    <a:pt x="203" y="695"/>
                  </a:lnTo>
                  <a:lnTo>
                    <a:pt x="213" y="709"/>
                  </a:lnTo>
                  <a:lnTo>
                    <a:pt x="218" y="738"/>
                  </a:lnTo>
                  <a:lnTo>
                    <a:pt x="245" y="794"/>
                  </a:lnTo>
                  <a:lnTo>
                    <a:pt x="256" y="808"/>
                  </a:lnTo>
                  <a:lnTo>
                    <a:pt x="277" y="808"/>
                  </a:lnTo>
                  <a:lnTo>
                    <a:pt x="298" y="822"/>
                  </a:lnTo>
                  <a:lnTo>
                    <a:pt x="303" y="818"/>
                  </a:lnTo>
                  <a:lnTo>
                    <a:pt x="314" y="784"/>
                  </a:lnTo>
                  <a:lnTo>
                    <a:pt x="314" y="770"/>
                  </a:lnTo>
                  <a:lnTo>
                    <a:pt x="330" y="756"/>
                  </a:lnTo>
                  <a:lnTo>
                    <a:pt x="336" y="733"/>
                  </a:lnTo>
                  <a:lnTo>
                    <a:pt x="330" y="718"/>
                  </a:lnTo>
                  <a:lnTo>
                    <a:pt x="336" y="718"/>
                  </a:lnTo>
                  <a:lnTo>
                    <a:pt x="341" y="709"/>
                  </a:lnTo>
                  <a:lnTo>
                    <a:pt x="368" y="709"/>
                  </a:lnTo>
                  <a:lnTo>
                    <a:pt x="378" y="695"/>
                  </a:lnTo>
                  <a:lnTo>
                    <a:pt x="426" y="648"/>
                  </a:lnTo>
                  <a:lnTo>
                    <a:pt x="436" y="648"/>
                  </a:lnTo>
                  <a:lnTo>
                    <a:pt x="463" y="639"/>
                  </a:lnTo>
                  <a:lnTo>
                    <a:pt x="506" y="610"/>
                  </a:lnTo>
                  <a:lnTo>
                    <a:pt x="511" y="597"/>
                  </a:lnTo>
                  <a:lnTo>
                    <a:pt x="490" y="591"/>
                  </a:lnTo>
                  <a:lnTo>
                    <a:pt x="473" y="597"/>
                  </a:lnTo>
                  <a:lnTo>
                    <a:pt x="473" y="591"/>
                  </a:lnTo>
                  <a:lnTo>
                    <a:pt x="490" y="582"/>
                  </a:lnTo>
                  <a:lnTo>
                    <a:pt x="480" y="569"/>
                  </a:lnTo>
                  <a:lnTo>
                    <a:pt x="495" y="563"/>
                  </a:lnTo>
                  <a:lnTo>
                    <a:pt x="500" y="587"/>
                  </a:lnTo>
                  <a:lnTo>
                    <a:pt x="506" y="591"/>
                  </a:lnTo>
                  <a:lnTo>
                    <a:pt x="521" y="587"/>
                  </a:lnTo>
                  <a:lnTo>
                    <a:pt x="521" y="563"/>
                  </a:lnTo>
                  <a:lnTo>
                    <a:pt x="495" y="531"/>
                  </a:lnTo>
                  <a:lnTo>
                    <a:pt x="521" y="541"/>
                  </a:lnTo>
                  <a:lnTo>
                    <a:pt x="521" y="517"/>
                  </a:lnTo>
                  <a:lnTo>
                    <a:pt x="506" y="512"/>
                  </a:lnTo>
                  <a:lnTo>
                    <a:pt x="526" y="503"/>
                  </a:lnTo>
                  <a:lnTo>
                    <a:pt x="533" y="503"/>
                  </a:lnTo>
                  <a:lnTo>
                    <a:pt x="533" y="489"/>
                  </a:lnTo>
                  <a:lnTo>
                    <a:pt x="526" y="483"/>
                  </a:lnTo>
                  <a:lnTo>
                    <a:pt x="543" y="479"/>
                  </a:lnTo>
                  <a:lnTo>
                    <a:pt x="553" y="460"/>
                  </a:lnTo>
                  <a:lnTo>
                    <a:pt x="538" y="460"/>
                  </a:lnTo>
                  <a:lnTo>
                    <a:pt x="543" y="441"/>
                  </a:lnTo>
                  <a:lnTo>
                    <a:pt x="538" y="408"/>
                  </a:lnTo>
                  <a:lnTo>
                    <a:pt x="526" y="404"/>
                  </a:lnTo>
                  <a:lnTo>
                    <a:pt x="526" y="385"/>
                  </a:lnTo>
                  <a:lnTo>
                    <a:pt x="533" y="380"/>
                  </a:lnTo>
                  <a:lnTo>
                    <a:pt x="553" y="385"/>
                  </a:lnTo>
                  <a:lnTo>
                    <a:pt x="558" y="376"/>
                  </a:lnTo>
                  <a:lnTo>
                    <a:pt x="543" y="333"/>
                  </a:lnTo>
                  <a:lnTo>
                    <a:pt x="543" y="314"/>
                  </a:lnTo>
                  <a:lnTo>
                    <a:pt x="543" y="291"/>
                  </a:lnTo>
                  <a:lnTo>
                    <a:pt x="585" y="211"/>
                  </a:lnTo>
                  <a:lnTo>
                    <a:pt x="623" y="160"/>
                  </a:lnTo>
                  <a:lnTo>
                    <a:pt x="607" y="141"/>
                  </a:lnTo>
                  <a:lnTo>
                    <a:pt x="575" y="131"/>
                  </a:lnTo>
                  <a:lnTo>
                    <a:pt x="558" y="155"/>
                  </a:lnTo>
                  <a:lnTo>
                    <a:pt x="543" y="150"/>
                  </a:lnTo>
                  <a:lnTo>
                    <a:pt x="511" y="178"/>
                  </a:lnTo>
                  <a:lnTo>
                    <a:pt x="490" y="188"/>
                  </a:lnTo>
                  <a:lnTo>
                    <a:pt x="500" y="160"/>
                  </a:lnTo>
                  <a:lnTo>
                    <a:pt x="526" y="131"/>
                  </a:lnTo>
                  <a:lnTo>
                    <a:pt x="521" y="112"/>
                  </a:lnTo>
                  <a:lnTo>
                    <a:pt x="500" y="122"/>
                  </a:lnTo>
                  <a:lnTo>
                    <a:pt x="500" y="136"/>
                  </a:lnTo>
                  <a:lnTo>
                    <a:pt x="490" y="141"/>
                  </a:lnTo>
                  <a:lnTo>
                    <a:pt x="490" y="112"/>
                  </a:lnTo>
                  <a:lnTo>
                    <a:pt x="436" y="112"/>
                  </a:lnTo>
                  <a:lnTo>
                    <a:pt x="458" y="103"/>
                  </a:lnTo>
                  <a:lnTo>
                    <a:pt x="480" y="108"/>
                  </a:lnTo>
                  <a:lnTo>
                    <a:pt x="521" y="98"/>
                  </a:lnTo>
                  <a:lnTo>
                    <a:pt x="538" y="80"/>
                  </a:lnTo>
                  <a:lnTo>
                    <a:pt x="521" y="61"/>
                  </a:lnTo>
                  <a:lnTo>
                    <a:pt x="500" y="51"/>
                  </a:lnTo>
                  <a:lnTo>
                    <a:pt x="490" y="33"/>
                  </a:lnTo>
                  <a:lnTo>
                    <a:pt x="463" y="9"/>
                  </a:lnTo>
                  <a:lnTo>
                    <a:pt x="378" y="0"/>
                  </a:lnTo>
                  <a:lnTo>
                    <a:pt x="298" y="33"/>
                  </a:lnTo>
                  <a:lnTo>
                    <a:pt x="271" y="61"/>
                  </a:lnTo>
                  <a:lnTo>
                    <a:pt x="266" y="89"/>
                  </a:lnTo>
                  <a:lnTo>
                    <a:pt x="234" y="89"/>
                  </a:lnTo>
                  <a:lnTo>
                    <a:pt x="224" y="122"/>
                  </a:lnTo>
                  <a:lnTo>
                    <a:pt x="192" y="98"/>
                  </a:lnTo>
                  <a:lnTo>
                    <a:pt x="144" y="112"/>
                  </a:lnTo>
                  <a:lnTo>
                    <a:pt x="117" y="136"/>
                  </a:lnTo>
                  <a:lnTo>
                    <a:pt x="122" y="155"/>
                  </a:lnTo>
                  <a:lnTo>
                    <a:pt x="117" y="173"/>
                  </a:lnTo>
                  <a:lnTo>
                    <a:pt x="95" y="173"/>
                  </a:lnTo>
                  <a:lnTo>
                    <a:pt x="64" y="206"/>
                  </a:lnTo>
                  <a:lnTo>
                    <a:pt x="59" y="234"/>
                  </a:lnTo>
                  <a:lnTo>
                    <a:pt x="85" y="234"/>
                  </a:lnTo>
                  <a:lnTo>
                    <a:pt x="91" y="254"/>
                  </a:lnTo>
                  <a:lnTo>
                    <a:pt x="80" y="277"/>
                  </a:lnTo>
                  <a:lnTo>
                    <a:pt x="47" y="286"/>
                  </a:lnTo>
                  <a:lnTo>
                    <a:pt x="10" y="305"/>
                  </a:lnTo>
                  <a:lnTo>
                    <a:pt x="0" y="329"/>
                  </a:lnTo>
                  <a:close/>
                </a:path>
              </a:pathLst>
            </a:custGeom>
            <a:solidFill>
              <a:schemeClr val="bg1">
                <a:lumMod val="75000"/>
              </a:schemeClr>
            </a:solidFill>
            <a:ln w="9525">
              <a:solidFill>
                <a:schemeClr val="bg1"/>
              </a:solidFill>
              <a:round/>
              <a:headEnd/>
              <a:tailEnd/>
            </a:ln>
          </p:spPr>
          <p:txBody>
            <a:bodyPr/>
            <a:lstStyle/>
            <a:p>
              <a:endParaRPr lang="it-IT"/>
            </a:p>
          </p:txBody>
        </p:sp>
        <p:grpSp>
          <p:nvGrpSpPr>
            <p:cNvPr id="4546" name="Group 1093"/>
            <p:cNvGrpSpPr>
              <a:grpSpLocks/>
            </p:cNvGrpSpPr>
            <p:nvPr/>
          </p:nvGrpSpPr>
          <p:grpSpPr bwMode="auto">
            <a:xfrm>
              <a:off x="6421562" y="3535698"/>
              <a:ext cx="95612" cy="105062"/>
              <a:chOff x="4003" y="1290"/>
              <a:chExt cx="57" cy="70"/>
            </a:xfrm>
            <a:solidFill>
              <a:schemeClr val="bg1">
                <a:lumMod val="75000"/>
              </a:schemeClr>
            </a:solidFill>
          </p:grpSpPr>
          <p:sp>
            <p:nvSpPr>
              <p:cNvPr id="7011" name="Freeform 1091"/>
              <p:cNvSpPr>
                <a:spLocks/>
              </p:cNvSpPr>
              <p:nvPr/>
            </p:nvSpPr>
            <p:spPr bwMode="auto">
              <a:xfrm>
                <a:off x="4003" y="1290"/>
                <a:ext cx="57" cy="70"/>
              </a:xfrm>
              <a:custGeom>
                <a:avLst/>
                <a:gdLst/>
                <a:ahLst/>
                <a:cxnLst>
                  <a:cxn ang="0">
                    <a:pos x="0" y="70"/>
                  </a:cxn>
                  <a:cxn ang="0">
                    <a:pos x="15" y="65"/>
                  </a:cxn>
                  <a:cxn ang="0">
                    <a:pos x="36" y="65"/>
                  </a:cxn>
                  <a:cxn ang="0">
                    <a:pos x="57" y="51"/>
                  </a:cxn>
                  <a:cxn ang="0">
                    <a:pos x="57" y="28"/>
                  </a:cxn>
                  <a:cxn ang="0">
                    <a:pos x="31" y="0"/>
                  </a:cxn>
                  <a:cxn ang="0">
                    <a:pos x="15" y="14"/>
                  </a:cxn>
                  <a:cxn ang="0">
                    <a:pos x="0" y="70"/>
                  </a:cxn>
                </a:cxnLst>
                <a:rect l="0" t="0" r="r" b="b"/>
                <a:pathLst>
                  <a:path w="57" h="70">
                    <a:moveTo>
                      <a:pt x="0" y="70"/>
                    </a:moveTo>
                    <a:lnTo>
                      <a:pt x="15" y="65"/>
                    </a:lnTo>
                    <a:lnTo>
                      <a:pt x="36" y="65"/>
                    </a:lnTo>
                    <a:lnTo>
                      <a:pt x="57" y="51"/>
                    </a:lnTo>
                    <a:lnTo>
                      <a:pt x="57" y="28"/>
                    </a:lnTo>
                    <a:lnTo>
                      <a:pt x="31" y="0"/>
                    </a:lnTo>
                    <a:lnTo>
                      <a:pt x="15" y="14"/>
                    </a:lnTo>
                    <a:lnTo>
                      <a:pt x="0" y="70"/>
                    </a:lnTo>
                    <a:close/>
                  </a:path>
                </a:pathLst>
              </a:custGeom>
              <a:grpFill/>
              <a:ln w="9525">
                <a:solidFill>
                  <a:schemeClr val="bg1"/>
                </a:solidFill>
                <a:round/>
                <a:headEnd/>
                <a:tailEnd/>
              </a:ln>
            </p:spPr>
            <p:txBody>
              <a:bodyPr/>
              <a:lstStyle/>
              <a:p>
                <a:endParaRPr lang="it-IT"/>
              </a:p>
            </p:txBody>
          </p:sp>
          <p:sp>
            <p:nvSpPr>
              <p:cNvPr id="7012" name="Freeform 1092"/>
              <p:cNvSpPr>
                <a:spLocks/>
              </p:cNvSpPr>
              <p:nvPr/>
            </p:nvSpPr>
            <p:spPr bwMode="auto">
              <a:xfrm>
                <a:off x="4003" y="1290"/>
                <a:ext cx="57" cy="70"/>
              </a:xfrm>
              <a:custGeom>
                <a:avLst/>
                <a:gdLst/>
                <a:ahLst/>
                <a:cxnLst>
                  <a:cxn ang="0">
                    <a:pos x="0" y="70"/>
                  </a:cxn>
                  <a:cxn ang="0">
                    <a:pos x="15" y="65"/>
                  </a:cxn>
                  <a:cxn ang="0">
                    <a:pos x="36" y="65"/>
                  </a:cxn>
                  <a:cxn ang="0">
                    <a:pos x="57" y="51"/>
                  </a:cxn>
                  <a:cxn ang="0">
                    <a:pos x="57" y="28"/>
                  </a:cxn>
                  <a:cxn ang="0">
                    <a:pos x="31" y="0"/>
                  </a:cxn>
                  <a:cxn ang="0">
                    <a:pos x="15" y="14"/>
                  </a:cxn>
                  <a:cxn ang="0">
                    <a:pos x="0" y="70"/>
                  </a:cxn>
                </a:cxnLst>
                <a:rect l="0" t="0" r="r" b="b"/>
                <a:pathLst>
                  <a:path w="57" h="70">
                    <a:moveTo>
                      <a:pt x="0" y="70"/>
                    </a:moveTo>
                    <a:lnTo>
                      <a:pt x="15" y="65"/>
                    </a:lnTo>
                    <a:lnTo>
                      <a:pt x="36" y="65"/>
                    </a:lnTo>
                    <a:lnTo>
                      <a:pt x="57" y="51"/>
                    </a:lnTo>
                    <a:lnTo>
                      <a:pt x="57" y="28"/>
                    </a:lnTo>
                    <a:lnTo>
                      <a:pt x="31" y="0"/>
                    </a:lnTo>
                    <a:lnTo>
                      <a:pt x="15" y="14"/>
                    </a:lnTo>
                    <a:lnTo>
                      <a:pt x="0" y="70"/>
                    </a:lnTo>
                    <a:close/>
                  </a:path>
                </a:pathLst>
              </a:custGeom>
              <a:grpFill/>
              <a:ln w="4763" cap="rnd">
                <a:solidFill>
                  <a:schemeClr val="bg1"/>
                </a:solidFill>
                <a:prstDash val="solid"/>
                <a:round/>
                <a:headEnd/>
                <a:tailEnd/>
              </a:ln>
            </p:spPr>
            <p:txBody>
              <a:bodyPr/>
              <a:lstStyle/>
              <a:p>
                <a:endParaRPr lang="it-IT"/>
              </a:p>
            </p:txBody>
          </p:sp>
        </p:grpSp>
        <p:grpSp>
          <p:nvGrpSpPr>
            <p:cNvPr id="4547" name="Group 1096"/>
            <p:cNvGrpSpPr>
              <a:grpSpLocks/>
            </p:cNvGrpSpPr>
            <p:nvPr/>
          </p:nvGrpSpPr>
          <p:grpSpPr bwMode="auto">
            <a:xfrm>
              <a:off x="6421562" y="3535698"/>
              <a:ext cx="95612" cy="105062"/>
              <a:chOff x="4003" y="1290"/>
              <a:chExt cx="57" cy="70"/>
            </a:xfrm>
            <a:solidFill>
              <a:schemeClr val="bg1">
                <a:lumMod val="75000"/>
              </a:schemeClr>
            </a:solidFill>
          </p:grpSpPr>
          <p:sp>
            <p:nvSpPr>
              <p:cNvPr id="7009" name="Freeform 1094"/>
              <p:cNvSpPr>
                <a:spLocks/>
              </p:cNvSpPr>
              <p:nvPr/>
            </p:nvSpPr>
            <p:spPr bwMode="auto">
              <a:xfrm>
                <a:off x="4003" y="1290"/>
                <a:ext cx="57" cy="70"/>
              </a:xfrm>
              <a:custGeom>
                <a:avLst/>
                <a:gdLst/>
                <a:ahLst/>
                <a:cxnLst>
                  <a:cxn ang="0">
                    <a:pos x="0" y="70"/>
                  </a:cxn>
                  <a:cxn ang="0">
                    <a:pos x="15" y="65"/>
                  </a:cxn>
                  <a:cxn ang="0">
                    <a:pos x="36" y="65"/>
                  </a:cxn>
                  <a:cxn ang="0">
                    <a:pos x="57" y="51"/>
                  </a:cxn>
                  <a:cxn ang="0">
                    <a:pos x="57" y="28"/>
                  </a:cxn>
                  <a:cxn ang="0">
                    <a:pos x="31" y="0"/>
                  </a:cxn>
                  <a:cxn ang="0">
                    <a:pos x="15" y="14"/>
                  </a:cxn>
                  <a:cxn ang="0">
                    <a:pos x="0" y="70"/>
                  </a:cxn>
                </a:cxnLst>
                <a:rect l="0" t="0" r="r" b="b"/>
                <a:pathLst>
                  <a:path w="57" h="70">
                    <a:moveTo>
                      <a:pt x="0" y="70"/>
                    </a:moveTo>
                    <a:lnTo>
                      <a:pt x="15" y="65"/>
                    </a:lnTo>
                    <a:lnTo>
                      <a:pt x="36" y="65"/>
                    </a:lnTo>
                    <a:lnTo>
                      <a:pt x="57" y="51"/>
                    </a:lnTo>
                    <a:lnTo>
                      <a:pt x="57" y="28"/>
                    </a:lnTo>
                    <a:lnTo>
                      <a:pt x="31" y="0"/>
                    </a:lnTo>
                    <a:lnTo>
                      <a:pt x="15" y="14"/>
                    </a:lnTo>
                    <a:lnTo>
                      <a:pt x="0" y="70"/>
                    </a:lnTo>
                    <a:close/>
                  </a:path>
                </a:pathLst>
              </a:custGeom>
              <a:grpFill/>
              <a:ln w="9525">
                <a:solidFill>
                  <a:schemeClr val="bg1"/>
                </a:solidFill>
                <a:round/>
                <a:headEnd/>
                <a:tailEnd/>
              </a:ln>
            </p:spPr>
            <p:txBody>
              <a:bodyPr/>
              <a:lstStyle/>
              <a:p>
                <a:endParaRPr lang="it-IT"/>
              </a:p>
            </p:txBody>
          </p:sp>
          <p:sp>
            <p:nvSpPr>
              <p:cNvPr id="7010" name="Freeform 1095"/>
              <p:cNvSpPr>
                <a:spLocks/>
              </p:cNvSpPr>
              <p:nvPr/>
            </p:nvSpPr>
            <p:spPr bwMode="auto">
              <a:xfrm>
                <a:off x="4003" y="1290"/>
                <a:ext cx="57" cy="70"/>
              </a:xfrm>
              <a:custGeom>
                <a:avLst/>
                <a:gdLst/>
                <a:ahLst/>
                <a:cxnLst>
                  <a:cxn ang="0">
                    <a:pos x="0" y="70"/>
                  </a:cxn>
                  <a:cxn ang="0">
                    <a:pos x="15" y="65"/>
                  </a:cxn>
                  <a:cxn ang="0">
                    <a:pos x="36" y="65"/>
                  </a:cxn>
                  <a:cxn ang="0">
                    <a:pos x="57" y="51"/>
                  </a:cxn>
                  <a:cxn ang="0">
                    <a:pos x="57" y="28"/>
                  </a:cxn>
                  <a:cxn ang="0">
                    <a:pos x="31" y="0"/>
                  </a:cxn>
                  <a:cxn ang="0">
                    <a:pos x="15" y="14"/>
                  </a:cxn>
                  <a:cxn ang="0">
                    <a:pos x="0" y="70"/>
                  </a:cxn>
                </a:cxnLst>
                <a:rect l="0" t="0" r="r" b="b"/>
                <a:pathLst>
                  <a:path w="57" h="70">
                    <a:moveTo>
                      <a:pt x="0" y="70"/>
                    </a:moveTo>
                    <a:lnTo>
                      <a:pt x="15" y="65"/>
                    </a:lnTo>
                    <a:lnTo>
                      <a:pt x="36" y="65"/>
                    </a:lnTo>
                    <a:lnTo>
                      <a:pt x="57" y="51"/>
                    </a:lnTo>
                    <a:lnTo>
                      <a:pt x="57" y="28"/>
                    </a:lnTo>
                    <a:lnTo>
                      <a:pt x="31" y="0"/>
                    </a:lnTo>
                    <a:lnTo>
                      <a:pt x="15" y="14"/>
                    </a:lnTo>
                    <a:lnTo>
                      <a:pt x="0" y="70"/>
                    </a:lnTo>
                  </a:path>
                </a:pathLst>
              </a:custGeom>
              <a:grpFill/>
              <a:ln w="4763" cap="rnd">
                <a:solidFill>
                  <a:schemeClr val="bg1"/>
                </a:solidFill>
                <a:prstDash val="solid"/>
                <a:round/>
                <a:headEnd/>
                <a:tailEnd/>
              </a:ln>
            </p:spPr>
            <p:txBody>
              <a:bodyPr/>
              <a:lstStyle/>
              <a:p>
                <a:endParaRPr lang="it-IT"/>
              </a:p>
            </p:txBody>
          </p:sp>
        </p:grpSp>
        <p:sp>
          <p:nvSpPr>
            <p:cNvPr id="4405" name="Freeform 1097"/>
            <p:cNvSpPr>
              <a:spLocks/>
            </p:cNvSpPr>
            <p:nvPr/>
          </p:nvSpPr>
          <p:spPr bwMode="auto">
            <a:xfrm>
              <a:off x="6266287" y="3356993"/>
              <a:ext cx="161029" cy="204119"/>
            </a:xfrm>
            <a:custGeom>
              <a:avLst/>
              <a:gdLst/>
              <a:ahLst/>
              <a:cxnLst>
                <a:cxn ang="0">
                  <a:pos x="0" y="70"/>
                </a:cxn>
                <a:cxn ang="0">
                  <a:pos x="5" y="89"/>
                </a:cxn>
                <a:cxn ang="0">
                  <a:pos x="33" y="98"/>
                </a:cxn>
                <a:cxn ang="0">
                  <a:pos x="37" y="118"/>
                </a:cxn>
                <a:cxn ang="0">
                  <a:pos x="80" y="136"/>
                </a:cxn>
                <a:cxn ang="0">
                  <a:pos x="91" y="127"/>
                </a:cxn>
                <a:cxn ang="0">
                  <a:pos x="91" y="113"/>
                </a:cxn>
                <a:cxn ang="0">
                  <a:pos x="96" y="89"/>
                </a:cxn>
                <a:cxn ang="0">
                  <a:pos x="86" y="70"/>
                </a:cxn>
                <a:cxn ang="0">
                  <a:pos x="65" y="66"/>
                </a:cxn>
                <a:cxn ang="0">
                  <a:pos x="65" y="47"/>
                </a:cxn>
                <a:cxn ang="0">
                  <a:pos x="65" y="33"/>
                </a:cxn>
                <a:cxn ang="0">
                  <a:pos x="43" y="0"/>
                </a:cxn>
                <a:cxn ang="0">
                  <a:pos x="26" y="24"/>
                </a:cxn>
                <a:cxn ang="0">
                  <a:pos x="21" y="47"/>
                </a:cxn>
                <a:cxn ang="0">
                  <a:pos x="0" y="70"/>
                </a:cxn>
              </a:cxnLst>
              <a:rect l="0" t="0" r="r" b="b"/>
              <a:pathLst>
                <a:path w="96" h="136">
                  <a:moveTo>
                    <a:pt x="0" y="70"/>
                  </a:moveTo>
                  <a:lnTo>
                    <a:pt x="5" y="89"/>
                  </a:lnTo>
                  <a:lnTo>
                    <a:pt x="33" y="98"/>
                  </a:lnTo>
                  <a:lnTo>
                    <a:pt x="37" y="118"/>
                  </a:lnTo>
                  <a:lnTo>
                    <a:pt x="80" y="136"/>
                  </a:lnTo>
                  <a:lnTo>
                    <a:pt x="91" y="127"/>
                  </a:lnTo>
                  <a:lnTo>
                    <a:pt x="91" y="113"/>
                  </a:lnTo>
                  <a:lnTo>
                    <a:pt x="96" y="89"/>
                  </a:lnTo>
                  <a:lnTo>
                    <a:pt x="86" y="70"/>
                  </a:lnTo>
                  <a:lnTo>
                    <a:pt x="65" y="66"/>
                  </a:lnTo>
                  <a:lnTo>
                    <a:pt x="65" y="47"/>
                  </a:lnTo>
                  <a:lnTo>
                    <a:pt x="65" y="33"/>
                  </a:lnTo>
                  <a:lnTo>
                    <a:pt x="43" y="0"/>
                  </a:lnTo>
                  <a:lnTo>
                    <a:pt x="26" y="24"/>
                  </a:lnTo>
                  <a:lnTo>
                    <a:pt x="21" y="47"/>
                  </a:lnTo>
                  <a:lnTo>
                    <a:pt x="0" y="70"/>
                  </a:lnTo>
                  <a:close/>
                </a:path>
              </a:pathLst>
            </a:custGeom>
            <a:solidFill>
              <a:srgbClr val="000066"/>
            </a:solidFill>
            <a:ln w="9525">
              <a:solidFill>
                <a:schemeClr val="bg1"/>
              </a:solidFill>
              <a:round/>
              <a:headEnd/>
              <a:tailEnd/>
            </a:ln>
          </p:spPr>
          <p:txBody>
            <a:bodyPr/>
            <a:lstStyle/>
            <a:p>
              <a:endParaRPr lang="it-IT"/>
            </a:p>
          </p:txBody>
        </p:sp>
        <p:grpSp>
          <p:nvGrpSpPr>
            <p:cNvPr id="4548" name="Group 1105"/>
            <p:cNvGrpSpPr>
              <a:grpSpLocks/>
            </p:cNvGrpSpPr>
            <p:nvPr/>
          </p:nvGrpSpPr>
          <p:grpSpPr bwMode="auto">
            <a:xfrm>
              <a:off x="5685189" y="3372102"/>
              <a:ext cx="154320" cy="114067"/>
              <a:chOff x="3564" y="1181"/>
              <a:chExt cx="92" cy="76"/>
            </a:xfrm>
            <a:solidFill>
              <a:schemeClr val="bg1">
                <a:lumMod val="75000"/>
              </a:schemeClr>
            </a:solidFill>
          </p:grpSpPr>
          <p:sp>
            <p:nvSpPr>
              <p:cNvPr id="7007" name="Freeform 1103"/>
              <p:cNvSpPr>
                <a:spLocks/>
              </p:cNvSpPr>
              <p:nvPr/>
            </p:nvSpPr>
            <p:spPr bwMode="auto">
              <a:xfrm>
                <a:off x="3564" y="1181"/>
                <a:ext cx="92" cy="76"/>
              </a:xfrm>
              <a:custGeom>
                <a:avLst/>
                <a:gdLst/>
                <a:ahLst/>
                <a:cxnLst>
                  <a:cxn ang="0">
                    <a:pos x="0" y="76"/>
                  </a:cxn>
                  <a:cxn ang="0">
                    <a:pos x="22" y="76"/>
                  </a:cxn>
                  <a:cxn ang="0">
                    <a:pos x="32" y="58"/>
                  </a:cxn>
                  <a:cxn ang="0">
                    <a:pos x="60" y="62"/>
                  </a:cxn>
                  <a:cxn ang="0">
                    <a:pos x="65" y="58"/>
                  </a:cxn>
                  <a:cxn ang="0">
                    <a:pos x="65" y="34"/>
                  </a:cxn>
                  <a:cxn ang="0">
                    <a:pos x="81" y="34"/>
                  </a:cxn>
                  <a:cxn ang="0">
                    <a:pos x="92" y="29"/>
                  </a:cxn>
                  <a:cxn ang="0">
                    <a:pos x="86" y="0"/>
                  </a:cxn>
                  <a:cxn ang="0">
                    <a:pos x="70" y="19"/>
                  </a:cxn>
                  <a:cxn ang="0">
                    <a:pos x="65" y="34"/>
                  </a:cxn>
                  <a:cxn ang="0">
                    <a:pos x="38" y="43"/>
                  </a:cxn>
                  <a:cxn ang="0">
                    <a:pos x="32" y="58"/>
                  </a:cxn>
                  <a:cxn ang="0">
                    <a:pos x="17" y="58"/>
                  </a:cxn>
                  <a:cxn ang="0">
                    <a:pos x="0" y="76"/>
                  </a:cxn>
                </a:cxnLst>
                <a:rect l="0" t="0" r="r" b="b"/>
                <a:pathLst>
                  <a:path w="92" h="76">
                    <a:moveTo>
                      <a:pt x="0" y="76"/>
                    </a:moveTo>
                    <a:lnTo>
                      <a:pt x="22" y="76"/>
                    </a:lnTo>
                    <a:lnTo>
                      <a:pt x="32" y="58"/>
                    </a:lnTo>
                    <a:lnTo>
                      <a:pt x="60" y="62"/>
                    </a:lnTo>
                    <a:lnTo>
                      <a:pt x="65" y="58"/>
                    </a:lnTo>
                    <a:lnTo>
                      <a:pt x="65" y="34"/>
                    </a:lnTo>
                    <a:lnTo>
                      <a:pt x="81" y="34"/>
                    </a:lnTo>
                    <a:lnTo>
                      <a:pt x="92" y="29"/>
                    </a:lnTo>
                    <a:lnTo>
                      <a:pt x="86" y="0"/>
                    </a:lnTo>
                    <a:lnTo>
                      <a:pt x="70" y="19"/>
                    </a:lnTo>
                    <a:lnTo>
                      <a:pt x="65" y="34"/>
                    </a:lnTo>
                    <a:lnTo>
                      <a:pt x="38" y="43"/>
                    </a:lnTo>
                    <a:lnTo>
                      <a:pt x="32" y="58"/>
                    </a:lnTo>
                    <a:lnTo>
                      <a:pt x="17" y="58"/>
                    </a:lnTo>
                    <a:lnTo>
                      <a:pt x="0" y="76"/>
                    </a:lnTo>
                    <a:close/>
                  </a:path>
                </a:pathLst>
              </a:custGeom>
              <a:grpFill/>
              <a:ln w="9525">
                <a:solidFill>
                  <a:schemeClr val="bg1"/>
                </a:solidFill>
                <a:round/>
                <a:headEnd/>
                <a:tailEnd/>
              </a:ln>
            </p:spPr>
            <p:txBody>
              <a:bodyPr/>
              <a:lstStyle/>
              <a:p>
                <a:endParaRPr lang="it-IT"/>
              </a:p>
            </p:txBody>
          </p:sp>
          <p:sp>
            <p:nvSpPr>
              <p:cNvPr id="7008" name="Freeform 1104"/>
              <p:cNvSpPr>
                <a:spLocks/>
              </p:cNvSpPr>
              <p:nvPr/>
            </p:nvSpPr>
            <p:spPr bwMode="auto">
              <a:xfrm>
                <a:off x="3564" y="1181"/>
                <a:ext cx="92" cy="76"/>
              </a:xfrm>
              <a:custGeom>
                <a:avLst/>
                <a:gdLst/>
                <a:ahLst/>
                <a:cxnLst>
                  <a:cxn ang="0">
                    <a:pos x="0" y="76"/>
                  </a:cxn>
                  <a:cxn ang="0">
                    <a:pos x="22" y="76"/>
                  </a:cxn>
                  <a:cxn ang="0">
                    <a:pos x="32" y="58"/>
                  </a:cxn>
                  <a:cxn ang="0">
                    <a:pos x="60" y="62"/>
                  </a:cxn>
                  <a:cxn ang="0">
                    <a:pos x="65" y="58"/>
                  </a:cxn>
                  <a:cxn ang="0">
                    <a:pos x="65" y="34"/>
                  </a:cxn>
                  <a:cxn ang="0">
                    <a:pos x="81" y="34"/>
                  </a:cxn>
                  <a:cxn ang="0">
                    <a:pos x="92" y="29"/>
                  </a:cxn>
                  <a:cxn ang="0">
                    <a:pos x="86" y="0"/>
                  </a:cxn>
                  <a:cxn ang="0">
                    <a:pos x="70" y="19"/>
                  </a:cxn>
                  <a:cxn ang="0">
                    <a:pos x="65" y="34"/>
                  </a:cxn>
                  <a:cxn ang="0">
                    <a:pos x="38" y="43"/>
                  </a:cxn>
                  <a:cxn ang="0">
                    <a:pos x="32" y="58"/>
                  </a:cxn>
                  <a:cxn ang="0">
                    <a:pos x="17" y="58"/>
                  </a:cxn>
                  <a:cxn ang="0">
                    <a:pos x="0" y="76"/>
                  </a:cxn>
                </a:cxnLst>
                <a:rect l="0" t="0" r="r" b="b"/>
                <a:pathLst>
                  <a:path w="92" h="76">
                    <a:moveTo>
                      <a:pt x="0" y="76"/>
                    </a:moveTo>
                    <a:lnTo>
                      <a:pt x="22" y="76"/>
                    </a:lnTo>
                    <a:lnTo>
                      <a:pt x="32" y="58"/>
                    </a:lnTo>
                    <a:lnTo>
                      <a:pt x="60" y="62"/>
                    </a:lnTo>
                    <a:lnTo>
                      <a:pt x="65" y="58"/>
                    </a:lnTo>
                    <a:lnTo>
                      <a:pt x="65" y="34"/>
                    </a:lnTo>
                    <a:lnTo>
                      <a:pt x="81" y="34"/>
                    </a:lnTo>
                    <a:lnTo>
                      <a:pt x="92" y="29"/>
                    </a:lnTo>
                    <a:lnTo>
                      <a:pt x="86" y="0"/>
                    </a:lnTo>
                    <a:lnTo>
                      <a:pt x="70" y="19"/>
                    </a:lnTo>
                    <a:lnTo>
                      <a:pt x="65" y="34"/>
                    </a:lnTo>
                    <a:lnTo>
                      <a:pt x="38" y="43"/>
                    </a:lnTo>
                    <a:lnTo>
                      <a:pt x="32" y="58"/>
                    </a:lnTo>
                    <a:lnTo>
                      <a:pt x="17" y="58"/>
                    </a:lnTo>
                    <a:lnTo>
                      <a:pt x="0" y="76"/>
                    </a:lnTo>
                    <a:close/>
                  </a:path>
                </a:pathLst>
              </a:custGeom>
              <a:grpFill/>
              <a:ln w="4763" cap="rnd">
                <a:solidFill>
                  <a:schemeClr val="bg1"/>
                </a:solidFill>
                <a:prstDash val="solid"/>
                <a:round/>
                <a:headEnd/>
                <a:tailEnd/>
              </a:ln>
            </p:spPr>
            <p:txBody>
              <a:bodyPr/>
              <a:lstStyle/>
              <a:p>
                <a:endParaRPr lang="it-IT"/>
              </a:p>
            </p:txBody>
          </p:sp>
        </p:grpSp>
        <p:grpSp>
          <p:nvGrpSpPr>
            <p:cNvPr id="4549" name="Group 1108"/>
            <p:cNvGrpSpPr>
              <a:grpSpLocks/>
            </p:cNvGrpSpPr>
            <p:nvPr/>
          </p:nvGrpSpPr>
          <p:grpSpPr bwMode="auto">
            <a:xfrm>
              <a:off x="5685189" y="3372102"/>
              <a:ext cx="154320" cy="114067"/>
              <a:chOff x="3564" y="1181"/>
              <a:chExt cx="92" cy="76"/>
            </a:xfrm>
            <a:solidFill>
              <a:schemeClr val="bg1">
                <a:lumMod val="75000"/>
              </a:schemeClr>
            </a:solidFill>
          </p:grpSpPr>
          <p:sp>
            <p:nvSpPr>
              <p:cNvPr id="7005" name="Freeform 1106"/>
              <p:cNvSpPr>
                <a:spLocks/>
              </p:cNvSpPr>
              <p:nvPr/>
            </p:nvSpPr>
            <p:spPr bwMode="auto">
              <a:xfrm>
                <a:off x="3564" y="1181"/>
                <a:ext cx="92" cy="76"/>
              </a:xfrm>
              <a:custGeom>
                <a:avLst/>
                <a:gdLst/>
                <a:ahLst/>
                <a:cxnLst>
                  <a:cxn ang="0">
                    <a:pos x="0" y="76"/>
                  </a:cxn>
                  <a:cxn ang="0">
                    <a:pos x="22" y="76"/>
                  </a:cxn>
                  <a:cxn ang="0">
                    <a:pos x="32" y="58"/>
                  </a:cxn>
                  <a:cxn ang="0">
                    <a:pos x="60" y="62"/>
                  </a:cxn>
                  <a:cxn ang="0">
                    <a:pos x="65" y="58"/>
                  </a:cxn>
                  <a:cxn ang="0">
                    <a:pos x="65" y="34"/>
                  </a:cxn>
                  <a:cxn ang="0">
                    <a:pos x="81" y="34"/>
                  </a:cxn>
                  <a:cxn ang="0">
                    <a:pos x="92" y="29"/>
                  </a:cxn>
                  <a:cxn ang="0">
                    <a:pos x="86" y="0"/>
                  </a:cxn>
                  <a:cxn ang="0">
                    <a:pos x="70" y="19"/>
                  </a:cxn>
                  <a:cxn ang="0">
                    <a:pos x="65" y="34"/>
                  </a:cxn>
                  <a:cxn ang="0">
                    <a:pos x="38" y="43"/>
                  </a:cxn>
                  <a:cxn ang="0">
                    <a:pos x="32" y="58"/>
                  </a:cxn>
                  <a:cxn ang="0">
                    <a:pos x="17" y="58"/>
                  </a:cxn>
                  <a:cxn ang="0">
                    <a:pos x="0" y="76"/>
                  </a:cxn>
                </a:cxnLst>
                <a:rect l="0" t="0" r="r" b="b"/>
                <a:pathLst>
                  <a:path w="92" h="76">
                    <a:moveTo>
                      <a:pt x="0" y="76"/>
                    </a:moveTo>
                    <a:lnTo>
                      <a:pt x="22" y="76"/>
                    </a:lnTo>
                    <a:lnTo>
                      <a:pt x="32" y="58"/>
                    </a:lnTo>
                    <a:lnTo>
                      <a:pt x="60" y="62"/>
                    </a:lnTo>
                    <a:lnTo>
                      <a:pt x="65" y="58"/>
                    </a:lnTo>
                    <a:lnTo>
                      <a:pt x="65" y="34"/>
                    </a:lnTo>
                    <a:lnTo>
                      <a:pt x="81" y="34"/>
                    </a:lnTo>
                    <a:lnTo>
                      <a:pt x="92" y="29"/>
                    </a:lnTo>
                    <a:lnTo>
                      <a:pt x="86" y="0"/>
                    </a:lnTo>
                    <a:lnTo>
                      <a:pt x="70" y="19"/>
                    </a:lnTo>
                    <a:lnTo>
                      <a:pt x="65" y="34"/>
                    </a:lnTo>
                    <a:lnTo>
                      <a:pt x="38" y="43"/>
                    </a:lnTo>
                    <a:lnTo>
                      <a:pt x="32" y="58"/>
                    </a:lnTo>
                    <a:lnTo>
                      <a:pt x="17" y="58"/>
                    </a:lnTo>
                    <a:lnTo>
                      <a:pt x="0" y="76"/>
                    </a:lnTo>
                    <a:close/>
                  </a:path>
                </a:pathLst>
              </a:custGeom>
              <a:grpFill/>
              <a:ln w="9525">
                <a:solidFill>
                  <a:schemeClr val="bg1"/>
                </a:solidFill>
                <a:round/>
                <a:headEnd/>
                <a:tailEnd/>
              </a:ln>
            </p:spPr>
            <p:txBody>
              <a:bodyPr/>
              <a:lstStyle/>
              <a:p>
                <a:endParaRPr lang="it-IT"/>
              </a:p>
            </p:txBody>
          </p:sp>
          <p:sp>
            <p:nvSpPr>
              <p:cNvPr id="7006" name="Freeform 1107"/>
              <p:cNvSpPr>
                <a:spLocks/>
              </p:cNvSpPr>
              <p:nvPr/>
            </p:nvSpPr>
            <p:spPr bwMode="auto">
              <a:xfrm>
                <a:off x="3564" y="1181"/>
                <a:ext cx="92" cy="76"/>
              </a:xfrm>
              <a:custGeom>
                <a:avLst/>
                <a:gdLst/>
                <a:ahLst/>
                <a:cxnLst>
                  <a:cxn ang="0">
                    <a:pos x="0" y="76"/>
                  </a:cxn>
                  <a:cxn ang="0">
                    <a:pos x="22" y="76"/>
                  </a:cxn>
                  <a:cxn ang="0">
                    <a:pos x="32" y="58"/>
                  </a:cxn>
                  <a:cxn ang="0">
                    <a:pos x="60" y="62"/>
                  </a:cxn>
                  <a:cxn ang="0">
                    <a:pos x="65" y="58"/>
                  </a:cxn>
                  <a:cxn ang="0">
                    <a:pos x="65" y="34"/>
                  </a:cxn>
                  <a:cxn ang="0">
                    <a:pos x="81" y="34"/>
                  </a:cxn>
                  <a:cxn ang="0">
                    <a:pos x="92" y="29"/>
                  </a:cxn>
                  <a:cxn ang="0">
                    <a:pos x="86" y="0"/>
                  </a:cxn>
                  <a:cxn ang="0">
                    <a:pos x="70" y="19"/>
                  </a:cxn>
                  <a:cxn ang="0">
                    <a:pos x="65" y="34"/>
                  </a:cxn>
                  <a:cxn ang="0">
                    <a:pos x="38" y="43"/>
                  </a:cxn>
                  <a:cxn ang="0">
                    <a:pos x="32" y="58"/>
                  </a:cxn>
                  <a:cxn ang="0">
                    <a:pos x="17" y="58"/>
                  </a:cxn>
                  <a:cxn ang="0">
                    <a:pos x="0" y="76"/>
                  </a:cxn>
                </a:cxnLst>
                <a:rect l="0" t="0" r="r" b="b"/>
                <a:pathLst>
                  <a:path w="92" h="76">
                    <a:moveTo>
                      <a:pt x="0" y="76"/>
                    </a:moveTo>
                    <a:lnTo>
                      <a:pt x="22" y="76"/>
                    </a:lnTo>
                    <a:lnTo>
                      <a:pt x="32" y="58"/>
                    </a:lnTo>
                    <a:lnTo>
                      <a:pt x="60" y="62"/>
                    </a:lnTo>
                    <a:lnTo>
                      <a:pt x="65" y="58"/>
                    </a:lnTo>
                    <a:lnTo>
                      <a:pt x="65" y="34"/>
                    </a:lnTo>
                    <a:lnTo>
                      <a:pt x="81" y="34"/>
                    </a:lnTo>
                    <a:lnTo>
                      <a:pt x="92" y="29"/>
                    </a:lnTo>
                    <a:lnTo>
                      <a:pt x="86" y="0"/>
                    </a:lnTo>
                    <a:lnTo>
                      <a:pt x="70" y="19"/>
                    </a:lnTo>
                    <a:lnTo>
                      <a:pt x="65" y="34"/>
                    </a:lnTo>
                    <a:lnTo>
                      <a:pt x="38" y="43"/>
                    </a:lnTo>
                    <a:lnTo>
                      <a:pt x="32" y="58"/>
                    </a:lnTo>
                    <a:lnTo>
                      <a:pt x="17" y="58"/>
                    </a:lnTo>
                    <a:lnTo>
                      <a:pt x="0" y="76"/>
                    </a:lnTo>
                  </a:path>
                </a:pathLst>
              </a:custGeom>
              <a:grpFill/>
              <a:ln w="4763" cap="rnd">
                <a:solidFill>
                  <a:schemeClr val="bg1"/>
                </a:solidFill>
                <a:prstDash val="solid"/>
                <a:round/>
                <a:headEnd/>
                <a:tailEnd/>
              </a:ln>
            </p:spPr>
            <p:txBody>
              <a:bodyPr/>
              <a:lstStyle/>
              <a:p>
                <a:endParaRPr lang="it-IT"/>
              </a:p>
            </p:txBody>
          </p:sp>
        </p:grpSp>
        <p:grpSp>
          <p:nvGrpSpPr>
            <p:cNvPr id="4550" name="Group 1111"/>
            <p:cNvGrpSpPr>
              <a:grpSpLocks/>
            </p:cNvGrpSpPr>
            <p:nvPr/>
          </p:nvGrpSpPr>
          <p:grpSpPr bwMode="auto">
            <a:xfrm>
              <a:off x="5660028" y="3345086"/>
              <a:ext cx="70450" cy="97557"/>
              <a:chOff x="3549" y="1163"/>
              <a:chExt cx="42" cy="65"/>
            </a:xfrm>
            <a:solidFill>
              <a:schemeClr val="bg1">
                <a:lumMod val="75000"/>
              </a:schemeClr>
            </a:solidFill>
          </p:grpSpPr>
          <p:sp>
            <p:nvSpPr>
              <p:cNvPr id="7003" name="Freeform 1109"/>
              <p:cNvSpPr>
                <a:spLocks/>
              </p:cNvSpPr>
              <p:nvPr/>
            </p:nvSpPr>
            <p:spPr bwMode="auto">
              <a:xfrm>
                <a:off x="3549" y="1163"/>
                <a:ext cx="42" cy="65"/>
              </a:xfrm>
              <a:custGeom>
                <a:avLst/>
                <a:gdLst/>
                <a:ahLst/>
                <a:cxnLst>
                  <a:cxn ang="0">
                    <a:pos x="0" y="61"/>
                  </a:cxn>
                  <a:cxn ang="0">
                    <a:pos x="16" y="65"/>
                  </a:cxn>
                  <a:cxn ang="0">
                    <a:pos x="42" y="61"/>
                  </a:cxn>
                  <a:cxn ang="0">
                    <a:pos x="37" y="47"/>
                  </a:cxn>
                  <a:cxn ang="0">
                    <a:pos x="42" y="23"/>
                  </a:cxn>
                  <a:cxn ang="0">
                    <a:pos x="42" y="0"/>
                  </a:cxn>
                  <a:cxn ang="0">
                    <a:pos x="21" y="19"/>
                  </a:cxn>
                  <a:cxn ang="0">
                    <a:pos x="21" y="42"/>
                  </a:cxn>
                  <a:cxn ang="0">
                    <a:pos x="5" y="42"/>
                  </a:cxn>
                  <a:cxn ang="0">
                    <a:pos x="0" y="61"/>
                  </a:cxn>
                </a:cxnLst>
                <a:rect l="0" t="0" r="r" b="b"/>
                <a:pathLst>
                  <a:path w="42" h="65">
                    <a:moveTo>
                      <a:pt x="0" y="61"/>
                    </a:moveTo>
                    <a:lnTo>
                      <a:pt x="16" y="65"/>
                    </a:lnTo>
                    <a:lnTo>
                      <a:pt x="42" y="61"/>
                    </a:lnTo>
                    <a:lnTo>
                      <a:pt x="37" y="47"/>
                    </a:lnTo>
                    <a:lnTo>
                      <a:pt x="42" y="23"/>
                    </a:lnTo>
                    <a:lnTo>
                      <a:pt x="42" y="0"/>
                    </a:lnTo>
                    <a:lnTo>
                      <a:pt x="21" y="19"/>
                    </a:lnTo>
                    <a:lnTo>
                      <a:pt x="21" y="42"/>
                    </a:lnTo>
                    <a:lnTo>
                      <a:pt x="5" y="42"/>
                    </a:lnTo>
                    <a:lnTo>
                      <a:pt x="0" y="61"/>
                    </a:lnTo>
                    <a:close/>
                  </a:path>
                </a:pathLst>
              </a:custGeom>
              <a:grpFill/>
              <a:ln w="9525">
                <a:solidFill>
                  <a:schemeClr val="bg1"/>
                </a:solidFill>
                <a:round/>
                <a:headEnd/>
                <a:tailEnd/>
              </a:ln>
            </p:spPr>
            <p:txBody>
              <a:bodyPr/>
              <a:lstStyle/>
              <a:p>
                <a:endParaRPr lang="it-IT"/>
              </a:p>
            </p:txBody>
          </p:sp>
          <p:sp>
            <p:nvSpPr>
              <p:cNvPr id="7004" name="Freeform 1110"/>
              <p:cNvSpPr>
                <a:spLocks/>
              </p:cNvSpPr>
              <p:nvPr/>
            </p:nvSpPr>
            <p:spPr bwMode="auto">
              <a:xfrm>
                <a:off x="3549" y="1163"/>
                <a:ext cx="42" cy="65"/>
              </a:xfrm>
              <a:custGeom>
                <a:avLst/>
                <a:gdLst/>
                <a:ahLst/>
                <a:cxnLst>
                  <a:cxn ang="0">
                    <a:pos x="0" y="61"/>
                  </a:cxn>
                  <a:cxn ang="0">
                    <a:pos x="16" y="65"/>
                  </a:cxn>
                  <a:cxn ang="0">
                    <a:pos x="42" y="61"/>
                  </a:cxn>
                  <a:cxn ang="0">
                    <a:pos x="37" y="47"/>
                  </a:cxn>
                  <a:cxn ang="0">
                    <a:pos x="42" y="23"/>
                  </a:cxn>
                  <a:cxn ang="0">
                    <a:pos x="42" y="0"/>
                  </a:cxn>
                  <a:cxn ang="0">
                    <a:pos x="21" y="19"/>
                  </a:cxn>
                  <a:cxn ang="0">
                    <a:pos x="21" y="42"/>
                  </a:cxn>
                  <a:cxn ang="0">
                    <a:pos x="5" y="42"/>
                  </a:cxn>
                  <a:cxn ang="0">
                    <a:pos x="0" y="61"/>
                  </a:cxn>
                </a:cxnLst>
                <a:rect l="0" t="0" r="r" b="b"/>
                <a:pathLst>
                  <a:path w="42" h="65">
                    <a:moveTo>
                      <a:pt x="0" y="61"/>
                    </a:moveTo>
                    <a:lnTo>
                      <a:pt x="16" y="65"/>
                    </a:lnTo>
                    <a:lnTo>
                      <a:pt x="42" y="61"/>
                    </a:lnTo>
                    <a:lnTo>
                      <a:pt x="37" y="47"/>
                    </a:lnTo>
                    <a:lnTo>
                      <a:pt x="42" y="23"/>
                    </a:lnTo>
                    <a:lnTo>
                      <a:pt x="42" y="0"/>
                    </a:lnTo>
                    <a:lnTo>
                      <a:pt x="21" y="19"/>
                    </a:lnTo>
                    <a:lnTo>
                      <a:pt x="21" y="42"/>
                    </a:lnTo>
                    <a:lnTo>
                      <a:pt x="5" y="42"/>
                    </a:lnTo>
                    <a:lnTo>
                      <a:pt x="0" y="61"/>
                    </a:lnTo>
                    <a:close/>
                  </a:path>
                </a:pathLst>
              </a:custGeom>
              <a:grpFill/>
              <a:ln w="4763" cap="rnd">
                <a:solidFill>
                  <a:schemeClr val="bg1"/>
                </a:solidFill>
                <a:prstDash val="solid"/>
                <a:round/>
                <a:headEnd/>
                <a:tailEnd/>
              </a:ln>
            </p:spPr>
            <p:txBody>
              <a:bodyPr/>
              <a:lstStyle/>
              <a:p>
                <a:endParaRPr lang="it-IT"/>
              </a:p>
            </p:txBody>
          </p:sp>
        </p:grpSp>
        <p:grpSp>
          <p:nvGrpSpPr>
            <p:cNvPr id="4551" name="Group 1114"/>
            <p:cNvGrpSpPr>
              <a:grpSpLocks/>
            </p:cNvGrpSpPr>
            <p:nvPr/>
          </p:nvGrpSpPr>
          <p:grpSpPr bwMode="auto">
            <a:xfrm>
              <a:off x="5660028" y="3345086"/>
              <a:ext cx="70450" cy="97557"/>
              <a:chOff x="3549" y="1163"/>
              <a:chExt cx="42" cy="65"/>
            </a:xfrm>
            <a:solidFill>
              <a:schemeClr val="bg1">
                <a:lumMod val="75000"/>
              </a:schemeClr>
            </a:solidFill>
          </p:grpSpPr>
          <p:sp>
            <p:nvSpPr>
              <p:cNvPr id="7001" name="Freeform 1112"/>
              <p:cNvSpPr>
                <a:spLocks/>
              </p:cNvSpPr>
              <p:nvPr/>
            </p:nvSpPr>
            <p:spPr bwMode="auto">
              <a:xfrm>
                <a:off x="3549" y="1163"/>
                <a:ext cx="42" cy="65"/>
              </a:xfrm>
              <a:custGeom>
                <a:avLst/>
                <a:gdLst/>
                <a:ahLst/>
                <a:cxnLst>
                  <a:cxn ang="0">
                    <a:pos x="0" y="61"/>
                  </a:cxn>
                  <a:cxn ang="0">
                    <a:pos x="16" y="65"/>
                  </a:cxn>
                  <a:cxn ang="0">
                    <a:pos x="42" y="61"/>
                  </a:cxn>
                  <a:cxn ang="0">
                    <a:pos x="37" y="47"/>
                  </a:cxn>
                  <a:cxn ang="0">
                    <a:pos x="42" y="23"/>
                  </a:cxn>
                  <a:cxn ang="0">
                    <a:pos x="42" y="0"/>
                  </a:cxn>
                  <a:cxn ang="0">
                    <a:pos x="21" y="19"/>
                  </a:cxn>
                  <a:cxn ang="0">
                    <a:pos x="21" y="42"/>
                  </a:cxn>
                  <a:cxn ang="0">
                    <a:pos x="5" y="42"/>
                  </a:cxn>
                  <a:cxn ang="0">
                    <a:pos x="0" y="61"/>
                  </a:cxn>
                </a:cxnLst>
                <a:rect l="0" t="0" r="r" b="b"/>
                <a:pathLst>
                  <a:path w="42" h="65">
                    <a:moveTo>
                      <a:pt x="0" y="61"/>
                    </a:moveTo>
                    <a:lnTo>
                      <a:pt x="16" y="65"/>
                    </a:lnTo>
                    <a:lnTo>
                      <a:pt x="42" y="61"/>
                    </a:lnTo>
                    <a:lnTo>
                      <a:pt x="37" y="47"/>
                    </a:lnTo>
                    <a:lnTo>
                      <a:pt x="42" y="23"/>
                    </a:lnTo>
                    <a:lnTo>
                      <a:pt x="42" y="0"/>
                    </a:lnTo>
                    <a:lnTo>
                      <a:pt x="21" y="19"/>
                    </a:lnTo>
                    <a:lnTo>
                      <a:pt x="21" y="42"/>
                    </a:lnTo>
                    <a:lnTo>
                      <a:pt x="5" y="42"/>
                    </a:lnTo>
                    <a:lnTo>
                      <a:pt x="0" y="61"/>
                    </a:lnTo>
                    <a:close/>
                  </a:path>
                </a:pathLst>
              </a:custGeom>
              <a:grpFill/>
              <a:ln w="9525">
                <a:solidFill>
                  <a:schemeClr val="bg1"/>
                </a:solidFill>
                <a:round/>
                <a:headEnd/>
                <a:tailEnd/>
              </a:ln>
            </p:spPr>
            <p:txBody>
              <a:bodyPr/>
              <a:lstStyle/>
              <a:p>
                <a:endParaRPr lang="it-IT"/>
              </a:p>
            </p:txBody>
          </p:sp>
          <p:sp>
            <p:nvSpPr>
              <p:cNvPr id="7002" name="Freeform 1113"/>
              <p:cNvSpPr>
                <a:spLocks/>
              </p:cNvSpPr>
              <p:nvPr/>
            </p:nvSpPr>
            <p:spPr bwMode="auto">
              <a:xfrm>
                <a:off x="3549" y="1163"/>
                <a:ext cx="42" cy="65"/>
              </a:xfrm>
              <a:custGeom>
                <a:avLst/>
                <a:gdLst/>
                <a:ahLst/>
                <a:cxnLst>
                  <a:cxn ang="0">
                    <a:pos x="0" y="61"/>
                  </a:cxn>
                  <a:cxn ang="0">
                    <a:pos x="16" y="65"/>
                  </a:cxn>
                  <a:cxn ang="0">
                    <a:pos x="42" y="61"/>
                  </a:cxn>
                  <a:cxn ang="0">
                    <a:pos x="37" y="47"/>
                  </a:cxn>
                  <a:cxn ang="0">
                    <a:pos x="42" y="23"/>
                  </a:cxn>
                  <a:cxn ang="0">
                    <a:pos x="42" y="0"/>
                  </a:cxn>
                  <a:cxn ang="0">
                    <a:pos x="21" y="19"/>
                  </a:cxn>
                  <a:cxn ang="0">
                    <a:pos x="21" y="42"/>
                  </a:cxn>
                  <a:cxn ang="0">
                    <a:pos x="5" y="42"/>
                  </a:cxn>
                  <a:cxn ang="0">
                    <a:pos x="0" y="61"/>
                  </a:cxn>
                </a:cxnLst>
                <a:rect l="0" t="0" r="r" b="b"/>
                <a:pathLst>
                  <a:path w="42" h="65">
                    <a:moveTo>
                      <a:pt x="0" y="61"/>
                    </a:moveTo>
                    <a:lnTo>
                      <a:pt x="16" y="65"/>
                    </a:lnTo>
                    <a:lnTo>
                      <a:pt x="42" y="61"/>
                    </a:lnTo>
                    <a:lnTo>
                      <a:pt x="37" y="47"/>
                    </a:lnTo>
                    <a:lnTo>
                      <a:pt x="42" y="23"/>
                    </a:lnTo>
                    <a:lnTo>
                      <a:pt x="42" y="0"/>
                    </a:lnTo>
                    <a:lnTo>
                      <a:pt x="21" y="19"/>
                    </a:lnTo>
                    <a:lnTo>
                      <a:pt x="21" y="42"/>
                    </a:lnTo>
                    <a:lnTo>
                      <a:pt x="5" y="42"/>
                    </a:lnTo>
                    <a:lnTo>
                      <a:pt x="0" y="61"/>
                    </a:lnTo>
                  </a:path>
                </a:pathLst>
              </a:custGeom>
              <a:grpFill/>
              <a:ln w="4763" cap="rnd">
                <a:solidFill>
                  <a:schemeClr val="bg1"/>
                </a:solidFill>
                <a:prstDash val="solid"/>
                <a:round/>
                <a:headEnd/>
                <a:tailEnd/>
              </a:ln>
            </p:spPr>
            <p:txBody>
              <a:bodyPr/>
              <a:lstStyle/>
              <a:p>
                <a:endParaRPr lang="it-IT"/>
              </a:p>
            </p:txBody>
          </p:sp>
        </p:grpSp>
        <p:grpSp>
          <p:nvGrpSpPr>
            <p:cNvPr id="4552" name="Group 1117"/>
            <p:cNvGrpSpPr>
              <a:grpSpLocks/>
            </p:cNvGrpSpPr>
            <p:nvPr/>
          </p:nvGrpSpPr>
          <p:grpSpPr bwMode="auto">
            <a:xfrm>
              <a:off x="5634866" y="3459153"/>
              <a:ext cx="33547" cy="19511"/>
              <a:chOff x="3534" y="1239"/>
              <a:chExt cx="20" cy="13"/>
            </a:xfrm>
            <a:solidFill>
              <a:schemeClr val="bg1">
                <a:lumMod val="75000"/>
              </a:schemeClr>
            </a:solidFill>
          </p:grpSpPr>
          <p:sp>
            <p:nvSpPr>
              <p:cNvPr id="6999" name="Freeform 1115"/>
              <p:cNvSpPr>
                <a:spLocks/>
              </p:cNvSpPr>
              <p:nvPr/>
            </p:nvSpPr>
            <p:spPr bwMode="auto">
              <a:xfrm>
                <a:off x="3534" y="1239"/>
                <a:ext cx="20" cy="13"/>
              </a:xfrm>
              <a:custGeom>
                <a:avLst/>
                <a:gdLst/>
                <a:ahLst/>
                <a:cxnLst>
                  <a:cxn ang="0">
                    <a:pos x="0" y="13"/>
                  </a:cxn>
                  <a:cxn ang="0">
                    <a:pos x="20" y="13"/>
                  </a:cxn>
                  <a:cxn ang="0">
                    <a:pos x="15" y="0"/>
                  </a:cxn>
                  <a:cxn ang="0">
                    <a:pos x="0" y="13"/>
                  </a:cxn>
                </a:cxnLst>
                <a:rect l="0" t="0" r="r" b="b"/>
                <a:pathLst>
                  <a:path w="20" h="13">
                    <a:moveTo>
                      <a:pt x="0" y="13"/>
                    </a:moveTo>
                    <a:lnTo>
                      <a:pt x="20" y="13"/>
                    </a:lnTo>
                    <a:lnTo>
                      <a:pt x="15" y="0"/>
                    </a:lnTo>
                    <a:lnTo>
                      <a:pt x="0" y="13"/>
                    </a:lnTo>
                    <a:close/>
                  </a:path>
                </a:pathLst>
              </a:custGeom>
              <a:grpFill/>
              <a:ln w="9525">
                <a:solidFill>
                  <a:schemeClr val="bg1"/>
                </a:solidFill>
                <a:round/>
                <a:headEnd/>
                <a:tailEnd/>
              </a:ln>
            </p:spPr>
            <p:txBody>
              <a:bodyPr/>
              <a:lstStyle/>
              <a:p>
                <a:endParaRPr lang="it-IT"/>
              </a:p>
            </p:txBody>
          </p:sp>
          <p:sp>
            <p:nvSpPr>
              <p:cNvPr id="7000" name="Freeform 1116"/>
              <p:cNvSpPr>
                <a:spLocks/>
              </p:cNvSpPr>
              <p:nvPr/>
            </p:nvSpPr>
            <p:spPr bwMode="auto">
              <a:xfrm>
                <a:off x="3534" y="1239"/>
                <a:ext cx="20" cy="13"/>
              </a:xfrm>
              <a:custGeom>
                <a:avLst/>
                <a:gdLst/>
                <a:ahLst/>
                <a:cxnLst>
                  <a:cxn ang="0">
                    <a:pos x="0" y="13"/>
                  </a:cxn>
                  <a:cxn ang="0">
                    <a:pos x="20" y="13"/>
                  </a:cxn>
                  <a:cxn ang="0">
                    <a:pos x="15" y="0"/>
                  </a:cxn>
                  <a:cxn ang="0">
                    <a:pos x="0" y="13"/>
                  </a:cxn>
                </a:cxnLst>
                <a:rect l="0" t="0" r="r" b="b"/>
                <a:pathLst>
                  <a:path w="20" h="13">
                    <a:moveTo>
                      <a:pt x="0" y="13"/>
                    </a:moveTo>
                    <a:lnTo>
                      <a:pt x="20" y="13"/>
                    </a:lnTo>
                    <a:lnTo>
                      <a:pt x="15" y="0"/>
                    </a:lnTo>
                    <a:lnTo>
                      <a:pt x="0" y="13"/>
                    </a:lnTo>
                    <a:close/>
                  </a:path>
                </a:pathLst>
              </a:custGeom>
              <a:grpFill/>
              <a:ln w="4763" cap="rnd">
                <a:solidFill>
                  <a:schemeClr val="bg1"/>
                </a:solidFill>
                <a:prstDash val="solid"/>
                <a:round/>
                <a:headEnd/>
                <a:tailEnd/>
              </a:ln>
            </p:spPr>
            <p:txBody>
              <a:bodyPr/>
              <a:lstStyle/>
              <a:p>
                <a:endParaRPr lang="it-IT"/>
              </a:p>
            </p:txBody>
          </p:sp>
        </p:grpSp>
        <p:grpSp>
          <p:nvGrpSpPr>
            <p:cNvPr id="4553" name="Group 1120"/>
            <p:cNvGrpSpPr>
              <a:grpSpLocks/>
            </p:cNvGrpSpPr>
            <p:nvPr/>
          </p:nvGrpSpPr>
          <p:grpSpPr bwMode="auto">
            <a:xfrm>
              <a:off x="5634866" y="3459153"/>
              <a:ext cx="33547" cy="19511"/>
              <a:chOff x="3534" y="1239"/>
              <a:chExt cx="20" cy="13"/>
            </a:xfrm>
            <a:solidFill>
              <a:schemeClr val="bg1">
                <a:lumMod val="75000"/>
              </a:schemeClr>
            </a:solidFill>
          </p:grpSpPr>
          <p:sp>
            <p:nvSpPr>
              <p:cNvPr id="6997" name="Freeform 1118"/>
              <p:cNvSpPr>
                <a:spLocks/>
              </p:cNvSpPr>
              <p:nvPr/>
            </p:nvSpPr>
            <p:spPr bwMode="auto">
              <a:xfrm>
                <a:off x="3534" y="1239"/>
                <a:ext cx="20" cy="13"/>
              </a:xfrm>
              <a:custGeom>
                <a:avLst/>
                <a:gdLst/>
                <a:ahLst/>
                <a:cxnLst>
                  <a:cxn ang="0">
                    <a:pos x="0" y="13"/>
                  </a:cxn>
                  <a:cxn ang="0">
                    <a:pos x="20" y="13"/>
                  </a:cxn>
                  <a:cxn ang="0">
                    <a:pos x="15" y="0"/>
                  </a:cxn>
                  <a:cxn ang="0">
                    <a:pos x="0" y="13"/>
                  </a:cxn>
                </a:cxnLst>
                <a:rect l="0" t="0" r="r" b="b"/>
                <a:pathLst>
                  <a:path w="20" h="13">
                    <a:moveTo>
                      <a:pt x="0" y="13"/>
                    </a:moveTo>
                    <a:lnTo>
                      <a:pt x="20" y="13"/>
                    </a:lnTo>
                    <a:lnTo>
                      <a:pt x="15" y="0"/>
                    </a:lnTo>
                    <a:lnTo>
                      <a:pt x="0" y="13"/>
                    </a:lnTo>
                    <a:close/>
                  </a:path>
                </a:pathLst>
              </a:custGeom>
              <a:grpFill/>
              <a:ln w="9525">
                <a:solidFill>
                  <a:schemeClr val="bg1"/>
                </a:solidFill>
                <a:round/>
                <a:headEnd/>
                <a:tailEnd/>
              </a:ln>
            </p:spPr>
            <p:txBody>
              <a:bodyPr/>
              <a:lstStyle/>
              <a:p>
                <a:endParaRPr lang="it-IT"/>
              </a:p>
            </p:txBody>
          </p:sp>
          <p:sp>
            <p:nvSpPr>
              <p:cNvPr id="6998" name="Freeform 1119"/>
              <p:cNvSpPr>
                <a:spLocks/>
              </p:cNvSpPr>
              <p:nvPr/>
            </p:nvSpPr>
            <p:spPr bwMode="auto">
              <a:xfrm>
                <a:off x="3534" y="1239"/>
                <a:ext cx="20" cy="13"/>
              </a:xfrm>
              <a:custGeom>
                <a:avLst/>
                <a:gdLst/>
                <a:ahLst/>
                <a:cxnLst>
                  <a:cxn ang="0">
                    <a:pos x="0" y="13"/>
                  </a:cxn>
                  <a:cxn ang="0">
                    <a:pos x="20" y="13"/>
                  </a:cxn>
                  <a:cxn ang="0">
                    <a:pos x="15" y="0"/>
                  </a:cxn>
                  <a:cxn ang="0">
                    <a:pos x="0" y="13"/>
                  </a:cxn>
                </a:cxnLst>
                <a:rect l="0" t="0" r="r" b="b"/>
                <a:pathLst>
                  <a:path w="20" h="13">
                    <a:moveTo>
                      <a:pt x="0" y="13"/>
                    </a:moveTo>
                    <a:lnTo>
                      <a:pt x="20" y="13"/>
                    </a:lnTo>
                    <a:lnTo>
                      <a:pt x="15" y="0"/>
                    </a:lnTo>
                    <a:lnTo>
                      <a:pt x="0" y="13"/>
                    </a:lnTo>
                  </a:path>
                </a:pathLst>
              </a:custGeom>
              <a:grpFill/>
              <a:ln w="4763" cap="rnd">
                <a:solidFill>
                  <a:schemeClr val="bg1"/>
                </a:solidFill>
                <a:prstDash val="solid"/>
                <a:round/>
                <a:headEnd/>
                <a:tailEnd/>
              </a:ln>
            </p:spPr>
            <p:txBody>
              <a:bodyPr/>
              <a:lstStyle/>
              <a:p>
                <a:endParaRPr lang="it-IT"/>
              </a:p>
            </p:txBody>
          </p:sp>
        </p:grpSp>
        <p:grpSp>
          <p:nvGrpSpPr>
            <p:cNvPr id="4554" name="Group 1123"/>
            <p:cNvGrpSpPr>
              <a:grpSpLocks/>
            </p:cNvGrpSpPr>
            <p:nvPr/>
          </p:nvGrpSpPr>
          <p:grpSpPr bwMode="auto">
            <a:xfrm>
              <a:off x="5498998" y="3423132"/>
              <a:ext cx="107352" cy="69040"/>
              <a:chOff x="3453" y="1215"/>
              <a:chExt cx="64" cy="46"/>
            </a:xfrm>
            <a:solidFill>
              <a:schemeClr val="bg1">
                <a:lumMod val="75000"/>
              </a:schemeClr>
            </a:solidFill>
          </p:grpSpPr>
          <p:sp>
            <p:nvSpPr>
              <p:cNvPr id="6995" name="Freeform 1121"/>
              <p:cNvSpPr>
                <a:spLocks/>
              </p:cNvSpPr>
              <p:nvPr/>
            </p:nvSpPr>
            <p:spPr bwMode="auto">
              <a:xfrm>
                <a:off x="3453" y="1215"/>
                <a:ext cx="64" cy="46"/>
              </a:xfrm>
              <a:custGeom>
                <a:avLst/>
                <a:gdLst/>
                <a:ahLst/>
                <a:cxnLst>
                  <a:cxn ang="0">
                    <a:pos x="0" y="18"/>
                  </a:cxn>
                  <a:cxn ang="0">
                    <a:pos x="11" y="23"/>
                  </a:cxn>
                  <a:cxn ang="0">
                    <a:pos x="22" y="23"/>
                  </a:cxn>
                  <a:cxn ang="0">
                    <a:pos x="22" y="42"/>
                  </a:cxn>
                  <a:cxn ang="0">
                    <a:pos x="37" y="46"/>
                  </a:cxn>
                  <a:cxn ang="0">
                    <a:pos x="48" y="42"/>
                  </a:cxn>
                  <a:cxn ang="0">
                    <a:pos x="48" y="28"/>
                  </a:cxn>
                  <a:cxn ang="0">
                    <a:pos x="64" y="14"/>
                  </a:cxn>
                  <a:cxn ang="0">
                    <a:pos x="53" y="9"/>
                  </a:cxn>
                  <a:cxn ang="0">
                    <a:pos x="32" y="18"/>
                  </a:cxn>
                  <a:cxn ang="0">
                    <a:pos x="32" y="9"/>
                  </a:cxn>
                  <a:cxn ang="0">
                    <a:pos x="22" y="0"/>
                  </a:cxn>
                  <a:cxn ang="0">
                    <a:pos x="0" y="18"/>
                  </a:cxn>
                </a:cxnLst>
                <a:rect l="0" t="0" r="r" b="b"/>
                <a:pathLst>
                  <a:path w="64" h="46">
                    <a:moveTo>
                      <a:pt x="0" y="18"/>
                    </a:moveTo>
                    <a:lnTo>
                      <a:pt x="11" y="23"/>
                    </a:lnTo>
                    <a:lnTo>
                      <a:pt x="22" y="23"/>
                    </a:lnTo>
                    <a:lnTo>
                      <a:pt x="22" y="42"/>
                    </a:lnTo>
                    <a:lnTo>
                      <a:pt x="37" y="46"/>
                    </a:lnTo>
                    <a:lnTo>
                      <a:pt x="48" y="42"/>
                    </a:lnTo>
                    <a:lnTo>
                      <a:pt x="48" y="28"/>
                    </a:lnTo>
                    <a:lnTo>
                      <a:pt x="64" y="14"/>
                    </a:lnTo>
                    <a:lnTo>
                      <a:pt x="53" y="9"/>
                    </a:lnTo>
                    <a:lnTo>
                      <a:pt x="32" y="18"/>
                    </a:lnTo>
                    <a:lnTo>
                      <a:pt x="32" y="9"/>
                    </a:lnTo>
                    <a:lnTo>
                      <a:pt x="22" y="0"/>
                    </a:lnTo>
                    <a:lnTo>
                      <a:pt x="0" y="18"/>
                    </a:lnTo>
                    <a:close/>
                  </a:path>
                </a:pathLst>
              </a:custGeom>
              <a:grpFill/>
              <a:ln w="9525">
                <a:solidFill>
                  <a:schemeClr val="bg1"/>
                </a:solidFill>
                <a:round/>
                <a:headEnd/>
                <a:tailEnd/>
              </a:ln>
            </p:spPr>
            <p:txBody>
              <a:bodyPr/>
              <a:lstStyle/>
              <a:p>
                <a:endParaRPr lang="it-IT"/>
              </a:p>
            </p:txBody>
          </p:sp>
          <p:sp>
            <p:nvSpPr>
              <p:cNvPr id="6996" name="Freeform 1122"/>
              <p:cNvSpPr>
                <a:spLocks/>
              </p:cNvSpPr>
              <p:nvPr/>
            </p:nvSpPr>
            <p:spPr bwMode="auto">
              <a:xfrm>
                <a:off x="3453" y="1215"/>
                <a:ext cx="64" cy="46"/>
              </a:xfrm>
              <a:custGeom>
                <a:avLst/>
                <a:gdLst/>
                <a:ahLst/>
                <a:cxnLst>
                  <a:cxn ang="0">
                    <a:pos x="0" y="18"/>
                  </a:cxn>
                  <a:cxn ang="0">
                    <a:pos x="11" y="23"/>
                  </a:cxn>
                  <a:cxn ang="0">
                    <a:pos x="22" y="23"/>
                  </a:cxn>
                  <a:cxn ang="0">
                    <a:pos x="22" y="42"/>
                  </a:cxn>
                  <a:cxn ang="0">
                    <a:pos x="37" y="46"/>
                  </a:cxn>
                  <a:cxn ang="0">
                    <a:pos x="48" y="42"/>
                  </a:cxn>
                  <a:cxn ang="0">
                    <a:pos x="48" y="28"/>
                  </a:cxn>
                  <a:cxn ang="0">
                    <a:pos x="64" y="14"/>
                  </a:cxn>
                  <a:cxn ang="0">
                    <a:pos x="53" y="9"/>
                  </a:cxn>
                  <a:cxn ang="0">
                    <a:pos x="32" y="18"/>
                  </a:cxn>
                  <a:cxn ang="0">
                    <a:pos x="32" y="9"/>
                  </a:cxn>
                  <a:cxn ang="0">
                    <a:pos x="22" y="0"/>
                  </a:cxn>
                  <a:cxn ang="0">
                    <a:pos x="0" y="18"/>
                  </a:cxn>
                </a:cxnLst>
                <a:rect l="0" t="0" r="r" b="b"/>
                <a:pathLst>
                  <a:path w="64" h="46">
                    <a:moveTo>
                      <a:pt x="0" y="18"/>
                    </a:moveTo>
                    <a:lnTo>
                      <a:pt x="11" y="23"/>
                    </a:lnTo>
                    <a:lnTo>
                      <a:pt x="22" y="23"/>
                    </a:lnTo>
                    <a:lnTo>
                      <a:pt x="22" y="42"/>
                    </a:lnTo>
                    <a:lnTo>
                      <a:pt x="37" y="46"/>
                    </a:lnTo>
                    <a:lnTo>
                      <a:pt x="48" y="42"/>
                    </a:lnTo>
                    <a:lnTo>
                      <a:pt x="48" y="28"/>
                    </a:lnTo>
                    <a:lnTo>
                      <a:pt x="64" y="14"/>
                    </a:lnTo>
                    <a:lnTo>
                      <a:pt x="53" y="9"/>
                    </a:lnTo>
                    <a:lnTo>
                      <a:pt x="32" y="18"/>
                    </a:lnTo>
                    <a:lnTo>
                      <a:pt x="32" y="9"/>
                    </a:lnTo>
                    <a:lnTo>
                      <a:pt x="22" y="0"/>
                    </a:lnTo>
                    <a:lnTo>
                      <a:pt x="0" y="18"/>
                    </a:lnTo>
                    <a:close/>
                  </a:path>
                </a:pathLst>
              </a:custGeom>
              <a:grpFill/>
              <a:ln w="4763" cap="rnd">
                <a:solidFill>
                  <a:schemeClr val="bg1"/>
                </a:solidFill>
                <a:prstDash val="solid"/>
                <a:round/>
                <a:headEnd/>
                <a:tailEnd/>
              </a:ln>
            </p:spPr>
            <p:txBody>
              <a:bodyPr/>
              <a:lstStyle/>
              <a:p>
                <a:endParaRPr lang="it-IT"/>
              </a:p>
            </p:txBody>
          </p:sp>
        </p:grpSp>
        <p:grpSp>
          <p:nvGrpSpPr>
            <p:cNvPr id="4555" name="Group 1126"/>
            <p:cNvGrpSpPr>
              <a:grpSpLocks/>
            </p:cNvGrpSpPr>
            <p:nvPr/>
          </p:nvGrpSpPr>
          <p:grpSpPr bwMode="auto">
            <a:xfrm>
              <a:off x="5498998" y="3423132"/>
              <a:ext cx="107352" cy="69040"/>
              <a:chOff x="3453" y="1215"/>
              <a:chExt cx="64" cy="46"/>
            </a:xfrm>
            <a:solidFill>
              <a:schemeClr val="bg1">
                <a:lumMod val="75000"/>
              </a:schemeClr>
            </a:solidFill>
          </p:grpSpPr>
          <p:sp>
            <p:nvSpPr>
              <p:cNvPr id="6993" name="Freeform 1124"/>
              <p:cNvSpPr>
                <a:spLocks/>
              </p:cNvSpPr>
              <p:nvPr/>
            </p:nvSpPr>
            <p:spPr bwMode="auto">
              <a:xfrm>
                <a:off x="3453" y="1215"/>
                <a:ext cx="64" cy="46"/>
              </a:xfrm>
              <a:custGeom>
                <a:avLst/>
                <a:gdLst/>
                <a:ahLst/>
                <a:cxnLst>
                  <a:cxn ang="0">
                    <a:pos x="0" y="18"/>
                  </a:cxn>
                  <a:cxn ang="0">
                    <a:pos x="11" y="23"/>
                  </a:cxn>
                  <a:cxn ang="0">
                    <a:pos x="22" y="23"/>
                  </a:cxn>
                  <a:cxn ang="0">
                    <a:pos x="22" y="42"/>
                  </a:cxn>
                  <a:cxn ang="0">
                    <a:pos x="37" y="46"/>
                  </a:cxn>
                  <a:cxn ang="0">
                    <a:pos x="48" y="42"/>
                  </a:cxn>
                  <a:cxn ang="0">
                    <a:pos x="48" y="28"/>
                  </a:cxn>
                  <a:cxn ang="0">
                    <a:pos x="64" y="14"/>
                  </a:cxn>
                  <a:cxn ang="0">
                    <a:pos x="53" y="9"/>
                  </a:cxn>
                  <a:cxn ang="0">
                    <a:pos x="32" y="18"/>
                  </a:cxn>
                  <a:cxn ang="0">
                    <a:pos x="32" y="9"/>
                  </a:cxn>
                  <a:cxn ang="0">
                    <a:pos x="22" y="0"/>
                  </a:cxn>
                  <a:cxn ang="0">
                    <a:pos x="0" y="18"/>
                  </a:cxn>
                </a:cxnLst>
                <a:rect l="0" t="0" r="r" b="b"/>
                <a:pathLst>
                  <a:path w="64" h="46">
                    <a:moveTo>
                      <a:pt x="0" y="18"/>
                    </a:moveTo>
                    <a:lnTo>
                      <a:pt x="11" y="23"/>
                    </a:lnTo>
                    <a:lnTo>
                      <a:pt x="22" y="23"/>
                    </a:lnTo>
                    <a:lnTo>
                      <a:pt x="22" y="42"/>
                    </a:lnTo>
                    <a:lnTo>
                      <a:pt x="37" y="46"/>
                    </a:lnTo>
                    <a:lnTo>
                      <a:pt x="48" y="42"/>
                    </a:lnTo>
                    <a:lnTo>
                      <a:pt x="48" y="28"/>
                    </a:lnTo>
                    <a:lnTo>
                      <a:pt x="64" y="14"/>
                    </a:lnTo>
                    <a:lnTo>
                      <a:pt x="53" y="9"/>
                    </a:lnTo>
                    <a:lnTo>
                      <a:pt x="32" y="18"/>
                    </a:lnTo>
                    <a:lnTo>
                      <a:pt x="32" y="9"/>
                    </a:lnTo>
                    <a:lnTo>
                      <a:pt x="22" y="0"/>
                    </a:lnTo>
                    <a:lnTo>
                      <a:pt x="0" y="18"/>
                    </a:lnTo>
                    <a:close/>
                  </a:path>
                </a:pathLst>
              </a:custGeom>
              <a:grpFill/>
              <a:ln w="9525">
                <a:solidFill>
                  <a:schemeClr val="bg1"/>
                </a:solidFill>
                <a:round/>
                <a:headEnd/>
                <a:tailEnd/>
              </a:ln>
            </p:spPr>
            <p:txBody>
              <a:bodyPr/>
              <a:lstStyle/>
              <a:p>
                <a:endParaRPr lang="it-IT"/>
              </a:p>
            </p:txBody>
          </p:sp>
          <p:sp>
            <p:nvSpPr>
              <p:cNvPr id="6994" name="Freeform 1125"/>
              <p:cNvSpPr>
                <a:spLocks/>
              </p:cNvSpPr>
              <p:nvPr/>
            </p:nvSpPr>
            <p:spPr bwMode="auto">
              <a:xfrm>
                <a:off x="3453" y="1215"/>
                <a:ext cx="64" cy="46"/>
              </a:xfrm>
              <a:custGeom>
                <a:avLst/>
                <a:gdLst/>
                <a:ahLst/>
                <a:cxnLst>
                  <a:cxn ang="0">
                    <a:pos x="0" y="18"/>
                  </a:cxn>
                  <a:cxn ang="0">
                    <a:pos x="11" y="23"/>
                  </a:cxn>
                  <a:cxn ang="0">
                    <a:pos x="22" y="23"/>
                  </a:cxn>
                  <a:cxn ang="0">
                    <a:pos x="22" y="42"/>
                  </a:cxn>
                  <a:cxn ang="0">
                    <a:pos x="37" y="46"/>
                  </a:cxn>
                  <a:cxn ang="0">
                    <a:pos x="48" y="42"/>
                  </a:cxn>
                  <a:cxn ang="0">
                    <a:pos x="48" y="28"/>
                  </a:cxn>
                  <a:cxn ang="0">
                    <a:pos x="64" y="14"/>
                  </a:cxn>
                  <a:cxn ang="0">
                    <a:pos x="53" y="9"/>
                  </a:cxn>
                  <a:cxn ang="0">
                    <a:pos x="32" y="18"/>
                  </a:cxn>
                  <a:cxn ang="0">
                    <a:pos x="32" y="9"/>
                  </a:cxn>
                  <a:cxn ang="0">
                    <a:pos x="22" y="0"/>
                  </a:cxn>
                  <a:cxn ang="0">
                    <a:pos x="0" y="18"/>
                  </a:cxn>
                </a:cxnLst>
                <a:rect l="0" t="0" r="r" b="b"/>
                <a:pathLst>
                  <a:path w="64" h="46">
                    <a:moveTo>
                      <a:pt x="0" y="18"/>
                    </a:moveTo>
                    <a:lnTo>
                      <a:pt x="11" y="23"/>
                    </a:lnTo>
                    <a:lnTo>
                      <a:pt x="22" y="23"/>
                    </a:lnTo>
                    <a:lnTo>
                      <a:pt x="22" y="42"/>
                    </a:lnTo>
                    <a:lnTo>
                      <a:pt x="37" y="46"/>
                    </a:lnTo>
                    <a:lnTo>
                      <a:pt x="48" y="42"/>
                    </a:lnTo>
                    <a:lnTo>
                      <a:pt x="48" y="28"/>
                    </a:lnTo>
                    <a:lnTo>
                      <a:pt x="64" y="14"/>
                    </a:lnTo>
                    <a:lnTo>
                      <a:pt x="53" y="9"/>
                    </a:lnTo>
                    <a:lnTo>
                      <a:pt x="32" y="18"/>
                    </a:lnTo>
                    <a:lnTo>
                      <a:pt x="32" y="9"/>
                    </a:lnTo>
                    <a:lnTo>
                      <a:pt x="22" y="0"/>
                    </a:lnTo>
                    <a:lnTo>
                      <a:pt x="0" y="18"/>
                    </a:lnTo>
                  </a:path>
                </a:pathLst>
              </a:custGeom>
              <a:grpFill/>
              <a:ln w="4763" cap="rnd">
                <a:solidFill>
                  <a:schemeClr val="bg1"/>
                </a:solidFill>
                <a:prstDash val="solid"/>
                <a:round/>
                <a:headEnd/>
                <a:tailEnd/>
              </a:ln>
            </p:spPr>
            <p:txBody>
              <a:bodyPr/>
              <a:lstStyle/>
              <a:p>
                <a:endParaRPr lang="it-IT"/>
              </a:p>
            </p:txBody>
          </p:sp>
        </p:grpSp>
        <p:grpSp>
          <p:nvGrpSpPr>
            <p:cNvPr id="4556" name="Group 1129"/>
            <p:cNvGrpSpPr>
              <a:grpSpLocks/>
            </p:cNvGrpSpPr>
            <p:nvPr/>
          </p:nvGrpSpPr>
          <p:grpSpPr bwMode="auto">
            <a:xfrm>
              <a:off x="4927008" y="3459153"/>
              <a:ext cx="268383" cy="280664"/>
              <a:chOff x="3112" y="1239"/>
              <a:chExt cx="160" cy="187"/>
            </a:xfrm>
            <a:solidFill>
              <a:schemeClr val="bg1">
                <a:lumMod val="75000"/>
              </a:schemeClr>
            </a:solidFill>
          </p:grpSpPr>
          <p:sp>
            <p:nvSpPr>
              <p:cNvPr id="6991" name="Freeform 1127"/>
              <p:cNvSpPr>
                <a:spLocks/>
              </p:cNvSpPr>
              <p:nvPr/>
            </p:nvSpPr>
            <p:spPr bwMode="auto">
              <a:xfrm>
                <a:off x="3112" y="1239"/>
                <a:ext cx="160" cy="187"/>
              </a:xfrm>
              <a:custGeom>
                <a:avLst/>
                <a:gdLst/>
                <a:ahLst/>
                <a:cxnLst>
                  <a:cxn ang="0">
                    <a:pos x="0" y="42"/>
                  </a:cxn>
                  <a:cxn ang="0">
                    <a:pos x="5" y="89"/>
                  </a:cxn>
                  <a:cxn ang="0">
                    <a:pos x="21" y="112"/>
                  </a:cxn>
                  <a:cxn ang="0">
                    <a:pos x="37" y="112"/>
                  </a:cxn>
                  <a:cxn ang="0">
                    <a:pos x="27" y="122"/>
                  </a:cxn>
                  <a:cxn ang="0">
                    <a:pos x="32" y="145"/>
                  </a:cxn>
                  <a:cxn ang="0">
                    <a:pos x="59" y="187"/>
                  </a:cxn>
                  <a:cxn ang="0">
                    <a:pos x="85" y="103"/>
                  </a:cxn>
                  <a:cxn ang="0">
                    <a:pos x="90" y="94"/>
                  </a:cxn>
                  <a:cxn ang="0">
                    <a:pos x="95" y="112"/>
                  </a:cxn>
                  <a:cxn ang="0">
                    <a:pos x="106" y="122"/>
                  </a:cxn>
                  <a:cxn ang="0">
                    <a:pos x="95" y="145"/>
                  </a:cxn>
                  <a:cxn ang="0">
                    <a:pos x="117" y="150"/>
                  </a:cxn>
                  <a:cxn ang="0">
                    <a:pos x="139" y="136"/>
                  </a:cxn>
                  <a:cxn ang="0">
                    <a:pos x="122" y="117"/>
                  </a:cxn>
                  <a:cxn ang="0">
                    <a:pos x="102" y="79"/>
                  </a:cxn>
                  <a:cxn ang="0">
                    <a:pos x="85" y="70"/>
                  </a:cxn>
                  <a:cxn ang="0">
                    <a:pos x="75" y="42"/>
                  </a:cxn>
                  <a:cxn ang="0">
                    <a:pos x="102" y="61"/>
                  </a:cxn>
                  <a:cxn ang="0">
                    <a:pos x="127" y="70"/>
                  </a:cxn>
                  <a:cxn ang="0">
                    <a:pos x="149" y="51"/>
                  </a:cxn>
                  <a:cxn ang="0">
                    <a:pos x="160" y="28"/>
                  </a:cxn>
                  <a:cxn ang="0">
                    <a:pos x="160" y="18"/>
                  </a:cxn>
                  <a:cxn ang="0">
                    <a:pos x="122" y="0"/>
                  </a:cxn>
                  <a:cxn ang="0">
                    <a:pos x="102" y="18"/>
                  </a:cxn>
                  <a:cxn ang="0">
                    <a:pos x="90" y="0"/>
                  </a:cxn>
                  <a:cxn ang="0">
                    <a:pos x="69" y="14"/>
                  </a:cxn>
                  <a:cxn ang="0">
                    <a:pos x="69" y="28"/>
                  </a:cxn>
                  <a:cxn ang="0">
                    <a:pos x="53" y="23"/>
                  </a:cxn>
                  <a:cxn ang="0">
                    <a:pos x="48" y="42"/>
                  </a:cxn>
                  <a:cxn ang="0">
                    <a:pos x="27" y="37"/>
                  </a:cxn>
                  <a:cxn ang="0">
                    <a:pos x="0" y="42"/>
                  </a:cxn>
                </a:cxnLst>
                <a:rect l="0" t="0" r="r" b="b"/>
                <a:pathLst>
                  <a:path w="160" h="187">
                    <a:moveTo>
                      <a:pt x="0" y="42"/>
                    </a:moveTo>
                    <a:lnTo>
                      <a:pt x="5" y="89"/>
                    </a:lnTo>
                    <a:lnTo>
                      <a:pt x="21" y="112"/>
                    </a:lnTo>
                    <a:lnTo>
                      <a:pt x="37" y="112"/>
                    </a:lnTo>
                    <a:lnTo>
                      <a:pt x="27" y="122"/>
                    </a:lnTo>
                    <a:lnTo>
                      <a:pt x="32" y="145"/>
                    </a:lnTo>
                    <a:lnTo>
                      <a:pt x="59" y="187"/>
                    </a:lnTo>
                    <a:lnTo>
                      <a:pt x="85" y="103"/>
                    </a:lnTo>
                    <a:lnTo>
                      <a:pt x="90" y="94"/>
                    </a:lnTo>
                    <a:lnTo>
                      <a:pt x="95" y="112"/>
                    </a:lnTo>
                    <a:lnTo>
                      <a:pt x="106" y="122"/>
                    </a:lnTo>
                    <a:lnTo>
                      <a:pt x="95" y="145"/>
                    </a:lnTo>
                    <a:lnTo>
                      <a:pt x="117" y="150"/>
                    </a:lnTo>
                    <a:lnTo>
                      <a:pt x="139" y="136"/>
                    </a:lnTo>
                    <a:lnTo>
                      <a:pt x="122" y="117"/>
                    </a:lnTo>
                    <a:lnTo>
                      <a:pt x="102" y="79"/>
                    </a:lnTo>
                    <a:lnTo>
                      <a:pt x="85" y="70"/>
                    </a:lnTo>
                    <a:lnTo>
                      <a:pt x="75" y="42"/>
                    </a:lnTo>
                    <a:lnTo>
                      <a:pt x="102" y="61"/>
                    </a:lnTo>
                    <a:lnTo>
                      <a:pt x="127" y="70"/>
                    </a:lnTo>
                    <a:lnTo>
                      <a:pt x="149" y="51"/>
                    </a:lnTo>
                    <a:lnTo>
                      <a:pt x="160" y="28"/>
                    </a:lnTo>
                    <a:lnTo>
                      <a:pt x="160" y="18"/>
                    </a:lnTo>
                    <a:lnTo>
                      <a:pt x="122" y="0"/>
                    </a:lnTo>
                    <a:lnTo>
                      <a:pt x="102" y="18"/>
                    </a:lnTo>
                    <a:lnTo>
                      <a:pt x="90" y="0"/>
                    </a:lnTo>
                    <a:lnTo>
                      <a:pt x="69" y="14"/>
                    </a:lnTo>
                    <a:lnTo>
                      <a:pt x="69" y="28"/>
                    </a:lnTo>
                    <a:lnTo>
                      <a:pt x="53" y="23"/>
                    </a:lnTo>
                    <a:lnTo>
                      <a:pt x="48" y="42"/>
                    </a:lnTo>
                    <a:lnTo>
                      <a:pt x="27" y="37"/>
                    </a:lnTo>
                    <a:lnTo>
                      <a:pt x="0" y="42"/>
                    </a:lnTo>
                    <a:close/>
                  </a:path>
                </a:pathLst>
              </a:custGeom>
              <a:grpFill/>
              <a:ln w="9525">
                <a:solidFill>
                  <a:schemeClr val="bg1"/>
                </a:solidFill>
                <a:round/>
                <a:headEnd/>
                <a:tailEnd/>
              </a:ln>
            </p:spPr>
            <p:txBody>
              <a:bodyPr/>
              <a:lstStyle/>
              <a:p>
                <a:endParaRPr lang="it-IT"/>
              </a:p>
            </p:txBody>
          </p:sp>
          <p:sp>
            <p:nvSpPr>
              <p:cNvPr id="6992" name="Freeform 1128"/>
              <p:cNvSpPr>
                <a:spLocks/>
              </p:cNvSpPr>
              <p:nvPr/>
            </p:nvSpPr>
            <p:spPr bwMode="auto">
              <a:xfrm>
                <a:off x="3112" y="1239"/>
                <a:ext cx="160" cy="187"/>
              </a:xfrm>
              <a:custGeom>
                <a:avLst/>
                <a:gdLst/>
                <a:ahLst/>
                <a:cxnLst>
                  <a:cxn ang="0">
                    <a:pos x="0" y="42"/>
                  </a:cxn>
                  <a:cxn ang="0">
                    <a:pos x="5" y="89"/>
                  </a:cxn>
                  <a:cxn ang="0">
                    <a:pos x="21" y="112"/>
                  </a:cxn>
                  <a:cxn ang="0">
                    <a:pos x="37" y="112"/>
                  </a:cxn>
                  <a:cxn ang="0">
                    <a:pos x="27" y="122"/>
                  </a:cxn>
                  <a:cxn ang="0">
                    <a:pos x="32" y="145"/>
                  </a:cxn>
                  <a:cxn ang="0">
                    <a:pos x="59" y="187"/>
                  </a:cxn>
                  <a:cxn ang="0">
                    <a:pos x="85" y="103"/>
                  </a:cxn>
                  <a:cxn ang="0">
                    <a:pos x="90" y="94"/>
                  </a:cxn>
                  <a:cxn ang="0">
                    <a:pos x="95" y="112"/>
                  </a:cxn>
                  <a:cxn ang="0">
                    <a:pos x="106" y="122"/>
                  </a:cxn>
                  <a:cxn ang="0">
                    <a:pos x="95" y="145"/>
                  </a:cxn>
                  <a:cxn ang="0">
                    <a:pos x="117" y="150"/>
                  </a:cxn>
                  <a:cxn ang="0">
                    <a:pos x="139" y="136"/>
                  </a:cxn>
                  <a:cxn ang="0">
                    <a:pos x="122" y="117"/>
                  </a:cxn>
                  <a:cxn ang="0">
                    <a:pos x="102" y="79"/>
                  </a:cxn>
                  <a:cxn ang="0">
                    <a:pos x="85" y="70"/>
                  </a:cxn>
                  <a:cxn ang="0">
                    <a:pos x="75" y="42"/>
                  </a:cxn>
                  <a:cxn ang="0">
                    <a:pos x="102" y="61"/>
                  </a:cxn>
                  <a:cxn ang="0">
                    <a:pos x="127" y="70"/>
                  </a:cxn>
                  <a:cxn ang="0">
                    <a:pos x="149" y="51"/>
                  </a:cxn>
                  <a:cxn ang="0">
                    <a:pos x="160" y="28"/>
                  </a:cxn>
                  <a:cxn ang="0">
                    <a:pos x="160" y="18"/>
                  </a:cxn>
                  <a:cxn ang="0">
                    <a:pos x="122" y="0"/>
                  </a:cxn>
                  <a:cxn ang="0">
                    <a:pos x="102" y="18"/>
                  </a:cxn>
                  <a:cxn ang="0">
                    <a:pos x="90" y="0"/>
                  </a:cxn>
                  <a:cxn ang="0">
                    <a:pos x="69" y="14"/>
                  </a:cxn>
                  <a:cxn ang="0">
                    <a:pos x="69" y="28"/>
                  </a:cxn>
                  <a:cxn ang="0">
                    <a:pos x="53" y="23"/>
                  </a:cxn>
                  <a:cxn ang="0">
                    <a:pos x="48" y="42"/>
                  </a:cxn>
                  <a:cxn ang="0">
                    <a:pos x="27" y="37"/>
                  </a:cxn>
                  <a:cxn ang="0">
                    <a:pos x="0" y="42"/>
                  </a:cxn>
                </a:cxnLst>
                <a:rect l="0" t="0" r="r" b="b"/>
                <a:pathLst>
                  <a:path w="160" h="187">
                    <a:moveTo>
                      <a:pt x="0" y="42"/>
                    </a:moveTo>
                    <a:lnTo>
                      <a:pt x="5" y="89"/>
                    </a:lnTo>
                    <a:lnTo>
                      <a:pt x="21" y="112"/>
                    </a:lnTo>
                    <a:lnTo>
                      <a:pt x="37" y="112"/>
                    </a:lnTo>
                    <a:lnTo>
                      <a:pt x="27" y="122"/>
                    </a:lnTo>
                    <a:lnTo>
                      <a:pt x="32" y="145"/>
                    </a:lnTo>
                    <a:lnTo>
                      <a:pt x="59" y="187"/>
                    </a:lnTo>
                    <a:lnTo>
                      <a:pt x="85" y="103"/>
                    </a:lnTo>
                    <a:lnTo>
                      <a:pt x="90" y="94"/>
                    </a:lnTo>
                    <a:lnTo>
                      <a:pt x="95" y="112"/>
                    </a:lnTo>
                    <a:lnTo>
                      <a:pt x="106" y="122"/>
                    </a:lnTo>
                    <a:lnTo>
                      <a:pt x="95" y="145"/>
                    </a:lnTo>
                    <a:lnTo>
                      <a:pt x="117" y="150"/>
                    </a:lnTo>
                    <a:lnTo>
                      <a:pt x="139" y="136"/>
                    </a:lnTo>
                    <a:lnTo>
                      <a:pt x="122" y="117"/>
                    </a:lnTo>
                    <a:lnTo>
                      <a:pt x="102" y="79"/>
                    </a:lnTo>
                    <a:lnTo>
                      <a:pt x="85" y="70"/>
                    </a:lnTo>
                    <a:lnTo>
                      <a:pt x="75" y="42"/>
                    </a:lnTo>
                    <a:lnTo>
                      <a:pt x="102" y="61"/>
                    </a:lnTo>
                    <a:lnTo>
                      <a:pt x="127" y="70"/>
                    </a:lnTo>
                    <a:lnTo>
                      <a:pt x="149" y="51"/>
                    </a:lnTo>
                    <a:lnTo>
                      <a:pt x="160" y="28"/>
                    </a:lnTo>
                    <a:lnTo>
                      <a:pt x="160" y="18"/>
                    </a:lnTo>
                    <a:lnTo>
                      <a:pt x="122" y="0"/>
                    </a:lnTo>
                    <a:lnTo>
                      <a:pt x="102" y="18"/>
                    </a:lnTo>
                    <a:lnTo>
                      <a:pt x="90" y="0"/>
                    </a:lnTo>
                    <a:lnTo>
                      <a:pt x="69" y="14"/>
                    </a:lnTo>
                    <a:lnTo>
                      <a:pt x="69" y="28"/>
                    </a:lnTo>
                    <a:lnTo>
                      <a:pt x="53" y="23"/>
                    </a:lnTo>
                    <a:lnTo>
                      <a:pt x="48" y="42"/>
                    </a:lnTo>
                    <a:lnTo>
                      <a:pt x="27" y="37"/>
                    </a:lnTo>
                    <a:lnTo>
                      <a:pt x="0" y="42"/>
                    </a:lnTo>
                    <a:close/>
                  </a:path>
                </a:pathLst>
              </a:custGeom>
              <a:grpFill/>
              <a:ln w="4763" cap="rnd">
                <a:solidFill>
                  <a:schemeClr val="bg1"/>
                </a:solidFill>
                <a:prstDash val="solid"/>
                <a:round/>
                <a:headEnd/>
                <a:tailEnd/>
              </a:ln>
            </p:spPr>
            <p:txBody>
              <a:bodyPr/>
              <a:lstStyle/>
              <a:p>
                <a:endParaRPr lang="it-IT"/>
              </a:p>
            </p:txBody>
          </p:sp>
        </p:grpSp>
        <p:grpSp>
          <p:nvGrpSpPr>
            <p:cNvPr id="4557" name="Group 1132"/>
            <p:cNvGrpSpPr>
              <a:grpSpLocks/>
            </p:cNvGrpSpPr>
            <p:nvPr/>
          </p:nvGrpSpPr>
          <p:grpSpPr bwMode="auto">
            <a:xfrm>
              <a:off x="4927008" y="3459153"/>
              <a:ext cx="268383" cy="280664"/>
              <a:chOff x="3112" y="1239"/>
              <a:chExt cx="160" cy="187"/>
            </a:xfrm>
            <a:solidFill>
              <a:schemeClr val="bg1">
                <a:lumMod val="75000"/>
              </a:schemeClr>
            </a:solidFill>
          </p:grpSpPr>
          <p:sp>
            <p:nvSpPr>
              <p:cNvPr id="6989" name="Freeform 1130"/>
              <p:cNvSpPr>
                <a:spLocks/>
              </p:cNvSpPr>
              <p:nvPr/>
            </p:nvSpPr>
            <p:spPr bwMode="auto">
              <a:xfrm>
                <a:off x="3112" y="1239"/>
                <a:ext cx="160" cy="187"/>
              </a:xfrm>
              <a:custGeom>
                <a:avLst/>
                <a:gdLst/>
                <a:ahLst/>
                <a:cxnLst>
                  <a:cxn ang="0">
                    <a:pos x="0" y="42"/>
                  </a:cxn>
                  <a:cxn ang="0">
                    <a:pos x="5" y="89"/>
                  </a:cxn>
                  <a:cxn ang="0">
                    <a:pos x="21" y="112"/>
                  </a:cxn>
                  <a:cxn ang="0">
                    <a:pos x="37" y="112"/>
                  </a:cxn>
                  <a:cxn ang="0">
                    <a:pos x="27" y="122"/>
                  </a:cxn>
                  <a:cxn ang="0">
                    <a:pos x="32" y="145"/>
                  </a:cxn>
                  <a:cxn ang="0">
                    <a:pos x="59" y="187"/>
                  </a:cxn>
                  <a:cxn ang="0">
                    <a:pos x="85" y="103"/>
                  </a:cxn>
                  <a:cxn ang="0">
                    <a:pos x="90" y="94"/>
                  </a:cxn>
                  <a:cxn ang="0">
                    <a:pos x="95" y="112"/>
                  </a:cxn>
                  <a:cxn ang="0">
                    <a:pos x="106" y="122"/>
                  </a:cxn>
                  <a:cxn ang="0">
                    <a:pos x="95" y="145"/>
                  </a:cxn>
                  <a:cxn ang="0">
                    <a:pos x="117" y="150"/>
                  </a:cxn>
                  <a:cxn ang="0">
                    <a:pos x="139" y="136"/>
                  </a:cxn>
                  <a:cxn ang="0">
                    <a:pos x="122" y="117"/>
                  </a:cxn>
                  <a:cxn ang="0">
                    <a:pos x="102" y="79"/>
                  </a:cxn>
                  <a:cxn ang="0">
                    <a:pos x="85" y="70"/>
                  </a:cxn>
                  <a:cxn ang="0">
                    <a:pos x="75" y="42"/>
                  </a:cxn>
                  <a:cxn ang="0">
                    <a:pos x="102" y="61"/>
                  </a:cxn>
                  <a:cxn ang="0">
                    <a:pos x="127" y="70"/>
                  </a:cxn>
                  <a:cxn ang="0">
                    <a:pos x="149" y="51"/>
                  </a:cxn>
                  <a:cxn ang="0">
                    <a:pos x="160" y="28"/>
                  </a:cxn>
                  <a:cxn ang="0">
                    <a:pos x="160" y="18"/>
                  </a:cxn>
                  <a:cxn ang="0">
                    <a:pos x="122" y="0"/>
                  </a:cxn>
                  <a:cxn ang="0">
                    <a:pos x="102" y="18"/>
                  </a:cxn>
                  <a:cxn ang="0">
                    <a:pos x="90" y="0"/>
                  </a:cxn>
                  <a:cxn ang="0">
                    <a:pos x="69" y="14"/>
                  </a:cxn>
                  <a:cxn ang="0">
                    <a:pos x="69" y="28"/>
                  </a:cxn>
                  <a:cxn ang="0">
                    <a:pos x="53" y="23"/>
                  </a:cxn>
                  <a:cxn ang="0">
                    <a:pos x="48" y="42"/>
                  </a:cxn>
                  <a:cxn ang="0">
                    <a:pos x="27" y="37"/>
                  </a:cxn>
                  <a:cxn ang="0">
                    <a:pos x="0" y="42"/>
                  </a:cxn>
                </a:cxnLst>
                <a:rect l="0" t="0" r="r" b="b"/>
                <a:pathLst>
                  <a:path w="160" h="187">
                    <a:moveTo>
                      <a:pt x="0" y="42"/>
                    </a:moveTo>
                    <a:lnTo>
                      <a:pt x="5" y="89"/>
                    </a:lnTo>
                    <a:lnTo>
                      <a:pt x="21" y="112"/>
                    </a:lnTo>
                    <a:lnTo>
                      <a:pt x="37" y="112"/>
                    </a:lnTo>
                    <a:lnTo>
                      <a:pt x="27" y="122"/>
                    </a:lnTo>
                    <a:lnTo>
                      <a:pt x="32" y="145"/>
                    </a:lnTo>
                    <a:lnTo>
                      <a:pt x="59" y="187"/>
                    </a:lnTo>
                    <a:lnTo>
                      <a:pt x="85" y="103"/>
                    </a:lnTo>
                    <a:lnTo>
                      <a:pt x="90" y="94"/>
                    </a:lnTo>
                    <a:lnTo>
                      <a:pt x="95" y="112"/>
                    </a:lnTo>
                    <a:lnTo>
                      <a:pt x="106" y="122"/>
                    </a:lnTo>
                    <a:lnTo>
                      <a:pt x="95" y="145"/>
                    </a:lnTo>
                    <a:lnTo>
                      <a:pt x="117" y="150"/>
                    </a:lnTo>
                    <a:lnTo>
                      <a:pt x="139" y="136"/>
                    </a:lnTo>
                    <a:lnTo>
                      <a:pt x="122" y="117"/>
                    </a:lnTo>
                    <a:lnTo>
                      <a:pt x="102" y="79"/>
                    </a:lnTo>
                    <a:lnTo>
                      <a:pt x="85" y="70"/>
                    </a:lnTo>
                    <a:lnTo>
                      <a:pt x="75" y="42"/>
                    </a:lnTo>
                    <a:lnTo>
                      <a:pt x="102" y="61"/>
                    </a:lnTo>
                    <a:lnTo>
                      <a:pt x="127" y="70"/>
                    </a:lnTo>
                    <a:lnTo>
                      <a:pt x="149" y="51"/>
                    </a:lnTo>
                    <a:lnTo>
                      <a:pt x="160" y="28"/>
                    </a:lnTo>
                    <a:lnTo>
                      <a:pt x="160" y="18"/>
                    </a:lnTo>
                    <a:lnTo>
                      <a:pt x="122" y="0"/>
                    </a:lnTo>
                    <a:lnTo>
                      <a:pt x="102" y="18"/>
                    </a:lnTo>
                    <a:lnTo>
                      <a:pt x="90" y="0"/>
                    </a:lnTo>
                    <a:lnTo>
                      <a:pt x="69" y="14"/>
                    </a:lnTo>
                    <a:lnTo>
                      <a:pt x="69" y="28"/>
                    </a:lnTo>
                    <a:lnTo>
                      <a:pt x="53" y="23"/>
                    </a:lnTo>
                    <a:lnTo>
                      <a:pt x="48" y="42"/>
                    </a:lnTo>
                    <a:lnTo>
                      <a:pt x="27" y="37"/>
                    </a:lnTo>
                    <a:lnTo>
                      <a:pt x="0" y="42"/>
                    </a:lnTo>
                    <a:close/>
                  </a:path>
                </a:pathLst>
              </a:custGeom>
              <a:grpFill/>
              <a:ln w="9525">
                <a:solidFill>
                  <a:schemeClr val="bg1"/>
                </a:solidFill>
                <a:round/>
                <a:headEnd/>
                <a:tailEnd/>
              </a:ln>
            </p:spPr>
            <p:txBody>
              <a:bodyPr/>
              <a:lstStyle/>
              <a:p>
                <a:endParaRPr lang="it-IT"/>
              </a:p>
            </p:txBody>
          </p:sp>
          <p:sp>
            <p:nvSpPr>
              <p:cNvPr id="6990" name="Freeform 1131"/>
              <p:cNvSpPr>
                <a:spLocks/>
              </p:cNvSpPr>
              <p:nvPr/>
            </p:nvSpPr>
            <p:spPr bwMode="auto">
              <a:xfrm>
                <a:off x="3112" y="1239"/>
                <a:ext cx="160" cy="187"/>
              </a:xfrm>
              <a:custGeom>
                <a:avLst/>
                <a:gdLst/>
                <a:ahLst/>
                <a:cxnLst>
                  <a:cxn ang="0">
                    <a:pos x="0" y="42"/>
                  </a:cxn>
                  <a:cxn ang="0">
                    <a:pos x="5" y="89"/>
                  </a:cxn>
                  <a:cxn ang="0">
                    <a:pos x="21" y="112"/>
                  </a:cxn>
                  <a:cxn ang="0">
                    <a:pos x="37" y="112"/>
                  </a:cxn>
                  <a:cxn ang="0">
                    <a:pos x="27" y="122"/>
                  </a:cxn>
                  <a:cxn ang="0">
                    <a:pos x="32" y="145"/>
                  </a:cxn>
                  <a:cxn ang="0">
                    <a:pos x="59" y="187"/>
                  </a:cxn>
                  <a:cxn ang="0">
                    <a:pos x="85" y="103"/>
                  </a:cxn>
                  <a:cxn ang="0">
                    <a:pos x="90" y="94"/>
                  </a:cxn>
                  <a:cxn ang="0">
                    <a:pos x="95" y="112"/>
                  </a:cxn>
                  <a:cxn ang="0">
                    <a:pos x="106" y="122"/>
                  </a:cxn>
                  <a:cxn ang="0">
                    <a:pos x="95" y="145"/>
                  </a:cxn>
                  <a:cxn ang="0">
                    <a:pos x="117" y="150"/>
                  </a:cxn>
                  <a:cxn ang="0">
                    <a:pos x="139" y="136"/>
                  </a:cxn>
                  <a:cxn ang="0">
                    <a:pos x="122" y="117"/>
                  </a:cxn>
                  <a:cxn ang="0">
                    <a:pos x="102" y="79"/>
                  </a:cxn>
                  <a:cxn ang="0">
                    <a:pos x="85" y="70"/>
                  </a:cxn>
                  <a:cxn ang="0">
                    <a:pos x="75" y="42"/>
                  </a:cxn>
                  <a:cxn ang="0">
                    <a:pos x="102" y="61"/>
                  </a:cxn>
                  <a:cxn ang="0">
                    <a:pos x="127" y="70"/>
                  </a:cxn>
                  <a:cxn ang="0">
                    <a:pos x="149" y="51"/>
                  </a:cxn>
                  <a:cxn ang="0">
                    <a:pos x="160" y="28"/>
                  </a:cxn>
                  <a:cxn ang="0">
                    <a:pos x="160" y="18"/>
                  </a:cxn>
                  <a:cxn ang="0">
                    <a:pos x="122" y="0"/>
                  </a:cxn>
                  <a:cxn ang="0">
                    <a:pos x="102" y="18"/>
                  </a:cxn>
                  <a:cxn ang="0">
                    <a:pos x="90" y="0"/>
                  </a:cxn>
                  <a:cxn ang="0">
                    <a:pos x="69" y="14"/>
                  </a:cxn>
                  <a:cxn ang="0">
                    <a:pos x="69" y="28"/>
                  </a:cxn>
                  <a:cxn ang="0">
                    <a:pos x="53" y="23"/>
                  </a:cxn>
                  <a:cxn ang="0">
                    <a:pos x="48" y="42"/>
                  </a:cxn>
                  <a:cxn ang="0">
                    <a:pos x="27" y="37"/>
                  </a:cxn>
                  <a:cxn ang="0">
                    <a:pos x="0" y="42"/>
                  </a:cxn>
                </a:cxnLst>
                <a:rect l="0" t="0" r="r" b="b"/>
                <a:pathLst>
                  <a:path w="160" h="187">
                    <a:moveTo>
                      <a:pt x="0" y="42"/>
                    </a:moveTo>
                    <a:lnTo>
                      <a:pt x="5" y="89"/>
                    </a:lnTo>
                    <a:lnTo>
                      <a:pt x="21" y="112"/>
                    </a:lnTo>
                    <a:lnTo>
                      <a:pt x="37" y="112"/>
                    </a:lnTo>
                    <a:lnTo>
                      <a:pt x="27" y="122"/>
                    </a:lnTo>
                    <a:lnTo>
                      <a:pt x="32" y="145"/>
                    </a:lnTo>
                    <a:lnTo>
                      <a:pt x="59" y="187"/>
                    </a:lnTo>
                    <a:lnTo>
                      <a:pt x="85" y="103"/>
                    </a:lnTo>
                    <a:lnTo>
                      <a:pt x="90" y="94"/>
                    </a:lnTo>
                    <a:lnTo>
                      <a:pt x="95" y="112"/>
                    </a:lnTo>
                    <a:lnTo>
                      <a:pt x="106" y="122"/>
                    </a:lnTo>
                    <a:lnTo>
                      <a:pt x="95" y="145"/>
                    </a:lnTo>
                    <a:lnTo>
                      <a:pt x="117" y="150"/>
                    </a:lnTo>
                    <a:lnTo>
                      <a:pt x="139" y="136"/>
                    </a:lnTo>
                    <a:lnTo>
                      <a:pt x="122" y="117"/>
                    </a:lnTo>
                    <a:lnTo>
                      <a:pt x="102" y="79"/>
                    </a:lnTo>
                    <a:lnTo>
                      <a:pt x="85" y="70"/>
                    </a:lnTo>
                    <a:lnTo>
                      <a:pt x="75" y="42"/>
                    </a:lnTo>
                    <a:lnTo>
                      <a:pt x="102" y="61"/>
                    </a:lnTo>
                    <a:lnTo>
                      <a:pt x="127" y="70"/>
                    </a:lnTo>
                    <a:lnTo>
                      <a:pt x="149" y="51"/>
                    </a:lnTo>
                    <a:lnTo>
                      <a:pt x="160" y="28"/>
                    </a:lnTo>
                    <a:lnTo>
                      <a:pt x="160" y="18"/>
                    </a:lnTo>
                    <a:lnTo>
                      <a:pt x="122" y="0"/>
                    </a:lnTo>
                    <a:lnTo>
                      <a:pt x="102" y="18"/>
                    </a:lnTo>
                    <a:lnTo>
                      <a:pt x="90" y="0"/>
                    </a:lnTo>
                    <a:lnTo>
                      <a:pt x="69" y="14"/>
                    </a:lnTo>
                    <a:lnTo>
                      <a:pt x="69" y="28"/>
                    </a:lnTo>
                    <a:lnTo>
                      <a:pt x="53" y="23"/>
                    </a:lnTo>
                    <a:lnTo>
                      <a:pt x="48" y="42"/>
                    </a:lnTo>
                    <a:lnTo>
                      <a:pt x="27" y="37"/>
                    </a:lnTo>
                    <a:lnTo>
                      <a:pt x="0" y="42"/>
                    </a:lnTo>
                  </a:path>
                </a:pathLst>
              </a:custGeom>
              <a:grpFill/>
              <a:ln w="4763" cap="rnd">
                <a:solidFill>
                  <a:schemeClr val="bg1"/>
                </a:solidFill>
                <a:prstDash val="solid"/>
                <a:round/>
                <a:headEnd/>
                <a:tailEnd/>
              </a:ln>
            </p:spPr>
            <p:txBody>
              <a:bodyPr/>
              <a:lstStyle/>
              <a:p>
                <a:endParaRPr lang="it-IT"/>
              </a:p>
            </p:txBody>
          </p:sp>
        </p:grpSp>
        <p:grpSp>
          <p:nvGrpSpPr>
            <p:cNvPr id="4558" name="Group 1135"/>
            <p:cNvGrpSpPr>
              <a:grpSpLocks/>
            </p:cNvGrpSpPr>
            <p:nvPr/>
          </p:nvGrpSpPr>
          <p:grpSpPr bwMode="auto">
            <a:xfrm>
              <a:off x="3105362" y="3790847"/>
              <a:ext cx="50322" cy="39022"/>
              <a:chOff x="2026" y="1460"/>
              <a:chExt cx="30" cy="26"/>
            </a:xfrm>
            <a:solidFill>
              <a:schemeClr val="bg1">
                <a:lumMod val="75000"/>
              </a:schemeClr>
            </a:solidFill>
          </p:grpSpPr>
          <p:sp>
            <p:nvSpPr>
              <p:cNvPr id="6987" name="Freeform 1133"/>
              <p:cNvSpPr>
                <a:spLocks/>
              </p:cNvSpPr>
              <p:nvPr/>
            </p:nvSpPr>
            <p:spPr bwMode="auto">
              <a:xfrm>
                <a:off x="2026" y="1460"/>
                <a:ext cx="30" cy="26"/>
              </a:xfrm>
              <a:custGeom>
                <a:avLst/>
                <a:gdLst/>
                <a:ahLst/>
                <a:cxnLst>
                  <a:cxn ang="0">
                    <a:pos x="0" y="13"/>
                  </a:cxn>
                  <a:cxn ang="0">
                    <a:pos x="30" y="26"/>
                  </a:cxn>
                  <a:cxn ang="0">
                    <a:pos x="30" y="8"/>
                  </a:cxn>
                  <a:cxn ang="0">
                    <a:pos x="20" y="0"/>
                  </a:cxn>
                  <a:cxn ang="0">
                    <a:pos x="16" y="0"/>
                  </a:cxn>
                  <a:cxn ang="0">
                    <a:pos x="0" y="13"/>
                  </a:cxn>
                </a:cxnLst>
                <a:rect l="0" t="0" r="r" b="b"/>
                <a:pathLst>
                  <a:path w="30" h="26">
                    <a:moveTo>
                      <a:pt x="0" y="13"/>
                    </a:moveTo>
                    <a:lnTo>
                      <a:pt x="30" y="26"/>
                    </a:lnTo>
                    <a:lnTo>
                      <a:pt x="30" y="8"/>
                    </a:lnTo>
                    <a:lnTo>
                      <a:pt x="20" y="0"/>
                    </a:lnTo>
                    <a:lnTo>
                      <a:pt x="16" y="0"/>
                    </a:lnTo>
                    <a:lnTo>
                      <a:pt x="0" y="13"/>
                    </a:lnTo>
                    <a:close/>
                  </a:path>
                </a:pathLst>
              </a:custGeom>
              <a:grpFill/>
              <a:ln w="9525">
                <a:solidFill>
                  <a:schemeClr val="bg1"/>
                </a:solidFill>
                <a:round/>
                <a:headEnd/>
                <a:tailEnd/>
              </a:ln>
            </p:spPr>
            <p:txBody>
              <a:bodyPr/>
              <a:lstStyle/>
              <a:p>
                <a:endParaRPr lang="it-IT"/>
              </a:p>
            </p:txBody>
          </p:sp>
          <p:sp>
            <p:nvSpPr>
              <p:cNvPr id="6988" name="Freeform 1134"/>
              <p:cNvSpPr>
                <a:spLocks/>
              </p:cNvSpPr>
              <p:nvPr/>
            </p:nvSpPr>
            <p:spPr bwMode="auto">
              <a:xfrm>
                <a:off x="2026" y="1460"/>
                <a:ext cx="30" cy="26"/>
              </a:xfrm>
              <a:custGeom>
                <a:avLst/>
                <a:gdLst/>
                <a:ahLst/>
                <a:cxnLst>
                  <a:cxn ang="0">
                    <a:pos x="0" y="13"/>
                  </a:cxn>
                  <a:cxn ang="0">
                    <a:pos x="30" y="26"/>
                  </a:cxn>
                  <a:cxn ang="0">
                    <a:pos x="30" y="8"/>
                  </a:cxn>
                  <a:cxn ang="0">
                    <a:pos x="20" y="0"/>
                  </a:cxn>
                  <a:cxn ang="0">
                    <a:pos x="16" y="0"/>
                  </a:cxn>
                  <a:cxn ang="0">
                    <a:pos x="0" y="13"/>
                  </a:cxn>
                </a:cxnLst>
                <a:rect l="0" t="0" r="r" b="b"/>
                <a:pathLst>
                  <a:path w="30" h="26">
                    <a:moveTo>
                      <a:pt x="0" y="13"/>
                    </a:moveTo>
                    <a:lnTo>
                      <a:pt x="30" y="26"/>
                    </a:lnTo>
                    <a:lnTo>
                      <a:pt x="30" y="8"/>
                    </a:lnTo>
                    <a:lnTo>
                      <a:pt x="20" y="0"/>
                    </a:lnTo>
                    <a:lnTo>
                      <a:pt x="16" y="0"/>
                    </a:lnTo>
                    <a:lnTo>
                      <a:pt x="0" y="13"/>
                    </a:lnTo>
                    <a:close/>
                  </a:path>
                </a:pathLst>
              </a:custGeom>
              <a:grpFill/>
              <a:ln w="4763" cap="rnd">
                <a:solidFill>
                  <a:schemeClr val="bg1"/>
                </a:solidFill>
                <a:prstDash val="solid"/>
                <a:round/>
                <a:headEnd/>
                <a:tailEnd/>
              </a:ln>
            </p:spPr>
            <p:txBody>
              <a:bodyPr/>
              <a:lstStyle/>
              <a:p>
                <a:endParaRPr lang="it-IT"/>
              </a:p>
            </p:txBody>
          </p:sp>
        </p:grpSp>
        <p:grpSp>
          <p:nvGrpSpPr>
            <p:cNvPr id="4559" name="Group 1138"/>
            <p:cNvGrpSpPr>
              <a:grpSpLocks/>
            </p:cNvGrpSpPr>
            <p:nvPr/>
          </p:nvGrpSpPr>
          <p:grpSpPr bwMode="auto">
            <a:xfrm>
              <a:off x="3105362" y="3790847"/>
              <a:ext cx="50322" cy="39022"/>
              <a:chOff x="2026" y="1460"/>
              <a:chExt cx="30" cy="26"/>
            </a:xfrm>
            <a:solidFill>
              <a:schemeClr val="bg1">
                <a:lumMod val="75000"/>
              </a:schemeClr>
            </a:solidFill>
          </p:grpSpPr>
          <p:sp>
            <p:nvSpPr>
              <p:cNvPr id="6985" name="Freeform 1136"/>
              <p:cNvSpPr>
                <a:spLocks/>
              </p:cNvSpPr>
              <p:nvPr/>
            </p:nvSpPr>
            <p:spPr bwMode="auto">
              <a:xfrm>
                <a:off x="2026" y="1460"/>
                <a:ext cx="30" cy="26"/>
              </a:xfrm>
              <a:custGeom>
                <a:avLst/>
                <a:gdLst/>
                <a:ahLst/>
                <a:cxnLst>
                  <a:cxn ang="0">
                    <a:pos x="0" y="13"/>
                  </a:cxn>
                  <a:cxn ang="0">
                    <a:pos x="30" y="26"/>
                  </a:cxn>
                  <a:cxn ang="0">
                    <a:pos x="30" y="8"/>
                  </a:cxn>
                  <a:cxn ang="0">
                    <a:pos x="20" y="0"/>
                  </a:cxn>
                  <a:cxn ang="0">
                    <a:pos x="16" y="0"/>
                  </a:cxn>
                  <a:cxn ang="0">
                    <a:pos x="0" y="13"/>
                  </a:cxn>
                </a:cxnLst>
                <a:rect l="0" t="0" r="r" b="b"/>
                <a:pathLst>
                  <a:path w="30" h="26">
                    <a:moveTo>
                      <a:pt x="0" y="13"/>
                    </a:moveTo>
                    <a:lnTo>
                      <a:pt x="30" y="26"/>
                    </a:lnTo>
                    <a:lnTo>
                      <a:pt x="30" y="8"/>
                    </a:lnTo>
                    <a:lnTo>
                      <a:pt x="20" y="0"/>
                    </a:lnTo>
                    <a:lnTo>
                      <a:pt x="16" y="0"/>
                    </a:lnTo>
                    <a:lnTo>
                      <a:pt x="0" y="13"/>
                    </a:lnTo>
                    <a:close/>
                  </a:path>
                </a:pathLst>
              </a:custGeom>
              <a:grpFill/>
              <a:ln w="9525">
                <a:solidFill>
                  <a:schemeClr val="bg1"/>
                </a:solidFill>
                <a:round/>
                <a:headEnd/>
                <a:tailEnd/>
              </a:ln>
            </p:spPr>
            <p:txBody>
              <a:bodyPr/>
              <a:lstStyle/>
              <a:p>
                <a:endParaRPr lang="it-IT"/>
              </a:p>
            </p:txBody>
          </p:sp>
          <p:sp>
            <p:nvSpPr>
              <p:cNvPr id="6986" name="Freeform 1137"/>
              <p:cNvSpPr>
                <a:spLocks/>
              </p:cNvSpPr>
              <p:nvPr/>
            </p:nvSpPr>
            <p:spPr bwMode="auto">
              <a:xfrm>
                <a:off x="2026" y="1460"/>
                <a:ext cx="30" cy="26"/>
              </a:xfrm>
              <a:custGeom>
                <a:avLst/>
                <a:gdLst/>
                <a:ahLst/>
                <a:cxnLst>
                  <a:cxn ang="0">
                    <a:pos x="0" y="13"/>
                  </a:cxn>
                  <a:cxn ang="0">
                    <a:pos x="30" y="26"/>
                  </a:cxn>
                  <a:cxn ang="0">
                    <a:pos x="30" y="8"/>
                  </a:cxn>
                  <a:cxn ang="0">
                    <a:pos x="20" y="0"/>
                  </a:cxn>
                  <a:cxn ang="0">
                    <a:pos x="16" y="0"/>
                  </a:cxn>
                  <a:cxn ang="0">
                    <a:pos x="0" y="13"/>
                  </a:cxn>
                </a:cxnLst>
                <a:rect l="0" t="0" r="r" b="b"/>
                <a:pathLst>
                  <a:path w="30" h="26">
                    <a:moveTo>
                      <a:pt x="0" y="13"/>
                    </a:moveTo>
                    <a:lnTo>
                      <a:pt x="30" y="26"/>
                    </a:lnTo>
                    <a:lnTo>
                      <a:pt x="30" y="8"/>
                    </a:lnTo>
                    <a:lnTo>
                      <a:pt x="20" y="0"/>
                    </a:lnTo>
                    <a:lnTo>
                      <a:pt x="16" y="0"/>
                    </a:lnTo>
                    <a:lnTo>
                      <a:pt x="0" y="13"/>
                    </a:lnTo>
                  </a:path>
                </a:pathLst>
              </a:custGeom>
              <a:grpFill/>
              <a:ln w="4763" cap="rnd">
                <a:solidFill>
                  <a:schemeClr val="bg1"/>
                </a:solidFill>
                <a:prstDash val="solid"/>
                <a:round/>
                <a:headEnd/>
                <a:tailEnd/>
              </a:ln>
            </p:spPr>
            <p:txBody>
              <a:bodyPr/>
              <a:lstStyle/>
              <a:p>
                <a:endParaRPr lang="it-IT"/>
              </a:p>
            </p:txBody>
          </p:sp>
        </p:grpSp>
        <p:grpSp>
          <p:nvGrpSpPr>
            <p:cNvPr id="4560" name="Group 1141"/>
            <p:cNvGrpSpPr>
              <a:grpSpLocks/>
            </p:cNvGrpSpPr>
            <p:nvPr/>
          </p:nvGrpSpPr>
          <p:grpSpPr bwMode="auto">
            <a:xfrm>
              <a:off x="3112071" y="3705297"/>
              <a:ext cx="278447" cy="148587"/>
              <a:chOff x="2030" y="1403"/>
              <a:chExt cx="166" cy="99"/>
            </a:xfrm>
            <a:solidFill>
              <a:schemeClr val="bg1">
                <a:lumMod val="75000"/>
              </a:schemeClr>
            </a:solidFill>
          </p:grpSpPr>
          <p:sp>
            <p:nvSpPr>
              <p:cNvPr id="6983" name="Freeform 1139"/>
              <p:cNvSpPr>
                <a:spLocks/>
              </p:cNvSpPr>
              <p:nvPr/>
            </p:nvSpPr>
            <p:spPr bwMode="auto">
              <a:xfrm>
                <a:off x="2030" y="1403"/>
                <a:ext cx="166" cy="99"/>
              </a:xfrm>
              <a:custGeom>
                <a:avLst/>
                <a:gdLst/>
                <a:ahLst/>
                <a:cxnLst>
                  <a:cxn ang="0">
                    <a:pos x="0" y="0"/>
                  </a:cxn>
                  <a:cxn ang="0">
                    <a:pos x="0" y="9"/>
                  </a:cxn>
                  <a:cxn ang="0">
                    <a:pos x="16" y="29"/>
                  </a:cxn>
                  <a:cxn ang="0">
                    <a:pos x="26" y="29"/>
                  </a:cxn>
                  <a:cxn ang="0">
                    <a:pos x="43" y="33"/>
                  </a:cxn>
                  <a:cxn ang="0">
                    <a:pos x="43" y="85"/>
                  </a:cxn>
                  <a:cxn ang="0">
                    <a:pos x="97" y="99"/>
                  </a:cxn>
                  <a:cxn ang="0">
                    <a:pos x="118" y="99"/>
                  </a:cxn>
                  <a:cxn ang="0">
                    <a:pos x="128" y="85"/>
                  </a:cxn>
                  <a:cxn ang="0">
                    <a:pos x="145" y="89"/>
                  </a:cxn>
                  <a:cxn ang="0">
                    <a:pos x="160" y="85"/>
                  </a:cxn>
                  <a:cxn ang="0">
                    <a:pos x="166" y="57"/>
                  </a:cxn>
                  <a:cxn ang="0">
                    <a:pos x="150" y="51"/>
                  </a:cxn>
                  <a:cxn ang="0">
                    <a:pos x="118" y="42"/>
                  </a:cxn>
                  <a:cxn ang="0">
                    <a:pos x="97" y="57"/>
                  </a:cxn>
                  <a:cxn ang="0">
                    <a:pos x="80" y="51"/>
                  </a:cxn>
                  <a:cxn ang="0">
                    <a:pos x="59" y="38"/>
                  </a:cxn>
                  <a:cxn ang="0">
                    <a:pos x="65" y="33"/>
                  </a:cxn>
                  <a:cxn ang="0">
                    <a:pos x="53" y="14"/>
                  </a:cxn>
                  <a:cxn ang="0">
                    <a:pos x="33" y="14"/>
                  </a:cxn>
                  <a:cxn ang="0">
                    <a:pos x="21" y="5"/>
                  </a:cxn>
                  <a:cxn ang="0">
                    <a:pos x="0" y="0"/>
                  </a:cxn>
                </a:cxnLst>
                <a:rect l="0" t="0" r="r" b="b"/>
                <a:pathLst>
                  <a:path w="166" h="99">
                    <a:moveTo>
                      <a:pt x="0" y="0"/>
                    </a:moveTo>
                    <a:lnTo>
                      <a:pt x="0" y="9"/>
                    </a:lnTo>
                    <a:lnTo>
                      <a:pt x="16" y="29"/>
                    </a:lnTo>
                    <a:lnTo>
                      <a:pt x="26" y="29"/>
                    </a:lnTo>
                    <a:lnTo>
                      <a:pt x="43" y="33"/>
                    </a:lnTo>
                    <a:lnTo>
                      <a:pt x="43" y="85"/>
                    </a:lnTo>
                    <a:lnTo>
                      <a:pt x="97" y="99"/>
                    </a:lnTo>
                    <a:lnTo>
                      <a:pt x="118" y="99"/>
                    </a:lnTo>
                    <a:lnTo>
                      <a:pt x="128" y="85"/>
                    </a:lnTo>
                    <a:lnTo>
                      <a:pt x="145" y="89"/>
                    </a:lnTo>
                    <a:lnTo>
                      <a:pt x="160" y="85"/>
                    </a:lnTo>
                    <a:lnTo>
                      <a:pt x="166" y="57"/>
                    </a:lnTo>
                    <a:lnTo>
                      <a:pt x="150" y="51"/>
                    </a:lnTo>
                    <a:lnTo>
                      <a:pt x="118" y="42"/>
                    </a:lnTo>
                    <a:lnTo>
                      <a:pt x="97" y="57"/>
                    </a:lnTo>
                    <a:lnTo>
                      <a:pt x="80" y="51"/>
                    </a:lnTo>
                    <a:lnTo>
                      <a:pt x="59" y="38"/>
                    </a:lnTo>
                    <a:lnTo>
                      <a:pt x="65" y="33"/>
                    </a:lnTo>
                    <a:lnTo>
                      <a:pt x="53" y="14"/>
                    </a:lnTo>
                    <a:lnTo>
                      <a:pt x="33" y="14"/>
                    </a:lnTo>
                    <a:lnTo>
                      <a:pt x="21" y="5"/>
                    </a:lnTo>
                    <a:lnTo>
                      <a:pt x="0" y="0"/>
                    </a:lnTo>
                    <a:close/>
                  </a:path>
                </a:pathLst>
              </a:custGeom>
              <a:grpFill/>
              <a:ln w="9525">
                <a:solidFill>
                  <a:schemeClr val="bg1"/>
                </a:solidFill>
                <a:round/>
                <a:headEnd/>
                <a:tailEnd/>
              </a:ln>
            </p:spPr>
            <p:txBody>
              <a:bodyPr/>
              <a:lstStyle/>
              <a:p>
                <a:endParaRPr lang="it-IT"/>
              </a:p>
            </p:txBody>
          </p:sp>
          <p:sp>
            <p:nvSpPr>
              <p:cNvPr id="6984" name="Freeform 1140"/>
              <p:cNvSpPr>
                <a:spLocks/>
              </p:cNvSpPr>
              <p:nvPr/>
            </p:nvSpPr>
            <p:spPr bwMode="auto">
              <a:xfrm>
                <a:off x="2030" y="1403"/>
                <a:ext cx="166" cy="99"/>
              </a:xfrm>
              <a:custGeom>
                <a:avLst/>
                <a:gdLst/>
                <a:ahLst/>
                <a:cxnLst>
                  <a:cxn ang="0">
                    <a:pos x="0" y="0"/>
                  </a:cxn>
                  <a:cxn ang="0">
                    <a:pos x="0" y="9"/>
                  </a:cxn>
                  <a:cxn ang="0">
                    <a:pos x="16" y="29"/>
                  </a:cxn>
                  <a:cxn ang="0">
                    <a:pos x="26" y="29"/>
                  </a:cxn>
                  <a:cxn ang="0">
                    <a:pos x="43" y="33"/>
                  </a:cxn>
                  <a:cxn ang="0">
                    <a:pos x="43" y="85"/>
                  </a:cxn>
                  <a:cxn ang="0">
                    <a:pos x="97" y="99"/>
                  </a:cxn>
                  <a:cxn ang="0">
                    <a:pos x="118" y="99"/>
                  </a:cxn>
                  <a:cxn ang="0">
                    <a:pos x="128" y="85"/>
                  </a:cxn>
                  <a:cxn ang="0">
                    <a:pos x="145" y="89"/>
                  </a:cxn>
                  <a:cxn ang="0">
                    <a:pos x="160" y="85"/>
                  </a:cxn>
                  <a:cxn ang="0">
                    <a:pos x="166" y="57"/>
                  </a:cxn>
                  <a:cxn ang="0">
                    <a:pos x="150" y="51"/>
                  </a:cxn>
                  <a:cxn ang="0">
                    <a:pos x="118" y="42"/>
                  </a:cxn>
                  <a:cxn ang="0">
                    <a:pos x="97" y="57"/>
                  </a:cxn>
                  <a:cxn ang="0">
                    <a:pos x="80" y="51"/>
                  </a:cxn>
                  <a:cxn ang="0">
                    <a:pos x="59" y="38"/>
                  </a:cxn>
                  <a:cxn ang="0">
                    <a:pos x="65" y="33"/>
                  </a:cxn>
                  <a:cxn ang="0">
                    <a:pos x="53" y="14"/>
                  </a:cxn>
                  <a:cxn ang="0">
                    <a:pos x="33" y="14"/>
                  </a:cxn>
                  <a:cxn ang="0">
                    <a:pos x="21" y="5"/>
                  </a:cxn>
                  <a:cxn ang="0">
                    <a:pos x="0" y="0"/>
                  </a:cxn>
                </a:cxnLst>
                <a:rect l="0" t="0" r="r" b="b"/>
                <a:pathLst>
                  <a:path w="166" h="99">
                    <a:moveTo>
                      <a:pt x="0" y="0"/>
                    </a:moveTo>
                    <a:lnTo>
                      <a:pt x="0" y="9"/>
                    </a:lnTo>
                    <a:lnTo>
                      <a:pt x="16" y="29"/>
                    </a:lnTo>
                    <a:lnTo>
                      <a:pt x="26" y="29"/>
                    </a:lnTo>
                    <a:lnTo>
                      <a:pt x="43" y="33"/>
                    </a:lnTo>
                    <a:lnTo>
                      <a:pt x="43" y="85"/>
                    </a:lnTo>
                    <a:lnTo>
                      <a:pt x="97" y="99"/>
                    </a:lnTo>
                    <a:lnTo>
                      <a:pt x="118" y="99"/>
                    </a:lnTo>
                    <a:lnTo>
                      <a:pt x="128" y="85"/>
                    </a:lnTo>
                    <a:lnTo>
                      <a:pt x="145" y="89"/>
                    </a:lnTo>
                    <a:lnTo>
                      <a:pt x="160" y="85"/>
                    </a:lnTo>
                    <a:lnTo>
                      <a:pt x="166" y="57"/>
                    </a:lnTo>
                    <a:lnTo>
                      <a:pt x="150" y="51"/>
                    </a:lnTo>
                    <a:lnTo>
                      <a:pt x="118" y="42"/>
                    </a:lnTo>
                    <a:lnTo>
                      <a:pt x="97" y="57"/>
                    </a:lnTo>
                    <a:lnTo>
                      <a:pt x="80" y="51"/>
                    </a:lnTo>
                    <a:lnTo>
                      <a:pt x="59" y="38"/>
                    </a:lnTo>
                    <a:lnTo>
                      <a:pt x="65" y="33"/>
                    </a:lnTo>
                    <a:lnTo>
                      <a:pt x="53" y="14"/>
                    </a:lnTo>
                    <a:lnTo>
                      <a:pt x="33" y="14"/>
                    </a:lnTo>
                    <a:lnTo>
                      <a:pt x="21" y="5"/>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4561" name="Group 1144"/>
            <p:cNvGrpSpPr>
              <a:grpSpLocks/>
            </p:cNvGrpSpPr>
            <p:nvPr/>
          </p:nvGrpSpPr>
          <p:grpSpPr bwMode="auto">
            <a:xfrm>
              <a:off x="3112071" y="3705297"/>
              <a:ext cx="278447" cy="148587"/>
              <a:chOff x="2030" y="1403"/>
              <a:chExt cx="166" cy="99"/>
            </a:xfrm>
            <a:solidFill>
              <a:schemeClr val="bg1">
                <a:lumMod val="75000"/>
              </a:schemeClr>
            </a:solidFill>
          </p:grpSpPr>
          <p:sp>
            <p:nvSpPr>
              <p:cNvPr id="6981" name="Freeform 1142"/>
              <p:cNvSpPr>
                <a:spLocks/>
              </p:cNvSpPr>
              <p:nvPr/>
            </p:nvSpPr>
            <p:spPr bwMode="auto">
              <a:xfrm>
                <a:off x="2030" y="1403"/>
                <a:ext cx="166" cy="99"/>
              </a:xfrm>
              <a:custGeom>
                <a:avLst/>
                <a:gdLst/>
                <a:ahLst/>
                <a:cxnLst>
                  <a:cxn ang="0">
                    <a:pos x="0" y="0"/>
                  </a:cxn>
                  <a:cxn ang="0">
                    <a:pos x="0" y="9"/>
                  </a:cxn>
                  <a:cxn ang="0">
                    <a:pos x="16" y="29"/>
                  </a:cxn>
                  <a:cxn ang="0">
                    <a:pos x="26" y="29"/>
                  </a:cxn>
                  <a:cxn ang="0">
                    <a:pos x="43" y="33"/>
                  </a:cxn>
                  <a:cxn ang="0">
                    <a:pos x="43" y="85"/>
                  </a:cxn>
                  <a:cxn ang="0">
                    <a:pos x="97" y="99"/>
                  </a:cxn>
                  <a:cxn ang="0">
                    <a:pos x="118" y="99"/>
                  </a:cxn>
                  <a:cxn ang="0">
                    <a:pos x="128" y="85"/>
                  </a:cxn>
                  <a:cxn ang="0">
                    <a:pos x="145" y="89"/>
                  </a:cxn>
                  <a:cxn ang="0">
                    <a:pos x="160" y="85"/>
                  </a:cxn>
                  <a:cxn ang="0">
                    <a:pos x="166" y="57"/>
                  </a:cxn>
                  <a:cxn ang="0">
                    <a:pos x="150" y="51"/>
                  </a:cxn>
                  <a:cxn ang="0">
                    <a:pos x="118" y="42"/>
                  </a:cxn>
                  <a:cxn ang="0">
                    <a:pos x="97" y="57"/>
                  </a:cxn>
                  <a:cxn ang="0">
                    <a:pos x="80" y="51"/>
                  </a:cxn>
                  <a:cxn ang="0">
                    <a:pos x="59" y="38"/>
                  </a:cxn>
                  <a:cxn ang="0">
                    <a:pos x="65" y="33"/>
                  </a:cxn>
                  <a:cxn ang="0">
                    <a:pos x="53" y="14"/>
                  </a:cxn>
                  <a:cxn ang="0">
                    <a:pos x="33" y="14"/>
                  </a:cxn>
                  <a:cxn ang="0">
                    <a:pos x="21" y="5"/>
                  </a:cxn>
                  <a:cxn ang="0">
                    <a:pos x="0" y="0"/>
                  </a:cxn>
                </a:cxnLst>
                <a:rect l="0" t="0" r="r" b="b"/>
                <a:pathLst>
                  <a:path w="166" h="99">
                    <a:moveTo>
                      <a:pt x="0" y="0"/>
                    </a:moveTo>
                    <a:lnTo>
                      <a:pt x="0" y="9"/>
                    </a:lnTo>
                    <a:lnTo>
                      <a:pt x="16" y="29"/>
                    </a:lnTo>
                    <a:lnTo>
                      <a:pt x="26" y="29"/>
                    </a:lnTo>
                    <a:lnTo>
                      <a:pt x="43" y="33"/>
                    </a:lnTo>
                    <a:lnTo>
                      <a:pt x="43" y="85"/>
                    </a:lnTo>
                    <a:lnTo>
                      <a:pt x="97" y="99"/>
                    </a:lnTo>
                    <a:lnTo>
                      <a:pt x="118" y="99"/>
                    </a:lnTo>
                    <a:lnTo>
                      <a:pt x="128" y="85"/>
                    </a:lnTo>
                    <a:lnTo>
                      <a:pt x="145" y="89"/>
                    </a:lnTo>
                    <a:lnTo>
                      <a:pt x="160" y="85"/>
                    </a:lnTo>
                    <a:lnTo>
                      <a:pt x="166" y="57"/>
                    </a:lnTo>
                    <a:lnTo>
                      <a:pt x="150" y="51"/>
                    </a:lnTo>
                    <a:lnTo>
                      <a:pt x="118" y="42"/>
                    </a:lnTo>
                    <a:lnTo>
                      <a:pt x="97" y="57"/>
                    </a:lnTo>
                    <a:lnTo>
                      <a:pt x="80" y="51"/>
                    </a:lnTo>
                    <a:lnTo>
                      <a:pt x="59" y="38"/>
                    </a:lnTo>
                    <a:lnTo>
                      <a:pt x="65" y="33"/>
                    </a:lnTo>
                    <a:lnTo>
                      <a:pt x="53" y="14"/>
                    </a:lnTo>
                    <a:lnTo>
                      <a:pt x="33" y="14"/>
                    </a:lnTo>
                    <a:lnTo>
                      <a:pt x="21" y="5"/>
                    </a:lnTo>
                    <a:lnTo>
                      <a:pt x="0" y="0"/>
                    </a:lnTo>
                    <a:close/>
                  </a:path>
                </a:pathLst>
              </a:custGeom>
              <a:grpFill/>
              <a:ln w="9525">
                <a:solidFill>
                  <a:schemeClr val="bg1"/>
                </a:solidFill>
                <a:round/>
                <a:headEnd/>
                <a:tailEnd/>
              </a:ln>
            </p:spPr>
            <p:txBody>
              <a:bodyPr/>
              <a:lstStyle/>
              <a:p>
                <a:endParaRPr lang="it-IT"/>
              </a:p>
            </p:txBody>
          </p:sp>
          <p:sp>
            <p:nvSpPr>
              <p:cNvPr id="6982" name="Freeform 1143"/>
              <p:cNvSpPr>
                <a:spLocks/>
              </p:cNvSpPr>
              <p:nvPr/>
            </p:nvSpPr>
            <p:spPr bwMode="auto">
              <a:xfrm>
                <a:off x="2030" y="1403"/>
                <a:ext cx="166" cy="99"/>
              </a:xfrm>
              <a:custGeom>
                <a:avLst/>
                <a:gdLst/>
                <a:ahLst/>
                <a:cxnLst>
                  <a:cxn ang="0">
                    <a:pos x="0" y="0"/>
                  </a:cxn>
                  <a:cxn ang="0">
                    <a:pos x="0" y="9"/>
                  </a:cxn>
                  <a:cxn ang="0">
                    <a:pos x="16" y="29"/>
                  </a:cxn>
                  <a:cxn ang="0">
                    <a:pos x="26" y="29"/>
                  </a:cxn>
                  <a:cxn ang="0">
                    <a:pos x="43" y="33"/>
                  </a:cxn>
                  <a:cxn ang="0">
                    <a:pos x="43" y="85"/>
                  </a:cxn>
                  <a:cxn ang="0">
                    <a:pos x="97" y="99"/>
                  </a:cxn>
                  <a:cxn ang="0">
                    <a:pos x="118" y="99"/>
                  </a:cxn>
                  <a:cxn ang="0">
                    <a:pos x="128" y="85"/>
                  </a:cxn>
                  <a:cxn ang="0">
                    <a:pos x="145" y="89"/>
                  </a:cxn>
                  <a:cxn ang="0">
                    <a:pos x="160" y="85"/>
                  </a:cxn>
                  <a:cxn ang="0">
                    <a:pos x="166" y="57"/>
                  </a:cxn>
                  <a:cxn ang="0">
                    <a:pos x="150" y="51"/>
                  </a:cxn>
                  <a:cxn ang="0">
                    <a:pos x="118" y="42"/>
                  </a:cxn>
                  <a:cxn ang="0">
                    <a:pos x="97" y="57"/>
                  </a:cxn>
                  <a:cxn ang="0">
                    <a:pos x="80" y="51"/>
                  </a:cxn>
                  <a:cxn ang="0">
                    <a:pos x="59" y="38"/>
                  </a:cxn>
                  <a:cxn ang="0">
                    <a:pos x="65" y="33"/>
                  </a:cxn>
                  <a:cxn ang="0">
                    <a:pos x="53" y="14"/>
                  </a:cxn>
                  <a:cxn ang="0">
                    <a:pos x="33" y="14"/>
                  </a:cxn>
                  <a:cxn ang="0">
                    <a:pos x="21" y="5"/>
                  </a:cxn>
                  <a:cxn ang="0">
                    <a:pos x="0" y="0"/>
                  </a:cxn>
                </a:cxnLst>
                <a:rect l="0" t="0" r="r" b="b"/>
                <a:pathLst>
                  <a:path w="166" h="99">
                    <a:moveTo>
                      <a:pt x="0" y="0"/>
                    </a:moveTo>
                    <a:lnTo>
                      <a:pt x="0" y="9"/>
                    </a:lnTo>
                    <a:lnTo>
                      <a:pt x="16" y="29"/>
                    </a:lnTo>
                    <a:lnTo>
                      <a:pt x="26" y="29"/>
                    </a:lnTo>
                    <a:lnTo>
                      <a:pt x="43" y="33"/>
                    </a:lnTo>
                    <a:lnTo>
                      <a:pt x="43" y="85"/>
                    </a:lnTo>
                    <a:lnTo>
                      <a:pt x="97" y="99"/>
                    </a:lnTo>
                    <a:lnTo>
                      <a:pt x="118" y="99"/>
                    </a:lnTo>
                    <a:lnTo>
                      <a:pt x="128" y="85"/>
                    </a:lnTo>
                    <a:lnTo>
                      <a:pt x="145" y="89"/>
                    </a:lnTo>
                    <a:lnTo>
                      <a:pt x="160" y="85"/>
                    </a:lnTo>
                    <a:lnTo>
                      <a:pt x="166" y="57"/>
                    </a:lnTo>
                    <a:lnTo>
                      <a:pt x="150" y="51"/>
                    </a:lnTo>
                    <a:lnTo>
                      <a:pt x="118" y="42"/>
                    </a:lnTo>
                    <a:lnTo>
                      <a:pt x="97" y="57"/>
                    </a:lnTo>
                    <a:lnTo>
                      <a:pt x="80" y="51"/>
                    </a:lnTo>
                    <a:lnTo>
                      <a:pt x="59" y="38"/>
                    </a:lnTo>
                    <a:lnTo>
                      <a:pt x="65" y="33"/>
                    </a:lnTo>
                    <a:lnTo>
                      <a:pt x="53" y="14"/>
                    </a:lnTo>
                    <a:lnTo>
                      <a:pt x="33" y="14"/>
                    </a:lnTo>
                    <a:lnTo>
                      <a:pt x="21" y="5"/>
                    </a:lnTo>
                    <a:lnTo>
                      <a:pt x="0" y="0"/>
                    </a:lnTo>
                  </a:path>
                </a:pathLst>
              </a:custGeom>
              <a:grpFill/>
              <a:ln w="4763" cap="rnd">
                <a:solidFill>
                  <a:schemeClr val="bg1"/>
                </a:solidFill>
                <a:prstDash val="solid"/>
                <a:round/>
                <a:headEnd/>
                <a:tailEnd/>
              </a:ln>
            </p:spPr>
            <p:txBody>
              <a:bodyPr/>
              <a:lstStyle/>
              <a:p>
                <a:endParaRPr lang="it-IT"/>
              </a:p>
            </p:txBody>
          </p:sp>
        </p:grpSp>
        <p:grpSp>
          <p:nvGrpSpPr>
            <p:cNvPr id="4562" name="Group 1147"/>
            <p:cNvGrpSpPr>
              <a:grpSpLocks/>
            </p:cNvGrpSpPr>
            <p:nvPr/>
          </p:nvGrpSpPr>
          <p:grpSpPr bwMode="auto">
            <a:xfrm>
              <a:off x="3138909" y="3387111"/>
              <a:ext cx="150965" cy="246144"/>
              <a:chOff x="2046" y="1191"/>
              <a:chExt cx="90" cy="164"/>
            </a:xfrm>
            <a:solidFill>
              <a:schemeClr val="bg1">
                <a:lumMod val="75000"/>
              </a:schemeClr>
            </a:solidFill>
          </p:grpSpPr>
          <p:sp>
            <p:nvSpPr>
              <p:cNvPr id="6979" name="Freeform 1145"/>
              <p:cNvSpPr>
                <a:spLocks/>
              </p:cNvSpPr>
              <p:nvPr/>
            </p:nvSpPr>
            <p:spPr bwMode="auto">
              <a:xfrm>
                <a:off x="2046" y="1191"/>
                <a:ext cx="90" cy="164"/>
              </a:xfrm>
              <a:custGeom>
                <a:avLst/>
                <a:gdLst/>
                <a:ahLst/>
                <a:cxnLst>
                  <a:cxn ang="0">
                    <a:pos x="0" y="70"/>
                  </a:cxn>
                  <a:cxn ang="0">
                    <a:pos x="17" y="108"/>
                  </a:cxn>
                  <a:cxn ang="0">
                    <a:pos x="11" y="122"/>
                  </a:cxn>
                  <a:cxn ang="0">
                    <a:pos x="11" y="146"/>
                  </a:cxn>
                  <a:cxn ang="0">
                    <a:pos x="27" y="164"/>
                  </a:cxn>
                  <a:cxn ang="0">
                    <a:pos x="59" y="164"/>
                  </a:cxn>
                  <a:cxn ang="0">
                    <a:pos x="75" y="122"/>
                  </a:cxn>
                  <a:cxn ang="0">
                    <a:pos x="90" y="113"/>
                  </a:cxn>
                  <a:cxn ang="0">
                    <a:pos x="90" y="94"/>
                  </a:cxn>
                  <a:cxn ang="0">
                    <a:pos x="70" y="89"/>
                  </a:cxn>
                  <a:cxn ang="0">
                    <a:pos x="75" y="66"/>
                  </a:cxn>
                  <a:cxn ang="0">
                    <a:pos x="70" y="47"/>
                  </a:cxn>
                  <a:cxn ang="0">
                    <a:pos x="43" y="47"/>
                  </a:cxn>
                  <a:cxn ang="0">
                    <a:pos x="32" y="33"/>
                  </a:cxn>
                  <a:cxn ang="0">
                    <a:pos x="27" y="0"/>
                  </a:cxn>
                  <a:cxn ang="0">
                    <a:pos x="11" y="0"/>
                  </a:cxn>
                  <a:cxn ang="0">
                    <a:pos x="11" y="33"/>
                  </a:cxn>
                  <a:cxn ang="0">
                    <a:pos x="0" y="47"/>
                  </a:cxn>
                  <a:cxn ang="0">
                    <a:pos x="0" y="70"/>
                  </a:cxn>
                </a:cxnLst>
                <a:rect l="0" t="0" r="r" b="b"/>
                <a:pathLst>
                  <a:path w="90" h="164">
                    <a:moveTo>
                      <a:pt x="0" y="70"/>
                    </a:moveTo>
                    <a:lnTo>
                      <a:pt x="17" y="108"/>
                    </a:lnTo>
                    <a:lnTo>
                      <a:pt x="11" y="122"/>
                    </a:lnTo>
                    <a:lnTo>
                      <a:pt x="11" y="146"/>
                    </a:lnTo>
                    <a:lnTo>
                      <a:pt x="27" y="164"/>
                    </a:lnTo>
                    <a:lnTo>
                      <a:pt x="59" y="164"/>
                    </a:lnTo>
                    <a:lnTo>
                      <a:pt x="75" y="122"/>
                    </a:lnTo>
                    <a:lnTo>
                      <a:pt x="90" y="113"/>
                    </a:lnTo>
                    <a:lnTo>
                      <a:pt x="90" y="94"/>
                    </a:lnTo>
                    <a:lnTo>
                      <a:pt x="70" y="89"/>
                    </a:lnTo>
                    <a:lnTo>
                      <a:pt x="75" y="66"/>
                    </a:lnTo>
                    <a:lnTo>
                      <a:pt x="70" y="47"/>
                    </a:lnTo>
                    <a:lnTo>
                      <a:pt x="43" y="47"/>
                    </a:lnTo>
                    <a:lnTo>
                      <a:pt x="32" y="33"/>
                    </a:lnTo>
                    <a:lnTo>
                      <a:pt x="27" y="0"/>
                    </a:lnTo>
                    <a:lnTo>
                      <a:pt x="11" y="0"/>
                    </a:lnTo>
                    <a:lnTo>
                      <a:pt x="11" y="33"/>
                    </a:lnTo>
                    <a:lnTo>
                      <a:pt x="0" y="47"/>
                    </a:lnTo>
                    <a:lnTo>
                      <a:pt x="0" y="70"/>
                    </a:lnTo>
                    <a:close/>
                  </a:path>
                </a:pathLst>
              </a:custGeom>
              <a:grpFill/>
              <a:ln w="9525">
                <a:solidFill>
                  <a:schemeClr val="bg1"/>
                </a:solidFill>
                <a:round/>
                <a:headEnd/>
                <a:tailEnd/>
              </a:ln>
            </p:spPr>
            <p:txBody>
              <a:bodyPr/>
              <a:lstStyle/>
              <a:p>
                <a:endParaRPr lang="it-IT"/>
              </a:p>
            </p:txBody>
          </p:sp>
          <p:sp>
            <p:nvSpPr>
              <p:cNvPr id="6980" name="Freeform 1146"/>
              <p:cNvSpPr>
                <a:spLocks/>
              </p:cNvSpPr>
              <p:nvPr/>
            </p:nvSpPr>
            <p:spPr bwMode="auto">
              <a:xfrm>
                <a:off x="2046" y="1191"/>
                <a:ext cx="90" cy="164"/>
              </a:xfrm>
              <a:custGeom>
                <a:avLst/>
                <a:gdLst/>
                <a:ahLst/>
                <a:cxnLst>
                  <a:cxn ang="0">
                    <a:pos x="0" y="70"/>
                  </a:cxn>
                  <a:cxn ang="0">
                    <a:pos x="17" y="108"/>
                  </a:cxn>
                  <a:cxn ang="0">
                    <a:pos x="11" y="122"/>
                  </a:cxn>
                  <a:cxn ang="0">
                    <a:pos x="11" y="146"/>
                  </a:cxn>
                  <a:cxn ang="0">
                    <a:pos x="27" y="164"/>
                  </a:cxn>
                  <a:cxn ang="0">
                    <a:pos x="59" y="164"/>
                  </a:cxn>
                  <a:cxn ang="0">
                    <a:pos x="75" y="122"/>
                  </a:cxn>
                  <a:cxn ang="0">
                    <a:pos x="90" y="113"/>
                  </a:cxn>
                  <a:cxn ang="0">
                    <a:pos x="90" y="94"/>
                  </a:cxn>
                  <a:cxn ang="0">
                    <a:pos x="70" y="89"/>
                  </a:cxn>
                  <a:cxn ang="0">
                    <a:pos x="75" y="66"/>
                  </a:cxn>
                  <a:cxn ang="0">
                    <a:pos x="70" y="47"/>
                  </a:cxn>
                  <a:cxn ang="0">
                    <a:pos x="43" y="47"/>
                  </a:cxn>
                  <a:cxn ang="0">
                    <a:pos x="32" y="33"/>
                  </a:cxn>
                  <a:cxn ang="0">
                    <a:pos x="27" y="0"/>
                  </a:cxn>
                  <a:cxn ang="0">
                    <a:pos x="11" y="0"/>
                  </a:cxn>
                  <a:cxn ang="0">
                    <a:pos x="11" y="33"/>
                  </a:cxn>
                  <a:cxn ang="0">
                    <a:pos x="0" y="47"/>
                  </a:cxn>
                  <a:cxn ang="0">
                    <a:pos x="0" y="70"/>
                  </a:cxn>
                </a:cxnLst>
                <a:rect l="0" t="0" r="r" b="b"/>
                <a:pathLst>
                  <a:path w="90" h="164">
                    <a:moveTo>
                      <a:pt x="0" y="70"/>
                    </a:moveTo>
                    <a:lnTo>
                      <a:pt x="17" y="108"/>
                    </a:lnTo>
                    <a:lnTo>
                      <a:pt x="11" y="122"/>
                    </a:lnTo>
                    <a:lnTo>
                      <a:pt x="11" y="146"/>
                    </a:lnTo>
                    <a:lnTo>
                      <a:pt x="27" y="164"/>
                    </a:lnTo>
                    <a:lnTo>
                      <a:pt x="59" y="164"/>
                    </a:lnTo>
                    <a:lnTo>
                      <a:pt x="75" y="122"/>
                    </a:lnTo>
                    <a:lnTo>
                      <a:pt x="90" y="113"/>
                    </a:lnTo>
                    <a:lnTo>
                      <a:pt x="90" y="94"/>
                    </a:lnTo>
                    <a:lnTo>
                      <a:pt x="70" y="89"/>
                    </a:lnTo>
                    <a:lnTo>
                      <a:pt x="75" y="66"/>
                    </a:lnTo>
                    <a:lnTo>
                      <a:pt x="70" y="47"/>
                    </a:lnTo>
                    <a:lnTo>
                      <a:pt x="43" y="47"/>
                    </a:lnTo>
                    <a:lnTo>
                      <a:pt x="32" y="33"/>
                    </a:lnTo>
                    <a:lnTo>
                      <a:pt x="27" y="0"/>
                    </a:lnTo>
                    <a:lnTo>
                      <a:pt x="11" y="0"/>
                    </a:lnTo>
                    <a:lnTo>
                      <a:pt x="11" y="33"/>
                    </a:lnTo>
                    <a:lnTo>
                      <a:pt x="0" y="47"/>
                    </a:lnTo>
                    <a:lnTo>
                      <a:pt x="0" y="70"/>
                    </a:lnTo>
                    <a:close/>
                  </a:path>
                </a:pathLst>
              </a:custGeom>
              <a:grpFill/>
              <a:ln w="4763" cap="rnd">
                <a:solidFill>
                  <a:schemeClr val="bg1"/>
                </a:solidFill>
                <a:prstDash val="solid"/>
                <a:round/>
                <a:headEnd/>
                <a:tailEnd/>
              </a:ln>
            </p:spPr>
            <p:txBody>
              <a:bodyPr/>
              <a:lstStyle/>
              <a:p>
                <a:endParaRPr lang="it-IT"/>
              </a:p>
            </p:txBody>
          </p:sp>
        </p:grpSp>
        <p:grpSp>
          <p:nvGrpSpPr>
            <p:cNvPr id="4563" name="Group 1150"/>
            <p:cNvGrpSpPr>
              <a:grpSpLocks/>
            </p:cNvGrpSpPr>
            <p:nvPr/>
          </p:nvGrpSpPr>
          <p:grpSpPr bwMode="auto">
            <a:xfrm>
              <a:off x="3138909" y="3387111"/>
              <a:ext cx="150965" cy="246144"/>
              <a:chOff x="2046" y="1191"/>
              <a:chExt cx="90" cy="164"/>
            </a:xfrm>
            <a:solidFill>
              <a:schemeClr val="bg1">
                <a:lumMod val="75000"/>
              </a:schemeClr>
            </a:solidFill>
          </p:grpSpPr>
          <p:sp>
            <p:nvSpPr>
              <p:cNvPr id="6977" name="Freeform 1148"/>
              <p:cNvSpPr>
                <a:spLocks/>
              </p:cNvSpPr>
              <p:nvPr/>
            </p:nvSpPr>
            <p:spPr bwMode="auto">
              <a:xfrm>
                <a:off x="2046" y="1191"/>
                <a:ext cx="90" cy="164"/>
              </a:xfrm>
              <a:custGeom>
                <a:avLst/>
                <a:gdLst/>
                <a:ahLst/>
                <a:cxnLst>
                  <a:cxn ang="0">
                    <a:pos x="0" y="70"/>
                  </a:cxn>
                  <a:cxn ang="0">
                    <a:pos x="17" y="108"/>
                  </a:cxn>
                  <a:cxn ang="0">
                    <a:pos x="11" y="122"/>
                  </a:cxn>
                  <a:cxn ang="0">
                    <a:pos x="11" y="146"/>
                  </a:cxn>
                  <a:cxn ang="0">
                    <a:pos x="27" y="164"/>
                  </a:cxn>
                  <a:cxn ang="0">
                    <a:pos x="59" y="164"/>
                  </a:cxn>
                  <a:cxn ang="0">
                    <a:pos x="75" y="122"/>
                  </a:cxn>
                  <a:cxn ang="0">
                    <a:pos x="90" y="113"/>
                  </a:cxn>
                  <a:cxn ang="0">
                    <a:pos x="90" y="94"/>
                  </a:cxn>
                  <a:cxn ang="0">
                    <a:pos x="70" y="89"/>
                  </a:cxn>
                  <a:cxn ang="0">
                    <a:pos x="75" y="66"/>
                  </a:cxn>
                  <a:cxn ang="0">
                    <a:pos x="70" y="47"/>
                  </a:cxn>
                  <a:cxn ang="0">
                    <a:pos x="43" y="47"/>
                  </a:cxn>
                  <a:cxn ang="0">
                    <a:pos x="32" y="33"/>
                  </a:cxn>
                  <a:cxn ang="0">
                    <a:pos x="27" y="0"/>
                  </a:cxn>
                  <a:cxn ang="0">
                    <a:pos x="11" y="0"/>
                  </a:cxn>
                  <a:cxn ang="0">
                    <a:pos x="11" y="33"/>
                  </a:cxn>
                  <a:cxn ang="0">
                    <a:pos x="0" y="47"/>
                  </a:cxn>
                  <a:cxn ang="0">
                    <a:pos x="0" y="70"/>
                  </a:cxn>
                </a:cxnLst>
                <a:rect l="0" t="0" r="r" b="b"/>
                <a:pathLst>
                  <a:path w="90" h="164">
                    <a:moveTo>
                      <a:pt x="0" y="70"/>
                    </a:moveTo>
                    <a:lnTo>
                      <a:pt x="17" y="108"/>
                    </a:lnTo>
                    <a:lnTo>
                      <a:pt x="11" y="122"/>
                    </a:lnTo>
                    <a:lnTo>
                      <a:pt x="11" y="146"/>
                    </a:lnTo>
                    <a:lnTo>
                      <a:pt x="27" y="164"/>
                    </a:lnTo>
                    <a:lnTo>
                      <a:pt x="59" y="164"/>
                    </a:lnTo>
                    <a:lnTo>
                      <a:pt x="75" y="122"/>
                    </a:lnTo>
                    <a:lnTo>
                      <a:pt x="90" y="113"/>
                    </a:lnTo>
                    <a:lnTo>
                      <a:pt x="90" y="94"/>
                    </a:lnTo>
                    <a:lnTo>
                      <a:pt x="70" y="89"/>
                    </a:lnTo>
                    <a:lnTo>
                      <a:pt x="75" y="66"/>
                    </a:lnTo>
                    <a:lnTo>
                      <a:pt x="70" y="47"/>
                    </a:lnTo>
                    <a:lnTo>
                      <a:pt x="43" y="47"/>
                    </a:lnTo>
                    <a:lnTo>
                      <a:pt x="32" y="33"/>
                    </a:lnTo>
                    <a:lnTo>
                      <a:pt x="27" y="0"/>
                    </a:lnTo>
                    <a:lnTo>
                      <a:pt x="11" y="0"/>
                    </a:lnTo>
                    <a:lnTo>
                      <a:pt x="11" y="33"/>
                    </a:lnTo>
                    <a:lnTo>
                      <a:pt x="0" y="47"/>
                    </a:lnTo>
                    <a:lnTo>
                      <a:pt x="0" y="70"/>
                    </a:lnTo>
                    <a:close/>
                  </a:path>
                </a:pathLst>
              </a:custGeom>
              <a:grpFill/>
              <a:ln w="9525">
                <a:solidFill>
                  <a:schemeClr val="bg1"/>
                </a:solidFill>
                <a:round/>
                <a:headEnd/>
                <a:tailEnd/>
              </a:ln>
            </p:spPr>
            <p:txBody>
              <a:bodyPr/>
              <a:lstStyle/>
              <a:p>
                <a:endParaRPr lang="it-IT"/>
              </a:p>
            </p:txBody>
          </p:sp>
          <p:sp>
            <p:nvSpPr>
              <p:cNvPr id="6978" name="Freeform 1149"/>
              <p:cNvSpPr>
                <a:spLocks/>
              </p:cNvSpPr>
              <p:nvPr/>
            </p:nvSpPr>
            <p:spPr bwMode="auto">
              <a:xfrm>
                <a:off x="2046" y="1191"/>
                <a:ext cx="90" cy="164"/>
              </a:xfrm>
              <a:custGeom>
                <a:avLst/>
                <a:gdLst/>
                <a:ahLst/>
                <a:cxnLst>
                  <a:cxn ang="0">
                    <a:pos x="0" y="70"/>
                  </a:cxn>
                  <a:cxn ang="0">
                    <a:pos x="17" y="108"/>
                  </a:cxn>
                  <a:cxn ang="0">
                    <a:pos x="11" y="122"/>
                  </a:cxn>
                  <a:cxn ang="0">
                    <a:pos x="11" y="146"/>
                  </a:cxn>
                  <a:cxn ang="0">
                    <a:pos x="27" y="164"/>
                  </a:cxn>
                  <a:cxn ang="0">
                    <a:pos x="59" y="164"/>
                  </a:cxn>
                  <a:cxn ang="0">
                    <a:pos x="75" y="122"/>
                  </a:cxn>
                  <a:cxn ang="0">
                    <a:pos x="90" y="113"/>
                  </a:cxn>
                  <a:cxn ang="0">
                    <a:pos x="90" y="94"/>
                  </a:cxn>
                  <a:cxn ang="0">
                    <a:pos x="70" y="89"/>
                  </a:cxn>
                  <a:cxn ang="0">
                    <a:pos x="75" y="66"/>
                  </a:cxn>
                  <a:cxn ang="0">
                    <a:pos x="70" y="47"/>
                  </a:cxn>
                  <a:cxn ang="0">
                    <a:pos x="43" y="47"/>
                  </a:cxn>
                  <a:cxn ang="0">
                    <a:pos x="32" y="33"/>
                  </a:cxn>
                  <a:cxn ang="0">
                    <a:pos x="27" y="0"/>
                  </a:cxn>
                  <a:cxn ang="0">
                    <a:pos x="11" y="0"/>
                  </a:cxn>
                  <a:cxn ang="0">
                    <a:pos x="11" y="33"/>
                  </a:cxn>
                  <a:cxn ang="0">
                    <a:pos x="0" y="47"/>
                  </a:cxn>
                  <a:cxn ang="0">
                    <a:pos x="0" y="70"/>
                  </a:cxn>
                </a:cxnLst>
                <a:rect l="0" t="0" r="r" b="b"/>
                <a:pathLst>
                  <a:path w="90" h="164">
                    <a:moveTo>
                      <a:pt x="0" y="70"/>
                    </a:moveTo>
                    <a:lnTo>
                      <a:pt x="17" y="108"/>
                    </a:lnTo>
                    <a:lnTo>
                      <a:pt x="11" y="122"/>
                    </a:lnTo>
                    <a:lnTo>
                      <a:pt x="11" y="146"/>
                    </a:lnTo>
                    <a:lnTo>
                      <a:pt x="27" y="164"/>
                    </a:lnTo>
                    <a:lnTo>
                      <a:pt x="59" y="164"/>
                    </a:lnTo>
                    <a:lnTo>
                      <a:pt x="75" y="122"/>
                    </a:lnTo>
                    <a:lnTo>
                      <a:pt x="90" y="113"/>
                    </a:lnTo>
                    <a:lnTo>
                      <a:pt x="90" y="94"/>
                    </a:lnTo>
                    <a:lnTo>
                      <a:pt x="70" y="89"/>
                    </a:lnTo>
                    <a:lnTo>
                      <a:pt x="75" y="66"/>
                    </a:lnTo>
                    <a:lnTo>
                      <a:pt x="70" y="47"/>
                    </a:lnTo>
                    <a:lnTo>
                      <a:pt x="43" y="47"/>
                    </a:lnTo>
                    <a:lnTo>
                      <a:pt x="32" y="33"/>
                    </a:lnTo>
                    <a:lnTo>
                      <a:pt x="27" y="0"/>
                    </a:lnTo>
                    <a:lnTo>
                      <a:pt x="11" y="0"/>
                    </a:lnTo>
                    <a:lnTo>
                      <a:pt x="11" y="33"/>
                    </a:lnTo>
                    <a:lnTo>
                      <a:pt x="0" y="47"/>
                    </a:lnTo>
                    <a:lnTo>
                      <a:pt x="0" y="70"/>
                    </a:lnTo>
                  </a:path>
                </a:pathLst>
              </a:custGeom>
              <a:grpFill/>
              <a:ln w="4763" cap="rnd">
                <a:solidFill>
                  <a:schemeClr val="bg1"/>
                </a:solidFill>
                <a:prstDash val="solid"/>
                <a:round/>
                <a:headEnd/>
                <a:tailEnd/>
              </a:ln>
            </p:spPr>
            <p:txBody>
              <a:bodyPr/>
              <a:lstStyle/>
              <a:p>
                <a:endParaRPr lang="it-IT"/>
              </a:p>
            </p:txBody>
          </p:sp>
        </p:grpSp>
        <p:grpSp>
          <p:nvGrpSpPr>
            <p:cNvPr id="4564" name="Group 1159"/>
            <p:cNvGrpSpPr>
              <a:grpSpLocks/>
            </p:cNvGrpSpPr>
            <p:nvPr/>
          </p:nvGrpSpPr>
          <p:grpSpPr bwMode="auto">
            <a:xfrm>
              <a:off x="2944332" y="3549206"/>
              <a:ext cx="186191" cy="112566"/>
              <a:chOff x="1930" y="1299"/>
              <a:chExt cx="111" cy="75"/>
            </a:xfrm>
            <a:solidFill>
              <a:schemeClr val="bg1">
                <a:lumMod val="75000"/>
              </a:schemeClr>
            </a:solidFill>
          </p:grpSpPr>
          <p:sp>
            <p:nvSpPr>
              <p:cNvPr id="6975" name="Freeform 1157"/>
              <p:cNvSpPr>
                <a:spLocks/>
              </p:cNvSpPr>
              <p:nvPr/>
            </p:nvSpPr>
            <p:spPr bwMode="auto">
              <a:xfrm>
                <a:off x="1930" y="1299"/>
                <a:ext cx="111" cy="75"/>
              </a:xfrm>
              <a:custGeom>
                <a:avLst/>
                <a:gdLst/>
                <a:ahLst/>
                <a:cxnLst>
                  <a:cxn ang="0">
                    <a:pos x="0" y="5"/>
                  </a:cxn>
                  <a:cxn ang="0">
                    <a:pos x="0" y="14"/>
                  </a:cxn>
                  <a:cxn ang="0">
                    <a:pos x="21" y="18"/>
                  </a:cxn>
                  <a:cxn ang="0">
                    <a:pos x="16" y="37"/>
                  </a:cxn>
                  <a:cxn ang="0">
                    <a:pos x="21" y="51"/>
                  </a:cxn>
                  <a:cxn ang="0">
                    <a:pos x="53" y="56"/>
                  </a:cxn>
                  <a:cxn ang="0">
                    <a:pos x="63" y="75"/>
                  </a:cxn>
                  <a:cxn ang="0">
                    <a:pos x="79" y="61"/>
                  </a:cxn>
                  <a:cxn ang="0">
                    <a:pos x="100" y="61"/>
                  </a:cxn>
                  <a:cxn ang="0">
                    <a:pos x="111" y="51"/>
                  </a:cxn>
                  <a:cxn ang="0">
                    <a:pos x="100" y="37"/>
                  </a:cxn>
                  <a:cxn ang="0">
                    <a:pos x="84" y="18"/>
                  </a:cxn>
                  <a:cxn ang="0">
                    <a:pos x="79" y="56"/>
                  </a:cxn>
                  <a:cxn ang="0">
                    <a:pos x="63" y="56"/>
                  </a:cxn>
                  <a:cxn ang="0">
                    <a:pos x="63" y="18"/>
                  </a:cxn>
                  <a:cxn ang="0">
                    <a:pos x="53" y="5"/>
                  </a:cxn>
                  <a:cxn ang="0">
                    <a:pos x="5" y="0"/>
                  </a:cxn>
                  <a:cxn ang="0">
                    <a:pos x="0" y="5"/>
                  </a:cxn>
                </a:cxnLst>
                <a:rect l="0" t="0" r="r" b="b"/>
                <a:pathLst>
                  <a:path w="111" h="75">
                    <a:moveTo>
                      <a:pt x="0" y="5"/>
                    </a:moveTo>
                    <a:lnTo>
                      <a:pt x="0" y="14"/>
                    </a:lnTo>
                    <a:lnTo>
                      <a:pt x="21" y="18"/>
                    </a:lnTo>
                    <a:lnTo>
                      <a:pt x="16" y="37"/>
                    </a:lnTo>
                    <a:lnTo>
                      <a:pt x="21" y="51"/>
                    </a:lnTo>
                    <a:lnTo>
                      <a:pt x="53" y="56"/>
                    </a:lnTo>
                    <a:lnTo>
                      <a:pt x="63" y="75"/>
                    </a:lnTo>
                    <a:lnTo>
                      <a:pt x="79" y="61"/>
                    </a:lnTo>
                    <a:lnTo>
                      <a:pt x="100" y="61"/>
                    </a:lnTo>
                    <a:lnTo>
                      <a:pt x="111" y="51"/>
                    </a:lnTo>
                    <a:lnTo>
                      <a:pt x="100" y="37"/>
                    </a:lnTo>
                    <a:lnTo>
                      <a:pt x="84" y="18"/>
                    </a:lnTo>
                    <a:lnTo>
                      <a:pt x="79" y="56"/>
                    </a:lnTo>
                    <a:lnTo>
                      <a:pt x="63" y="56"/>
                    </a:lnTo>
                    <a:lnTo>
                      <a:pt x="63" y="18"/>
                    </a:lnTo>
                    <a:lnTo>
                      <a:pt x="53" y="5"/>
                    </a:lnTo>
                    <a:lnTo>
                      <a:pt x="5" y="0"/>
                    </a:lnTo>
                    <a:lnTo>
                      <a:pt x="0" y="5"/>
                    </a:lnTo>
                    <a:close/>
                  </a:path>
                </a:pathLst>
              </a:custGeom>
              <a:grpFill/>
              <a:ln w="9525">
                <a:solidFill>
                  <a:schemeClr val="bg1"/>
                </a:solidFill>
                <a:round/>
                <a:headEnd/>
                <a:tailEnd/>
              </a:ln>
            </p:spPr>
            <p:txBody>
              <a:bodyPr/>
              <a:lstStyle/>
              <a:p>
                <a:endParaRPr lang="it-IT"/>
              </a:p>
            </p:txBody>
          </p:sp>
          <p:sp>
            <p:nvSpPr>
              <p:cNvPr id="6976" name="Freeform 1158"/>
              <p:cNvSpPr>
                <a:spLocks/>
              </p:cNvSpPr>
              <p:nvPr/>
            </p:nvSpPr>
            <p:spPr bwMode="auto">
              <a:xfrm>
                <a:off x="1930" y="1299"/>
                <a:ext cx="111" cy="75"/>
              </a:xfrm>
              <a:custGeom>
                <a:avLst/>
                <a:gdLst/>
                <a:ahLst/>
                <a:cxnLst>
                  <a:cxn ang="0">
                    <a:pos x="0" y="5"/>
                  </a:cxn>
                  <a:cxn ang="0">
                    <a:pos x="0" y="14"/>
                  </a:cxn>
                  <a:cxn ang="0">
                    <a:pos x="21" y="18"/>
                  </a:cxn>
                  <a:cxn ang="0">
                    <a:pos x="16" y="37"/>
                  </a:cxn>
                  <a:cxn ang="0">
                    <a:pos x="21" y="51"/>
                  </a:cxn>
                  <a:cxn ang="0">
                    <a:pos x="53" y="56"/>
                  </a:cxn>
                  <a:cxn ang="0">
                    <a:pos x="63" y="75"/>
                  </a:cxn>
                  <a:cxn ang="0">
                    <a:pos x="79" y="61"/>
                  </a:cxn>
                  <a:cxn ang="0">
                    <a:pos x="100" y="61"/>
                  </a:cxn>
                  <a:cxn ang="0">
                    <a:pos x="111" y="51"/>
                  </a:cxn>
                  <a:cxn ang="0">
                    <a:pos x="100" y="37"/>
                  </a:cxn>
                  <a:cxn ang="0">
                    <a:pos x="84" y="18"/>
                  </a:cxn>
                  <a:cxn ang="0">
                    <a:pos x="79" y="56"/>
                  </a:cxn>
                  <a:cxn ang="0">
                    <a:pos x="63" y="56"/>
                  </a:cxn>
                  <a:cxn ang="0">
                    <a:pos x="63" y="18"/>
                  </a:cxn>
                  <a:cxn ang="0">
                    <a:pos x="53" y="5"/>
                  </a:cxn>
                  <a:cxn ang="0">
                    <a:pos x="5" y="0"/>
                  </a:cxn>
                  <a:cxn ang="0">
                    <a:pos x="0" y="5"/>
                  </a:cxn>
                </a:cxnLst>
                <a:rect l="0" t="0" r="r" b="b"/>
                <a:pathLst>
                  <a:path w="111" h="75">
                    <a:moveTo>
                      <a:pt x="0" y="5"/>
                    </a:moveTo>
                    <a:lnTo>
                      <a:pt x="0" y="14"/>
                    </a:lnTo>
                    <a:lnTo>
                      <a:pt x="21" y="18"/>
                    </a:lnTo>
                    <a:lnTo>
                      <a:pt x="16" y="37"/>
                    </a:lnTo>
                    <a:lnTo>
                      <a:pt x="21" y="51"/>
                    </a:lnTo>
                    <a:lnTo>
                      <a:pt x="53" y="56"/>
                    </a:lnTo>
                    <a:lnTo>
                      <a:pt x="63" y="75"/>
                    </a:lnTo>
                    <a:lnTo>
                      <a:pt x="79" y="61"/>
                    </a:lnTo>
                    <a:lnTo>
                      <a:pt x="100" y="61"/>
                    </a:lnTo>
                    <a:lnTo>
                      <a:pt x="111" y="51"/>
                    </a:lnTo>
                    <a:lnTo>
                      <a:pt x="100" y="37"/>
                    </a:lnTo>
                    <a:lnTo>
                      <a:pt x="84" y="18"/>
                    </a:lnTo>
                    <a:lnTo>
                      <a:pt x="79" y="56"/>
                    </a:lnTo>
                    <a:lnTo>
                      <a:pt x="63" y="56"/>
                    </a:lnTo>
                    <a:lnTo>
                      <a:pt x="63" y="18"/>
                    </a:lnTo>
                    <a:lnTo>
                      <a:pt x="53" y="5"/>
                    </a:lnTo>
                    <a:lnTo>
                      <a:pt x="5" y="0"/>
                    </a:lnTo>
                    <a:lnTo>
                      <a:pt x="0" y="5"/>
                    </a:lnTo>
                    <a:close/>
                  </a:path>
                </a:pathLst>
              </a:custGeom>
              <a:grpFill/>
              <a:ln w="4763" cap="rnd">
                <a:solidFill>
                  <a:schemeClr val="bg1"/>
                </a:solidFill>
                <a:prstDash val="solid"/>
                <a:round/>
                <a:headEnd/>
                <a:tailEnd/>
              </a:ln>
            </p:spPr>
            <p:txBody>
              <a:bodyPr/>
              <a:lstStyle/>
              <a:p>
                <a:endParaRPr lang="it-IT"/>
              </a:p>
            </p:txBody>
          </p:sp>
        </p:grpSp>
        <p:grpSp>
          <p:nvGrpSpPr>
            <p:cNvPr id="4565" name="Group 1162"/>
            <p:cNvGrpSpPr>
              <a:grpSpLocks/>
            </p:cNvGrpSpPr>
            <p:nvPr/>
          </p:nvGrpSpPr>
          <p:grpSpPr bwMode="auto">
            <a:xfrm>
              <a:off x="2944332" y="3549206"/>
              <a:ext cx="186191" cy="112566"/>
              <a:chOff x="1930" y="1299"/>
              <a:chExt cx="111" cy="75"/>
            </a:xfrm>
            <a:solidFill>
              <a:schemeClr val="bg1">
                <a:lumMod val="75000"/>
              </a:schemeClr>
            </a:solidFill>
          </p:grpSpPr>
          <p:sp>
            <p:nvSpPr>
              <p:cNvPr id="6973" name="Freeform 1160"/>
              <p:cNvSpPr>
                <a:spLocks/>
              </p:cNvSpPr>
              <p:nvPr/>
            </p:nvSpPr>
            <p:spPr bwMode="auto">
              <a:xfrm>
                <a:off x="1930" y="1299"/>
                <a:ext cx="111" cy="75"/>
              </a:xfrm>
              <a:custGeom>
                <a:avLst/>
                <a:gdLst/>
                <a:ahLst/>
                <a:cxnLst>
                  <a:cxn ang="0">
                    <a:pos x="0" y="5"/>
                  </a:cxn>
                  <a:cxn ang="0">
                    <a:pos x="0" y="14"/>
                  </a:cxn>
                  <a:cxn ang="0">
                    <a:pos x="21" y="18"/>
                  </a:cxn>
                  <a:cxn ang="0">
                    <a:pos x="16" y="37"/>
                  </a:cxn>
                  <a:cxn ang="0">
                    <a:pos x="21" y="51"/>
                  </a:cxn>
                  <a:cxn ang="0">
                    <a:pos x="53" y="56"/>
                  </a:cxn>
                  <a:cxn ang="0">
                    <a:pos x="63" y="75"/>
                  </a:cxn>
                  <a:cxn ang="0">
                    <a:pos x="79" y="61"/>
                  </a:cxn>
                  <a:cxn ang="0">
                    <a:pos x="100" y="61"/>
                  </a:cxn>
                  <a:cxn ang="0">
                    <a:pos x="111" y="51"/>
                  </a:cxn>
                  <a:cxn ang="0">
                    <a:pos x="100" y="37"/>
                  </a:cxn>
                  <a:cxn ang="0">
                    <a:pos x="84" y="18"/>
                  </a:cxn>
                  <a:cxn ang="0">
                    <a:pos x="79" y="56"/>
                  </a:cxn>
                  <a:cxn ang="0">
                    <a:pos x="63" y="56"/>
                  </a:cxn>
                  <a:cxn ang="0">
                    <a:pos x="63" y="18"/>
                  </a:cxn>
                  <a:cxn ang="0">
                    <a:pos x="53" y="5"/>
                  </a:cxn>
                  <a:cxn ang="0">
                    <a:pos x="5" y="0"/>
                  </a:cxn>
                  <a:cxn ang="0">
                    <a:pos x="0" y="5"/>
                  </a:cxn>
                </a:cxnLst>
                <a:rect l="0" t="0" r="r" b="b"/>
                <a:pathLst>
                  <a:path w="111" h="75">
                    <a:moveTo>
                      <a:pt x="0" y="5"/>
                    </a:moveTo>
                    <a:lnTo>
                      <a:pt x="0" y="14"/>
                    </a:lnTo>
                    <a:lnTo>
                      <a:pt x="21" y="18"/>
                    </a:lnTo>
                    <a:lnTo>
                      <a:pt x="16" y="37"/>
                    </a:lnTo>
                    <a:lnTo>
                      <a:pt x="21" y="51"/>
                    </a:lnTo>
                    <a:lnTo>
                      <a:pt x="53" y="56"/>
                    </a:lnTo>
                    <a:lnTo>
                      <a:pt x="63" y="75"/>
                    </a:lnTo>
                    <a:lnTo>
                      <a:pt x="79" y="61"/>
                    </a:lnTo>
                    <a:lnTo>
                      <a:pt x="100" y="61"/>
                    </a:lnTo>
                    <a:lnTo>
                      <a:pt x="111" y="51"/>
                    </a:lnTo>
                    <a:lnTo>
                      <a:pt x="100" y="37"/>
                    </a:lnTo>
                    <a:lnTo>
                      <a:pt x="84" y="18"/>
                    </a:lnTo>
                    <a:lnTo>
                      <a:pt x="79" y="56"/>
                    </a:lnTo>
                    <a:lnTo>
                      <a:pt x="63" y="56"/>
                    </a:lnTo>
                    <a:lnTo>
                      <a:pt x="63" y="18"/>
                    </a:lnTo>
                    <a:lnTo>
                      <a:pt x="53" y="5"/>
                    </a:lnTo>
                    <a:lnTo>
                      <a:pt x="5" y="0"/>
                    </a:lnTo>
                    <a:lnTo>
                      <a:pt x="0" y="5"/>
                    </a:lnTo>
                    <a:close/>
                  </a:path>
                </a:pathLst>
              </a:custGeom>
              <a:grpFill/>
              <a:ln w="9525">
                <a:solidFill>
                  <a:schemeClr val="bg1"/>
                </a:solidFill>
                <a:round/>
                <a:headEnd/>
                <a:tailEnd/>
              </a:ln>
            </p:spPr>
            <p:txBody>
              <a:bodyPr/>
              <a:lstStyle/>
              <a:p>
                <a:endParaRPr lang="it-IT"/>
              </a:p>
            </p:txBody>
          </p:sp>
          <p:sp>
            <p:nvSpPr>
              <p:cNvPr id="6974" name="Freeform 1161"/>
              <p:cNvSpPr>
                <a:spLocks/>
              </p:cNvSpPr>
              <p:nvPr/>
            </p:nvSpPr>
            <p:spPr bwMode="auto">
              <a:xfrm>
                <a:off x="1930" y="1299"/>
                <a:ext cx="111" cy="75"/>
              </a:xfrm>
              <a:custGeom>
                <a:avLst/>
                <a:gdLst/>
                <a:ahLst/>
                <a:cxnLst>
                  <a:cxn ang="0">
                    <a:pos x="0" y="5"/>
                  </a:cxn>
                  <a:cxn ang="0">
                    <a:pos x="0" y="14"/>
                  </a:cxn>
                  <a:cxn ang="0">
                    <a:pos x="21" y="18"/>
                  </a:cxn>
                  <a:cxn ang="0">
                    <a:pos x="16" y="37"/>
                  </a:cxn>
                  <a:cxn ang="0">
                    <a:pos x="21" y="51"/>
                  </a:cxn>
                  <a:cxn ang="0">
                    <a:pos x="53" y="56"/>
                  </a:cxn>
                  <a:cxn ang="0">
                    <a:pos x="63" y="75"/>
                  </a:cxn>
                  <a:cxn ang="0">
                    <a:pos x="79" y="61"/>
                  </a:cxn>
                  <a:cxn ang="0">
                    <a:pos x="100" y="61"/>
                  </a:cxn>
                  <a:cxn ang="0">
                    <a:pos x="111" y="51"/>
                  </a:cxn>
                  <a:cxn ang="0">
                    <a:pos x="100" y="37"/>
                  </a:cxn>
                  <a:cxn ang="0">
                    <a:pos x="84" y="18"/>
                  </a:cxn>
                  <a:cxn ang="0">
                    <a:pos x="79" y="56"/>
                  </a:cxn>
                  <a:cxn ang="0">
                    <a:pos x="63" y="56"/>
                  </a:cxn>
                  <a:cxn ang="0">
                    <a:pos x="63" y="18"/>
                  </a:cxn>
                  <a:cxn ang="0">
                    <a:pos x="53" y="5"/>
                  </a:cxn>
                  <a:cxn ang="0">
                    <a:pos x="5" y="0"/>
                  </a:cxn>
                  <a:cxn ang="0">
                    <a:pos x="0" y="5"/>
                  </a:cxn>
                </a:cxnLst>
                <a:rect l="0" t="0" r="r" b="b"/>
                <a:pathLst>
                  <a:path w="111" h="75">
                    <a:moveTo>
                      <a:pt x="0" y="5"/>
                    </a:moveTo>
                    <a:lnTo>
                      <a:pt x="0" y="14"/>
                    </a:lnTo>
                    <a:lnTo>
                      <a:pt x="21" y="18"/>
                    </a:lnTo>
                    <a:lnTo>
                      <a:pt x="16" y="37"/>
                    </a:lnTo>
                    <a:lnTo>
                      <a:pt x="21" y="51"/>
                    </a:lnTo>
                    <a:lnTo>
                      <a:pt x="53" y="56"/>
                    </a:lnTo>
                    <a:lnTo>
                      <a:pt x="63" y="75"/>
                    </a:lnTo>
                    <a:lnTo>
                      <a:pt x="79" y="61"/>
                    </a:lnTo>
                    <a:lnTo>
                      <a:pt x="100" y="61"/>
                    </a:lnTo>
                    <a:lnTo>
                      <a:pt x="111" y="51"/>
                    </a:lnTo>
                    <a:lnTo>
                      <a:pt x="100" y="37"/>
                    </a:lnTo>
                    <a:lnTo>
                      <a:pt x="84" y="18"/>
                    </a:lnTo>
                    <a:lnTo>
                      <a:pt x="79" y="56"/>
                    </a:lnTo>
                    <a:lnTo>
                      <a:pt x="63" y="56"/>
                    </a:lnTo>
                    <a:lnTo>
                      <a:pt x="63" y="18"/>
                    </a:lnTo>
                    <a:lnTo>
                      <a:pt x="53" y="5"/>
                    </a:lnTo>
                    <a:lnTo>
                      <a:pt x="5" y="0"/>
                    </a:lnTo>
                    <a:lnTo>
                      <a:pt x="0" y="5"/>
                    </a:lnTo>
                  </a:path>
                </a:pathLst>
              </a:custGeom>
              <a:grpFill/>
              <a:ln w="4763" cap="rnd">
                <a:solidFill>
                  <a:schemeClr val="bg1"/>
                </a:solidFill>
                <a:prstDash val="solid"/>
                <a:round/>
                <a:headEnd/>
                <a:tailEnd/>
              </a:ln>
            </p:spPr>
            <p:txBody>
              <a:bodyPr/>
              <a:lstStyle/>
              <a:p>
                <a:endParaRPr lang="it-IT"/>
              </a:p>
            </p:txBody>
          </p:sp>
        </p:grpSp>
        <p:grpSp>
          <p:nvGrpSpPr>
            <p:cNvPr id="4566" name="Group 1165"/>
            <p:cNvGrpSpPr>
              <a:grpSpLocks/>
            </p:cNvGrpSpPr>
            <p:nvPr/>
          </p:nvGrpSpPr>
          <p:grpSpPr bwMode="auto">
            <a:xfrm>
              <a:off x="3105362" y="3646764"/>
              <a:ext cx="78838" cy="36022"/>
              <a:chOff x="2026" y="1364"/>
              <a:chExt cx="47" cy="24"/>
            </a:xfrm>
            <a:solidFill>
              <a:schemeClr val="bg1">
                <a:lumMod val="75000"/>
              </a:schemeClr>
            </a:solidFill>
          </p:grpSpPr>
          <p:sp>
            <p:nvSpPr>
              <p:cNvPr id="6971" name="Freeform 1163"/>
              <p:cNvSpPr>
                <a:spLocks/>
              </p:cNvSpPr>
              <p:nvPr/>
            </p:nvSpPr>
            <p:spPr bwMode="auto">
              <a:xfrm>
                <a:off x="2026" y="1364"/>
                <a:ext cx="47" cy="24"/>
              </a:xfrm>
              <a:custGeom>
                <a:avLst/>
                <a:gdLst/>
                <a:ahLst/>
                <a:cxnLst>
                  <a:cxn ang="0">
                    <a:pos x="0" y="10"/>
                  </a:cxn>
                  <a:cxn ang="0">
                    <a:pos x="37" y="24"/>
                  </a:cxn>
                  <a:cxn ang="0">
                    <a:pos x="47" y="15"/>
                  </a:cxn>
                  <a:cxn ang="0">
                    <a:pos x="47" y="0"/>
                  </a:cxn>
                  <a:cxn ang="0">
                    <a:pos x="21" y="0"/>
                  </a:cxn>
                  <a:cxn ang="0">
                    <a:pos x="0" y="10"/>
                  </a:cxn>
                </a:cxnLst>
                <a:rect l="0" t="0" r="r" b="b"/>
                <a:pathLst>
                  <a:path w="47" h="24">
                    <a:moveTo>
                      <a:pt x="0" y="10"/>
                    </a:moveTo>
                    <a:lnTo>
                      <a:pt x="37" y="24"/>
                    </a:lnTo>
                    <a:lnTo>
                      <a:pt x="47" y="15"/>
                    </a:lnTo>
                    <a:lnTo>
                      <a:pt x="47" y="0"/>
                    </a:lnTo>
                    <a:lnTo>
                      <a:pt x="21" y="0"/>
                    </a:lnTo>
                    <a:lnTo>
                      <a:pt x="0" y="10"/>
                    </a:lnTo>
                    <a:close/>
                  </a:path>
                </a:pathLst>
              </a:custGeom>
              <a:grpFill/>
              <a:ln w="9525">
                <a:solidFill>
                  <a:schemeClr val="bg1"/>
                </a:solidFill>
                <a:round/>
                <a:headEnd/>
                <a:tailEnd/>
              </a:ln>
            </p:spPr>
            <p:txBody>
              <a:bodyPr/>
              <a:lstStyle/>
              <a:p>
                <a:endParaRPr lang="it-IT"/>
              </a:p>
            </p:txBody>
          </p:sp>
          <p:sp>
            <p:nvSpPr>
              <p:cNvPr id="6972" name="Freeform 1164"/>
              <p:cNvSpPr>
                <a:spLocks/>
              </p:cNvSpPr>
              <p:nvPr/>
            </p:nvSpPr>
            <p:spPr bwMode="auto">
              <a:xfrm>
                <a:off x="2026" y="1364"/>
                <a:ext cx="47" cy="24"/>
              </a:xfrm>
              <a:custGeom>
                <a:avLst/>
                <a:gdLst/>
                <a:ahLst/>
                <a:cxnLst>
                  <a:cxn ang="0">
                    <a:pos x="0" y="10"/>
                  </a:cxn>
                  <a:cxn ang="0">
                    <a:pos x="37" y="24"/>
                  </a:cxn>
                  <a:cxn ang="0">
                    <a:pos x="47" y="15"/>
                  </a:cxn>
                  <a:cxn ang="0">
                    <a:pos x="47" y="0"/>
                  </a:cxn>
                  <a:cxn ang="0">
                    <a:pos x="21" y="0"/>
                  </a:cxn>
                  <a:cxn ang="0">
                    <a:pos x="0" y="10"/>
                  </a:cxn>
                </a:cxnLst>
                <a:rect l="0" t="0" r="r" b="b"/>
                <a:pathLst>
                  <a:path w="47" h="24">
                    <a:moveTo>
                      <a:pt x="0" y="10"/>
                    </a:moveTo>
                    <a:lnTo>
                      <a:pt x="37" y="24"/>
                    </a:lnTo>
                    <a:lnTo>
                      <a:pt x="47" y="15"/>
                    </a:lnTo>
                    <a:lnTo>
                      <a:pt x="47" y="0"/>
                    </a:lnTo>
                    <a:lnTo>
                      <a:pt x="21" y="0"/>
                    </a:lnTo>
                    <a:lnTo>
                      <a:pt x="0" y="10"/>
                    </a:lnTo>
                    <a:close/>
                  </a:path>
                </a:pathLst>
              </a:custGeom>
              <a:grpFill/>
              <a:ln w="4763" cap="rnd">
                <a:solidFill>
                  <a:schemeClr val="bg1"/>
                </a:solidFill>
                <a:prstDash val="solid"/>
                <a:round/>
                <a:headEnd/>
                <a:tailEnd/>
              </a:ln>
            </p:spPr>
            <p:txBody>
              <a:bodyPr/>
              <a:lstStyle/>
              <a:p>
                <a:endParaRPr lang="it-IT"/>
              </a:p>
            </p:txBody>
          </p:sp>
        </p:grpSp>
        <p:grpSp>
          <p:nvGrpSpPr>
            <p:cNvPr id="4567" name="Group 1168"/>
            <p:cNvGrpSpPr>
              <a:grpSpLocks/>
            </p:cNvGrpSpPr>
            <p:nvPr/>
          </p:nvGrpSpPr>
          <p:grpSpPr bwMode="auto">
            <a:xfrm>
              <a:off x="3105362" y="3646764"/>
              <a:ext cx="78838" cy="36022"/>
              <a:chOff x="2026" y="1364"/>
              <a:chExt cx="47" cy="24"/>
            </a:xfrm>
            <a:solidFill>
              <a:schemeClr val="bg1">
                <a:lumMod val="75000"/>
              </a:schemeClr>
            </a:solidFill>
          </p:grpSpPr>
          <p:sp>
            <p:nvSpPr>
              <p:cNvPr id="6969" name="Freeform 1166"/>
              <p:cNvSpPr>
                <a:spLocks/>
              </p:cNvSpPr>
              <p:nvPr/>
            </p:nvSpPr>
            <p:spPr bwMode="auto">
              <a:xfrm>
                <a:off x="2026" y="1364"/>
                <a:ext cx="47" cy="24"/>
              </a:xfrm>
              <a:custGeom>
                <a:avLst/>
                <a:gdLst/>
                <a:ahLst/>
                <a:cxnLst>
                  <a:cxn ang="0">
                    <a:pos x="0" y="10"/>
                  </a:cxn>
                  <a:cxn ang="0">
                    <a:pos x="37" y="24"/>
                  </a:cxn>
                  <a:cxn ang="0">
                    <a:pos x="47" y="15"/>
                  </a:cxn>
                  <a:cxn ang="0">
                    <a:pos x="47" y="0"/>
                  </a:cxn>
                  <a:cxn ang="0">
                    <a:pos x="21" y="0"/>
                  </a:cxn>
                  <a:cxn ang="0">
                    <a:pos x="0" y="10"/>
                  </a:cxn>
                </a:cxnLst>
                <a:rect l="0" t="0" r="r" b="b"/>
                <a:pathLst>
                  <a:path w="47" h="24">
                    <a:moveTo>
                      <a:pt x="0" y="10"/>
                    </a:moveTo>
                    <a:lnTo>
                      <a:pt x="37" y="24"/>
                    </a:lnTo>
                    <a:lnTo>
                      <a:pt x="47" y="15"/>
                    </a:lnTo>
                    <a:lnTo>
                      <a:pt x="47" y="0"/>
                    </a:lnTo>
                    <a:lnTo>
                      <a:pt x="21" y="0"/>
                    </a:lnTo>
                    <a:lnTo>
                      <a:pt x="0" y="10"/>
                    </a:lnTo>
                    <a:close/>
                  </a:path>
                </a:pathLst>
              </a:custGeom>
              <a:grpFill/>
              <a:ln w="9525">
                <a:solidFill>
                  <a:schemeClr val="bg1"/>
                </a:solidFill>
                <a:round/>
                <a:headEnd/>
                <a:tailEnd/>
              </a:ln>
            </p:spPr>
            <p:txBody>
              <a:bodyPr/>
              <a:lstStyle/>
              <a:p>
                <a:endParaRPr lang="it-IT"/>
              </a:p>
            </p:txBody>
          </p:sp>
          <p:sp>
            <p:nvSpPr>
              <p:cNvPr id="6970" name="Freeform 1167"/>
              <p:cNvSpPr>
                <a:spLocks/>
              </p:cNvSpPr>
              <p:nvPr/>
            </p:nvSpPr>
            <p:spPr bwMode="auto">
              <a:xfrm>
                <a:off x="2026" y="1364"/>
                <a:ext cx="47" cy="24"/>
              </a:xfrm>
              <a:custGeom>
                <a:avLst/>
                <a:gdLst/>
                <a:ahLst/>
                <a:cxnLst>
                  <a:cxn ang="0">
                    <a:pos x="0" y="10"/>
                  </a:cxn>
                  <a:cxn ang="0">
                    <a:pos x="37" y="24"/>
                  </a:cxn>
                  <a:cxn ang="0">
                    <a:pos x="47" y="15"/>
                  </a:cxn>
                  <a:cxn ang="0">
                    <a:pos x="47" y="0"/>
                  </a:cxn>
                  <a:cxn ang="0">
                    <a:pos x="21" y="0"/>
                  </a:cxn>
                  <a:cxn ang="0">
                    <a:pos x="0" y="10"/>
                  </a:cxn>
                </a:cxnLst>
                <a:rect l="0" t="0" r="r" b="b"/>
                <a:pathLst>
                  <a:path w="47" h="24">
                    <a:moveTo>
                      <a:pt x="0" y="10"/>
                    </a:moveTo>
                    <a:lnTo>
                      <a:pt x="37" y="24"/>
                    </a:lnTo>
                    <a:lnTo>
                      <a:pt x="47" y="15"/>
                    </a:lnTo>
                    <a:lnTo>
                      <a:pt x="47" y="0"/>
                    </a:lnTo>
                    <a:lnTo>
                      <a:pt x="21" y="0"/>
                    </a:lnTo>
                    <a:lnTo>
                      <a:pt x="0" y="10"/>
                    </a:lnTo>
                  </a:path>
                </a:pathLst>
              </a:custGeom>
              <a:grpFill/>
              <a:ln w="4763" cap="rnd">
                <a:solidFill>
                  <a:schemeClr val="bg1"/>
                </a:solidFill>
                <a:prstDash val="solid"/>
                <a:round/>
                <a:headEnd/>
                <a:tailEnd/>
              </a:ln>
            </p:spPr>
            <p:txBody>
              <a:bodyPr/>
              <a:lstStyle/>
              <a:p>
                <a:endParaRPr lang="it-IT"/>
              </a:p>
            </p:txBody>
          </p:sp>
        </p:grpSp>
        <p:grpSp>
          <p:nvGrpSpPr>
            <p:cNvPr id="4568" name="Group 1171"/>
            <p:cNvGrpSpPr>
              <a:grpSpLocks/>
            </p:cNvGrpSpPr>
            <p:nvPr/>
          </p:nvGrpSpPr>
          <p:grpSpPr bwMode="auto">
            <a:xfrm>
              <a:off x="2951041" y="3661772"/>
              <a:ext cx="38580" cy="43526"/>
              <a:chOff x="1934" y="1374"/>
              <a:chExt cx="23" cy="29"/>
            </a:xfrm>
            <a:solidFill>
              <a:schemeClr val="bg1">
                <a:lumMod val="75000"/>
              </a:schemeClr>
            </a:solidFill>
          </p:grpSpPr>
          <p:sp>
            <p:nvSpPr>
              <p:cNvPr id="6967" name="Freeform 1169"/>
              <p:cNvSpPr>
                <a:spLocks/>
              </p:cNvSpPr>
              <p:nvPr/>
            </p:nvSpPr>
            <p:spPr bwMode="auto">
              <a:xfrm>
                <a:off x="1934" y="1374"/>
                <a:ext cx="23" cy="29"/>
              </a:xfrm>
              <a:custGeom>
                <a:avLst/>
                <a:gdLst/>
                <a:ahLst/>
                <a:cxnLst>
                  <a:cxn ang="0">
                    <a:pos x="0" y="0"/>
                  </a:cxn>
                  <a:cxn ang="0">
                    <a:pos x="0" y="19"/>
                  </a:cxn>
                  <a:cxn ang="0">
                    <a:pos x="23" y="29"/>
                  </a:cxn>
                  <a:cxn ang="0">
                    <a:pos x="11" y="0"/>
                  </a:cxn>
                  <a:cxn ang="0">
                    <a:pos x="0" y="0"/>
                  </a:cxn>
                </a:cxnLst>
                <a:rect l="0" t="0" r="r" b="b"/>
                <a:pathLst>
                  <a:path w="23" h="29">
                    <a:moveTo>
                      <a:pt x="0" y="0"/>
                    </a:moveTo>
                    <a:lnTo>
                      <a:pt x="0" y="19"/>
                    </a:lnTo>
                    <a:lnTo>
                      <a:pt x="23" y="29"/>
                    </a:lnTo>
                    <a:lnTo>
                      <a:pt x="11" y="0"/>
                    </a:lnTo>
                    <a:lnTo>
                      <a:pt x="0" y="0"/>
                    </a:lnTo>
                    <a:close/>
                  </a:path>
                </a:pathLst>
              </a:custGeom>
              <a:grpFill/>
              <a:ln w="9525">
                <a:solidFill>
                  <a:schemeClr val="bg1"/>
                </a:solidFill>
                <a:round/>
                <a:headEnd/>
                <a:tailEnd/>
              </a:ln>
            </p:spPr>
            <p:txBody>
              <a:bodyPr/>
              <a:lstStyle/>
              <a:p>
                <a:endParaRPr lang="it-IT"/>
              </a:p>
            </p:txBody>
          </p:sp>
          <p:sp>
            <p:nvSpPr>
              <p:cNvPr id="6968" name="Freeform 1170"/>
              <p:cNvSpPr>
                <a:spLocks/>
              </p:cNvSpPr>
              <p:nvPr/>
            </p:nvSpPr>
            <p:spPr bwMode="auto">
              <a:xfrm>
                <a:off x="1934" y="1374"/>
                <a:ext cx="23" cy="29"/>
              </a:xfrm>
              <a:custGeom>
                <a:avLst/>
                <a:gdLst/>
                <a:ahLst/>
                <a:cxnLst>
                  <a:cxn ang="0">
                    <a:pos x="0" y="0"/>
                  </a:cxn>
                  <a:cxn ang="0">
                    <a:pos x="0" y="19"/>
                  </a:cxn>
                  <a:cxn ang="0">
                    <a:pos x="23" y="29"/>
                  </a:cxn>
                  <a:cxn ang="0">
                    <a:pos x="11" y="0"/>
                  </a:cxn>
                  <a:cxn ang="0">
                    <a:pos x="0" y="0"/>
                  </a:cxn>
                </a:cxnLst>
                <a:rect l="0" t="0" r="r" b="b"/>
                <a:pathLst>
                  <a:path w="23" h="29">
                    <a:moveTo>
                      <a:pt x="0" y="0"/>
                    </a:moveTo>
                    <a:lnTo>
                      <a:pt x="0" y="19"/>
                    </a:lnTo>
                    <a:lnTo>
                      <a:pt x="23" y="29"/>
                    </a:lnTo>
                    <a:lnTo>
                      <a:pt x="11"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4569" name="Group 1174"/>
            <p:cNvGrpSpPr>
              <a:grpSpLocks/>
            </p:cNvGrpSpPr>
            <p:nvPr/>
          </p:nvGrpSpPr>
          <p:grpSpPr bwMode="auto">
            <a:xfrm>
              <a:off x="2951041" y="3661772"/>
              <a:ext cx="38580" cy="43526"/>
              <a:chOff x="1934" y="1374"/>
              <a:chExt cx="23" cy="29"/>
            </a:xfrm>
            <a:solidFill>
              <a:schemeClr val="bg1">
                <a:lumMod val="75000"/>
              </a:schemeClr>
            </a:solidFill>
          </p:grpSpPr>
          <p:sp>
            <p:nvSpPr>
              <p:cNvPr id="6965" name="Freeform 1172"/>
              <p:cNvSpPr>
                <a:spLocks/>
              </p:cNvSpPr>
              <p:nvPr/>
            </p:nvSpPr>
            <p:spPr bwMode="auto">
              <a:xfrm>
                <a:off x="1934" y="1374"/>
                <a:ext cx="23" cy="29"/>
              </a:xfrm>
              <a:custGeom>
                <a:avLst/>
                <a:gdLst/>
                <a:ahLst/>
                <a:cxnLst>
                  <a:cxn ang="0">
                    <a:pos x="0" y="0"/>
                  </a:cxn>
                  <a:cxn ang="0">
                    <a:pos x="0" y="19"/>
                  </a:cxn>
                  <a:cxn ang="0">
                    <a:pos x="23" y="29"/>
                  </a:cxn>
                  <a:cxn ang="0">
                    <a:pos x="11" y="0"/>
                  </a:cxn>
                  <a:cxn ang="0">
                    <a:pos x="0" y="0"/>
                  </a:cxn>
                </a:cxnLst>
                <a:rect l="0" t="0" r="r" b="b"/>
                <a:pathLst>
                  <a:path w="23" h="29">
                    <a:moveTo>
                      <a:pt x="0" y="0"/>
                    </a:moveTo>
                    <a:lnTo>
                      <a:pt x="0" y="19"/>
                    </a:lnTo>
                    <a:lnTo>
                      <a:pt x="23" y="29"/>
                    </a:lnTo>
                    <a:lnTo>
                      <a:pt x="11" y="0"/>
                    </a:lnTo>
                    <a:lnTo>
                      <a:pt x="0" y="0"/>
                    </a:lnTo>
                    <a:close/>
                  </a:path>
                </a:pathLst>
              </a:custGeom>
              <a:grpFill/>
              <a:ln w="9525">
                <a:solidFill>
                  <a:schemeClr val="bg1"/>
                </a:solidFill>
                <a:round/>
                <a:headEnd/>
                <a:tailEnd/>
              </a:ln>
            </p:spPr>
            <p:txBody>
              <a:bodyPr/>
              <a:lstStyle/>
              <a:p>
                <a:endParaRPr lang="it-IT"/>
              </a:p>
            </p:txBody>
          </p:sp>
          <p:sp>
            <p:nvSpPr>
              <p:cNvPr id="6966" name="Freeform 1173"/>
              <p:cNvSpPr>
                <a:spLocks/>
              </p:cNvSpPr>
              <p:nvPr/>
            </p:nvSpPr>
            <p:spPr bwMode="auto">
              <a:xfrm>
                <a:off x="1934" y="1374"/>
                <a:ext cx="23" cy="29"/>
              </a:xfrm>
              <a:custGeom>
                <a:avLst/>
                <a:gdLst/>
                <a:ahLst/>
                <a:cxnLst>
                  <a:cxn ang="0">
                    <a:pos x="0" y="0"/>
                  </a:cxn>
                  <a:cxn ang="0">
                    <a:pos x="0" y="19"/>
                  </a:cxn>
                  <a:cxn ang="0">
                    <a:pos x="23" y="29"/>
                  </a:cxn>
                  <a:cxn ang="0">
                    <a:pos x="11" y="0"/>
                  </a:cxn>
                  <a:cxn ang="0">
                    <a:pos x="0" y="0"/>
                  </a:cxn>
                </a:cxnLst>
                <a:rect l="0" t="0" r="r" b="b"/>
                <a:pathLst>
                  <a:path w="23" h="29">
                    <a:moveTo>
                      <a:pt x="0" y="0"/>
                    </a:moveTo>
                    <a:lnTo>
                      <a:pt x="0" y="19"/>
                    </a:lnTo>
                    <a:lnTo>
                      <a:pt x="23" y="29"/>
                    </a:lnTo>
                    <a:lnTo>
                      <a:pt x="11" y="0"/>
                    </a:lnTo>
                    <a:lnTo>
                      <a:pt x="0" y="0"/>
                    </a:lnTo>
                  </a:path>
                </a:pathLst>
              </a:custGeom>
              <a:grpFill/>
              <a:ln w="4763" cap="rnd">
                <a:solidFill>
                  <a:schemeClr val="bg1"/>
                </a:solidFill>
                <a:prstDash val="solid"/>
                <a:round/>
                <a:headEnd/>
                <a:tailEnd/>
              </a:ln>
            </p:spPr>
            <p:txBody>
              <a:bodyPr/>
              <a:lstStyle/>
              <a:p>
                <a:endParaRPr lang="it-IT"/>
              </a:p>
            </p:txBody>
          </p:sp>
        </p:grpSp>
        <p:grpSp>
          <p:nvGrpSpPr>
            <p:cNvPr id="4570" name="Group 1177"/>
            <p:cNvGrpSpPr>
              <a:grpSpLocks/>
            </p:cNvGrpSpPr>
            <p:nvPr/>
          </p:nvGrpSpPr>
          <p:grpSpPr bwMode="auto">
            <a:xfrm>
              <a:off x="2967815" y="3718805"/>
              <a:ext cx="117418" cy="90053"/>
              <a:chOff x="1944" y="1412"/>
              <a:chExt cx="70" cy="60"/>
            </a:xfrm>
            <a:solidFill>
              <a:schemeClr val="bg1">
                <a:lumMod val="75000"/>
              </a:schemeClr>
            </a:solidFill>
          </p:grpSpPr>
          <p:sp>
            <p:nvSpPr>
              <p:cNvPr id="6963" name="Freeform 1175"/>
              <p:cNvSpPr>
                <a:spLocks/>
              </p:cNvSpPr>
              <p:nvPr/>
            </p:nvSpPr>
            <p:spPr bwMode="auto">
              <a:xfrm>
                <a:off x="1944" y="1412"/>
                <a:ext cx="70" cy="60"/>
              </a:xfrm>
              <a:custGeom>
                <a:avLst/>
                <a:gdLst/>
                <a:ahLst/>
                <a:cxnLst>
                  <a:cxn ang="0">
                    <a:pos x="0" y="4"/>
                  </a:cxn>
                  <a:cxn ang="0">
                    <a:pos x="16" y="51"/>
                  </a:cxn>
                  <a:cxn ang="0">
                    <a:pos x="33" y="41"/>
                  </a:cxn>
                  <a:cxn ang="0">
                    <a:pos x="43" y="60"/>
                  </a:cxn>
                  <a:cxn ang="0">
                    <a:pos x="65" y="60"/>
                  </a:cxn>
                  <a:cxn ang="0">
                    <a:pos x="70" y="47"/>
                  </a:cxn>
                  <a:cxn ang="0">
                    <a:pos x="70" y="13"/>
                  </a:cxn>
                  <a:cxn ang="0">
                    <a:pos x="54" y="0"/>
                  </a:cxn>
                  <a:cxn ang="0">
                    <a:pos x="38" y="0"/>
                  </a:cxn>
                  <a:cxn ang="0">
                    <a:pos x="33" y="28"/>
                  </a:cxn>
                  <a:cxn ang="0">
                    <a:pos x="11" y="4"/>
                  </a:cxn>
                  <a:cxn ang="0">
                    <a:pos x="0" y="4"/>
                  </a:cxn>
                </a:cxnLst>
                <a:rect l="0" t="0" r="r" b="b"/>
                <a:pathLst>
                  <a:path w="70" h="60">
                    <a:moveTo>
                      <a:pt x="0" y="4"/>
                    </a:moveTo>
                    <a:lnTo>
                      <a:pt x="16" y="51"/>
                    </a:lnTo>
                    <a:lnTo>
                      <a:pt x="33" y="41"/>
                    </a:lnTo>
                    <a:lnTo>
                      <a:pt x="43" y="60"/>
                    </a:lnTo>
                    <a:lnTo>
                      <a:pt x="65" y="60"/>
                    </a:lnTo>
                    <a:lnTo>
                      <a:pt x="70" y="47"/>
                    </a:lnTo>
                    <a:lnTo>
                      <a:pt x="70" y="13"/>
                    </a:lnTo>
                    <a:lnTo>
                      <a:pt x="54" y="0"/>
                    </a:lnTo>
                    <a:lnTo>
                      <a:pt x="38" y="0"/>
                    </a:lnTo>
                    <a:lnTo>
                      <a:pt x="33" y="28"/>
                    </a:lnTo>
                    <a:lnTo>
                      <a:pt x="11" y="4"/>
                    </a:lnTo>
                    <a:lnTo>
                      <a:pt x="0" y="4"/>
                    </a:lnTo>
                    <a:close/>
                  </a:path>
                </a:pathLst>
              </a:custGeom>
              <a:grpFill/>
              <a:ln w="9525">
                <a:solidFill>
                  <a:schemeClr val="bg1"/>
                </a:solidFill>
                <a:round/>
                <a:headEnd/>
                <a:tailEnd/>
              </a:ln>
            </p:spPr>
            <p:txBody>
              <a:bodyPr/>
              <a:lstStyle/>
              <a:p>
                <a:endParaRPr lang="it-IT"/>
              </a:p>
            </p:txBody>
          </p:sp>
          <p:sp>
            <p:nvSpPr>
              <p:cNvPr id="6964" name="Freeform 1176"/>
              <p:cNvSpPr>
                <a:spLocks/>
              </p:cNvSpPr>
              <p:nvPr/>
            </p:nvSpPr>
            <p:spPr bwMode="auto">
              <a:xfrm>
                <a:off x="1944" y="1412"/>
                <a:ext cx="70" cy="60"/>
              </a:xfrm>
              <a:custGeom>
                <a:avLst/>
                <a:gdLst/>
                <a:ahLst/>
                <a:cxnLst>
                  <a:cxn ang="0">
                    <a:pos x="0" y="4"/>
                  </a:cxn>
                  <a:cxn ang="0">
                    <a:pos x="16" y="51"/>
                  </a:cxn>
                  <a:cxn ang="0">
                    <a:pos x="33" y="41"/>
                  </a:cxn>
                  <a:cxn ang="0">
                    <a:pos x="43" y="60"/>
                  </a:cxn>
                  <a:cxn ang="0">
                    <a:pos x="65" y="60"/>
                  </a:cxn>
                  <a:cxn ang="0">
                    <a:pos x="70" y="47"/>
                  </a:cxn>
                  <a:cxn ang="0">
                    <a:pos x="70" y="13"/>
                  </a:cxn>
                  <a:cxn ang="0">
                    <a:pos x="54" y="0"/>
                  </a:cxn>
                  <a:cxn ang="0">
                    <a:pos x="38" y="0"/>
                  </a:cxn>
                  <a:cxn ang="0">
                    <a:pos x="33" y="28"/>
                  </a:cxn>
                  <a:cxn ang="0">
                    <a:pos x="11" y="4"/>
                  </a:cxn>
                  <a:cxn ang="0">
                    <a:pos x="0" y="4"/>
                  </a:cxn>
                </a:cxnLst>
                <a:rect l="0" t="0" r="r" b="b"/>
                <a:pathLst>
                  <a:path w="70" h="60">
                    <a:moveTo>
                      <a:pt x="0" y="4"/>
                    </a:moveTo>
                    <a:lnTo>
                      <a:pt x="16" y="51"/>
                    </a:lnTo>
                    <a:lnTo>
                      <a:pt x="33" y="41"/>
                    </a:lnTo>
                    <a:lnTo>
                      <a:pt x="43" y="60"/>
                    </a:lnTo>
                    <a:lnTo>
                      <a:pt x="65" y="60"/>
                    </a:lnTo>
                    <a:lnTo>
                      <a:pt x="70" y="47"/>
                    </a:lnTo>
                    <a:lnTo>
                      <a:pt x="70" y="13"/>
                    </a:lnTo>
                    <a:lnTo>
                      <a:pt x="54" y="0"/>
                    </a:lnTo>
                    <a:lnTo>
                      <a:pt x="38" y="0"/>
                    </a:lnTo>
                    <a:lnTo>
                      <a:pt x="33" y="28"/>
                    </a:lnTo>
                    <a:lnTo>
                      <a:pt x="11" y="4"/>
                    </a:lnTo>
                    <a:lnTo>
                      <a:pt x="0" y="4"/>
                    </a:lnTo>
                    <a:close/>
                  </a:path>
                </a:pathLst>
              </a:custGeom>
              <a:grpFill/>
              <a:ln w="4763" cap="rnd">
                <a:solidFill>
                  <a:schemeClr val="bg1"/>
                </a:solidFill>
                <a:prstDash val="solid"/>
                <a:round/>
                <a:headEnd/>
                <a:tailEnd/>
              </a:ln>
            </p:spPr>
            <p:txBody>
              <a:bodyPr/>
              <a:lstStyle/>
              <a:p>
                <a:endParaRPr lang="it-IT"/>
              </a:p>
            </p:txBody>
          </p:sp>
        </p:grpSp>
        <p:grpSp>
          <p:nvGrpSpPr>
            <p:cNvPr id="4571" name="Group 1180"/>
            <p:cNvGrpSpPr>
              <a:grpSpLocks/>
            </p:cNvGrpSpPr>
            <p:nvPr/>
          </p:nvGrpSpPr>
          <p:grpSpPr bwMode="auto">
            <a:xfrm>
              <a:off x="2967815" y="3718805"/>
              <a:ext cx="117418" cy="90053"/>
              <a:chOff x="1944" y="1412"/>
              <a:chExt cx="70" cy="60"/>
            </a:xfrm>
            <a:solidFill>
              <a:schemeClr val="bg1">
                <a:lumMod val="75000"/>
              </a:schemeClr>
            </a:solidFill>
          </p:grpSpPr>
          <p:sp>
            <p:nvSpPr>
              <p:cNvPr id="6961" name="Freeform 1178"/>
              <p:cNvSpPr>
                <a:spLocks/>
              </p:cNvSpPr>
              <p:nvPr/>
            </p:nvSpPr>
            <p:spPr bwMode="auto">
              <a:xfrm>
                <a:off x="1944" y="1412"/>
                <a:ext cx="70" cy="60"/>
              </a:xfrm>
              <a:custGeom>
                <a:avLst/>
                <a:gdLst/>
                <a:ahLst/>
                <a:cxnLst>
                  <a:cxn ang="0">
                    <a:pos x="0" y="4"/>
                  </a:cxn>
                  <a:cxn ang="0">
                    <a:pos x="16" y="51"/>
                  </a:cxn>
                  <a:cxn ang="0">
                    <a:pos x="33" y="41"/>
                  </a:cxn>
                  <a:cxn ang="0">
                    <a:pos x="43" y="60"/>
                  </a:cxn>
                  <a:cxn ang="0">
                    <a:pos x="65" y="60"/>
                  </a:cxn>
                  <a:cxn ang="0">
                    <a:pos x="70" y="47"/>
                  </a:cxn>
                  <a:cxn ang="0">
                    <a:pos x="70" y="13"/>
                  </a:cxn>
                  <a:cxn ang="0">
                    <a:pos x="54" y="0"/>
                  </a:cxn>
                  <a:cxn ang="0">
                    <a:pos x="38" y="0"/>
                  </a:cxn>
                  <a:cxn ang="0">
                    <a:pos x="33" y="28"/>
                  </a:cxn>
                  <a:cxn ang="0">
                    <a:pos x="11" y="4"/>
                  </a:cxn>
                  <a:cxn ang="0">
                    <a:pos x="0" y="4"/>
                  </a:cxn>
                </a:cxnLst>
                <a:rect l="0" t="0" r="r" b="b"/>
                <a:pathLst>
                  <a:path w="70" h="60">
                    <a:moveTo>
                      <a:pt x="0" y="4"/>
                    </a:moveTo>
                    <a:lnTo>
                      <a:pt x="16" y="51"/>
                    </a:lnTo>
                    <a:lnTo>
                      <a:pt x="33" y="41"/>
                    </a:lnTo>
                    <a:lnTo>
                      <a:pt x="43" y="60"/>
                    </a:lnTo>
                    <a:lnTo>
                      <a:pt x="65" y="60"/>
                    </a:lnTo>
                    <a:lnTo>
                      <a:pt x="70" y="47"/>
                    </a:lnTo>
                    <a:lnTo>
                      <a:pt x="70" y="13"/>
                    </a:lnTo>
                    <a:lnTo>
                      <a:pt x="54" y="0"/>
                    </a:lnTo>
                    <a:lnTo>
                      <a:pt x="38" y="0"/>
                    </a:lnTo>
                    <a:lnTo>
                      <a:pt x="33" y="28"/>
                    </a:lnTo>
                    <a:lnTo>
                      <a:pt x="11" y="4"/>
                    </a:lnTo>
                    <a:lnTo>
                      <a:pt x="0" y="4"/>
                    </a:lnTo>
                    <a:close/>
                  </a:path>
                </a:pathLst>
              </a:custGeom>
              <a:grpFill/>
              <a:ln w="9525">
                <a:solidFill>
                  <a:schemeClr val="bg1"/>
                </a:solidFill>
                <a:round/>
                <a:headEnd/>
                <a:tailEnd/>
              </a:ln>
            </p:spPr>
            <p:txBody>
              <a:bodyPr/>
              <a:lstStyle/>
              <a:p>
                <a:endParaRPr lang="it-IT"/>
              </a:p>
            </p:txBody>
          </p:sp>
          <p:sp>
            <p:nvSpPr>
              <p:cNvPr id="6962" name="Freeform 1179"/>
              <p:cNvSpPr>
                <a:spLocks/>
              </p:cNvSpPr>
              <p:nvPr/>
            </p:nvSpPr>
            <p:spPr bwMode="auto">
              <a:xfrm>
                <a:off x="1944" y="1412"/>
                <a:ext cx="70" cy="60"/>
              </a:xfrm>
              <a:custGeom>
                <a:avLst/>
                <a:gdLst/>
                <a:ahLst/>
                <a:cxnLst>
                  <a:cxn ang="0">
                    <a:pos x="0" y="4"/>
                  </a:cxn>
                  <a:cxn ang="0">
                    <a:pos x="16" y="51"/>
                  </a:cxn>
                  <a:cxn ang="0">
                    <a:pos x="33" y="41"/>
                  </a:cxn>
                  <a:cxn ang="0">
                    <a:pos x="43" y="60"/>
                  </a:cxn>
                  <a:cxn ang="0">
                    <a:pos x="65" y="60"/>
                  </a:cxn>
                  <a:cxn ang="0">
                    <a:pos x="70" y="47"/>
                  </a:cxn>
                  <a:cxn ang="0">
                    <a:pos x="70" y="13"/>
                  </a:cxn>
                  <a:cxn ang="0">
                    <a:pos x="54" y="0"/>
                  </a:cxn>
                  <a:cxn ang="0">
                    <a:pos x="38" y="0"/>
                  </a:cxn>
                  <a:cxn ang="0">
                    <a:pos x="33" y="28"/>
                  </a:cxn>
                  <a:cxn ang="0">
                    <a:pos x="11" y="4"/>
                  </a:cxn>
                  <a:cxn ang="0">
                    <a:pos x="0" y="4"/>
                  </a:cxn>
                </a:cxnLst>
                <a:rect l="0" t="0" r="r" b="b"/>
                <a:pathLst>
                  <a:path w="70" h="60">
                    <a:moveTo>
                      <a:pt x="0" y="4"/>
                    </a:moveTo>
                    <a:lnTo>
                      <a:pt x="16" y="51"/>
                    </a:lnTo>
                    <a:lnTo>
                      <a:pt x="33" y="41"/>
                    </a:lnTo>
                    <a:lnTo>
                      <a:pt x="43" y="60"/>
                    </a:lnTo>
                    <a:lnTo>
                      <a:pt x="65" y="60"/>
                    </a:lnTo>
                    <a:lnTo>
                      <a:pt x="70" y="47"/>
                    </a:lnTo>
                    <a:lnTo>
                      <a:pt x="70" y="13"/>
                    </a:lnTo>
                    <a:lnTo>
                      <a:pt x="54" y="0"/>
                    </a:lnTo>
                    <a:lnTo>
                      <a:pt x="38" y="0"/>
                    </a:lnTo>
                    <a:lnTo>
                      <a:pt x="33" y="28"/>
                    </a:lnTo>
                    <a:lnTo>
                      <a:pt x="11" y="4"/>
                    </a:lnTo>
                    <a:lnTo>
                      <a:pt x="0" y="4"/>
                    </a:lnTo>
                  </a:path>
                </a:pathLst>
              </a:custGeom>
              <a:grpFill/>
              <a:ln w="4763" cap="rnd">
                <a:solidFill>
                  <a:schemeClr val="bg1"/>
                </a:solidFill>
                <a:prstDash val="solid"/>
                <a:round/>
                <a:headEnd/>
                <a:tailEnd/>
              </a:ln>
            </p:spPr>
            <p:txBody>
              <a:bodyPr/>
              <a:lstStyle/>
              <a:p>
                <a:endParaRPr lang="it-IT"/>
              </a:p>
            </p:txBody>
          </p:sp>
        </p:grpSp>
        <p:grpSp>
          <p:nvGrpSpPr>
            <p:cNvPr id="4572" name="Group 1183"/>
            <p:cNvGrpSpPr>
              <a:grpSpLocks/>
            </p:cNvGrpSpPr>
            <p:nvPr/>
          </p:nvGrpSpPr>
          <p:grpSpPr bwMode="auto">
            <a:xfrm>
              <a:off x="2816850" y="3598734"/>
              <a:ext cx="80515" cy="28516"/>
              <a:chOff x="1854" y="1332"/>
              <a:chExt cx="48" cy="19"/>
            </a:xfrm>
            <a:solidFill>
              <a:schemeClr val="bg1">
                <a:lumMod val="75000"/>
              </a:schemeClr>
            </a:solidFill>
          </p:grpSpPr>
          <p:sp>
            <p:nvSpPr>
              <p:cNvPr id="6959" name="Freeform 1181"/>
              <p:cNvSpPr>
                <a:spLocks/>
              </p:cNvSpPr>
              <p:nvPr/>
            </p:nvSpPr>
            <p:spPr bwMode="auto">
              <a:xfrm>
                <a:off x="1854" y="1332"/>
                <a:ext cx="48" cy="19"/>
              </a:xfrm>
              <a:custGeom>
                <a:avLst/>
                <a:gdLst/>
                <a:ahLst/>
                <a:cxnLst>
                  <a:cxn ang="0">
                    <a:pos x="0" y="19"/>
                  </a:cxn>
                  <a:cxn ang="0">
                    <a:pos x="43" y="19"/>
                  </a:cxn>
                  <a:cxn ang="0">
                    <a:pos x="48" y="9"/>
                  </a:cxn>
                  <a:cxn ang="0">
                    <a:pos x="32" y="0"/>
                  </a:cxn>
                  <a:cxn ang="0">
                    <a:pos x="5" y="5"/>
                  </a:cxn>
                  <a:cxn ang="0">
                    <a:pos x="0" y="19"/>
                  </a:cxn>
                </a:cxnLst>
                <a:rect l="0" t="0" r="r" b="b"/>
                <a:pathLst>
                  <a:path w="48" h="19">
                    <a:moveTo>
                      <a:pt x="0" y="19"/>
                    </a:moveTo>
                    <a:lnTo>
                      <a:pt x="43" y="19"/>
                    </a:lnTo>
                    <a:lnTo>
                      <a:pt x="48" y="9"/>
                    </a:lnTo>
                    <a:lnTo>
                      <a:pt x="32" y="0"/>
                    </a:lnTo>
                    <a:lnTo>
                      <a:pt x="5" y="5"/>
                    </a:lnTo>
                    <a:lnTo>
                      <a:pt x="0" y="19"/>
                    </a:lnTo>
                    <a:close/>
                  </a:path>
                </a:pathLst>
              </a:custGeom>
              <a:grpFill/>
              <a:ln w="9525">
                <a:solidFill>
                  <a:schemeClr val="bg1"/>
                </a:solidFill>
                <a:round/>
                <a:headEnd/>
                <a:tailEnd/>
              </a:ln>
            </p:spPr>
            <p:txBody>
              <a:bodyPr/>
              <a:lstStyle/>
              <a:p>
                <a:endParaRPr lang="it-IT"/>
              </a:p>
            </p:txBody>
          </p:sp>
          <p:sp>
            <p:nvSpPr>
              <p:cNvPr id="6960" name="Freeform 1182"/>
              <p:cNvSpPr>
                <a:spLocks/>
              </p:cNvSpPr>
              <p:nvPr/>
            </p:nvSpPr>
            <p:spPr bwMode="auto">
              <a:xfrm>
                <a:off x="1854" y="1332"/>
                <a:ext cx="48" cy="19"/>
              </a:xfrm>
              <a:custGeom>
                <a:avLst/>
                <a:gdLst/>
                <a:ahLst/>
                <a:cxnLst>
                  <a:cxn ang="0">
                    <a:pos x="0" y="19"/>
                  </a:cxn>
                  <a:cxn ang="0">
                    <a:pos x="43" y="19"/>
                  </a:cxn>
                  <a:cxn ang="0">
                    <a:pos x="48" y="9"/>
                  </a:cxn>
                  <a:cxn ang="0">
                    <a:pos x="32" y="0"/>
                  </a:cxn>
                  <a:cxn ang="0">
                    <a:pos x="5" y="5"/>
                  </a:cxn>
                  <a:cxn ang="0">
                    <a:pos x="0" y="19"/>
                  </a:cxn>
                </a:cxnLst>
                <a:rect l="0" t="0" r="r" b="b"/>
                <a:pathLst>
                  <a:path w="48" h="19">
                    <a:moveTo>
                      <a:pt x="0" y="19"/>
                    </a:moveTo>
                    <a:lnTo>
                      <a:pt x="43" y="19"/>
                    </a:lnTo>
                    <a:lnTo>
                      <a:pt x="48" y="9"/>
                    </a:lnTo>
                    <a:lnTo>
                      <a:pt x="32" y="0"/>
                    </a:lnTo>
                    <a:lnTo>
                      <a:pt x="5" y="5"/>
                    </a:lnTo>
                    <a:lnTo>
                      <a:pt x="0" y="19"/>
                    </a:lnTo>
                    <a:close/>
                  </a:path>
                </a:pathLst>
              </a:custGeom>
              <a:grpFill/>
              <a:ln w="4763" cap="rnd">
                <a:solidFill>
                  <a:schemeClr val="bg1"/>
                </a:solidFill>
                <a:prstDash val="solid"/>
                <a:round/>
                <a:headEnd/>
                <a:tailEnd/>
              </a:ln>
            </p:spPr>
            <p:txBody>
              <a:bodyPr/>
              <a:lstStyle/>
              <a:p>
                <a:endParaRPr lang="it-IT"/>
              </a:p>
            </p:txBody>
          </p:sp>
        </p:grpSp>
        <p:grpSp>
          <p:nvGrpSpPr>
            <p:cNvPr id="4573" name="Group 1186"/>
            <p:cNvGrpSpPr>
              <a:grpSpLocks/>
            </p:cNvGrpSpPr>
            <p:nvPr/>
          </p:nvGrpSpPr>
          <p:grpSpPr bwMode="auto">
            <a:xfrm>
              <a:off x="2816850" y="3598734"/>
              <a:ext cx="80515" cy="28516"/>
              <a:chOff x="1854" y="1332"/>
              <a:chExt cx="48" cy="19"/>
            </a:xfrm>
            <a:solidFill>
              <a:schemeClr val="bg1">
                <a:lumMod val="75000"/>
              </a:schemeClr>
            </a:solidFill>
          </p:grpSpPr>
          <p:sp>
            <p:nvSpPr>
              <p:cNvPr id="6957" name="Freeform 1184"/>
              <p:cNvSpPr>
                <a:spLocks/>
              </p:cNvSpPr>
              <p:nvPr/>
            </p:nvSpPr>
            <p:spPr bwMode="auto">
              <a:xfrm>
                <a:off x="1854" y="1332"/>
                <a:ext cx="48" cy="19"/>
              </a:xfrm>
              <a:custGeom>
                <a:avLst/>
                <a:gdLst/>
                <a:ahLst/>
                <a:cxnLst>
                  <a:cxn ang="0">
                    <a:pos x="0" y="19"/>
                  </a:cxn>
                  <a:cxn ang="0">
                    <a:pos x="43" y="19"/>
                  </a:cxn>
                  <a:cxn ang="0">
                    <a:pos x="48" y="9"/>
                  </a:cxn>
                  <a:cxn ang="0">
                    <a:pos x="32" y="0"/>
                  </a:cxn>
                  <a:cxn ang="0">
                    <a:pos x="5" y="5"/>
                  </a:cxn>
                  <a:cxn ang="0">
                    <a:pos x="0" y="19"/>
                  </a:cxn>
                </a:cxnLst>
                <a:rect l="0" t="0" r="r" b="b"/>
                <a:pathLst>
                  <a:path w="48" h="19">
                    <a:moveTo>
                      <a:pt x="0" y="19"/>
                    </a:moveTo>
                    <a:lnTo>
                      <a:pt x="43" y="19"/>
                    </a:lnTo>
                    <a:lnTo>
                      <a:pt x="48" y="9"/>
                    </a:lnTo>
                    <a:lnTo>
                      <a:pt x="32" y="0"/>
                    </a:lnTo>
                    <a:lnTo>
                      <a:pt x="5" y="5"/>
                    </a:lnTo>
                    <a:lnTo>
                      <a:pt x="0" y="19"/>
                    </a:lnTo>
                    <a:close/>
                  </a:path>
                </a:pathLst>
              </a:custGeom>
              <a:grpFill/>
              <a:ln w="9525">
                <a:solidFill>
                  <a:schemeClr val="bg1"/>
                </a:solidFill>
                <a:round/>
                <a:headEnd/>
                <a:tailEnd/>
              </a:ln>
            </p:spPr>
            <p:txBody>
              <a:bodyPr/>
              <a:lstStyle/>
              <a:p>
                <a:endParaRPr lang="it-IT"/>
              </a:p>
            </p:txBody>
          </p:sp>
          <p:sp>
            <p:nvSpPr>
              <p:cNvPr id="6958" name="Freeform 1185"/>
              <p:cNvSpPr>
                <a:spLocks/>
              </p:cNvSpPr>
              <p:nvPr/>
            </p:nvSpPr>
            <p:spPr bwMode="auto">
              <a:xfrm>
                <a:off x="1854" y="1332"/>
                <a:ext cx="48" cy="19"/>
              </a:xfrm>
              <a:custGeom>
                <a:avLst/>
                <a:gdLst/>
                <a:ahLst/>
                <a:cxnLst>
                  <a:cxn ang="0">
                    <a:pos x="0" y="19"/>
                  </a:cxn>
                  <a:cxn ang="0">
                    <a:pos x="43" y="19"/>
                  </a:cxn>
                  <a:cxn ang="0">
                    <a:pos x="48" y="9"/>
                  </a:cxn>
                  <a:cxn ang="0">
                    <a:pos x="32" y="0"/>
                  </a:cxn>
                  <a:cxn ang="0">
                    <a:pos x="5" y="5"/>
                  </a:cxn>
                  <a:cxn ang="0">
                    <a:pos x="0" y="19"/>
                  </a:cxn>
                </a:cxnLst>
                <a:rect l="0" t="0" r="r" b="b"/>
                <a:pathLst>
                  <a:path w="48" h="19">
                    <a:moveTo>
                      <a:pt x="0" y="19"/>
                    </a:moveTo>
                    <a:lnTo>
                      <a:pt x="43" y="19"/>
                    </a:lnTo>
                    <a:lnTo>
                      <a:pt x="48" y="9"/>
                    </a:lnTo>
                    <a:lnTo>
                      <a:pt x="32" y="0"/>
                    </a:lnTo>
                    <a:lnTo>
                      <a:pt x="5" y="5"/>
                    </a:lnTo>
                    <a:lnTo>
                      <a:pt x="0" y="19"/>
                    </a:lnTo>
                  </a:path>
                </a:pathLst>
              </a:custGeom>
              <a:grpFill/>
              <a:ln w="4763" cap="rnd">
                <a:solidFill>
                  <a:schemeClr val="bg1"/>
                </a:solidFill>
                <a:prstDash val="solid"/>
                <a:round/>
                <a:headEnd/>
                <a:tailEnd/>
              </a:ln>
            </p:spPr>
            <p:txBody>
              <a:bodyPr/>
              <a:lstStyle/>
              <a:p>
                <a:endParaRPr lang="it-IT"/>
              </a:p>
            </p:txBody>
          </p:sp>
        </p:grpSp>
        <p:grpSp>
          <p:nvGrpSpPr>
            <p:cNvPr id="4576" name="Group 1189"/>
            <p:cNvGrpSpPr>
              <a:grpSpLocks/>
            </p:cNvGrpSpPr>
            <p:nvPr/>
          </p:nvGrpSpPr>
          <p:grpSpPr bwMode="auto">
            <a:xfrm>
              <a:off x="2781625" y="3633254"/>
              <a:ext cx="35226" cy="28516"/>
              <a:chOff x="1833" y="1355"/>
              <a:chExt cx="21" cy="19"/>
            </a:xfrm>
            <a:solidFill>
              <a:schemeClr val="bg1">
                <a:lumMod val="75000"/>
              </a:schemeClr>
            </a:solidFill>
          </p:grpSpPr>
          <p:sp>
            <p:nvSpPr>
              <p:cNvPr id="6955" name="Freeform 1187"/>
              <p:cNvSpPr>
                <a:spLocks/>
              </p:cNvSpPr>
              <p:nvPr/>
            </p:nvSpPr>
            <p:spPr bwMode="auto">
              <a:xfrm>
                <a:off x="1833" y="1355"/>
                <a:ext cx="21" cy="19"/>
              </a:xfrm>
              <a:custGeom>
                <a:avLst/>
                <a:gdLst/>
                <a:ahLst/>
                <a:cxnLst>
                  <a:cxn ang="0">
                    <a:pos x="0" y="5"/>
                  </a:cxn>
                  <a:cxn ang="0">
                    <a:pos x="6" y="19"/>
                  </a:cxn>
                  <a:cxn ang="0">
                    <a:pos x="21" y="19"/>
                  </a:cxn>
                  <a:cxn ang="0">
                    <a:pos x="11" y="0"/>
                  </a:cxn>
                  <a:cxn ang="0">
                    <a:pos x="0" y="5"/>
                  </a:cxn>
                </a:cxnLst>
                <a:rect l="0" t="0" r="r" b="b"/>
                <a:pathLst>
                  <a:path w="21" h="19">
                    <a:moveTo>
                      <a:pt x="0" y="5"/>
                    </a:moveTo>
                    <a:lnTo>
                      <a:pt x="6" y="19"/>
                    </a:lnTo>
                    <a:lnTo>
                      <a:pt x="21" y="19"/>
                    </a:lnTo>
                    <a:lnTo>
                      <a:pt x="11" y="0"/>
                    </a:lnTo>
                    <a:lnTo>
                      <a:pt x="0" y="5"/>
                    </a:lnTo>
                    <a:close/>
                  </a:path>
                </a:pathLst>
              </a:custGeom>
              <a:grpFill/>
              <a:ln w="9525">
                <a:solidFill>
                  <a:schemeClr val="bg1"/>
                </a:solidFill>
                <a:round/>
                <a:headEnd/>
                <a:tailEnd/>
              </a:ln>
            </p:spPr>
            <p:txBody>
              <a:bodyPr/>
              <a:lstStyle/>
              <a:p>
                <a:endParaRPr lang="it-IT"/>
              </a:p>
            </p:txBody>
          </p:sp>
          <p:sp>
            <p:nvSpPr>
              <p:cNvPr id="6956" name="Freeform 1188"/>
              <p:cNvSpPr>
                <a:spLocks/>
              </p:cNvSpPr>
              <p:nvPr/>
            </p:nvSpPr>
            <p:spPr bwMode="auto">
              <a:xfrm>
                <a:off x="1833" y="1355"/>
                <a:ext cx="21" cy="19"/>
              </a:xfrm>
              <a:custGeom>
                <a:avLst/>
                <a:gdLst/>
                <a:ahLst/>
                <a:cxnLst>
                  <a:cxn ang="0">
                    <a:pos x="0" y="5"/>
                  </a:cxn>
                  <a:cxn ang="0">
                    <a:pos x="6" y="19"/>
                  </a:cxn>
                  <a:cxn ang="0">
                    <a:pos x="21" y="19"/>
                  </a:cxn>
                  <a:cxn ang="0">
                    <a:pos x="11" y="0"/>
                  </a:cxn>
                  <a:cxn ang="0">
                    <a:pos x="0" y="5"/>
                  </a:cxn>
                </a:cxnLst>
                <a:rect l="0" t="0" r="r" b="b"/>
                <a:pathLst>
                  <a:path w="21" h="19">
                    <a:moveTo>
                      <a:pt x="0" y="5"/>
                    </a:moveTo>
                    <a:lnTo>
                      <a:pt x="6" y="19"/>
                    </a:lnTo>
                    <a:lnTo>
                      <a:pt x="21" y="19"/>
                    </a:lnTo>
                    <a:lnTo>
                      <a:pt x="11" y="0"/>
                    </a:lnTo>
                    <a:lnTo>
                      <a:pt x="0" y="5"/>
                    </a:lnTo>
                    <a:close/>
                  </a:path>
                </a:pathLst>
              </a:custGeom>
              <a:grpFill/>
              <a:ln w="4763" cap="rnd">
                <a:solidFill>
                  <a:schemeClr val="bg1"/>
                </a:solidFill>
                <a:prstDash val="solid"/>
                <a:round/>
                <a:headEnd/>
                <a:tailEnd/>
              </a:ln>
            </p:spPr>
            <p:txBody>
              <a:bodyPr/>
              <a:lstStyle/>
              <a:p>
                <a:endParaRPr lang="it-IT"/>
              </a:p>
            </p:txBody>
          </p:sp>
        </p:grpSp>
        <p:grpSp>
          <p:nvGrpSpPr>
            <p:cNvPr id="4577" name="Group 1192"/>
            <p:cNvGrpSpPr>
              <a:grpSpLocks/>
            </p:cNvGrpSpPr>
            <p:nvPr/>
          </p:nvGrpSpPr>
          <p:grpSpPr bwMode="auto">
            <a:xfrm>
              <a:off x="2781625" y="3633254"/>
              <a:ext cx="35226" cy="28516"/>
              <a:chOff x="1833" y="1355"/>
              <a:chExt cx="21" cy="19"/>
            </a:xfrm>
            <a:solidFill>
              <a:schemeClr val="bg1">
                <a:lumMod val="75000"/>
              </a:schemeClr>
            </a:solidFill>
          </p:grpSpPr>
          <p:sp>
            <p:nvSpPr>
              <p:cNvPr id="6953" name="Freeform 1190"/>
              <p:cNvSpPr>
                <a:spLocks/>
              </p:cNvSpPr>
              <p:nvPr/>
            </p:nvSpPr>
            <p:spPr bwMode="auto">
              <a:xfrm>
                <a:off x="1833" y="1355"/>
                <a:ext cx="21" cy="19"/>
              </a:xfrm>
              <a:custGeom>
                <a:avLst/>
                <a:gdLst/>
                <a:ahLst/>
                <a:cxnLst>
                  <a:cxn ang="0">
                    <a:pos x="0" y="5"/>
                  </a:cxn>
                  <a:cxn ang="0">
                    <a:pos x="6" y="19"/>
                  </a:cxn>
                  <a:cxn ang="0">
                    <a:pos x="21" y="19"/>
                  </a:cxn>
                  <a:cxn ang="0">
                    <a:pos x="11" y="0"/>
                  </a:cxn>
                  <a:cxn ang="0">
                    <a:pos x="0" y="5"/>
                  </a:cxn>
                </a:cxnLst>
                <a:rect l="0" t="0" r="r" b="b"/>
                <a:pathLst>
                  <a:path w="21" h="19">
                    <a:moveTo>
                      <a:pt x="0" y="5"/>
                    </a:moveTo>
                    <a:lnTo>
                      <a:pt x="6" y="19"/>
                    </a:lnTo>
                    <a:lnTo>
                      <a:pt x="21" y="19"/>
                    </a:lnTo>
                    <a:lnTo>
                      <a:pt x="11" y="0"/>
                    </a:lnTo>
                    <a:lnTo>
                      <a:pt x="0" y="5"/>
                    </a:lnTo>
                    <a:close/>
                  </a:path>
                </a:pathLst>
              </a:custGeom>
              <a:grpFill/>
              <a:ln w="9525">
                <a:solidFill>
                  <a:schemeClr val="bg1"/>
                </a:solidFill>
                <a:round/>
                <a:headEnd/>
                <a:tailEnd/>
              </a:ln>
            </p:spPr>
            <p:txBody>
              <a:bodyPr/>
              <a:lstStyle/>
              <a:p>
                <a:endParaRPr lang="it-IT"/>
              </a:p>
            </p:txBody>
          </p:sp>
          <p:sp>
            <p:nvSpPr>
              <p:cNvPr id="6954" name="Freeform 1191"/>
              <p:cNvSpPr>
                <a:spLocks/>
              </p:cNvSpPr>
              <p:nvPr/>
            </p:nvSpPr>
            <p:spPr bwMode="auto">
              <a:xfrm>
                <a:off x="1833" y="1355"/>
                <a:ext cx="21" cy="19"/>
              </a:xfrm>
              <a:custGeom>
                <a:avLst/>
                <a:gdLst/>
                <a:ahLst/>
                <a:cxnLst>
                  <a:cxn ang="0">
                    <a:pos x="0" y="5"/>
                  </a:cxn>
                  <a:cxn ang="0">
                    <a:pos x="6" y="19"/>
                  </a:cxn>
                  <a:cxn ang="0">
                    <a:pos x="21" y="19"/>
                  </a:cxn>
                  <a:cxn ang="0">
                    <a:pos x="11" y="0"/>
                  </a:cxn>
                  <a:cxn ang="0">
                    <a:pos x="0" y="5"/>
                  </a:cxn>
                </a:cxnLst>
                <a:rect l="0" t="0" r="r" b="b"/>
                <a:pathLst>
                  <a:path w="21" h="19">
                    <a:moveTo>
                      <a:pt x="0" y="5"/>
                    </a:moveTo>
                    <a:lnTo>
                      <a:pt x="6" y="19"/>
                    </a:lnTo>
                    <a:lnTo>
                      <a:pt x="21" y="19"/>
                    </a:lnTo>
                    <a:lnTo>
                      <a:pt x="11" y="0"/>
                    </a:lnTo>
                    <a:lnTo>
                      <a:pt x="0" y="5"/>
                    </a:lnTo>
                  </a:path>
                </a:pathLst>
              </a:custGeom>
              <a:grpFill/>
              <a:ln w="4763" cap="rnd">
                <a:solidFill>
                  <a:schemeClr val="bg1"/>
                </a:solidFill>
                <a:prstDash val="solid"/>
                <a:round/>
                <a:headEnd/>
                <a:tailEnd/>
              </a:ln>
            </p:spPr>
            <p:txBody>
              <a:bodyPr/>
              <a:lstStyle/>
              <a:p>
                <a:endParaRPr lang="it-IT"/>
              </a:p>
            </p:txBody>
          </p:sp>
        </p:grpSp>
        <p:grpSp>
          <p:nvGrpSpPr>
            <p:cNvPr id="4578" name="Group 1195"/>
            <p:cNvGrpSpPr>
              <a:grpSpLocks/>
            </p:cNvGrpSpPr>
            <p:nvPr/>
          </p:nvGrpSpPr>
          <p:grpSpPr bwMode="auto">
            <a:xfrm>
              <a:off x="2816850" y="3640760"/>
              <a:ext cx="63742" cy="42024"/>
              <a:chOff x="1854" y="1360"/>
              <a:chExt cx="38" cy="28"/>
            </a:xfrm>
            <a:solidFill>
              <a:schemeClr val="bg1">
                <a:lumMod val="75000"/>
              </a:schemeClr>
            </a:solidFill>
          </p:grpSpPr>
          <p:sp>
            <p:nvSpPr>
              <p:cNvPr id="6951" name="Freeform 1193"/>
              <p:cNvSpPr>
                <a:spLocks/>
              </p:cNvSpPr>
              <p:nvPr/>
            </p:nvSpPr>
            <p:spPr bwMode="auto">
              <a:xfrm>
                <a:off x="1854" y="1360"/>
                <a:ext cx="38" cy="28"/>
              </a:xfrm>
              <a:custGeom>
                <a:avLst/>
                <a:gdLst/>
                <a:ahLst/>
                <a:cxnLst>
                  <a:cxn ang="0">
                    <a:pos x="0" y="14"/>
                  </a:cxn>
                  <a:cxn ang="0">
                    <a:pos x="5" y="23"/>
                  </a:cxn>
                  <a:cxn ang="0">
                    <a:pos x="16" y="28"/>
                  </a:cxn>
                  <a:cxn ang="0">
                    <a:pos x="38" y="19"/>
                  </a:cxn>
                  <a:cxn ang="0">
                    <a:pos x="38" y="0"/>
                  </a:cxn>
                  <a:cxn ang="0">
                    <a:pos x="0" y="14"/>
                  </a:cxn>
                </a:cxnLst>
                <a:rect l="0" t="0" r="r" b="b"/>
                <a:pathLst>
                  <a:path w="38" h="28">
                    <a:moveTo>
                      <a:pt x="0" y="14"/>
                    </a:moveTo>
                    <a:lnTo>
                      <a:pt x="5" y="23"/>
                    </a:lnTo>
                    <a:lnTo>
                      <a:pt x="16" y="28"/>
                    </a:lnTo>
                    <a:lnTo>
                      <a:pt x="38" y="19"/>
                    </a:lnTo>
                    <a:lnTo>
                      <a:pt x="38" y="0"/>
                    </a:lnTo>
                    <a:lnTo>
                      <a:pt x="0" y="14"/>
                    </a:lnTo>
                    <a:close/>
                  </a:path>
                </a:pathLst>
              </a:custGeom>
              <a:grpFill/>
              <a:ln w="9525">
                <a:solidFill>
                  <a:schemeClr val="bg1"/>
                </a:solidFill>
                <a:round/>
                <a:headEnd/>
                <a:tailEnd/>
              </a:ln>
            </p:spPr>
            <p:txBody>
              <a:bodyPr/>
              <a:lstStyle/>
              <a:p>
                <a:endParaRPr lang="it-IT"/>
              </a:p>
            </p:txBody>
          </p:sp>
          <p:sp>
            <p:nvSpPr>
              <p:cNvPr id="6952" name="Freeform 1194"/>
              <p:cNvSpPr>
                <a:spLocks/>
              </p:cNvSpPr>
              <p:nvPr/>
            </p:nvSpPr>
            <p:spPr bwMode="auto">
              <a:xfrm>
                <a:off x="1854" y="1360"/>
                <a:ext cx="38" cy="28"/>
              </a:xfrm>
              <a:custGeom>
                <a:avLst/>
                <a:gdLst/>
                <a:ahLst/>
                <a:cxnLst>
                  <a:cxn ang="0">
                    <a:pos x="0" y="14"/>
                  </a:cxn>
                  <a:cxn ang="0">
                    <a:pos x="5" y="23"/>
                  </a:cxn>
                  <a:cxn ang="0">
                    <a:pos x="16" y="28"/>
                  </a:cxn>
                  <a:cxn ang="0">
                    <a:pos x="38" y="19"/>
                  </a:cxn>
                  <a:cxn ang="0">
                    <a:pos x="38" y="0"/>
                  </a:cxn>
                  <a:cxn ang="0">
                    <a:pos x="0" y="14"/>
                  </a:cxn>
                </a:cxnLst>
                <a:rect l="0" t="0" r="r" b="b"/>
                <a:pathLst>
                  <a:path w="38" h="28">
                    <a:moveTo>
                      <a:pt x="0" y="14"/>
                    </a:moveTo>
                    <a:lnTo>
                      <a:pt x="5" y="23"/>
                    </a:lnTo>
                    <a:lnTo>
                      <a:pt x="16" y="28"/>
                    </a:lnTo>
                    <a:lnTo>
                      <a:pt x="38" y="19"/>
                    </a:lnTo>
                    <a:lnTo>
                      <a:pt x="38" y="0"/>
                    </a:lnTo>
                    <a:lnTo>
                      <a:pt x="0" y="14"/>
                    </a:lnTo>
                    <a:close/>
                  </a:path>
                </a:pathLst>
              </a:custGeom>
              <a:grpFill/>
              <a:ln w="4763" cap="rnd">
                <a:solidFill>
                  <a:schemeClr val="bg1"/>
                </a:solidFill>
                <a:prstDash val="solid"/>
                <a:round/>
                <a:headEnd/>
                <a:tailEnd/>
              </a:ln>
            </p:spPr>
            <p:txBody>
              <a:bodyPr/>
              <a:lstStyle/>
              <a:p>
                <a:endParaRPr lang="it-IT"/>
              </a:p>
            </p:txBody>
          </p:sp>
        </p:grpSp>
        <p:grpSp>
          <p:nvGrpSpPr>
            <p:cNvPr id="4579" name="Group 1198"/>
            <p:cNvGrpSpPr>
              <a:grpSpLocks/>
            </p:cNvGrpSpPr>
            <p:nvPr/>
          </p:nvGrpSpPr>
          <p:grpSpPr bwMode="auto">
            <a:xfrm>
              <a:off x="2816850" y="3640760"/>
              <a:ext cx="63742" cy="42024"/>
              <a:chOff x="1854" y="1360"/>
              <a:chExt cx="38" cy="28"/>
            </a:xfrm>
            <a:solidFill>
              <a:schemeClr val="bg1">
                <a:lumMod val="75000"/>
              </a:schemeClr>
            </a:solidFill>
          </p:grpSpPr>
          <p:sp>
            <p:nvSpPr>
              <p:cNvPr id="6949" name="Freeform 1196"/>
              <p:cNvSpPr>
                <a:spLocks/>
              </p:cNvSpPr>
              <p:nvPr/>
            </p:nvSpPr>
            <p:spPr bwMode="auto">
              <a:xfrm>
                <a:off x="1854" y="1360"/>
                <a:ext cx="38" cy="28"/>
              </a:xfrm>
              <a:custGeom>
                <a:avLst/>
                <a:gdLst/>
                <a:ahLst/>
                <a:cxnLst>
                  <a:cxn ang="0">
                    <a:pos x="0" y="14"/>
                  </a:cxn>
                  <a:cxn ang="0">
                    <a:pos x="5" y="23"/>
                  </a:cxn>
                  <a:cxn ang="0">
                    <a:pos x="16" y="28"/>
                  </a:cxn>
                  <a:cxn ang="0">
                    <a:pos x="38" y="19"/>
                  </a:cxn>
                  <a:cxn ang="0">
                    <a:pos x="38" y="0"/>
                  </a:cxn>
                  <a:cxn ang="0">
                    <a:pos x="0" y="14"/>
                  </a:cxn>
                </a:cxnLst>
                <a:rect l="0" t="0" r="r" b="b"/>
                <a:pathLst>
                  <a:path w="38" h="28">
                    <a:moveTo>
                      <a:pt x="0" y="14"/>
                    </a:moveTo>
                    <a:lnTo>
                      <a:pt x="5" y="23"/>
                    </a:lnTo>
                    <a:lnTo>
                      <a:pt x="16" y="28"/>
                    </a:lnTo>
                    <a:lnTo>
                      <a:pt x="38" y="19"/>
                    </a:lnTo>
                    <a:lnTo>
                      <a:pt x="38" y="0"/>
                    </a:lnTo>
                    <a:lnTo>
                      <a:pt x="0" y="14"/>
                    </a:lnTo>
                    <a:close/>
                  </a:path>
                </a:pathLst>
              </a:custGeom>
              <a:grpFill/>
              <a:ln w="9525">
                <a:solidFill>
                  <a:schemeClr val="bg1"/>
                </a:solidFill>
                <a:round/>
                <a:headEnd/>
                <a:tailEnd/>
              </a:ln>
            </p:spPr>
            <p:txBody>
              <a:bodyPr/>
              <a:lstStyle/>
              <a:p>
                <a:endParaRPr lang="it-IT"/>
              </a:p>
            </p:txBody>
          </p:sp>
          <p:sp>
            <p:nvSpPr>
              <p:cNvPr id="6950" name="Freeform 1197"/>
              <p:cNvSpPr>
                <a:spLocks/>
              </p:cNvSpPr>
              <p:nvPr/>
            </p:nvSpPr>
            <p:spPr bwMode="auto">
              <a:xfrm>
                <a:off x="1854" y="1360"/>
                <a:ext cx="38" cy="28"/>
              </a:xfrm>
              <a:custGeom>
                <a:avLst/>
                <a:gdLst/>
                <a:ahLst/>
                <a:cxnLst>
                  <a:cxn ang="0">
                    <a:pos x="0" y="14"/>
                  </a:cxn>
                  <a:cxn ang="0">
                    <a:pos x="5" y="23"/>
                  </a:cxn>
                  <a:cxn ang="0">
                    <a:pos x="16" y="28"/>
                  </a:cxn>
                  <a:cxn ang="0">
                    <a:pos x="38" y="19"/>
                  </a:cxn>
                  <a:cxn ang="0">
                    <a:pos x="38" y="0"/>
                  </a:cxn>
                  <a:cxn ang="0">
                    <a:pos x="0" y="14"/>
                  </a:cxn>
                </a:cxnLst>
                <a:rect l="0" t="0" r="r" b="b"/>
                <a:pathLst>
                  <a:path w="38" h="28">
                    <a:moveTo>
                      <a:pt x="0" y="14"/>
                    </a:moveTo>
                    <a:lnTo>
                      <a:pt x="5" y="23"/>
                    </a:lnTo>
                    <a:lnTo>
                      <a:pt x="16" y="28"/>
                    </a:lnTo>
                    <a:lnTo>
                      <a:pt x="38" y="19"/>
                    </a:lnTo>
                    <a:lnTo>
                      <a:pt x="38" y="0"/>
                    </a:lnTo>
                    <a:lnTo>
                      <a:pt x="0" y="14"/>
                    </a:lnTo>
                  </a:path>
                </a:pathLst>
              </a:custGeom>
              <a:grpFill/>
              <a:ln w="4763" cap="rnd">
                <a:solidFill>
                  <a:schemeClr val="bg1"/>
                </a:solidFill>
                <a:prstDash val="solid"/>
                <a:round/>
                <a:headEnd/>
                <a:tailEnd/>
              </a:ln>
            </p:spPr>
            <p:txBody>
              <a:bodyPr/>
              <a:lstStyle/>
              <a:p>
                <a:endParaRPr lang="it-IT"/>
              </a:p>
            </p:txBody>
          </p:sp>
        </p:grpSp>
        <p:grpSp>
          <p:nvGrpSpPr>
            <p:cNvPr id="4581" name="Group 1201"/>
            <p:cNvGrpSpPr>
              <a:grpSpLocks/>
            </p:cNvGrpSpPr>
            <p:nvPr/>
          </p:nvGrpSpPr>
          <p:grpSpPr bwMode="auto">
            <a:xfrm>
              <a:off x="2637369" y="3669276"/>
              <a:ext cx="144256" cy="100559"/>
              <a:chOff x="1747" y="1379"/>
              <a:chExt cx="86" cy="67"/>
            </a:xfrm>
            <a:solidFill>
              <a:schemeClr val="bg1">
                <a:lumMod val="75000"/>
              </a:schemeClr>
            </a:solidFill>
          </p:grpSpPr>
          <p:sp>
            <p:nvSpPr>
              <p:cNvPr id="6947" name="Freeform 1199"/>
              <p:cNvSpPr>
                <a:spLocks/>
              </p:cNvSpPr>
              <p:nvPr/>
            </p:nvSpPr>
            <p:spPr bwMode="auto">
              <a:xfrm>
                <a:off x="1747" y="1379"/>
                <a:ext cx="86" cy="67"/>
              </a:xfrm>
              <a:custGeom>
                <a:avLst/>
                <a:gdLst/>
                <a:ahLst/>
                <a:cxnLst>
                  <a:cxn ang="0">
                    <a:pos x="0" y="53"/>
                  </a:cxn>
                  <a:cxn ang="0">
                    <a:pos x="11" y="67"/>
                  </a:cxn>
                  <a:cxn ang="0">
                    <a:pos x="33" y="67"/>
                  </a:cxn>
                  <a:cxn ang="0">
                    <a:pos x="54" y="47"/>
                  </a:cxn>
                  <a:cxn ang="0">
                    <a:pos x="65" y="53"/>
                  </a:cxn>
                  <a:cxn ang="0">
                    <a:pos x="80" y="34"/>
                  </a:cxn>
                  <a:cxn ang="0">
                    <a:pos x="80" y="25"/>
                  </a:cxn>
                  <a:cxn ang="0">
                    <a:pos x="86" y="10"/>
                  </a:cxn>
                  <a:cxn ang="0">
                    <a:pos x="75" y="0"/>
                  </a:cxn>
                  <a:cxn ang="0">
                    <a:pos x="65" y="10"/>
                  </a:cxn>
                  <a:cxn ang="0">
                    <a:pos x="48" y="10"/>
                  </a:cxn>
                  <a:cxn ang="0">
                    <a:pos x="0" y="53"/>
                  </a:cxn>
                </a:cxnLst>
                <a:rect l="0" t="0" r="r" b="b"/>
                <a:pathLst>
                  <a:path w="86" h="67">
                    <a:moveTo>
                      <a:pt x="0" y="53"/>
                    </a:moveTo>
                    <a:lnTo>
                      <a:pt x="11" y="67"/>
                    </a:lnTo>
                    <a:lnTo>
                      <a:pt x="33" y="67"/>
                    </a:lnTo>
                    <a:lnTo>
                      <a:pt x="54" y="47"/>
                    </a:lnTo>
                    <a:lnTo>
                      <a:pt x="65" y="53"/>
                    </a:lnTo>
                    <a:lnTo>
                      <a:pt x="80" y="34"/>
                    </a:lnTo>
                    <a:lnTo>
                      <a:pt x="80" y="25"/>
                    </a:lnTo>
                    <a:lnTo>
                      <a:pt x="86" y="10"/>
                    </a:lnTo>
                    <a:lnTo>
                      <a:pt x="75" y="0"/>
                    </a:lnTo>
                    <a:lnTo>
                      <a:pt x="65" y="10"/>
                    </a:lnTo>
                    <a:lnTo>
                      <a:pt x="48" y="10"/>
                    </a:lnTo>
                    <a:lnTo>
                      <a:pt x="0" y="53"/>
                    </a:lnTo>
                    <a:close/>
                  </a:path>
                </a:pathLst>
              </a:custGeom>
              <a:grpFill/>
              <a:ln w="9525">
                <a:solidFill>
                  <a:schemeClr val="bg1"/>
                </a:solidFill>
                <a:round/>
                <a:headEnd/>
                <a:tailEnd/>
              </a:ln>
            </p:spPr>
            <p:txBody>
              <a:bodyPr/>
              <a:lstStyle/>
              <a:p>
                <a:endParaRPr lang="it-IT"/>
              </a:p>
            </p:txBody>
          </p:sp>
          <p:sp>
            <p:nvSpPr>
              <p:cNvPr id="6948" name="Freeform 1200"/>
              <p:cNvSpPr>
                <a:spLocks/>
              </p:cNvSpPr>
              <p:nvPr/>
            </p:nvSpPr>
            <p:spPr bwMode="auto">
              <a:xfrm>
                <a:off x="1747" y="1379"/>
                <a:ext cx="86" cy="67"/>
              </a:xfrm>
              <a:custGeom>
                <a:avLst/>
                <a:gdLst/>
                <a:ahLst/>
                <a:cxnLst>
                  <a:cxn ang="0">
                    <a:pos x="0" y="53"/>
                  </a:cxn>
                  <a:cxn ang="0">
                    <a:pos x="11" y="67"/>
                  </a:cxn>
                  <a:cxn ang="0">
                    <a:pos x="33" y="67"/>
                  </a:cxn>
                  <a:cxn ang="0">
                    <a:pos x="54" y="47"/>
                  </a:cxn>
                  <a:cxn ang="0">
                    <a:pos x="65" y="53"/>
                  </a:cxn>
                  <a:cxn ang="0">
                    <a:pos x="80" y="34"/>
                  </a:cxn>
                  <a:cxn ang="0">
                    <a:pos x="80" y="25"/>
                  </a:cxn>
                  <a:cxn ang="0">
                    <a:pos x="86" y="10"/>
                  </a:cxn>
                  <a:cxn ang="0">
                    <a:pos x="75" y="0"/>
                  </a:cxn>
                  <a:cxn ang="0">
                    <a:pos x="65" y="10"/>
                  </a:cxn>
                  <a:cxn ang="0">
                    <a:pos x="48" y="10"/>
                  </a:cxn>
                  <a:cxn ang="0">
                    <a:pos x="0" y="53"/>
                  </a:cxn>
                </a:cxnLst>
                <a:rect l="0" t="0" r="r" b="b"/>
                <a:pathLst>
                  <a:path w="86" h="67">
                    <a:moveTo>
                      <a:pt x="0" y="53"/>
                    </a:moveTo>
                    <a:lnTo>
                      <a:pt x="11" y="67"/>
                    </a:lnTo>
                    <a:lnTo>
                      <a:pt x="33" y="67"/>
                    </a:lnTo>
                    <a:lnTo>
                      <a:pt x="54" y="47"/>
                    </a:lnTo>
                    <a:lnTo>
                      <a:pt x="65" y="53"/>
                    </a:lnTo>
                    <a:lnTo>
                      <a:pt x="80" y="34"/>
                    </a:lnTo>
                    <a:lnTo>
                      <a:pt x="80" y="25"/>
                    </a:lnTo>
                    <a:lnTo>
                      <a:pt x="86" y="10"/>
                    </a:lnTo>
                    <a:lnTo>
                      <a:pt x="75" y="0"/>
                    </a:lnTo>
                    <a:lnTo>
                      <a:pt x="65" y="10"/>
                    </a:lnTo>
                    <a:lnTo>
                      <a:pt x="48" y="10"/>
                    </a:lnTo>
                    <a:lnTo>
                      <a:pt x="0" y="53"/>
                    </a:lnTo>
                    <a:close/>
                  </a:path>
                </a:pathLst>
              </a:custGeom>
              <a:grpFill/>
              <a:ln w="4763" cap="rnd">
                <a:solidFill>
                  <a:schemeClr val="bg1"/>
                </a:solidFill>
                <a:prstDash val="solid"/>
                <a:round/>
                <a:headEnd/>
                <a:tailEnd/>
              </a:ln>
            </p:spPr>
            <p:txBody>
              <a:bodyPr/>
              <a:lstStyle/>
              <a:p>
                <a:endParaRPr lang="it-IT"/>
              </a:p>
            </p:txBody>
          </p:sp>
        </p:grpSp>
        <p:grpSp>
          <p:nvGrpSpPr>
            <p:cNvPr id="4582" name="Group 1204"/>
            <p:cNvGrpSpPr>
              <a:grpSpLocks/>
            </p:cNvGrpSpPr>
            <p:nvPr/>
          </p:nvGrpSpPr>
          <p:grpSpPr bwMode="auto">
            <a:xfrm>
              <a:off x="2637369" y="3669276"/>
              <a:ext cx="144256" cy="100559"/>
              <a:chOff x="1747" y="1379"/>
              <a:chExt cx="86" cy="67"/>
            </a:xfrm>
            <a:solidFill>
              <a:schemeClr val="bg1">
                <a:lumMod val="75000"/>
              </a:schemeClr>
            </a:solidFill>
          </p:grpSpPr>
          <p:sp>
            <p:nvSpPr>
              <p:cNvPr id="6945" name="Freeform 1202"/>
              <p:cNvSpPr>
                <a:spLocks/>
              </p:cNvSpPr>
              <p:nvPr/>
            </p:nvSpPr>
            <p:spPr bwMode="auto">
              <a:xfrm>
                <a:off x="1747" y="1379"/>
                <a:ext cx="86" cy="67"/>
              </a:xfrm>
              <a:custGeom>
                <a:avLst/>
                <a:gdLst/>
                <a:ahLst/>
                <a:cxnLst>
                  <a:cxn ang="0">
                    <a:pos x="0" y="53"/>
                  </a:cxn>
                  <a:cxn ang="0">
                    <a:pos x="11" y="67"/>
                  </a:cxn>
                  <a:cxn ang="0">
                    <a:pos x="33" y="67"/>
                  </a:cxn>
                  <a:cxn ang="0">
                    <a:pos x="54" y="47"/>
                  </a:cxn>
                  <a:cxn ang="0">
                    <a:pos x="65" y="53"/>
                  </a:cxn>
                  <a:cxn ang="0">
                    <a:pos x="80" y="34"/>
                  </a:cxn>
                  <a:cxn ang="0">
                    <a:pos x="80" y="25"/>
                  </a:cxn>
                  <a:cxn ang="0">
                    <a:pos x="86" y="10"/>
                  </a:cxn>
                  <a:cxn ang="0">
                    <a:pos x="75" y="0"/>
                  </a:cxn>
                  <a:cxn ang="0">
                    <a:pos x="65" y="10"/>
                  </a:cxn>
                  <a:cxn ang="0">
                    <a:pos x="48" y="10"/>
                  </a:cxn>
                  <a:cxn ang="0">
                    <a:pos x="0" y="53"/>
                  </a:cxn>
                </a:cxnLst>
                <a:rect l="0" t="0" r="r" b="b"/>
                <a:pathLst>
                  <a:path w="86" h="67">
                    <a:moveTo>
                      <a:pt x="0" y="53"/>
                    </a:moveTo>
                    <a:lnTo>
                      <a:pt x="11" y="67"/>
                    </a:lnTo>
                    <a:lnTo>
                      <a:pt x="33" y="67"/>
                    </a:lnTo>
                    <a:lnTo>
                      <a:pt x="54" y="47"/>
                    </a:lnTo>
                    <a:lnTo>
                      <a:pt x="65" y="53"/>
                    </a:lnTo>
                    <a:lnTo>
                      <a:pt x="80" y="34"/>
                    </a:lnTo>
                    <a:lnTo>
                      <a:pt x="80" y="25"/>
                    </a:lnTo>
                    <a:lnTo>
                      <a:pt x="86" y="10"/>
                    </a:lnTo>
                    <a:lnTo>
                      <a:pt x="75" y="0"/>
                    </a:lnTo>
                    <a:lnTo>
                      <a:pt x="65" y="10"/>
                    </a:lnTo>
                    <a:lnTo>
                      <a:pt x="48" y="10"/>
                    </a:lnTo>
                    <a:lnTo>
                      <a:pt x="0" y="53"/>
                    </a:lnTo>
                    <a:close/>
                  </a:path>
                </a:pathLst>
              </a:custGeom>
              <a:grpFill/>
              <a:ln w="9525">
                <a:solidFill>
                  <a:schemeClr val="bg1"/>
                </a:solidFill>
                <a:round/>
                <a:headEnd/>
                <a:tailEnd/>
              </a:ln>
            </p:spPr>
            <p:txBody>
              <a:bodyPr/>
              <a:lstStyle/>
              <a:p>
                <a:endParaRPr lang="it-IT"/>
              </a:p>
            </p:txBody>
          </p:sp>
          <p:sp>
            <p:nvSpPr>
              <p:cNvPr id="6946" name="Freeform 1203"/>
              <p:cNvSpPr>
                <a:spLocks/>
              </p:cNvSpPr>
              <p:nvPr/>
            </p:nvSpPr>
            <p:spPr bwMode="auto">
              <a:xfrm>
                <a:off x="1747" y="1379"/>
                <a:ext cx="86" cy="67"/>
              </a:xfrm>
              <a:custGeom>
                <a:avLst/>
                <a:gdLst/>
                <a:ahLst/>
                <a:cxnLst>
                  <a:cxn ang="0">
                    <a:pos x="0" y="53"/>
                  </a:cxn>
                  <a:cxn ang="0">
                    <a:pos x="11" y="67"/>
                  </a:cxn>
                  <a:cxn ang="0">
                    <a:pos x="33" y="67"/>
                  </a:cxn>
                  <a:cxn ang="0">
                    <a:pos x="54" y="47"/>
                  </a:cxn>
                  <a:cxn ang="0">
                    <a:pos x="65" y="53"/>
                  </a:cxn>
                  <a:cxn ang="0">
                    <a:pos x="80" y="34"/>
                  </a:cxn>
                  <a:cxn ang="0">
                    <a:pos x="80" y="25"/>
                  </a:cxn>
                  <a:cxn ang="0">
                    <a:pos x="86" y="10"/>
                  </a:cxn>
                  <a:cxn ang="0">
                    <a:pos x="75" y="0"/>
                  </a:cxn>
                  <a:cxn ang="0">
                    <a:pos x="65" y="10"/>
                  </a:cxn>
                  <a:cxn ang="0">
                    <a:pos x="48" y="10"/>
                  </a:cxn>
                  <a:cxn ang="0">
                    <a:pos x="0" y="53"/>
                  </a:cxn>
                </a:cxnLst>
                <a:rect l="0" t="0" r="r" b="b"/>
                <a:pathLst>
                  <a:path w="86" h="67">
                    <a:moveTo>
                      <a:pt x="0" y="53"/>
                    </a:moveTo>
                    <a:lnTo>
                      <a:pt x="11" y="67"/>
                    </a:lnTo>
                    <a:lnTo>
                      <a:pt x="33" y="67"/>
                    </a:lnTo>
                    <a:lnTo>
                      <a:pt x="54" y="47"/>
                    </a:lnTo>
                    <a:lnTo>
                      <a:pt x="65" y="53"/>
                    </a:lnTo>
                    <a:lnTo>
                      <a:pt x="80" y="34"/>
                    </a:lnTo>
                    <a:lnTo>
                      <a:pt x="80" y="25"/>
                    </a:lnTo>
                    <a:lnTo>
                      <a:pt x="86" y="10"/>
                    </a:lnTo>
                    <a:lnTo>
                      <a:pt x="75" y="0"/>
                    </a:lnTo>
                    <a:lnTo>
                      <a:pt x="65" y="10"/>
                    </a:lnTo>
                    <a:lnTo>
                      <a:pt x="48" y="10"/>
                    </a:lnTo>
                    <a:lnTo>
                      <a:pt x="0" y="53"/>
                    </a:lnTo>
                  </a:path>
                </a:pathLst>
              </a:custGeom>
              <a:grpFill/>
              <a:ln w="4763" cap="rnd">
                <a:solidFill>
                  <a:schemeClr val="bg1"/>
                </a:solidFill>
                <a:prstDash val="solid"/>
                <a:round/>
                <a:headEnd/>
                <a:tailEnd/>
              </a:ln>
            </p:spPr>
            <p:txBody>
              <a:bodyPr/>
              <a:lstStyle/>
              <a:p>
                <a:endParaRPr lang="it-IT"/>
              </a:p>
            </p:txBody>
          </p:sp>
        </p:grpSp>
        <p:grpSp>
          <p:nvGrpSpPr>
            <p:cNvPr id="4583" name="Group 1207"/>
            <p:cNvGrpSpPr>
              <a:grpSpLocks/>
            </p:cNvGrpSpPr>
            <p:nvPr/>
          </p:nvGrpSpPr>
          <p:grpSpPr bwMode="auto">
            <a:xfrm>
              <a:off x="2746400" y="3718805"/>
              <a:ext cx="204641" cy="135079"/>
              <a:chOff x="1812" y="1412"/>
              <a:chExt cx="122" cy="90"/>
            </a:xfrm>
            <a:solidFill>
              <a:schemeClr val="bg1">
                <a:lumMod val="75000"/>
              </a:schemeClr>
            </a:solidFill>
          </p:grpSpPr>
          <p:sp>
            <p:nvSpPr>
              <p:cNvPr id="6943" name="Freeform 1205"/>
              <p:cNvSpPr>
                <a:spLocks/>
              </p:cNvSpPr>
              <p:nvPr/>
            </p:nvSpPr>
            <p:spPr bwMode="auto">
              <a:xfrm>
                <a:off x="1812" y="1412"/>
                <a:ext cx="122" cy="90"/>
              </a:xfrm>
              <a:custGeom>
                <a:avLst/>
                <a:gdLst/>
                <a:ahLst/>
                <a:cxnLst>
                  <a:cxn ang="0">
                    <a:pos x="0" y="56"/>
                  </a:cxn>
                  <a:cxn ang="0">
                    <a:pos x="26" y="61"/>
                  </a:cxn>
                  <a:cxn ang="0">
                    <a:pos x="32" y="56"/>
                  </a:cxn>
                  <a:cxn ang="0">
                    <a:pos x="47" y="70"/>
                  </a:cxn>
                  <a:cxn ang="0">
                    <a:pos x="32" y="76"/>
                  </a:cxn>
                  <a:cxn ang="0">
                    <a:pos x="42" y="80"/>
                  </a:cxn>
                  <a:cxn ang="0">
                    <a:pos x="53" y="90"/>
                  </a:cxn>
                  <a:cxn ang="0">
                    <a:pos x="85" y="61"/>
                  </a:cxn>
                  <a:cxn ang="0">
                    <a:pos x="117" y="61"/>
                  </a:cxn>
                  <a:cxn ang="0">
                    <a:pos x="122" y="33"/>
                  </a:cxn>
                  <a:cxn ang="0">
                    <a:pos x="90" y="19"/>
                  </a:cxn>
                  <a:cxn ang="0">
                    <a:pos x="85" y="0"/>
                  </a:cxn>
                  <a:cxn ang="0">
                    <a:pos x="74" y="19"/>
                  </a:cxn>
                  <a:cxn ang="0">
                    <a:pos x="80" y="23"/>
                  </a:cxn>
                  <a:cxn ang="0">
                    <a:pos x="80" y="33"/>
                  </a:cxn>
                  <a:cxn ang="0">
                    <a:pos x="85" y="47"/>
                  </a:cxn>
                  <a:cxn ang="0">
                    <a:pos x="64" y="47"/>
                  </a:cxn>
                  <a:cxn ang="0">
                    <a:pos x="53" y="23"/>
                  </a:cxn>
                  <a:cxn ang="0">
                    <a:pos x="20" y="13"/>
                  </a:cxn>
                  <a:cxn ang="0">
                    <a:pos x="0" y="56"/>
                  </a:cxn>
                </a:cxnLst>
                <a:rect l="0" t="0" r="r" b="b"/>
                <a:pathLst>
                  <a:path w="122" h="90">
                    <a:moveTo>
                      <a:pt x="0" y="56"/>
                    </a:moveTo>
                    <a:lnTo>
                      <a:pt x="26" y="61"/>
                    </a:lnTo>
                    <a:lnTo>
                      <a:pt x="32" y="56"/>
                    </a:lnTo>
                    <a:lnTo>
                      <a:pt x="47" y="70"/>
                    </a:lnTo>
                    <a:lnTo>
                      <a:pt x="32" y="76"/>
                    </a:lnTo>
                    <a:lnTo>
                      <a:pt x="42" y="80"/>
                    </a:lnTo>
                    <a:lnTo>
                      <a:pt x="53" y="90"/>
                    </a:lnTo>
                    <a:lnTo>
                      <a:pt x="85" y="61"/>
                    </a:lnTo>
                    <a:lnTo>
                      <a:pt x="117" y="61"/>
                    </a:lnTo>
                    <a:lnTo>
                      <a:pt x="122" y="33"/>
                    </a:lnTo>
                    <a:lnTo>
                      <a:pt x="90" y="19"/>
                    </a:lnTo>
                    <a:lnTo>
                      <a:pt x="85" y="0"/>
                    </a:lnTo>
                    <a:lnTo>
                      <a:pt x="74" y="19"/>
                    </a:lnTo>
                    <a:lnTo>
                      <a:pt x="80" y="23"/>
                    </a:lnTo>
                    <a:lnTo>
                      <a:pt x="80" y="33"/>
                    </a:lnTo>
                    <a:lnTo>
                      <a:pt x="85" y="47"/>
                    </a:lnTo>
                    <a:lnTo>
                      <a:pt x="64" y="47"/>
                    </a:lnTo>
                    <a:lnTo>
                      <a:pt x="53" y="23"/>
                    </a:lnTo>
                    <a:lnTo>
                      <a:pt x="20" y="13"/>
                    </a:lnTo>
                    <a:lnTo>
                      <a:pt x="0" y="56"/>
                    </a:lnTo>
                    <a:close/>
                  </a:path>
                </a:pathLst>
              </a:custGeom>
              <a:grpFill/>
              <a:ln w="9525">
                <a:solidFill>
                  <a:schemeClr val="bg1"/>
                </a:solidFill>
                <a:round/>
                <a:headEnd/>
                <a:tailEnd/>
              </a:ln>
            </p:spPr>
            <p:txBody>
              <a:bodyPr/>
              <a:lstStyle/>
              <a:p>
                <a:endParaRPr lang="it-IT"/>
              </a:p>
            </p:txBody>
          </p:sp>
          <p:sp>
            <p:nvSpPr>
              <p:cNvPr id="6944" name="Freeform 1206"/>
              <p:cNvSpPr>
                <a:spLocks/>
              </p:cNvSpPr>
              <p:nvPr/>
            </p:nvSpPr>
            <p:spPr bwMode="auto">
              <a:xfrm>
                <a:off x="1812" y="1412"/>
                <a:ext cx="122" cy="90"/>
              </a:xfrm>
              <a:custGeom>
                <a:avLst/>
                <a:gdLst/>
                <a:ahLst/>
                <a:cxnLst>
                  <a:cxn ang="0">
                    <a:pos x="0" y="56"/>
                  </a:cxn>
                  <a:cxn ang="0">
                    <a:pos x="26" y="61"/>
                  </a:cxn>
                  <a:cxn ang="0">
                    <a:pos x="32" y="56"/>
                  </a:cxn>
                  <a:cxn ang="0">
                    <a:pos x="47" y="70"/>
                  </a:cxn>
                  <a:cxn ang="0">
                    <a:pos x="32" y="76"/>
                  </a:cxn>
                  <a:cxn ang="0">
                    <a:pos x="42" y="80"/>
                  </a:cxn>
                  <a:cxn ang="0">
                    <a:pos x="53" y="90"/>
                  </a:cxn>
                  <a:cxn ang="0">
                    <a:pos x="85" y="61"/>
                  </a:cxn>
                  <a:cxn ang="0">
                    <a:pos x="117" y="61"/>
                  </a:cxn>
                  <a:cxn ang="0">
                    <a:pos x="122" y="33"/>
                  </a:cxn>
                  <a:cxn ang="0">
                    <a:pos x="90" y="19"/>
                  </a:cxn>
                  <a:cxn ang="0">
                    <a:pos x="85" y="0"/>
                  </a:cxn>
                  <a:cxn ang="0">
                    <a:pos x="74" y="19"/>
                  </a:cxn>
                  <a:cxn ang="0">
                    <a:pos x="80" y="23"/>
                  </a:cxn>
                  <a:cxn ang="0">
                    <a:pos x="80" y="33"/>
                  </a:cxn>
                  <a:cxn ang="0">
                    <a:pos x="85" y="47"/>
                  </a:cxn>
                  <a:cxn ang="0">
                    <a:pos x="64" y="47"/>
                  </a:cxn>
                  <a:cxn ang="0">
                    <a:pos x="53" y="23"/>
                  </a:cxn>
                  <a:cxn ang="0">
                    <a:pos x="20" y="13"/>
                  </a:cxn>
                  <a:cxn ang="0">
                    <a:pos x="0" y="56"/>
                  </a:cxn>
                </a:cxnLst>
                <a:rect l="0" t="0" r="r" b="b"/>
                <a:pathLst>
                  <a:path w="122" h="90">
                    <a:moveTo>
                      <a:pt x="0" y="56"/>
                    </a:moveTo>
                    <a:lnTo>
                      <a:pt x="26" y="61"/>
                    </a:lnTo>
                    <a:lnTo>
                      <a:pt x="32" y="56"/>
                    </a:lnTo>
                    <a:lnTo>
                      <a:pt x="47" y="70"/>
                    </a:lnTo>
                    <a:lnTo>
                      <a:pt x="32" y="76"/>
                    </a:lnTo>
                    <a:lnTo>
                      <a:pt x="42" y="80"/>
                    </a:lnTo>
                    <a:lnTo>
                      <a:pt x="53" y="90"/>
                    </a:lnTo>
                    <a:lnTo>
                      <a:pt x="85" y="61"/>
                    </a:lnTo>
                    <a:lnTo>
                      <a:pt x="117" y="61"/>
                    </a:lnTo>
                    <a:lnTo>
                      <a:pt x="122" y="33"/>
                    </a:lnTo>
                    <a:lnTo>
                      <a:pt x="90" y="19"/>
                    </a:lnTo>
                    <a:lnTo>
                      <a:pt x="85" y="0"/>
                    </a:lnTo>
                    <a:lnTo>
                      <a:pt x="74" y="19"/>
                    </a:lnTo>
                    <a:lnTo>
                      <a:pt x="80" y="23"/>
                    </a:lnTo>
                    <a:lnTo>
                      <a:pt x="80" y="33"/>
                    </a:lnTo>
                    <a:lnTo>
                      <a:pt x="85" y="47"/>
                    </a:lnTo>
                    <a:lnTo>
                      <a:pt x="64" y="47"/>
                    </a:lnTo>
                    <a:lnTo>
                      <a:pt x="53" y="23"/>
                    </a:lnTo>
                    <a:lnTo>
                      <a:pt x="20" y="13"/>
                    </a:lnTo>
                    <a:lnTo>
                      <a:pt x="0" y="56"/>
                    </a:lnTo>
                    <a:close/>
                  </a:path>
                </a:pathLst>
              </a:custGeom>
              <a:grpFill/>
              <a:ln w="4763" cap="rnd">
                <a:solidFill>
                  <a:schemeClr val="bg1"/>
                </a:solidFill>
                <a:prstDash val="solid"/>
                <a:round/>
                <a:headEnd/>
                <a:tailEnd/>
              </a:ln>
            </p:spPr>
            <p:txBody>
              <a:bodyPr/>
              <a:lstStyle/>
              <a:p>
                <a:endParaRPr lang="it-IT"/>
              </a:p>
            </p:txBody>
          </p:sp>
        </p:grpSp>
        <p:grpSp>
          <p:nvGrpSpPr>
            <p:cNvPr id="4584" name="Group 1210"/>
            <p:cNvGrpSpPr>
              <a:grpSpLocks/>
            </p:cNvGrpSpPr>
            <p:nvPr/>
          </p:nvGrpSpPr>
          <p:grpSpPr bwMode="auto">
            <a:xfrm>
              <a:off x="2746400" y="3718805"/>
              <a:ext cx="204641" cy="135079"/>
              <a:chOff x="1812" y="1412"/>
              <a:chExt cx="122" cy="90"/>
            </a:xfrm>
            <a:solidFill>
              <a:schemeClr val="bg1">
                <a:lumMod val="75000"/>
              </a:schemeClr>
            </a:solidFill>
          </p:grpSpPr>
          <p:sp>
            <p:nvSpPr>
              <p:cNvPr id="6941" name="Freeform 1208"/>
              <p:cNvSpPr>
                <a:spLocks/>
              </p:cNvSpPr>
              <p:nvPr/>
            </p:nvSpPr>
            <p:spPr bwMode="auto">
              <a:xfrm>
                <a:off x="1812" y="1412"/>
                <a:ext cx="122" cy="90"/>
              </a:xfrm>
              <a:custGeom>
                <a:avLst/>
                <a:gdLst/>
                <a:ahLst/>
                <a:cxnLst>
                  <a:cxn ang="0">
                    <a:pos x="0" y="56"/>
                  </a:cxn>
                  <a:cxn ang="0">
                    <a:pos x="26" y="61"/>
                  </a:cxn>
                  <a:cxn ang="0">
                    <a:pos x="32" y="56"/>
                  </a:cxn>
                  <a:cxn ang="0">
                    <a:pos x="47" y="70"/>
                  </a:cxn>
                  <a:cxn ang="0">
                    <a:pos x="32" y="76"/>
                  </a:cxn>
                  <a:cxn ang="0">
                    <a:pos x="42" y="80"/>
                  </a:cxn>
                  <a:cxn ang="0">
                    <a:pos x="53" y="90"/>
                  </a:cxn>
                  <a:cxn ang="0">
                    <a:pos x="85" y="61"/>
                  </a:cxn>
                  <a:cxn ang="0">
                    <a:pos x="117" y="61"/>
                  </a:cxn>
                  <a:cxn ang="0">
                    <a:pos x="122" y="33"/>
                  </a:cxn>
                  <a:cxn ang="0">
                    <a:pos x="90" y="19"/>
                  </a:cxn>
                  <a:cxn ang="0">
                    <a:pos x="85" y="0"/>
                  </a:cxn>
                  <a:cxn ang="0">
                    <a:pos x="74" y="19"/>
                  </a:cxn>
                  <a:cxn ang="0">
                    <a:pos x="80" y="23"/>
                  </a:cxn>
                  <a:cxn ang="0">
                    <a:pos x="80" y="33"/>
                  </a:cxn>
                  <a:cxn ang="0">
                    <a:pos x="85" y="47"/>
                  </a:cxn>
                  <a:cxn ang="0">
                    <a:pos x="64" y="47"/>
                  </a:cxn>
                  <a:cxn ang="0">
                    <a:pos x="53" y="23"/>
                  </a:cxn>
                  <a:cxn ang="0">
                    <a:pos x="20" y="13"/>
                  </a:cxn>
                  <a:cxn ang="0">
                    <a:pos x="0" y="56"/>
                  </a:cxn>
                </a:cxnLst>
                <a:rect l="0" t="0" r="r" b="b"/>
                <a:pathLst>
                  <a:path w="122" h="90">
                    <a:moveTo>
                      <a:pt x="0" y="56"/>
                    </a:moveTo>
                    <a:lnTo>
                      <a:pt x="26" y="61"/>
                    </a:lnTo>
                    <a:lnTo>
                      <a:pt x="32" y="56"/>
                    </a:lnTo>
                    <a:lnTo>
                      <a:pt x="47" y="70"/>
                    </a:lnTo>
                    <a:lnTo>
                      <a:pt x="32" y="76"/>
                    </a:lnTo>
                    <a:lnTo>
                      <a:pt x="42" y="80"/>
                    </a:lnTo>
                    <a:lnTo>
                      <a:pt x="53" y="90"/>
                    </a:lnTo>
                    <a:lnTo>
                      <a:pt x="85" y="61"/>
                    </a:lnTo>
                    <a:lnTo>
                      <a:pt x="117" y="61"/>
                    </a:lnTo>
                    <a:lnTo>
                      <a:pt x="122" y="33"/>
                    </a:lnTo>
                    <a:lnTo>
                      <a:pt x="90" y="19"/>
                    </a:lnTo>
                    <a:lnTo>
                      <a:pt x="85" y="0"/>
                    </a:lnTo>
                    <a:lnTo>
                      <a:pt x="74" y="19"/>
                    </a:lnTo>
                    <a:lnTo>
                      <a:pt x="80" y="23"/>
                    </a:lnTo>
                    <a:lnTo>
                      <a:pt x="80" y="33"/>
                    </a:lnTo>
                    <a:lnTo>
                      <a:pt x="85" y="47"/>
                    </a:lnTo>
                    <a:lnTo>
                      <a:pt x="64" y="47"/>
                    </a:lnTo>
                    <a:lnTo>
                      <a:pt x="53" y="23"/>
                    </a:lnTo>
                    <a:lnTo>
                      <a:pt x="20" y="13"/>
                    </a:lnTo>
                    <a:lnTo>
                      <a:pt x="0" y="56"/>
                    </a:lnTo>
                    <a:close/>
                  </a:path>
                </a:pathLst>
              </a:custGeom>
              <a:grpFill/>
              <a:ln w="9525">
                <a:solidFill>
                  <a:schemeClr val="bg1"/>
                </a:solidFill>
                <a:round/>
                <a:headEnd/>
                <a:tailEnd/>
              </a:ln>
            </p:spPr>
            <p:txBody>
              <a:bodyPr/>
              <a:lstStyle/>
              <a:p>
                <a:endParaRPr lang="it-IT"/>
              </a:p>
            </p:txBody>
          </p:sp>
          <p:sp>
            <p:nvSpPr>
              <p:cNvPr id="6942" name="Freeform 1209"/>
              <p:cNvSpPr>
                <a:spLocks/>
              </p:cNvSpPr>
              <p:nvPr/>
            </p:nvSpPr>
            <p:spPr bwMode="auto">
              <a:xfrm>
                <a:off x="1812" y="1412"/>
                <a:ext cx="122" cy="90"/>
              </a:xfrm>
              <a:custGeom>
                <a:avLst/>
                <a:gdLst/>
                <a:ahLst/>
                <a:cxnLst>
                  <a:cxn ang="0">
                    <a:pos x="0" y="56"/>
                  </a:cxn>
                  <a:cxn ang="0">
                    <a:pos x="26" y="61"/>
                  </a:cxn>
                  <a:cxn ang="0">
                    <a:pos x="32" y="56"/>
                  </a:cxn>
                  <a:cxn ang="0">
                    <a:pos x="47" y="70"/>
                  </a:cxn>
                  <a:cxn ang="0">
                    <a:pos x="32" y="76"/>
                  </a:cxn>
                  <a:cxn ang="0">
                    <a:pos x="42" y="80"/>
                  </a:cxn>
                  <a:cxn ang="0">
                    <a:pos x="53" y="90"/>
                  </a:cxn>
                  <a:cxn ang="0">
                    <a:pos x="85" y="61"/>
                  </a:cxn>
                  <a:cxn ang="0">
                    <a:pos x="117" y="61"/>
                  </a:cxn>
                  <a:cxn ang="0">
                    <a:pos x="122" y="33"/>
                  </a:cxn>
                  <a:cxn ang="0">
                    <a:pos x="90" y="19"/>
                  </a:cxn>
                  <a:cxn ang="0">
                    <a:pos x="85" y="0"/>
                  </a:cxn>
                  <a:cxn ang="0">
                    <a:pos x="74" y="19"/>
                  </a:cxn>
                  <a:cxn ang="0">
                    <a:pos x="80" y="23"/>
                  </a:cxn>
                  <a:cxn ang="0">
                    <a:pos x="80" y="33"/>
                  </a:cxn>
                  <a:cxn ang="0">
                    <a:pos x="85" y="47"/>
                  </a:cxn>
                  <a:cxn ang="0">
                    <a:pos x="64" y="47"/>
                  </a:cxn>
                  <a:cxn ang="0">
                    <a:pos x="53" y="23"/>
                  </a:cxn>
                  <a:cxn ang="0">
                    <a:pos x="20" y="13"/>
                  </a:cxn>
                  <a:cxn ang="0">
                    <a:pos x="0" y="56"/>
                  </a:cxn>
                </a:cxnLst>
                <a:rect l="0" t="0" r="r" b="b"/>
                <a:pathLst>
                  <a:path w="122" h="90">
                    <a:moveTo>
                      <a:pt x="0" y="56"/>
                    </a:moveTo>
                    <a:lnTo>
                      <a:pt x="26" y="61"/>
                    </a:lnTo>
                    <a:lnTo>
                      <a:pt x="32" y="56"/>
                    </a:lnTo>
                    <a:lnTo>
                      <a:pt x="47" y="70"/>
                    </a:lnTo>
                    <a:lnTo>
                      <a:pt x="32" y="76"/>
                    </a:lnTo>
                    <a:lnTo>
                      <a:pt x="42" y="80"/>
                    </a:lnTo>
                    <a:lnTo>
                      <a:pt x="53" y="90"/>
                    </a:lnTo>
                    <a:lnTo>
                      <a:pt x="85" y="61"/>
                    </a:lnTo>
                    <a:lnTo>
                      <a:pt x="117" y="61"/>
                    </a:lnTo>
                    <a:lnTo>
                      <a:pt x="122" y="33"/>
                    </a:lnTo>
                    <a:lnTo>
                      <a:pt x="90" y="19"/>
                    </a:lnTo>
                    <a:lnTo>
                      <a:pt x="85" y="0"/>
                    </a:lnTo>
                    <a:lnTo>
                      <a:pt x="74" y="19"/>
                    </a:lnTo>
                    <a:lnTo>
                      <a:pt x="80" y="23"/>
                    </a:lnTo>
                    <a:lnTo>
                      <a:pt x="80" y="33"/>
                    </a:lnTo>
                    <a:lnTo>
                      <a:pt x="85" y="47"/>
                    </a:lnTo>
                    <a:lnTo>
                      <a:pt x="64" y="47"/>
                    </a:lnTo>
                    <a:lnTo>
                      <a:pt x="53" y="23"/>
                    </a:lnTo>
                    <a:lnTo>
                      <a:pt x="20" y="13"/>
                    </a:lnTo>
                    <a:lnTo>
                      <a:pt x="0" y="56"/>
                    </a:lnTo>
                  </a:path>
                </a:pathLst>
              </a:custGeom>
              <a:grpFill/>
              <a:ln w="4763" cap="rnd">
                <a:solidFill>
                  <a:schemeClr val="bg1"/>
                </a:solidFill>
                <a:prstDash val="solid"/>
                <a:round/>
                <a:headEnd/>
                <a:tailEnd/>
              </a:ln>
            </p:spPr>
            <p:txBody>
              <a:bodyPr/>
              <a:lstStyle/>
              <a:p>
                <a:endParaRPr lang="it-IT"/>
              </a:p>
            </p:txBody>
          </p:sp>
        </p:grpSp>
        <p:grpSp>
          <p:nvGrpSpPr>
            <p:cNvPr id="4585" name="Group 1213"/>
            <p:cNvGrpSpPr>
              <a:grpSpLocks/>
            </p:cNvGrpSpPr>
            <p:nvPr/>
          </p:nvGrpSpPr>
          <p:grpSpPr bwMode="auto">
            <a:xfrm>
              <a:off x="2996331" y="3859887"/>
              <a:ext cx="115740" cy="126073"/>
              <a:chOff x="1961" y="1506"/>
              <a:chExt cx="69" cy="84"/>
            </a:xfrm>
            <a:solidFill>
              <a:schemeClr val="bg1">
                <a:lumMod val="75000"/>
              </a:schemeClr>
            </a:solidFill>
          </p:grpSpPr>
          <p:sp>
            <p:nvSpPr>
              <p:cNvPr id="6939" name="Freeform 1211"/>
              <p:cNvSpPr>
                <a:spLocks/>
              </p:cNvSpPr>
              <p:nvPr/>
            </p:nvSpPr>
            <p:spPr bwMode="auto">
              <a:xfrm>
                <a:off x="1961" y="1506"/>
                <a:ext cx="69" cy="84"/>
              </a:xfrm>
              <a:custGeom>
                <a:avLst/>
                <a:gdLst/>
                <a:ahLst/>
                <a:cxnLst>
                  <a:cxn ang="0">
                    <a:pos x="0" y="38"/>
                  </a:cxn>
                  <a:cxn ang="0">
                    <a:pos x="16" y="62"/>
                  </a:cxn>
                  <a:cxn ang="0">
                    <a:pos x="21" y="62"/>
                  </a:cxn>
                  <a:cxn ang="0">
                    <a:pos x="37" y="84"/>
                  </a:cxn>
                  <a:cxn ang="0">
                    <a:pos x="53" y="80"/>
                  </a:cxn>
                  <a:cxn ang="0">
                    <a:pos x="63" y="75"/>
                  </a:cxn>
                  <a:cxn ang="0">
                    <a:pos x="69" y="56"/>
                  </a:cxn>
                  <a:cxn ang="0">
                    <a:pos x="63" y="38"/>
                  </a:cxn>
                  <a:cxn ang="0">
                    <a:pos x="53" y="34"/>
                  </a:cxn>
                  <a:cxn ang="0">
                    <a:pos x="58" y="15"/>
                  </a:cxn>
                  <a:cxn ang="0">
                    <a:pos x="53" y="0"/>
                  </a:cxn>
                  <a:cxn ang="0">
                    <a:pos x="48" y="10"/>
                  </a:cxn>
                  <a:cxn ang="0">
                    <a:pos x="27" y="5"/>
                  </a:cxn>
                  <a:cxn ang="0">
                    <a:pos x="21" y="10"/>
                  </a:cxn>
                  <a:cxn ang="0">
                    <a:pos x="16" y="24"/>
                  </a:cxn>
                  <a:cxn ang="0">
                    <a:pos x="27" y="34"/>
                  </a:cxn>
                  <a:cxn ang="0">
                    <a:pos x="16" y="34"/>
                  </a:cxn>
                  <a:cxn ang="0">
                    <a:pos x="0" y="38"/>
                  </a:cxn>
                </a:cxnLst>
                <a:rect l="0" t="0" r="r" b="b"/>
                <a:pathLst>
                  <a:path w="69" h="84">
                    <a:moveTo>
                      <a:pt x="0" y="38"/>
                    </a:moveTo>
                    <a:lnTo>
                      <a:pt x="16" y="62"/>
                    </a:lnTo>
                    <a:lnTo>
                      <a:pt x="21" y="62"/>
                    </a:lnTo>
                    <a:lnTo>
                      <a:pt x="37" y="84"/>
                    </a:lnTo>
                    <a:lnTo>
                      <a:pt x="53" y="80"/>
                    </a:lnTo>
                    <a:lnTo>
                      <a:pt x="63" y="75"/>
                    </a:lnTo>
                    <a:lnTo>
                      <a:pt x="69" y="56"/>
                    </a:lnTo>
                    <a:lnTo>
                      <a:pt x="63" y="38"/>
                    </a:lnTo>
                    <a:lnTo>
                      <a:pt x="53" y="34"/>
                    </a:lnTo>
                    <a:lnTo>
                      <a:pt x="58" y="15"/>
                    </a:lnTo>
                    <a:lnTo>
                      <a:pt x="53" y="0"/>
                    </a:lnTo>
                    <a:lnTo>
                      <a:pt x="48" y="10"/>
                    </a:lnTo>
                    <a:lnTo>
                      <a:pt x="27" y="5"/>
                    </a:lnTo>
                    <a:lnTo>
                      <a:pt x="21" y="10"/>
                    </a:lnTo>
                    <a:lnTo>
                      <a:pt x="16" y="24"/>
                    </a:lnTo>
                    <a:lnTo>
                      <a:pt x="27" y="34"/>
                    </a:lnTo>
                    <a:lnTo>
                      <a:pt x="16" y="34"/>
                    </a:lnTo>
                    <a:lnTo>
                      <a:pt x="0" y="38"/>
                    </a:lnTo>
                    <a:close/>
                  </a:path>
                </a:pathLst>
              </a:custGeom>
              <a:grpFill/>
              <a:ln w="9525">
                <a:solidFill>
                  <a:schemeClr val="bg1"/>
                </a:solidFill>
                <a:round/>
                <a:headEnd/>
                <a:tailEnd/>
              </a:ln>
            </p:spPr>
            <p:txBody>
              <a:bodyPr/>
              <a:lstStyle/>
              <a:p>
                <a:endParaRPr lang="it-IT"/>
              </a:p>
            </p:txBody>
          </p:sp>
          <p:sp>
            <p:nvSpPr>
              <p:cNvPr id="6940" name="Freeform 1212"/>
              <p:cNvSpPr>
                <a:spLocks/>
              </p:cNvSpPr>
              <p:nvPr/>
            </p:nvSpPr>
            <p:spPr bwMode="auto">
              <a:xfrm>
                <a:off x="1961" y="1506"/>
                <a:ext cx="69" cy="84"/>
              </a:xfrm>
              <a:custGeom>
                <a:avLst/>
                <a:gdLst/>
                <a:ahLst/>
                <a:cxnLst>
                  <a:cxn ang="0">
                    <a:pos x="0" y="38"/>
                  </a:cxn>
                  <a:cxn ang="0">
                    <a:pos x="16" y="62"/>
                  </a:cxn>
                  <a:cxn ang="0">
                    <a:pos x="21" y="62"/>
                  </a:cxn>
                  <a:cxn ang="0">
                    <a:pos x="37" y="84"/>
                  </a:cxn>
                  <a:cxn ang="0">
                    <a:pos x="53" y="80"/>
                  </a:cxn>
                  <a:cxn ang="0">
                    <a:pos x="63" y="75"/>
                  </a:cxn>
                  <a:cxn ang="0">
                    <a:pos x="69" y="56"/>
                  </a:cxn>
                  <a:cxn ang="0">
                    <a:pos x="63" y="38"/>
                  </a:cxn>
                  <a:cxn ang="0">
                    <a:pos x="53" y="34"/>
                  </a:cxn>
                  <a:cxn ang="0">
                    <a:pos x="58" y="15"/>
                  </a:cxn>
                  <a:cxn ang="0">
                    <a:pos x="53" y="0"/>
                  </a:cxn>
                  <a:cxn ang="0">
                    <a:pos x="48" y="10"/>
                  </a:cxn>
                  <a:cxn ang="0">
                    <a:pos x="27" y="5"/>
                  </a:cxn>
                  <a:cxn ang="0">
                    <a:pos x="21" y="10"/>
                  </a:cxn>
                  <a:cxn ang="0">
                    <a:pos x="16" y="24"/>
                  </a:cxn>
                  <a:cxn ang="0">
                    <a:pos x="27" y="34"/>
                  </a:cxn>
                  <a:cxn ang="0">
                    <a:pos x="16" y="34"/>
                  </a:cxn>
                  <a:cxn ang="0">
                    <a:pos x="0" y="38"/>
                  </a:cxn>
                </a:cxnLst>
                <a:rect l="0" t="0" r="r" b="b"/>
                <a:pathLst>
                  <a:path w="69" h="84">
                    <a:moveTo>
                      <a:pt x="0" y="38"/>
                    </a:moveTo>
                    <a:lnTo>
                      <a:pt x="16" y="62"/>
                    </a:lnTo>
                    <a:lnTo>
                      <a:pt x="21" y="62"/>
                    </a:lnTo>
                    <a:lnTo>
                      <a:pt x="37" y="84"/>
                    </a:lnTo>
                    <a:lnTo>
                      <a:pt x="53" y="80"/>
                    </a:lnTo>
                    <a:lnTo>
                      <a:pt x="63" y="75"/>
                    </a:lnTo>
                    <a:lnTo>
                      <a:pt x="69" y="56"/>
                    </a:lnTo>
                    <a:lnTo>
                      <a:pt x="63" y="38"/>
                    </a:lnTo>
                    <a:lnTo>
                      <a:pt x="53" y="34"/>
                    </a:lnTo>
                    <a:lnTo>
                      <a:pt x="58" y="15"/>
                    </a:lnTo>
                    <a:lnTo>
                      <a:pt x="53" y="0"/>
                    </a:lnTo>
                    <a:lnTo>
                      <a:pt x="48" y="10"/>
                    </a:lnTo>
                    <a:lnTo>
                      <a:pt x="27" y="5"/>
                    </a:lnTo>
                    <a:lnTo>
                      <a:pt x="21" y="10"/>
                    </a:lnTo>
                    <a:lnTo>
                      <a:pt x="16" y="24"/>
                    </a:lnTo>
                    <a:lnTo>
                      <a:pt x="27" y="34"/>
                    </a:lnTo>
                    <a:lnTo>
                      <a:pt x="16" y="34"/>
                    </a:lnTo>
                    <a:lnTo>
                      <a:pt x="0" y="38"/>
                    </a:lnTo>
                    <a:close/>
                  </a:path>
                </a:pathLst>
              </a:custGeom>
              <a:grpFill/>
              <a:ln w="4763" cap="rnd">
                <a:solidFill>
                  <a:schemeClr val="bg1"/>
                </a:solidFill>
                <a:prstDash val="solid"/>
                <a:round/>
                <a:headEnd/>
                <a:tailEnd/>
              </a:ln>
            </p:spPr>
            <p:txBody>
              <a:bodyPr/>
              <a:lstStyle/>
              <a:p>
                <a:endParaRPr lang="it-IT"/>
              </a:p>
            </p:txBody>
          </p:sp>
        </p:grpSp>
        <p:grpSp>
          <p:nvGrpSpPr>
            <p:cNvPr id="4586" name="Group 1216"/>
            <p:cNvGrpSpPr>
              <a:grpSpLocks/>
            </p:cNvGrpSpPr>
            <p:nvPr/>
          </p:nvGrpSpPr>
          <p:grpSpPr bwMode="auto">
            <a:xfrm>
              <a:off x="2996331" y="3859887"/>
              <a:ext cx="115740" cy="126073"/>
              <a:chOff x="1961" y="1506"/>
              <a:chExt cx="69" cy="84"/>
            </a:xfrm>
            <a:solidFill>
              <a:schemeClr val="bg1">
                <a:lumMod val="75000"/>
              </a:schemeClr>
            </a:solidFill>
          </p:grpSpPr>
          <p:sp>
            <p:nvSpPr>
              <p:cNvPr id="6937" name="Freeform 1214"/>
              <p:cNvSpPr>
                <a:spLocks/>
              </p:cNvSpPr>
              <p:nvPr/>
            </p:nvSpPr>
            <p:spPr bwMode="auto">
              <a:xfrm>
                <a:off x="1961" y="1506"/>
                <a:ext cx="69" cy="84"/>
              </a:xfrm>
              <a:custGeom>
                <a:avLst/>
                <a:gdLst/>
                <a:ahLst/>
                <a:cxnLst>
                  <a:cxn ang="0">
                    <a:pos x="0" y="38"/>
                  </a:cxn>
                  <a:cxn ang="0">
                    <a:pos x="16" y="62"/>
                  </a:cxn>
                  <a:cxn ang="0">
                    <a:pos x="21" y="62"/>
                  </a:cxn>
                  <a:cxn ang="0">
                    <a:pos x="37" y="84"/>
                  </a:cxn>
                  <a:cxn ang="0">
                    <a:pos x="53" y="80"/>
                  </a:cxn>
                  <a:cxn ang="0">
                    <a:pos x="63" y="75"/>
                  </a:cxn>
                  <a:cxn ang="0">
                    <a:pos x="69" y="56"/>
                  </a:cxn>
                  <a:cxn ang="0">
                    <a:pos x="63" y="38"/>
                  </a:cxn>
                  <a:cxn ang="0">
                    <a:pos x="53" y="34"/>
                  </a:cxn>
                  <a:cxn ang="0">
                    <a:pos x="58" y="15"/>
                  </a:cxn>
                  <a:cxn ang="0">
                    <a:pos x="53" y="0"/>
                  </a:cxn>
                  <a:cxn ang="0">
                    <a:pos x="48" y="10"/>
                  </a:cxn>
                  <a:cxn ang="0">
                    <a:pos x="27" y="5"/>
                  </a:cxn>
                  <a:cxn ang="0">
                    <a:pos x="21" y="10"/>
                  </a:cxn>
                  <a:cxn ang="0">
                    <a:pos x="16" y="24"/>
                  </a:cxn>
                  <a:cxn ang="0">
                    <a:pos x="27" y="34"/>
                  </a:cxn>
                  <a:cxn ang="0">
                    <a:pos x="16" y="34"/>
                  </a:cxn>
                  <a:cxn ang="0">
                    <a:pos x="0" y="38"/>
                  </a:cxn>
                </a:cxnLst>
                <a:rect l="0" t="0" r="r" b="b"/>
                <a:pathLst>
                  <a:path w="69" h="84">
                    <a:moveTo>
                      <a:pt x="0" y="38"/>
                    </a:moveTo>
                    <a:lnTo>
                      <a:pt x="16" y="62"/>
                    </a:lnTo>
                    <a:lnTo>
                      <a:pt x="21" y="62"/>
                    </a:lnTo>
                    <a:lnTo>
                      <a:pt x="37" y="84"/>
                    </a:lnTo>
                    <a:lnTo>
                      <a:pt x="53" y="80"/>
                    </a:lnTo>
                    <a:lnTo>
                      <a:pt x="63" y="75"/>
                    </a:lnTo>
                    <a:lnTo>
                      <a:pt x="69" y="56"/>
                    </a:lnTo>
                    <a:lnTo>
                      <a:pt x="63" y="38"/>
                    </a:lnTo>
                    <a:lnTo>
                      <a:pt x="53" y="34"/>
                    </a:lnTo>
                    <a:lnTo>
                      <a:pt x="58" y="15"/>
                    </a:lnTo>
                    <a:lnTo>
                      <a:pt x="53" y="0"/>
                    </a:lnTo>
                    <a:lnTo>
                      <a:pt x="48" y="10"/>
                    </a:lnTo>
                    <a:lnTo>
                      <a:pt x="27" y="5"/>
                    </a:lnTo>
                    <a:lnTo>
                      <a:pt x="21" y="10"/>
                    </a:lnTo>
                    <a:lnTo>
                      <a:pt x="16" y="24"/>
                    </a:lnTo>
                    <a:lnTo>
                      <a:pt x="27" y="34"/>
                    </a:lnTo>
                    <a:lnTo>
                      <a:pt x="16" y="34"/>
                    </a:lnTo>
                    <a:lnTo>
                      <a:pt x="0" y="38"/>
                    </a:lnTo>
                    <a:close/>
                  </a:path>
                </a:pathLst>
              </a:custGeom>
              <a:grpFill/>
              <a:ln w="9525">
                <a:solidFill>
                  <a:schemeClr val="bg1"/>
                </a:solidFill>
                <a:round/>
                <a:headEnd/>
                <a:tailEnd/>
              </a:ln>
            </p:spPr>
            <p:txBody>
              <a:bodyPr/>
              <a:lstStyle/>
              <a:p>
                <a:endParaRPr lang="it-IT"/>
              </a:p>
            </p:txBody>
          </p:sp>
          <p:sp>
            <p:nvSpPr>
              <p:cNvPr id="6938" name="Freeform 1215"/>
              <p:cNvSpPr>
                <a:spLocks/>
              </p:cNvSpPr>
              <p:nvPr/>
            </p:nvSpPr>
            <p:spPr bwMode="auto">
              <a:xfrm>
                <a:off x="1961" y="1506"/>
                <a:ext cx="69" cy="84"/>
              </a:xfrm>
              <a:custGeom>
                <a:avLst/>
                <a:gdLst/>
                <a:ahLst/>
                <a:cxnLst>
                  <a:cxn ang="0">
                    <a:pos x="0" y="38"/>
                  </a:cxn>
                  <a:cxn ang="0">
                    <a:pos x="16" y="62"/>
                  </a:cxn>
                  <a:cxn ang="0">
                    <a:pos x="21" y="62"/>
                  </a:cxn>
                  <a:cxn ang="0">
                    <a:pos x="37" y="84"/>
                  </a:cxn>
                  <a:cxn ang="0">
                    <a:pos x="53" y="80"/>
                  </a:cxn>
                  <a:cxn ang="0">
                    <a:pos x="63" y="75"/>
                  </a:cxn>
                  <a:cxn ang="0">
                    <a:pos x="69" y="56"/>
                  </a:cxn>
                  <a:cxn ang="0">
                    <a:pos x="63" y="38"/>
                  </a:cxn>
                  <a:cxn ang="0">
                    <a:pos x="53" y="34"/>
                  </a:cxn>
                  <a:cxn ang="0">
                    <a:pos x="58" y="15"/>
                  </a:cxn>
                  <a:cxn ang="0">
                    <a:pos x="53" y="0"/>
                  </a:cxn>
                  <a:cxn ang="0">
                    <a:pos x="48" y="10"/>
                  </a:cxn>
                  <a:cxn ang="0">
                    <a:pos x="27" y="5"/>
                  </a:cxn>
                  <a:cxn ang="0">
                    <a:pos x="21" y="10"/>
                  </a:cxn>
                  <a:cxn ang="0">
                    <a:pos x="16" y="24"/>
                  </a:cxn>
                  <a:cxn ang="0">
                    <a:pos x="27" y="34"/>
                  </a:cxn>
                  <a:cxn ang="0">
                    <a:pos x="16" y="34"/>
                  </a:cxn>
                  <a:cxn ang="0">
                    <a:pos x="0" y="38"/>
                  </a:cxn>
                </a:cxnLst>
                <a:rect l="0" t="0" r="r" b="b"/>
                <a:pathLst>
                  <a:path w="69" h="84">
                    <a:moveTo>
                      <a:pt x="0" y="38"/>
                    </a:moveTo>
                    <a:lnTo>
                      <a:pt x="16" y="62"/>
                    </a:lnTo>
                    <a:lnTo>
                      <a:pt x="21" y="62"/>
                    </a:lnTo>
                    <a:lnTo>
                      <a:pt x="37" y="84"/>
                    </a:lnTo>
                    <a:lnTo>
                      <a:pt x="53" y="80"/>
                    </a:lnTo>
                    <a:lnTo>
                      <a:pt x="63" y="75"/>
                    </a:lnTo>
                    <a:lnTo>
                      <a:pt x="69" y="56"/>
                    </a:lnTo>
                    <a:lnTo>
                      <a:pt x="63" y="38"/>
                    </a:lnTo>
                    <a:lnTo>
                      <a:pt x="53" y="34"/>
                    </a:lnTo>
                    <a:lnTo>
                      <a:pt x="58" y="15"/>
                    </a:lnTo>
                    <a:lnTo>
                      <a:pt x="53" y="0"/>
                    </a:lnTo>
                    <a:lnTo>
                      <a:pt x="48" y="10"/>
                    </a:lnTo>
                    <a:lnTo>
                      <a:pt x="27" y="5"/>
                    </a:lnTo>
                    <a:lnTo>
                      <a:pt x="21" y="10"/>
                    </a:lnTo>
                    <a:lnTo>
                      <a:pt x="16" y="24"/>
                    </a:lnTo>
                    <a:lnTo>
                      <a:pt x="27" y="34"/>
                    </a:lnTo>
                    <a:lnTo>
                      <a:pt x="16" y="34"/>
                    </a:lnTo>
                    <a:lnTo>
                      <a:pt x="0" y="38"/>
                    </a:lnTo>
                  </a:path>
                </a:pathLst>
              </a:custGeom>
              <a:grpFill/>
              <a:ln w="4763" cap="rnd">
                <a:solidFill>
                  <a:schemeClr val="bg1"/>
                </a:solidFill>
                <a:prstDash val="solid"/>
                <a:round/>
                <a:headEnd/>
                <a:tailEnd/>
              </a:ln>
            </p:spPr>
            <p:txBody>
              <a:bodyPr/>
              <a:lstStyle/>
              <a:p>
                <a:endParaRPr lang="it-IT"/>
              </a:p>
            </p:txBody>
          </p:sp>
        </p:grpSp>
        <p:grpSp>
          <p:nvGrpSpPr>
            <p:cNvPr id="4587" name="Group 1219"/>
            <p:cNvGrpSpPr>
              <a:grpSpLocks/>
            </p:cNvGrpSpPr>
            <p:nvPr/>
          </p:nvGrpSpPr>
          <p:grpSpPr bwMode="auto">
            <a:xfrm>
              <a:off x="2620595" y="3838875"/>
              <a:ext cx="171094" cy="156091"/>
              <a:chOff x="1737" y="1492"/>
              <a:chExt cx="102" cy="104"/>
            </a:xfrm>
            <a:solidFill>
              <a:schemeClr val="bg1">
                <a:lumMod val="75000"/>
              </a:schemeClr>
            </a:solidFill>
          </p:grpSpPr>
          <p:sp>
            <p:nvSpPr>
              <p:cNvPr id="6935" name="Freeform 1217"/>
              <p:cNvSpPr>
                <a:spLocks/>
              </p:cNvSpPr>
              <p:nvPr/>
            </p:nvSpPr>
            <p:spPr bwMode="auto">
              <a:xfrm>
                <a:off x="1737" y="1492"/>
                <a:ext cx="102" cy="104"/>
              </a:xfrm>
              <a:custGeom>
                <a:avLst/>
                <a:gdLst/>
                <a:ahLst/>
                <a:cxnLst>
                  <a:cxn ang="0">
                    <a:pos x="0" y="76"/>
                  </a:cxn>
                  <a:cxn ang="0">
                    <a:pos x="11" y="94"/>
                  </a:cxn>
                  <a:cxn ang="0">
                    <a:pos x="22" y="104"/>
                  </a:cxn>
                  <a:cxn ang="0">
                    <a:pos x="43" y="98"/>
                  </a:cxn>
                  <a:cxn ang="0">
                    <a:pos x="59" y="85"/>
                  </a:cxn>
                  <a:cxn ang="0">
                    <a:pos x="59" y="66"/>
                  </a:cxn>
                  <a:cxn ang="0">
                    <a:pos x="102" y="38"/>
                  </a:cxn>
                  <a:cxn ang="0">
                    <a:pos x="90" y="24"/>
                  </a:cxn>
                  <a:cxn ang="0">
                    <a:pos x="75" y="14"/>
                  </a:cxn>
                  <a:cxn ang="0">
                    <a:pos x="59" y="14"/>
                  </a:cxn>
                  <a:cxn ang="0">
                    <a:pos x="37" y="0"/>
                  </a:cxn>
                  <a:cxn ang="0">
                    <a:pos x="5" y="18"/>
                  </a:cxn>
                  <a:cxn ang="0">
                    <a:pos x="11" y="38"/>
                  </a:cxn>
                  <a:cxn ang="0">
                    <a:pos x="11" y="52"/>
                  </a:cxn>
                  <a:cxn ang="0">
                    <a:pos x="0" y="76"/>
                  </a:cxn>
                </a:cxnLst>
                <a:rect l="0" t="0" r="r" b="b"/>
                <a:pathLst>
                  <a:path w="102" h="104">
                    <a:moveTo>
                      <a:pt x="0" y="76"/>
                    </a:moveTo>
                    <a:lnTo>
                      <a:pt x="11" y="94"/>
                    </a:lnTo>
                    <a:lnTo>
                      <a:pt x="22" y="104"/>
                    </a:lnTo>
                    <a:lnTo>
                      <a:pt x="43" y="98"/>
                    </a:lnTo>
                    <a:lnTo>
                      <a:pt x="59" y="85"/>
                    </a:lnTo>
                    <a:lnTo>
                      <a:pt x="59" y="66"/>
                    </a:lnTo>
                    <a:lnTo>
                      <a:pt x="102" y="38"/>
                    </a:lnTo>
                    <a:lnTo>
                      <a:pt x="90" y="24"/>
                    </a:lnTo>
                    <a:lnTo>
                      <a:pt x="75" y="14"/>
                    </a:lnTo>
                    <a:lnTo>
                      <a:pt x="59" y="14"/>
                    </a:lnTo>
                    <a:lnTo>
                      <a:pt x="37" y="0"/>
                    </a:lnTo>
                    <a:lnTo>
                      <a:pt x="5" y="18"/>
                    </a:lnTo>
                    <a:lnTo>
                      <a:pt x="11" y="38"/>
                    </a:lnTo>
                    <a:lnTo>
                      <a:pt x="11" y="52"/>
                    </a:lnTo>
                    <a:lnTo>
                      <a:pt x="0" y="76"/>
                    </a:lnTo>
                    <a:close/>
                  </a:path>
                </a:pathLst>
              </a:custGeom>
              <a:grpFill/>
              <a:ln w="9525">
                <a:solidFill>
                  <a:schemeClr val="bg1"/>
                </a:solidFill>
                <a:round/>
                <a:headEnd/>
                <a:tailEnd/>
              </a:ln>
            </p:spPr>
            <p:txBody>
              <a:bodyPr/>
              <a:lstStyle/>
              <a:p>
                <a:endParaRPr lang="it-IT"/>
              </a:p>
            </p:txBody>
          </p:sp>
          <p:sp>
            <p:nvSpPr>
              <p:cNvPr id="6936" name="Freeform 1218"/>
              <p:cNvSpPr>
                <a:spLocks/>
              </p:cNvSpPr>
              <p:nvPr/>
            </p:nvSpPr>
            <p:spPr bwMode="auto">
              <a:xfrm>
                <a:off x="1737" y="1492"/>
                <a:ext cx="102" cy="104"/>
              </a:xfrm>
              <a:custGeom>
                <a:avLst/>
                <a:gdLst/>
                <a:ahLst/>
                <a:cxnLst>
                  <a:cxn ang="0">
                    <a:pos x="0" y="76"/>
                  </a:cxn>
                  <a:cxn ang="0">
                    <a:pos x="11" y="94"/>
                  </a:cxn>
                  <a:cxn ang="0">
                    <a:pos x="22" y="104"/>
                  </a:cxn>
                  <a:cxn ang="0">
                    <a:pos x="43" y="98"/>
                  </a:cxn>
                  <a:cxn ang="0">
                    <a:pos x="59" y="85"/>
                  </a:cxn>
                  <a:cxn ang="0">
                    <a:pos x="59" y="66"/>
                  </a:cxn>
                  <a:cxn ang="0">
                    <a:pos x="102" y="38"/>
                  </a:cxn>
                  <a:cxn ang="0">
                    <a:pos x="90" y="24"/>
                  </a:cxn>
                  <a:cxn ang="0">
                    <a:pos x="75" y="14"/>
                  </a:cxn>
                  <a:cxn ang="0">
                    <a:pos x="59" y="14"/>
                  </a:cxn>
                  <a:cxn ang="0">
                    <a:pos x="37" y="0"/>
                  </a:cxn>
                  <a:cxn ang="0">
                    <a:pos x="5" y="18"/>
                  </a:cxn>
                  <a:cxn ang="0">
                    <a:pos x="11" y="38"/>
                  </a:cxn>
                  <a:cxn ang="0">
                    <a:pos x="11" y="52"/>
                  </a:cxn>
                  <a:cxn ang="0">
                    <a:pos x="0" y="76"/>
                  </a:cxn>
                </a:cxnLst>
                <a:rect l="0" t="0" r="r" b="b"/>
                <a:pathLst>
                  <a:path w="102" h="104">
                    <a:moveTo>
                      <a:pt x="0" y="76"/>
                    </a:moveTo>
                    <a:lnTo>
                      <a:pt x="11" y="94"/>
                    </a:lnTo>
                    <a:lnTo>
                      <a:pt x="22" y="104"/>
                    </a:lnTo>
                    <a:lnTo>
                      <a:pt x="43" y="98"/>
                    </a:lnTo>
                    <a:lnTo>
                      <a:pt x="59" y="85"/>
                    </a:lnTo>
                    <a:lnTo>
                      <a:pt x="59" y="66"/>
                    </a:lnTo>
                    <a:lnTo>
                      <a:pt x="102" y="38"/>
                    </a:lnTo>
                    <a:lnTo>
                      <a:pt x="90" y="24"/>
                    </a:lnTo>
                    <a:lnTo>
                      <a:pt x="75" y="14"/>
                    </a:lnTo>
                    <a:lnTo>
                      <a:pt x="59" y="14"/>
                    </a:lnTo>
                    <a:lnTo>
                      <a:pt x="37" y="0"/>
                    </a:lnTo>
                    <a:lnTo>
                      <a:pt x="5" y="18"/>
                    </a:lnTo>
                    <a:lnTo>
                      <a:pt x="11" y="38"/>
                    </a:lnTo>
                    <a:lnTo>
                      <a:pt x="11" y="52"/>
                    </a:lnTo>
                    <a:lnTo>
                      <a:pt x="0" y="76"/>
                    </a:lnTo>
                    <a:close/>
                  </a:path>
                </a:pathLst>
              </a:custGeom>
              <a:grpFill/>
              <a:ln w="4763" cap="rnd">
                <a:solidFill>
                  <a:schemeClr val="bg1"/>
                </a:solidFill>
                <a:prstDash val="solid"/>
                <a:round/>
                <a:headEnd/>
                <a:tailEnd/>
              </a:ln>
            </p:spPr>
            <p:txBody>
              <a:bodyPr/>
              <a:lstStyle/>
              <a:p>
                <a:endParaRPr lang="it-IT"/>
              </a:p>
            </p:txBody>
          </p:sp>
        </p:grpSp>
        <p:grpSp>
          <p:nvGrpSpPr>
            <p:cNvPr id="4588" name="Group 1222"/>
            <p:cNvGrpSpPr>
              <a:grpSpLocks/>
            </p:cNvGrpSpPr>
            <p:nvPr/>
          </p:nvGrpSpPr>
          <p:grpSpPr bwMode="auto">
            <a:xfrm>
              <a:off x="2620595" y="3838875"/>
              <a:ext cx="171094" cy="156091"/>
              <a:chOff x="1737" y="1492"/>
              <a:chExt cx="102" cy="104"/>
            </a:xfrm>
            <a:solidFill>
              <a:schemeClr val="bg1">
                <a:lumMod val="75000"/>
              </a:schemeClr>
            </a:solidFill>
          </p:grpSpPr>
          <p:sp>
            <p:nvSpPr>
              <p:cNvPr id="6933" name="Freeform 1220"/>
              <p:cNvSpPr>
                <a:spLocks/>
              </p:cNvSpPr>
              <p:nvPr/>
            </p:nvSpPr>
            <p:spPr bwMode="auto">
              <a:xfrm>
                <a:off x="1737" y="1492"/>
                <a:ext cx="102" cy="104"/>
              </a:xfrm>
              <a:custGeom>
                <a:avLst/>
                <a:gdLst/>
                <a:ahLst/>
                <a:cxnLst>
                  <a:cxn ang="0">
                    <a:pos x="0" y="76"/>
                  </a:cxn>
                  <a:cxn ang="0">
                    <a:pos x="11" y="94"/>
                  </a:cxn>
                  <a:cxn ang="0">
                    <a:pos x="22" y="104"/>
                  </a:cxn>
                  <a:cxn ang="0">
                    <a:pos x="43" y="98"/>
                  </a:cxn>
                  <a:cxn ang="0">
                    <a:pos x="59" y="85"/>
                  </a:cxn>
                  <a:cxn ang="0">
                    <a:pos x="59" y="66"/>
                  </a:cxn>
                  <a:cxn ang="0">
                    <a:pos x="102" y="38"/>
                  </a:cxn>
                  <a:cxn ang="0">
                    <a:pos x="90" y="24"/>
                  </a:cxn>
                  <a:cxn ang="0">
                    <a:pos x="75" y="14"/>
                  </a:cxn>
                  <a:cxn ang="0">
                    <a:pos x="59" y="14"/>
                  </a:cxn>
                  <a:cxn ang="0">
                    <a:pos x="37" y="0"/>
                  </a:cxn>
                  <a:cxn ang="0">
                    <a:pos x="5" y="18"/>
                  </a:cxn>
                  <a:cxn ang="0">
                    <a:pos x="11" y="38"/>
                  </a:cxn>
                  <a:cxn ang="0">
                    <a:pos x="11" y="52"/>
                  </a:cxn>
                  <a:cxn ang="0">
                    <a:pos x="0" y="76"/>
                  </a:cxn>
                </a:cxnLst>
                <a:rect l="0" t="0" r="r" b="b"/>
                <a:pathLst>
                  <a:path w="102" h="104">
                    <a:moveTo>
                      <a:pt x="0" y="76"/>
                    </a:moveTo>
                    <a:lnTo>
                      <a:pt x="11" y="94"/>
                    </a:lnTo>
                    <a:lnTo>
                      <a:pt x="22" y="104"/>
                    </a:lnTo>
                    <a:lnTo>
                      <a:pt x="43" y="98"/>
                    </a:lnTo>
                    <a:lnTo>
                      <a:pt x="59" y="85"/>
                    </a:lnTo>
                    <a:lnTo>
                      <a:pt x="59" y="66"/>
                    </a:lnTo>
                    <a:lnTo>
                      <a:pt x="102" y="38"/>
                    </a:lnTo>
                    <a:lnTo>
                      <a:pt x="90" y="24"/>
                    </a:lnTo>
                    <a:lnTo>
                      <a:pt x="75" y="14"/>
                    </a:lnTo>
                    <a:lnTo>
                      <a:pt x="59" y="14"/>
                    </a:lnTo>
                    <a:lnTo>
                      <a:pt x="37" y="0"/>
                    </a:lnTo>
                    <a:lnTo>
                      <a:pt x="5" y="18"/>
                    </a:lnTo>
                    <a:lnTo>
                      <a:pt x="11" y="38"/>
                    </a:lnTo>
                    <a:lnTo>
                      <a:pt x="11" y="52"/>
                    </a:lnTo>
                    <a:lnTo>
                      <a:pt x="0" y="76"/>
                    </a:lnTo>
                    <a:close/>
                  </a:path>
                </a:pathLst>
              </a:custGeom>
              <a:grpFill/>
              <a:ln w="9525">
                <a:solidFill>
                  <a:schemeClr val="bg1"/>
                </a:solidFill>
                <a:round/>
                <a:headEnd/>
                <a:tailEnd/>
              </a:ln>
            </p:spPr>
            <p:txBody>
              <a:bodyPr/>
              <a:lstStyle/>
              <a:p>
                <a:endParaRPr lang="it-IT"/>
              </a:p>
            </p:txBody>
          </p:sp>
          <p:sp>
            <p:nvSpPr>
              <p:cNvPr id="6934" name="Freeform 1221"/>
              <p:cNvSpPr>
                <a:spLocks/>
              </p:cNvSpPr>
              <p:nvPr/>
            </p:nvSpPr>
            <p:spPr bwMode="auto">
              <a:xfrm>
                <a:off x="1737" y="1492"/>
                <a:ext cx="102" cy="104"/>
              </a:xfrm>
              <a:custGeom>
                <a:avLst/>
                <a:gdLst/>
                <a:ahLst/>
                <a:cxnLst>
                  <a:cxn ang="0">
                    <a:pos x="0" y="76"/>
                  </a:cxn>
                  <a:cxn ang="0">
                    <a:pos x="11" y="94"/>
                  </a:cxn>
                  <a:cxn ang="0">
                    <a:pos x="22" y="104"/>
                  </a:cxn>
                  <a:cxn ang="0">
                    <a:pos x="43" y="98"/>
                  </a:cxn>
                  <a:cxn ang="0">
                    <a:pos x="59" y="85"/>
                  </a:cxn>
                  <a:cxn ang="0">
                    <a:pos x="59" y="66"/>
                  </a:cxn>
                  <a:cxn ang="0">
                    <a:pos x="102" y="38"/>
                  </a:cxn>
                  <a:cxn ang="0">
                    <a:pos x="90" y="24"/>
                  </a:cxn>
                  <a:cxn ang="0">
                    <a:pos x="75" y="14"/>
                  </a:cxn>
                  <a:cxn ang="0">
                    <a:pos x="59" y="14"/>
                  </a:cxn>
                  <a:cxn ang="0">
                    <a:pos x="37" y="0"/>
                  </a:cxn>
                  <a:cxn ang="0">
                    <a:pos x="5" y="18"/>
                  </a:cxn>
                  <a:cxn ang="0">
                    <a:pos x="11" y="38"/>
                  </a:cxn>
                  <a:cxn ang="0">
                    <a:pos x="11" y="52"/>
                  </a:cxn>
                  <a:cxn ang="0">
                    <a:pos x="0" y="76"/>
                  </a:cxn>
                </a:cxnLst>
                <a:rect l="0" t="0" r="r" b="b"/>
                <a:pathLst>
                  <a:path w="102" h="104">
                    <a:moveTo>
                      <a:pt x="0" y="76"/>
                    </a:moveTo>
                    <a:lnTo>
                      <a:pt x="11" y="94"/>
                    </a:lnTo>
                    <a:lnTo>
                      <a:pt x="22" y="104"/>
                    </a:lnTo>
                    <a:lnTo>
                      <a:pt x="43" y="98"/>
                    </a:lnTo>
                    <a:lnTo>
                      <a:pt x="59" y="85"/>
                    </a:lnTo>
                    <a:lnTo>
                      <a:pt x="59" y="66"/>
                    </a:lnTo>
                    <a:lnTo>
                      <a:pt x="102" y="38"/>
                    </a:lnTo>
                    <a:lnTo>
                      <a:pt x="90" y="24"/>
                    </a:lnTo>
                    <a:lnTo>
                      <a:pt x="75" y="14"/>
                    </a:lnTo>
                    <a:lnTo>
                      <a:pt x="59" y="14"/>
                    </a:lnTo>
                    <a:lnTo>
                      <a:pt x="37" y="0"/>
                    </a:lnTo>
                    <a:lnTo>
                      <a:pt x="5" y="18"/>
                    </a:lnTo>
                    <a:lnTo>
                      <a:pt x="11" y="38"/>
                    </a:lnTo>
                    <a:lnTo>
                      <a:pt x="11" y="52"/>
                    </a:lnTo>
                    <a:lnTo>
                      <a:pt x="0" y="76"/>
                    </a:lnTo>
                  </a:path>
                </a:pathLst>
              </a:custGeom>
              <a:grpFill/>
              <a:ln w="4763" cap="rnd">
                <a:solidFill>
                  <a:schemeClr val="bg1"/>
                </a:solidFill>
                <a:prstDash val="solid"/>
                <a:round/>
                <a:headEnd/>
                <a:tailEnd/>
              </a:ln>
            </p:spPr>
            <p:txBody>
              <a:bodyPr/>
              <a:lstStyle/>
              <a:p>
                <a:endParaRPr lang="it-IT"/>
              </a:p>
            </p:txBody>
          </p:sp>
        </p:grpSp>
        <p:grpSp>
          <p:nvGrpSpPr>
            <p:cNvPr id="4589" name="Group 1225"/>
            <p:cNvGrpSpPr>
              <a:grpSpLocks/>
            </p:cNvGrpSpPr>
            <p:nvPr/>
          </p:nvGrpSpPr>
          <p:grpSpPr bwMode="auto">
            <a:xfrm>
              <a:off x="7929537" y="4260622"/>
              <a:ext cx="26839" cy="24014"/>
              <a:chOff x="4902" y="1773"/>
              <a:chExt cx="16" cy="16"/>
            </a:xfrm>
            <a:solidFill>
              <a:schemeClr val="bg1">
                <a:lumMod val="75000"/>
              </a:schemeClr>
            </a:solidFill>
          </p:grpSpPr>
          <p:sp>
            <p:nvSpPr>
              <p:cNvPr id="6931" name="Freeform 1223"/>
              <p:cNvSpPr>
                <a:spLocks/>
              </p:cNvSpPr>
              <p:nvPr/>
            </p:nvSpPr>
            <p:spPr bwMode="auto">
              <a:xfrm>
                <a:off x="4902" y="1773"/>
                <a:ext cx="16" cy="16"/>
              </a:xfrm>
              <a:custGeom>
                <a:avLst/>
                <a:gdLst/>
                <a:ahLst/>
                <a:cxnLst>
                  <a:cxn ang="0">
                    <a:pos x="0" y="0"/>
                  </a:cxn>
                  <a:cxn ang="0">
                    <a:pos x="6" y="0"/>
                  </a:cxn>
                  <a:cxn ang="0">
                    <a:pos x="16" y="10"/>
                  </a:cxn>
                  <a:cxn ang="0">
                    <a:pos x="16" y="16"/>
                  </a:cxn>
                  <a:cxn ang="0">
                    <a:pos x="6" y="10"/>
                  </a:cxn>
                  <a:cxn ang="0">
                    <a:pos x="0" y="10"/>
                  </a:cxn>
                  <a:cxn ang="0">
                    <a:pos x="0" y="0"/>
                  </a:cxn>
                </a:cxnLst>
                <a:rect l="0" t="0" r="r" b="b"/>
                <a:pathLst>
                  <a:path w="16" h="16">
                    <a:moveTo>
                      <a:pt x="0" y="0"/>
                    </a:moveTo>
                    <a:lnTo>
                      <a:pt x="6" y="0"/>
                    </a:lnTo>
                    <a:lnTo>
                      <a:pt x="16" y="10"/>
                    </a:lnTo>
                    <a:lnTo>
                      <a:pt x="16" y="16"/>
                    </a:lnTo>
                    <a:lnTo>
                      <a:pt x="6" y="10"/>
                    </a:lnTo>
                    <a:lnTo>
                      <a:pt x="0" y="10"/>
                    </a:lnTo>
                    <a:lnTo>
                      <a:pt x="0" y="0"/>
                    </a:lnTo>
                    <a:close/>
                  </a:path>
                </a:pathLst>
              </a:custGeom>
              <a:grpFill/>
              <a:ln w="9525">
                <a:solidFill>
                  <a:schemeClr val="bg1"/>
                </a:solidFill>
                <a:round/>
                <a:headEnd/>
                <a:tailEnd/>
              </a:ln>
            </p:spPr>
            <p:txBody>
              <a:bodyPr/>
              <a:lstStyle/>
              <a:p>
                <a:endParaRPr lang="it-IT"/>
              </a:p>
            </p:txBody>
          </p:sp>
          <p:sp>
            <p:nvSpPr>
              <p:cNvPr id="6932" name="Freeform 1224"/>
              <p:cNvSpPr>
                <a:spLocks/>
              </p:cNvSpPr>
              <p:nvPr/>
            </p:nvSpPr>
            <p:spPr bwMode="auto">
              <a:xfrm>
                <a:off x="4902" y="1773"/>
                <a:ext cx="16" cy="16"/>
              </a:xfrm>
              <a:custGeom>
                <a:avLst/>
                <a:gdLst/>
                <a:ahLst/>
                <a:cxnLst>
                  <a:cxn ang="0">
                    <a:pos x="0" y="0"/>
                  </a:cxn>
                  <a:cxn ang="0">
                    <a:pos x="6" y="0"/>
                  </a:cxn>
                  <a:cxn ang="0">
                    <a:pos x="16" y="10"/>
                  </a:cxn>
                  <a:cxn ang="0">
                    <a:pos x="16" y="16"/>
                  </a:cxn>
                  <a:cxn ang="0">
                    <a:pos x="6" y="10"/>
                  </a:cxn>
                  <a:cxn ang="0">
                    <a:pos x="0" y="10"/>
                  </a:cxn>
                  <a:cxn ang="0">
                    <a:pos x="0" y="0"/>
                  </a:cxn>
                </a:cxnLst>
                <a:rect l="0" t="0" r="r" b="b"/>
                <a:pathLst>
                  <a:path w="16" h="16">
                    <a:moveTo>
                      <a:pt x="0" y="0"/>
                    </a:moveTo>
                    <a:lnTo>
                      <a:pt x="6" y="0"/>
                    </a:lnTo>
                    <a:lnTo>
                      <a:pt x="16" y="10"/>
                    </a:lnTo>
                    <a:lnTo>
                      <a:pt x="16" y="16"/>
                    </a:lnTo>
                    <a:lnTo>
                      <a:pt x="6" y="10"/>
                    </a:lnTo>
                    <a:lnTo>
                      <a:pt x="0" y="1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4590" name="Group 1228"/>
            <p:cNvGrpSpPr>
              <a:grpSpLocks/>
            </p:cNvGrpSpPr>
            <p:nvPr/>
          </p:nvGrpSpPr>
          <p:grpSpPr bwMode="auto">
            <a:xfrm>
              <a:off x="7929537" y="4260622"/>
              <a:ext cx="26839" cy="24014"/>
              <a:chOff x="4902" y="1773"/>
              <a:chExt cx="16" cy="16"/>
            </a:xfrm>
            <a:solidFill>
              <a:schemeClr val="bg1">
                <a:lumMod val="75000"/>
              </a:schemeClr>
            </a:solidFill>
          </p:grpSpPr>
          <p:sp>
            <p:nvSpPr>
              <p:cNvPr id="6929" name="Freeform 1226"/>
              <p:cNvSpPr>
                <a:spLocks/>
              </p:cNvSpPr>
              <p:nvPr/>
            </p:nvSpPr>
            <p:spPr bwMode="auto">
              <a:xfrm>
                <a:off x="4902" y="1773"/>
                <a:ext cx="16" cy="16"/>
              </a:xfrm>
              <a:custGeom>
                <a:avLst/>
                <a:gdLst/>
                <a:ahLst/>
                <a:cxnLst>
                  <a:cxn ang="0">
                    <a:pos x="0" y="0"/>
                  </a:cxn>
                  <a:cxn ang="0">
                    <a:pos x="6" y="0"/>
                  </a:cxn>
                  <a:cxn ang="0">
                    <a:pos x="16" y="10"/>
                  </a:cxn>
                  <a:cxn ang="0">
                    <a:pos x="16" y="16"/>
                  </a:cxn>
                  <a:cxn ang="0">
                    <a:pos x="6" y="10"/>
                  </a:cxn>
                  <a:cxn ang="0">
                    <a:pos x="0" y="10"/>
                  </a:cxn>
                  <a:cxn ang="0">
                    <a:pos x="0" y="0"/>
                  </a:cxn>
                </a:cxnLst>
                <a:rect l="0" t="0" r="r" b="b"/>
                <a:pathLst>
                  <a:path w="16" h="16">
                    <a:moveTo>
                      <a:pt x="0" y="0"/>
                    </a:moveTo>
                    <a:lnTo>
                      <a:pt x="6" y="0"/>
                    </a:lnTo>
                    <a:lnTo>
                      <a:pt x="16" y="10"/>
                    </a:lnTo>
                    <a:lnTo>
                      <a:pt x="16" y="16"/>
                    </a:lnTo>
                    <a:lnTo>
                      <a:pt x="6" y="10"/>
                    </a:lnTo>
                    <a:lnTo>
                      <a:pt x="0" y="10"/>
                    </a:lnTo>
                    <a:lnTo>
                      <a:pt x="0" y="0"/>
                    </a:lnTo>
                    <a:close/>
                  </a:path>
                </a:pathLst>
              </a:custGeom>
              <a:grpFill/>
              <a:ln w="9525">
                <a:solidFill>
                  <a:schemeClr val="bg1"/>
                </a:solidFill>
                <a:round/>
                <a:headEnd/>
                <a:tailEnd/>
              </a:ln>
            </p:spPr>
            <p:txBody>
              <a:bodyPr/>
              <a:lstStyle/>
              <a:p>
                <a:endParaRPr lang="it-IT"/>
              </a:p>
            </p:txBody>
          </p:sp>
          <p:sp>
            <p:nvSpPr>
              <p:cNvPr id="6930" name="Freeform 1227"/>
              <p:cNvSpPr>
                <a:spLocks/>
              </p:cNvSpPr>
              <p:nvPr/>
            </p:nvSpPr>
            <p:spPr bwMode="auto">
              <a:xfrm>
                <a:off x="4902" y="1773"/>
                <a:ext cx="16" cy="16"/>
              </a:xfrm>
              <a:custGeom>
                <a:avLst/>
                <a:gdLst/>
                <a:ahLst/>
                <a:cxnLst>
                  <a:cxn ang="0">
                    <a:pos x="0" y="0"/>
                  </a:cxn>
                  <a:cxn ang="0">
                    <a:pos x="6" y="0"/>
                  </a:cxn>
                  <a:cxn ang="0">
                    <a:pos x="16" y="10"/>
                  </a:cxn>
                  <a:cxn ang="0">
                    <a:pos x="16" y="16"/>
                  </a:cxn>
                  <a:cxn ang="0">
                    <a:pos x="6" y="10"/>
                  </a:cxn>
                  <a:cxn ang="0">
                    <a:pos x="0" y="10"/>
                  </a:cxn>
                  <a:cxn ang="0">
                    <a:pos x="0" y="0"/>
                  </a:cxn>
                </a:cxnLst>
                <a:rect l="0" t="0" r="r" b="b"/>
                <a:pathLst>
                  <a:path w="16" h="16">
                    <a:moveTo>
                      <a:pt x="0" y="0"/>
                    </a:moveTo>
                    <a:lnTo>
                      <a:pt x="6" y="0"/>
                    </a:lnTo>
                    <a:lnTo>
                      <a:pt x="16" y="10"/>
                    </a:lnTo>
                    <a:lnTo>
                      <a:pt x="16" y="16"/>
                    </a:lnTo>
                    <a:lnTo>
                      <a:pt x="6" y="10"/>
                    </a:lnTo>
                    <a:lnTo>
                      <a:pt x="0" y="10"/>
                    </a:lnTo>
                    <a:lnTo>
                      <a:pt x="0" y="0"/>
                    </a:lnTo>
                  </a:path>
                </a:pathLst>
              </a:custGeom>
              <a:grpFill/>
              <a:ln w="4763" cap="rnd">
                <a:solidFill>
                  <a:schemeClr val="bg1"/>
                </a:solidFill>
                <a:prstDash val="solid"/>
                <a:round/>
                <a:headEnd/>
                <a:tailEnd/>
              </a:ln>
            </p:spPr>
            <p:txBody>
              <a:bodyPr/>
              <a:lstStyle/>
              <a:p>
                <a:endParaRPr lang="it-IT"/>
              </a:p>
            </p:txBody>
          </p:sp>
        </p:grpSp>
        <p:grpSp>
          <p:nvGrpSpPr>
            <p:cNvPr id="4591" name="Group 1231"/>
            <p:cNvGrpSpPr>
              <a:grpSpLocks/>
            </p:cNvGrpSpPr>
            <p:nvPr/>
          </p:nvGrpSpPr>
          <p:grpSpPr bwMode="auto">
            <a:xfrm>
              <a:off x="1907704" y="4359679"/>
              <a:ext cx="25160" cy="15008"/>
              <a:chOff x="1312" y="1839"/>
              <a:chExt cx="15" cy="10"/>
            </a:xfrm>
            <a:solidFill>
              <a:schemeClr val="bg1">
                <a:lumMod val="75000"/>
              </a:schemeClr>
            </a:solidFill>
          </p:grpSpPr>
          <p:sp>
            <p:nvSpPr>
              <p:cNvPr id="6927" name="Freeform 1229"/>
              <p:cNvSpPr>
                <a:spLocks/>
              </p:cNvSpPr>
              <p:nvPr/>
            </p:nvSpPr>
            <p:spPr bwMode="auto">
              <a:xfrm>
                <a:off x="1312" y="1839"/>
                <a:ext cx="15" cy="10"/>
              </a:xfrm>
              <a:custGeom>
                <a:avLst/>
                <a:gdLst/>
                <a:ahLst/>
                <a:cxnLst>
                  <a:cxn ang="0">
                    <a:pos x="0" y="6"/>
                  </a:cxn>
                  <a:cxn ang="0">
                    <a:pos x="9" y="10"/>
                  </a:cxn>
                  <a:cxn ang="0">
                    <a:pos x="15" y="6"/>
                  </a:cxn>
                  <a:cxn ang="0">
                    <a:pos x="9" y="0"/>
                  </a:cxn>
                  <a:cxn ang="0">
                    <a:pos x="0" y="6"/>
                  </a:cxn>
                </a:cxnLst>
                <a:rect l="0" t="0" r="r" b="b"/>
                <a:pathLst>
                  <a:path w="15" h="10">
                    <a:moveTo>
                      <a:pt x="0" y="6"/>
                    </a:moveTo>
                    <a:lnTo>
                      <a:pt x="9" y="10"/>
                    </a:lnTo>
                    <a:lnTo>
                      <a:pt x="15" y="6"/>
                    </a:lnTo>
                    <a:lnTo>
                      <a:pt x="9" y="0"/>
                    </a:lnTo>
                    <a:lnTo>
                      <a:pt x="0" y="6"/>
                    </a:lnTo>
                    <a:close/>
                  </a:path>
                </a:pathLst>
              </a:custGeom>
              <a:grpFill/>
              <a:ln w="9525">
                <a:solidFill>
                  <a:schemeClr val="bg1"/>
                </a:solidFill>
                <a:round/>
                <a:headEnd/>
                <a:tailEnd/>
              </a:ln>
            </p:spPr>
            <p:txBody>
              <a:bodyPr/>
              <a:lstStyle/>
              <a:p>
                <a:endParaRPr lang="it-IT"/>
              </a:p>
            </p:txBody>
          </p:sp>
          <p:sp>
            <p:nvSpPr>
              <p:cNvPr id="6928" name="Freeform 1230"/>
              <p:cNvSpPr>
                <a:spLocks/>
              </p:cNvSpPr>
              <p:nvPr/>
            </p:nvSpPr>
            <p:spPr bwMode="auto">
              <a:xfrm>
                <a:off x="1312" y="1839"/>
                <a:ext cx="15" cy="10"/>
              </a:xfrm>
              <a:custGeom>
                <a:avLst/>
                <a:gdLst/>
                <a:ahLst/>
                <a:cxnLst>
                  <a:cxn ang="0">
                    <a:pos x="0" y="6"/>
                  </a:cxn>
                  <a:cxn ang="0">
                    <a:pos x="9" y="10"/>
                  </a:cxn>
                  <a:cxn ang="0">
                    <a:pos x="15" y="6"/>
                  </a:cxn>
                  <a:cxn ang="0">
                    <a:pos x="9" y="0"/>
                  </a:cxn>
                  <a:cxn ang="0">
                    <a:pos x="0" y="6"/>
                  </a:cxn>
                </a:cxnLst>
                <a:rect l="0" t="0" r="r" b="b"/>
                <a:pathLst>
                  <a:path w="15" h="10">
                    <a:moveTo>
                      <a:pt x="0" y="6"/>
                    </a:moveTo>
                    <a:lnTo>
                      <a:pt x="9" y="10"/>
                    </a:lnTo>
                    <a:lnTo>
                      <a:pt x="15" y="6"/>
                    </a:lnTo>
                    <a:lnTo>
                      <a:pt x="9" y="0"/>
                    </a:lnTo>
                    <a:lnTo>
                      <a:pt x="0" y="6"/>
                    </a:lnTo>
                    <a:close/>
                  </a:path>
                </a:pathLst>
              </a:custGeom>
              <a:grpFill/>
              <a:ln w="4763" cap="rnd">
                <a:solidFill>
                  <a:schemeClr val="bg1"/>
                </a:solidFill>
                <a:prstDash val="solid"/>
                <a:round/>
                <a:headEnd/>
                <a:tailEnd/>
              </a:ln>
            </p:spPr>
            <p:txBody>
              <a:bodyPr/>
              <a:lstStyle/>
              <a:p>
                <a:endParaRPr lang="it-IT"/>
              </a:p>
            </p:txBody>
          </p:sp>
        </p:grpSp>
        <p:grpSp>
          <p:nvGrpSpPr>
            <p:cNvPr id="4592" name="Group 1234"/>
            <p:cNvGrpSpPr>
              <a:grpSpLocks/>
            </p:cNvGrpSpPr>
            <p:nvPr/>
          </p:nvGrpSpPr>
          <p:grpSpPr bwMode="auto">
            <a:xfrm>
              <a:off x="1907704" y="4359679"/>
              <a:ext cx="25160" cy="15008"/>
              <a:chOff x="1312" y="1839"/>
              <a:chExt cx="15" cy="10"/>
            </a:xfrm>
            <a:solidFill>
              <a:schemeClr val="bg1">
                <a:lumMod val="75000"/>
              </a:schemeClr>
            </a:solidFill>
          </p:grpSpPr>
          <p:sp>
            <p:nvSpPr>
              <p:cNvPr id="6925" name="Freeform 1232"/>
              <p:cNvSpPr>
                <a:spLocks/>
              </p:cNvSpPr>
              <p:nvPr/>
            </p:nvSpPr>
            <p:spPr bwMode="auto">
              <a:xfrm>
                <a:off x="1312" y="1839"/>
                <a:ext cx="15" cy="10"/>
              </a:xfrm>
              <a:custGeom>
                <a:avLst/>
                <a:gdLst/>
                <a:ahLst/>
                <a:cxnLst>
                  <a:cxn ang="0">
                    <a:pos x="0" y="6"/>
                  </a:cxn>
                  <a:cxn ang="0">
                    <a:pos x="9" y="10"/>
                  </a:cxn>
                  <a:cxn ang="0">
                    <a:pos x="15" y="6"/>
                  </a:cxn>
                  <a:cxn ang="0">
                    <a:pos x="9" y="0"/>
                  </a:cxn>
                  <a:cxn ang="0">
                    <a:pos x="0" y="6"/>
                  </a:cxn>
                </a:cxnLst>
                <a:rect l="0" t="0" r="r" b="b"/>
                <a:pathLst>
                  <a:path w="15" h="10">
                    <a:moveTo>
                      <a:pt x="0" y="6"/>
                    </a:moveTo>
                    <a:lnTo>
                      <a:pt x="9" y="10"/>
                    </a:lnTo>
                    <a:lnTo>
                      <a:pt x="15" y="6"/>
                    </a:lnTo>
                    <a:lnTo>
                      <a:pt x="9" y="0"/>
                    </a:lnTo>
                    <a:lnTo>
                      <a:pt x="0" y="6"/>
                    </a:lnTo>
                    <a:close/>
                  </a:path>
                </a:pathLst>
              </a:custGeom>
              <a:grpFill/>
              <a:ln w="9525">
                <a:solidFill>
                  <a:schemeClr val="bg1"/>
                </a:solidFill>
                <a:round/>
                <a:headEnd/>
                <a:tailEnd/>
              </a:ln>
            </p:spPr>
            <p:txBody>
              <a:bodyPr/>
              <a:lstStyle/>
              <a:p>
                <a:endParaRPr lang="it-IT"/>
              </a:p>
            </p:txBody>
          </p:sp>
          <p:sp>
            <p:nvSpPr>
              <p:cNvPr id="6926" name="Freeform 1233"/>
              <p:cNvSpPr>
                <a:spLocks/>
              </p:cNvSpPr>
              <p:nvPr/>
            </p:nvSpPr>
            <p:spPr bwMode="auto">
              <a:xfrm>
                <a:off x="1312" y="1839"/>
                <a:ext cx="15" cy="10"/>
              </a:xfrm>
              <a:custGeom>
                <a:avLst/>
                <a:gdLst/>
                <a:ahLst/>
                <a:cxnLst>
                  <a:cxn ang="0">
                    <a:pos x="0" y="6"/>
                  </a:cxn>
                  <a:cxn ang="0">
                    <a:pos x="9" y="10"/>
                  </a:cxn>
                  <a:cxn ang="0">
                    <a:pos x="15" y="6"/>
                  </a:cxn>
                  <a:cxn ang="0">
                    <a:pos x="9" y="0"/>
                  </a:cxn>
                  <a:cxn ang="0">
                    <a:pos x="0" y="6"/>
                  </a:cxn>
                </a:cxnLst>
                <a:rect l="0" t="0" r="r" b="b"/>
                <a:pathLst>
                  <a:path w="15" h="10">
                    <a:moveTo>
                      <a:pt x="0" y="6"/>
                    </a:moveTo>
                    <a:lnTo>
                      <a:pt x="9" y="10"/>
                    </a:lnTo>
                    <a:lnTo>
                      <a:pt x="15" y="6"/>
                    </a:lnTo>
                    <a:lnTo>
                      <a:pt x="9" y="0"/>
                    </a:lnTo>
                    <a:lnTo>
                      <a:pt x="0" y="6"/>
                    </a:lnTo>
                  </a:path>
                </a:pathLst>
              </a:custGeom>
              <a:grpFill/>
              <a:ln w="4763" cap="rnd">
                <a:solidFill>
                  <a:schemeClr val="bg1"/>
                </a:solidFill>
                <a:prstDash val="solid"/>
                <a:round/>
                <a:headEnd/>
                <a:tailEnd/>
              </a:ln>
            </p:spPr>
            <p:txBody>
              <a:bodyPr/>
              <a:lstStyle/>
              <a:p>
                <a:endParaRPr lang="it-IT"/>
              </a:p>
            </p:txBody>
          </p:sp>
        </p:grpSp>
        <p:grpSp>
          <p:nvGrpSpPr>
            <p:cNvPr id="4593" name="Group 1237"/>
            <p:cNvGrpSpPr>
              <a:grpSpLocks/>
            </p:cNvGrpSpPr>
            <p:nvPr/>
          </p:nvGrpSpPr>
          <p:grpSpPr bwMode="auto">
            <a:xfrm>
              <a:off x="2120733" y="4410709"/>
              <a:ext cx="55354" cy="42024"/>
              <a:chOff x="1439" y="1873"/>
              <a:chExt cx="33" cy="28"/>
            </a:xfrm>
            <a:solidFill>
              <a:schemeClr val="bg1">
                <a:lumMod val="75000"/>
              </a:schemeClr>
            </a:solidFill>
          </p:grpSpPr>
          <p:sp>
            <p:nvSpPr>
              <p:cNvPr id="6923" name="Freeform 1235"/>
              <p:cNvSpPr>
                <a:spLocks/>
              </p:cNvSpPr>
              <p:nvPr/>
            </p:nvSpPr>
            <p:spPr bwMode="auto">
              <a:xfrm>
                <a:off x="1439" y="1873"/>
                <a:ext cx="33" cy="28"/>
              </a:xfrm>
              <a:custGeom>
                <a:avLst/>
                <a:gdLst/>
                <a:ahLst/>
                <a:cxnLst>
                  <a:cxn ang="0">
                    <a:pos x="0" y="23"/>
                  </a:cxn>
                  <a:cxn ang="0">
                    <a:pos x="7" y="28"/>
                  </a:cxn>
                  <a:cxn ang="0">
                    <a:pos x="17" y="18"/>
                  </a:cxn>
                  <a:cxn ang="0">
                    <a:pos x="27" y="18"/>
                  </a:cxn>
                  <a:cxn ang="0">
                    <a:pos x="27" y="13"/>
                  </a:cxn>
                  <a:cxn ang="0">
                    <a:pos x="17" y="13"/>
                  </a:cxn>
                  <a:cxn ang="0">
                    <a:pos x="33" y="9"/>
                  </a:cxn>
                  <a:cxn ang="0">
                    <a:pos x="27" y="0"/>
                  </a:cxn>
                  <a:cxn ang="0">
                    <a:pos x="0" y="23"/>
                  </a:cxn>
                </a:cxnLst>
                <a:rect l="0" t="0" r="r" b="b"/>
                <a:pathLst>
                  <a:path w="33" h="28">
                    <a:moveTo>
                      <a:pt x="0" y="23"/>
                    </a:moveTo>
                    <a:lnTo>
                      <a:pt x="7" y="28"/>
                    </a:lnTo>
                    <a:lnTo>
                      <a:pt x="17" y="18"/>
                    </a:lnTo>
                    <a:lnTo>
                      <a:pt x="27" y="18"/>
                    </a:lnTo>
                    <a:lnTo>
                      <a:pt x="27" y="13"/>
                    </a:lnTo>
                    <a:lnTo>
                      <a:pt x="17" y="13"/>
                    </a:lnTo>
                    <a:lnTo>
                      <a:pt x="33" y="9"/>
                    </a:lnTo>
                    <a:lnTo>
                      <a:pt x="27" y="0"/>
                    </a:lnTo>
                    <a:lnTo>
                      <a:pt x="0" y="23"/>
                    </a:lnTo>
                    <a:close/>
                  </a:path>
                </a:pathLst>
              </a:custGeom>
              <a:grpFill/>
              <a:ln w="9525">
                <a:solidFill>
                  <a:schemeClr val="bg1"/>
                </a:solidFill>
                <a:round/>
                <a:headEnd/>
                <a:tailEnd/>
              </a:ln>
            </p:spPr>
            <p:txBody>
              <a:bodyPr/>
              <a:lstStyle/>
              <a:p>
                <a:endParaRPr lang="it-IT"/>
              </a:p>
            </p:txBody>
          </p:sp>
          <p:sp>
            <p:nvSpPr>
              <p:cNvPr id="6924" name="Freeform 1236"/>
              <p:cNvSpPr>
                <a:spLocks/>
              </p:cNvSpPr>
              <p:nvPr/>
            </p:nvSpPr>
            <p:spPr bwMode="auto">
              <a:xfrm>
                <a:off x="1439" y="1873"/>
                <a:ext cx="33" cy="28"/>
              </a:xfrm>
              <a:custGeom>
                <a:avLst/>
                <a:gdLst/>
                <a:ahLst/>
                <a:cxnLst>
                  <a:cxn ang="0">
                    <a:pos x="0" y="23"/>
                  </a:cxn>
                  <a:cxn ang="0">
                    <a:pos x="7" y="28"/>
                  </a:cxn>
                  <a:cxn ang="0">
                    <a:pos x="17" y="18"/>
                  </a:cxn>
                  <a:cxn ang="0">
                    <a:pos x="27" y="18"/>
                  </a:cxn>
                  <a:cxn ang="0">
                    <a:pos x="27" y="13"/>
                  </a:cxn>
                  <a:cxn ang="0">
                    <a:pos x="17" y="13"/>
                  </a:cxn>
                  <a:cxn ang="0">
                    <a:pos x="33" y="9"/>
                  </a:cxn>
                  <a:cxn ang="0">
                    <a:pos x="27" y="0"/>
                  </a:cxn>
                  <a:cxn ang="0">
                    <a:pos x="0" y="23"/>
                  </a:cxn>
                </a:cxnLst>
                <a:rect l="0" t="0" r="r" b="b"/>
                <a:pathLst>
                  <a:path w="33" h="28">
                    <a:moveTo>
                      <a:pt x="0" y="23"/>
                    </a:moveTo>
                    <a:lnTo>
                      <a:pt x="7" y="28"/>
                    </a:lnTo>
                    <a:lnTo>
                      <a:pt x="17" y="18"/>
                    </a:lnTo>
                    <a:lnTo>
                      <a:pt x="27" y="18"/>
                    </a:lnTo>
                    <a:lnTo>
                      <a:pt x="27" y="13"/>
                    </a:lnTo>
                    <a:lnTo>
                      <a:pt x="17" y="13"/>
                    </a:lnTo>
                    <a:lnTo>
                      <a:pt x="33" y="9"/>
                    </a:lnTo>
                    <a:lnTo>
                      <a:pt x="27" y="0"/>
                    </a:lnTo>
                    <a:lnTo>
                      <a:pt x="0" y="23"/>
                    </a:lnTo>
                    <a:close/>
                  </a:path>
                </a:pathLst>
              </a:custGeom>
              <a:grpFill/>
              <a:ln w="4763" cap="rnd">
                <a:solidFill>
                  <a:schemeClr val="bg1"/>
                </a:solidFill>
                <a:prstDash val="solid"/>
                <a:round/>
                <a:headEnd/>
                <a:tailEnd/>
              </a:ln>
            </p:spPr>
            <p:txBody>
              <a:bodyPr/>
              <a:lstStyle/>
              <a:p>
                <a:endParaRPr lang="it-IT"/>
              </a:p>
            </p:txBody>
          </p:sp>
        </p:grpSp>
        <p:grpSp>
          <p:nvGrpSpPr>
            <p:cNvPr id="4594" name="Group 1240"/>
            <p:cNvGrpSpPr>
              <a:grpSpLocks/>
            </p:cNvGrpSpPr>
            <p:nvPr/>
          </p:nvGrpSpPr>
          <p:grpSpPr bwMode="auto">
            <a:xfrm>
              <a:off x="2120733" y="4410709"/>
              <a:ext cx="55354" cy="42024"/>
              <a:chOff x="1439" y="1873"/>
              <a:chExt cx="33" cy="28"/>
            </a:xfrm>
            <a:solidFill>
              <a:schemeClr val="bg1">
                <a:lumMod val="75000"/>
              </a:schemeClr>
            </a:solidFill>
          </p:grpSpPr>
          <p:sp>
            <p:nvSpPr>
              <p:cNvPr id="6921" name="Freeform 1238"/>
              <p:cNvSpPr>
                <a:spLocks/>
              </p:cNvSpPr>
              <p:nvPr/>
            </p:nvSpPr>
            <p:spPr bwMode="auto">
              <a:xfrm>
                <a:off x="1439" y="1873"/>
                <a:ext cx="33" cy="28"/>
              </a:xfrm>
              <a:custGeom>
                <a:avLst/>
                <a:gdLst/>
                <a:ahLst/>
                <a:cxnLst>
                  <a:cxn ang="0">
                    <a:pos x="0" y="23"/>
                  </a:cxn>
                  <a:cxn ang="0">
                    <a:pos x="7" y="28"/>
                  </a:cxn>
                  <a:cxn ang="0">
                    <a:pos x="17" y="18"/>
                  </a:cxn>
                  <a:cxn ang="0">
                    <a:pos x="27" y="18"/>
                  </a:cxn>
                  <a:cxn ang="0">
                    <a:pos x="27" y="13"/>
                  </a:cxn>
                  <a:cxn ang="0">
                    <a:pos x="17" y="13"/>
                  </a:cxn>
                  <a:cxn ang="0">
                    <a:pos x="33" y="9"/>
                  </a:cxn>
                  <a:cxn ang="0">
                    <a:pos x="27" y="0"/>
                  </a:cxn>
                  <a:cxn ang="0">
                    <a:pos x="0" y="23"/>
                  </a:cxn>
                </a:cxnLst>
                <a:rect l="0" t="0" r="r" b="b"/>
                <a:pathLst>
                  <a:path w="33" h="28">
                    <a:moveTo>
                      <a:pt x="0" y="23"/>
                    </a:moveTo>
                    <a:lnTo>
                      <a:pt x="7" y="28"/>
                    </a:lnTo>
                    <a:lnTo>
                      <a:pt x="17" y="18"/>
                    </a:lnTo>
                    <a:lnTo>
                      <a:pt x="27" y="18"/>
                    </a:lnTo>
                    <a:lnTo>
                      <a:pt x="27" y="13"/>
                    </a:lnTo>
                    <a:lnTo>
                      <a:pt x="17" y="13"/>
                    </a:lnTo>
                    <a:lnTo>
                      <a:pt x="33" y="9"/>
                    </a:lnTo>
                    <a:lnTo>
                      <a:pt x="27" y="0"/>
                    </a:lnTo>
                    <a:lnTo>
                      <a:pt x="0" y="23"/>
                    </a:lnTo>
                    <a:close/>
                  </a:path>
                </a:pathLst>
              </a:custGeom>
              <a:grpFill/>
              <a:ln w="9525">
                <a:solidFill>
                  <a:schemeClr val="bg1"/>
                </a:solidFill>
                <a:round/>
                <a:headEnd/>
                <a:tailEnd/>
              </a:ln>
            </p:spPr>
            <p:txBody>
              <a:bodyPr/>
              <a:lstStyle/>
              <a:p>
                <a:endParaRPr lang="it-IT"/>
              </a:p>
            </p:txBody>
          </p:sp>
          <p:sp>
            <p:nvSpPr>
              <p:cNvPr id="6922" name="Freeform 1239"/>
              <p:cNvSpPr>
                <a:spLocks/>
              </p:cNvSpPr>
              <p:nvPr/>
            </p:nvSpPr>
            <p:spPr bwMode="auto">
              <a:xfrm>
                <a:off x="1439" y="1873"/>
                <a:ext cx="33" cy="28"/>
              </a:xfrm>
              <a:custGeom>
                <a:avLst/>
                <a:gdLst/>
                <a:ahLst/>
                <a:cxnLst>
                  <a:cxn ang="0">
                    <a:pos x="0" y="23"/>
                  </a:cxn>
                  <a:cxn ang="0">
                    <a:pos x="7" y="28"/>
                  </a:cxn>
                  <a:cxn ang="0">
                    <a:pos x="17" y="18"/>
                  </a:cxn>
                  <a:cxn ang="0">
                    <a:pos x="27" y="18"/>
                  </a:cxn>
                  <a:cxn ang="0">
                    <a:pos x="27" y="13"/>
                  </a:cxn>
                  <a:cxn ang="0">
                    <a:pos x="17" y="13"/>
                  </a:cxn>
                  <a:cxn ang="0">
                    <a:pos x="33" y="9"/>
                  </a:cxn>
                  <a:cxn ang="0">
                    <a:pos x="27" y="0"/>
                  </a:cxn>
                  <a:cxn ang="0">
                    <a:pos x="0" y="23"/>
                  </a:cxn>
                </a:cxnLst>
                <a:rect l="0" t="0" r="r" b="b"/>
                <a:pathLst>
                  <a:path w="33" h="28">
                    <a:moveTo>
                      <a:pt x="0" y="23"/>
                    </a:moveTo>
                    <a:lnTo>
                      <a:pt x="7" y="28"/>
                    </a:lnTo>
                    <a:lnTo>
                      <a:pt x="17" y="18"/>
                    </a:lnTo>
                    <a:lnTo>
                      <a:pt x="27" y="18"/>
                    </a:lnTo>
                    <a:lnTo>
                      <a:pt x="27" y="13"/>
                    </a:lnTo>
                    <a:lnTo>
                      <a:pt x="17" y="13"/>
                    </a:lnTo>
                    <a:lnTo>
                      <a:pt x="33" y="9"/>
                    </a:lnTo>
                    <a:lnTo>
                      <a:pt x="27" y="0"/>
                    </a:lnTo>
                    <a:lnTo>
                      <a:pt x="0" y="23"/>
                    </a:lnTo>
                  </a:path>
                </a:pathLst>
              </a:custGeom>
              <a:grpFill/>
              <a:ln w="4763" cap="rnd">
                <a:solidFill>
                  <a:schemeClr val="bg1"/>
                </a:solidFill>
                <a:prstDash val="solid"/>
                <a:round/>
                <a:headEnd/>
                <a:tailEnd/>
              </a:ln>
            </p:spPr>
            <p:txBody>
              <a:bodyPr/>
              <a:lstStyle/>
              <a:p>
                <a:endParaRPr lang="it-IT"/>
              </a:p>
            </p:txBody>
          </p:sp>
        </p:grpSp>
        <p:grpSp>
          <p:nvGrpSpPr>
            <p:cNvPr id="4595" name="Group 1243"/>
            <p:cNvGrpSpPr>
              <a:grpSpLocks/>
            </p:cNvGrpSpPr>
            <p:nvPr/>
          </p:nvGrpSpPr>
          <p:grpSpPr bwMode="auto">
            <a:xfrm>
              <a:off x="2493114" y="4515772"/>
              <a:ext cx="31870" cy="48028"/>
              <a:chOff x="1661" y="1943"/>
              <a:chExt cx="19" cy="32"/>
            </a:xfrm>
            <a:solidFill>
              <a:schemeClr val="bg1">
                <a:lumMod val="75000"/>
              </a:schemeClr>
            </a:solidFill>
          </p:grpSpPr>
          <p:sp>
            <p:nvSpPr>
              <p:cNvPr id="6919" name="Freeform 1241"/>
              <p:cNvSpPr>
                <a:spLocks/>
              </p:cNvSpPr>
              <p:nvPr/>
            </p:nvSpPr>
            <p:spPr bwMode="auto">
              <a:xfrm>
                <a:off x="1661" y="1943"/>
                <a:ext cx="19" cy="32"/>
              </a:xfrm>
              <a:custGeom>
                <a:avLst/>
                <a:gdLst/>
                <a:ahLst/>
                <a:cxnLst>
                  <a:cxn ang="0">
                    <a:pos x="0" y="0"/>
                  </a:cxn>
                  <a:cxn ang="0">
                    <a:pos x="0" y="14"/>
                  </a:cxn>
                  <a:cxn ang="0">
                    <a:pos x="7" y="28"/>
                  </a:cxn>
                  <a:cxn ang="0">
                    <a:pos x="19" y="32"/>
                  </a:cxn>
                  <a:cxn ang="0">
                    <a:pos x="7" y="23"/>
                  </a:cxn>
                  <a:cxn ang="0">
                    <a:pos x="13" y="19"/>
                  </a:cxn>
                  <a:cxn ang="0">
                    <a:pos x="7" y="14"/>
                  </a:cxn>
                  <a:cxn ang="0">
                    <a:pos x="13" y="0"/>
                  </a:cxn>
                  <a:cxn ang="0">
                    <a:pos x="0" y="0"/>
                  </a:cxn>
                </a:cxnLst>
                <a:rect l="0" t="0" r="r" b="b"/>
                <a:pathLst>
                  <a:path w="19" h="32">
                    <a:moveTo>
                      <a:pt x="0" y="0"/>
                    </a:moveTo>
                    <a:lnTo>
                      <a:pt x="0" y="14"/>
                    </a:lnTo>
                    <a:lnTo>
                      <a:pt x="7" y="28"/>
                    </a:lnTo>
                    <a:lnTo>
                      <a:pt x="19" y="32"/>
                    </a:lnTo>
                    <a:lnTo>
                      <a:pt x="7" y="23"/>
                    </a:lnTo>
                    <a:lnTo>
                      <a:pt x="13" y="19"/>
                    </a:lnTo>
                    <a:lnTo>
                      <a:pt x="7" y="14"/>
                    </a:lnTo>
                    <a:lnTo>
                      <a:pt x="13" y="0"/>
                    </a:lnTo>
                    <a:lnTo>
                      <a:pt x="0" y="0"/>
                    </a:lnTo>
                    <a:close/>
                  </a:path>
                </a:pathLst>
              </a:custGeom>
              <a:grpFill/>
              <a:ln w="9525">
                <a:solidFill>
                  <a:schemeClr val="bg1"/>
                </a:solidFill>
                <a:round/>
                <a:headEnd/>
                <a:tailEnd/>
              </a:ln>
            </p:spPr>
            <p:txBody>
              <a:bodyPr/>
              <a:lstStyle/>
              <a:p>
                <a:endParaRPr lang="it-IT"/>
              </a:p>
            </p:txBody>
          </p:sp>
          <p:sp>
            <p:nvSpPr>
              <p:cNvPr id="6920" name="Freeform 1242"/>
              <p:cNvSpPr>
                <a:spLocks/>
              </p:cNvSpPr>
              <p:nvPr/>
            </p:nvSpPr>
            <p:spPr bwMode="auto">
              <a:xfrm>
                <a:off x="1661" y="1943"/>
                <a:ext cx="19" cy="32"/>
              </a:xfrm>
              <a:custGeom>
                <a:avLst/>
                <a:gdLst/>
                <a:ahLst/>
                <a:cxnLst>
                  <a:cxn ang="0">
                    <a:pos x="0" y="0"/>
                  </a:cxn>
                  <a:cxn ang="0">
                    <a:pos x="0" y="14"/>
                  </a:cxn>
                  <a:cxn ang="0">
                    <a:pos x="7" y="28"/>
                  </a:cxn>
                  <a:cxn ang="0">
                    <a:pos x="19" y="32"/>
                  </a:cxn>
                  <a:cxn ang="0">
                    <a:pos x="7" y="23"/>
                  </a:cxn>
                  <a:cxn ang="0">
                    <a:pos x="13" y="19"/>
                  </a:cxn>
                  <a:cxn ang="0">
                    <a:pos x="7" y="14"/>
                  </a:cxn>
                  <a:cxn ang="0">
                    <a:pos x="13" y="0"/>
                  </a:cxn>
                  <a:cxn ang="0">
                    <a:pos x="0" y="0"/>
                  </a:cxn>
                </a:cxnLst>
                <a:rect l="0" t="0" r="r" b="b"/>
                <a:pathLst>
                  <a:path w="19" h="32">
                    <a:moveTo>
                      <a:pt x="0" y="0"/>
                    </a:moveTo>
                    <a:lnTo>
                      <a:pt x="0" y="14"/>
                    </a:lnTo>
                    <a:lnTo>
                      <a:pt x="7" y="28"/>
                    </a:lnTo>
                    <a:lnTo>
                      <a:pt x="19" y="32"/>
                    </a:lnTo>
                    <a:lnTo>
                      <a:pt x="7" y="23"/>
                    </a:lnTo>
                    <a:lnTo>
                      <a:pt x="13" y="19"/>
                    </a:lnTo>
                    <a:lnTo>
                      <a:pt x="7" y="14"/>
                    </a:lnTo>
                    <a:lnTo>
                      <a:pt x="13"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4596" name="Group 1246"/>
            <p:cNvGrpSpPr>
              <a:grpSpLocks/>
            </p:cNvGrpSpPr>
            <p:nvPr/>
          </p:nvGrpSpPr>
          <p:grpSpPr bwMode="auto">
            <a:xfrm>
              <a:off x="2493114" y="4515772"/>
              <a:ext cx="31870" cy="48028"/>
              <a:chOff x="1661" y="1943"/>
              <a:chExt cx="19" cy="32"/>
            </a:xfrm>
            <a:solidFill>
              <a:schemeClr val="bg1">
                <a:lumMod val="75000"/>
              </a:schemeClr>
            </a:solidFill>
          </p:grpSpPr>
          <p:sp>
            <p:nvSpPr>
              <p:cNvPr id="6917" name="Freeform 1244"/>
              <p:cNvSpPr>
                <a:spLocks/>
              </p:cNvSpPr>
              <p:nvPr/>
            </p:nvSpPr>
            <p:spPr bwMode="auto">
              <a:xfrm>
                <a:off x="1661" y="1943"/>
                <a:ext cx="19" cy="32"/>
              </a:xfrm>
              <a:custGeom>
                <a:avLst/>
                <a:gdLst/>
                <a:ahLst/>
                <a:cxnLst>
                  <a:cxn ang="0">
                    <a:pos x="0" y="0"/>
                  </a:cxn>
                  <a:cxn ang="0">
                    <a:pos x="0" y="14"/>
                  </a:cxn>
                  <a:cxn ang="0">
                    <a:pos x="7" y="28"/>
                  </a:cxn>
                  <a:cxn ang="0">
                    <a:pos x="19" y="32"/>
                  </a:cxn>
                  <a:cxn ang="0">
                    <a:pos x="7" y="23"/>
                  </a:cxn>
                  <a:cxn ang="0">
                    <a:pos x="13" y="19"/>
                  </a:cxn>
                  <a:cxn ang="0">
                    <a:pos x="7" y="14"/>
                  </a:cxn>
                  <a:cxn ang="0">
                    <a:pos x="13" y="0"/>
                  </a:cxn>
                  <a:cxn ang="0">
                    <a:pos x="0" y="0"/>
                  </a:cxn>
                </a:cxnLst>
                <a:rect l="0" t="0" r="r" b="b"/>
                <a:pathLst>
                  <a:path w="19" h="32">
                    <a:moveTo>
                      <a:pt x="0" y="0"/>
                    </a:moveTo>
                    <a:lnTo>
                      <a:pt x="0" y="14"/>
                    </a:lnTo>
                    <a:lnTo>
                      <a:pt x="7" y="28"/>
                    </a:lnTo>
                    <a:lnTo>
                      <a:pt x="19" y="32"/>
                    </a:lnTo>
                    <a:lnTo>
                      <a:pt x="7" y="23"/>
                    </a:lnTo>
                    <a:lnTo>
                      <a:pt x="13" y="19"/>
                    </a:lnTo>
                    <a:lnTo>
                      <a:pt x="7" y="14"/>
                    </a:lnTo>
                    <a:lnTo>
                      <a:pt x="13" y="0"/>
                    </a:lnTo>
                    <a:lnTo>
                      <a:pt x="0" y="0"/>
                    </a:lnTo>
                    <a:close/>
                  </a:path>
                </a:pathLst>
              </a:custGeom>
              <a:grpFill/>
              <a:ln w="9525">
                <a:solidFill>
                  <a:schemeClr val="bg1"/>
                </a:solidFill>
                <a:round/>
                <a:headEnd/>
                <a:tailEnd/>
              </a:ln>
            </p:spPr>
            <p:txBody>
              <a:bodyPr/>
              <a:lstStyle/>
              <a:p>
                <a:endParaRPr lang="it-IT"/>
              </a:p>
            </p:txBody>
          </p:sp>
          <p:sp>
            <p:nvSpPr>
              <p:cNvPr id="6918" name="Freeform 1245"/>
              <p:cNvSpPr>
                <a:spLocks/>
              </p:cNvSpPr>
              <p:nvPr/>
            </p:nvSpPr>
            <p:spPr bwMode="auto">
              <a:xfrm>
                <a:off x="1661" y="1943"/>
                <a:ext cx="19" cy="32"/>
              </a:xfrm>
              <a:custGeom>
                <a:avLst/>
                <a:gdLst/>
                <a:ahLst/>
                <a:cxnLst>
                  <a:cxn ang="0">
                    <a:pos x="0" y="0"/>
                  </a:cxn>
                  <a:cxn ang="0">
                    <a:pos x="0" y="14"/>
                  </a:cxn>
                  <a:cxn ang="0">
                    <a:pos x="7" y="28"/>
                  </a:cxn>
                  <a:cxn ang="0">
                    <a:pos x="19" y="32"/>
                  </a:cxn>
                  <a:cxn ang="0">
                    <a:pos x="7" y="23"/>
                  </a:cxn>
                  <a:cxn ang="0">
                    <a:pos x="13" y="19"/>
                  </a:cxn>
                  <a:cxn ang="0">
                    <a:pos x="7" y="14"/>
                  </a:cxn>
                  <a:cxn ang="0">
                    <a:pos x="13" y="0"/>
                  </a:cxn>
                  <a:cxn ang="0">
                    <a:pos x="0" y="0"/>
                  </a:cxn>
                </a:cxnLst>
                <a:rect l="0" t="0" r="r" b="b"/>
                <a:pathLst>
                  <a:path w="19" h="32">
                    <a:moveTo>
                      <a:pt x="0" y="0"/>
                    </a:moveTo>
                    <a:lnTo>
                      <a:pt x="0" y="14"/>
                    </a:lnTo>
                    <a:lnTo>
                      <a:pt x="7" y="28"/>
                    </a:lnTo>
                    <a:lnTo>
                      <a:pt x="19" y="32"/>
                    </a:lnTo>
                    <a:lnTo>
                      <a:pt x="7" y="23"/>
                    </a:lnTo>
                    <a:lnTo>
                      <a:pt x="13" y="19"/>
                    </a:lnTo>
                    <a:lnTo>
                      <a:pt x="7" y="14"/>
                    </a:lnTo>
                    <a:lnTo>
                      <a:pt x="13" y="0"/>
                    </a:lnTo>
                    <a:lnTo>
                      <a:pt x="0" y="0"/>
                    </a:lnTo>
                  </a:path>
                </a:pathLst>
              </a:custGeom>
              <a:grpFill/>
              <a:ln w="4763" cap="rnd">
                <a:solidFill>
                  <a:schemeClr val="bg1"/>
                </a:solidFill>
                <a:prstDash val="solid"/>
                <a:round/>
                <a:headEnd/>
                <a:tailEnd/>
              </a:ln>
            </p:spPr>
            <p:txBody>
              <a:bodyPr/>
              <a:lstStyle/>
              <a:p>
                <a:endParaRPr lang="it-IT"/>
              </a:p>
            </p:txBody>
          </p:sp>
        </p:grpSp>
        <p:grpSp>
          <p:nvGrpSpPr>
            <p:cNvPr id="4597" name="Group 1249"/>
            <p:cNvGrpSpPr>
              <a:grpSpLocks/>
            </p:cNvGrpSpPr>
            <p:nvPr/>
          </p:nvGrpSpPr>
          <p:grpSpPr bwMode="auto">
            <a:xfrm>
              <a:off x="2566919" y="4593817"/>
              <a:ext cx="88902" cy="48028"/>
              <a:chOff x="1705" y="1995"/>
              <a:chExt cx="53" cy="32"/>
            </a:xfrm>
            <a:solidFill>
              <a:schemeClr val="bg1">
                <a:lumMod val="75000"/>
              </a:schemeClr>
            </a:solidFill>
          </p:grpSpPr>
          <p:sp>
            <p:nvSpPr>
              <p:cNvPr id="6915" name="Freeform 1247"/>
              <p:cNvSpPr>
                <a:spLocks/>
              </p:cNvSpPr>
              <p:nvPr/>
            </p:nvSpPr>
            <p:spPr bwMode="auto">
              <a:xfrm>
                <a:off x="1705" y="1995"/>
                <a:ext cx="53" cy="32"/>
              </a:xfrm>
              <a:custGeom>
                <a:avLst/>
                <a:gdLst/>
                <a:ahLst/>
                <a:cxnLst>
                  <a:cxn ang="0">
                    <a:pos x="0" y="0"/>
                  </a:cxn>
                  <a:cxn ang="0">
                    <a:pos x="5" y="14"/>
                  </a:cxn>
                  <a:cxn ang="0">
                    <a:pos x="22" y="19"/>
                  </a:cxn>
                  <a:cxn ang="0">
                    <a:pos x="32" y="23"/>
                  </a:cxn>
                  <a:cxn ang="0">
                    <a:pos x="32" y="28"/>
                  </a:cxn>
                  <a:cxn ang="0">
                    <a:pos x="42" y="32"/>
                  </a:cxn>
                  <a:cxn ang="0">
                    <a:pos x="53" y="32"/>
                  </a:cxn>
                  <a:cxn ang="0">
                    <a:pos x="26" y="4"/>
                  </a:cxn>
                  <a:cxn ang="0">
                    <a:pos x="5" y="0"/>
                  </a:cxn>
                  <a:cxn ang="0">
                    <a:pos x="0" y="0"/>
                  </a:cxn>
                </a:cxnLst>
                <a:rect l="0" t="0" r="r" b="b"/>
                <a:pathLst>
                  <a:path w="53" h="32">
                    <a:moveTo>
                      <a:pt x="0" y="0"/>
                    </a:moveTo>
                    <a:lnTo>
                      <a:pt x="5" y="14"/>
                    </a:lnTo>
                    <a:lnTo>
                      <a:pt x="22" y="19"/>
                    </a:lnTo>
                    <a:lnTo>
                      <a:pt x="32" y="23"/>
                    </a:lnTo>
                    <a:lnTo>
                      <a:pt x="32" y="28"/>
                    </a:lnTo>
                    <a:lnTo>
                      <a:pt x="42" y="32"/>
                    </a:lnTo>
                    <a:lnTo>
                      <a:pt x="53" y="32"/>
                    </a:lnTo>
                    <a:lnTo>
                      <a:pt x="26" y="4"/>
                    </a:lnTo>
                    <a:lnTo>
                      <a:pt x="5" y="0"/>
                    </a:lnTo>
                    <a:lnTo>
                      <a:pt x="0" y="0"/>
                    </a:lnTo>
                    <a:close/>
                  </a:path>
                </a:pathLst>
              </a:custGeom>
              <a:grpFill/>
              <a:ln w="9525">
                <a:solidFill>
                  <a:schemeClr val="bg1"/>
                </a:solidFill>
                <a:round/>
                <a:headEnd/>
                <a:tailEnd/>
              </a:ln>
            </p:spPr>
            <p:txBody>
              <a:bodyPr/>
              <a:lstStyle/>
              <a:p>
                <a:endParaRPr lang="it-IT"/>
              </a:p>
            </p:txBody>
          </p:sp>
          <p:sp>
            <p:nvSpPr>
              <p:cNvPr id="6916" name="Freeform 1248"/>
              <p:cNvSpPr>
                <a:spLocks/>
              </p:cNvSpPr>
              <p:nvPr/>
            </p:nvSpPr>
            <p:spPr bwMode="auto">
              <a:xfrm>
                <a:off x="1705" y="1995"/>
                <a:ext cx="53" cy="32"/>
              </a:xfrm>
              <a:custGeom>
                <a:avLst/>
                <a:gdLst/>
                <a:ahLst/>
                <a:cxnLst>
                  <a:cxn ang="0">
                    <a:pos x="0" y="0"/>
                  </a:cxn>
                  <a:cxn ang="0">
                    <a:pos x="5" y="14"/>
                  </a:cxn>
                  <a:cxn ang="0">
                    <a:pos x="22" y="19"/>
                  </a:cxn>
                  <a:cxn ang="0">
                    <a:pos x="32" y="23"/>
                  </a:cxn>
                  <a:cxn ang="0">
                    <a:pos x="32" y="28"/>
                  </a:cxn>
                  <a:cxn ang="0">
                    <a:pos x="42" y="32"/>
                  </a:cxn>
                  <a:cxn ang="0">
                    <a:pos x="53" y="32"/>
                  </a:cxn>
                  <a:cxn ang="0">
                    <a:pos x="26" y="4"/>
                  </a:cxn>
                  <a:cxn ang="0">
                    <a:pos x="5" y="0"/>
                  </a:cxn>
                  <a:cxn ang="0">
                    <a:pos x="0" y="0"/>
                  </a:cxn>
                </a:cxnLst>
                <a:rect l="0" t="0" r="r" b="b"/>
                <a:pathLst>
                  <a:path w="53" h="32">
                    <a:moveTo>
                      <a:pt x="0" y="0"/>
                    </a:moveTo>
                    <a:lnTo>
                      <a:pt x="5" y="14"/>
                    </a:lnTo>
                    <a:lnTo>
                      <a:pt x="22" y="19"/>
                    </a:lnTo>
                    <a:lnTo>
                      <a:pt x="32" y="23"/>
                    </a:lnTo>
                    <a:lnTo>
                      <a:pt x="32" y="28"/>
                    </a:lnTo>
                    <a:lnTo>
                      <a:pt x="42" y="32"/>
                    </a:lnTo>
                    <a:lnTo>
                      <a:pt x="53" y="32"/>
                    </a:lnTo>
                    <a:lnTo>
                      <a:pt x="26" y="4"/>
                    </a:lnTo>
                    <a:lnTo>
                      <a:pt x="5"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4598" name="Group 1252"/>
            <p:cNvGrpSpPr>
              <a:grpSpLocks/>
            </p:cNvGrpSpPr>
            <p:nvPr/>
          </p:nvGrpSpPr>
          <p:grpSpPr bwMode="auto">
            <a:xfrm>
              <a:off x="2566919" y="4593817"/>
              <a:ext cx="88902" cy="48028"/>
              <a:chOff x="1705" y="1995"/>
              <a:chExt cx="53" cy="32"/>
            </a:xfrm>
            <a:solidFill>
              <a:schemeClr val="bg1">
                <a:lumMod val="75000"/>
              </a:schemeClr>
            </a:solidFill>
          </p:grpSpPr>
          <p:sp>
            <p:nvSpPr>
              <p:cNvPr id="6913" name="Freeform 1250"/>
              <p:cNvSpPr>
                <a:spLocks/>
              </p:cNvSpPr>
              <p:nvPr/>
            </p:nvSpPr>
            <p:spPr bwMode="auto">
              <a:xfrm>
                <a:off x="1705" y="1995"/>
                <a:ext cx="53" cy="32"/>
              </a:xfrm>
              <a:custGeom>
                <a:avLst/>
                <a:gdLst/>
                <a:ahLst/>
                <a:cxnLst>
                  <a:cxn ang="0">
                    <a:pos x="0" y="0"/>
                  </a:cxn>
                  <a:cxn ang="0">
                    <a:pos x="5" y="14"/>
                  </a:cxn>
                  <a:cxn ang="0">
                    <a:pos x="22" y="19"/>
                  </a:cxn>
                  <a:cxn ang="0">
                    <a:pos x="32" y="23"/>
                  </a:cxn>
                  <a:cxn ang="0">
                    <a:pos x="32" y="28"/>
                  </a:cxn>
                  <a:cxn ang="0">
                    <a:pos x="42" y="32"/>
                  </a:cxn>
                  <a:cxn ang="0">
                    <a:pos x="53" y="32"/>
                  </a:cxn>
                  <a:cxn ang="0">
                    <a:pos x="26" y="4"/>
                  </a:cxn>
                  <a:cxn ang="0">
                    <a:pos x="5" y="0"/>
                  </a:cxn>
                  <a:cxn ang="0">
                    <a:pos x="0" y="0"/>
                  </a:cxn>
                </a:cxnLst>
                <a:rect l="0" t="0" r="r" b="b"/>
                <a:pathLst>
                  <a:path w="53" h="32">
                    <a:moveTo>
                      <a:pt x="0" y="0"/>
                    </a:moveTo>
                    <a:lnTo>
                      <a:pt x="5" y="14"/>
                    </a:lnTo>
                    <a:lnTo>
                      <a:pt x="22" y="19"/>
                    </a:lnTo>
                    <a:lnTo>
                      <a:pt x="32" y="23"/>
                    </a:lnTo>
                    <a:lnTo>
                      <a:pt x="32" y="28"/>
                    </a:lnTo>
                    <a:lnTo>
                      <a:pt x="42" y="32"/>
                    </a:lnTo>
                    <a:lnTo>
                      <a:pt x="53" y="32"/>
                    </a:lnTo>
                    <a:lnTo>
                      <a:pt x="26" y="4"/>
                    </a:lnTo>
                    <a:lnTo>
                      <a:pt x="5" y="0"/>
                    </a:lnTo>
                    <a:lnTo>
                      <a:pt x="0" y="0"/>
                    </a:lnTo>
                    <a:close/>
                  </a:path>
                </a:pathLst>
              </a:custGeom>
              <a:grpFill/>
              <a:ln w="9525">
                <a:solidFill>
                  <a:schemeClr val="bg1"/>
                </a:solidFill>
                <a:round/>
                <a:headEnd/>
                <a:tailEnd/>
              </a:ln>
            </p:spPr>
            <p:txBody>
              <a:bodyPr/>
              <a:lstStyle/>
              <a:p>
                <a:endParaRPr lang="it-IT"/>
              </a:p>
            </p:txBody>
          </p:sp>
          <p:sp>
            <p:nvSpPr>
              <p:cNvPr id="6914" name="Freeform 1251"/>
              <p:cNvSpPr>
                <a:spLocks/>
              </p:cNvSpPr>
              <p:nvPr/>
            </p:nvSpPr>
            <p:spPr bwMode="auto">
              <a:xfrm>
                <a:off x="1705" y="1995"/>
                <a:ext cx="53" cy="32"/>
              </a:xfrm>
              <a:custGeom>
                <a:avLst/>
                <a:gdLst/>
                <a:ahLst/>
                <a:cxnLst>
                  <a:cxn ang="0">
                    <a:pos x="0" y="0"/>
                  </a:cxn>
                  <a:cxn ang="0">
                    <a:pos x="5" y="14"/>
                  </a:cxn>
                  <a:cxn ang="0">
                    <a:pos x="22" y="19"/>
                  </a:cxn>
                  <a:cxn ang="0">
                    <a:pos x="32" y="23"/>
                  </a:cxn>
                  <a:cxn ang="0">
                    <a:pos x="32" y="28"/>
                  </a:cxn>
                  <a:cxn ang="0">
                    <a:pos x="42" y="32"/>
                  </a:cxn>
                  <a:cxn ang="0">
                    <a:pos x="53" y="32"/>
                  </a:cxn>
                  <a:cxn ang="0">
                    <a:pos x="26" y="4"/>
                  </a:cxn>
                  <a:cxn ang="0">
                    <a:pos x="5" y="0"/>
                  </a:cxn>
                  <a:cxn ang="0">
                    <a:pos x="0" y="0"/>
                  </a:cxn>
                </a:cxnLst>
                <a:rect l="0" t="0" r="r" b="b"/>
                <a:pathLst>
                  <a:path w="53" h="32">
                    <a:moveTo>
                      <a:pt x="0" y="0"/>
                    </a:moveTo>
                    <a:lnTo>
                      <a:pt x="5" y="14"/>
                    </a:lnTo>
                    <a:lnTo>
                      <a:pt x="22" y="19"/>
                    </a:lnTo>
                    <a:lnTo>
                      <a:pt x="32" y="23"/>
                    </a:lnTo>
                    <a:lnTo>
                      <a:pt x="32" y="28"/>
                    </a:lnTo>
                    <a:lnTo>
                      <a:pt x="42" y="32"/>
                    </a:lnTo>
                    <a:lnTo>
                      <a:pt x="53" y="32"/>
                    </a:lnTo>
                    <a:lnTo>
                      <a:pt x="26" y="4"/>
                    </a:lnTo>
                    <a:lnTo>
                      <a:pt x="5" y="0"/>
                    </a:lnTo>
                    <a:lnTo>
                      <a:pt x="0" y="0"/>
                    </a:lnTo>
                  </a:path>
                </a:pathLst>
              </a:custGeom>
              <a:grpFill/>
              <a:ln w="4763" cap="rnd">
                <a:solidFill>
                  <a:schemeClr val="bg1"/>
                </a:solidFill>
                <a:prstDash val="solid"/>
                <a:round/>
                <a:headEnd/>
                <a:tailEnd/>
              </a:ln>
            </p:spPr>
            <p:txBody>
              <a:bodyPr/>
              <a:lstStyle/>
              <a:p>
                <a:endParaRPr lang="it-IT"/>
              </a:p>
            </p:txBody>
          </p:sp>
        </p:grpSp>
        <p:sp>
          <p:nvSpPr>
            <p:cNvPr id="4454" name="Freeform 1253"/>
            <p:cNvSpPr>
              <a:spLocks/>
            </p:cNvSpPr>
            <p:nvPr/>
          </p:nvSpPr>
          <p:spPr bwMode="auto">
            <a:xfrm>
              <a:off x="4328179" y="4170568"/>
              <a:ext cx="179481" cy="105062"/>
            </a:xfrm>
            <a:custGeom>
              <a:avLst/>
              <a:gdLst/>
              <a:ahLst/>
              <a:cxnLst>
                <a:cxn ang="0">
                  <a:pos x="0" y="23"/>
                </a:cxn>
                <a:cxn ang="0">
                  <a:pos x="5" y="28"/>
                </a:cxn>
                <a:cxn ang="0">
                  <a:pos x="17" y="23"/>
                </a:cxn>
                <a:cxn ang="0">
                  <a:pos x="27" y="28"/>
                </a:cxn>
                <a:cxn ang="0">
                  <a:pos x="5" y="37"/>
                </a:cxn>
                <a:cxn ang="0">
                  <a:pos x="17" y="37"/>
                </a:cxn>
                <a:cxn ang="0">
                  <a:pos x="27" y="52"/>
                </a:cxn>
                <a:cxn ang="0">
                  <a:pos x="17" y="56"/>
                </a:cxn>
                <a:cxn ang="0">
                  <a:pos x="32" y="56"/>
                </a:cxn>
                <a:cxn ang="0">
                  <a:pos x="59" y="70"/>
                </a:cxn>
                <a:cxn ang="0">
                  <a:pos x="102" y="47"/>
                </a:cxn>
                <a:cxn ang="0">
                  <a:pos x="107" y="37"/>
                </a:cxn>
                <a:cxn ang="0">
                  <a:pos x="107" y="23"/>
                </a:cxn>
                <a:cxn ang="0">
                  <a:pos x="96" y="19"/>
                </a:cxn>
                <a:cxn ang="0">
                  <a:pos x="96" y="4"/>
                </a:cxn>
                <a:cxn ang="0">
                  <a:pos x="90" y="4"/>
                </a:cxn>
                <a:cxn ang="0">
                  <a:pos x="80" y="0"/>
                </a:cxn>
                <a:cxn ang="0">
                  <a:pos x="70" y="9"/>
                </a:cxn>
                <a:cxn ang="0">
                  <a:pos x="63" y="9"/>
                </a:cxn>
                <a:cxn ang="0">
                  <a:pos x="48" y="9"/>
                </a:cxn>
                <a:cxn ang="0">
                  <a:pos x="43" y="19"/>
                </a:cxn>
                <a:cxn ang="0">
                  <a:pos x="43" y="9"/>
                </a:cxn>
                <a:cxn ang="0">
                  <a:pos x="38" y="23"/>
                </a:cxn>
                <a:cxn ang="0">
                  <a:pos x="32" y="28"/>
                </a:cxn>
                <a:cxn ang="0">
                  <a:pos x="32" y="9"/>
                </a:cxn>
                <a:cxn ang="0">
                  <a:pos x="17" y="4"/>
                </a:cxn>
                <a:cxn ang="0">
                  <a:pos x="11" y="4"/>
                </a:cxn>
                <a:cxn ang="0">
                  <a:pos x="11" y="9"/>
                </a:cxn>
                <a:cxn ang="0">
                  <a:pos x="5" y="9"/>
                </a:cxn>
                <a:cxn ang="0">
                  <a:pos x="5" y="19"/>
                </a:cxn>
                <a:cxn ang="0">
                  <a:pos x="0" y="23"/>
                </a:cxn>
              </a:cxnLst>
              <a:rect l="0" t="0" r="r" b="b"/>
              <a:pathLst>
                <a:path w="107" h="70">
                  <a:moveTo>
                    <a:pt x="0" y="23"/>
                  </a:moveTo>
                  <a:lnTo>
                    <a:pt x="5" y="28"/>
                  </a:lnTo>
                  <a:lnTo>
                    <a:pt x="17" y="23"/>
                  </a:lnTo>
                  <a:lnTo>
                    <a:pt x="27" y="28"/>
                  </a:lnTo>
                  <a:lnTo>
                    <a:pt x="5" y="37"/>
                  </a:lnTo>
                  <a:lnTo>
                    <a:pt x="17" y="37"/>
                  </a:lnTo>
                  <a:lnTo>
                    <a:pt x="27" y="52"/>
                  </a:lnTo>
                  <a:lnTo>
                    <a:pt x="17" y="56"/>
                  </a:lnTo>
                  <a:lnTo>
                    <a:pt x="32" y="56"/>
                  </a:lnTo>
                  <a:lnTo>
                    <a:pt x="59" y="70"/>
                  </a:lnTo>
                  <a:lnTo>
                    <a:pt x="102" y="47"/>
                  </a:lnTo>
                  <a:lnTo>
                    <a:pt x="107" y="37"/>
                  </a:lnTo>
                  <a:lnTo>
                    <a:pt x="107" y="23"/>
                  </a:lnTo>
                  <a:lnTo>
                    <a:pt x="96" y="19"/>
                  </a:lnTo>
                  <a:lnTo>
                    <a:pt x="96" y="4"/>
                  </a:lnTo>
                  <a:lnTo>
                    <a:pt x="90" y="4"/>
                  </a:lnTo>
                  <a:lnTo>
                    <a:pt x="80" y="0"/>
                  </a:lnTo>
                  <a:lnTo>
                    <a:pt x="70" y="9"/>
                  </a:lnTo>
                  <a:lnTo>
                    <a:pt x="63" y="9"/>
                  </a:lnTo>
                  <a:lnTo>
                    <a:pt x="48" y="9"/>
                  </a:lnTo>
                  <a:lnTo>
                    <a:pt x="43" y="19"/>
                  </a:lnTo>
                  <a:lnTo>
                    <a:pt x="43" y="9"/>
                  </a:lnTo>
                  <a:lnTo>
                    <a:pt x="38" y="23"/>
                  </a:lnTo>
                  <a:lnTo>
                    <a:pt x="32" y="28"/>
                  </a:lnTo>
                  <a:lnTo>
                    <a:pt x="32" y="9"/>
                  </a:lnTo>
                  <a:lnTo>
                    <a:pt x="17" y="4"/>
                  </a:lnTo>
                  <a:lnTo>
                    <a:pt x="11" y="4"/>
                  </a:lnTo>
                  <a:lnTo>
                    <a:pt x="11" y="9"/>
                  </a:lnTo>
                  <a:lnTo>
                    <a:pt x="5" y="9"/>
                  </a:lnTo>
                  <a:lnTo>
                    <a:pt x="5" y="19"/>
                  </a:lnTo>
                  <a:lnTo>
                    <a:pt x="0" y="23"/>
                  </a:lnTo>
                  <a:close/>
                </a:path>
              </a:pathLst>
            </a:custGeom>
            <a:solidFill>
              <a:srgbClr val="000066"/>
            </a:solidFill>
            <a:ln w="9525">
              <a:solidFill>
                <a:schemeClr val="bg1"/>
              </a:solidFill>
              <a:round/>
              <a:headEnd/>
              <a:tailEnd/>
            </a:ln>
          </p:spPr>
          <p:txBody>
            <a:bodyPr/>
            <a:lstStyle/>
            <a:p>
              <a:endParaRPr lang="it-IT"/>
            </a:p>
          </p:txBody>
        </p:sp>
        <p:grpSp>
          <p:nvGrpSpPr>
            <p:cNvPr id="4599" name="Group 1261"/>
            <p:cNvGrpSpPr>
              <a:grpSpLocks/>
            </p:cNvGrpSpPr>
            <p:nvPr/>
          </p:nvGrpSpPr>
          <p:grpSpPr bwMode="auto">
            <a:xfrm>
              <a:off x="4427145" y="3796850"/>
              <a:ext cx="6710" cy="12006"/>
              <a:chOff x="2814" y="1464"/>
              <a:chExt cx="4" cy="8"/>
            </a:xfrm>
            <a:solidFill>
              <a:schemeClr val="bg1">
                <a:lumMod val="75000"/>
              </a:schemeClr>
            </a:solidFill>
          </p:grpSpPr>
          <p:sp>
            <p:nvSpPr>
              <p:cNvPr id="6911" name="Freeform 1259"/>
              <p:cNvSpPr>
                <a:spLocks/>
              </p:cNvSpPr>
              <p:nvPr/>
            </p:nvSpPr>
            <p:spPr bwMode="auto">
              <a:xfrm>
                <a:off x="2814" y="1464"/>
                <a:ext cx="4" cy="8"/>
              </a:xfrm>
              <a:custGeom>
                <a:avLst/>
                <a:gdLst/>
                <a:ahLst/>
                <a:cxnLst>
                  <a:cxn ang="0">
                    <a:pos x="0" y="0"/>
                  </a:cxn>
                  <a:cxn ang="0">
                    <a:pos x="0" y="8"/>
                  </a:cxn>
                  <a:cxn ang="0">
                    <a:pos x="4" y="8"/>
                  </a:cxn>
                  <a:cxn ang="0">
                    <a:pos x="0" y="0"/>
                  </a:cxn>
                </a:cxnLst>
                <a:rect l="0" t="0" r="r" b="b"/>
                <a:pathLst>
                  <a:path w="4" h="8">
                    <a:moveTo>
                      <a:pt x="0" y="0"/>
                    </a:moveTo>
                    <a:lnTo>
                      <a:pt x="0" y="8"/>
                    </a:lnTo>
                    <a:lnTo>
                      <a:pt x="4" y="8"/>
                    </a:lnTo>
                    <a:lnTo>
                      <a:pt x="0" y="0"/>
                    </a:lnTo>
                    <a:close/>
                  </a:path>
                </a:pathLst>
              </a:custGeom>
              <a:grpFill/>
              <a:ln w="9525">
                <a:solidFill>
                  <a:schemeClr val="bg1"/>
                </a:solidFill>
                <a:round/>
                <a:headEnd/>
                <a:tailEnd/>
              </a:ln>
            </p:spPr>
            <p:txBody>
              <a:bodyPr/>
              <a:lstStyle/>
              <a:p>
                <a:endParaRPr lang="it-IT"/>
              </a:p>
            </p:txBody>
          </p:sp>
          <p:sp>
            <p:nvSpPr>
              <p:cNvPr id="6912" name="Freeform 1260"/>
              <p:cNvSpPr>
                <a:spLocks/>
              </p:cNvSpPr>
              <p:nvPr/>
            </p:nvSpPr>
            <p:spPr bwMode="auto">
              <a:xfrm>
                <a:off x="2814" y="1464"/>
                <a:ext cx="4" cy="8"/>
              </a:xfrm>
              <a:custGeom>
                <a:avLst/>
                <a:gdLst/>
                <a:ahLst/>
                <a:cxnLst>
                  <a:cxn ang="0">
                    <a:pos x="0" y="0"/>
                  </a:cxn>
                  <a:cxn ang="0">
                    <a:pos x="0" y="8"/>
                  </a:cxn>
                  <a:cxn ang="0">
                    <a:pos x="4" y="8"/>
                  </a:cxn>
                  <a:cxn ang="0">
                    <a:pos x="0" y="0"/>
                  </a:cxn>
                </a:cxnLst>
                <a:rect l="0" t="0" r="r" b="b"/>
                <a:pathLst>
                  <a:path w="4" h="8">
                    <a:moveTo>
                      <a:pt x="0" y="0"/>
                    </a:moveTo>
                    <a:lnTo>
                      <a:pt x="0" y="8"/>
                    </a:lnTo>
                    <a:lnTo>
                      <a:pt x="4" y="8"/>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4600" name="Group 1264"/>
            <p:cNvGrpSpPr>
              <a:grpSpLocks/>
            </p:cNvGrpSpPr>
            <p:nvPr/>
          </p:nvGrpSpPr>
          <p:grpSpPr bwMode="auto">
            <a:xfrm>
              <a:off x="4427145" y="3796850"/>
              <a:ext cx="6710" cy="12006"/>
              <a:chOff x="2814" y="1464"/>
              <a:chExt cx="4" cy="8"/>
            </a:xfrm>
            <a:solidFill>
              <a:schemeClr val="bg1">
                <a:lumMod val="75000"/>
              </a:schemeClr>
            </a:solidFill>
          </p:grpSpPr>
          <p:sp>
            <p:nvSpPr>
              <p:cNvPr id="6909" name="Freeform 1262"/>
              <p:cNvSpPr>
                <a:spLocks/>
              </p:cNvSpPr>
              <p:nvPr/>
            </p:nvSpPr>
            <p:spPr bwMode="auto">
              <a:xfrm>
                <a:off x="2814" y="1464"/>
                <a:ext cx="4" cy="8"/>
              </a:xfrm>
              <a:custGeom>
                <a:avLst/>
                <a:gdLst/>
                <a:ahLst/>
                <a:cxnLst>
                  <a:cxn ang="0">
                    <a:pos x="0" y="0"/>
                  </a:cxn>
                  <a:cxn ang="0">
                    <a:pos x="0" y="8"/>
                  </a:cxn>
                  <a:cxn ang="0">
                    <a:pos x="4" y="8"/>
                  </a:cxn>
                  <a:cxn ang="0">
                    <a:pos x="0" y="0"/>
                  </a:cxn>
                </a:cxnLst>
                <a:rect l="0" t="0" r="r" b="b"/>
                <a:pathLst>
                  <a:path w="4" h="8">
                    <a:moveTo>
                      <a:pt x="0" y="0"/>
                    </a:moveTo>
                    <a:lnTo>
                      <a:pt x="0" y="8"/>
                    </a:lnTo>
                    <a:lnTo>
                      <a:pt x="4" y="8"/>
                    </a:lnTo>
                    <a:lnTo>
                      <a:pt x="0" y="0"/>
                    </a:lnTo>
                    <a:close/>
                  </a:path>
                </a:pathLst>
              </a:custGeom>
              <a:grpFill/>
              <a:ln w="9525">
                <a:solidFill>
                  <a:schemeClr val="bg1"/>
                </a:solidFill>
                <a:round/>
                <a:headEnd/>
                <a:tailEnd/>
              </a:ln>
            </p:spPr>
            <p:txBody>
              <a:bodyPr/>
              <a:lstStyle/>
              <a:p>
                <a:endParaRPr lang="it-IT"/>
              </a:p>
            </p:txBody>
          </p:sp>
          <p:sp>
            <p:nvSpPr>
              <p:cNvPr id="6910" name="Freeform 1263"/>
              <p:cNvSpPr>
                <a:spLocks/>
              </p:cNvSpPr>
              <p:nvPr/>
            </p:nvSpPr>
            <p:spPr bwMode="auto">
              <a:xfrm>
                <a:off x="2814" y="1464"/>
                <a:ext cx="4" cy="8"/>
              </a:xfrm>
              <a:custGeom>
                <a:avLst/>
                <a:gdLst/>
                <a:ahLst/>
                <a:cxnLst>
                  <a:cxn ang="0">
                    <a:pos x="0" y="0"/>
                  </a:cxn>
                  <a:cxn ang="0">
                    <a:pos x="0" y="8"/>
                  </a:cxn>
                  <a:cxn ang="0">
                    <a:pos x="4" y="8"/>
                  </a:cxn>
                  <a:cxn ang="0">
                    <a:pos x="0" y="0"/>
                  </a:cxn>
                </a:cxnLst>
                <a:rect l="0" t="0" r="r" b="b"/>
                <a:pathLst>
                  <a:path w="4" h="8">
                    <a:moveTo>
                      <a:pt x="0" y="0"/>
                    </a:moveTo>
                    <a:lnTo>
                      <a:pt x="0" y="8"/>
                    </a:lnTo>
                    <a:lnTo>
                      <a:pt x="4" y="8"/>
                    </a:lnTo>
                    <a:lnTo>
                      <a:pt x="0" y="0"/>
                    </a:lnTo>
                  </a:path>
                </a:pathLst>
              </a:custGeom>
              <a:grpFill/>
              <a:ln w="4763" cap="rnd">
                <a:solidFill>
                  <a:schemeClr val="bg1"/>
                </a:solidFill>
                <a:prstDash val="solid"/>
                <a:round/>
                <a:headEnd/>
                <a:tailEnd/>
              </a:ln>
            </p:spPr>
            <p:txBody>
              <a:bodyPr/>
              <a:lstStyle/>
              <a:p>
                <a:endParaRPr lang="it-IT"/>
              </a:p>
            </p:txBody>
          </p:sp>
        </p:grpSp>
        <p:grpSp>
          <p:nvGrpSpPr>
            <p:cNvPr id="4602" name="Group 1267"/>
            <p:cNvGrpSpPr>
              <a:grpSpLocks/>
            </p:cNvGrpSpPr>
            <p:nvPr/>
          </p:nvGrpSpPr>
          <p:grpSpPr bwMode="auto">
            <a:xfrm>
              <a:off x="5470482" y="5566385"/>
              <a:ext cx="119095" cy="190611"/>
              <a:chOff x="3436" y="2643"/>
              <a:chExt cx="71" cy="127"/>
            </a:xfrm>
            <a:solidFill>
              <a:schemeClr val="bg1">
                <a:lumMod val="75000"/>
              </a:schemeClr>
            </a:solidFill>
          </p:grpSpPr>
          <p:sp>
            <p:nvSpPr>
              <p:cNvPr id="6907" name="Freeform 1265"/>
              <p:cNvSpPr>
                <a:spLocks/>
              </p:cNvSpPr>
              <p:nvPr/>
            </p:nvSpPr>
            <p:spPr bwMode="auto">
              <a:xfrm>
                <a:off x="3436" y="2643"/>
                <a:ext cx="71" cy="127"/>
              </a:xfrm>
              <a:custGeom>
                <a:avLst/>
                <a:gdLst/>
                <a:ahLst/>
                <a:cxnLst>
                  <a:cxn ang="0">
                    <a:pos x="0" y="89"/>
                  </a:cxn>
                  <a:cxn ang="0">
                    <a:pos x="7" y="113"/>
                  </a:cxn>
                  <a:cxn ang="0">
                    <a:pos x="17" y="127"/>
                  </a:cxn>
                  <a:cxn ang="0">
                    <a:pos x="33" y="127"/>
                  </a:cxn>
                  <a:cxn ang="0">
                    <a:pos x="39" y="118"/>
                  </a:cxn>
                  <a:cxn ang="0">
                    <a:pos x="60" y="57"/>
                  </a:cxn>
                  <a:cxn ang="0">
                    <a:pos x="65" y="29"/>
                  </a:cxn>
                  <a:cxn ang="0">
                    <a:pos x="71" y="33"/>
                  </a:cxn>
                  <a:cxn ang="0">
                    <a:pos x="71" y="29"/>
                  </a:cxn>
                  <a:cxn ang="0">
                    <a:pos x="65" y="5"/>
                  </a:cxn>
                  <a:cxn ang="0">
                    <a:pos x="60" y="0"/>
                  </a:cxn>
                  <a:cxn ang="0">
                    <a:pos x="54" y="9"/>
                  </a:cxn>
                  <a:cxn ang="0">
                    <a:pos x="49" y="9"/>
                  </a:cxn>
                  <a:cxn ang="0">
                    <a:pos x="49" y="24"/>
                  </a:cxn>
                  <a:cxn ang="0">
                    <a:pos x="17" y="38"/>
                  </a:cxn>
                  <a:cxn ang="0">
                    <a:pos x="7" y="52"/>
                  </a:cxn>
                  <a:cxn ang="0">
                    <a:pos x="17" y="75"/>
                  </a:cxn>
                  <a:cxn ang="0">
                    <a:pos x="0" y="89"/>
                  </a:cxn>
                </a:cxnLst>
                <a:rect l="0" t="0" r="r" b="b"/>
                <a:pathLst>
                  <a:path w="71" h="127">
                    <a:moveTo>
                      <a:pt x="0" y="89"/>
                    </a:moveTo>
                    <a:lnTo>
                      <a:pt x="7" y="113"/>
                    </a:lnTo>
                    <a:lnTo>
                      <a:pt x="17" y="127"/>
                    </a:lnTo>
                    <a:lnTo>
                      <a:pt x="33" y="127"/>
                    </a:lnTo>
                    <a:lnTo>
                      <a:pt x="39" y="118"/>
                    </a:lnTo>
                    <a:lnTo>
                      <a:pt x="60" y="57"/>
                    </a:lnTo>
                    <a:lnTo>
                      <a:pt x="65" y="29"/>
                    </a:lnTo>
                    <a:lnTo>
                      <a:pt x="71" y="33"/>
                    </a:lnTo>
                    <a:lnTo>
                      <a:pt x="71" y="29"/>
                    </a:lnTo>
                    <a:lnTo>
                      <a:pt x="65" y="5"/>
                    </a:lnTo>
                    <a:lnTo>
                      <a:pt x="60" y="0"/>
                    </a:lnTo>
                    <a:lnTo>
                      <a:pt x="54" y="9"/>
                    </a:lnTo>
                    <a:lnTo>
                      <a:pt x="49" y="9"/>
                    </a:lnTo>
                    <a:lnTo>
                      <a:pt x="49" y="24"/>
                    </a:lnTo>
                    <a:lnTo>
                      <a:pt x="17" y="38"/>
                    </a:lnTo>
                    <a:lnTo>
                      <a:pt x="7" y="52"/>
                    </a:lnTo>
                    <a:lnTo>
                      <a:pt x="17" y="75"/>
                    </a:lnTo>
                    <a:lnTo>
                      <a:pt x="0" y="89"/>
                    </a:lnTo>
                    <a:close/>
                  </a:path>
                </a:pathLst>
              </a:custGeom>
              <a:grpFill/>
              <a:ln w="9525">
                <a:solidFill>
                  <a:schemeClr val="bg1"/>
                </a:solidFill>
                <a:round/>
                <a:headEnd/>
                <a:tailEnd/>
              </a:ln>
            </p:spPr>
            <p:txBody>
              <a:bodyPr/>
              <a:lstStyle/>
              <a:p>
                <a:endParaRPr lang="it-IT"/>
              </a:p>
            </p:txBody>
          </p:sp>
          <p:sp>
            <p:nvSpPr>
              <p:cNvPr id="6908" name="Freeform 1266"/>
              <p:cNvSpPr>
                <a:spLocks/>
              </p:cNvSpPr>
              <p:nvPr/>
            </p:nvSpPr>
            <p:spPr bwMode="auto">
              <a:xfrm>
                <a:off x="3436" y="2643"/>
                <a:ext cx="71" cy="127"/>
              </a:xfrm>
              <a:custGeom>
                <a:avLst/>
                <a:gdLst/>
                <a:ahLst/>
                <a:cxnLst>
                  <a:cxn ang="0">
                    <a:pos x="0" y="89"/>
                  </a:cxn>
                  <a:cxn ang="0">
                    <a:pos x="7" y="113"/>
                  </a:cxn>
                  <a:cxn ang="0">
                    <a:pos x="17" y="127"/>
                  </a:cxn>
                  <a:cxn ang="0">
                    <a:pos x="33" y="127"/>
                  </a:cxn>
                  <a:cxn ang="0">
                    <a:pos x="39" y="118"/>
                  </a:cxn>
                  <a:cxn ang="0">
                    <a:pos x="60" y="57"/>
                  </a:cxn>
                  <a:cxn ang="0">
                    <a:pos x="65" y="29"/>
                  </a:cxn>
                  <a:cxn ang="0">
                    <a:pos x="71" y="33"/>
                  </a:cxn>
                  <a:cxn ang="0">
                    <a:pos x="71" y="29"/>
                  </a:cxn>
                  <a:cxn ang="0">
                    <a:pos x="65" y="5"/>
                  </a:cxn>
                  <a:cxn ang="0">
                    <a:pos x="60" y="0"/>
                  </a:cxn>
                  <a:cxn ang="0">
                    <a:pos x="54" y="9"/>
                  </a:cxn>
                  <a:cxn ang="0">
                    <a:pos x="49" y="9"/>
                  </a:cxn>
                  <a:cxn ang="0">
                    <a:pos x="49" y="24"/>
                  </a:cxn>
                  <a:cxn ang="0">
                    <a:pos x="17" y="38"/>
                  </a:cxn>
                  <a:cxn ang="0">
                    <a:pos x="7" y="52"/>
                  </a:cxn>
                  <a:cxn ang="0">
                    <a:pos x="17" y="75"/>
                  </a:cxn>
                  <a:cxn ang="0">
                    <a:pos x="0" y="89"/>
                  </a:cxn>
                </a:cxnLst>
                <a:rect l="0" t="0" r="r" b="b"/>
                <a:pathLst>
                  <a:path w="71" h="127">
                    <a:moveTo>
                      <a:pt x="0" y="89"/>
                    </a:moveTo>
                    <a:lnTo>
                      <a:pt x="7" y="113"/>
                    </a:lnTo>
                    <a:lnTo>
                      <a:pt x="17" y="127"/>
                    </a:lnTo>
                    <a:lnTo>
                      <a:pt x="33" y="127"/>
                    </a:lnTo>
                    <a:lnTo>
                      <a:pt x="39" y="118"/>
                    </a:lnTo>
                    <a:lnTo>
                      <a:pt x="60" y="57"/>
                    </a:lnTo>
                    <a:lnTo>
                      <a:pt x="65" y="29"/>
                    </a:lnTo>
                    <a:lnTo>
                      <a:pt x="71" y="33"/>
                    </a:lnTo>
                    <a:lnTo>
                      <a:pt x="71" y="29"/>
                    </a:lnTo>
                    <a:lnTo>
                      <a:pt x="65" y="5"/>
                    </a:lnTo>
                    <a:lnTo>
                      <a:pt x="60" y="0"/>
                    </a:lnTo>
                    <a:lnTo>
                      <a:pt x="54" y="9"/>
                    </a:lnTo>
                    <a:lnTo>
                      <a:pt x="49" y="9"/>
                    </a:lnTo>
                    <a:lnTo>
                      <a:pt x="49" y="24"/>
                    </a:lnTo>
                    <a:lnTo>
                      <a:pt x="17" y="38"/>
                    </a:lnTo>
                    <a:lnTo>
                      <a:pt x="7" y="52"/>
                    </a:lnTo>
                    <a:lnTo>
                      <a:pt x="17" y="75"/>
                    </a:lnTo>
                    <a:lnTo>
                      <a:pt x="0" y="89"/>
                    </a:lnTo>
                    <a:close/>
                  </a:path>
                </a:pathLst>
              </a:custGeom>
              <a:grpFill/>
              <a:ln w="4763" cap="rnd">
                <a:solidFill>
                  <a:schemeClr val="bg1"/>
                </a:solidFill>
                <a:prstDash val="solid"/>
                <a:round/>
                <a:headEnd/>
                <a:tailEnd/>
              </a:ln>
            </p:spPr>
            <p:txBody>
              <a:bodyPr/>
              <a:lstStyle/>
              <a:p>
                <a:endParaRPr lang="it-IT"/>
              </a:p>
            </p:txBody>
          </p:sp>
        </p:grpSp>
        <p:grpSp>
          <p:nvGrpSpPr>
            <p:cNvPr id="4603" name="Group 1270"/>
            <p:cNvGrpSpPr>
              <a:grpSpLocks/>
            </p:cNvGrpSpPr>
            <p:nvPr/>
          </p:nvGrpSpPr>
          <p:grpSpPr bwMode="auto">
            <a:xfrm>
              <a:off x="5470482" y="5566385"/>
              <a:ext cx="119095" cy="190611"/>
              <a:chOff x="3436" y="2643"/>
              <a:chExt cx="71" cy="127"/>
            </a:xfrm>
            <a:solidFill>
              <a:schemeClr val="bg1">
                <a:lumMod val="75000"/>
              </a:schemeClr>
            </a:solidFill>
          </p:grpSpPr>
          <p:sp>
            <p:nvSpPr>
              <p:cNvPr id="6905" name="Freeform 1268"/>
              <p:cNvSpPr>
                <a:spLocks/>
              </p:cNvSpPr>
              <p:nvPr/>
            </p:nvSpPr>
            <p:spPr bwMode="auto">
              <a:xfrm>
                <a:off x="3436" y="2643"/>
                <a:ext cx="71" cy="127"/>
              </a:xfrm>
              <a:custGeom>
                <a:avLst/>
                <a:gdLst/>
                <a:ahLst/>
                <a:cxnLst>
                  <a:cxn ang="0">
                    <a:pos x="0" y="89"/>
                  </a:cxn>
                  <a:cxn ang="0">
                    <a:pos x="7" y="113"/>
                  </a:cxn>
                  <a:cxn ang="0">
                    <a:pos x="17" y="127"/>
                  </a:cxn>
                  <a:cxn ang="0">
                    <a:pos x="33" y="127"/>
                  </a:cxn>
                  <a:cxn ang="0">
                    <a:pos x="39" y="118"/>
                  </a:cxn>
                  <a:cxn ang="0">
                    <a:pos x="60" y="57"/>
                  </a:cxn>
                  <a:cxn ang="0">
                    <a:pos x="65" y="29"/>
                  </a:cxn>
                  <a:cxn ang="0">
                    <a:pos x="71" y="33"/>
                  </a:cxn>
                  <a:cxn ang="0">
                    <a:pos x="71" y="29"/>
                  </a:cxn>
                  <a:cxn ang="0">
                    <a:pos x="65" y="5"/>
                  </a:cxn>
                  <a:cxn ang="0">
                    <a:pos x="60" y="0"/>
                  </a:cxn>
                  <a:cxn ang="0">
                    <a:pos x="54" y="9"/>
                  </a:cxn>
                  <a:cxn ang="0">
                    <a:pos x="49" y="9"/>
                  </a:cxn>
                  <a:cxn ang="0">
                    <a:pos x="49" y="24"/>
                  </a:cxn>
                  <a:cxn ang="0">
                    <a:pos x="17" y="38"/>
                  </a:cxn>
                  <a:cxn ang="0">
                    <a:pos x="7" y="52"/>
                  </a:cxn>
                  <a:cxn ang="0">
                    <a:pos x="17" y="75"/>
                  </a:cxn>
                  <a:cxn ang="0">
                    <a:pos x="0" y="89"/>
                  </a:cxn>
                </a:cxnLst>
                <a:rect l="0" t="0" r="r" b="b"/>
                <a:pathLst>
                  <a:path w="71" h="127">
                    <a:moveTo>
                      <a:pt x="0" y="89"/>
                    </a:moveTo>
                    <a:lnTo>
                      <a:pt x="7" y="113"/>
                    </a:lnTo>
                    <a:lnTo>
                      <a:pt x="17" y="127"/>
                    </a:lnTo>
                    <a:lnTo>
                      <a:pt x="33" y="127"/>
                    </a:lnTo>
                    <a:lnTo>
                      <a:pt x="39" y="118"/>
                    </a:lnTo>
                    <a:lnTo>
                      <a:pt x="60" y="57"/>
                    </a:lnTo>
                    <a:lnTo>
                      <a:pt x="65" y="29"/>
                    </a:lnTo>
                    <a:lnTo>
                      <a:pt x="71" y="33"/>
                    </a:lnTo>
                    <a:lnTo>
                      <a:pt x="71" y="29"/>
                    </a:lnTo>
                    <a:lnTo>
                      <a:pt x="65" y="5"/>
                    </a:lnTo>
                    <a:lnTo>
                      <a:pt x="60" y="0"/>
                    </a:lnTo>
                    <a:lnTo>
                      <a:pt x="54" y="9"/>
                    </a:lnTo>
                    <a:lnTo>
                      <a:pt x="49" y="9"/>
                    </a:lnTo>
                    <a:lnTo>
                      <a:pt x="49" y="24"/>
                    </a:lnTo>
                    <a:lnTo>
                      <a:pt x="17" y="38"/>
                    </a:lnTo>
                    <a:lnTo>
                      <a:pt x="7" y="52"/>
                    </a:lnTo>
                    <a:lnTo>
                      <a:pt x="17" y="75"/>
                    </a:lnTo>
                    <a:lnTo>
                      <a:pt x="0" y="89"/>
                    </a:lnTo>
                    <a:close/>
                  </a:path>
                </a:pathLst>
              </a:custGeom>
              <a:grpFill/>
              <a:ln w="9525">
                <a:solidFill>
                  <a:schemeClr val="bg1"/>
                </a:solidFill>
                <a:round/>
                <a:headEnd/>
                <a:tailEnd/>
              </a:ln>
            </p:spPr>
            <p:txBody>
              <a:bodyPr/>
              <a:lstStyle/>
              <a:p>
                <a:endParaRPr lang="it-IT"/>
              </a:p>
            </p:txBody>
          </p:sp>
          <p:sp>
            <p:nvSpPr>
              <p:cNvPr id="6906" name="Freeform 1269"/>
              <p:cNvSpPr>
                <a:spLocks/>
              </p:cNvSpPr>
              <p:nvPr/>
            </p:nvSpPr>
            <p:spPr bwMode="auto">
              <a:xfrm>
                <a:off x="3436" y="2643"/>
                <a:ext cx="71" cy="127"/>
              </a:xfrm>
              <a:custGeom>
                <a:avLst/>
                <a:gdLst/>
                <a:ahLst/>
                <a:cxnLst>
                  <a:cxn ang="0">
                    <a:pos x="0" y="89"/>
                  </a:cxn>
                  <a:cxn ang="0">
                    <a:pos x="7" y="113"/>
                  </a:cxn>
                  <a:cxn ang="0">
                    <a:pos x="17" y="127"/>
                  </a:cxn>
                  <a:cxn ang="0">
                    <a:pos x="33" y="127"/>
                  </a:cxn>
                  <a:cxn ang="0">
                    <a:pos x="39" y="118"/>
                  </a:cxn>
                  <a:cxn ang="0">
                    <a:pos x="60" y="57"/>
                  </a:cxn>
                  <a:cxn ang="0">
                    <a:pos x="65" y="29"/>
                  </a:cxn>
                  <a:cxn ang="0">
                    <a:pos x="71" y="33"/>
                  </a:cxn>
                  <a:cxn ang="0">
                    <a:pos x="71" y="29"/>
                  </a:cxn>
                  <a:cxn ang="0">
                    <a:pos x="65" y="5"/>
                  </a:cxn>
                  <a:cxn ang="0">
                    <a:pos x="60" y="0"/>
                  </a:cxn>
                  <a:cxn ang="0">
                    <a:pos x="54" y="9"/>
                  </a:cxn>
                  <a:cxn ang="0">
                    <a:pos x="49" y="9"/>
                  </a:cxn>
                  <a:cxn ang="0">
                    <a:pos x="49" y="24"/>
                  </a:cxn>
                  <a:cxn ang="0">
                    <a:pos x="17" y="38"/>
                  </a:cxn>
                  <a:cxn ang="0">
                    <a:pos x="7" y="52"/>
                  </a:cxn>
                  <a:cxn ang="0">
                    <a:pos x="17" y="75"/>
                  </a:cxn>
                  <a:cxn ang="0">
                    <a:pos x="0" y="89"/>
                  </a:cxn>
                </a:cxnLst>
                <a:rect l="0" t="0" r="r" b="b"/>
                <a:pathLst>
                  <a:path w="71" h="127">
                    <a:moveTo>
                      <a:pt x="0" y="89"/>
                    </a:moveTo>
                    <a:lnTo>
                      <a:pt x="7" y="113"/>
                    </a:lnTo>
                    <a:lnTo>
                      <a:pt x="17" y="127"/>
                    </a:lnTo>
                    <a:lnTo>
                      <a:pt x="33" y="127"/>
                    </a:lnTo>
                    <a:lnTo>
                      <a:pt x="39" y="118"/>
                    </a:lnTo>
                    <a:lnTo>
                      <a:pt x="60" y="57"/>
                    </a:lnTo>
                    <a:lnTo>
                      <a:pt x="65" y="29"/>
                    </a:lnTo>
                    <a:lnTo>
                      <a:pt x="71" y="33"/>
                    </a:lnTo>
                    <a:lnTo>
                      <a:pt x="71" y="29"/>
                    </a:lnTo>
                    <a:lnTo>
                      <a:pt x="65" y="5"/>
                    </a:lnTo>
                    <a:lnTo>
                      <a:pt x="60" y="0"/>
                    </a:lnTo>
                    <a:lnTo>
                      <a:pt x="54" y="9"/>
                    </a:lnTo>
                    <a:lnTo>
                      <a:pt x="49" y="9"/>
                    </a:lnTo>
                    <a:lnTo>
                      <a:pt x="49" y="24"/>
                    </a:lnTo>
                    <a:lnTo>
                      <a:pt x="17" y="38"/>
                    </a:lnTo>
                    <a:lnTo>
                      <a:pt x="7" y="52"/>
                    </a:lnTo>
                    <a:lnTo>
                      <a:pt x="17" y="75"/>
                    </a:lnTo>
                    <a:lnTo>
                      <a:pt x="0" y="89"/>
                    </a:lnTo>
                  </a:path>
                </a:pathLst>
              </a:custGeom>
              <a:grpFill/>
              <a:ln w="4763" cap="rnd">
                <a:solidFill>
                  <a:schemeClr val="bg1"/>
                </a:solidFill>
                <a:prstDash val="solid"/>
                <a:round/>
                <a:headEnd/>
                <a:tailEnd/>
              </a:ln>
            </p:spPr>
            <p:txBody>
              <a:bodyPr/>
              <a:lstStyle/>
              <a:p>
                <a:endParaRPr lang="it-IT"/>
              </a:p>
            </p:txBody>
          </p:sp>
        </p:grpSp>
        <p:grpSp>
          <p:nvGrpSpPr>
            <p:cNvPr id="4604" name="Group 1273"/>
            <p:cNvGrpSpPr>
              <a:grpSpLocks/>
            </p:cNvGrpSpPr>
            <p:nvPr/>
          </p:nvGrpSpPr>
          <p:grpSpPr bwMode="auto">
            <a:xfrm>
              <a:off x="6382983" y="5377274"/>
              <a:ext cx="10064" cy="12006"/>
              <a:chOff x="3980" y="2517"/>
              <a:chExt cx="6" cy="8"/>
            </a:xfrm>
            <a:solidFill>
              <a:schemeClr val="bg1">
                <a:lumMod val="75000"/>
              </a:schemeClr>
            </a:solidFill>
          </p:grpSpPr>
          <p:sp>
            <p:nvSpPr>
              <p:cNvPr id="6903" name="Freeform 1271"/>
              <p:cNvSpPr>
                <a:spLocks/>
              </p:cNvSpPr>
              <p:nvPr/>
            </p:nvSpPr>
            <p:spPr bwMode="auto">
              <a:xfrm>
                <a:off x="3980" y="2517"/>
                <a:ext cx="6" cy="8"/>
              </a:xfrm>
              <a:custGeom>
                <a:avLst/>
                <a:gdLst/>
                <a:ahLst/>
                <a:cxnLst>
                  <a:cxn ang="0">
                    <a:pos x="0" y="4"/>
                  </a:cxn>
                  <a:cxn ang="0">
                    <a:pos x="6" y="8"/>
                  </a:cxn>
                  <a:cxn ang="0">
                    <a:pos x="0" y="0"/>
                  </a:cxn>
                  <a:cxn ang="0">
                    <a:pos x="0" y="4"/>
                  </a:cxn>
                </a:cxnLst>
                <a:rect l="0" t="0" r="r" b="b"/>
                <a:pathLst>
                  <a:path w="6" h="8">
                    <a:moveTo>
                      <a:pt x="0" y="4"/>
                    </a:moveTo>
                    <a:lnTo>
                      <a:pt x="6" y="8"/>
                    </a:lnTo>
                    <a:lnTo>
                      <a:pt x="0" y="0"/>
                    </a:lnTo>
                    <a:lnTo>
                      <a:pt x="0" y="4"/>
                    </a:lnTo>
                    <a:close/>
                  </a:path>
                </a:pathLst>
              </a:custGeom>
              <a:grpFill/>
              <a:ln w="9525">
                <a:solidFill>
                  <a:schemeClr val="bg1"/>
                </a:solidFill>
                <a:round/>
                <a:headEnd/>
                <a:tailEnd/>
              </a:ln>
            </p:spPr>
            <p:txBody>
              <a:bodyPr/>
              <a:lstStyle/>
              <a:p>
                <a:endParaRPr lang="it-IT"/>
              </a:p>
            </p:txBody>
          </p:sp>
          <p:sp>
            <p:nvSpPr>
              <p:cNvPr id="6904" name="Freeform 1272"/>
              <p:cNvSpPr>
                <a:spLocks/>
              </p:cNvSpPr>
              <p:nvPr/>
            </p:nvSpPr>
            <p:spPr bwMode="auto">
              <a:xfrm>
                <a:off x="3980" y="2517"/>
                <a:ext cx="6" cy="8"/>
              </a:xfrm>
              <a:custGeom>
                <a:avLst/>
                <a:gdLst/>
                <a:ahLst/>
                <a:cxnLst>
                  <a:cxn ang="0">
                    <a:pos x="0" y="4"/>
                  </a:cxn>
                  <a:cxn ang="0">
                    <a:pos x="6" y="8"/>
                  </a:cxn>
                  <a:cxn ang="0">
                    <a:pos x="0" y="0"/>
                  </a:cxn>
                  <a:cxn ang="0">
                    <a:pos x="0" y="4"/>
                  </a:cxn>
                </a:cxnLst>
                <a:rect l="0" t="0" r="r" b="b"/>
                <a:pathLst>
                  <a:path w="6" h="8">
                    <a:moveTo>
                      <a:pt x="0" y="4"/>
                    </a:moveTo>
                    <a:lnTo>
                      <a:pt x="6" y="8"/>
                    </a:lnTo>
                    <a:lnTo>
                      <a:pt x="0" y="0"/>
                    </a:lnTo>
                    <a:lnTo>
                      <a:pt x="0" y="4"/>
                    </a:lnTo>
                    <a:close/>
                  </a:path>
                </a:pathLst>
              </a:custGeom>
              <a:grpFill/>
              <a:ln w="4763" cap="rnd">
                <a:solidFill>
                  <a:schemeClr val="bg1"/>
                </a:solidFill>
                <a:prstDash val="solid"/>
                <a:round/>
                <a:headEnd/>
                <a:tailEnd/>
              </a:ln>
            </p:spPr>
            <p:txBody>
              <a:bodyPr/>
              <a:lstStyle/>
              <a:p>
                <a:endParaRPr lang="it-IT"/>
              </a:p>
            </p:txBody>
          </p:sp>
        </p:grpSp>
        <p:grpSp>
          <p:nvGrpSpPr>
            <p:cNvPr id="4605" name="Group 1276"/>
            <p:cNvGrpSpPr>
              <a:grpSpLocks/>
            </p:cNvGrpSpPr>
            <p:nvPr/>
          </p:nvGrpSpPr>
          <p:grpSpPr bwMode="auto">
            <a:xfrm>
              <a:off x="6382983" y="5377274"/>
              <a:ext cx="10064" cy="12006"/>
              <a:chOff x="3980" y="2517"/>
              <a:chExt cx="6" cy="8"/>
            </a:xfrm>
            <a:solidFill>
              <a:schemeClr val="bg1">
                <a:lumMod val="75000"/>
              </a:schemeClr>
            </a:solidFill>
          </p:grpSpPr>
          <p:sp>
            <p:nvSpPr>
              <p:cNvPr id="6901" name="Freeform 1274"/>
              <p:cNvSpPr>
                <a:spLocks/>
              </p:cNvSpPr>
              <p:nvPr/>
            </p:nvSpPr>
            <p:spPr bwMode="auto">
              <a:xfrm>
                <a:off x="3980" y="2517"/>
                <a:ext cx="6" cy="8"/>
              </a:xfrm>
              <a:custGeom>
                <a:avLst/>
                <a:gdLst/>
                <a:ahLst/>
                <a:cxnLst>
                  <a:cxn ang="0">
                    <a:pos x="0" y="4"/>
                  </a:cxn>
                  <a:cxn ang="0">
                    <a:pos x="6" y="8"/>
                  </a:cxn>
                  <a:cxn ang="0">
                    <a:pos x="0" y="0"/>
                  </a:cxn>
                  <a:cxn ang="0">
                    <a:pos x="0" y="4"/>
                  </a:cxn>
                </a:cxnLst>
                <a:rect l="0" t="0" r="r" b="b"/>
                <a:pathLst>
                  <a:path w="6" h="8">
                    <a:moveTo>
                      <a:pt x="0" y="4"/>
                    </a:moveTo>
                    <a:lnTo>
                      <a:pt x="6" y="8"/>
                    </a:lnTo>
                    <a:lnTo>
                      <a:pt x="0" y="0"/>
                    </a:lnTo>
                    <a:lnTo>
                      <a:pt x="0" y="4"/>
                    </a:lnTo>
                    <a:close/>
                  </a:path>
                </a:pathLst>
              </a:custGeom>
              <a:grpFill/>
              <a:ln w="9525">
                <a:solidFill>
                  <a:schemeClr val="bg1"/>
                </a:solidFill>
                <a:round/>
                <a:headEnd/>
                <a:tailEnd/>
              </a:ln>
            </p:spPr>
            <p:txBody>
              <a:bodyPr/>
              <a:lstStyle/>
              <a:p>
                <a:endParaRPr lang="it-IT"/>
              </a:p>
            </p:txBody>
          </p:sp>
          <p:sp>
            <p:nvSpPr>
              <p:cNvPr id="6902" name="Freeform 1275"/>
              <p:cNvSpPr>
                <a:spLocks/>
              </p:cNvSpPr>
              <p:nvPr/>
            </p:nvSpPr>
            <p:spPr bwMode="auto">
              <a:xfrm>
                <a:off x="3980" y="2517"/>
                <a:ext cx="6" cy="8"/>
              </a:xfrm>
              <a:custGeom>
                <a:avLst/>
                <a:gdLst/>
                <a:ahLst/>
                <a:cxnLst>
                  <a:cxn ang="0">
                    <a:pos x="0" y="4"/>
                  </a:cxn>
                  <a:cxn ang="0">
                    <a:pos x="6" y="8"/>
                  </a:cxn>
                  <a:cxn ang="0">
                    <a:pos x="0" y="0"/>
                  </a:cxn>
                  <a:cxn ang="0">
                    <a:pos x="0" y="4"/>
                  </a:cxn>
                </a:cxnLst>
                <a:rect l="0" t="0" r="r" b="b"/>
                <a:pathLst>
                  <a:path w="6" h="8">
                    <a:moveTo>
                      <a:pt x="0" y="4"/>
                    </a:moveTo>
                    <a:lnTo>
                      <a:pt x="6" y="8"/>
                    </a:lnTo>
                    <a:lnTo>
                      <a:pt x="0" y="0"/>
                    </a:lnTo>
                    <a:lnTo>
                      <a:pt x="0" y="4"/>
                    </a:lnTo>
                  </a:path>
                </a:pathLst>
              </a:custGeom>
              <a:grpFill/>
              <a:ln w="4763" cap="rnd">
                <a:solidFill>
                  <a:schemeClr val="bg1"/>
                </a:solidFill>
                <a:prstDash val="solid"/>
                <a:round/>
                <a:headEnd/>
                <a:tailEnd/>
              </a:ln>
            </p:spPr>
            <p:txBody>
              <a:bodyPr/>
              <a:lstStyle/>
              <a:p>
                <a:endParaRPr lang="it-IT"/>
              </a:p>
            </p:txBody>
          </p:sp>
        </p:grpSp>
        <p:grpSp>
          <p:nvGrpSpPr>
            <p:cNvPr id="4606" name="Group 1279"/>
            <p:cNvGrpSpPr>
              <a:grpSpLocks/>
            </p:cNvGrpSpPr>
            <p:nvPr/>
          </p:nvGrpSpPr>
          <p:grpSpPr bwMode="auto">
            <a:xfrm>
              <a:off x="6409821" y="5413295"/>
              <a:ext cx="11742" cy="12006"/>
              <a:chOff x="3996" y="2541"/>
              <a:chExt cx="7" cy="8"/>
            </a:xfrm>
            <a:solidFill>
              <a:schemeClr val="bg1">
                <a:lumMod val="75000"/>
              </a:schemeClr>
            </a:solidFill>
          </p:grpSpPr>
          <p:sp>
            <p:nvSpPr>
              <p:cNvPr id="6899" name="Freeform 1277"/>
              <p:cNvSpPr>
                <a:spLocks/>
              </p:cNvSpPr>
              <p:nvPr/>
            </p:nvSpPr>
            <p:spPr bwMode="auto">
              <a:xfrm>
                <a:off x="3996" y="2541"/>
                <a:ext cx="7" cy="8"/>
              </a:xfrm>
              <a:custGeom>
                <a:avLst/>
                <a:gdLst/>
                <a:ahLst/>
                <a:cxnLst>
                  <a:cxn ang="0">
                    <a:pos x="0" y="0"/>
                  </a:cxn>
                  <a:cxn ang="0">
                    <a:pos x="7" y="8"/>
                  </a:cxn>
                  <a:cxn ang="0">
                    <a:pos x="7" y="4"/>
                  </a:cxn>
                  <a:cxn ang="0">
                    <a:pos x="7" y="0"/>
                  </a:cxn>
                  <a:cxn ang="0">
                    <a:pos x="0" y="0"/>
                  </a:cxn>
                </a:cxnLst>
                <a:rect l="0" t="0" r="r" b="b"/>
                <a:pathLst>
                  <a:path w="7" h="8">
                    <a:moveTo>
                      <a:pt x="0" y="0"/>
                    </a:moveTo>
                    <a:lnTo>
                      <a:pt x="7" y="8"/>
                    </a:lnTo>
                    <a:lnTo>
                      <a:pt x="7" y="4"/>
                    </a:lnTo>
                    <a:lnTo>
                      <a:pt x="7" y="0"/>
                    </a:lnTo>
                    <a:lnTo>
                      <a:pt x="0" y="0"/>
                    </a:lnTo>
                    <a:close/>
                  </a:path>
                </a:pathLst>
              </a:custGeom>
              <a:grpFill/>
              <a:ln w="9525">
                <a:solidFill>
                  <a:schemeClr val="bg1"/>
                </a:solidFill>
                <a:round/>
                <a:headEnd/>
                <a:tailEnd/>
              </a:ln>
            </p:spPr>
            <p:txBody>
              <a:bodyPr/>
              <a:lstStyle/>
              <a:p>
                <a:endParaRPr lang="it-IT"/>
              </a:p>
            </p:txBody>
          </p:sp>
          <p:sp>
            <p:nvSpPr>
              <p:cNvPr id="6900" name="Freeform 1278"/>
              <p:cNvSpPr>
                <a:spLocks/>
              </p:cNvSpPr>
              <p:nvPr/>
            </p:nvSpPr>
            <p:spPr bwMode="auto">
              <a:xfrm>
                <a:off x="3996" y="2541"/>
                <a:ext cx="7" cy="8"/>
              </a:xfrm>
              <a:custGeom>
                <a:avLst/>
                <a:gdLst/>
                <a:ahLst/>
                <a:cxnLst>
                  <a:cxn ang="0">
                    <a:pos x="0" y="0"/>
                  </a:cxn>
                  <a:cxn ang="0">
                    <a:pos x="7" y="8"/>
                  </a:cxn>
                  <a:cxn ang="0">
                    <a:pos x="7" y="4"/>
                  </a:cxn>
                  <a:cxn ang="0">
                    <a:pos x="7" y="0"/>
                  </a:cxn>
                  <a:cxn ang="0">
                    <a:pos x="0" y="0"/>
                  </a:cxn>
                </a:cxnLst>
                <a:rect l="0" t="0" r="r" b="b"/>
                <a:pathLst>
                  <a:path w="7" h="8">
                    <a:moveTo>
                      <a:pt x="0" y="0"/>
                    </a:moveTo>
                    <a:lnTo>
                      <a:pt x="7" y="8"/>
                    </a:lnTo>
                    <a:lnTo>
                      <a:pt x="7" y="4"/>
                    </a:lnTo>
                    <a:lnTo>
                      <a:pt x="7"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4607" name="Group 1282"/>
            <p:cNvGrpSpPr>
              <a:grpSpLocks/>
            </p:cNvGrpSpPr>
            <p:nvPr/>
          </p:nvGrpSpPr>
          <p:grpSpPr bwMode="auto">
            <a:xfrm>
              <a:off x="6409821" y="5413295"/>
              <a:ext cx="11742" cy="12006"/>
              <a:chOff x="3996" y="2541"/>
              <a:chExt cx="7" cy="8"/>
            </a:xfrm>
            <a:solidFill>
              <a:schemeClr val="bg1">
                <a:lumMod val="75000"/>
              </a:schemeClr>
            </a:solidFill>
          </p:grpSpPr>
          <p:sp>
            <p:nvSpPr>
              <p:cNvPr id="6897" name="Freeform 1280"/>
              <p:cNvSpPr>
                <a:spLocks/>
              </p:cNvSpPr>
              <p:nvPr/>
            </p:nvSpPr>
            <p:spPr bwMode="auto">
              <a:xfrm>
                <a:off x="3996" y="2541"/>
                <a:ext cx="7" cy="8"/>
              </a:xfrm>
              <a:custGeom>
                <a:avLst/>
                <a:gdLst/>
                <a:ahLst/>
                <a:cxnLst>
                  <a:cxn ang="0">
                    <a:pos x="0" y="0"/>
                  </a:cxn>
                  <a:cxn ang="0">
                    <a:pos x="7" y="8"/>
                  </a:cxn>
                  <a:cxn ang="0">
                    <a:pos x="7" y="4"/>
                  </a:cxn>
                  <a:cxn ang="0">
                    <a:pos x="7" y="0"/>
                  </a:cxn>
                  <a:cxn ang="0">
                    <a:pos x="0" y="0"/>
                  </a:cxn>
                </a:cxnLst>
                <a:rect l="0" t="0" r="r" b="b"/>
                <a:pathLst>
                  <a:path w="7" h="8">
                    <a:moveTo>
                      <a:pt x="0" y="0"/>
                    </a:moveTo>
                    <a:lnTo>
                      <a:pt x="7" y="8"/>
                    </a:lnTo>
                    <a:lnTo>
                      <a:pt x="7" y="4"/>
                    </a:lnTo>
                    <a:lnTo>
                      <a:pt x="7" y="0"/>
                    </a:lnTo>
                    <a:lnTo>
                      <a:pt x="0" y="0"/>
                    </a:lnTo>
                    <a:close/>
                  </a:path>
                </a:pathLst>
              </a:custGeom>
              <a:grpFill/>
              <a:ln w="9525">
                <a:solidFill>
                  <a:schemeClr val="bg1"/>
                </a:solidFill>
                <a:round/>
                <a:headEnd/>
                <a:tailEnd/>
              </a:ln>
            </p:spPr>
            <p:txBody>
              <a:bodyPr/>
              <a:lstStyle/>
              <a:p>
                <a:endParaRPr lang="it-IT"/>
              </a:p>
            </p:txBody>
          </p:sp>
          <p:sp>
            <p:nvSpPr>
              <p:cNvPr id="6898" name="Freeform 1281"/>
              <p:cNvSpPr>
                <a:spLocks/>
              </p:cNvSpPr>
              <p:nvPr/>
            </p:nvSpPr>
            <p:spPr bwMode="auto">
              <a:xfrm>
                <a:off x="3996" y="2541"/>
                <a:ext cx="7" cy="8"/>
              </a:xfrm>
              <a:custGeom>
                <a:avLst/>
                <a:gdLst/>
                <a:ahLst/>
                <a:cxnLst>
                  <a:cxn ang="0">
                    <a:pos x="0" y="0"/>
                  </a:cxn>
                  <a:cxn ang="0">
                    <a:pos x="7" y="8"/>
                  </a:cxn>
                  <a:cxn ang="0">
                    <a:pos x="7" y="4"/>
                  </a:cxn>
                  <a:cxn ang="0">
                    <a:pos x="7" y="0"/>
                  </a:cxn>
                  <a:cxn ang="0">
                    <a:pos x="0" y="0"/>
                  </a:cxn>
                </a:cxnLst>
                <a:rect l="0" t="0" r="r" b="b"/>
                <a:pathLst>
                  <a:path w="7" h="8">
                    <a:moveTo>
                      <a:pt x="0" y="0"/>
                    </a:moveTo>
                    <a:lnTo>
                      <a:pt x="7" y="8"/>
                    </a:lnTo>
                    <a:lnTo>
                      <a:pt x="7" y="4"/>
                    </a:lnTo>
                    <a:lnTo>
                      <a:pt x="7" y="0"/>
                    </a:lnTo>
                    <a:lnTo>
                      <a:pt x="0" y="0"/>
                    </a:lnTo>
                  </a:path>
                </a:pathLst>
              </a:custGeom>
              <a:grpFill/>
              <a:ln w="4763" cap="rnd">
                <a:solidFill>
                  <a:schemeClr val="bg1"/>
                </a:solidFill>
                <a:prstDash val="solid"/>
                <a:round/>
                <a:headEnd/>
                <a:tailEnd/>
              </a:ln>
            </p:spPr>
            <p:txBody>
              <a:bodyPr/>
              <a:lstStyle/>
              <a:p>
                <a:endParaRPr lang="it-IT"/>
              </a:p>
            </p:txBody>
          </p:sp>
        </p:grpSp>
        <p:grpSp>
          <p:nvGrpSpPr>
            <p:cNvPr id="4608" name="Group 1285"/>
            <p:cNvGrpSpPr>
              <a:grpSpLocks/>
            </p:cNvGrpSpPr>
            <p:nvPr/>
          </p:nvGrpSpPr>
          <p:grpSpPr bwMode="auto">
            <a:xfrm>
              <a:off x="6079376" y="5263207"/>
              <a:ext cx="45289" cy="51030"/>
              <a:chOff x="3799" y="2441"/>
              <a:chExt cx="27" cy="34"/>
            </a:xfrm>
            <a:solidFill>
              <a:schemeClr val="bg1">
                <a:lumMod val="75000"/>
              </a:schemeClr>
            </a:solidFill>
          </p:grpSpPr>
          <p:sp>
            <p:nvSpPr>
              <p:cNvPr id="6895" name="Freeform 1283"/>
              <p:cNvSpPr>
                <a:spLocks/>
              </p:cNvSpPr>
              <p:nvPr/>
            </p:nvSpPr>
            <p:spPr bwMode="auto">
              <a:xfrm>
                <a:off x="3799" y="2441"/>
                <a:ext cx="27" cy="34"/>
              </a:xfrm>
              <a:custGeom>
                <a:avLst/>
                <a:gdLst/>
                <a:ahLst/>
                <a:cxnLst>
                  <a:cxn ang="0">
                    <a:pos x="0" y="14"/>
                  </a:cxn>
                  <a:cxn ang="0">
                    <a:pos x="11" y="34"/>
                  </a:cxn>
                  <a:cxn ang="0">
                    <a:pos x="22" y="34"/>
                  </a:cxn>
                  <a:cxn ang="0">
                    <a:pos x="27" y="24"/>
                  </a:cxn>
                  <a:cxn ang="0">
                    <a:pos x="16" y="5"/>
                  </a:cxn>
                  <a:cxn ang="0">
                    <a:pos x="11" y="0"/>
                  </a:cxn>
                  <a:cxn ang="0">
                    <a:pos x="0" y="14"/>
                  </a:cxn>
                </a:cxnLst>
                <a:rect l="0" t="0" r="r" b="b"/>
                <a:pathLst>
                  <a:path w="27" h="34">
                    <a:moveTo>
                      <a:pt x="0" y="14"/>
                    </a:moveTo>
                    <a:lnTo>
                      <a:pt x="11" y="34"/>
                    </a:lnTo>
                    <a:lnTo>
                      <a:pt x="22" y="34"/>
                    </a:lnTo>
                    <a:lnTo>
                      <a:pt x="27" y="24"/>
                    </a:lnTo>
                    <a:lnTo>
                      <a:pt x="16" y="5"/>
                    </a:lnTo>
                    <a:lnTo>
                      <a:pt x="11" y="0"/>
                    </a:lnTo>
                    <a:lnTo>
                      <a:pt x="0" y="14"/>
                    </a:lnTo>
                    <a:close/>
                  </a:path>
                </a:pathLst>
              </a:custGeom>
              <a:grpFill/>
              <a:ln w="9525">
                <a:solidFill>
                  <a:schemeClr val="bg1"/>
                </a:solidFill>
                <a:round/>
                <a:headEnd/>
                <a:tailEnd/>
              </a:ln>
            </p:spPr>
            <p:txBody>
              <a:bodyPr/>
              <a:lstStyle/>
              <a:p>
                <a:endParaRPr lang="it-IT"/>
              </a:p>
            </p:txBody>
          </p:sp>
          <p:sp>
            <p:nvSpPr>
              <p:cNvPr id="6896" name="Freeform 1284"/>
              <p:cNvSpPr>
                <a:spLocks/>
              </p:cNvSpPr>
              <p:nvPr/>
            </p:nvSpPr>
            <p:spPr bwMode="auto">
              <a:xfrm>
                <a:off x="3799" y="2441"/>
                <a:ext cx="27" cy="34"/>
              </a:xfrm>
              <a:custGeom>
                <a:avLst/>
                <a:gdLst/>
                <a:ahLst/>
                <a:cxnLst>
                  <a:cxn ang="0">
                    <a:pos x="0" y="14"/>
                  </a:cxn>
                  <a:cxn ang="0">
                    <a:pos x="11" y="34"/>
                  </a:cxn>
                  <a:cxn ang="0">
                    <a:pos x="22" y="34"/>
                  </a:cxn>
                  <a:cxn ang="0">
                    <a:pos x="27" y="24"/>
                  </a:cxn>
                  <a:cxn ang="0">
                    <a:pos x="16" y="5"/>
                  </a:cxn>
                  <a:cxn ang="0">
                    <a:pos x="11" y="0"/>
                  </a:cxn>
                  <a:cxn ang="0">
                    <a:pos x="0" y="14"/>
                  </a:cxn>
                </a:cxnLst>
                <a:rect l="0" t="0" r="r" b="b"/>
                <a:pathLst>
                  <a:path w="27" h="34">
                    <a:moveTo>
                      <a:pt x="0" y="14"/>
                    </a:moveTo>
                    <a:lnTo>
                      <a:pt x="11" y="34"/>
                    </a:lnTo>
                    <a:lnTo>
                      <a:pt x="22" y="34"/>
                    </a:lnTo>
                    <a:lnTo>
                      <a:pt x="27" y="24"/>
                    </a:lnTo>
                    <a:lnTo>
                      <a:pt x="16" y="5"/>
                    </a:lnTo>
                    <a:lnTo>
                      <a:pt x="11" y="0"/>
                    </a:lnTo>
                    <a:lnTo>
                      <a:pt x="0" y="14"/>
                    </a:lnTo>
                    <a:close/>
                  </a:path>
                </a:pathLst>
              </a:custGeom>
              <a:grpFill/>
              <a:ln w="4763" cap="rnd">
                <a:solidFill>
                  <a:schemeClr val="bg1"/>
                </a:solidFill>
                <a:prstDash val="solid"/>
                <a:round/>
                <a:headEnd/>
                <a:tailEnd/>
              </a:ln>
            </p:spPr>
            <p:txBody>
              <a:bodyPr/>
              <a:lstStyle/>
              <a:p>
                <a:endParaRPr lang="it-IT"/>
              </a:p>
            </p:txBody>
          </p:sp>
        </p:grpSp>
        <p:grpSp>
          <p:nvGrpSpPr>
            <p:cNvPr id="4611" name="Group 1288"/>
            <p:cNvGrpSpPr>
              <a:grpSpLocks/>
            </p:cNvGrpSpPr>
            <p:nvPr/>
          </p:nvGrpSpPr>
          <p:grpSpPr bwMode="auto">
            <a:xfrm>
              <a:off x="6079376" y="5263207"/>
              <a:ext cx="45289" cy="51030"/>
              <a:chOff x="3799" y="2441"/>
              <a:chExt cx="27" cy="34"/>
            </a:xfrm>
            <a:solidFill>
              <a:schemeClr val="bg1">
                <a:lumMod val="75000"/>
              </a:schemeClr>
            </a:solidFill>
          </p:grpSpPr>
          <p:sp>
            <p:nvSpPr>
              <p:cNvPr id="6893" name="Freeform 1286"/>
              <p:cNvSpPr>
                <a:spLocks/>
              </p:cNvSpPr>
              <p:nvPr/>
            </p:nvSpPr>
            <p:spPr bwMode="auto">
              <a:xfrm>
                <a:off x="3799" y="2441"/>
                <a:ext cx="27" cy="34"/>
              </a:xfrm>
              <a:custGeom>
                <a:avLst/>
                <a:gdLst/>
                <a:ahLst/>
                <a:cxnLst>
                  <a:cxn ang="0">
                    <a:pos x="0" y="14"/>
                  </a:cxn>
                  <a:cxn ang="0">
                    <a:pos x="11" y="34"/>
                  </a:cxn>
                  <a:cxn ang="0">
                    <a:pos x="22" y="34"/>
                  </a:cxn>
                  <a:cxn ang="0">
                    <a:pos x="27" y="24"/>
                  </a:cxn>
                  <a:cxn ang="0">
                    <a:pos x="16" y="5"/>
                  </a:cxn>
                  <a:cxn ang="0">
                    <a:pos x="11" y="0"/>
                  </a:cxn>
                  <a:cxn ang="0">
                    <a:pos x="0" y="14"/>
                  </a:cxn>
                </a:cxnLst>
                <a:rect l="0" t="0" r="r" b="b"/>
                <a:pathLst>
                  <a:path w="27" h="34">
                    <a:moveTo>
                      <a:pt x="0" y="14"/>
                    </a:moveTo>
                    <a:lnTo>
                      <a:pt x="11" y="34"/>
                    </a:lnTo>
                    <a:lnTo>
                      <a:pt x="22" y="34"/>
                    </a:lnTo>
                    <a:lnTo>
                      <a:pt x="27" y="24"/>
                    </a:lnTo>
                    <a:lnTo>
                      <a:pt x="16" y="5"/>
                    </a:lnTo>
                    <a:lnTo>
                      <a:pt x="11" y="0"/>
                    </a:lnTo>
                    <a:lnTo>
                      <a:pt x="0" y="14"/>
                    </a:lnTo>
                    <a:close/>
                  </a:path>
                </a:pathLst>
              </a:custGeom>
              <a:grpFill/>
              <a:ln w="9525">
                <a:solidFill>
                  <a:schemeClr val="bg1"/>
                </a:solidFill>
                <a:round/>
                <a:headEnd/>
                <a:tailEnd/>
              </a:ln>
            </p:spPr>
            <p:txBody>
              <a:bodyPr/>
              <a:lstStyle/>
              <a:p>
                <a:endParaRPr lang="it-IT"/>
              </a:p>
            </p:txBody>
          </p:sp>
          <p:sp>
            <p:nvSpPr>
              <p:cNvPr id="6894" name="Freeform 1287"/>
              <p:cNvSpPr>
                <a:spLocks/>
              </p:cNvSpPr>
              <p:nvPr/>
            </p:nvSpPr>
            <p:spPr bwMode="auto">
              <a:xfrm>
                <a:off x="3799" y="2441"/>
                <a:ext cx="27" cy="34"/>
              </a:xfrm>
              <a:custGeom>
                <a:avLst/>
                <a:gdLst/>
                <a:ahLst/>
                <a:cxnLst>
                  <a:cxn ang="0">
                    <a:pos x="0" y="14"/>
                  </a:cxn>
                  <a:cxn ang="0">
                    <a:pos x="11" y="34"/>
                  </a:cxn>
                  <a:cxn ang="0">
                    <a:pos x="22" y="34"/>
                  </a:cxn>
                  <a:cxn ang="0">
                    <a:pos x="27" y="24"/>
                  </a:cxn>
                  <a:cxn ang="0">
                    <a:pos x="16" y="5"/>
                  </a:cxn>
                  <a:cxn ang="0">
                    <a:pos x="11" y="0"/>
                  </a:cxn>
                  <a:cxn ang="0">
                    <a:pos x="0" y="14"/>
                  </a:cxn>
                </a:cxnLst>
                <a:rect l="0" t="0" r="r" b="b"/>
                <a:pathLst>
                  <a:path w="27" h="34">
                    <a:moveTo>
                      <a:pt x="0" y="14"/>
                    </a:moveTo>
                    <a:lnTo>
                      <a:pt x="11" y="34"/>
                    </a:lnTo>
                    <a:lnTo>
                      <a:pt x="22" y="34"/>
                    </a:lnTo>
                    <a:lnTo>
                      <a:pt x="27" y="24"/>
                    </a:lnTo>
                    <a:lnTo>
                      <a:pt x="16" y="5"/>
                    </a:lnTo>
                    <a:lnTo>
                      <a:pt x="11" y="0"/>
                    </a:lnTo>
                    <a:lnTo>
                      <a:pt x="0" y="14"/>
                    </a:lnTo>
                  </a:path>
                </a:pathLst>
              </a:custGeom>
              <a:grpFill/>
              <a:ln w="4763" cap="rnd">
                <a:solidFill>
                  <a:schemeClr val="bg1"/>
                </a:solidFill>
                <a:prstDash val="solid"/>
                <a:round/>
                <a:headEnd/>
                <a:tailEnd/>
              </a:ln>
            </p:spPr>
            <p:txBody>
              <a:bodyPr/>
              <a:lstStyle/>
              <a:p>
                <a:endParaRPr lang="it-IT"/>
              </a:p>
            </p:txBody>
          </p:sp>
        </p:grpSp>
        <p:grpSp>
          <p:nvGrpSpPr>
            <p:cNvPr id="4612" name="Group 1291"/>
            <p:cNvGrpSpPr>
              <a:grpSpLocks/>
            </p:cNvGrpSpPr>
            <p:nvPr/>
          </p:nvGrpSpPr>
          <p:grpSpPr bwMode="auto">
            <a:xfrm>
              <a:off x="6579237" y="5122126"/>
              <a:ext cx="45289" cy="28516"/>
              <a:chOff x="4097" y="2347"/>
              <a:chExt cx="27" cy="19"/>
            </a:xfrm>
            <a:solidFill>
              <a:schemeClr val="bg1">
                <a:lumMod val="75000"/>
              </a:schemeClr>
            </a:solidFill>
          </p:grpSpPr>
          <p:sp>
            <p:nvSpPr>
              <p:cNvPr id="6891" name="Freeform 1289"/>
              <p:cNvSpPr>
                <a:spLocks/>
              </p:cNvSpPr>
              <p:nvPr/>
            </p:nvSpPr>
            <p:spPr bwMode="auto">
              <a:xfrm>
                <a:off x="4097" y="2347"/>
                <a:ext cx="27" cy="19"/>
              </a:xfrm>
              <a:custGeom>
                <a:avLst/>
                <a:gdLst/>
                <a:ahLst/>
                <a:cxnLst>
                  <a:cxn ang="0">
                    <a:pos x="0" y="4"/>
                  </a:cxn>
                  <a:cxn ang="0">
                    <a:pos x="0" y="13"/>
                  </a:cxn>
                  <a:cxn ang="0">
                    <a:pos x="10" y="19"/>
                  </a:cxn>
                  <a:cxn ang="0">
                    <a:pos x="15" y="13"/>
                  </a:cxn>
                  <a:cxn ang="0">
                    <a:pos x="27" y="0"/>
                  </a:cxn>
                  <a:cxn ang="0">
                    <a:pos x="5" y="0"/>
                  </a:cxn>
                  <a:cxn ang="0">
                    <a:pos x="0" y="4"/>
                  </a:cxn>
                </a:cxnLst>
                <a:rect l="0" t="0" r="r" b="b"/>
                <a:pathLst>
                  <a:path w="27" h="19">
                    <a:moveTo>
                      <a:pt x="0" y="4"/>
                    </a:moveTo>
                    <a:lnTo>
                      <a:pt x="0" y="13"/>
                    </a:lnTo>
                    <a:lnTo>
                      <a:pt x="10" y="19"/>
                    </a:lnTo>
                    <a:lnTo>
                      <a:pt x="15" y="13"/>
                    </a:lnTo>
                    <a:lnTo>
                      <a:pt x="27" y="0"/>
                    </a:lnTo>
                    <a:lnTo>
                      <a:pt x="5" y="0"/>
                    </a:lnTo>
                    <a:lnTo>
                      <a:pt x="0" y="4"/>
                    </a:lnTo>
                    <a:close/>
                  </a:path>
                </a:pathLst>
              </a:custGeom>
              <a:grpFill/>
              <a:ln w="9525">
                <a:solidFill>
                  <a:schemeClr val="bg1"/>
                </a:solidFill>
                <a:round/>
                <a:headEnd/>
                <a:tailEnd/>
              </a:ln>
            </p:spPr>
            <p:txBody>
              <a:bodyPr/>
              <a:lstStyle/>
              <a:p>
                <a:endParaRPr lang="it-IT"/>
              </a:p>
            </p:txBody>
          </p:sp>
          <p:sp>
            <p:nvSpPr>
              <p:cNvPr id="6892" name="Freeform 1290"/>
              <p:cNvSpPr>
                <a:spLocks/>
              </p:cNvSpPr>
              <p:nvPr/>
            </p:nvSpPr>
            <p:spPr bwMode="auto">
              <a:xfrm>
                <a:off x="4097" y="2347"/>
                <a:ext cx="27" cy="19"/>
              </a:xfrm>
              <a:custGeom>
                <a:avLst/>
                <a:gdLst/>
                <a:ahLst/>
                <a:cxnLst>
                  <a:cxn ang="0">
                    <a:pos x="0" y="4"/>
                  </a:cxn>
                  <a:cxn ang="0">
                    <a:pos x="0" y="13"/>
                  </a:cxn>
                  <a:cxn ang="0">
                    <a:pos x="10" y="19"/>
                  </a:cxn>
                  <a:cxn ang="0">
                    <a:pos x="15" y="13"/>
                  </a:cxn>
                  <a:cxn ang="0">
                    <a:pos x="27" y="0"/>
                  </a:cxn>
                  <a:cxn ang="0">
                    <a:pos x="5" y="0"/>
                  </a:cxn>
                  <a:cxn ang="0">
                    <a:pos x="0" y="4"/>
                  </a:cxn>
                </a:cxnLst>
                <a:rect l="0" t="0" r="r" b="b"/>
                <a:pathLst>
                  <a:path w="27" h="19">
                    <a:moveTo>
                      <a:pt x="0" y="4"/>
                    </a:moveTo>
                    <a:lnTo>
                      <a:pt x="0" y="13"/>
                    </a:lnTo>
                    <a:lnTo>
                      <a:pt x="10" y="19"/>
                    </a:lnTo>
                    <a:lnTo>
                      <a:pt x="15" y="13"/>
                    </a:lnTo>
                    <a:lnTo>
                      <a:pt x="27" y="0"/>
                    </a:lnTo>
                    <a:lnTo>
                      <a:pt x="5" y="0"/>
                    </a:lnTo>
                    <a:lnTo>
                      <a:pt x="0" y="4"/>
                    </a:lnTo>
                    <a:close/>
                  </a:path>
                </a:pathLst>
              </a:custGeom>
              <a:grpFill/>
              <a:ln w="4763" cap="rnd">
                <a:solidFill>
                  <a:schemeClr val="bg1"/>
                </a:solidFill>
                <a:prstDash val="solid"/>
                <a:round/>
                <a:headEnd/>
                <a:tailEnd/>
              </a:ln>
            </p:spPr>
            <p:txBody>
              <a:bodyPr/>
              <a:lstStyle/>
              <a:p>
                <a:endParaRPr lang="it-IT"/>
              </a:p>
            </p:txBody>
          </p:sp>
        </p:grpSp>
        <p:grpSp>
          <p:nvGrpSpPr>
            <p:cNvPr id="4613" name="Group 1294"/>
            <p:cNvGrpSpPr>
              <a:grpSpLocks/>
            </p:cNvGrpSpPr>
            <p:nvPr/>
          </p:nvGrpSpPr>
          <p:grpSpPr bwMode="auto">
            <a:xfrm>
              <a:off x="6579237" y="5122126"/>
              <a:ext cx="45289" cy="28516"/>
              <a:chOff x="4097" y="2347"/>
              <a:chExt cx="27" cy="19"/>
            </a:xfrm>
            <a:solidFill>
              <a:schemeClr val="bg1">
                <a:lumMod val="75000"/>
              </a:schemeClr>
            </a:solidFill>
          </p:grpSpPr>
          <p:sp>
            <p:nvSpPr>
              <p:cNvPr id="6889" name="Freeform 1292"/>
              <p:cNvSpPr>
                <a:spLocks/>
              </p:cNvSpPr>
              <p:nvPr/>
            </p:nvSpPr>
            <p:spPr bwMode="auto">
              <a:xfrm>
                <a:off x="4097" y="2347"/>
                <a:ext cx="27" cy="19"/>
              </a:xfrm>
              <a:custGeom>
                <a:avLst/>
                <a:gdLst/>
                <a:ahLst/>
                <a:cxnLst>
                  <a:cxn ang="0">
                    <a:pos x="0" y="4"/>
                  </a:cxn>
                  <a:cxn ang="0">
                    <a:pos x="0" y="13"/>
                  </a:cxn>
                  <a:cxn ang="0">
                    <a:pos x="10" y="19"/>
                  </a:cxn>
                  <a:cxn ang="0">
                    <a:pos x="15" y="13"/>
                  </a:cxn>
                  <a:cxn ang="0">
                    <a:pos x="27" y="0"/>
                  </a:cxn>
                  <a:cxn ang="0">
                    <a:pos x="5" y="0"/>
                  </a:cxn>
                  <a:cxn ang="0">
                    <a:pos x="0" y="4"/>
                  </a:cxn>
                </a:cxnLst>
                <a:rect l="0" t="0" r="r" b="b"/>
                <a:pathLst>
                  <a:path w="27" h="19">
                    <a:moveTo>
                      <a:pt x="0" y="4"/>
                    </a:moveTo>
                    <a:lnTo>
                      <a:pt x="0" y="13"/>
                    </a:lnTo>
                    <a:lnTo>
                      <a:pt x="10" y="19"/>
                    </a:lnTo>
                    <a:lnTo>
                      <a:pt x="15" y="13"/>
                    </a:lnTo>
                    <a:lnTo>
                      <a:pt x="27" y="0"/>
                    </a:lnTo>
                    <a:lnTo>
                      <a:pt x="5" y="0"/>
                    </a:lnTo>
                    <a:lnTo>
                      <a:pt x="0" y="4"/>
                    </a:lnTo>
                    <a:close/>
                  </a:path>
                </a:pathLst>
              </a:custGeom>
              <a:grpFill/>
              <a:ln w="9525">
                <a:solidFill>
                  <a:schemeClr val="bg1"/>
                </a:solidFill>
                <a:round/>
                <a:headEnd/>
                <a:tailEnd/>
              </a:ln>
            </p:spPr>
            <p:txBody>
              <a:bodyPr/>
              <a:lstStyle/>
              <a:p>
                <a:endParaRPr lang="it-IT"/>
              </a:p>
            </p:txBody>
          </p:sp>
          <p:sp>
            <p:nvSpPr>
              <p:cNvPr id="6890" name="Freeform 1293"/>
              <p:cNvSpPr>
                <a:spLocks/>
              </p:cNvSpPr>
              <p:nvPr/>
            </p:nvSpPr>
            <p:spPr bwMode="auto">
              <a:xfrm>
                <a:off x="4097" y="2347"/>
                <a:ext cx="27" cy="19"/>
              </a:xfrm>
              <a:custGeom>
                <a:avLst/>
                <a:gdLst/>
                <a:ahLst/>
                <a:cxnLst>
                  <a:cxn ang="0">
                    <a:pos x="0" y="4"/>
                  </a:cxn>
                  <a:cxn ang="0">
                    <a:pos x="0" y="13"/>
                  </a:cxn>
                  <a:cxn ang="0">
                    <a:pos x="10" y="19"/>
                  </a:cxn>
                  <a:cxn ang="0">
                    <a:pos x="15" y="13"/>
                  </a:cxn>
                  <a:cxn ang="0">
                    <a:pos x="27" y="0"/>
                  </a:cxn>
                  <a:cxn ang="0">
                    <a:pos x="5" y="0"/>
                  </a:cxn>
                  <a:cxn ang="0">
                    <a:pos x="0" y="4"/>
                  </a:cxn>
                </a:cxnLst>
                <a:rect l="0" t="0" r="r" b="b"/>
                <a:pathLst>
                  <a:path w="27" h="19">
                    <a:moveTo>
                      <a:pt x="0" y="4"/>
                    </a:moveTo>
                    <a:lnTo>
                      <a:pt x="0" y="13"/>
                    </a:lnTo>
                    <a:lnTo>
                      <a:pt x="10" y="19"/>
                    </a:lnTo>
                    <a:lnTo>
                      <a:pt x="15" y="13"/>
                    </a:lnTo>
                    <a:lnTo>
                      <a:pt x="27" y="0"/>
                    </a:lnTo>
                    <a:lnTo>
                      <a:pt x="5" y="0"/>
                    </a:lnTo>
                    <a:lnTo>
                      <a:pt x="0" y="4"/>
                    </a:lnTo>
                  </a:path>
                </a:pathLst>
              </a:custGeom>
              <a:grpFill/>
              <a:ln w="4763" cap="rnd">
                <a:solidFill>
                  <a:schemeClr val="bg1"/>
                </a:solidFill>
                <a:prstDash val="solid"/>
                <a:round/>
                <a:headEnd/>
                <a:tailEnd/>
              </a:ln>
            </p:spPr>
            <p:txBody>
              <a:bodyPr/>
              <a:lstStyle/>
              <a:p>
                <a:endParaRPr lang="it-IT"/>
              </a:p>
            </p:txBody>
          </p:sp>
        </p:grpSp>
        <p:grpSp>
          <p:nvGrpSpPr>
            <p:cNvPr id="4614" name="Group 1297"/>
            <p:cNvGrpSpPr>
              <a:grpSpLocks/>
            </p:cNvGrpSpPr>
            <p:nvPr/>
          </p:nvGrpSpPr>
          <p:grpSpPr bwMode="auto">
            <a:xfrm>
              <a:off x="6767105" y="5045580"/>
              <a:ext cx="35226" cy="42024"/>
              <a:chOff x="4209" y="2296"/>
              <a:chExt cx="21" cy="28"/>
            </a:xfrm>
            <a:solidFill>
              <a:schemeClr val="bg1">
                <a:lumMod val="75000"/>
              </a:schemeClr>
            </a:solidFill>
          </p:grpSpPr>
          <p:sp>
            <p:nvSpPr>
              <p:cNvPr id="6887" name="Freeform 1295"/>
              <p:cNvSpPr>
                <a:spLocks/>
              </p:cNvSpPr>
              <p:nvPr/>
            </p:nvSpPr>
            <p:spPr bwMode="auto">
              <a:xfrm>
                <a:off x="4209" y="2296"/>
                <a:ext cx="21" cy="28"/>
              </a:xfrm>
              <a:custGeom>
                <a:avLst/>
                <a:gdLst/>
                <a:ahLst/>
                <a:cxnLst>
                  <a:cxn ang="0">
                    <a:pos x="0" y="19"/>
                  </a:cxn>
                  <a:cxn ang="0">
                    <a:pos x="0" y="24"/>
                  </a:cxn>
                  <a:cxn ang="0">
                    <a:pos x="11" y="28"/>
                  </a:cxn>
                  <a:cxn ang="0">
                    <a:pos x="21" y="0"/>
                  </a:cxn>
                  <a:cxn ang="0">
                    <a:pos x="16" y="0"/>
                  </a:cxn>
                  <a:cxn ang="0">
                    <a:pos x="0" y="19"/>
                  </a:cxn>
                </a:cxnLst>
                <a:rect l="0" t="0" r="r" b="b"/>
                <a:pathLst>
                  <a:path w="21" h="28">
                    <a:moveTo>
                      <a:pt x="0" y="19"/>
                    </a:moveTo>
                    <a:lnTo>
                      <a:pt x="0" y="24"/>
                    </a:lnTo>
                    <a:lnTo>
                      <a:pt x="11" y="28"/>
                    </a:lnTo>
                    <a:lnTo>
                      <a:pt x="21" y="0"/>
                    </a:lnTo>
                    <a:lnTo>
                      <a:pt x="16" y="0"/>
                    </a:lnTo>
                    <a:lnTo>
                      <a:pt x="0" y="19"/>
                    </a:lnTo>
                    <a:close/>
                  </a:path>
                </a:pathLst>
              </a:custGeom>
              <a:grpFill/>
              <a:ln w="9525">
                <a:solidFill>
                  <a:schemeClr val="bg1"/>
                </a:solidFill>
                <a:round/>
                <a:headEnd/>
                <a:tailEnd/>
              </a:ln>
            </p:spPr>
            <p:txBody>
              <a:bodyPr/>
              <a:lstStyle/>
              <a:p>
                <a:endParaRPr lang="it-IT"/>
              </a:p>
            </p:txBody>
          </p:sp>
          <p:sp>
            <p:nvSpPr>
              <p:cNvPr id="6888" name="Freeform 1296"/>
              <p:cNvSpPr>
                <a:spLocks/>
              </p:cNvSpPr>
              <p:nvPr/>
            </p:nvSpPr>
            <p:spPr bwMode="auto">
              <a:xfrm>
                <a:off x="4209" y="2296"/>
                <a:ext cx="21" cy="28"/>
              </a:xfrm>
              <a:custGeom>
                <a:avLst/>
                <a:gdLst/>
                <a:ahLst/>
                <a:cxnLst>
                  <a:cxn ang="0">
                    <a:pos x="0" y="19"/>
                  </a:cxn>
                  <a:cxn ang="0">
                    <a:pos x="0" y="24"/>
                  </a:cxn>
                  <a:cxn ang="0">
                    <a:pos x="11" y="28"/>
                  </a:cxn>
                  <a:cxn ang="0">
                    <a:pos x="21" y="0"/>
                  </a:cxn>
                  <a:cxn ang="0">
                    <a:pos x="16" y="0"/>
                  </a:cxn>
                  <a:cxn ang="0">
                    <a:pos x="0" y="19"/>
                  </a:cxn>
                </a:cxnLst>
                <a:rect l="0" t="0" r="r" b="b"/>
                <a:pathLst>
                  <a:path w="21" h="28">
                    <a:moveTo>
                      <a:pt x="0" y="19"/>
                    </a:moveTo>
                    <a:lnTo>
                      <a:pt x="0" y="24"/>
                    </a:lnTo>
                    <a:lnTo>
                      <a:pt x="11" y="28"/>
                    </a:lnTo>
                    <a:lnTo>
                      <a:pt x="21" y="0"/>
                    </a:lnTo>
                    <a:lnTo>
                      <a:pt x="16" y="0"/>
                    </a:lnTo>
                    <a:lnTo>
                      <a:pt x="0" y="19"/>
                    </a:lnTo>
                    <a:close/>
                  </a:path>
                </a:pathLst>
              </a:custGeom>
              <a:grpFill/>
              <a:ln w="4763" cap="rnd">
                <a:solidFill>
                  <a:schemeClr val="bg1"/>
                </a:solidFill>
                <a:prstDash val="solid"/>
                <a:round/>
                <a:headEnd/>
                <a:tailEnd/>
              </a:ln>
            </p:spPr>
            <p:txBody>
              <a:bodyPr/>
              <a:lstStyle/>
              <a:p>
                <a:endParaRPr lang="it-IT"/>
              </a:p>
            </p:txBody>
          </p:sp>
        </p:grpSp>
        <p:grpSp>
          <p:nvGrpSpPr>
            <p:cNvPr id="4615" name="Group 1300"/>
            <p:cNvGrpSpPr>
              <a:grpSpLocks/>
            </p:cNvGrpSpPr>
            <p:nvPr/>
          </p:nvGrpSpPr>
          <p:grpSpPr bwMode="auto">
            <a:xfrm>
              <a:off x="6767105" y="5045580"/>
              <a:ext cx="35226" cy="42024"/>
              <a:chOff x="4209" y="2296"/>
              <a:chExt cx="21" cy="28"/>
            </a:xfrm>
            <a:solidFill>
              <a:schemeClr val="bg1">
                <a:lumMod val="75000"/>
              </a:schemeClr>
            </a:solidFill>
          </p:grpSpPr>
          <p:sp>
            <p:nvSpPr>
              <p:cNvPr id="6885" name="Freeform 1298"/>
              <p:cNvSpPr>
                <a:spLocks/>
              </p:cNvSpPr>
              <p:nvPr/>
            </p:nvSpPr>
            <p:spPr bwMode="auto">
              <a:xfrm>
                <a:off x="4209" y="2296"/>
                <a:ext cx="21" cy="28"/>
              </a:xfrm>
              <a:custGeom>
                <a:avLst/>
                <a:gdLst/>
                <a:ahLst/>
                <a:cxnLst>
                  <a:cxn ang="0">
                    <a:pos x="0" y="19"/>
                  </a:cxn>
                  <a:cxn ang="0">
                    <a:pos x="0" y="24"/>
                  </a:cxn>
                  <a:cxn ang="0">
                    <a:pos x="11" y="28"/>
                  </a:cxn>
                  <a:cxn ang="0">
                    <a:pos x="21" y="0"/>
                  </a:cxn>
                  <a:cxn ang="0">
                    <a:pos x="16" y="0"/>
                  </a:cxn>
                  <a:cxn ang="0">
                    <a:pos x="0" y="19"/>
                  </a:cxn>
                </a:cxnLst>
                <a:rect l="0" t="0" r="r" b="b"/>
                <a:pathLst>
                  <a:path w="21" h="28">
                    <a:moveTo>
                      <a:pt x="0" y="19"/>
                    </a:moveTo>
                    <a:lnTo>
                      <a:pt x="0" y="24"/>
                    </a:lnTo>
                    <a:lnTo>
                      <a:pt x="11" y="28"/>
                    </a:lnTo>
                    <a:lnTo>
                      <a:pt x="21" y="0"/>
                    </a:lnTo>
                    <a:lnTo>
                      <a:pt x="16" y="0"/>
                    </a:lnTo>
                    <a:lnTo>
                      <a:pt x="0" y="19"/>
                    </a:lnTo>
                    <a:close/>
                  </a:path>
                </a:pathLst>
              </a:custGeom>
              <a:grpFill/>
              <a:ln w="9525">
                <a:solidFill>
                  <a:schemeClr val="bg1"/>
                </a:solidFill>
                <a:round/>
                <a:headEnd/>
                <a:tailEnd/>
              </a:ln>
            </p:spPr>
            <p:txBody>
              <a:bodyPr/>
              <a:lstStyle/>
              <a:p>
                <a:endParaRPr lang="it-IT"/>
              </a:p>
            </p:txBody>
          </p:sp>
          <p:sp>
            <p:nvSpPr>
              <p:cNvPr id="6886" name="Freeform 1299"/>
              <p:cNvSpPr>
                <a:spLocks/>
              </p:cNvSpPr>
              <p:nvPr/>
            </p:nvSpPr>
            <p:spPr bwMode="auto">
              <a:xfrm>
                <a:off x="4209" y="2296"/>
                <a:ext cx="21" cy="28"/>
              </a:xfrm>
              <a:custGeom>
                <a:avLst/>
                <a:gdLst/>
                <a:ahLst/>
                <a:cxnLst>
                  <a:cxn ang="0">
                    <a:pos x="0" y="19"/>
                  </a:cxn>
                  <a:cxn ang="0">
                    <a:pos x="0" y="24"/>
                  </a:cxn>
                  <a:cxn ang="0">
                    <a:pos x="11" y="28"/>
                  </a:cxn>
                  <a:cxn ang="0">
                    <a:pos x="21" y="0"/>
                  </a:cxn>
                  <a:cxn ang="0">
                    <a:pos x="16" y="0"/>
                  </a:cxn>
                  <a:cxn ang="0">
                    <a:pos x="0" y="19"/>
                  </a:cxn>
                </a:cxnLst>
                <a:rect l="0" t="0" r="r" b="b"/>
                <a:pathLst>
                  <a:path w="21" h="28">
                    <a:moveTo>
                      <a:pt x="0" y="19"/>
                    </a:moveTo>
                    <a:lnTo>
                      <a:pt x="0" y="24"/>
                    </a:lnTo>
                    <a:lnTo>
                      <a:pt x="11" y="28"/>
                    </a:lnTo>
                    <a:lnTo>
                      <a:pt x="21" y="0"/>
                    </a:lnTo>
                    <a:lnTo>
                      <a:pt x="16" y="0"/>
                    </a:lnTo>
                    <a:lnTo>
                      <a:pt x="0" y="19"/>
                    </a:lnTo>
                  </a:path>
                </a:pathLst>
              </a:custGeom>
              <a:grpFill/>
              <a:ln w="4763" cap="rnd">
                <a:solidFill>
                  <a:schemeClr val="bg1"/>
                </a:solidFill>
                <a:prstDash val="solid"/>
                <a:round/>
                <a:headEnd/>
                <a:tailEnd/>
              </a:ln>
            </p:spPr>
            <p:txBody>
              <a:bodyPr/>
              <a:lstStyle/>
              <a:p>
                <a:endParaRPr lang="it-IT"/>
              </a:p>
            </p:txBody>
          </p:sp>
        </p:grpSp>
        <p:grpSp>
          <p:nvGrpSpPr>
            <p:cNvPr id="4616" name="Group 1303"/>
            <p:cNvGrpSpPr>
              <a:grpSpLocks/>
            </p:cNvGrpSpPr>
            <p:nvPr/>
          </p:nvGrpSpPr>
          <p:grpSpPr bwMode="auto">
            <a:xfrm>
              <a:off x="6928135" y="4904498"/>
              <a:ext cx="45289" cy="57034"/>
              <a:chOff x="4305" y="2202"/>
              <a:chExt cx="27" cy="38"/>
            </a:xfrm>
            <a:solidFill>
              <a:schemeClr val="bg1">
                <a:lumMod val="75000"/>
              </a:schemeClr>
            </a:solidFill>
          </p:grpSpPr>
          <p:sp>
            <p:nvSpPr>
              <p:cNvPr id="6883" name="Freeform 1301"/>
              <p:cNvSpPr>
                <a:spLocks/>
              </p:cNvSpPr>
              <p:nvPr/>
            </p:nvSpPr>
            <p:spPr bwMode="auto">
              <a:xfrm>
                <a:off x="4305" y="2202"/>
                <a:ext cx="27" cy="38"/>
              </a:xfrm>
              <a:custGeom>
                <a:avLst/>
                <a:gdLst/>
                <a:ahLst/>
                <a:cxnLst>
                  <a:cxn ang="0">
                    <a:pos x="0" y="9"/>
                  </a:cxn>
                  <a:cxn ang="0">
                    <a:pos x="0" y="14"/>
                  </a:cxn>
                  <a:cxn ang="0">
                    <a:pos x="5" y="14"/>
                  </a:cxn>
                  <a:cxn ang="0">
                    <a:pos x="5" y="33"/>
                  </a:cxn>
                  <a:cxn ang="0">
                    <a:pos x="16" y="38"/>
                  </a:cxn>
                  <a:cxn ang="0">
                    <a:pos x="22" y="33"/>
                  </a:cxn>
                  <a:cxn ang="0">
                    <a:pos x="27" y="14"/>
                  </a:cxn>
                  <a:cxn ang="0">
                    <a:pos x="22" y="9"/>
                  </a:cxn>
                  <a:cxn ang="0">
                    <a:pos x="5" y="0"/>
                  </a:cxn>
                  <a:cxn ang="0">
                    <a:pos x="0" y="9"/>
                  </a:cxn>
                </a:cxnLst>
                <a:rect l="0" t="0" r="r" b="b"/>
                <a:pathLst>
                  <a:path w="27" h="38">
                    <a:moveTo>
                      <a:pt x="0" y="9"/>
                    </a:moveTo>
                    <a:lnTo>
                      <a:pt x="0" y="14"/>
                    </a:lnTo>
                    <a:lnTo>
                      <a:pt x="5" y="14"/>
                    </a:lnTo>
                    <a:lnTo>
                      <a:pt x="5" y="33"/>
                    </a:lnTo>
                    <a:lnTo>
                      <a:pt x="16" y="38"/>
                    </a:lnTo>
                    <a:lnTo>
                      <a:pt x="22" y="33"/>
                    </a:lnTo>
                    <a:lnTo>
                      <a:pt x="27" y="14"/>
                    </a:lnTo>
                    <a:lnTo>
                      <a:pt x="22" y="9"/>
                    </a:lnTo>
                    <a:lnTo>
                      <a:pt x="5" y="0"/>
                    </a:lnTo>
                    <a:lnTo>
                      <a:pt x="0" y="9"/>
                    </a:lnTo>
                    <a:close/>
                  </a:path>
                </a:pathLst>
              </a:custGeom>
              <a:grpFill/>
              <a:ln w="9525">
                <a:solidFill>
                  <a:schemeClr val="bg1"/>
                </a:solidFill>
                <a:round/>
                <a:headEnd/>
                <a:tailEnd/>
              </a:ln>
            </p:spPr>
            <p:txBody>
              <a:bodyPr/>
              <a:lstStyle/>
              <a:p>
                <a:endParaRPr lang="it-IT"/>
              </a:p>
            </p:txBody>
          </p:sp>
          <p:sp>
            <p:nvSpPr>
              <p:cNvPr id="6884" name="Freeform 1302"/>
              <p:cNvSpPr>
                <a:spLocks/>
              </p:cNvSpPr>
              <p:nvPr/>
            </p:nvSpPr>
            <p:spPr bwMode="auto">
              <a:xfrm>
                <a:off x="4305" y="2202"/>
                <a:ext cx="27" cy="38"/>
              </a:xfrm>
              <a:custGeom>
                <a:avLst/>
                <a:gdLst/>
                <a:ahLst/>
                <a:cxnLst>
                  <a:cxn ang="0">
                    <a:pos x="0" y="9"/>
                  </a:cxn>
                  <a:cxn ang="0">
                    <a:pos x="0" y="14"/>
                  </a:cxn>
                  <a:cxn ang="0">
                    <a:pos x="5" y="14"/>
                  </a:cxn>
                  <a:cxn ang="0">
                    <a:pos x="5" y="33"/>
                  </a:cxn>
                  <a:cxn ang="0">
                    <a:pos x="16" y="38"/>
                  </a:cxn>
                  <a:cxn ang="0">
                    <a:pos x="22" y="33"/>
                  </a:cxn>
                  <a:cxn ang="0">
                    <a:pos x="27" y="14"/>
                  </a:cxn>
                  <a:cxn ang="0">
                    <a:pos x="22" y="9"/>
                  </a:cxn>
                  <a:cxn ang="0">
                    <a:pos x="5" y="0"/>
                  </a:cxn>
                  <a:cxn ang="0">
                    <a:pos x="0" y="9"/>
                  </a:cxn>
                </a:cxnLst>
                <a:rect l="0" t="0" r="r" b="b"/>
                <a:pathLst>
                  <a:path w="27" h="38">
                    <a:moveTo>
                      <a:pt x="0" y="9"/>
                    </a:moveTo>
                    <a:lnTo>
                      <a:pt x="0" y="14"/>
                    </a:lnTo>
                    <a:lnTo>
                      <a:pt x="5" y="14"/>
                    </a:lnTo>
                    <a:lnTo>
                      <a:pt x="5" y="33"/>
                    </a:lnTo>
                    <a:lnTo>
                      <a:pt x="16" y="38"/>
                    </a:lnTo>
                    <a:lnTo>
                      <a:pt x="22" y="33"/>
                    </a:lnTo>
                    <a:lnTo>
                      <a:pt x="27" y="14"/>
                    </a:lnTo>
                    <a:lnTo>
                      <a:pt x="22" y="9"/>
                    </a:lnTo>
                    <a:lnTo>
                      <a:pt x="5" y="0"/>
                    </a:lnTo>
                    <a:lnTo>
                      <a:pt x="0" y="9"/>
                    </a:lnTo>
                    <a:close/>
                  </a:path>
                </a:pathLst>
              </a:custGeom>
              <a:grpFill/>
              <a:ln w="4763" cap="rnd">
                <a:solidFill>
                  <a:schemeClr val="bg1"/>
                </a:solidFill>
                <a:prstDash val="solid"/>
                <a:round/>
                <a:headEnd/>
                <a:tailEnd/>
              </a:ln>
            </p:spPr>
            <p:txBody>
              <a:bodyPr/>
              <a:lstStyle/>
              <a:p>
                <a:endParaRPr lang="it-IT"/>
              </a:p>
            </p:txBody>
          </p:sp>
        </p:grpSp>
        <p:grpSp>
          <p:nvGrpSpPr>
            <p:cNvPr id="4617" name="Group 1306"/>
            <p:cNvGrpSpPr>
              <a:grpSpLocks/>
            </p:cNvGrpSpPr>
            <p:nvPr/>
          </p:nvGrpSpPr>
          <p:grpSpPr bwMode="auto">
            <a:xfrm>
              <a:off x="6928135" y="4904498"/>
              <a:ext cx="45289" cy="57034"/>
              <a:chOff x="4305" y="2202"/>
              <a:chExt cx="27" cy="38"/>
            </a:xfrm>
            <a:solidFill>
              <a:schemeClr val="bg1">
                <a:lumMod val="75000"/>
              </a:schemeClr>
            </a:solidFill>
          </p:grpSpPr>
          <p:sp>
            <p:nvSpPr>
              <p:cNvPr id="6881" name="Freeform 1304"/>
              <p:cNvSpPr>
                <a:spLocks/>
              </p:cNvSpPr>
              <p:nvPr/>
            </p:nvSpPr>
            <p:spPr bwMode="auto">
              <a:xfrm>
                <a:off x="4305" y="2202"/>
                <a:ext cx="27" cy="38"/>
              </a:xfrm>
              <a:custGeom>
                <a:avLst/>
                <a:gdLst/>
                <a:ahLst/>
                <a:cxnLst>
                  <a:cxn ang="0">
                    <a:pos x="0" y="9"/>
                  </a:cxn>
                  <a:cxn ang="0">
                    <a:pos x="0" y="14"/>
                  </a:cxn>
                  <a:cxn ang="0">
                    <a:pos x="5" y="14"/>
                  </a:cxn>
                  <a:cxn ang="0">
                    <a:pos x="5" y="33"/>
                  </a:cxn>
                  <a:cxn ang="0">
                    <a:pos x="16" y="38"/>
                  </a:cxn>
                  <a:cxn ang="0">
                    <a:pos x="22" y="33"/>
                  </a:cxn>
                  <a:cxn ang="0">
                    <a:pos x="27" y="14"/>
                  </a:cxn>
                  <a:cxn ang="0">
                    <a:pos x="22" y="9"/>
                  </a:cxn>
                  <a:cxn ang="0">
                    <a:pos x="5" y="0"/>
                  </a:cxn>
                  <a:cxn ang="0">
                    <a:pos x="0" y="9"/>
                  </a:cxn>
                </a:cxnLst>
                <a:rect l="0" t="0" r="r" b="b"/>
                <a:pathLst>
                  <a:path w="27" h="38">
                    <a:moveTo>
                      <a:pt x="0" y="9"/>
                    </a:moveTo>
                    <a:lnTo>
                      <a:pt x="0" y="14"/>
                    </a:lnTo>
                    <a:lnTo>
                      <a:pt x="5" y="14"/>
                    </a:lnTo>
                    <a:lnTo>
                      <a:pt x="5" y="33"/>
                    </a:lnTo>
                    <a:lnTo>
                      <a:pt x="16" y="38"/>
                    </a:lnTo>
                    <a:lnTo>
                      <a:pt x="22" y="33"/>
                    </a:lnTo>
                    <a:lnTo>
                      <a:pt x="27" y="14"/>
                    </a:lnTo>
                    <a:lnTo>
                      <a:pt x="22" y="9"/>
                    </a:lnTo>
                    <a:lnTo>
                      <a:pt x="5" y="0"/>
                    </a:lnTo>
                    <a:lnTo>
                      <a:pt x="0" y="9"/>
                    </a:lnTo>
                    <a:close/>
                  </a:path>
                </a:pathLst>
              </a:custGeom>
              <a:grpFill/>
              <a:ln w="9525">
                <a:solidFill>
                  <a:schemeClr val="bg1"/>
                </a:solidFill>
                <a:round/>
                <a:headEnd/>
                <a:tailEnd/>
              </a:ln>
            </p:spPr>
            <p:txBody>
              <a:bodyPr/>
              <a:lstStyle/>
              <a:p>
                <a:endParaRPr lang="it-IT"/>
              </a:p>
            </p:txBody>
          </p:sp>
          <p:sp>
            <p:nvSpPr>
              <p:cNvPr id="6882" name="Freeform 1305"/>
              <p:cNvSpPr>
                <a:spLocks/>
              </p:cNvSpPr>
              <p:nvPr/>
            </p:nvSpPr>
            <p:spPr bwMode="auto">
              <a:xfrm>
                <a:off x="4305" y="2202"/>
                <a:ext cx="27" cy="38"/>
              </a:xfrm>
              <a:custGeom>
                <a:avLst/>
                <a:gdLst/>
                <a:ahLst/>
                <a:cxnLst>
                  <a:cxn ang="0">
                    <a:pos x="0" y="9"/>
                  </a:cxn>
                  <a:cxn ang="0">
                    <a:pos x="0" y="14"/>
                  </a:cxn>
                  <a:cxn ang="0">
                    <a:pos x="5" y="14"/>
                  </a:cxn>
                  <a:cxn ang="0">
                    <a:pos x="5" y="33"/>
                  </a:cxn>
                  <a:cxn ang="0">
                    <a:pos x="16" y="38"/>
                  </a:cxn>
                  <a:cxn ang="0">
                    <a:pos x="22" y="33"/>
                  </a:cxn>
                  <a:cxn ang="0">
                    <a:pos x="27" y="14"/>
                  </a:cxn>
                  <a:cxn ang="0">
                    <a:pos x="22" y="9"/>
                  </a:cxn>
                  <a:cxn ang="0">
                    <a:pos x="5" y="0"/>
                  </a:cxn>
                  <a:cxn ang="0">
                    <a:pos x="0" y="9"/>
                  </a:cxn>
                </a:cxnLst>
                <a:rect l="0" t="0" r="r" b="b"/>
                <a:pathLst>
                  <a:path w="27" h="38">
                    <a:moveTo>
                      <a:pt x="0" y="9"/>
                    </a:moveTo>
                    <a:lnTo>
                      <a:pt x="0" y="14"/>
                    </a:lnTo>
                    <a:lnTo>
                      <a:pt x="5" y="14"/>
                    </a:lnTo>
                    <a:lnTo>
                      <a:pt x="5" y="33"/>
                    </a:lnTo>
                    <a:lnTo>
                      <a:pt x="16" y="38"/>
                    </a:lnTo>
                    <a:lnTo>
                      <a:pt x="22" y="33"/>
                    </a:lnTo>
                    <a:lnTo>
                      <a:pt x="27" y="14"/>
                    </a:lnTo>
                    <a:lnTo>
                      <a:pt x="22" y="9"/>
                    </a:lnTo>
                    <a:lnTo>
                      <a:pt x="5" y="0"/>
                    </a:lnTo>
                    <a:lnTo>
                      <a:pt x="0" y="9"/>
                    </a:lnTo>
                  </a:path>
                </a:pathLst>
              </a:custGeom>
              <a:grpFill/>
              <a:ln w="4763" cap="rnd">
                <a:solidFill>
                  <a:schemeClr val="bg1"/>
                </a:solidFill>
                <a:prstDash val="solid"/>
                <a:round/>
                <a:headEnd/>
                <a:tailEnd/>
              </a:ln>
            </p:spPr>
            <p:txBody>
              <a:bodyPr/>
              <a:lstStyle/>
              <a:p>
                <a:endParaRPr lang="it-IT"/>
              </a:p>
            </p:txBody>
          </p:sp>
        </p:grpSp>
        <p:grpSp>
          <p:nvGrpSpPr>
            <p:cNvPr id="4618" name="Group 1309"/>
            <p:cNvGrpSpPr>
              <a:grpSpLocks/>
            </p:cNvGrpSpPr>
            <p:nvPr/>
          </p:nvGrpSpPr>
          <p:grpSpPr bwMode="auto">
            <a:xfrm>
              <a:off x="6973424" y="4904498"/>
              <a:ext cx="43613" cy="21012"/>
              <a:chOff x="4332" y="2202"/>
              <a:chExt cx="26" cy="14"/>
            </a:xfrm>
            <a:solidFill>
              <a:schemeClr val="bg1">
                <a:lumMod val="75000"/>
              </a:schemeClr>
            </a:solidFill>
          </p:grpSpPr>
          <p:sp>
            <p:nvSpPr>
              <p:cNvPr id="6879" name="Freeform 1307"/>
              <p:cNvSpPr>
                <a:spLocks/>
              </p:cNvSpPr>
              <p:nvPr/>
            </p:nvSpPr>
            <p:spPr bwMode="auto">
              <a:xfrm>
                <a:off x="4332" y="2202"/>
                <a:ext cx="26" cy="14"/>
              </a:xfrm>
              <a:custGeom>
                <a:avLst/>
                <a:gdLst/>
                <a:ahLst/>
                <a:cxnLst>
                  <a:cxn ang="0">
                    <a:pos x="0" y="9"/>
                  </a:cxn>
                  <a:cxn ang="0">
                    <a:pos x="0" y="14"/>
                  </a:cxn>
                  <a:cxn ang="0">
                    <a:pos x="5" y="14"/>
                  </a:cxn>
                  <a:cxn ang="0">
                    <a:pos x="11" y="9"/>
                  </a:cxn>
                  <a:cxn ang="0">
                    <a:pos x="21" y="9"/>
                  </a:cxn>
                  <a:cxn ang="0">
                    <a:pos x="26" y="0"/>
                  </a:cxn>
                  <a:cxn ang="0">
                    <a:pos x="11" y="0"/>
                  </a:cxn>
                  <a:cxn ang="0">
                    <a:pos x="0" y="9"/>
                  </a:cxn>
                </a:cxnLst>
                <a:rect l="0" t="0" r="r" b="b"/>
                <a:pathLst>
                  <a:path w="26" h="14">
                    <a:moveTo>
                      <a:pt x="0" y="9"/>
                    </a:moveTo>
                    <a:lnTo>
                      <a:pt x="0" y="14"/>
                    </a:lnTo>
                    <a:lnTo>
                      <a:pt x="5" y="14"/>
                    </a:lnTo>
                    <a:lnTo>
                      <a:pt x="11" y="9"/>
                    </a:lnTo>
                    <a:lnTo>
                      <a:pt x="21" y="9"/>
                    </a:lnTo>
                    <a:lnTo>
                      <a:pt x="26" y="0"/>
                    </a:lnTo>
                    <a:lnTo>
                      <a:pt x="11" y="0"/>
                    </a:lnTo>
                    <a:lnTo>
                      <a:pt x="0" y="9"/>
                    </a:lnTo>
                    <a:close/>
                  </a:path>
                </a:pathLst>
              </a:custGeom>
              <a:grpFill/>
              <a:ln w="9525">
                <a:solidFill>
                  <a:schemeClr val="bg1"/>
                </a:solidFill>
                <a:round/>
                <a:headEnd/>
                <a:tailEnd/>
              </a:ln>
            </p:spPr>
            <p:txBody>
              <a:bodyPr/>
              <a:lstStyle/>
              <a:p>
                <a:endParaRPr lang="it-IT"/>
              </a:p>
            </p:txBody>
          </p:sp>
          <p:sp>
            <p:nvSpPr>
              <p:cNvPr id="6880" name="Freeform 1308"/>
              <p:cNvSpPr>
                <a:spLocks/>
              </p:cNvSpPr>
              <p:nvPr/>
            </p:nvSpPr>
            <p:spPr bwMode="auto">
              <a:xfrm>
                <a:off x="4332" y="2202"/>
                <a:ext cx="26" cy="14"/>
              </a:xfrm>
              <a:custGeom>
                <a:avLst/>
                <a:gdLst/>
                <a:ahLst/>
                <a:cxnLst>
                  <a:cxn ang="0">
                    <a:pos x="0" y="9"/>
                  </a:cxn>
                  <a:cxn ang="0">
                    <a:pos x="0" y="14"/>
                  </a:cxn>
                  <a:cxn ang="0">
                    <a:pos x="5" y="14"/>
                  </a:cxn>
                  <a:cxn ang="0">
                    <a:pos x="11" y="9"/>
                  </a:cxn>
                  <a:cxn ang="0">
                    <a:pos x="21" y="9"/>
                  </a:cxn>
                  <a:cxn ang="0">
                    <a:pos x="26" y="0"/>
                  </a:cxn>
                  <a:cxn ang="0">
                    <a:pos x="11" y="0"/>
                  </a:cxn>
                  <a:cxn ang="0">
                    <a:pos x="0" y="9"/>
                  </a:cxn>
                </a:cxnLst>
                <a:rect l="0" t="0" r="r" b="b"/>
                <a:pathLst>
                  <a:path w="26" h="14">
                    <a:moveTo>
                      <a:pt x="0" y="9"/>
                    </a:moveTo>
                    <a:lnTo>
                      <a:pt x="0" y="14"/>
                    </a:lnTo>
                    <a:lnTo>
                      <a:pt x="5" y="14"/>
                    </a:lnTo>
                    <a:lnTo>
                      <a:pt x="11" y="9"/>
                    </a:lnTo>
                    <a:lnTo>
                      <a:pt x="21" y="9"/>
                    </a:lnTo>
                    <a:lnTo>
                      <a:pt x="26" y="0"/>
                    </a:lnTo>
                    <a:lnTo>
                      <a:pt x="11" y="0"/>
                    </a:lnTo>
                    <a:lnTo>
                      <a:pt x="0" y="9"/>
                    </a:lnTo>
                    <a:close/>
                  </a:path>
                </a:pathLst>
              </a:custGeom>
              <a:grpFill/>
              <a:ln w="4763" cap="rnd">
                <a:solidFill>
                  <a:schemeClr val="bg1"/>
                </a:solidFill>
                <a:prstDash val="solid"/>
                <a:round/>
                <a:headEnd/>
                <a:tailEnd/>
              </a:ln>
            </p:spPr>
            <p:txBody>
              <a:bodyPr/>
              <a:lstStyle/>
              <a:p>
                <a:endParaRPr lang="it-IT"/>
              </a:p>
            </p:txBody>
          </p:sp>
        </p:grpSp>
        <p:grpSp>
          <p:nvGrpSpPr>
            <p:cNvPr id="4619" name="Group 1312"/>
            <p:cNvGrpSpPr>
              <a:grpSpLocks/>
            </p:cNvGrpSpPr>
            <p:nvPr/>
          </p:nvGrpSpPr>
          <p:grpSpPr bwMode="auto">
            <a:xfrm>
              <a:off x="6973424" y="4904498"/>
              <a:ext cx="43613" cy="21012"/>
              <a:chOff x="4332" y="2202"/>
              <a:chExt cx="26" cy="14"/>
            </a:xfrm>
            <a:solidFill>
              <a:schemeClr val="bg1">
                <a:lumMod val="75000"/>
              </a:schemeClr>
            </a:solidFill>
          </p:grpSpPr>
          <p:sp>
            <p:nvSpPr>
              <p:cNvPr id="6877" name="Freeform 1310"/>
              <p:cNvSpPr>
                <a:spLocks/>
              </p:cNvSpPr>
              <p:nvPr/>
            </p:nvSpPr>
            <p:spPr bwMode="auto">
              <a:xfrm>
                <a:off x="4332" y="2202"/>
                <a:ext cx="26" cy="14"/>
              </a:xfrm>
              <a:custGeom>
                <a:avLst/>
                <a:gdLst/>
                <a:ahLst/>
                <a:cxnLst>
                  <a:cxn ang="0">
                    <a:pos x="0" y="9"/>
                  </a:cxn>
                  <a:cxn ang="0">
                    <a:pos x="0" y="14"/>
                  </a:cxn>
                  <a:cxn ang="0">
                    <a:pos x="5" y="14"/>
                  </a:cxn>
                  <a:cxn ang="0">
                    <a:pos x="11" y="9"/>
                  </a:cxn>
                  <a:cxn ang="0">
                    <a:pos x="21" y="9"/>
                  </a:cxn>
                  <a:cxn ang="0">
                    <a:pos x="26" y="0"/>
                  </a:cxn>
                  <a:cxn ang="0">
                    <a:pos x="11" y="0"/>
                  </a:cxn>
                  <a:cxn ang="0">
                    <a:pos x="0" y="9"/>
                  </a:cxn>
                </a:cxnLst>
                <a:rect l="0" t="0" r="r" b="b"/>
                <a:pathLst>
                  <a:path w="26" h="14">
                    <a:moveTo>
                      <a:pt x="0" y="9"/>
                    </a:moveTo>
                    <a:lnTo>
                      <a:pt x="0" y="14"/>
                    </a:lnTo>
                    <a:lnTo>
                      <a:pt x="5" y="14"/>
                    </a:lnTo>
                    <a:lnTo>
                      <a:pt x="11" y="9"/>
                    </a:lnTo>
                    <a:lnTo>
                      <a:pt x="21" y="9"/>
                    </a:lnTo>
                    <a:lnTo>
                      <a:pt x="26" y="0"/>
                    </a:lnTo>
                    <a:lnTo>
                      <a:pt x="11" y="0"/>
                    </a:lnTo>
                    <a:lnTo>
                      <a:pt x="0" y="9"/>
                    </a:lnTo>
                    <a:close/>
                  </a:path>
                </a:pathLst>
              </a:custGeom>
              <a:grpFill/>
              <a:ln w="9525">
                <a:solidFill>
                  <a:schemeClr val="bg1"/>
                </a:solidFill>
                <a:round/>
                <a:headEnd/>
                <a:tailEnd/>
              </a:ln>
            </p:spPr>
            <p:txBody>
              <a:bodyPr/>
              <a:lstStyle/>
              <a:p>
                <a:endParaRPr lang="it-IT"/>
              </a:p>
            </p:txBody>
          </p:sp>
          <p:sp>
            <p:nvSpPr>
              <p:cNvPr id="6878" name="Freeform 1311"/>
              <p:cNvSpPr>
                <a:spLocks/>
              </p:cNvSpPr>
              <p:nvPr/>
            </p:nvSpPr>
            <p:spPr bwMode="auto">
              <a:xfrm>
                <a:off x="4332" y="2202"/>
                <a:ext cx="26" cy="14"/>
              </a:xfrm>
              <a:custGeom>
                <a:avLst/>
                <a:gdLst/>
                <a:ahLst/>
                <a:cxnLst>
                  <a:cxn ang="0">
                    <a:pos x="0" y="9"/>
                  </a:cxn>
                  <a:cxn ang="0">
                    <a:pos x="0" y="14"/>
                  </a:cxn>
                  <a:cxn ang="0">
                    <a:pos x="5" y="14"/>
                  </a:cxn>
                  <a:cxn ang="0">
                    <a:pos x="11" y="9"/>
                  </a:cxn>
                  <a:cxn ang="0">
                    <a:pos x="21" y="9"/>
                  </a:cxn>
                  <a:cxn ang="0">
                    <a:pos x="26" y="0"/>
                  </a:cxn>
                  <a:cxn ang="0">
                    <a:pos x="11" y="0"/>
                  </a:cxn>
                  <a:cxn ang="0">
                    <a:pos x="0" y="9"/>
                  </a:cxn>
                </a:cxnLst>
                <a:rect l="0" t="0" r="r" b="b"/>
                <a:pathLst>
                  <a:path w="26" h="14">
                    <a:moveTo>
                      <a:pt x="0" y="9"/>
                    </a:moveTo>
                    <a:lnTo>
                      <a:pt x="0" y="14"/>
                    </a:lnTo>
                    <a:lnTo>
                      <a:pt x="5" y="14"/>
                    </a:lnTo>
                    <a:lnTo>
                      <a:pt x="11" y="9"/>
                    </a:lnTo>
                    <a:lnTo>
                      <a:pt x="21" y="9"/>
                    </a:lnTo>
                    <a:lnTo>
                      <a:pt x="26" y="0"/>
                    </a:lnTo>
                    <a:lnTo>
                      <a:pt x="11" y="0"/>
                    </a:lnTo>
                    <a:lnTo>
                      <a:pt x="0" y="9"/>
                    </a:lnTo>
                  </a:path>
                </a:pathLst>
              </a:custGeom>
              <a:grpFill/>
              <a:ln w="4763" cap="rnd">
                <a:solidFill>
                  <a:schemeClr val="bg1"/>
                </a:solidFill>
                <a:prstDash val="solid"/>
                <a:round/>
                <a:headEnd/>
                <a:tailEnd/>
              </a:ln>
            </p:spPr>
            <p:txBody>
              <a:bodyPr/>
              <a:lstStyle/>
              <a:p>
                <a:endParaRPr lang="it-IT"/>
              </a:p>
            </p:txBody>
          </p:sp>
        </p:grpSp>
        <p:grpSp>
          <p:nvGrpSpPr>
            <p:cNvPr id="4620" name="Group 1315"/>
            <p:cNvGrpSpPr>
              <a:grpSpLocks/>
            </p:cNvGrpSpPr>
            <p:nvPr/>
          </p:nvGrpSpPr>
          <p:grpSpPr bwMode="auto">
            <a:xfrm>
              <a:off x="6956651" y="4778424"/>
              <a:ext cx="179481" cy="141082"/>
              <a:chOff x="4322" y="2118"/>
              <a:chExt cx="107" cy="94"/>
            </a:xfrm>
            <a:solidFill>
              <a:schemeClr val="bg1">
                <a:lumMod val="75000"/>
              </a:schemeClr>
            </a:solidFill>
          </p:grpSpPr>
          <p:sp>
            <p:nvSpPr>
              <p:cNvPr id="6875" name="Freeform 1313"/>
              <p:cNvSpPr>
                <a:spLocks/>
              </p:cNvSpPr>
              <p:nvPr/>
            </p:nvSpPr>
            <p:spPr bwMode="auto">
              <a:xfrm>
                <a:off x="4322" y="2118"/>
                <a:ext cx="107" cy="94"/>
              </a:xfrm>
              <a:custGeom>
                <a:avLst/>
                <a:gdLst/>
                <a:ahLst/>
                <a:cxnLst>
                  <a:cxn ang="0">
                    <a:pos x="0" y="79"/>
                  </a:cxn>
                  <a:cxn ang="0">
                    <a:pos x="0" y="85"/>
                  </a:cxn>
                  <a:cxn ang="0">
                    <a:pos x="10" y="85"/>
                  </a:cxn>
                  <a:cxn ang="0">
                    <a:pos x="37" y="74"/>
                  </a:cxn>
                  <a:cxn ang="0">
                    <a:pos x="42" y="79"/>
                  </a:cxn>
                  <a:cxn ang="0">
                    <a:pos x="42" y="85"/>
                  </a:cxn>
                  <a:cxn ang="0">
                    <a:pos x="48" y="94"/>
                  </a:cxn>
                  <a:cxn ang="0">
                    <a:pos x="53" y="79"/>
                  </a:cxn>
                  <a:cxn ang="0">
                    <a:pos x="53" y="74"/>
                  </a:cxn>
                  <a:cxn ang="0">
                    <a:pos x="63" y="79"/>
                  </a:cxn>
                  <a:cxn ang="0">
                    <a:pos x="69" y="79"/>
                  </a:cxn>
                  <a:cxn ang="0">
                    <a:pos x="75" y="74"/>
                  </a:cxn>
                  <a:cxn ang="0">
                    <a:pos x="80" y="79"/>
                  </a:cxn>
                  <a:cxn ang="0">
                    <a:pos x="80" y="74"/>
                  </a:cxn>
                  <a:cxn ang="0">
                    <a:pos x="85" y="70"/>
                  </a:cxn>
                  <a:cxn ang="0">
                    <a:pos x="85" y="74"/>
                  </a:cxn>
                  <a:cxn ang="0">
                    <a:pos x="96" y="74"/>
                  </a:cxn>
                  <a:cxn ang="0">
                    <a:pos x="101" y="70"/>
                  </a:cxn>
                  <a:cxn ang="0">
                    <a:pos x="101" y="42"/>
                  </a:cxn>
                  <a:cxn ang="0">
                    <a:pos x="107" y="42"/>
                  </a:cxn>
                  <a:cxn ang="0">
                    <a:pos x="107" y="4"/>
                  </a:cxn>
                  <a:cxn ang="0">
                    <a:pos x="101" y="0"/>
                  </a:cxn>
                  <a:cxn ang="0">
                    <a:pos x="101" y="4"/>
                  </a:cxn>
                  <a:cxn ang="0">
                    <a:pos x="96" y="4"/>
                  </a:cxn>
                  <a:cxn ang="0">
                    <a:pos x="85" y="28"/>
                  </a:cxn>
                  <a:cxn ang="0">
                    <a:pos x="75" y="46"/>
                  </a:cxn>
                  <a:cxn ang="0">
                    <a:pos x="63" y="56"/>
                  </a:cxn>
                  <a:cxn ang="0">
                    <a:pos x="63" y="46"/>
                  </a:cxn>
                  <a:cxn ang="0">
                    <a:pos x="53" y="51"/>
                  </a:cxn>
                  <a:cxn ang="0">
                    <a:pos x="48" y="70"/>
                  </a:cxn>
                  <a:cxn ang="0">
                    <a:pos x="42" y="70"/>
                  </a:cxn>
                  <a:cxn ang="0">
                    <a:pos x="16" y="70"/>
                  </a:cxn>
                  <a:cxn ang="0">
                    <a:pos x="0" y="79"/>
                  </a:cxn>
                </a:cxnLst>
                <a:rect l="0" t="0" r="r" b="b"/>
                <a:pathLst>
                  <a:path w="107" h="94">
                    <a:moveTo>
                      <a:pt x="0" y="79"/>
                    </a:moveTo>
                    <a:lnTo>
                      <a:pt x="0" y="85"/>
                    </a:lnTo>
                    <a:lnTo>
                      <a:pt x="10" y="85"/>
                    </a:lnTo>
                    <a:lnTo>
                      <a:pt x="37" y="74"/>
                    </a:lnTo>
                    <a:lnTo>
                      <a:pt x="42" y="79"/>
                    </a:lnTo>
                    <a:lnTo>
                      <a:pt x="42" y="85"/>
                    </a:lnTo>
                    <a:lnTo>
                      <a:pt x="48" y="94"/>
                    </a:lnTo>
                    <a:lnTo>
                      <a:pt x="53" y="79"/>
                    </a:lnTo>
                    <a:lnTo>
                      <a:pt x="53" y="74"/>
                    </a:lnTo>
                    <a:lnTo>
                      <a:pt x="63" y="79"/>
                    </a:lnTo>
                    <a:lnTo>
                      <a:pt x="69" y="79"/>
                    </a:lnTo>
                    <a:lnTo>
                      <a:pt x="75" y="74"/>
                    </a:lnTo>
                    <a:lnTo>
                      <a:pt x="80" y="79"/>
                    </a:lnTo>
                    <a:lnTo>
                      <a:pt x="80" y="74"/>
                    </a:lnTo>
                    <a:lnTo>
                      <a:pt x="85" y="70"/>
                    </a:lnTo>
                    <a:lnTo>
                      <a:pt x="85" y="74"/>
                    </a:lnTo>
                    <a:lnTo>
                      <a:pt x="96" y="74"/>
                    </a:lnTo>
                    <a:lnTo>
                      <a:pt x="101" y="70"/>
                    </a:lnTo>
                    <a:lnTo>
                      <a:pt x="101" y="42"/>
                    </a:lnTo>
                    <a:lnTo>
                      <a:pt x="107" y="42"/>
                    </a:lnTo>
                    <a:lnTo>
                      <a:pt x="107" y="4"/>
                    </a:lnTo>
                    <a:lnTo>
                      <a:pt x="101" y="0"/>
                    </a:lnTo>
                    <a:lnTo>
                      <a:pt x="101" y="4"/>
                    </a:lnTo>
                    <a:lnTo>
                      <a:pt x="96" y="4"/>
                    </a:lnTo>
                    <a:lnTo>
                      <a:pt x="85" y="28"/>
                    </a:lnTo>
                    <a:lnTo>
                      <a:pt x="75" y="46"/>
                    </a:lnTo>
                    <a:lnTo>
                      <a:pt x="63" y="56"/>
                    </a:lnTo>
                    <a:lnTo>
                      <a:pt x="63" y="46"/>
                    </a:lnTo>
                    <a:lnTo>
                      <a:pt x="53" y="51"/>
                    </a:lnTo>
                    <a:lnTo>
                      <a:pt x="48" y="70"/>
                    </a:lnTo>
                    <a:lnTo>
                      <a:pt x="42" y="70"/>
                    </a:lnTo>
                    <a:lnTo>
                      <a:pt x="16" y="70"/>
                    </a:lnTo>
                    <a:lnTo>
                      <a:pt x="0" y="79"/>
                    </a:lnTo>
                    <a:close/>
                  </a:path>
                </a:pathLst>
              </a:custGeom>
              <a:grpFill/>
              <a:ln w="9525">
                <a:solidFill>
                  <a:schemeClr val="bg1"/>
                </a:solidFill>
                <a:round/>
                <a:headEnd/>
                <a:tailEnd/>
              </a:ln>
            </p:spPr>
            <p:txBody>
              <a:bodyPr/>
              <a:lstStyle/>
              <a:p>
                <a:endParaRPr lang="it-IT"/>
              </a:p>
            </p:txBody>
          </p:sp>
          <p:sp>
            <p:nvSpPr>
              <p:cNvPr id="6876" name="Freeform 1314"/>
              <p:cNvSpPr>
                <a:spLocks/>
              </p:cNvSpPr>
              <p:nvPr/>
            </p:nvSpPr>
            <p:spPr bwMode="auto">
              <a:xfrm>
                <a:off x="4322" y="2118"/>
                <a:ext cx="107" cy="94"/>
              </a:xfrm>
              <a:custGeom>
                <a:avLst/>
                <a:gdLst/>
                <a:ahLst/>
                <a:cxnLst>
                  <a:cxn ang="0">
                    <a:pos x="0" y="79"/>
                  </a:cxn>
                  <a:cxn ang="0">
                    <a:pos x="0" y="85"/>
                  </a:cxn>
                  <a:cxn ang="0">
                    <a:pos x="10" y="85"/>
                  </a:cxn>
                  <a:cxn ang="0">
                    <a:pos x="37" y="74"/>
                  </a:cxn>
                  <a:cxn ang="0">
                    <a:pos x="42" y="79"/>
                  </a:cxn>
                  <a:cxn ang="0">
                    <a:pos x="42" y="85"/>
                  </a:cxn>
                  <a:cxn ang="0">
                    <a:pos x="48" y="94"/>
                  </a:cxn>
                  <a:cxn ang="0">
                    <a:pos x="53" y="79"/>
                  </a:cxn>
                  <a:cxn ang="0">
                    <a:pos x="53" y="74"/>
                  </a:cxn>
                  <a:cxn ang="0">
                    <a:pos x="63" y="79"/>
                  </a:cxn>
                  <a:cxn ang="0">
                    <a:pos x="69" y="79"/>
                  </a:cxn>
                  <a:cxn ang="0">
                    <a:pos x="75" y="74"/>
                  </a:cxn>
                  <a:cxn ang="0">
                    <a:pos x="80" y="79"/>
                  </a:cxn>
                  <a:cxn ang="0">
                    <a:pos x="80" y="74"/>
                  </a:cxn>
                  <a:cxn ang="0">
                    <a:pos x="85" y="70"/>
                  </a:cxn>
                  <a:cxn ang="0">
                    <a:pos x="85" y="74"/>
                  </a:cxn>
                  <a:cxn ang="0">
                    <a:pos x="96" y="74"/>
                  </a:cxn>
                  <a:cxn ang="0">
                    <a:pos x="101" y="70"/>
                  </a:cxn>
                  <a:cxn ang="0">
                    <a:pos x="101" y="42"/>
                  </a:cxn>
                  <a:cxn ang="0">
                    <a:pos x="107" y="42"/>
                  </a:cxn>
                  <a:cxn ang="0">
                    <a:pos x="107" y="4"/>
                  </a:cxn>
                  <a:cxn ang="0">
                    <a:pos x="101" y="0"/>
                  </a:cxn>
                  <a:cxn ang="0">
                    <a:pos x="101" y="4"/>
                  </a:cxn>
                  <a:cxn ang="0">
                    <a:pos x="96" y="4"/>
                  </a:cxn>
                  <a:cxn ang="0">
                    <a:pos x="85" y="28"/>
                  </a:cxn>
                  <a:cxn ang="0">
                    <a:pos x="75" y="46"/>
                  </a:cxn>
                  <a:cxn ang="0">
                    <a:pos x="63" y="56"/>
                  </a:cxn>
                  <a:cxn ang="0">
                    <a:pos x="63" y="46"/>
                  </a:cxn>
                  <a:cxn ang="0">
                    <a:pos x="53" y="51"/>
                  </a:cxn>
                  <a:cxn ang="0">
                    <a:pos x="48" y="70"/>
                  </a:cxn>
                  <a:cxn ang="0">
                    <a:pos x="42" y="70"/>
                  </a:cxn>
                  <a:cxn ang="0">
                    <a:pos x="16" y="70"/>
                  </a:cxn>
                  <a:cxn ang="0">
                    <a:pos x="0" y="79"/>
                  </a:cxn>
                </a:cxnLst>
                <a:rect l="0" t="0" r="r" b="b"/>
                <a:pathLst>
                  <a:path w="107" h="94">
                    <a:moveTo>
                      <a:pt x="0" y="79"/>
                    </a:moveTo>
                    <a:lnTo>
                      <a:pt x="0" y="85"/>
                    </a:lnTo>
                    <a:lnTo>
                      <a:pt x="10" y="85"/>
                    </a:lnTo>
                    <a:lnTo>
                      <a:pt x="37" y="74"/>
                    </a:lnTo>
                    <a:lnTo>
                      <a:pt x="42" y="79"/>
                    </a:lnTo>
                    <a:lnTo>
                      <a:pt x="42" y="85"/>
                    </a:lnTo>
                    <a:lnTo>
                      <a:pt x="48" y="94"/>
                    </a:lnTo>
                    <a:lnTo>
                      <a:pt x="53" y="79"/>
                    </a:lnTo>
                    <a:lnTo>
                      <a:pt x="53" y="74"/>
                    </a:lnTo>
                    <a:lnTo>
                      <a:pt x="63" y="79"/>
                    </a:lnTo>
                    <a:lnTo>
                      <a:pt x="69" y="79"/>
                    </a:lnTo>
                    <a:lnTo>
                      <a:pt x="75" y="74"/>
                    </a:lnTo>
                    <a:lnTo>
                      <a:pt x="80" y="79"/>
                    </a:lnTo>
                    <a:lnTo>
                      <a:pt x="80" y="74"/>
                    </a:lnTo>
                    <a:lnTo>
                      <a:pt x="85" y="70"/>
                    </a:lnTo>
                    <a:lnTo>
                      <a:pt x="85" y="74"/>
                    </a:lnTo>
                    <a:lnTo>
                      <a:pt x="96" y="74"/>
                    </a:lnTo>
                    <a:lnTo>
                      <a:pt x="101" y="70"/>
                    </a:lnTo>
                    <a:lnTo>
                      <a:pt x="101" y="42"/>
                    </a:lnTo>
                    <a:lnTo>
                      <a:pt x="107" y="42"/>
                    </a:lnTo>
                    <a:lnTo>
                      <a:pt x="107" y="4"/>
                    </a:lnTo>
                    <a:lnTo>
                      <a:pt x="101" y="0"/>
                    </a:lnTo>
                    <a:lnTo>
                      <a:pt x="101" y="4"/>
                    </a:lnTo>
                    <a:lnTo>
                      <a:pt x="96" y="4"/>
                    </a:lnTo>
                    <a:lnTo>
                      <a:pt x="85" y="28"/>
                    </a:lnTo>
                    <a:lnTo>
                      <a:pt x="75" y="46"/>
                    </a:lnTo>
                    <a:lnTo>
                      <a:pt x="63" y="56"/>
                    </a:lnTo>
                    <a:lnTo>
                      <a:pt x="63" y="46"/>
                    </a:lnTo>
                    <a:lnTo>
                      <a:pt x="53" y="51"/>
                    </a:lnTo>
                    <a:lnTo>
                      <a:pt x="48" y="70"/>
                    </a:lnTo>
                    <a:lnTo>
                      <a:pt x="42" y="70"/>
                    </a:lnTo>
                    <a:lnTo>
                      <a:pt x="16" y="70"/>
                    </a:lnTo>
                    <a:lnTo>
                      <a:pt x="0" y="79"/>
                    </a:lnTo>
                    <a:close/>
                  </a:path>
                </a:pathLst>
              </a:custGeom>
              <a:grpFill/>
              <a:ln w="4763" cap="rnd">
                <a:solidFill>
                  <a:schemeClr val="bg1"/>
                </a:solidFill>
                <a:prstDash val="solid"/>
                <a:round/>
                <a:headEnd/>
                <a:tailEnd/>
              </a:ln>
            </p:spPr>
            <p:txBody>
              <a:bodyPr/>
              <a:lstStyle/>
              <a:p>
                <a:endParaRPr lang="it-IT"/>
              </a:p>
            </p:txBody>
          </p:sp>
        </p:grpSp>
        <p:grpSp>
          <p:nvGrpSpPr>
            <p:cNvPr id="4621" name="Group 1318"/>
            <p:cNvGrpSpPr>
              <a:grpSpLocks/>
            </p:cNvGrpSpPr>
            <p:nvPr/>
          </p:nvGrpSpPr>
          <p:grpSpPr bwMode="auto">
            <a:xfrm>
              <a:off x="6956651" y="4778424"/>
              <a:ext cx="179481" cy="141082"/>
              <a:chOff x="4322" y="2118"/>
              <a:chExt cx="107" cy="94"/>
            </a:xfrm>
            <a:solidFill>
              <a:schemeClr val="bg1">
                <a:lumMod val="75000"/>
              </a:schemeClr>
            </a:solidFill>
          </p:grpSpPr>
          <p:sp>
            <p:nvSpPr>
              <p:cNvPr id="6873" name="Freeform 1316"/>
              <p:cNvSpPr>
                <a:spLocks/>
              </p:cNvSpPr>
              <p:nvPr/>
            </p:nvSpPr>
            <p:spPr bwMode="auto">
              <a:xfrm>
                <a:off x="4322" y="2118"/>
                <a:ext cx="107" cy="94"/>
              </a:xfrm>
              <a:custGeom>
                <a:avLst/>
                <a:gdLst/>
                <a:ahLst/>
                <a:cxnLst>
                  <a:cxn ang="0">
                    <a:pos x="0" y="79"/>
                  </a:cxn>
                  <a:cxn ang="0">
                    <a:pos x="0" y="85"/>
                  </a:cxn>
                  <a:cxn ang="0">
                    <a:pos x="10" y="85"/>
                  </a:cxn>
                  <a:cxn ang="0">
                    <a:pos x="37" y="74"/>
                  </a:cxn>
                  <a:cxn ang="0">
                    <a:pos x="42" y="79"/>
                  </a:cxn>
                  <a:cxn ang="0">
                    <a:pos x="42" y="85"/>
                  </a:cxn>
                  <a:cxn ang="0">
                    <a:pos x="48" y="94"/>
                  </a:cxn>
                  <a:cxn ang="0">
                    <a:pos x="53" y="79"/>
                  </a:cxn>
                  <a:cxn ang="0">
                    <a:pos x="53" y="74"/>
                  </a:cxn>
                  <a:cxn ang="0">
                    <a:pos x="63" y="79"/>
                  </a:cxn>
                  <a:cxn ang="0">
                    <a:pos x="69" y="79"/>
                  </a:cxn>
                  <a:cxn ang="0">
                    <a:pos x="75" y="74"/>
                  </a:cxn>
                  <a:cxn ang="0">
                    <a:pos x="80" y="79"/>
                  </a:cxn>
                  <a:cxn ang="0">
                    <a:pos x="80" y="74"/>
                  </a:cxn>
                  <a:cxn ang="0">
                    <a:pos x="85" y="70"/>
                  </a:cxn>
                  <a:cxn ang="0">
                    <a:pos x="85" y="74"/>
                  </a:cxn>
                  <a:cxn ang="0">
                    <a:pos x="96" y="74"/>
                  </a:cxn>
                  <a:cxn ang="0">
                    <a:pos x="101" y="70"/>
                  </a:cxn>
                  <a:cxn ang="0">
                    <a:pos x="101" y="42"/>
                  </a:cxn>
                  <a:cxn ang="0">
                    <a:pos x="107" y="42"/>
                  </a:cxn>
                  <a:cxn ang="0">
                    <a:pos x="107" y="4"/>
                  </a:cxn>
                  <a:cxn ang="0">
                    <a:pos x="101" y="0"/>
                  </a:cxn>
                  <a:cxn ang="0">
                    <a:pos x="101" y="4"/>
                  </a:cxn>
                  <a:cxn ang="0">
                    <a:pos x="96" y="4"/>
                  </a:cxn>
                  <a:cxn ang="0">
                    <a:pos x="85" y="28"/>
                  </a:cxn>
                  <a:cxn ang="0">
                    <a:pos x="75" y="46"/>
                  </a:cxn>
                  <a:cxn ang="0">
                    <a:pos x="63" y="56"/>
                  </a:cxn>
                  <a:cxn ang="0">
                    <a:pos x="63" y="46"/>
                  </a:cxn>
                  <a:cxn ang="0">
                    <a:pos x="53" y="51"/>
                  </a:cxn>
                  <a:cxn ang="0">
                    <a:pos x="48" y="70"/>
                  </a:cxn>
                  <a:cxn ang="0">
                    <a:pos x="42" y="70"/>
                  </a:cxn>
                  <a:cxn ang="0">
                    <a:pos x="16" y="70"/>
                  </a:cxn>
                  <a:cxn ang="0">
                    <a:pos x="0" y="79"/>
                  </a:cxn>
                </a:cxnLst>
                <a:rect l="0" t="0" r="r" b="b"/>
                <a:pathLst>
                  <a:path w="107" h="94">
                    <a:moveTo>
                      <a:pt x="0" y="79"/>
                    </a:moveTo>
                    <a:lnTo>
                      <a:pt x="0" y="85"/>
                    </a:lnTo>
                    <a:lnTo>
                      <a:pt x="10" y="85"/>
                    </a:lnTo>
                    <a:lnTo>
                      <a:pt x="37" y="74"/>
                    </a:lnTo>
                    <a:lnTo>
                      <a:pt x="42" y="79"/>
                    </a:lnTo>
                    <a:lnTo>
                      <a:pt x="42" y="85"/>
                    </a:lnTo>
                    <a:lnTo>
                      <a:pt x="48" y="94"/>
                    </a:lnTo>
                    <a:lnTo>
                      <a:pt x="53" y="79"/>
                    </a:lnTo>
                    <a:lnTo>
                      <a:pt x="53" y="74"/>
                    </a:lnTo>
                    <a:lnTo>
                      <a:pt x="63" y="79"/>
                    </a:lnTo>
                    <a:lnTo>
                      <a:pt x="69" y="79"/>
                    </a:lnTo>
                    <a:lnTo>
                      <a:pt x="75" y="74"/>
                    </a:lnTo>
                    <a:lnTo>
                      <a:pt x="80" y="79"/>
                    </a:lnTo>
                    <a:lnTo>
                      <a:pt x="80" y="74"/>
                    </a:lnTo>
                    <a:lnTo>
                      <a:pt x="85" y="70"/>
                    </a:lnTo>
                    <a:lnTo>
                      <a:pt x="85" y="74"/>
                    </a:lnTo>
                    <a:lnTo>
                      <a:pt x="96" y="74"/>
                    </a:lnTo>
                    <a:lnTo>
                      <a:pt x="101" y="70"/>
                    </a:lnTo>
                    <a:lnTo>
                      <a:pt x="101" y="42"/>
                    </a:lnTo>
                    <a:lnTo>
                      <a:pt x="107" y="42"/>
                    </a:lnTo>
                    <a:lnTo>
                      <a:pt x="107" y="4"/>
                    </a:lnTo>
                    <a:lnTo>
                      <a:pt x="101" y="0"/>
                    </a:lnTo>
                    <a:lnTo>
                      <a:pt x="101" y="4"/>
                    </a:lnTo>
                    <a:lnTo>
                      <a:pt x="96" y="4"/>
                    </a:lnTo>
                    <a:lnTo>
                      <a:pt x="85" y="28"/>
                    </a:lnTo>
                    <a:lnTo>
                      <a:pt x="75" y="46"/>
                    </a:lnTo>
                    <a:lnTo>
                      <a:pt x="63" y="56"/>
                    </a:lnTo>
                    <a:lnTo>
                      <a:pt x="63" y="46"/>
                    </a:lnTo>
                    <a:lnTo>
                      <a:pt x="53" y="51"/>
                    </a:lnTo>
                    <a:lnTo>
                      <a:pt x="48" y="70"/>
                    </a:lnTo>
                    <a:lnTo>
                      <a:pt x="42" y="70"/>
                    </a:lnTo>
                    <a:lnTo>
                      <a:pt x="16" y="70"/>
                    </a:lnTo>
                    <a:lnTo>
                      <a:pt x="0" y="79"/>
                    </a:lnTo>
                    <a:close/>
                  </a:path>
                </a:pathLst>
              </a:custGeom>
              <a:grpFill/>
              <a:ln w="9525">
                <a:solidFill>
                  <a:schemeClr val="bg1"/>
                </a:solidFill>
                <a:round/>
                <a:headEnd/>
                <a:tailEnd/>
              </a:ln>
            </p:spPr>
            <p:txBody>
              <a:bodyPr/>
              <a:lstStyle/>
              <a:p>
                <a:endParaRPr lang="it-IT"/>
              </a:p>
            </p:txBody>
          </p:sp>
          <p:sp>
            <p:nvSpPr>
              <p:cNvPr id="6874" name="Freeform 1317"/>
              <p:cNvSpPr>
                <a:spLocks/>
              </p:cNvSpPr>
              <p:nvPr/>
            </p:nvSpPr>
            <p:spPr bwMode="auto">
              <a:xfrm>
                <a:off x="4322" y="2118"/>
                <a:ext cx="107" cy="94"/>
              </a:xfrm>
              <a:custGeom>
                <a:avLst/>
                <a:gdLst/>
                <a:ahLst/>
                <a:cxnLst>
                  <a:cxn ang="0">
                    <a:pos x="0" y="79"/>
                  </a:cxn>
                  <a:cxn ang="0">
                    <a:pos x="0" y="85"/>
                  </a:cxn>
                  <a:cxn ang="0">
                    <a:pos x="10" y="85"/>
                  </a:cxn>
                  <a:cxn ang="0">
                    <a:pos x="37" y="74"/>
                  </a:cxn>
                  <a:cxn ang="0">
                    <a:pos x="42" y="79"/>
                  </a:cxn>
                  <a:cxn ang="0">
                    <a:pos x="42" y="85"/>
                  </a:cxn>
                  <a:cxn ang="0">
                    <a:pos x="48" y="94"/>
                  </a:cxn>
                  <a:cxn ang="0">
                    <a:pos x="53" y="79"/>
                  </a:cxn>
                  <a:cxn ang="0">
                    <a:pos x="53" y="74"/>
                  </a:cxn>
                  <a:cxn ang="0">
                    <a:pos x="63" y="79"/>
                  </a:cxn>
                  <a:cxn ang="0">
                    <a:pos x="69" y="79"/>
                  </a:cxn>
                  <a:cxn ang="0">
                    <a:pos x="75" y="74"/>
                  </a:cxn>
                  <a:cxn ang="0">
                    <a:pos x="80" y="79"/>
                  </a:cxn>
                  <a:cxn ang="0">
                    <a:pos x="80" y="74"/>
                  </a:cxn>
                  <a:cxn ang="0">
                    <a:pos x="85" y="70"/>
                  </a:cxn>
                  <a:cxn ang="0">
                    <a:pos x="85" y="74"/>
                  </a:cxn>
                  <a:cxn ang="0">
                    <a:pos x="96" y="74"/>
                  </a:cxn>
                  <a:cxn ang="0">
                    <a:pos x="101" y="70"/>
                  </a:cxn>
                  <a:cxn ang="0">
                    <a:pos x="101" y="42"/>
                  </a:cxn>
                  <a:cxn ang="0">
                    <a:pos x="107" y="42"/>
                  </a:cxn>
                  <a:cxn ang="0">
                    <a:pos x="107" y="4"/>
                  </a:cxn>
                  <a:cxn ang="0">
                    <a:pos x="101" y="0"/>
                  </a:cxn>
                  <a:cxn ang="0">
                    <a:pos x="101" y="4"/>
                  </a:cxn>
                  <a:cxn ang="0">
                    <a:pos x="96" y="4"/>
                  </a:cxn>
                  <a:cxn ang="0">
                    <a:pos x="85" y="28"/>
                  </a:cxn>
                  <a:cxn ang="0">
                    <a:pos x="75" y="46"/>
                  </a:cxn>
                  <a:cxn ang="0">
                    <a:pos x="63" y="56"/>
                  </a:cxn>
                  <a:cxn ang="0">
                    <a:pos x="63" y="46"/>
                  </a:cxn>
                  <a:cxn ang="0">
                    <a:pos x="53" y="51"/>
                  </a:cxn>
                  <a:cxn ang="0">
                    <a:pos x="48" y="70"/>
                  </a:cxn>
                  <a:cxn ang="0">
                    <a:pos x="42" y="70"/>
                  </a:cxn>
                  <a:cxn ang="0">
                    <a:pos x="16" y="70"/>
                  </a:cxn>
                  <a:cxn ang="0">
                    <a:pos x="0" y="79"/>
                  </a:cxn>
                </a:cxnLst>
                <a:rect l="0" t="0" r="r" b="b"/>
                <a:pathLst>
                  <a:path w="107" h="94">
                    <a:moveTo>
                      <a:pt x="0" y="79"/>
                    </a:moveTo>
                    <a:lnTo>
                      <a:pt x="0" y="85"/>
                    </a:lnTo>
                    <a:lnTo>
                      <a:pt x="10" y="85"/>
                    </a:lnTo>
                    <a:lnTo>
                      <a:pt x="37" y="74"/>
                    </a:lnTo>
                    <a:lnTo>
                      <a:pt x="42" y="79"/>
                    </a:lnTo>
                    <a:lnTo>
                      <a:pt x="42" y="85"/>
                    </a:lnTo>
                    <a:lnTo>
                      <a:pt x="48" y="94"/>
                    </a:lnTo>
                    <a:lnTo>
                      <a:pt x="53" y="79"/>
                    </a:lnTo>
                    <a:lnTo>
                      <a:pt x="53" y="74"/>
                    </a:lnTo>
                    <a:lnTo>
                      <a:pt x="63" y="79"/>
                    </a:lnTo>
                    <a:lnTo>
                      <a:pt x="69" y="79"/>
                    </a:lnTo>
                    <a:lnTo>
                      <a:pt x="75" y="74"/>
                    </a:lnTo>
                    <a:lnTo>
                      <a:pt x="80" y="79"/>
                    </a:lnTo>
                    <a:lnTo>
                      <a:pt x="80" y="74"/>
                    </a:lnTo>
                    <a:lnTo>
                      <a:pt x="85" y="70"/>
                    </a:lnTo>
                    <a:lnTo>
                      <a:pt x="85" y="74"/>
                    </a:lnTo>
                    <a:lnTo>
                      <a:pt x="96" y="74"/>
                    </a:lnTo>
                    <a:lnTo>
                      <a:pt x="101" y="70"/>
                    </a:lnTo>
                    <a:lnTo>
                      <a:pt x="101" y="42"/>
                    </a:lnTo>
                    <a:lnTo>
                      <a:pt x="107" y="42"/>
                    </a:lnTo>
                    <a:lnTo>
                      <a:pt x="107" y="4"/>
                    </a:lnTo>
                    <a:lnTo>
                      <a:pt x="101" y="0"/>
                    </a:lnTo>
                    <a:lnTo>
                      <a:pt x="101" y="4"/>
                    </a:lnTo>
                    <a:lnTo>
                      <a:pt x="96" y="4"/>
                    </a:lnTo>
                    <a:lnTo>
                      <a:pt x="85" y="28"/>
                    </a:lnTo>
                    <a:lnTo>
                      <a:pt x="75" y="46"/>
                    </a:lnTo>
                    <a:lnTo>
                      <a:pt x="63" y="56"/>
                    </a:lnTo>
                    <a:lnTo>
                      <a:pt x="63" y="46"/>
                    </a:lnTo>
                    <a:lnTo>
                      <a:pt x="53" y="51"/>
                    </a:lnTo>
                    <a:lnTo>
                      <a:pt x="48" y="70"/>
                    </a:lnTo>
                    <a:lnTo>
                      <a:pt x="42" y="70"/>
                    </a:lnTo>
                    <a:lnTo>
                      <a:pt x="16" y="70"/>
                    </a:lnTo>
                    <a:lnTo>
                      <a:pt x="0" y="79"/>
                    </a:lnTo>
                  </a:path>
                </a:pathLst>
              </a:custGeom>
              <a:grpFill/>
              <a:ln w="4763" cap="rnd">
                <a:solidFill>
                  <a:schemeClr val="bg1"/>
                </a:solidFill>
                <a:prstDash val="solid"/>
                <a:round/>
                <a:headEnd/>
                <a:tailEnd/>
              </a:ln>
            </p:spPr>
            <p:txBody>
              <a:bodyPr/>
              <a:lstStyle/>
              <a:p>
                <a:endParaRPr lang="it-IT"/>
              </a:p>
            </p:txBody>
          </p:sp>
        </p:grpSp>
        <p:grpSp>
          <p:nvGrpSpPr>
            <p:cNvPr id="4622" name="Group 1321"/>
            <p:cNvGrpSpPr>
              <a:grpSpLocks/>
            </p:cNvGrpSpPr>
            <p:nvPr/>
          </p:nvGrpSpPr>
          <p:grpSpPr bwMode="auto">
            <a:xfrm>
              <a:off x="7097551" y="4700379"/>
              <a:ext cx="109031" cy="78045"/>
              <a:chOff x="4406" y="2066"/>
              <a:chExt cx="65" cy="52"/>
            </a:xfrm>
            <a:solidFill>
              <a:schemeClr val="bg1">
                <a:lumMod val="75000"/>
              </a:schemeClr>
            </a:solidFill>
          </p:grpSpPr>
          <p:sp>
            <p:nvSpPr>
              <p:cNvPr id="6871" name="Freeform 1319"/>
              <p:cNvSpPr>
                <a:spLocks/>
              </p:cNvSpPr>
              <p:nvPr/>
            </p:nvSpPr>
            <p:spPr bwMode="auto">
              <a:xfrm>
                <a:off x="4406" y="2066"/>
                <a:ext cx="65" cy="52"/>
              </a:xfrm>
              <a:custGeom>
                <a:avLst/>
                <a:gdLst/>
                <a:ahLst/>
                <a:cxnLst>
                  <a:cxn ang="0">
                    <a:pos x="0" y="37"/>
                  </a:cxn>
                  <a:cxn ang="0">
                    <a:pos x="0" y="52"/>
                  </a:cxn>
                  <a:cxn ang="0">
                    <a:pos x="16" y="46"/>
                  </a:cxn>
                  <a:cxn ang="0">
                    <a:pos x="10" y="46"/>
                  </a:cxn>
                  <a:cxn ang="0">
                    <a:pos x="10" y="37"/>
                  </a:cxn>
                  <a:cxn ang="0">
                    <a:pos x="22" y="37"/>
                  </a:cxn>
                  <a:cxn ang="0">
                    <a:pos x="43" y="46"/>
                  </a:cxn>
                  <a:cxn ang="0">
                    <a:pos x="49" y="32"/>
                  </a:cxn>
                  <a:cxn ang="0">
                    <a:pos x="54" y="32"/>
                  </a:cxn>
                  <a:cxn ang="0">
                    <a:pos x="65" y="28"/>
                  </a:cxn>
                  <a:cxn ang="0">
                    <a:pos x="60" y="28"/>
                  </a:cxn>
                  <a:cxn ang="0">
                    <a:pos x="54" y="23"/>
                  </a:cxn>
                  <a:cxn ang="0">
                    <a:pos x="60" y="18"/>
                  </a:cxn>
                  <a:cxn ang="0">
                    <a:pos x="54" y="23"/>
                  </a:cxn>
                  <a:cxn ang="0">
                    <a:pos x="43" y="18"/>
                  </a:cxn>
                  <a:cxn ang="0">
                    <a:pos x="22" y="0"/>
                  </a:cxn>
                  <a:cxn ang="0">
                    <a:pos x="22" y="4"/>
                  </a:cxn>
                  <a:cxn ang="0">
                    <a:pos x="22" y="9"/>
                  </a:cxn>
                  <a:cxn ang="0">
                    <a:pos x="16" y="32"/>
                  </a:cxn>
                  <a:cxn ang="0">
                    <a:pos x="10" y="28"/>
                  </a:cxn>
                  <a:cxn ang="0">
                    <a:pos x="10" y="32"/>
                  </a:cxn>
                  <a:cxn ang="0">
                    <a:pos x="0" y="37"/>
                  </a:cxn>
                </a:cxnLst>
                <a:rect l="0" t="0" r="r" b="b"/>
                <a:pathLst>
                  <a:path w="65" h="52">
                    <a:moveTo>
                      <a:pt x="0" y="37"/>
                    </a:moveTo>
                    <a:lnTo>
                      <a:pt x="0" y="52"/>
                    </a:lnTo>
                    <a:lnTo>
                      <a:pt x="16" y="46"/>
                    </a:lnTo>
                    <a:lnTo>
                      <a:pt x="10" y="46"/>
                    </a:lnTo>
                    <a:lnTo>
                      <a:pt x="10" y="37"/>
                    </a:lnTo>
                    <a:lnTo>
                      <a:pt x="22" y="37"/>
                    </a:lnTo>
                    <a:lnTo>
                      <a:pt x="43" y="46"/>
                    </a:lnTo>
                    <a:lnTo>
                      <a:pt x="49" y="32"/>
                    </a:lnTo>
                    <a:lnTo>
                      <a:pt x="54" y="32"/>
                    </a:lnTo>
                    <a:lnTo>
                      <a:pt x="65" y="28"/>
                    </a:lnTo>
                    <a:lnTo>
                      <a:pt x="60" y="28"/>
                    </a:lnTo>
                    <a:lnTo>
                      <a:pt x="54" y="23"/>
                    </a:lnTo>
                    <a:lnTo>
                      <a:pt x="60" y="18"/>
                    </a:lnTo>
                    <a:lnTo>
                      <a:pt x="54" y="23"/>
                    </a:lnTo>
                    <a:lnTo>
                      <a:pt x="43" y="18"/>
                    </a:lnTo>
                    <a:lnTo>
                      <a:pt x="22" y="0"/>
                    </a:lnTo>
                    <a:lnTo>
                      <a:pt x="22" y="4"/>
                    </a:lnTo>
                    <a:lnTo>
                      <a:pt x="22" y="9"/>
                    </a:lnTo>
                    <a:lnTo>
                      <a:pt x="16" y="32"/>
                    </a:lnTo>
                    <a:lnTo>
                      <a:pt x="10" y="28"/>
                    </a:lnTo>
                    <a:lnTo>
                      <a:pt x="10" y="32"/>
                    </a:lnTo>
                    <a:lnTo>
                      <a:pt x="0" y="37"/>
                    </a:lnTo>
                    <a:close/>
                  </a:path>
                </a:pathLst>
              </a:custGeom>
              <a:grpFill/>
              <a:ln w="9525">
                <a:solidFill>
                  <a:schemeClr val="bg1"/>
                </a:solidFill>
                <a:round/>
                <a:headEnd/>
                <a:tailEnd/>
              </a:ln>
            </p:spPr>
            <p:txBody>
              <a:bodyPr/>
              <a:lstStyle/>
              <a:p>
                <a:endParaRPr lang="it-IT"/>
              </a:p>
            </p:txBody>
          </p:sp>
          <p:sp>
            <p:nvSpPr>
              <p:cNvPr id="6872" name="Freeform 1320"/>
              <p:cNvSpPr>
                <a:spLocks/>
              </p:cNvSpPr>
              <p:nvPr/>
            </p:nvSpPr>
            <p:spPr bwMode="auto">
              <a:xfrm>
                <a:off x="4406" y="2066"/>
                <a:ext cx="65" cy="52"/>
              </a:xfrm>
              <a:custGeom>
                <a:avLst/>
                <a:gdLst/>
                <a:ahLst/>
                <a:cxnLst>
                  <a:cxn ang="0">
                    <a:pos x="0" y="37"/>
                  </a:cxn>
                  <a:cxn ang="0">
                    <a:pos x="0" y="52"/>
                  </a:cxn>
                  <a:cxn ang="0">
                    <a:pos x="16" y="46"/>
                  </a:cxn>
                  <a:cxn ang="0">
                    <a:pos x="10" y="46"/>
                  </a:cxn>
                  <a:cxn ang="0">
                    <a:pos x="10" y="37"/>
                  </a:cxn>
                  <a:cxn ang="0">
                    <a:pos x="22" y="37"/>
                  </a:cxn>
                  <a:cxn ang="0">
                    <a:pos x="43" y="46"/>
                  </a:cxn>
                  <a:cxn ang="0">
                    <a:pos x="49" y="32"/>
                  </a:cxn>
                  <a:cxn ang="0">
                    <a:pos x="54" y="32"/>
                  </a:cxn>
                  <a:cxn ang="0">
                    <a:pos x="65" y="28"/>
                  </a:cxn>
                  <a:cxn ang="0">
                    <a:pos x="60" y="28"/>
                  </a:cxn>
                  <a:cxn ang="0">
                    <a:pos x="54" y="23"/>
                  </a:cxn>
                  <a:cxn ang="0">
                    <a:pos x="60" y="18"/>
                  </a:cxn>
                  <a:cxn ang="0">
                    <a:pos x="54" y="23"/>
                  </a:cxn>
                  <a:cxn ang="0">
                    <a:pos x="43" y="18"/>
                  </a:cxn>
                  <a:cxn ang="0">
                    <a:pos x="22" y="0"/>
                  </a:cxn>
                  <a:cxn ang="0">
                    <a:pos x="22" y="4"/>
                  </a:cxn>
                  <a:cxn ang="0">
                    <a:pos x="22" y="9"/>
                  </a:cxn>
                  <a:cxn ang="0">
                    <a:pos x="16" y="32"/>
                  </a:cxn>
                  <a:cxn ang="0">
                    <a:pos x="10" y="28"/>
                  </a:cxn>
                  <a:cxn ang="0">
                    <a:pos x="10" y="32"/>
                  </a:cxn>
                  <a:cxn ang="0">
                    <a:pos x="0" y="37"/>
                  </a:cxn>
                </a:cxnLst>
                <a:rect l="0" t="0" r="r" b="b"/>
                <a:pathLst>
                  <a:path w="65" h="52">
                    <a:moveTo>
                      <a:pt x="0" y="37"/>
                    </a:moveTo>
                    <a:lnTo>
                      <a:pt x="0" y="52"/>
                    </a:lnTo>
                    <a:lnTo>
                      <a:pt x="16" y="46"/>
                    </a:lnTo>
                    <a:lnTo>
                      <a:pt x="10" y="46"/>
                    </a:lnTo>
                    <a:lnTo>
                      <a:pt x="10" y="37"/>
                    </a:lnTo>
                    <a:lnTo>
                      <a:pt x="22" y="37"/>
                    </a:lnTo>
                    <a:lnTo>
                      <a:pt x="43" y="46"/>
                    </a:lnTo>
                    <a:lnTo>
                      <a:pt x="49" y="32"/>
                    </a:lnTo>
                    <a:lnTo>
                      <a:pt x="54" y="32"/>
                    </a:lnTo>
                    <a:lnTo>
                      <a:pt x="65" y="28"/>
                    </a:lnTo>
                    <a:lnTo>
                      <a:pt x="60" y="28"/>
                    </a:lnTo>
                    <a:lnTo>
                      <a:pt x="54" y="23"/>
                    </a:lnTo>
                    <a:lnTo>
                      <a:pt x="60" y="18"/>
                    </a:lnTo>
                    <a:lnTo>
                      <a:pt x="54" y="23"/>
                    </a:lnTo>
                    <a:lnTo>
                      <a:pt x="43" y="18"/>
                    </a:lnTo>
                    <a:lnTo>
                      <a:pt x="22" y="0"/>
                    </a:lnTo>
                    <a:lnTo>
                      <a:pt x="22" y="4"/>
                    </a:lnTo>
                    <a:lnTo>
                      <a:pt x="22" y="9"/>
                    </a:lnTo>
                    <a:lnTo>
                      <a:pt x="16" y="32"/>
                    </a:lnTo>
                    <a:lnTo>
                      <a:pt x="10" y="28"/>
                    </a:lnTo>
                    <a:lnTo>
                      <a:pt x="10" y="32"/>
                    </a:lnTo>
                    <a:lnTo>
                      <a:pt x="0" y="37"/>
                    </a:lnTo>
                    <a:close/>
                  </a:path>
                </a:pathLst>
              </a:custGeom>
              <a:grpFill/>
              <a:ln w="4763" cap="rnd">
                <a:solidFill>
                  <a:schemeClr val="bg1"/>
                </a:solidFill>
                <a:prstDash val="solid"/>
                <a:round/>
                <a:headEnd/>
                <a:tailEnd/>
              </a:ln>
            </p:spPr>
            <p:txBody>
              <a:bodyPr/>
              <a:lstStyle/>
              <a:p>
                <a:endParaRPr lang="it-IT"/>
              </a:p>
            </p:txBody>
          </p:sp>
        </p:grpSp>
        <p:grpSp>
          <p:nvGrpSpPr>
            <p:cNvPr id="4623" name="Group 1324"/>
            <p:cNvGrpSpPr>
              <a:grpSpLocks/>
            </p:cNvGrpSpPr>
            <p:nvPr/>
          </p:nvGrpSpPr>
          <p:grpSpPr bwMode="auto">
            <a:xfrm>
              <a:off x="7097551" y="4700379"/>
              <a:ext cx="109031" cy="78045"/>
              <a:chOff x="4406" y="2066"/>
              <a:chExt cx="65" cy="52"/>
            </a:xfrm>
            <a:solidFill>
              <a:schemeClr val="bg1">
                <a:lumMod val="75000"/>
              </a:schemeClr>
            </a:solidFill>
          </p:grpSpPr>
          <p:sp>
            <p:nvSpPr>
              <p:cNvPr id="6869" name="Freeform 1322"/>
              <p:cNvSpPr>
                <a:spLocks/>
              </p:cNvSpPr>
              <p:nvPr/>
            </p:nvSpPr>
            <p:spPr bwMode="auto">
              <a:xfrm>
                <a:off x="4406" y="2066"/>
                <a:ext cx="65" cy="52"/>
              </a:xfrm>
              <a:custGeom>
                <a:avLst/>
                <a:gdLst/>
                <a:ahLst/>
                <a:cxnLst>
                  <a:cxn ang="0">
                    <a:pos x="0" y="37"/>
                  </a:cxn>
                  <a:cxn ang="0">
                    <a:pos x="0" y="52"/>
                  </a:cxn>
                  <a:cxn ang="0">
                    <a:pos x="16" y="46"/>
                  </a:cxn>
                  <a:cxn ang="0">
                    <a:pos x="10" y="46"/>
                  </a:cxn>
                  <a:cxn ang="0">
                    <a:pos x="10" y="37"/>
                  </a:cxn>
                  <a:cxn ang="0">
                    <a:pos x="22" y="37"/>
                  </a:cxn>
                  <a:cxn ang="0">
                    <a:pos x="43" y="46"/>
                  </a:cxn>
                  <a:cxn ang="0">
                    <a:pos x="49" y="32"/>
                  </a:cxn>
                  <a:cxn ang="0">
                    <a:pos x="54" y="32"/>
                  </a:cxn>
                  <a:cxn ang="0">
                    <a:pos x="65" y="28"/>
                  </a:cxn>
                  <a:cxn ang="0">
                    <a:pos x="60" y="28"/>
                  </a:cxn>
                  <a:cxn ang="0">
                    <a:pos x="54" y="23"/>
                  </a:cxn>
                  <a:cxn ang="0">
                    <a:pos x="60" y="18"/>
                  </a:cxn>
                  <a:cxn ang="0">
                    <a:pos x="54" y="23"/>
                  </a:cxn>
                  <a:cxn ang="0">
                    <a:pos x="43" y="18"/>
                  </a:cxn>
                  <a:cxn ang="0">
                    <a:pos x="22" y="0"/>
                  </a:cxn>
                  <a:cxn ang="0">
                    <a:pos x="22" y="4"/>
                  </a:cxn>
                  <a:cxn ang="0">
                    <a:pos x="22" y="9"/>
                  </a:cxn>
                  <a:cxn ang="0">
                    <a:pos x="16" y="32"/>
                  </a:cxn>
                  <a:cxn ang="0">
                    <a:pos x="10" y="28"/>
                  </a:cxn>
                  <a:cxn ang="0">
                    <a:pos x="10" y="32"/>
                  </a:cxn>
                  <a:cxn ang="0">
                    <a:pos x="0" y="37"/>
                  </a:cxn>
                </a:cxnLst>
                <a:rect l="0" t="0" r="r" b="b"/>
                <a:pathLst>
                  <a:path w="65" h="52">
                    <a:moveTo>
                      <a:pt x="0" y="37"/>
                    </a:moveTo>
                    <a:lnTo>
                      <a:pt x="0" y="52"/>
                    </a:lnTo>
                    <a:lnTo>
                      <a:pt x="16" y="46"/>
                    </a:lnTo>
                    <a:lnTo>
                      <a:pt x="10" y="46"/>
                    </a:lnTo>
                    <a:lnTo>
                      <a:pt x="10" y="37"/>
                    </a:lnTo>
                    <a:lnTo>
                      <a:pt x="22" y="37"/>
                    </a:lnTo>
                    <a:lnTo>
                      <a:pt x="43" y="46"/>
                    </a:lnTo>
                    <a:lnTo>
                      <a:pt x="49" y="32"/>
                    </a:lnTo>
                    <a:lnTo>
                      <a:pt x="54" y="32"/>
                    </a:lnTo>
                    <a:lnTo>
                      <a:pt x="65" y="28"/>
                    </a:lnTo>
                    <a:lnTo>
                      <a:pt x="60" y="28"/>
                    </a:lnTo>
                    <a:lnTo>
                      <a:pt x="54" y="23"/>
                    </a:lnTo>
                    <a:lnTo>
                      <a:pt x="60" y="18"/>
                    </a:lnTo>
                    <a:lnTo>
                      <a:pt x="54" y="23"/>
                    </a:lnTo>
                    <a:lnTo>
                      <a:pt x="43" y="18"/>
                    </a:lnTo>
                    <a:lnTo>
                      <a:pt x="22" y="0"/>
                    </a:lnTo>
                    <a:lnTo>
                      <a:pt x="22" y="4"/>
                    </a:lnTo>
                    <a:lnTo>
                      <a:pt x="22" y="9"/>
                    </a:lnTo>
                    <a:lnTo>
                      <a:pt x="16" y="32"/>
                    </a:lnTo>
                    <a:lnTo>
                      <a:pt x="10" y="28"/>
                    </a:lnTo>
                    <a:lnTo>
                      <a:pt x="10" y="32"/>
                    </a:lnTo>
                    <a:lnTo>
                      <a:pt x="0" y="37"/>
                    </a:lnTo>
                    <a:close/>
                  </a:path>
                </a:pathLst>
              </a:custGeom>
              <a:grpFill/>
              <a:ln w="9525">
                <a:solidFill>
                  <a:schemeClr val="bg1"/>
                </a:solidFill>
                <a:round/>
                <a:headEnd/>
                <a:tailEnd/>
              </a:ln>
            </p:spPr>
            <p:txBody>
              <a:bodyPr/>
              <a:lstStyle/>
              <a:p>
                <a:endParaRPr lang="it-IT"/>
              </a:p>
            </p:txBody>
          </p:sp>
          <p:sp>
            <p:nvSpPr>
              <p:cNvPr id="6870" name="Freeform 1323"/>
              <p:cNvSpPr>
                <a:spLocks/>
              </p:cNvSpPr>
              <p:nvPr/>
            </p:nvSpPr>
            <p:spPr bwMode="auto">
              <a:xfrm>
                <a:off x="4406" y="2066"/>
                <a:ext cx="65" cy="52"/>
              </a:xfrm>
              <a:custGeom>
                <a:avLst/>
                <a:gdLst/>
                <a:ahLst/>
                <a:cxnLst>
                  <a:cxn ang="0">
                    <a:pos x="0" y="37"/>
                  </a:cxn>
                  <a:cxn ang="0">
                    <a:pos x="0" y="52"/>
                  </a:cxn>
                  <a:cxn ang="0">
                    <a:pos x="16" y="46"/>
                  </a:cxn>
                  <a:cxn ang="0">
                    <a:pos x="10" y="46"/>
                  </a:cxn>
                  <a:cxn ang="0">
                    <a:pos x="10" y="37"/>
                  </a:cxn>
                  <a:cxn ang="0">
                    <a:pos x="22" y="37"/>
                  </a:cxn>
                  <a:cxn ang="0">
                    <a:pos x="43" y="46"/>
                  </a:cxn>
                  <a:cxn ang="0">
                    <a:pos x="49" y="32"/>
                  </a:cxn>
                  <a:cxn ang="0">
                    <a:pos x="54" y="32"/>
                  </a:cxn>
                  <a:cxn ang="0">
                    <a:pos x="65" y="28"/>
                  </a:cxn>
                  <a:cxn ang="0">
                    <a:pos x="60" y="28"/>
                  </a:cxn>
                  <a:cxn ang="0">
                    <a:pos x="54" y="23"/>
                  </a:cxn>
                  <a:cxn ang="0">
                    <a:pos x="60" y="18"/>
                  </a:cxn>
                  <a:cxn ang="0">
                    <a:pos x="54" y="23"/>
                  </a:cxn>
                  <a:cxn ang="0">
                    <a:pos x="43" y="18"/>
                  </a:cxn>
                  <a:cxn ang="0">
                    <a:pos x="22" y="0"/>
                  </a:cxn>
                  <a:cxn ang="0">
                    <a:pos x="22" y="4"/>
                  </a:cxn>
                  <a:cxn ang="0">
                    <a:pos x="22" y="9"/>
                  </a:cxn>
                  <a:cxn ang="0">
                    <a:pos x="16" y="32"/>
                  </a:cxn>
                  <a:cxn ang="0">
                    <a:pos x="10" y="28"/>
                  </a:cxn>
                  <a:cxn ang="0">
                    <a:pos x="10" y="32"/>
                  </a:cxn>
                  <a:cxn ang="0">
                    <a:pos x="0" y="37"/>
                  </a:cxn>
                </a:cxnLst>
                <a:rect l="0" t="0" r="r" b="b"/>
                <a:pathLst>
                  <a:path w="65" h="52">
                    <a:moveTo>
                      <a:pt x="0" y="37"/>
                    </a:moveTo>
                    <a:lnTo>
                      <a:pt x="0" y="52"/>
                    </a:lnTo>
                    <a:lnTo>
                      <a:pt x="16" y="46"/>
                    </a:lnTo>
                    <a:lnTo>
                      <a:pt x="10" y="46"/>
                    </a:lnTo>
                    <a:lnTo>
                      <a:pt x="10" y="37"/>
                    </a:lnTo>
                    <a:lnTo>
                      <a:pt x="22" y="37"/>
                    </a:lnTo>
                    <a:lnTo>
                      <a:pt x="43" y="46"/>
                    </a:lnTo>
                    <a:lnTo>
                      <a:pt x="49" y="32"/>
                    </a:lnTo>
                    <a:lnTo>
                      <a:pt x="54" y="32"/>
                    </a:lnTo>
                    <a:lnTo>
                      <a:pt x="65" y="28"/>
                    </a:lnTo>
                    <a:lnTo>
                      <a:pt x="60" y="28"/>
                    </a:lnTo>
                    <a:lnTo>
                      <a:pt x="54" y="23"/>
                    </a:lnTo>
                    <a:lnTo>
                      <a:pt x="60" y="18"/>
                    </a:lnTo>
                    <a:lnTo>
                      <a:pt x="54" y="23"/>
                    </a:lnTo>
                    <a:lnTo>
                      <a:pt x="43" y="18"/>
                    </a:lnTo>
                    <a:lnTo>
                      <a:pt x="22" y="0"/>
                    </a:lnTo>
                    <a:lnTo>
                      <a:pt x="22" y="4"/>
                    </a:lnTo>
                    <a:lnTo>
                      <a:pt x="22" y="9"/>
                    </a:lnTo>
                    <a:lnTo>
                      <a:pt x="16" y="32"/>
                    </a:lnTo>
                    <a:lnTo>
                      <a:pt x="10" y="28"/>
                    </a:lnTo>
                    <a:lnTo>
                      <a:pt x="10" y="32"/>
                    </a:lnTo>
                    <a:lnTo>
                      <a:pt x="0" y="37"/>
                    </a:lnTo>
                  </a:path>
                </a:pathLst>
              </a:custGeom>
              <a:grpFill/>
              <a:ln w="4763" cap="rnd">
                <a:solidFill>
                  <a:schemeClr val="bg1"/>
                </a:solidFill>
                <a:prstDash val="solid"/>
                <a:round/>
                <a:headEnd/>
                <a:tailEnd/>
              </a:ln>
            </p:spPr>
            <p:txBody>
              <a:bodyPr/>
              <a:lstStyle/>
              <a:p>
                <a:endParaRPr lang="it-IT"/>
              </a:p>
            </p:txBody>
          </p:sp>
        </p:grpSp>
        <p:grpSp>
          <p:nvGrpSpPr>
            <p:cNvPr id="4625" name="Group 1327"/>
            <p:cNvGrpSpPr>
              <a:grpSpLocks/>
            </p:cNvGrpSpPr>
            <p:nvPr/>
          </p:nvGrpSpPr>
          <p:grpSpPr bwMode="auto">
            <a:xfrm>
              <a:off x="7357547" y="4593817"/>
              <a:ext cx="26839" cy="21012"/>
              <a:chOff x="4561" y="1995"/>
              <a:chExt cx="16" cy="14"/>
            </a:xfrm>
            <a:solidFill>
              <a:schemeClr val="bg1">
                <a:lumMod val="75000"/>
              </a:schemeClr>
            </a:solidFill>
          </p:grpSpPr>
          <p:sp>
            <p:nvSpPr>
              <p:cNvPr id="6867" name="Freeform 1325"/>
              <p:cNvSpPr>
                <a:spLocks/>
              </p:cNvSpPr>
              <p:nvPr/>
            </p:nvSpPr>
            <p:spPr bwMode="auto">
              <a:xfrm>
                <a:off x="4561" y="1995"/>
                <a:ext cx="16" cy="14"/>
              </a:xfrm>
              <a:custGeom>
                <a:avLst/>
                <a:gdLst/>
                <a:ahLst/>
                <a:cxnLst>
                  <a:cxn ang="0">
                    <a:pos x="0" y="4"/>
                  </a:cxn>
                  <a:cxn ang="0">
                    <a:pos x="0" y="14"/>
                  </a:cxn>
                  <a:cxn ang="0">
                    <a:pos x="6" y="4"/>
                  </a:cxn>
                  <a:cxn ang="0">
                    <a:pos x="16" y="0"/>
                  </a:cxn>
                  <a:cxn ang="0">
                    <a:pos x="0" y="4"/>
                  </a:cxn>
                </a:cxnLst>
                <a:rect l="0" t="0" r="r" b="b"/>
                <a:pathLst>
                  <a:path w="16" h="14">
                    <a:moveTo>
                      <a:pt x="0" y="4"/>
                    </a:moveTo>
                    <a:lnTo>
                      <a:pt x="0" y="14"/>
                    </a:lnTo>
                    <a:lnTo>
                      <a:pt x="6" y="4"/>
                    </a:lnTo>
                    <a:lnTo>
                      <a:pt x="16" y="0"/>
                    </a:lnTo>
                    <a:lnTo>
                      <a:pt x="0" y="4"/>
                    </a:lnTo>
                    <a:close/>
                  </a:path>
                </a:pathLst>
              </a:custGeom>
              <a:grpFill/>
              <a:ln w="9525">
                <a:solidFill>
                  <a:schemeClr val="bg1"/>
                </a:solidFill>
                <a:round/>
                <a:headEnd/>
                <a:tailEnd/>
              </a:ln>
            </p:spPr>
            <p:txBody>
              <a:bodyPr/>
              <a:lstStyle/>
              <a:p>
                <a:endParaRPr lang="it-IT"/>
              </a:p>
            </p:txBody>
          </p:sp>
          <p:sp>
            <p:nvSpPr>
              <p:cNvPr id="6868" name="Freeform 1326"/>
              <p:cNvSpPr>
                <a:spLocks/>
              </p:cNvSpPr>
              <p:nvPr/>
            </p:nvSpPr>
            <p:spPr bwMode="auto">
              <a:xfrm>
                <a:off x="4561" y="1995"/>
                <a:ext cx="16" cy="14"/>
              </a:xfrm>
              <a:custGeom>
                <a:avLst/>
                <a:gdLst/>
                <a:ahLst/>
                <a:cxnLst>
                  <a:cxn ang="0">
                    <a:pos x="0" y="4"/>
                  </a:cxn>
                  <a:cxn ang="0">
                    <a:pos x="0" y="14"/>
                  </a:cxn>
                  <a:cxn ang="0">
                    <a:pos x="6" y="4"/>
                  </a:cxn>
                  <a:cxn ang="0">
                    <a:pos x="16" y="0"/>
                  </a:cxn>
                  <a:cxn ang="0">
                    <a:pos x="0" y="4"/>
                  </a:cxn>
                </a:cxnLst>
                <a:rect l="0" t="0" r="r" b="b"/>
                <a:pathLst>
                  <a:path w="16" h="14">
                    <a:moveTo>
                      <a:pt x="0" y="4"/>
                    </a:moveTo>
                    <a:lnTo>
                      <a:pt x="0" y="14"/>
                    </a:lnTo>
                    <a:lnTo>
                      <a:pt x="6" y="4"/>
                    </a:lnTo>
                    <a:lnTo>
                      <a:pt x="16" y="0"/>
                    </a:lnTo>
                    <a:lnTo>
                      <a:pt x="0" y="4"/>
                    </a:lnTo>
                    <a:close/>
                  </a:path>
                </a:pathLst>
              </a:custGeom>
              <a:grpFill/>
              <a:ln w="4763" cap="rnd">
                <a:solidFill>
                  <a:schemeClr val="bg1"/>
                </a:solidFill>
                <a:prstDash val="solid"/>
                <a:round/>
                <a:headEnd/>
                <a:tailEnd/>
              </a:ln>
            </p:spPr>
            <p:txBody>
              <a:bodyPr/>
              <a:lstStyle/>
              <a:p>
                <a:endParaRPr lang="it-IT"/>
              </a:p>
            </p:txBody>
          </p:sp>
        </p:grpSp>
        <p:grpSp>
          <p:nvGrpSpPr>
            <p:cNvPr id="4626" name="Group 1330"/>
            <p:cNvGrpSpPr>
              <a:grpSpLocks/>
            </p:cNvGrpSpPr>
            <p:nvPr/>
          </p:nvGrpSpPr>
          <p:grpSpPr bwMode="auto">
            <a:xfrm>
              <a:off x="7357547" y="4593817"/>
              <a:ext cx="26839" cy="21012"/>
              <a:chOff x="4561" y="1995"/>
              <a:chExt cx="16" cy="14"/>
            </a:xfrm>
            <a:solidFill>
              <a:schemeClr val="bg1">
                <a:lumMod val="75000"/>
              </a:schemeClr>
            </a:solidFill>
          </p:grpSpPr>
          <p:sp>
            <p:nvSpPr>
              <p:cNvPr id="6865" name="Freeform 1328"/>
              <p:cNvSpPr>
                <a:spLocks/>
              </p:cNvSpPr>
              <p:nvPr/>
            </p:nvSpPr>
            <p:spPr bwMode="auto">
              <a:xfrm>
                <a:off x="4561" y="1995"/>
                <a:ext cx="16" cy="14"/>
              </a:xfrm>
              <a:custGeom>
                <a:avLst/>
                <a:gdLst/>
                <a:ahLst/>
                <a:cxnLst>
                  <a:cxn ang="0">
                    <a:pos x="0" y="4"/>
                  </a:cxn>
                  <a:cxn ang="0">
                    <a:pos x="0" y="14"/>
                  </a:cxn>
                  <a:cxn ang="0">
                    <a:pos x="6" y="4"/>
                  </a:cxn>
                  <a:cxn ang="0">
                    <a:pos x="16" y="0"/>
                  </a:cxn>
                  <a:cxn ang="0">
                    <a:pos x="0" y="4"/>
                  </a:cxn>
                </a:cxnLst>
                <a:rect l="0" t="0" r="r" b="b"/>
                <a:pathLst>
                  <a:path w="16" h="14">
                    <a:moveTo>
                      <a:pt x="0" y="4"/>
                    </a:moveTo>
                    <a:lnTo>
                      <a:pt x="0" y="14"/>
                    </a:lnTo>
                    <a:lnTo>
                      <a:pt x="6" y="4"/>
                    </a:lnTo>
                    <a:lnTo>
                      <a:pt x="16" y="0"/>
                    </a:lnTo>
                    <a:lnTo>
                      <a:pt x="0" y="4"/>
                    </a:lnTo>
                    <a:close/>
                  </a:path>
                </a:pathLst>
              </a:custGeom>
              <a:grpFill/>
              <a:ln w="9525">
                <a:solidFill>
                  <a:schemeClr val="bg1"/>
                </a:solidFill>
                <a:round/>
                <a:headEnd/>
                <a:tailEnd/>
              </a:ln>
            </p:spPr>
            <p:txBody>
              <a:bodyPr/>
              <a:lstStyle/>
              <a:p>
                <a:endParaRPr lang="it-IT"/>
              </a:p>
            </p:txBody>
          </p:sp>
          <p:sp>
            <p:nvSpPr>
              <p:cNvPr id="6866" name="Freeform 1329"/>
              <p:cNvSpPr>
                <a:spLocks/>
              </p:cNvSpPr>
              <p:nvPr/>
            </p:nvSpPr>
            <p:spPr bwMode="auto">
              <a:xfrm>
                <a:off x="4561" y="1995"/>
                <a:ext cx="16" cy="14"/>
              </a:xfrm>
              <a:custGeom>
                <a:avLst/>
                <a:gdLst/>
                <a:ahLst/>
                <a:cxnLst>
                  <a:cxn ang="0">
                    <a:pos x="0" y="4"/>
                  </a:cxn>
                  <a:cxn ang="0">
                    <a:pos x="0" y="14"/>
                  </a:cxn>
                  <a:cxn ang="0">
                    <a:pos x="6" y="4"/>
                  </a:cxn>
                  <a:cxn ang="0">
                    <a:pos x="16" y="0"/>
                  </a:cxn>
                  <a:cxn ang="0">
                    <a:pos x="0" y="4"/>
                  </a:cxn>
                </a:cxnLst>
                <a:rect l="0" t="0" r="r" b="b"/>
                <a:pathLst>
                  <a:path w="16" h="14">
                    <a:moveTo>
                      <a:pt x="0" y="4"/>
                    </a:moveTo>
                    <a:lnTo>
                      <a:pt x="0" y="14"/>
                    </a:lnTo>
                    <a:lnTo>
                      <a:pt x="6" y="4"/>
                    </a:lnTo>
                    <a:lnTo>
                      <a:pt x="16" y="0"/>
                    </a:lnTo>
                    <a:lnTo>
                      <a:pt x="0" y="4"/>
                    </a:lnTo>
                  </a:path>
                </a:pathLst>
              </a:custGeom>
              <a:grpFill/>
              <a:ln w="4763" cap="rnd">
                <a:solidFill>
                  <a:schemeClr val="bg1"/>
                </a:solidFill>
                <a:prstDash val="solid"/>
                <a:round/>
                <a:headEnd/>
                <a:tailEnd/>
              </a:ln>
            </p:spPr>
            <p:txBody>
              <a:bodyPr/>
              <a:lstStyle/>
              <a:p>
                <a:endParaRPr lang="it-IT"/>
              </a:p>
            </p:txBody>
          </p:sp>
        </p:grpSp>
        <p:grpSp>
          <p:nvGrpSpPr>
            <p:cNvPr id="4627" name="Group 1333"/>
            <p:cNvGrpSpPr>
              <a:grpSpLocks/>
            </p:cNvGrpSpPr>
            <p:nvPr/>
          </p:nvGrpSpPr>
          <p:grpSpPr bwMode="auto">
            <a:xfrm>
              <a:off x="7501802" y="4395701"/>
              <a:ext cx="15097" cy="15008"/>
              <a:chOff x="4647" y="1863"/>
              <a:chExt cx="9" cy="10"/>
            </a:xfrm>
            <a:solidFill>
              <a:schemeClr val="bg1">
                <a:lumMod val="75000"/>
              </a:schemeClr>
            </a:solidFill>
          </p:grpSpPr>
          <p:sp>
            <p:nvSpPr>
              <p:cNvPr id="6863" name="Freeform 1331"/>
              <p:cNvSpPr>
                <a:spLocks/>
              </p:cNvSpPr>
              <p:nvPr/>
            </p:nvSpPr>
            <p:spPr bwMode="auto">
              <a:xfrm>
                <a:off x="4647" y="1863"/>
                <a:ext cx="9" cy="10"/>
              </a:xfrm>
              <a:custGeom>
                <a:avLst/>
                <a:gdLst/>
                <a:ahLst/>
                <a:cxnLst>
                  <a:cxn ang="0">
                    <a:pos x="0" y="10"/>
                  </a:cxn>
                  <a:cxn ang="0">
                    <a:pos x="9" y="4"/>
                  </a:cxn>
                  <a:cxn ang="0">
                    <a:pos x="9" y="0"/>
                  </a:cxn>
                  <a:cxn ang="0">
                    <a:pos x="5" y="0"/>
                  </a:cxn>
                  <a:cxn ang="0">
                    <a:pos x="0" y="10"/>
                  </a:cxn>
                </a:cxnLst>
                <a:rect l="0" t="0" r="r" b="b"/>
                <a:pathLst>
                  <a:path w="9" h="10">
                    <a:moveTo>
                      <a:pt x="0" y="10"/>
                    </a:moveTo>
                    <a:lnTo>
                      <a:pt x="9" y="4"/>
                    </a:lnTo>
                    <a:lnTo>
                      <a:pt x="9" y="0"/>
                    </a:lnTo>
                    <a:lnTo>
                      <a:pt x="5" y="0"/>
                    </a:lnTo>
                    <a:lnTo>
                      <a:pt x="0" y="10"/>
                    </a:lnTo>
                    <a:close/>
                  </a:path>
                </a:pathLst>
              </a:custGeom>
              <a:grpFill/>
              <a:ln w="9525">
                <a:solidFill>
                  <a:schemeClr val="bg1"/>
                </a:solidFill>
                <a:round/>
                <a:headEnd/>
                <a:tailEnd/>
              </a:ln>
            </p:spPr>
            <p:txBody>
              <a:bodyPr/>
              <a:lstStyle/>
              <a:p>
                <a:endParaRPr lang="it-IT"/>
              </a:p>
            </p:txBody>
          </p:sp>
          <p:sp>
            <p:nvSpPr>
              <p:cNvPr id="6864" name="Freeform 1332"/>
              <p:cNvSpPr>
                <a:spLocks/>
              </p:cNvSpPr>
              <p:nvPr/>
            </p:nvSpPr>
            <p:spPr bwMode="auto">
              <a:xfrm>
                <a:off x="4647" y="1863"/>
                <a:ext cx="9" cy="10"/>
              </a:xfrm>
              <a:custGeom>
                <a:avLst/>
                <a:gdLst/>
                <a:ahLst/>
                <a:cxnLst>
                  <a:cxn ang="0">
                    <a:pos x="0" y="10"/>
                  </a:cxn>
                  <a:cxn ang="0">
                    <a:pos x="9" y="4"/>
                  </a:cxn>
                  <a:cxn ang="0">
                    <a:pos x="9" y="0"/>
                  </a:cxn>
                  <a:cxn ang="0">
                    <a:pos x="5" y="0"/>
                  </a:cxn>
                  <a:cxn ang="0">
                    <a:pos x="0" y="10"/>
                  </a:cxn>
                </a:cxnLst>
                <a:rect l="0" t="0" r="r" b="b"/>
                <a:pathLst>
                  <a:path w="9" h="10">
                    <a:moveTo>
                      <a:pt x="0" y="10"/>
                    </a:moveTo>
                    <a:lnTo>
                      <a:pt x="9" y="4"/>
                    </a:lnTo>
                    <a:lnTo>
                      <a:pt x="9" y="0"/>
                    </a:lnTo>
                    <a:lnTo>
                      <a:pt x="5" y="0"/>
                    </a:lnTo>
                    <a:lnTo>
                      <a:pt x="0" y="10"/>
                    </a:lnTo>
                    <a:close/>
                  </a:path>
                </a:pathLst>
              </a:custGeom>
              <a:grpFill/>
              <a:ln w="4763" cap="rnd">
                <a:solidFill>
                  <a:schemeClr val="bg1"/>
                </a:solidFill>
                <a:prstDash val="solid"/>
                <a:round/>
                <a:headEnd/>
                <a:tailEnd/>
              </a:ln>
            </p:spPr>
            <p:txBody>
              <a:bodyPr/>
              <a:lstStyle/>
              <a:p>
                <a:endParaRPr lang="it-IT"/>
              </a:p>
            </p:txBody>
          </p:sp>
        </p:grpSp>
        <p:grpSp>
          <p:nvGrpSpPr>
            <p:cNvPr id="4628" name="Group 1336"/>
            <p:cNvGrpSpPr>
              <a:grpSpLocks/>
            </p:cNvGrpSpPr>
            <p:nvPr/>
          </p:nvGrpSpPr>
          <p:grpSpPr bwMode="auto">
            <a:xfrm>
              <a:off x="7501802" y="4395701"/>
              <a:ext cx="15097" cy="15008"/>
              <a:chOff x="4647" y="1863"/>
              <a:chExt cx="9" cy="10"/>
            </a:xfrm>
            <a:solidFill>
              <a:schemeClr val="bg1">
                <a:lumMod val="75000"/>
              </a:schemeClr>
            </a:solidFill>
          </p:grpSpPr>
          <p:sp>
            <p:nvSpPr>
              <p:cNvPr id="6861" name="Freeform 1334"/>
              <p:cNvSpPr>
                <a:spLocks/>
              </p:cNvSpPr>
              <p:nvPr/>
            </p:nvSpPr>
            <p:spPr bwMode="auto">
              <a:xfrm>
                <a:off x="4647" y="1863"/>
                <a:ext cx="9" cy="10"/>
              </a:xfrm>
              <a:custGeom>
                <a:avLst/>
                <a:gdLst/>
                <a:ahLst/>
                <a:cxnLst>
                  <a:cxn ang="0">
                    <a:pos x="0" y="10"/>
                  </a:cxn>
                  <a:cxn ang="0">
                    <a:pos x="9" y="4"/>
                  </a:cxn>
                  <a:cxn ang="0">
                    <a:pos x="9" y="0"/>
                  </a:cxn>
                  <a:cxn ang="0">
                    <a:pos x="5" y="0"/>
                  </a:cxn>
                  <a:cxn ang="0">
                    <a:pos x="0" y="10"/>
                  </a:cxn>
                </a:cxnLst>
                <a:rect l="0" t="0" r="r" b="b"/>
                <a:pathLst>
                  <a:path w="9" h="10">
                    <a:moveTo>
                      <a:pt x="0" y="10"/>
                    </a:moveTo>
                    <a:lnTo>
                      <a:pt x="9" y="4"/>
                    </a:lnTo>
                    <a:lnTo>
                      <a:pt x="9" y="0"/>
                    </a:lnTo>
                    <a:lnTo>
                      <a:pt x="5" y="0"/>
                    </a:lnTo>
                    <a:lnTo>
                      <a:pt x="0" y="10"/>
                    </a:lnTo>
                    <a:close/>
                  </a:path>
                </a:pathLst>
              </a:custGeom>
              <a:grpFill/>
              <a:ln w="9525">
                <a:solidFill>
                  <a:schemeClr val="bg1"/>
                </a:solidFill>
                <a:round/>
                <a:headEnd/>
                <a:tailEnd/>
              </a:ln>
            </p:spPr>
            <p:txBody>
              <a:bodyPr/>
              <a:lstStyle/>
              <a:p>
                <a:endParaRPr lang="it-IT"/>
              </a:p>
            </p:txBody>
          </p:sp>
          <p:sp>
            <p:nvSpPr>
              <p:cNvPr id="6862" name="Freeform 1335"/>
              <p:cNvSpPr>
                <a:spLocks/>
              </p:cNvSpPr>
              <p:nvPr/>
            </p:nvSpPr>
            <p:spPr bwMode="auto">
              <a:xfrm>
                <a:off x="4647" y="1863"/>
                <a:ext cx="9" cy="10"/>
              </a:xfrm>
              <a:custGeom>
                <a:avLst/>
                <a:gdLst/>
                <a:ahLst/>
                <a:cxnLst>
                  <a:cxn ang="0">
                    <a:pos x="0" y="10"/>
                  </a:cxn>
                  <a:cxn ang="0">
                    <a:pos x="9" y="4"/>
                  </a:cxn>
                  <a:cxn ang="0">
                    <a:pos x="9" y="0"/>
                  </a:cxn>
                  <a:cxn ang="0">
                    <a:pos x="5" y="0"/>
                  </a:cxn>
                  <a:cxn ang="0">
                    <a:pos x="0" y="10"/>
                  </a:cxn>
                </a:cxnLst>
                <a:rect l="0" t="0" r="r" b="b"/>
                <a:pathLst>
                  <a:path w="9" h="10">
                    <a:moveTo>
                      <a:pt x="0" y="10"/>
                    </a:moveTo>
                    <a:lnTo>
                      <a:pt x="9" y="4"/>
                    </a:lnTo>
                    <a:lnTo>
                      <a:pt x="9" y="0"/>
                    </a:lnTo>
                    <a:lnTo>
                      <a:pt x="5" y="0"/>
                    </a:lnTo>
                    <a:lnTo>
                      <a:pt x="0" y="10"/>
                    </a:lnTo>
                  </a:path>
                </a:pathLst>
              </a:custGeom>
              <a:grpFill/>
              <a:ln w="4763" cap="rnd">
                <a:solidFill>
                  <a:schemeClr val="bg1"/>
                </a:solidFill>
                <a:prstDash val="solid"/>
                <a:round/>
                <a:headEnd/>
                <a:tailEnd/>
              </a:ln>
            </p:spPr>
            <p:txBody>
              <a:bodyPr/>
              <a:lstStyle/>
              <a:p>
                <a:endParaRPr lang="it-IT"/>
              </a:p>
            </p:txBody>
          </p:sp>
        </p:grpSp>
        <p:sp>
          <p:nvSpPr>
            <p:cNvPr id="4481" name="Freeform 1337"/>
            <p:cNvSpPr>
              <a:spLocks/>
            </p:cNvSpPr>
            <p:nvPr/>
          </p:nvSpPr>
          <p:spPr bwMode="auto">
            <a:xfrm>
              <a:off x="7154762" y="4513883"/>
              <a:ext cx="43613" cy="184608"/>
            </a:xfrm>
            <a:custGeom>
              <a:avLst/>
              <a:gdLst/>
              <a:ahLst/>
              <a:cxnLst>
                <a:cxn ang="0">
                  <a:pos x="0" y="15"/>
                </a:cxn>
                <a:cxn ang="0">
                  <a:pos x="0" y="43"/>
                </a:cxn>
                <a:cxn ang="0">
                  <a:pos x="5" y="47"/>
                </a:cxn>
                <a:cxn ang="0">
                  <a:pos x="0" y="80"/>
                </a:cxn>
                <a:cxn ang="0">
                  <a:pos x="5" y="94"/>
                </a:cxn>
                <a:cxn ang="0">
                  <a:pos x="0" y="108"/>
                </a:cxn>
                <a:cxn ang="0">
                  <a:pos x="5" y="123"/>
                </a:cxn>
                <a:cxn ang="0">
                  <a:pos x="5" y="108"/>
                </a:cxn>
                <a:cxn ang="0">
                  <a:pos x="20" y="112"/>
                </a:cxn>
                <a:cxn ang="0">
                  <a:pos x="20" y="108"/>
                </a:cxn>
                <a:cxn ang="0">
                  <a:pos x="5" y="94"/>
                </a:cxn>
                <a:cxn ang="0">
                  <a:pos x="10" y="75"/>
                </a:cxn>
                <a:cxn ang="0">
                  <a:pos x="20" y="75"/>
                </a:cxn>
                <a:cxn ang="0">
                  <a:pos x="26" y="75"/>
                </a:cxn>
                <a:cxn ang="0">
                  <a:pos x="10" y="33"/>
                </a:cxn>
                <a:cxn ang="0">
                  <a:pos x="10" y="5"/>
                </a:cxn>
                <a:cxn ang="0">
                  <a:pos x="10" y="0"/>
                </a:cxn>
                <a:cxn ang="0">
                  <a:pos x="5" y="0"/>
                </a:cxn>
                <a:cxn ang="0">
                  <a:pos x="5" y="5"/>
                </a:cxn>
                <a:cxn ang="0">
                  <a:pos x="0" y="15"/>
                </a:cxn>
              </a:cxnLst>
              <a:rect l="0" t="0" r="r" b="b"/>
              <a:pathLst>
                <a:path w="26" h="123">
                  <a:moveTo>
                    <a:pt x="0" y="15"/>
                  </a:moveTo>
                  <a:lnTo>
                    <a:pt x="0" y="43"/>
                  </a:lnTo>
                  <a:lnTo>
                    <a:pt x="5" y="47"/>
                  </a:lnTo>
                  <a:lnTo>
                    <a:pt x="0" y="80"/>
                  </a:lnTo>
                  <a:lnTo>
                    <a:pt x="5" y="94"/>
                  </a:lnTo>
                  <a:lnTo>
                    <a:pt x="0" y="108"/>
                  </a:lnTo>
                  <a:lnTo>
                    <a:pt x="5" y="123"/>
                  </a:lnTo>
                  <a:lnTo>
                    <a:pt x="5" y="108"/>
                  </a:lnTo>
                  <a:lnTo>
                    <a:pt x="20" y="112"/>
                  </a:lnTo>
                  <a:lnTo>
                    <a:pt x="20" y="108"/>
                  </a:lnTo>
                  <a:lnTo>
                    <a:pt x="5" y="94"/>
                  </a:lnTo>
                  <a:lnTo>
                    <a:pt x="10" y="75"/>
                  </a:lnTo>
                  <a:lnTo>
                    <a:pt x="20" y="75"/>
                  </a:lnTo>
                  <a:lnTo>
                    <a:pt x="26" y="75"/>
                  </a:lnTo>
                  <a:lnTo>
                    <a:pt x="10" y="33"/>
                  </a:lnTo>
                  <a:lnTo>
                    <a:pt x="10" y="5"/>
                  </a:lnTo>
                  <a:lnTo>
                    <a:pt x="10" y="0"/>
                  </a:lnTo>
                  <a:lnTo>
                    <a:pt x="5" y="0"/>
                  </a:lnTo>
                  <a:lnTo>
                    <a:pt x="5" y="5"/>
                  </a:lnTo>
                  <a:lnTo>
                    <a:pt x="0" y="15"/>
                  </a:lnTo>
                  <a:close/>
                </a:path>
              </a:pathLst>
            </a:custGeom>
            <a:solidFill>
              <a:srgbClr val="000066"/>
            </a:solidFill>
            <a:ln w="4763" cap="rnd">
              <a:solidFill>
                <a:schemeClr val="bg1"/>
              </a:solidFill>
              <a:prstDash val="solid"/>
              <a:round/>
              <a:headEnd/>
              <a:tailEnd/>
            </a:ln>
          </p:spPr>
          <p:txBody>
            <a:bodyPr/>
            <a:lstStyle/>
            <a:p>
              <a:endParaRPr lang="it-IT"/>
            </a:p>
          </p:txBody>
        </p:sp>
        <p:grpSp>
          <p:nvGrpSpPr>
            <p:cNvPr id="4629" name="Group 1345"/>
            <p:cNvGrpSpPr>
              <a:grpSpLocks/>
            </p:cNvGrpSpPr>
            <p:nvPr/>
          </p:nvGrpSpPr>
          <p:grpSpPr bwMode="auto">
            <a:xfrm>
              <a:off x="7760121" y="3978456"/>
              <a:ext cx="70450" cy="34520"/>
              <a:chOff x="4801" y="1585"/>
              <a:chExt cx="42" cy="23"/>
            </a:xfrm>
            <a:solidFill>
              <a:schemeClr val="bg1">
                <a:lumMod val="75000"/>
              </a:schemeClr>
            </a:solidFill>
          </p:grpSpPr>
          <p:sp>
            <p:nvSpPr>
              <p:cNvPr id="6859" name="Freeform 1343"/>
              <p:cNvSpPr>
                <a:spLocks/>
              </p:cNvSpPr>
              <p:nvPr/>
            </p:nvSpPr>
            <p:spPr bwMode="auto">
              <a:xfrm>
                <a:off x="4801" y="1585"/>
                <a:ext cx="42" cy="23"/>
              </a:xfrm>
              <a:custGeom>
                <a:avLst/>
                <a:gdLst/>
                <a:ahLst/>
                <a:cxnLst>
                  <a:cxn ang="0">
                    <a:pos x="10" y="19"/>
                  </a:cxn>
                  <a:cxn ang="0">
                    <a:pos x="22" y="19"/>
                  </a:cxn>
                  <a:cxn ang="0">
                    <a:pos x="42" y="10"/>
                  </a:cxn>
                  <a:cxn ang="0">
                    <a:pos x="32" y="0"/>
                  </a:cxn>
                  <a:cxn ang="0">
                    <a:pos x="10" y="0"/>
                  </a:cxn>
                  <a:cxn ang="0">
                    <a:pos x="0" y="10"/>
                  </a:cxn>
                  <a:cxn ang="0">
                    <a:pos x="5" y="23"/>
                  </a:cxn>
                  <a:cxn ang="0">
                    <a:pos x="10" y="19"/>
                  </a:cxn>
                </a:cxnLst>
                <a:rect l="0" t="0" r="r" b="b"/>
                <a:pathLst>
                  <a:path w="42" h="23">
                    <a:moveTo>
                      <a:pt x="10" y="19"/>
                    </a:moveTo>
                    <a:lnTo>
                      <a:pt x="22" y="19"/>
                    </a:lnTo>
                    <a:lnTo>
                      <a:pt x="42" y="10"/>
                    </a:lnTo>
                    <a:lnTo>
                      <a:pt x="32" y="0"/>
                    </a:lnTo>
                    <a:lnTo>
                      <a:pt x="10" y="0"/>
                    </a:lnTo>
                    <a:lnTo>
                      <a:pt x="0" y="10"/>
                    </a:lnTo>
                    <a:lnTo>
                      <a:pt x="5" y="23"/>
                    </a:lnTo>
                    <a:lnTo>
                      <a:pt x="10" y="19"/>
                    </a:lnTo>
                    <a:close/>
                  </a:path>
                </a:pathLst>
              </a:custGeom>
              <a:grpFill/>
              <a:ln w="9525">
                <a:solidFill>
                  <a:schemeClr val="bg1"/>
                </a:solidFill>
                <a:round/>
                <a:headEnd/>
                <a:tailEnd/>
              </a:ln>
            </p:spPr>
            <p:txBody>
              <a:bodyPr/>
              <a:lstStyle/>
              <a:p>
                <a:endParaRPr lang="it-IT"/>
              </a:p>
            </p:txBody>
          </p:sp>
          <p:sp>
            <p:nvSpPr>
              <p:cNvPr id="6860" name="Freeform 1344"/>
              <p:cNvSpPr>
                <a:spLocks/>
              </p:cNvSpPr>
              <p:nvPr/>
            </p:nvSpPr>
            <p:spPr bwMode="auto">
              <a:xfrm>
                <a:off x="4801" y="1585"/>
                <a:ext cx="42" cy="23"/>
              </a:xfrm>
              <a:custGeom>
                <a:avLst/>
                <a:gdLst/>
                <a:ahLst/>
                <a:cxnLst>
                  <a:cxn ang="0">
                    <a:pos x="10" y="19"/>
                  </a:cxn>
                  <a:cxn ang="0">
                    <a:pos x="22" y="19"/>
                  </a:cxn>
                  <a:cxn ang="0">
                    <a:pos x="42" y="10"/>
                  </a:cxn>
                  <a:cxn ang="0">
                    <a:pos x="32" y="0"/>
                  </a:cxn>
                  <a:cxn ang="0">
                    <a:pos x="10" y="0"/>
                  </a:cxn>
                  <a:cxn ang="0">
                    <a:pos x="0" y="10"/>
                  </a:cxn>
                  <a:cxn ang="0">
                    <a:pos x="5" y="23"/>
                  </a:cxn>
                  <a:cxn ang="0">
                    <a:pos x="10" y="19"/>
                  </a:cxn>
                </a:cxnLst>
                <a:rect l="0" t="0" r="r" b="b"/>
                <a:pathLst>
                  <a:path w="42" h="23">
                    <a:moveTo>
                      <a:pt x="10" y="19"/>
                    </a:moveTo>
                    <a:lnTo>
                      <a:pt x="22" y="19"/>
                    </a:lnTo>
                    <a:lnTo>
                      <a:pt x="42" y="10"/>
                    </a:lnTo>
                    <a:lnTo>
                      <a:pt x="32" y="0"/>
                    </a:lnTo>
                    <a:lnTo>
                      <a:pt x="10" y="0"/>
                    </a:lnTo>
                    <a:lnTo>
                      <a:pt x="0" y="10"/>
                    </a:lnTo>
                    <a:lnTo>
                      <a:pt x="5" y="23"/>
                    </a:lnTo>
                    <a:lnTo>
                      <a:pt x="10" y="19"/>
                    </a:lnTo>
                    <a:close/>
                  </a:path>
                </a:pathLst>
              </a:custGeom>
              <a:grpFill/>
              <a:ln w="4763" cap="rnd">
                <a:solidFill>
                  <a:schemeClr val="bg1"/>
                </a:solidFill>
                <a:prstDash val="solid"/>
                <a:round/>
                <a:headEnd/>
                <a:tailEnd/>
              </a:ln>
            </p:spPr>
            <p:txBody>
              <a:bodyPr/>
              <a:lstStyle/>
              <a:p>
                <a:endParaRPr lang="it-IT"/>
              </a:p>
            </p:txBody>
          </p:sp>
        </p:grpSp>
        <p:grpSp>
          <p:nvGrpSpPr>
            <p:cNvPr id="4630" name="Group 1348"/>
            <p:cNvGrpSpPr>
              <a:grpSpLocks/>
            </p:cNvGrpSpPr>
            <p:nvPr/>
          </p:nvGrpSpPr>
          <p:grpSpPr bwMode="auto">
            <a:xfrm>
              <a:off x="7760121" y="3978456"/>
              <a:ext cx="70450" cy="34520"/>
              <a:chOff x="4801" y="1585"/>
              <a:chExt cx="42" cy="23"/>
            </a:xfrm>
            <a:solidFill>
              <a:schemeClr val="bg1">
                <a:lumMod val="75000"/>
              </a:schemeClr>
            </a:solidFill>
          </p:grpSpPr>
          <p:sp>
            <p:nvSpPr>
              <p:cNvPr id="6857" name="Freeform 1346"/>
              <p:cNvSpPr>
                <a:spLocks/>
              </p:cNvSpPr>
              <p:nvPr/>
            </p:nvSpPr>
            <p:spPr bwMode="auto">
              <a:xfrm>
                <a:off x="4801" y="1585"/>
                <a:ext cx="42" cy="23"/>
              </a:xfrm>
              <a:custGeom>
                <a:avLst/>
                <a:gdLst/>
                <a:ahLst/>
                <a:cxnLst>
                  <a:cxn ang="0">
                    <a:pos x="10" y="19"/>
                  </a:cxn>
                  <a:cxn ang="0">
                    <a:pos x="22" y="19"/>
                  </a:cxn>
                  <a:cxn ang="0">
                    <a:pos x="42" y="10"/>
                  </a:cxn>
                  <a:cxn ang="0">
                    <a:pos x="32" y="0"/>
                  </a:cxn>
                  <a:cxn ang="0">
                    <a:pos x="10" y="0"/>
                  </a:cxn>
                  <a:cxn ang="0">
                    <a:pos x="0" y="10"/>
                  </a:cxn>
                  <a:cxn ang="0">
                    <a:pos x="5" y="23"/>
                  </a:cxn>
                  <a:cxn ang="0">
                    <a:pos x="10" y="19"/>
                  </a:cxn>
                </a:cxnLst>
                <a:rect l="0" t="0" r="r" b="b"/>
                <a:pathLst>
                  <a:path w="42" h="23">
                    <a:moveTo>
                      <a:pt x="10" y="19"/>
                    </a:moveTo>
                    <a:lnTo>
                      <a:pt x="22" y="19"/>
                    </a:lnTo>
                    <a:lnTo>
                      <a:pt x="42" y="10"/>
                    </a:lnTo>
                    <a:lnTo>
                      <a:pt x="32" y="0"/>
                    </a:lnTo>
                    <a:lnTo>
                      <a:pt x="10" y="0"/>
                    </a:lnTo>
                    <a:lnTo>
                      <a:pt x="0" y="10"/>
                    </a:lnTo>
                    <a:lnTo>
                      <a:pt x="5" y="23"/>
                    </a:lnTo>
                    <a:lnTo>
                      <a:pt x="10" y="19"/>
                    </a:lnTo>
                    <a:close/>
                  </a:path>
                </a:pathLst>
              </a:custGeom>
              <a:grpFill/>
              <a:ln w="9525">
                <a:solidFill>
                  <a:schemeClr val="bg1"/>
                </a:solidFill>
                <a:round/>
                <a:headEnd/>
                <a:tailEnd/>
              </a:ln>
            </p:spPr>
            <p:txBody>
              <a:bodyPr/>
              <a:lstStyle/>
              <a:p>
                <a:endParaRPr lang="it-IT"/>
              </a:p>
            </p:txBody>
          </p:sp>
          <p:sp>
            <p:nvSpPr>
              <p:cNvPr id="6858" name="Freeform 1347"/>
              <p:cNvSpPr>
                <a:spLocks/>
              </p:cNvSpPr>
              <p:nvPr/>
            </p:nvSpPr>
            <p:spPr bwMode="auto">
              <a:xfrm>
                <a:off x="4801" y="1585"/>
                <a:ext cx="42" cy="23"/>
              </a:xfrm>
              <a:custGeom>
                <a:avLst/>
                <a:gdLst/>
                <a:ahLst/>
                <a:cxnLst>
                  <a:cxn ang="0">
                    <a:pos x="10" y="19"/>
                  </a:cxn>
                  <a:cxn ang="0">
                    <a:pos x="22" y="19"/>
                  </a:cxn>
                  <a:cxn ang="0">
                    <a:pos x="42" y="10"/>
                  </a:cxn>
                  <a:cxn ang="0">
                    <a:pos x="32" y="0"/>
                  </a:cxn>
                  <a:cxn ang="0">
                    <a:pos x="10" y="0"/>
                  </a:cxn>
                  <a:cxn ang="0">
                    <a:pos x="0" y="10"/>
                  </a:cxn>
                  <a:cxn ang="0">
                    <a:pos x="5" y="23"/>
                  </a:cxn>
                  <a:cxn ang="0">
                    <a:pos x="10" y="19"/>
                  </a:cxn>
                </a:cxnLst>
                <a:rect l="0" t="0" r="r" b="b"/>
                <a:pathLst>
                  <a:path w="42" h="23">
                    <a:moveTo>
                      <a:pt x="10" y="19"/>
                    </a:moveTo>
                    <a:lnTo>
                      <a:pt x="22" y="19"/>
                    </a:lnTo>
                    <a:lnTo>
                      <a:pt x="42" y="10"/>
                    </a:lnTo>
                    <a:lnTo>
                      <a:pt x="32" y="0"/>
                    </a:lnTo>
                    <a:lnTo>
                      <a:pt x="10" y="0"/>
                    </a:lnTo>
                    <a:lnTo>
                      <a:pt x="0" y="10"/>
                    </a:lnTo>
                    <a:lnTo>
                      <a:pt x="5" y="23"/>
                    </a:lnTo>
                    <a:lnTo>
                      <a:pt x="10" y="19"/>
                    </a:lnTo>
                  </a:path>
                </a:pathLst>
              </a:custGeom>
              <a:grpFill/>
              <a:ln w="4763" cap="rnd">
                <a:solidFill>
                  <a:schemeClr val="bg1"/>
                </a:solidFill>
                <a:prstDash val="solid"/>
                <a:round/>
                <a:headEnd/>
                <a:tailEnd/>
              </a:ln>
            </p:spPr>
            <p:txBody>
              <a:bodyPr/>
              <a:lstStyle/>
              <a:p>
                <a:endParaRPr lang="it-IT"/>
              </a:p>
            </p:txBody>
          </p:sp>
        </p:grpSp>
        <p:grpSp>
          <p:nvGrpSpPr>
            <p:cNvPr id="4631" name="Group 1351"/>
            <p:cNvGrpSpPr>
              <a:grpSpLocks/>
            </p:cNvGrpSpPr>
            <p:nvPr/>
          </p:nvGrpSpPr>
          <p:grpSpPr bwMode="auto">
            <a:xfrm>
              <a:off x="7116003" y="3874896"/>
              <a:ext cx="51999" cy="36022"/>
              <a:chOff x="4417" y="1516"/>
              <a:chExt cx="31" cy="24"/>
            </a:xfrm>
            <a:solidFill>
              <a:schemeClr val="bg1">
                <a:lumMod val="75000"/>
              </a:schemeClr>
            </a:solidFill>
          </p:grpSpPr>
          <p:sp>
            <p:nvSpPr>
              <p:cNvPr id="6855" name="Freeform 1349"/>
              <p:cNvSpPr>
                <a:spLocks/>
              </p:cNvSpPr>
              <p:nvPr/>
            </p:nvSpPr>
            <p:spPr bwMode="auto">
              <a:xfrm>
                <a:off x="4417" y="1516"/>
                <a:ext cx="31" cy="24"/>
              </a:xfrm>
              <a:custGeom>
                <a:avLst/>
                <a:gdLst/>
                <a:ahLst/>
                <a:cxnLst>
                  <a:cxn ang="0">
                    <a:pos x="0" y="14"/>
                  </a:cxn>
                  <a:cxn ang="0">
                    <a:pos x="11" y="18"/>
                  </a:cxn>
                  <a:cxn ang="0">
                    <a:pos x="31" y="24"/>
                  </a:cxn>
                  <a:cxn ang="0">
                    <a:pos x="31" y="14"/>
                  </a:cxn>
                  <a:cxn ang="0">
                    <a:pos x="16" y="0"/>
                  </a:cxn>
                  <a:cxn ang="0">
                    <a:pos x="6" y="0"/>
                  </a:cxn>
                  <a:cxn ang="0">
                    <a:pos x="0" y="14"/>
                  </a:cxn>
                </a:cxnLst>
                <a:rect l="0" t="0" r="r" b="b"/>
                <a:pathLst>
                  <a:path w="31" h="24">
                    <a:moveTo>
                      <a:pt x="0" y="14"/>
                    </a:moveTo>
                    <a:lnTo>
                      <a:pt x="11" y="18"/>
                    </a:lnTo>
                    <a:lnTo>
                      <a:pt x="31" y="24"/>
                    </a:lnTo>
                    <a:lnTo>
                      <a:pt x="31" y="14"/>
                    </a:lnTo>
                    <a:lnTo>
                      <a:pt x="16" y="0"/>
                    </a:lnTo>
                    <a:lnTo>
                      <a:pt x="6" y="0"/>
                    </a:lnTo>
                    <a:lnTo>
                      <a:pt x="0" y="14"/>
                    </a:lnTo>
                    <a:close/>
                  </a:path>
                </a:pathLst>
              </a:custGeom>
              <a:grpFill/>
              <a:ln w="9525">
                <a:solidFill>
                  <a:schemeClr val="bg1"/>
                </a:solidFill>
                <a:round/>
                <a:headEnd/>
                <a:tailEnd/>
              </a:ln>
            </p:spPr>
            <p:txBody>
              <a:bodyPr/>
              <a:lstStyle/>
              <a:p>
                <a:endParaRPr lang="it-IT"/>
              </a:p>
            </p:txBody>
          </p:sp>
          <p:sp>
            <p:nvSpPr>
              <p:cNvPr id="6856" name="Freeform 1350"/>
              <p:cNvSpPr>
                <a:spLocks/>
              </p:cNvSpPr>
              <p:nvPr/>
            </p:nvSpPr>
            <p:spPr bwMode="auto">
              <a:xfrm>
                <a:off x="4417" y="1516"/>
                <a:ext cx="31" cy="24"/>
              </a:xfrm>
              <a:custGeom>
                <a:avLst/>
                <a:gdLst/>
                <a:ahLst/>
                <a:cxnLst>
                  <a:cxn ang="0">
                    <a:pos x="0" y="14"/>
                  </a:cxn>
                  <a:cxn ang="0">
                    <a:pos x="11" y="18"/>
                  </a:cxn>
                  <a:cxn ang="0">
                    <a:pos x="31" y="24"/>
                  </a:cxn>
                  <a:cxn ang="0">
                    <a:pos x="31" y="14"/>
                  </a:cxn>
                  <a:cxn ang="0">
                    <a:pos x="16" y="0"/>
                  </a:cxn>
                  <a:cxn ang="0">
                    <a:pos x="6" y="0"/>
                  </a:cxn>
                  <a:cxn ang="0">
                    <a:pos x="0" y="14"/>
                  </a:cxn>
                </a:cxnLst>
                <a:rect l="0" t="0" r="r" b="b"/>
                <a:pathLst>
                  <a:path w="31" h="24">
                    <a:moveTo>
                      <a:pt x="0" y="14"/>
                    </a:moveTo>
                    <a:lnTo>
                      <a:pt x="11" y="18"/>
                    </a:lnTo>
                    <a:lnTo>
                      <a:pt x="31" y="24"/>
                    </a:lnTo>
                    <a:lnTo>
                      <a:pt x="31" y="14"/>
                    </a:lnTo>
                    <a:lnTo>
                      <a:pt x="16" y="0"/>
                    </a:lnTo>
                    <a:lnTo>
                      <a:pt x="6" y="0"/>
                    </a:lnTo>
                    <a:lnTo>
                      <a:pt x="0" y="14"/>
                    </a:lnTo>
                    <a:close/>
                  </a:path>
                </a:pathLst>
              </a:custGeom>
              <a:grpFill/>
              <a:ln w="4763" cap="rnd">
                <a:solidFill>
                  <a:schemeClr val="bg1"/>
                </a:solidFill>
                <a:prstDash val="solid"/>
                <a:round/>
                <a:headEnd/>
                <a:tailEnd/>
              </a:ln>
            </p:spPr>
            <p:txBody>
              <a:bodyPr/>
              <a:lstStyle/>
              <a:p>
                <a:endParaRPr lang="it-IT"/>
              </a:p>
            </p:txBody>
          </p:sp>
        </p:grpSp>
        <p:grpSp>
          <p:nvGrpSpPr>
            <p:cNvPr id="4632" name="Group 1354"/>
            <p:cNvGrpSpPr>
              <a:grpSpLocks/>
            </p:cNvGrpSpPr>
            <p:nvPr/>
          </p:nvGrpSpPr>
          <p:grpSpPr bwMode="auto">
            <a:xfrm>
              <a:off x="7116003" y="3874896"/>
              <a:ext cx="51999" cy="36022"/>
              <a:chOff x="4417" y="1516"/>
              <a:chExt cx="31" cy="24"/>
            </a:xfrm>
            <a:solidFill>
              <a:schemeClr val="bg1">
                <a:lumMod val="75000"/>
              </a:schemeClr>
            </a:solidFill>
          </p:grpSpPr>
          <p:sp>
            <p:nvSpPr>
              <p:cNvPr id="6853" name="Freeform 1352"/>
              <p:cNvSpPr>
                <a:spLocks/>
              </p:cNvSpPr>
              <p:nvPr/>
            </p:nvSpPr>
            <p:spPr bwMode="auto">
              <a:xfrm>
                <a:off x="4417" y="1516"/>
                <a:ext cx="31" cy="24"/>
              </a:xfrm>
              <a:custGeom>
                <a:avLst/>
                <a:gdLst/>
                <a:ahLst/>
                <a:cxnLst>
                  <a:cxn ang="0">
                    <a:pos x="0" y="14"/>
                  </a:cxn>
                  <a:cxn ang="0">
                    <a:pos x="11" y="18"/>
                  </a:cxn>
                  <a:cxn ang="0">
                    <a:pos x="31" y="24"/>
                  </a:cxn>
                  <a:cxn ang="0">
                    <a:pos x="31" y="14"/>
                  </a:cxn>
                  <a:cxn ang="0">
                    <a:pos x="16" y="0"/>
                  </a:cxn>
                  <a:cxn ang="0">
                    <a:pos x="6" y="0"/>
                  </a:cxn>
                  <a:cxn ang="0">
                    <a:pos x="0" y="14"/>
                  </a:cxn>
                </a:cxnLst>
                <a:rect l="0" t="0" r="r" b="b"/>
                <a:pathLst>
                  <a:path w="31" h="24">
                    <a:moveTo>
                      <a:pt x="0" y="14"/>
                    </a:moveTo>
                    <a:lnTo>
                      <a:pt x="11" y="18"/>
                    </a:lnTo>
                    <a:lnTo>
                      <a:pt x="31" y="24"/>
                    </a:lnTo>
                    <a:lnTo>
                      <a:pt x="31" y="14"/>
                    </a:lnTo>
                    <a:lnTo>
                      <a:pt x="16" y="0"/>
                    </a:lnTo>
                    <a:lnTo>
                      <a:pt x="6" y="0"/>
                    </a:lnTo>
                    <a:lnTo>
                      <a:pt x="0" y="14"/>
                    </a:lnTo>
                    <a:close/>
                  </a:path>
                </a:pathLst>
              </a:custGeom>
              <a:grpFill/>
              <a:ln w="9525">
                <a:solidFill>
                  <a:schemeClr val="bg1"/>
                </a:solidFill>
                <a:round/>
                <a:headEnd/>
                <a:tailEnd/>
              </a:ln>
            </p:spPr>
            <p:txBody>
              <a:bodyPr/>
              <a:lstStyle/>
              <a:p>
                <a:endParaRPr lang="it-IT"/>
              </a:p>
            </p:txBody>
          </p:sp>
          <p:sp>
            <p:nvSpPr>
              <p:cNvPr id="6854" name="Freeform 1353"/>
              <p:cNvSpPr>
                <a:spLocks/>
              </p:cNvSpPr>
              <p:nvPr/>
            </p:nvSpPr>
            <p:spPr bwMode="auto">
              <a:xfrm>
                <a:off x="4417" y="1516"/>
                <a:ext cx="31" cy="24"/>
              </a:xfrm>
              <a:custGeom>
                <a:avLst/>
                <a:gdLst/>
                <a:ahLst/>
                <a:cxnLst>
                  <a:cxn ang="0">
                    <a:pos x="0" y="14"/>
                  </a:cxn>
                  <a:cxn ang="0">
                    <a:pos x="11" y="18"/>
                  </a:cxn>
                  <a:cxn ang="0">
                    <a:pos x="31" y="24"/>
                  </a:cxn>
                  <a:cxn ang="0">
                    <a:pos x="31" y="14"/>
                  </a:cxn>
                  <a:cxn ang="0">
                    <a:pos x="16" y="0"/>
                  </a:cxn>
                  <a:cxn ang="0">
                    <a:pos x="6" y="0"/>
                  </a:cxn>
                  <a:cxn ang="0">
                    <a:pos x="0" y="14"/>
                  </a:cxn>
                </a:cxnLst>
                <a:rect l="0" t="0" r="r" b="b"/>
                <a:pathLst>
                  <a:path w="31" h="24">
                    <a:moveTo>
                      <a:pt x="0" y="14"/>
                    </a:moveTo>
                    <a:lnTo>
                      <a:pt x="11" y="18"/>
                    </a:lnTo>
                    <a:lnTo>
                      <a:pt x="31" y="24"/>
                    </a:lnTo>
                    <a:lnTo>
                      <a:pt x="31" y="14"/>
                    </a:lnTo>
                    <a:lnTo>
                      <a:pt x="16" y="0"/>
                    </a:lnTo>
                    <a:lnTo>
                      <a:pt x="6" y="0"/>
                    </a:lnTo>
                    <a:lnTo>
                      <a:pt x="0" y="14"/>
                    </a:lnTo>
                  </a:path>
                </a:pathLst>
              </a:custGeom>
              <a:grpFill/>
              <a:ln w="4763" cap="rnd">
                <a:solidFill>
                  <a:schemeClr val="bg1"/>
                </a:solidFill>
                <a:prstDash val="solid"/>
                <a:round/>
                <a:headEnd/>
                <a:tailEnd/>
              </a:ln>
            </p:spPr>
            <p:txBody>
              <a:bodyPr/>
              <a:lstStyle/>
              <a:p>
                <a:endParaRPr lang="it-IT"/>
              </a:p>
            </p:txBody>
          </p:sp>
        </p:grpSp>
        <p:grpSp>
          <p:nvGrpSpPr>
            <p:cNvPr id="4633" name="Group 1357"/>
            <p:cNvGrpSpPr>
              <a:grpSpLocks/>
            </p:cNvGrpSpPr>
            <p:nvPr/>
          </p:nvGrpSpPr>
          <p:grpSpPr bwMode="auto">
            <a:xfrm>
              <a:off x="7116003" y="3859887"/>
              <a:ext cx="8387" cy="15008"/>
              <a:chOff x="4417" y="1506"/>
              <a:chExt cx="5" cy="10"/>
            </a:xfrm>
            <a:solidFill>
              <a:schemeClr val="bg1">
                <a:lumMod val="75000"/>
              </a:schemeClr>
            </a:solidFill>
          </p:grpSpPr>
          <p:sp>
            <p:nvSpPr>
              <p:cNvPr id="6851" name="Freeform 1355"/>
              <p:cNvSpPr>
                <a:spLocks/>
              </p:cNvSpPr>
              <p:nvPr/>
            </p:nvSpPr>
            <p:spPr bwMode="auto">
              <a:xfrm>
                <a:off x="4417" y="1506"/>
                <a:ext cx="5" cy="10"/>
              </a:xfrm>
              <a:custGeom>
                <a:avLst/>
                <a:gdLst/>
                <a:ahLst/>
                <a:cxnLst>
                  <a:cxn ang="0">
                    <a:pos x="0" y="0"/>
                  </a:cxn>
                  <a:cxn ang="0">
                    <a:pos x="0" y="10"/>
                  </a:cxn>
                  <a:cxn ang="0">
                    <a:pos x="5" y="5"/>
                  </a:cxn>
                  <a:cxn ang="0">
                    <a:pos x="5" y="0"/>
                  </a:cxn>
                  <a:cxn ang="0">
                    <a:pos x="0" y="0"/>
                  </a:cxn>
                </a:cxnLst>
                <a:rect l="0" t="0" r="r" b="b"/>
                <a:pathLst>
                  <a:path w="5" h="10">
                    <a:moveTo>
                      <a:pt x="0" y="0"/>
                    </a:moveTo>
                    <a:lnTo>
                      <a:pt x="0" y="10"/>
                    </a:lnTo>
                    <a:lnTo>
                      <a:pt x="5" y="5"/>
                    </a:lnTo>
                    <a:lnTo>
                      <a:pt x="5" y="0"/>
                    </a:lnTo>
                    <a:lnTo>
                      <a:pt x="0" y="0"/>
                    </a:lnTo>
                    <a:close/>
                  </a:path>
                </a:pathLst>
              </a:custGeom>
              <a:grpFill/>
              <a:ln w="9525">
                <a:solidFill>
                  <a:schemeClr val="bg1"/>
                </a:solidFill>
                <a:round/>
                <a:headEnd/>
                <a:tailEnd/>
              </a:ln>
            </p:spPr>
            <p:txBody>
              <a:bodyPr/>
              <a:lstStyle/>
              <a:p>
                <a:endParaRPr lang="it-IT"/>
              </a:p>
            </p:txBody>
          </p:sp>
          <p:sp>
            <p:nvSpPr>
              <p:cNvPr id="6852" name="Freeform 1356"/>
              <p:cNvSpPr>
                <a:spLocks/>
              </p:cNvSpPr>
              <p:nvPr/>
            </p:nvSpPr>
            <p:spPr bwMode="auto">
              <a:xfrm>
                <a:off x="4417" y="1506"/>
                <a:ext cx="5" cy="10"/>
              </a:xfrm>
              <a:custGeom>
                <a:avLst/>
                <a:gdLst/>
                <a:ahLst/>
                <a:cxnLst>
                  <a:cxn ang="0">
                    <a:pos x="0" y="0"/>
                  </a:cxn>
                  <a:cxn ang="0">
                    <a:pos x="0" y="10"/>
                  </a:cxn>
                  <a:cxn ang="0">
                    <a:pos x="5" y="5"/>
                  </a:cxn>
                  <a:cxn ang="0">
                    <a:pos x="5" y="0"/>
                  </a:cxn>
                  <a:cxn ang="0">
                    <a:pos x="0" y="0"/>
                  </a:cxn>
                </a:cxnLst>
                <a:rect l="0" t="0" r="r" b="b"/>
                <a:pathLst>
                  <a:path w="5" h="10">
                    <a:moveTo>
                      <a:pt x="0" y="0"/>
                    </a:moveTo>
                    <a:lnTo>
                      <a:pt x="0" y="10"/>
                    </a:lnTo>
                    <a:lnTo>
                      <a:pt x="5" y="5"/>
                    </a:lnTo>
                    <a:lnTo>
                      <a:pt x="5"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4634" name="Group 1360"/>
            <p:cNvGrpSpPr>
              <a:grpSpLocks/>
            </p:cNvGrpSpPr>
            <p:nvPr/>
          </p:nvGrpSpPr>
          <p:grpSpPr bwMode="auto">
            <a:xfrm>
              <a:off x="7116003" y="3859887"/>
              <a:ext cx="8387" cy="15008"/>
              <a:chOff x="4417" y="1506"/>
              <a:chExt cx="5" cy="10"/>
            </a:xfrm>
            <a:solidFill>
              <a:schemeClr val="bg1">
                <a:lumMod val="75000"/>
              </a:schemeClr>
            </a:solidFill>
          </p:grpSpPr>
          <p:sp>
            <p:nvSpPr>
              <p:cNvPr id="6849" name="Freeform 1358"/>
              <p:cNvSpPr>
                <a:spLocks/>
              </p:cNvSpPr>
              <p:nvPr/>
            </p:nvSpPr>
            <p:spPr bwMode="auto">
              <a:xfrm>
                <a:off x="4417" y="1506"/>
                <a:ext cx="5" cy="10"/>
              </a:xfrm>
              <a:custGeom>
                <a:avLst/>
                <a:gdLst/>
                <a:ahLst/>
                <a:cxnLst>
                  <a:cxn ang="0">
                    <a:pos x="0" y="0"/>
                  </a:cxn>
                  <a:cxn ang="0">
                    <a:pos x="0" y="10"/>
                  </a:cxn>
                  <a:cxn ang="0">
                    <a:pos x="5" y="5"/>
                  </a:cxn>
                  <a:cxn ang="0">
                    <a:pos x="5" y="0"/>
                  </a:cxn>
                  <a:cxn ang="0">
                    <a:pos x="0" y="0"/>
                  </a:cxn>
                </a:cxnLst>
                <a:rect l="0" t="0" r="r" b="b"/>
                <a:pathLst>
                  <a:path w="5" h="10">
                    <a:moveTo>
                      <a:pt x="0" y="0"/>
                    </a:moveTo>
                    <a:lnTo>
                      <a:pt x="0" y="10"/>
                    </a:lnTo>
                    <a:lnTo>
                      <a:pt x="5" y="5"/>
                    </a:lnTo>
                    <a:lnTo>
                      <a:pt x="5" y="0"/>
                    </a:lnTo>
                    <a:lnTo>
                      <a:pt x="0" y="0"/>
                    </a:lnTo>
                    <a:close/>
                  </a:path>
                </a:pathLst>
              </a:custGeom>
              <a:grpFill/>
              <a:ln w="9525">
                <a:solidFill>
                  <a:schemeClr val="bg1"/>
                </a:solidFill>
                <a:round/>
                <a:headEnd/>
                <a:tailEnd/>
              </a:ln>
            </p:spPr>
            <p:txBody>
              <a:bodyPr/>
              <a:lstStyle/>
              <a:p>
                <a:endParaRPr lang="it-IT"/>
              </a:p>
            </p:txBody>
          </p:sp>
          <p:sp>
            <p:nvSpPr>
              <p:cNvPr id="6850" name="Freeform 1359"/>
              <p:cNvSpPr>
                <a:spLocks/>
              </p:cNvSpPr>
              <p:nvPr/>
            </p:nvSpPr>
            <p:spPr bwMode="auto">
              <a:xfrm>
                <a:off x="4417" y="1506"/>
                <a:ext cx="5" cy="10"/>
              </a:xfrm>
              <a:custGeom>
                <a:avLst/>
                <a:gdLst/>
                <a:ahLst/>
                <a:cxnLst>
                  <a:cxn ang="0">
                    <a:pos x="0" y="0"/>
                  </a:cxn>
                  <a:cxn ang="0">
                    <a:pos x="0" y="10"/>
                  </a:cxn>
                  <a:cxn ang="0">
                    <a:pos x="5" y="5"/>
                  </a:cxn>
                  <a:cxn ang="0">
                    <a:pos x="5" y="0"/>
                  </a:cxn>
                  <a:cxn ang="0">
                    <a:pos x="0" y="0"/>
                  </a:cxn>
                </a:cxnLst>
                <a:rect l="0" t="0" r="r" b="b"/>
                <a:pathLst>
                  <a:path w="5" h="10">
                    <a:moveTo>
                      <a:pt x="0" y="0"/>
                    </a:moveTo>
                    <a:lnTo>
                      <a:pt x="0" y="10"/>
                    </a:lnTo>
                    <a:lnTo>
                      <a:pt x="5" y="5"/>
                    </a:lnTo>
                    <a:lnTo>
                      <a:pt x="5" y="0"/>
                    </a:lnTo>
                    <a:lnTo>
                      <a:pt x="0" y="0"/>
                    </a:lnTo>
                  </a:path>
                </a:pathLst>
              </a:custGeom>
              <a:grpFill/>
              <a:ln w="4763" cap="rnd">
                <a:solidFill>
                  <a:schemeClr val="bg1"/>
                </a:solidFill>
                <a:prstDash val="solid"/>
                <a:round/>
                <a:headEnd/>
                <a:tailEnd/>
              </a:ln>
            </p:spPr>
            <p:txBody>
              <a:bodyPr/>
              <a:lstStyle/>
              <a:p>
                <a:endParaRPr lang="it-IT"/>
              </a:p>
            </p:txBody>
          </p:sp>
        </p:grpSp>
        <p:grpSp>
          <p:nvGrpSpPr>
            <p:cNvPr id="4635" name="Group 1363"/>
            <p:cNvGrpSpPr>
              <a:grpSpLocks/>
            </p:cNvGrpSpPr>
            <p:nvPr/>
          </p:nvGrpSpPr>
          <p:grpSpPr bwMode="auto">
            <a:xfrm>
              <a:off x="7225032" y="3790847"/>
              <a:ext cx="70450" cy="39022"/>
              <a:chOff x="4482" y="1460"/>
              <a:chExt cx="42" cy="26"/>
            </a:xfrm>
            <a:solidFill>
              <a:schemeClr val="bg1">
                <a:lumMod val="75000"/>
              </a:schemeClr>
            </a:solidFill>
          </p:grpSpPr>
          <p:sp>
            <p:nvSpPr>
              <p:cNvPr id="6847" name="Freeform 1361"/>
              <p:cNvSpPr>
                <a:spLocks/>
              </p:cNvSpPr>
              <p:nvPr/>
            </p:nvSpPr>
            <p:spPr bwMode="auto">
              <a:xfrm>
                <a:off x="4482" y="1460"/>
                <a:ext cx="42" cy="26"/>
              </a:xfrm>
              <a:custGeom>
                <a:avLst/>
                <a:gdLst/>
                <a:ahLst/>
                <a:cxnLst>
                  <a:cxn ang="0">
                    <a:pos x="0" y="0"/>
                  </a:cxn>
                  <a:cxn ang="0">
                    <a:pos x="5" y="13"/>
                  </a:cxn>
                  <a:cxn ang="0">
                    <a:pos x="21" y="26"/>
                  </a:cxn>
                  <a:cxn ang="0">
                    <a:pos x="37" y="26"/>
                  </a:cxn>
                  <a:cxn ang="0">
                    <a:pos x="42" y="8"/>
                  </a:cxn>
                  <a:cxn ang="0">
                    <a:pos x="5" y="4"/>
                  </a:cxn>
                  <a:cxn ang="0">
                    <a:pos x="0" y="0"/>
                  </a:cxn>
                </a:cxnLst>
                <a:rect l="0" t="0" r="r" b="b"/>
                <a:pathLst>
                  <a:path w="42" h="26">
                    <a:moveTo>
                      <a:pt x="0" y="0"/>
                    </a:moveTo>
                    <a:lnTo>
                      <a:pt x="5" y="13"/>
                    </a:lnTo>
                    <a:lnTo>
                      <a:pt x="21" y="26"/>
                    </a:lnTo>
                    <a:lnTo>
                      <a:pt x="37" y="26"/>
                    </a:lnTo>
                    <a:lnTo>
                      <a:pt x="42" y="8"/>
                    </a:lnTo>
                    <a:lnTo>
                      <a:pt x="5" y="4"/>
                    </a:lnTo>
                    <a:lnTo>
                      <a:pt x="0" y="0"/>
                    </a:lnTo>
                    <a:close/>
                  </a:path>
                </a:pathLst>
              </a:custGeom>
              <a:grpFill/>
              <a:ln w="9525">
                <a:solidFill>
                  <a:schemeClr val="bg1"/>
                </a:solidFill>
                <a:round/>
                <a:headEnd/>
                <a:tailEnd/>
              </a:ln>
            </p:spPr>
            <p:txBody>
              <a:bodyPr/>
              <a:lstStyle/>
              <a:p>
                <a:endParaRPr lang="it-IT"/>
              </a:p>
            </p:txBody>
          </p:sp>
          <p:sp>
            <p:nvSpPr>
              <p:cNvPr id="6848" name="Freeform 1362"/>
              <p:cNvSpPr>
                <a:spLocks/>
              </p:cNvSpPr>
              <p:nvPr/>
            </p:nvSpPr>
            <p:spPr bwMode="auto">
              <a:xfrm>
                <a:off x="4482" y="1460"/>
                <a:ext cx="42" cy="26"/>
              </a:xfrm>
              <a:custGeom>
                <a:avLst/>
                <a:gdLst/>
                <a:ahLst/>
                <a:cxnLst>
                  <a:cxn ang="0">
                    <a:pos x="0" y="0"/>
                  </a:cxn>
                  <a:cxn ang="0">
                    <a:pos x="5" y="13"/>
                  </a:cxn>
                  <a:cxn ang="0">
                    <a:pos x="21" y="26"/>
                  </a:cxn>
                  <a:cxn ang="0">
                    <a:pos x="37" y="26"/>
                  </a:cxn>
                  <a:cxn ang="0">
                    <a:pos x="42" y="8"/>
                  </a:cxn>
                  <a:cxn ang="0">
                    <a:pos x="5" y="4"/>
                  </a:cxn>
                  <a:cxn ang="0">
                    <a:pos x="0" y="0"/>
                  </a:cxn>
                </a:cxnLst>
                <a:rect l="0" t="0" r="r" b="b"/>
                <a:pathLst>
                  <a:path w="42" h="26">
                    <a:moveTo>
                      <a:pt x="0" y="0"/>
                    </a:moveTo>
                    <a:lnTo>
                      <a:pt x="5" y="13"/>
                    </a:lnTo>
                    <a:lnTo>
                      <a:pt x="21" y="26"/>
                    </a:lnTo>
                    <a:lnTo>
                      <a:pt x="37" y="26"/>
                    </a:lnTo>
                    <a:lnTo>
                      <a:pt x="42" y="8"/>
                    </a:lnTo>
                    <a:lnTo>
                      <a:pt x="5" y="4"/>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4636" name="Group 1366"/>
            <p:cNvGrpSpPr>
              <a:grpSpLocks/>
            </p:cNvGrpSpPr>
            <p:nvPr/>
          </p:nvGrpSpPr>
          <p:grpSpPr bwMode="auto">
            <a:xfrm>
              <a:off x="7225032" y="3790847"/>
              <a:ext cx="70450" cy="39022"/>
              <a:chOff x="4482" y="1460"/>
              <a:chExt cx="42" cy="26"/>
            </a:xfrm>
            <a:solidFill>
              <a:schemeClr val="bg1">
                <a:lumMod val="75000"/>
              </a:schemeClr>
            </a:solidFill>
          </p:grpSpPr>
          <p:sp>
            <p:nvSpPr>
              <p:cNvPr id="6845" name="Freeform 1364"/>
              <p:cNvSpPr>
                <a:spLocks/>
              </p:cNvSpPr>
              <p:nvPr/>
            </p:nvSpPr>
            <p:spPr bwMode="auto">
              <a:xfrm>
                <a:off x="4482" y="1460"/>
                <a:ext cx="42" cy="26"/>
              </a:xfrm>
              <a:custGeom>
                <a:avLst/>
                <a:gdLst/>
                <a:ahLst/>
                <a:cxnLst>
                  <a:cxn ang="0">
                    <a:pos x="0" y="0"/>
                  </a:cxn>
                  <a:cxn ang="0">
                    <a:pos x="5" y="13"/>
                  </a:cxn>
                  <a:cxn ang="0">
                    <a:pos x="21" y="26"/>
                  </a:cxn>
                  <a:cxn ang="0">
                    <a:pos x="37" y="26"/>
                  </a:cxn>
                  <a:cxn ang="0">
                    <a:pos x="42" y="8"/>
                  </a:cxn>
                  <a:cxn ang="0">
                    <a:pos x="5" y="4"/>
                  </a:cxn>
                  <a:cxn ang="0">
                    <a:pos x="0" y="0"/>
                  </a:cxn>
                </a:cxnLst>
                <a:rect l="0" t="0" r="r" b="b"/>
                <a:pathLst>
                  <a:path w="42" h="26">
                    <a:moveTo>
                      <a:pt x="0" y="0"/>
                    </a:moveTo>
                    <a:lnTo>
                      <a:pt x="5" y="13"/>
                    </a:lnTo>
                    <a:lnTo>
                      <a:pt x="21" y="26"/>
                    </a:lnTo>
                    <a:lnTo>
                      <a:pt x="37" y="26"/>
                    </a:lnTo>
                    <a:lnTo>
                      <a:pt x="42" y="8"/>
                    </a:lnTo>
                    <a:lnTo>
                      <a:pt x="5" y="4"/>
                    </a:lnTo>
                    <a:lnTo>
                      <a:pt x="0" y="0"/>
                    </a:lnTo>
                    <a:close/>
                  </a:path>
                </a:pathLst>
              </a:custGeom>
              <a:grpFill/>
              <a:ln w="9525">
                <a:solidFill>
                  <a:schemeClr val="bg1"/>
                </a:solidFill>
                <a:round/>
                <a:headEnd/>
                <a:tailEnd/>
              </a:ln>
            </p:spPr>
            <p:txBody>
              <a:bodyPr/>
              <a:lstStyle/>
              <a:p>
                <a:endParaRPr lang="it-IT"/>
              </a:p>
            </p:txBody>
          </p:sp>
          <p:sp>
            <p:nvSpPr>
              <p:cNvPr id="6846" name="Freeform 1365"/>
              <p:cNvSpPr>
                <a:spLocks/>
              </p:cNvSpPr>
              <p:nvPr/>
            </p:nvSpPr>
            <p:spPr bwMode="auto">
              <a:xfrm>
                <a:off x="4482" y="1460"/>
                <a:ext cx="42" cy="26"/>
              </a:xfrm>
              <a:custGeom>
                <a:avLst/>
                <a:gdLst/>
                <a:ahLst/>
                <a:cxnLst>
                  <a:cxn ang="0">
                    <a:pos x="0" y="0"/>
                  </a:cxn>
                  <a:cxn ang="0">
                    <a:pos x="5" y="13"/>
                  </a:cxn>
                  <a:cxn ang="0">
                    <a:pos x="21" y="26"/>
                  </a:cxn>
                  <a:cxn ang="0">
                    <a:pos x="37" y="26"/>
                  </a:cxn>
                  <a:cxn ang="0">
                    <a:pos x="42" y="8"/>
                  </a:cxn>
                  <a:cxn ang="0">
                    <a:pos x="5" y="4"/>
                  </a:cxn>
                  <a:cxn ang="0">
                    <a:pos x="0" y="0"/>
                  </a:cxn>
                </a:cxnLst>
                <a:rect l="0" t="0" r="r" b="b"/>
                <a:pathLst>
                  <a:path w="42" h="26">
                    <a:moveTo>
                      <a:pt x="0" y="0"/>
                    </a:moveTo>
                    <a:lnTo>
                      <a:pt x="5" y="13"/>
                    </a:lnTo>
                    <a:lnTo>
                      <a:pt x="21" y="26"/>
                    </a:lnTo>
                    <a:lnTo>
                      <a:pt x="37" y="26"/>
                    </a:lnTo>
                    <a:lnTo>
                      <a:pt x="42" y="8"/>
                    </a:lnTo>
                    <a:lnTo>
                      <a:pt x="5" y="4"/>
                    </a:lnTo>
                    <a:lnTo>
                      <a:pt x="0" y="0"/>
                    </a:lnTo>
                  </a:path>
                </a:pathLst>
              </a:custGeom>
              <a:grpFill/>
              <a:ln w="4763" cap="rnd">
                <a:solidFill>
                  <a:schemeClr val="bg1"/>
                </a:solidFill>
                <a:prstDash val="solid"/>
                <a:round/>
                <a:headEnd/>
                <a:tailEnd/>
              </a:ln>
            </p:spPr>
            <p:txBody>
              <a:bodyPr/>
              <a:lstStyle/>
              <a:p>
                <a:endParaRPr lang="it-IT"/>
              </a:p>
            </p:txBody>
          </p:sp>
        </p:grpSp>
        <p:grpSp>
          <p:nvGrpSpPr>
            <p:cNvPr id="4637" name="Group 1369"/>
            <p:cNvGrpSpPr>
              <a:grpSpLocks/>
            </p:cNvGrpSpPr>
            <p:nvPr/>
          </p:nvGrpSpPr>
          <p:grpSpPr bwMode="auto">
            <a:xfrm>
              <a:off x="7062326" y="3754826"/>
              <a:ext cx="127481" cy="75043"/>
              <a:chOff x="4385" y="1436"/>
              <a:chExt cx="76" cy="50"/>
            </a:xfrm>
            <a:solidFill>
              <a:schemeClr val="bg1">
                <a:lumMod val="75000"/>
              </a:schemeClr>
            </a:solidFill>
          </p:grpSpPr>
          <p:sp>
            <p:nvSpPr>
              <p:cNvPr id="6843" name="Freeform 1367"/>
              <p:cNvSpPr>
                <a:spLocks/>
              </p:cNvSpPr>
              <p:nvPr/>
            </p:nvSpPr>
            <p:spPr bwMode="auto">
              <a:xfrm>
                <a:off x="4385" y="1436"/>
                <a:ext cx="76" cy="50"/>
              </a:xfrm>
              <a:custGeom>
                <a:avLst/>
                <a:gdLst/>
                <a:ahLst/>
                <a:cxnLst>
                  <a:cxn ang="0">
                    <a:pos x="0" y="32"/>
                  </a:cxn>
                  <a:cxn ang="0">
                    <a:pos x="6" y="50"/>
                  </a:cxn>
                  <a:cxn ang="0">
                    <a:pos x="17" y="50"/>
                  </a:cxn>
                  <a:cxn ang="0">
                    <a:pos x="49" y="36"/>
                  </a:cxn>
                  <a:cxn ang="0">
                    <a:pos x="54" y="45"/>
                  </a:cxn>
                  <a:cxn ang="0">
                    <a:pos x="76" y="27"/>
                  </a:cxn>
                  <a:cxn ang="0">
                    <a:pos x="76" y="18"/>
                  </a:cxn>
                  <a:cxn ang="0">
                    <a:pos x="71" y="9"/>
                  </a:cxn>
                  <a:cxn ang="0">
                    <a:pos x="65" y="9"/>
                  </a:cxn>
                  <a:cxn ang="0">
                    <a:pos x="49" y="0"/>
                  </a:cxn>
                  <a:cxn ang="0">
                    <a:pos x="38" y="9"/>
                  </a:cxn>
                  <a:cxn ang="0">
                    <a:pos x="17" y="0"/>
                  </a:cxn>
                  <a:cxn ang="0">
                    <a:pos x="0" y="4"/>
                  </a:cxn>
                  <a:cxn ang="0">
                    <a:pos x="0" y="32"/>
                  </a:cxn>
                </a:cxnLst>
                <a:rect l="0" t="0" r="r" b="b"/>
                <a:pathLst>
                  <a:path w="76" h="50">
                    <a:moveTo>
                      <a:pt x="0" y="32"/>
                    </a:moveTo>
                    <a:lnTo>
                      <a:pt x="6" y="50"/>
                    </a:lnTo>
                    <a:lnTo>
                      <a:pt x="17" y="50"/>
                    </a:lnTo>
                    <a:lnTo>
                      <a:pt x="49" y="36"/>
                    </a:lnTo>
                    <a:lnTo>
                      <a:pt x="54" y="45"/>
                    </a:lnTo>
                    <a:lnTo>
                      <a:pt x="76" y="27"/>
                    </a:lnTo>
                    <a:lnTo>
                      <a:pt x="76" y="18"/>
                    </a:lnTo>
                    <a:lnTo>
                      <a:pt x="71" y="9"/>
                    </a:lnTo>
                    <a:lnTo>
                      <a:pt x="65" y="9"/>
                    </a:lnTo>
                    <a:lnTo>
                      <a:pt x="49" y="0"/>
                    </a:lnTo>
                    <a:lnTo>
                      <a:pt x="38" y="9"/>
                    </a:lnTo>
                    <a:lnTo>
                      <a:pt x="17" y="0"/>
                    </a:lnTo>
                    <a:lnTo>
                      <a:pt x="0" y="4"/>
                    </a:lnTo>
                    <a:lnTo>
                      <a:pt x="0" y="32"/>
                    </a:lnTo>
                    <a:close/>
                  </a:path>
                </a:pathLst>
              </a:custGeom>
              <a:grpFill/>
              <a:ln w="9525">
                <a:solidFill>
                  <a:schemeClr val="bg1"/>
                </a:solidFill>
                <a:round/>
                <a:headEnd/>
                <a:tailEnd/>
              </a:ln>
            </p:spPr>
            <p:txBody>
              <a:bodyPr/>
              <a:lstStyle/>
              <a:p>
                <a:endParaRPr lang="it-IT"/>
              </a:p>
            </p:txBody>
          </p:sp>
          <p:sp>
            <p:nvSpPr>
              <p:cNvPr id="6844" name="Freeform 1368"/>
              <p:cNvSpPr>
                <a:spLocks/>
              </p:cNvSpPr>
              <p:nvPr/>
            </p:nvSpPr>
            <p:spPr bwMode="auto">
              <a:xfrm>
                <a:off x="4385" y="1436"/>
                <a:ext cx="76" cy="50"/>
              </a:xfrm>
              <a:custGeom>
                <a:avLst/>
                <a:gdLst/>
                <a:ahLst/>
                <a:cxnLst>
                  <a:cxn ang="0">
                    <a:pos x="0" y="32"/>
                  </a:cxn>
                  <a:cxn ang="0">
                    <a:pos x="6" y="50"/>
                  </a:cxn>
                  <a:cxn ang="0">
                    <a:pos x="17" y="50"/>
                  </a:cxn>
                  <a:cxn ang="0">
                    <a:pos x="49" y="36"/>
                  </a:cxn>
                  <a:cxn ang="0">
                    <a:pos x="54" y="45"/>
                  </a:cxn>
                  <a:cxn ang="0">
                    <a:pos x="76" y="27"/>
                  </a:cxn>
                  <a:cxn ang="0">
                    <a:pos x="76" y="18"/>
                  </a:cxn>
                  <a:cxn ang="0">
                    <a:pos x="71" y="9"/>
                  </a:cxn>
                  <a:cxn ang="0">
                    <a:pos x="65" y="9"/>
                  </a:cxn>
                  <a:cxn ang="0">
                    <a:pos x="49" y="0"/>
                  </a:cxn>
                  <a:cxn ang="0">
                    <a:pos x="38" y="9"/>
                  </a:cxn>
                  <a:cxn ang="0">
                    <a:pos x="17" y="0"/>
                  </a:cxn>
                  <a:cxn ang="0">
                    <a:pos x="0" y="4"/>
                  </a:cxn>
                  <a:cxn ang="0">
                    <a:pos x="0" y="32"/>
                  </a:cxn>
                </a:cxnLst>
                <a:rect l="0" t="0" r="r" b="b"/>
                <a:pathLst>
                  <a:path w="76" h="50">
                    <a:moveTo>
                      <a:pt x="0" y="32"/>
                    </a:moveTo>
                    <a:lnTo>
                      <a:pt x="6" y="50"/>
                    </a:lnTo>
                    <a:lnTo>
                      <a:pt x="17" y="50"/>
                    </a:lnTo>
                    <a:lnTo>
                      <a:pt x="49" y="36"/>
                    </a:lnTo>
                    <a:lnTo>
                      <a:pt x="54" y="45"/>
                    </a:lnTo>
                    <a:lnTo>
                      <a:pt x="76" y="27"/>
                    </a:lnTo>
                    <a:lnTo>
                      <a:pt x="76" y="18"/>
                    </a:lnTo>
                    <a:lnTo>
                      <a:pt x="71" y="9"/>
                    </a:lnTo>
                    <a:lnTo>
                      <a:pt x="65" y="9"/>
                    </a:lnTo>
                    <a:lnTo>
                      <a:pt x="49" y="0"/>
                    </a:lnTo>
                    <a:lnTo>
                      <a:pt x="38" y="9"/>
                    </a:lnTo>
                    <a:lnTo>
                      <a:pt x="17" y="0"/>
                    </a:lnTo>
                    <a:lnTo>
                      <a:pt x="0" y="4"/>
                    </a:lnTo>
                    <a:lnTo>
                      <a:pt x="0" y="32"/>
                    </a:lnTo>
                    <a:close/>
                  </a:path>
                </a:pathLst>
              </a:custGeom>
              <a:grpFill/>
              <a:ln w="4763" cap="rnd">
                <a:solidFill>
                  <a:schemeClr val="bg1"/>
                </a:solidFill>
                <a:prstDash val="solid"/>
                <a:round/>
                <a:headEnd/>
                <a:tailEnd/>
              </a:ln>
            </p:spPr>
            <p:txBody>
              <a:bodyPr/>
              <a:lstStyle/>
              <a:p>
                <a:endParaRPr lang="it-IT"/>
              </a:p>
            </p:txBody>
          </p:sp>
        </p:grpSp>
        <p:grpSp>
          <p:nvGrpSpPr>
            <p:cNvPr id="4638" name="Group 1372"/>
            <p:cNvGrpSpPr>
              <a:grpSpLocks/>
            </p:cNvGrpSpPr>
            <p:nvPr/>
          </p:nvGrpSpPr>
          <p:grpSpPr bwMode="auto">
            <a:xfrm>
              <a:off x="7062326" y="3754826"/>
              <a:ext cx="127481" cy="75043"/>
              <a:chOff x="4385" y="1436"/>
              <a:chExt cx="76" cy="50"/>
            </a:xfrm>
            <a:solidFill>
              <a:schemeClr val="bg1">
                <a:lumMod val="75000"/>
              </a:schemeClr>
            </a:solidFill>
          </p:grpSpPr>
          <p:sp>
            <p:nvSpPr>
              <p:cNvPr id="6841" name="Freeform 1370"/>
              <p:cNvSpPr>
                <a:spLocks/>
              </p:cNvSpPr>
              <p:nvPr/>
            </p:nvSpPr>
            <p:spPr bwMode="auto">
              <a:xfrm>
                <a:off x="4385" y="1436"/>
                <a:ext cx="76" cy="50"/>
              </a:xfrm>
              <a:custGeom>
                <a:avLst/>
                <a:gdLst/>
                <a:ahLst/>
                <a:cxnLst>
                  <a:cxn ang="0">
                    <a:pos x="0" y="32"/>
                  </a:cxn>
                  <a:cxn ang="0">
                    <a:pos x="6" y="50"/>
                  </a:cxn>
                  <a:cxn ang="0">
                    <a:pos x="17" y="50"/>
                  </a:cxn>
                  <a:cxn ang="0">
                    <a:pos x="49" y="36"/>
                  </a:cxn>
                  <a:cxn ang="0">
                    <a:pos x="54" y="45"/>
                  </a:cxn>
                  <a:cxn ang="0">
                    <a:pos x="76" y="27"/>
                  </a:cxn>
                  <a:cxn ang="0">
                    <a:pos x="76" y="18"/>
                  </a:cxn>
                  <a:cxn ang="0">
                    <a:pos x="71" y="9"/>
                  </a:cxn>
                  <a:cxn ang="0">
                    <a:pos x="65" y="9"/>
                  </a:cxn>
                  <a:cxn ang="0">
                    <a:pos x="49" y="0"/>
                  </a:cxn>
                  <a:cxn ang="0">
                    <a:pos x="38" y="9"/>
                  </a:cxn>
                  <a:cxn ang="0">
                    <a:pos x="17" y="0"/>
                  </a:cxn>
                  <a:cxn ang="0">
                    <a:pos x="0" y="4"/>
                  </a:cxn>
                  <a:cxn ang="0">
                    <a:pos x="0" y="32"/>
                  </a:cxn>
                </a:cxnLst>
                <a:rect l="0" t="0" r="r" b="b"/>
                <a:pathLst>
                  <a:path w="76" h="50">
                    <a:moveTo>
                      <a:pt x="0" y="32"/>
                    </a:moveTo>
                    <a:lnTo>
                      <a:pt x="6" y="50"/>
                    </a:lnTo>
                    <a:lnTo>
                      <a:pt x="17" y="50"/>
                    </a:lnTo>
                    <a:lnTo>
                      <a:pt x="49" y="36"/>
                    </a:lnTo>
                    <a:lnTo>
                      <a:pt x="54" y="45"/>
                    </a:lnTo>
                    <a:lnTo>
                      <a:pt x="76" y="27"/>
                    </a:lnTo>
                    <a:lnTo>
                      <a:pt x="76" y="18"/>
                    </a:lnTo>
                    <a:lnTo>
                      <a:pt x="71" y="9"/>
                    </a:lnTo>
                    <a:lnTo>
                      <a:pt x="65" y="9"/>
                    </a:lnTo>
                    <a:lnTo>
                      <a:pt x="49" y="0"/>
                    </a:lnTo>
                    <a:lnTo>
                      <a:pt x="38" y="9"/>
                    </a:lnTo>
                    <a:lnTo>
                      <a:pt x="17" y="0"/>
                    </a:lnTo>
                    <a:lnTo>
                      <a:pt x="0" y="4"/>
                    </a:lnTo>
                    <a:lnTo>
                      <a:pt x="0" y="32"/>
                    </a:lnTo>
                    <a:close/>
                  </a:path>
                </a:pathLst>
              </a:custGeom>
              <a:grpFill/>
              <a:ln w="9525">
                <a:solidFill>
                  <a:schemeClr val="bg1"/>
                </a:solidFill>
                <a:round/>
                <a:headEnd/>
                <a:tailEnd/>
              </a:ln>
            </p:spPr>
            <p:txBody>
              <a:bodyPr/>
              <a:lstStyle/>
              <a:p>
                <a:endParaRPr lang="it-IT"/>
              </a:p>
            </p:txBody>
          </p:sp>
          <p:sp>
            <p:nvSpPr>
              <p:cNvPr id="6842" name="Freeform 1371"/>
              <p:cNvSpPr>
                <a:spLocks/>
              </p:cNvSpPr>
              <p:nvPr/>
            </p:nvSpPr>
            <p:spPr bwMode="auto">
              <a:xfrm>
                <a:off x="4385" y="1436"/>
                <a:ext cx="76" cy="50"/>
              </a:xfrm>
              <a:custGeom>
                <a:avLst/>
                <a:gdLst/>
                <a:ahLst/>
                <a:cxnLst>
                  <a:cxn ang="0">
                    <a:pos x="0" y="32"/>
                  </a:cxn>
                  <a:cxn ang="0">
                    <a:pos x="6" y="50"/>
                  </a:cxn>
                  <a:cxn ang="0">
                    <a:pos x="17" y="50"/>
                  </a:cxn>
                  <a:cxn ang="0">
                    <a:pos x="49" y="36"/>
                  </a:cxn>
                  <a:cxn ang="0">
                    <a:pos x="54" y="45"/>
                  </a:cxn>
                  <a:cxn ang="0">
                    <a:pos x="76" y="27"/>
                  </a:cxn>
                  <a:cxn ang="0">
                    <a:pos x="76" y="18"/>
                  </a:cxn>
                  <a:cxn ang="0">
                    <a:pos x="71" y="9"/>
                  </a:cxn>
                  <a:cxn ang="0">
                    <a:pos x="65" y="9"/>
                  </a:cxn>
                  <a:cxn ang="0">
                    <a:pos x="49" y="0"/>
                  </a:cxn>
                  <a:cxn ang="0">
                    <a:pos x="38" y="9"/>
                  </a:cxn>
                  <a:cxn ang="0">
                    <a:pos x="17" y="0"/>
                  </a:cxn>
                  <a:cxn ang="0">
                    <a:pos x="0" y="4"/>
                  </a:cxn>
                  <a:cxn ang="0">
                    <a:pos x="0" y="32"/>
                  </a:cxn>
                </a:cxnLst>
                <a:rect l="0" t="0" r="r" b="b"/>
                <a:pathLst>
                  <a:path w="76" h="50">
                    <a:moveTo>
                      <a:pt x="0" y="32"/>
                    </a:moveTo>
                    <a:lnTo>
                      <a:pt x="6" y="50"/>
                    </a:lnTo>
                    <a:lnTo>
                      <a:pt x="17" y="50"/>
                    </a:lnTo>
                    <a:lnTo>
                      <a:pt x="49" y="36"/>
                    </a:lnTo>
                    <a:lnTo>
                      <a:pt x="54" y="45"/>
                    </a:lnTo>
                    <a:lnTo>
                      <a:pt x="76" y="27"/>
                    </a:lnTo>
                    <a:lnTo>
                      <a:pt x="76" y="18"/>
                    </a:lnTo>
                    <a:lnTo>
                      <a:pt x="71" y="9"/>
                    </a:lnTo>
                    <a:lnTo>
                      <a:pt x="65" y="9"/>
                    </a:lnTo>
                    <a:lnTo>
                      <a:pt x="49" y="0"/>
                    </a:lnTo>
                    <a:lnTo>
                      <a:pt x="38" y="9"/>
                    </a:lnTo>
                    <a:lnTo>
                      <a:pt x="17" y="0"/>
                    </a:lnTo>
                    <a:lnTo>
                      <a:pt x="0" y="4"/>
                    </a:lnTo>
                    <a:lnTo>
                      <a:pt x="0" y="32"/>
                    </a:lnTo>
                  </a:path>
                </a:pathLst>
              </a:custGeom>
              <a:grpFill/>
              <a:ln w="4763" cap="rnd">
                <a:solidFill>
                  <a:schemeClr val="bg1"/>
                </a:solidFill>
                <a:prstDash val="solid"/>
                <a:round/>
                <a:headEnd/>
                <a:tailEnd/>
              </a:ln>
            </p:spPr>
            <p:txBody>
              <a:bodyPr/>
              <a:lstStyle/>
              <a:p>
                <a:endParaRPr lang="it-IT"/>
              </a:p>
            </p:txBody>
          </p:sp>
        </p:grpSp>
        <p:grpSp>
          <p:nvGrpSpPr>
            <p:cNvPr id="4639" name="Group 1375"/>
            <p:cNvGrpSpPr>
              <a:grpSpLocks/>
            </p:cNvGrpSpPr>
            <p:nvPr/>
          </p:nvGrpSpPr>
          <p:grpSpPr bwMode="auto">
            <a:xfrm>
              <a:off x="5614738" y="3705297"/>
              <a:ext cx="288512" cy="316685"/>
              <a:chOff x="3522" y="1403"/>
              <a:chExt cx="172" cy="211"/>
            </a:xfrm>
            <a:solidFill>
              <a:schemeClr val="bg1">
                <a:lumMod val="75000"/>
              </a:schemeClr>
            </a:solidFill>
          </p:grpSpPr>
          <p:sp>
            <p:nvSpPr>
              <p:cNvPr id="6839" name="Freeform 1373"/>
              <p:cNvSpPr>
                <a:spLocks/>
              </p:cNvSpPr>
              <p:nvPr/>
            </p:nvSpPr>
            <p:spPr bwMode="auto">
              <a:xfrm>
                <a:off x="3522" y="1403"/>
                <a:ext cx="172" cy="211"/>
              </a:xfrm>
              <a:custGeom>
                <a:avLst/>
                <a:gdLst/>
                <a:ahLst/>
                <a:cxnLst>
                  <a:cxn ang="0">
                    <a:pos x="0" y="183"/>
                  </a:cxn>
                  <a:cxn ang="0">
                    <a:pos x="17" y="207"/>
                  </a:cxn>
                  <a:cxn ang="0">
                    <a:pos x="49" y="211"/>
                  </a:cxn>
                  <a:cxn ang="0">
                    <a:pos x="60" y="207"/>
                  </a:cxn>
                  <a:cxn ang="0">
                    <a:pos x="43" y="193"/>
                  </a:cxn>
                  <a:cxn ang="0">
                    <a:pos x="38" y="183"/>
                  </a:cxn>
                  <a:cxn ang="0">
                    <a:pos x="38" y="155"/>
                  </a:cxn>
                  <a:cxn ang="0">
                    <a:pos x="43" y="141"/>
                  </a:cxn>
                  <a:cxn ang="0">
                    <a:pos x="92" y="70"/>
                  </a:cxn>
                  <a:cxn ang="0">
                    <a:pos x="123" y="51"/>
                  </a:cxn>
                  <a:cxn ang="0">
                    <a:pos x="172" y="29"/>
                  </a:cxn>
                  <a:cxn ang="0">
                    <a:pos x="172" y="5"/>
                  </a:cxn>
                  <a:cxn ang="0">
                    <a:pos x="160" y="0"/>
                  </a:cxn>
                  <a:cxn ang="0">
                    <a:pos x="150" y="9"/>
                  </a:cxn>
                  <a:cxn ang="0">
                    <a:pos x="134" y="23"/>
                  </a:cxn>
                  <a:cxn ang="0">
                    <a:pos x="112" y="29"/>
                  </a:cxn>
                  <a:cxn ang="0">
                    <a:pos x="96" y="29"/>
                  </a:cxn>
                  <a:cxn ang="0">
                    <a:pos x="75" y="38"/>
                  </a:cxn>
                  <a:cxn ang="0">
                    <a:pos x="60" y="61"/>
                  </a:cxn>
                  <a:cxn ang="0">
                    <a:pos x="38" y="70"/>
                  </a:cxn>
                  <a:cxn ang="0">
                    <a:pos x="38" y="85"/>
                  </a:cxn>
                  <a:cxn ang="0">
                    <a:pos x="33" y="103"/>
                  </a:cxn>
                  <a:cxn ang="0">
                    <a:pos x="17" y="113"/>
                  </a:cxn>
                  <a:cxn ang="0">
                    <a:pos x="27" y="127"/>
                  </a:cxn>
                  <a:cxn ang="0">
                    <a:pos x="17" y="137"/>
                  </a:cxn>
                  <a:cxn ang="0">
                    <a:pos x="6" y="146"/>
                  </a:cxn>
                  <a:cxn ang="0">
                    <a:pos x="12" y="159"/>
                  </a:cxn>
                  <a:cxn ang="0">
                    <a:pos x="0" y="165"/>
                  </a:cxn>
                  <a:cxn ang="0">
                    <a:pos x="0" y="183"/>
                  </a:cxn>
                </a:cxnLst>
                <a:rect l="0" t="0" r="r" b="b"/>
                <a:pathLst>
                  <a:path w="172" h="211">
                    <a:moveTo>
                      <a:pt x="0" y="183"/>
                    </a:moveTo>
                    <a:lnTo>
                      <a:pt x="17" y="207"/>
                    </a:lnTo>
                    <a:lnTo>
                      <a:pt x="49" y="211"/>
                    </a:lnTo>
                    <a:lnTo>
                      <a:pt x="60" y="207"/>
                    </a:lnTo>
                    <a:lnTo>
                      <a:pt x="43" y="193"/>
                    </a:lnTo>
                    <a:lnTo>
                      <a:pt x="38" y="183"/>
                    </a:lnTo>
                    <a:lnTo>
                      <a:pt x="38" y="155"/>
                    </a:lnTo>
                    <a:lnTo>
                      <a:pt x="43" y="141"/>
                    </a:lnTo>
                    <a:lnTo>
                      <a:pt x="92" y="70"/>
                    </a:lnTo>
                    <a:lnTo>
                      <a:pt x="123" y="51"/>
                    </a:lnTo>
                    <a:lnTo>
                      <a:pt x="172" y="29"/>
                    </a:lnTo>
                    <a:lnTo>
                      <a:pt x="172" y="5"/>
                    </a:lnTo>
                    <a:lnTo>
                      <a:pt x="160" y="0"/>
                    </a:lnTo>
                    <a:lnTo>
                      <a:pt x="150" y="9"/>
                    </a:lnTo>
                    <a:lnTo>
                      <a:pt x="134" y="23"/>
                    </a:lnTo>
                    <a:lnTo>
                      <a:pt x="112" y="29"/>
                    </a:lnTo>
                    <a:lnTo>
                      <a:pt x="96" y="29"/>
                    </a:lnTo>
                    <a:lnTo>
                      <a:pt x="75" y="38"/>
                    </a:lnTo>
                    <a:lnTo>
                      <a:pt x="60" y="61"/>
                    </a:lnTo>
                    <a:lnTo>
                      <a:pt x="38" y="70"/>
                    </a:lnTo>
                    <a:lnTo>
                      <a:pt x="38" y="85"/>
                    </a:lnTo>
                    <a:lnTo>
                      <a:pt x="33" y="103"/>
                    </a:lnTo>
                    <a:lnTo>
                      <a:pt x="17" y="113"/>
                    </a:lnTo>
                    <a:lnTo>
                      <a:pt x="27" y="127"/>
                    </a:lnTo>
                    <a:lnTo>
                      <a:pt x="17" y="137"/>
                    </a:lnTo>
                    <a:lnTo>
                      <a:pt x="6" y="146"/>
                    </a:lnTo>
                    <a:lnTo>
                      <a:pt x="12" y="159"/>
                    </a:lnTo>
                    <a:lnTo>
                      <a:pt x="0" y="165"/>
                    </a:lnTo>
                    <a:lnTo>
                      <a:pt x="0" y="183"/>
                    </a:lnTo>
                    <a:close/>
                  </a:path>
                </a:pathLst>
              </a:custGeom>
              <a:grpFill/>
              <a:ln w="9525">
                <a:solidFill>
                  <a:schemeClr val="bg1"/>
                </a:solidFill>
                <a:round/>
                <a:headEnd/>
                <a:tailEnd/>
              </a:ln>
            </p:spPr>
            <p:txBody>
              <a:bodyPr/>
              <a:lstStyle/>
              <a:p>
                <a:endParaRPr lang="it-IT"/>
              </a:p>
            </p:txBody>
          </p:sp>
          <p:sp>
            <p:nvSpPr>
              <p:cNvPr id="6840" name="Freeform 1374"/>
              <p:cNvSpPr>
                <a:spLocks/>
              </p:cNvSpPr>
              <p:nvPr/>
            </p:nvSpPr>
            <p:spPr bwMode="auto">
              <a:xfrm>
                <a:off x="3522" y="1403"/>
                <a:ext cx="172" cy="211"/>
              </a:xfrm>
              <a:custGeom>
                <a:avLst/>
                <a:gdLst/>
                <a:ahLst/>
                <a:cxnLst>
                  <a:cxn ang="0">
                    <a:pos x="0" y="183"/>
                  </a:cxn>
                  <a:cxn ang="0">
                    <a:pos x="17" y="207"/>
                  </a:cxn>
                  <a:cxn ang="0">
                    <a:pos x="49" y="211"/>
                  </a:cxn>
                  <a:cxn ang="0">
                    <a:pos x="60" y="207"/>
                  </a:cxn>
                  <a:cxn ang="0">
                    <a:pos x="43" y="193"/>
                  </a:cxn>
                  <a:cxn ang="0">
                    <a:pos x="38" y="183"/>
                  </a:cxn>
                  <a:cxn ang="0">
                    <a:pos x="38" y="155"/>
                  </a:cxn>
                  <a:cxn ang="0">
                    <a:pos x="43" y="141"/>
                  </a:cxn>
                  <a:cxn ang="0">
                    <a:pos x="92" y="70"/>
                  </a:cxn>
                  <a:cxn ang="0">
                    <a:pos x="123" y="51"/>
                  </a:cxn>
                  <a:cxn ang="0">
                    <a:pos x="172" y="29"/>
                  </a:cxn>
                  <a:cxn ang="0">
                    <a:pos x="172" y="5"/>
                  </a:cxn>
                  <a:cxn ang="0">
                    <a:pos x="160" y="0"/>
                  </a:cxn>
                  <a:cxn ang="0">
                    <a:pos x="150" y="9"/>
                  </a:cxn>
                  <a:cxn ang="0">
                    <a:pos x="134" y="23"/>
                  </a:cxn>
                  <a:cxn ang="0">
                    <a:pos x="112" y="29"/>
                  </a:cxn>
                  <a:cxn ang="0">
                    <a:pos x="96" y="29"/>
                  </a:cxn>
                  <a:cxn ang="0">
                    <a:pos x="75" y="38"/>
                  </a:cxn>
                  <a:cxn ang="0">
                    <a:pos x="60" y="61"/>
                  </a:cxn>
                  <a:cxn ang="0">
                    <a:pos x="38" y="70"/>
                  </a:cxn>
                  <a:cxn ang="0">
                    <a:pos x="38" y="85"/>
                  </a:cxn>
                  <a:cxn ang="0">
                    <a:pos x="33" y="103"/>
                  </a:cxn>
                  <a:cxn ang="0">
                    <a:pos x="17" y="113"/>
                  </a:cxn>
                  <a:cxn ang="0">
                    <a:pos x="27" y="127"/>
                  </a:cxn>
                  <a:cxn ang="0">
                    <a:pos x="17" y="137"/>
                  </a:cxn>
                  <a:cxn ang="0">
                    <a:pos x="6" y="146"/>
                  </a:cxn>
                  <a:cxn ang="0">
                    <a:pos x="12" y="159"/>
                  </a:cxn>
                  <a:cxn ang="0">
                    <a:pos x="0" y="165"/>
                  </a:cxn>
                  <a:cxn ang="0">
                    <a:pos x="0" y="183"/>
                  </a:cxn>
                </a:cxnLst>
                <a:rect l="0" t="0" r="r" b="b"/>
                <a:pathLst>
                  <a:path w="172" h="211">
                    <a:moveTo>
                      <a:pt x="0" y="183"/>
                    </a:moveTo>
                    <a:lnTo>
                      <a:pt x="17" y="207"/>
                    </a:lnTo>
                    <a:lnTo>
                      <a:pt x="49" y="211"/>
                    </a:lnTo>
                    <a:lnTo>
                      <a:pt x="60" y="207"/>
                    </a:lnTo>
                    <a:lnTo>
                      <a:pt x="43" y="193"/>
                    </a:lnTo>
                    <a:lnTo>
                      <a:pt x="38" y="183"/>
                    </a:lnTo>
                    <a:lnTo>
                      <a:pt x="38" y="155"/>
                    </a:lnTo>
                    <a:lnTo>
                      <a:pt x="43" y="141"/>
                    </a:lnTo>
                    <a:lnTo>
                      <a:pt x="92" y="70"/>
                    </a:lnTo>
                    <a:lnTo>
                      <a:pt x="123" y="51"/>
                    </a:lnTo>
                    <a:lnTo>
                      <a:pt x="172" y="29"/>
                    </a:lnTo>
                    <a:lnTo>
                      <a:pt x="172" y="5"/>
                    </a:lnTo>
                    <a:lnTo>
                      <a:pt x="160" y="0"/>
                    </a:lnTo>
                    <a:lnTo>
                      <a:pt x="150" y="9"/>
                    </a:lnTo>
                    <a:lnTo>
                      <a:pt x="134" y="23"/>
                    </a:lnTo>
                    <a:lnTo>
                      <a:pt x="112" y="29"/>
                    </a:lnTo>
                    <a:lnTo>
                      <a:pt x="96" y="29"/>
                    </a:lnTo>
                    <a:lnTo>
                      <a:pt x="75" y="38"/>
                    </a:lnTo>
                    <a:lnTo>
                      <a:pt x="60" y="61"/>
                    </a:lnTo>
                    <a:lnTo>
                      <a:pt x="38" y="70"/>
                    </a:lnTo>
                    <a:lnTo>
                      <a:pt x="38" y="85"/>
                    </a:lnTo>
                    <a:lnTo>
                      <a:pt x="33" y="103"/>
                    </a:lnTo>
                    <a:lnTo>
                      <a:pt x="17" y="113"/>
                    </a:lnTo>
                    <a:lnTo>
                      <a:pt x="27" y="127"/>
                    </a:lnTo>
                    <a:lnTo>
                      <a:pt x="17" y="137"/>
                    </a:lnTo>
                    <a:lnTo>
                      <a:pt x="6" y="146"/>
                    </a:lnTo>
                    <a:lnTo>
                      <a:pt x="12" y="159"/>
                    </a:lnTo>
                    <a:lnTo>
                      <a:pt x="0" y="165"/>
                    </a:lnTo>
                    <a:lnTo>
                      <a:pt x="0" y="183"/>
                    </a:lnTo>
                    <a:close/>
                  </a:path>
                </a:pathLst>
              </a:custGeom>
              <a:grpFill/>
              <a:ln w="4763" cap="rnd">
                <a:solidFill>
                  <a:schemeClr val="bg1"/>
                </a:solidFill>
                <a:prstDash val="solid"/>
                <a:round/>
                <a:headEnd/>
                <a:tailEnd/>
              </a:ln>
            </p:spPr>
            <p:txBody>
              <a:bodyPr/>
              <a:lstStyle/>
              <a:p>
                <a:endParaRPr lang="it-IT"/>
              </a:p>
            </p:txBody>
          </p:sp>
        </p:grpSp>
        <p:grpSp>
          <p:nvGrpSpPr>
            <p:cNvPr id="4640" name="Group 1378"/>
            <p:cNvGrpSpPr>
              <a:grpSpLocks/>
            </p:cNvGrpSpPr>
            <p:nvPr/>
          </p:nvGrpSpPr>
          <p:grpSpPr bwMode="auto">
            <a:xfrm>
              <a:off x="5614738" y="3705297"/>
              <a:ext cx="288512" cy="316685"/>
              <a:chOff x="3522" y="1403"/>
              <a:chExt cx="172" cy="211"/>
            </a:xfrm>
            <a:solidFill>
              <a:schemeClr val="bg1">
                <a:lumMod val="75000"/>
              </a:schemeClr>
            </a:solidFill>
          </p:grpSpPr>
          <p:sp>
            <p:nvSpPr>
              <p:cNvPr id="6837" name="Freeform 1376"/>
              <p:cNvSpPr>
                <a:spLocks/>
              </p:cNvSpPr>
              <p:nvPr/>
            </p:nvSpPr>
            <p:spPr bwMode="auto">
              <a:xfrm>
                <a:off x="3522" y="1403"/>
                <a:ext cx="172" cy="211"/>
              </a:xfrm>
              <a:custGeom>
                <a:avLst/>
                <a:gdLst/>
                <a:ahLst/>
                <a:cxnLst>
                  <a:cxn ang="0">
                    <a:pos x="0" y="183"/>
                  </a:cxn>
                  <a:cxn ang="0">
                    <a:pos x="17" y="207"/>
                  </a:cxn>
                  <a:cxn ang="0">
                    <a:pos x="49" y="211"/>
                  </a:cxn>
                  <a:cxn ang="0">
                    <a:pos x="60" y="207"/>
                  </a:cxn>
                  <a:cxn ang="0">
                    <a:pos x="43" y="193"/>
                  </a:cxn>
                  <a:cxn ang="0">
                    <a:pos x="38" y="183"/>
                  </a:cxn>
                  <a:cxn ang="0">
                    <a:pos x="38" y="155"/>
                  </a:cxn>
                  <a:cxn ang="0">
                    <a:pos x="43" y="141"/>
                  </a:cxn>
                  <a:cxn ang="0">
                    <a:pos x="92" y="70"/>
                  </a:cxn>
                  <a:cxn ang="0">
                    <a:pos x="123" y="51"/>
                  </a:cxn>
                  <a:cxn ang="0">
                    <a:pos x="172" y="29"/>
                  </a:cxn>
                  <a:cxn ang="0">
                    <a:pos x="172" y="5"/>
                  </a:cxn>
                  <a:cxn ang="0">
                    <a:pos x="160" y="0"/>
                  </a:cxn>
                  <a:cxn ang="0">
                    <a:pos x="150" y="9"/>
                  </a:cxn>
                  <a:cxn ang="0">
                    <a:pos x="134" y="23"/>
                  </a:cxn>
                  <a:cxn ang="0">
                    <a:pos x="112" y="29"/>
                  </a:cxn>
                  <a:cxn ang="0">
                    <a:pos x="96" y="29"/>
                  </a:cxn>
                  <a:cxn ang="0">
                    <a:pos x="75" y="38"/>
                  </a:cxn>
                  <a:cxn ang="0">
                    <a:pos x="60" y="61"/>
                  </a:cxn>
                  <a:cxn ang="0">
                    <a:pos x="38" y="70"/>
                  </a:cxn>
                  <a:cxn ang="0">
                    <a:pos x="38" y="85"/>
                  </a:cxn>
                  <a:cxn ang="0">
                    <a:pos x="33" y="103"/>
                  </a:cxn>
                  <a:cxn ang="0">
                    <a:pos x="17" y="113"/>
                  </a:cxn>
                  <a:cxn ang="0">
                    <a:pos x="27" y="127"/>
                  </a:cxn>
                  <a:cxn ang="0">
                    <a:pos x="17" y="137"/>
                  </a:cxn>
                  <a:cxn ang="0">
                    <a:pos x="6" y="146"/>
                  </a:cxn>
                  <a:cxn ang="0">
                    <a:pos x="12" y="159"/>
                  </a:cxn>
                  <a:cxn ang="0">
                    <a:pos x="0" y="165"/>
                  </a:cxn>
                  <a:cxn ang="0">
                    <a:pos x="0" y="183"/>
                  </a:cxn>
                </a:cxnLst>
                <a:rect l="0" t="0" r="r" b="b"/>
                <a:pathLst>
                  <a:path w="172" h="211">
                    <a:moveTo>
                      <a:pt x="0" y="183"/>
                    </a:moveTo>
                    <a:lnTo>
                      <a:pt x="17" y="207"/>
                    </a:lnTo>
                    <a:lnTo>
                      <a:pt x="49" y="211"/>
                    </a:lnTo>
                    <a:lnTo>
                      <a:pt x="60" y="207"/>
                    </a:lnTo>
                    <a:lnTo>
                      <a:pt x="43" y="193"/>
                    </a:lnTo>
                    <a:lnTo>
                      <a:pt x="38" y="183"/>
                    </a:lnTo>
                    <a:lnTo>
                      <a:pt x="38" y="155"/>
                    </a:lnTo>
                    <a:lnTo>
                      <a:pt x="43" y="141"/>
                    </a:lnTo>
                    <a:lnTo>
                      <a:pt x="92" y="70"/>
                    </a:lnTo>
                    <a:lnTo>
                      <a:pt x="123" y="51"/>
                    </a:lnTo>
                    <a:lnTo>
                      <a:pt x="172" y="29"/>
                    </a:lnTo>
                    <a:lnTo>
                      <a:pt x="172" y="5"/>
                    </a:lnTo>
                    <a:lnTo>
                      <a:pt x="160" y="0"/>
                    </a:lnTo>
                    <a:lnTo>
                      <a:pt x="150" y="9"/>
                    </a:lnTo>
                    <a:lnTo>
                      <a:pt x="134" y="23"/>
                    </a:lnTo>
                    <a:lnTo>
                      <a:pt x="112" y="29"/>
                    </a:lnTo>
                    <a:lnTo>
                      <a:pt x="96" y="29"/>
                    </a:lnTo>
                    <a:lnTo>
                      <a:pt x="75" y="38"/>
                    </a:lnTo>
                    <a:lnTo>
                      <a:pt x="60" y="61"/>
                    </a:lnTo>
                    <a:lnTo>
                      <a:pt x="38" y="70"/>
                    </a:lnTo>
                    <a:lnTo>
                      <a:pt x="38" y="85"/>
                    </a:lnTo>
                    <a:lnTo>
                      <a:pt x="33" y="103"/>
                    </a:lnTo>
                    <a:lnTo>
                      <a:pt x="17" y="113"/>
                    </a:lnTo>
                    <a:lnTo>
                      <a:pt x="27" y="127"/>
                    </a:lnTo>
                    <a:lnTo>
                      <a:pt x="17" y="137"/>
                    </a:lnTo>
                    <a:lnTo>
                      <a:pt x="6" y="146"/>
                    </a:lnTo>
                    <a:lnTo>
                      <a:pt x="12" y="159"/>
                    </a:lnTo>
                    <a:lnTo>
                      <a:pt x="0" y="165"/>
                    </a:lnTo>
                    <a:lnTo>
                      <a:pt x="0" y="183"/>
                    </a:lnTo>
                    <a:close/>
                  </a:path>
                </a:pathLst>
              </a:custGeom>
              <a:grpFill/>
              <a:ln w="9525">
                <a:solidFill>
                  <a:schemeClr val="bg1"/>
                </a:solidFill>
                <a:round/>
                <a:headEnd/>
                <a:tailEnd/>
              </a:ln>
            </p:spPr>
            <p:txBody>
              <a:bodyPr/>
              <a:lstStyle/>
              <a:p>
                <a:endParaRPr lang="it-IT"/>
              </a:p>
            </p:txBody>
          </p:sp>
          <p:sp>
            <p:nvSpPr>
              <p:cNvPr id="6838" name="Freeform 1377"/>
              <p:cNvSpPr>
                <a:spLocks/>
              </p:cNvSpPr>
              <p:nvPr/>
            </p:nvSpPr>
            <p:spPr bwMode="auto">
              <a:xfrm>
                <a:off x="3522" y="1403"/>
                <a:ext cx="172" cy="211"/>
              </a:xfrm>
              <a:custGeom>
                <a:avLst/>
                <a:gdLst/>
                <a:ahLst/>
                <a:cxnLst>
                  <a:cxn ang="0">
                    <a:pos x="0" y="183"/>
                  </a:cxn>
                  <a:cxn ang="0">
                    <a:pos x="17" y="207"/>
                  </a:cxn>
                  <a:cxn ang="0">
                    <a:pos x="49" y="211"/>
                  </a:cxn>
                  <a:cxn ang="0">
                    <a:pos x="60" y="207"/>
                  </a:cxn>
                  <a:cxn ang="0">
                    <a:pos x="43" y="193"/>
                  </a:cxn>
                  <a:cxn ang="0">
                    <a:pos x="38" y="183"/>
                  </a:cxn>
                  <a:cxn ang="0">
                    <a:pos x="38" y="155"/>
                  </a:cxn>
                  <a:cxn ang="0">
                    <a:pos x="43" y="141"/>
                  </a:cxn>
                  <a:cxn ang="0">
                    <a:pos x="92" y="70"/>
                  </a:cxn>
                  <a:cxn ang="0">
                    <a:pos x="123" y="51"/>
                  </a:cxn>
                  <a:cxn ang="0">
                    <a:pos x="172" y="29"/>
                  </a:cxn>
                  <a:cxn ang="0">
                    <a:pos x="172" y="5"/>
                  </a:cxn>
                  <a:cxn ang="0">
                    <a:pos x="160" y="0"/>
                  </a:cxn>
                  <a:cxn ang="0">
                    <a:pos x="150" y="9"/>
                  </a:cxn>
                  <a:cxn ang="0">
                    <a:pos x="134" y="23"/>
                  </a:cxn>
                  <a:cxn ang="0">
                    <a:pos x="112" y="29"/>
                  </a:cxn>
                  <a:cxn ang="0">
                    <a:pos x="96" y="29"/>
                  </a:cxn>
                  <a:cxn ang="0">
                    <a:pos x="75" y="38"/>
                  </a:cxn>
                  <a:cxn ang="0">
                    <a:pos x="60" y="61"/>
                  </a:cxn>
                  <a:cxn ang="0">
                    <a:pos x="38" y="70"/>
                  </a:cxn>
                  <a:cxn ang="0">
                    <a:pos x="38" y="85"/>
                  </a:cxn>
                  <a:cxn ang="0">
                    <a:pos x="33" y="103"/>
                  </a:cxn>
                  <a:cxn ang="0">
                    <a:pos x="17" y="113"/>
                  </a:cxn>
                  <a:cxn ang="0">
                    <a:pos x="27" y="127"/>
                  </a:cxn>
                  <a:cxn ang="0">
                    <a:pos x="17" y="137"/>
                  </a:cxn>
                  <a:cxn ang="0">
                    <a:pos x="6" y="146"/>
                  </a:cxn>
                  <a:cxn ang="0">
                    <a:pos x="12" y="159"/>
                  </a:cxn>
                  <a:cxn ang="0">
                    <a:pos x="0" y="165"/>
                  </a:cxn>
                  <a:cxn ang="0">
                    <a:pos x="0" y="183"/>
                  </a:cxn>
                </a:cxnLst>
                <a:rect l="0" t="0" r="r" b="b"/>
                <a:pathLst>
                  <a:path w="172" h="211">
                    <a:moveTo>
                      <a:pt x="0" y="183"/>
                    </a:moveTo>
                    <a:lnTo>
                      <a:pt x="17" y="207"/>
                    </a:lnTo>
                    <a:lnTo>
                      <a:pt x="49" y="211"/>
                    </a:lnTo>
                    <a:lnTo>
                      <a:pt x="60" y="207"/>
                    </a:lnTo>
                    <a:lnTo>
                      <a:pt x="43" y="193"/>
                    </a:lnTo>
                    <a:lnTo>
                      <a:pt x="38" y="183"/>
                    </a:lnTo>
                    <a:lnTo>
                      <a:pt x="38" y="155"/>
                    </a:lnTo>
                    <a:lnTo>
                      <a:pt x="43" y="141"/>
                    </a:lnTo>
                    <a:lnTo>
                      <a:pt x="92" y="70"/>
                    </a:lnTo>
                    <a:lnTo>
                      <a:pt x="123" y="51"/>
                    </a:lnTo>
                    <a:lnTo>
                      <a:pt x="172" y="29"/>
                    </a:lnTo>
                    <a:lnTo>
                      <a:pt x="172" y="5"/>
                    </a:lnTo>
                    <a:lnTo>
                      <a:pt x="160" y="0"/>
                    </a:lnTo>
                    <a:lnTo>
                      <a:pt x="150" y="9"/>
                    </a:lnTo>
                    <a:lnTo>
                      <a:pt x="134" y="23"/>
                    </a:lnTo>
                    <a:lnTo>
                      <a:pt x="112" y="29"/>
                    </a:lnTo>
                    <a:lnTo>
                      <a:pt x="96" y="29"/>
                    </a:lnTo>
                    <a:lnTo>
                      <a:pt x="75" y="38"/>
                    </a:lnTo>
                    <a:lnTo>
                      <a:pt x="60" y="61"/>
                    </a:lnTo>
                    <a:lnTo>
                      <a:pt x="38" y="70"/>
                    </a:lnTo>
                    <a:lnTo>
                      <a:pt x="38" y="85"/>
                    </a:lnTo>
                    <a:lnTo>
                      <a:pt x="33" y="103"/>
                    </a:lnTo>
                    <a:lnTo>
                      <a:pt x="17" y="113"/>
                    </a:lnTo>
                    <a:lnTo>
                      <a:pt x="27" y="127"/>
                    </a:lnTo>
                    <a:lnTo>
                      <a:pt x="17" y="137"/>
                    </a:lnTo>
                    <a:lnTo>
                      <a:pt x="6" y="146"/>
                    </a:lnTo>
                    <a:lnTo>
                      <a:pt x="12" y="159"/>
                    </a:lnTo>
                    <a:lnTo>
                      <a:pt x="0" y="165"/>
                    </a:lnTo>
                    <a:lnTo>
                      <a:pt x="0" y="183"/>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4641" name="Group 1381"/>
            <p:cNvGrpSpPr>
              <a:grpSpLocks/>
            </p:cNvGrpSpPr>
            <p:nvPr/>
          </p:nvGrpSpPr>
          <p:grpSpPr bwMode="auto">
            <a:xfrm>
              <a:off x="5561061" y="4058003"/>
              <a:ext cx="28516" cy="34520"/>
              <a:chOff x="3490" y="1638"/>
              <a:chExt cx="17" cy="23"/>
            </a:xfrm>
            <a:solidFill>
              <a:schemeClr val="bg1">
                <a:lumMod val="75000"/>
              </a:schemeClr>
            </a:solidFill>
          </p:grpSpPr>
          <p:sp>
            <p:nvSpPr>
              <p:cNvPr id="6835" name="Freeform 1379"/>
              <p:cNvSpPr>
                <a:spLocks/>
              </p:cNvSpPr>
              <p:nvPr/>
            </p:nvSpPr>
            <p:spPr bwMode="auto">
              <a:xfrm>
                <a:off x="3490" y="1638"/>
                <a:ext cx="17" cy="23"/>
              </a:xfrm>
              <a:custGeom>
                <a:avLst/>
                <a:gdLst/>
                <a:ahLst/>
                <a:cxnLst>
                  <a:cxn ang="0">
                    <a:pos x="0" y="23"/>
                  </a:cxn>
                  <a:cxn ang="0">
                    <a:pos x="11" y="18"/>
                  </a:cxn>
                  <a:cxn ang="0">
                    <a:pos x="17" y="9"/>
                  </a:cxn>
                  <a:cxn ang="0">
                    <a:pos x="6" y="0"/>
                  </a:cxn>
                  <a:cxn ang="0">
                    <a:pos x="0" y="9"/>
                  </a:cxn>
                  <a:cxn ang="0">
                    <a:pos x="0" y="23"/>
                  </a:cxn>
                </a:cxnLst>
                <a:rect l="0" t="0" r="r" b="b"/>
                <a:pathLst>
                  <a:path w="17" h="23">
                    <a:moveTo>
                      <a:pt x="0" y="23"/>
                    </a:moveTo>
                    <a:lnTo>
                      <a:pt x="11" y="18"/>
                    </a:lnTo>
                    <a:lnTo>
                      <a:pt x="17" y="9"/>
                    </a:lnTo>
                    <a:lnTo>
                      <a:pt x="6" y="0"/>
                    </a:lnTo>
                    <a:lnTo>
                      <a:pt x="0" y="9"/>
                    </a:lnTo>
                    <a:lnTo>
                      <a:pt x="0" y="23"/>
                    </a:lnTo>
                    <a:close/>
                  </a:path>
                </a:pathLst>
              </a:custGeom>
              <a:grpFill/>
              <a:ln w="9525">
                <a:solidFill>
                  <a:schemeClr val="bg1"/>
                </a:solidFill>
                <a:round/>
                <a:headEnd/>
                <a:tailEnd/>
              </a:ln>
            </p:spPr>
            <p:txBody>
              <a:bodyPr/>
              <a:lstStyle/>
              <a:p>
                <a:endParaRPr lang="it-IT"/>
              </a:p>
            </p:txBody>
          </p:sp>
          <p:sp>
            <p:nvSpPr>
              <p:cNvPr id="6836" name="Freeform 1380"/>
              <p:cNvSpPr>
                <a:spLocks/>
              </p:cNvSpPr>
              <p:nvPr/>
            </p:nvSpPr>
            <p:spPr bwMode="auto">
              <a:xfrm>
                <a:off x="3490" y="1638"/>
                <a:ext cx="17" cy="23"/>
              </a:xfrm>
              <a:custGeom>
                <a:avLst/>
                <a:gdLst/>
                <a:ahLst/>
                <a:cxnLst>
                  <a:cxn ang="0">
                    <a:pos x="0" y="23"/>
                  </a:cxn>
                  <a:cxn ang="0">
                    <a:pos x="11" y="18"/>
                  </a:cxn>
                  <a:cxn ang="0">
                    <a:pos x="17" y="9"/>
                  </a:cxn>
                  <a:cxn ang="0">
                    <a:pos x="6" y="0"/>
                  </a:cxn>
                  <a:cxn ang="0">
                    <a:pos x="0" y="9"/>
                  </a:cxn>
                  <a:cxn ang="0">
                    <a:pos x="0" y="23"/>
                  </a:cxn>
                </a:cxnLst>
                <a:rect l="0" t="0" r="r" b="b"/>
                <a:pathLst>
                  <a:path w="17" h="23">
                    <a:moveTo>
                      <a:pt x="0" y="23"/>
                    </a:moveTo>
                    <a:lnTo>
                      <a:pt x="11" y="18"/>
                    </a:lnTo>
                    <a:lnTo>
                      <a:pt x="17" y="9"/>
                    </a:lnTo>
                    <a:lnTo>
                      <a:pt x="6" y="0"/>
                    </a:lnTo>
                    <a:lnTo>
                      <a:pt x="0" y="9"/>
                    </a:lnTo>
                    <a:lnTo>
                      <a:pt x="0" y="23"/>
                    </a:lnTo>
                    <a:close/>
                  </a:path>
                </a:pathLst>
              </a:custGeom>
              <a:grpFill/>
              <a:ln w="4763" cap="rnd">
                <a:solidFill>
                  <a:schemeClr val="bg1"/>
                </a:solidFill>
                <a:prstDash val="solid"/>
                <a:round/>
                <a:headEnd/>
                <a:tailEnd/>
              </a:ln>
            </p:spPr>
            <p:txBody>
              <a:bodyPr/>
              <a:lstStyle/>
              <a:p>
                <a:endParaRPr lang="it-IT"/>
              </a:p>
            </p:txBody>
          </p:sp>
        </p:grpSp>
        <p:grpSp>
          <p:nvGrpSpPr>
            <p:cNvPr id="4642" name="Group 1384"/>
            <p:cNvGrpSpPr>
              <a:grpSpLocks/>
            </p:cNvGrpSpPr>
            <p:nvPr/>
          </p:nvGrpSpPr>
          <p:grpSpPr bwMode="auto">
            <a:xfrm>
              <a:off x="5561061" y="4058003"/>
              <a:ext cx="28516" cy="34520"/>
              <a:chOff x="3490" y="1638"/>
              <a:chExt cx="17" cy="23"/>
            </a:xfrm>
            <a:solidFill>
              <a:schemeClr val="bg1">
                <a:lumMod val="75000"/>
              </a:schemeClr>
            </a:solidFill>
          </p:grpSpPr>
          <p:sp>
            <p:nvSpPr>
              <p:cNvPr id="6833" name="Freeform 1382"/>
              <p:cNvSpPr>
                <a:spLocks/>
              </p:cNvSpPr>
              <p:nvPr/>
            </p:nvSpPr>
            <p:spPr bwMode="auto">
              <a:xfrm>
                <a:off x="3490" y="1638"/>
                <a:ext cx="17" cy="23"/>
              </a:xfrm>
              <a:custGeom>
                <a:avLst/>
                <a:gdLst/>
                <a:ahLst/>
                <a:cxnLst>
                  <a:cxn ang="0">
                    <a:pos x="0" y="23"/>
                  </a:cxn>
                  <a:cxn ang="0">
                    <a:pos x="11" y="18"/>
                  </a:cxn>
                  <a:cxn ang="0">
                    <a:pos x="17" y="9"/>
                  </a:cxn>
                  <a:cxn ang="0">
                    <a:pos x="6" y="0"/>
                  </a:cxn>
                  <a:cxn ang="0">
                    <a:pos x="0" y="9"/>
                  </a:cxn>
                  <a:cxn ang="0">
                    <a:pos x="0" y="23"/>
                  </a:cxn>
                </a:cxnLst>
                <a:rect l="0" t="0" r="r" b="b"/>
                <a:pathLst>
                  <a:path w="17" h="23">
                    <a:moveTo>
                      <a:pt x="0" y="23"/>
                    </a:moveTo>
                    <a:lnTo>
                      <a:pt x="11" y="18"/>
                    </a:lnTo>
                    <a:lnTo>
                      <a:pt x="17" y="9"/>
                    </a:lnTo>
                    <a:lnTo>
                      <a:pt x="6" y="0"/>
                    </a:lnTo>
                    <a:lnTo>
                      <a:pt x="0" y="9"/>
                    </a:lnTo>
                    <a:lnTo>
                      <a:pt x="0" y="23"/>
                    </a:lnTo>
                    <a:close/>
                  </a:path>
                </a:pathLst>
              </a:custGeom>
              <a:grpFill/>
              <a:ln w="9525">
                <a:solidFill>
                  <a:schemeClr val="bg1"/>
                </a:solidFill>
                <a:round/>
                <a:headEnd/>
                <a:tailEnd/>
              </a:ln>
            </p:spPr>
            <p:txBody>
              <a:bodyPr/>
              <a:lstStyle/>
              <a:p>
                <a:endParaRPr lang="it-IT"/>
              </a:p>
            </p:txBody>
          </p:sp>
          <p:sp>
            <p:nvSpPr>
              <p:cNvPr id="6834" name="Freeform 1383"/>
              <p:cNvSpPr>
                <a:spLocks/>
              </p:cNvSpPr>
              <p:nvPr/>
            </p:nvSpPr>
            <p:spPr bwMode="auto">
              <a:xfrm>
                <a:off x="3490" y="1638"/>
                <a:ext cx="17" cy="23"/>
              </a:xfrm>
              <a:custGeom>
                <a:avLst/>
                <a:gdLst/>
                <a:ahLst/>
                <a:cxnLst>
                  <a:cxn ang="0">
                    <a:pos x="0" y="23"/>
                  </a:cxn>
                  <a:cxn ang="0">
                    <a:pos x="11" y="18"/>
                  </a:cxn>
                  <a:cxn ang="0">
                    <a:pos x="17" y="9"/>
                  </a:cxn>
                  <a:cxn ang="0">
                    <a:pos x="6" y="0"/>
                  </a:cxn>
                  <a:cxn ang="0">
                    <a:pos x="0" y="9"/>
                  </a:cxn>
                  <a:cxn ang="0">
                    <a:pos x="0" y="23"/>
                  </a:cxn>
                </a:cxnLst>
                <a:rect l="0" t="0" r="r" b="b"/>
                <a:pathLst>
                  <a:path w="17" h="23">
                    <a:moveTo>
                      <a:pt x="0" y="23"/>
                    </a:moveTo>
                    <a:lnTo>
                      <a:pt x="11" y="18"/>
                    </a:lnTo>
                    <a:lnTo>
                      <a:pt x="17" y="9"/>
                    </a:lnTo>
                    <a:lnTo>
                      <a:pt x="6" y="0"/>
                    </a:lnTo>
                    <a:lnTo>
                      <a:pt x="0" y="9"/>
                    </a:lnTo>
                    <a:lnTo>
                      <a:pt x="0" y="23"/>
                    </a:lnTo>
                  </a:path>
                </a:pathLst>
              </a:custGeom>
              <a:grpFill/>
              <a:ln w="4763" cap="rnd">
                <a:solidFill>
                  <a:schemeClr val="bg1"/>
                </a:solidFill>
                <a:prstDash val="solid"/>
                <a:round/>
                <a:headEnd/>
                <a:tailEnd/>
              </a:ln>
            </p:spPr>
            <p:txBody>
              <a:bodyPr/>
              <a:lstStyle/>
              <a:p>
                <a:endParaRPr lang="it-IT"/>
              </a:p>
            </p:txBody>
          </p:sp>
        </p:grpSp>
        <p:grpSp>
          <p:nvGrpSpPr>
            <p:cNvPr id="4643" name="Group 1387"/>
            <p:cNvGrpSpPr>
              <a:grpSpLocks/>
            </p:cNvGrpSpPr>
            <p:nvPr/>
          </p:nvGrpSpPr>
          <p:grpSpPr bwMode="auto">
            <a:xfrm>
              <a:off x="4613336" y="4410709"/>
              <a:ext cx="28516" cy="27016"/>
              <a:chOff x="2925" y="1873"/>
              <a:chExt cx="17" cy="18"/>
            </a:xfrm>
            <a:solidFill>
              <a:schemeClr val="bg1">
                <a:lumMod val="75000"/>
              </a:schemeClr>
            </a:solidFill>
          </p:grpSpPr>
          <p:sp>
            <p:nvSpPr>
              <p:cNvPr id="6831" name="Freeform 1385"/>
              <p:cNvSpPr>
                <a:spLocks/>
              </p:cNvSpPr>
              <p:nvPr/>
            </p:nvSpPr>
            <p:spPr bwMode="auto">
              <a:xfrm>
                <a:off x="2925" y="1873"/>
                <a:ext cx="17" cy="18"/>
              </a:xfrm>
              <a:custGeom>
                <a:avLst/>
                <a:gdLst/>
                <a:ahLst/>
                <a:cxnLst>
                  <a:cxn ang="0">
                    <a:pos x="0" y="18"/>
                  </a:cxn>
                  <a:cxn ang="0">
                    <a:pos x="5" y="9"/>
                  </a:cxn>
                  <a:cxn ang="0">
                    <a:pos x="17" y="0"/>
                  </a:cxn>
                  <a:cxn ang="0">
                    <a:pos x="0" y="9"/>
                  </a:cxn>
                  <a:cxn ang="0">
                    <a:pos x="0" y="18"/>
                  </a:cxn>
                </a:cxnLst>
                <a:rect l="0" t="0" r="r" b="b"/>
                <a:pathLst>
                  <a:path w="17" h="18">
                    <a:moveTo>
                      <a:pt x="0" y="18"/>
                    </a:moveTo>
                    <a:lnTo>
                      <a:pt x="5" y="9"/>
                    </a:lnTo>
                    <a:lnTo>
                      <a:pt x="17" y="0"/>
                    </a:lnTo>
                    <a:lnTo>
                      <a:pt x="0" y="9"/>
                    </a:lnTo>
                    <a:lnTo>
                      <a:pt x="0" y="18"/>
                    </a:lnTo>
                    <a:close/>
                  </a:path>
                </a:pathLst>
              </a:custGeom>
              <a:grpFill/>
              <a:ln w="9525">
                <a:solidFill>
                  <a:schemeClr val="bg1"/>
                </a:solidFill>
                <a:round/>
                <a:headEnd/>
                <a:tailEnd/>
              </a:ln>
            </p:spPr>
            <p:txBody>
              <a:bodyPr/>
              <a:lstStyle/>
              <a:p>
                <a:endParaRPr lang="it-IT"/>
              </a:p>
            </p:txBody>
          </p:sp>
          <p:sp>
            <p:nvSpPr>
              <p:cNvPr id="6832" name="Freeform 1386"/>
              <p:cNvSpPr>
                <a:spLocks/>
              </p:cNvSpPr>
              <p:nvPr/>
            </p:nvSpPr>
            <p:spPr bwMode="auto">
              <a:xfrm>
                <a:off x="2925" y="1873"/>
                <a:ext cx="17" cy="18"/>
              </a:xfrm>
              <a:custGeom>
                <a:avLst/>
                <a:gdLst/>
                <a:ahLst/>
                <a:cxnLst>
                  <a:cxn ang="0">
                    <a:pos x="0" y="18"/>
                  </a:cxn>
                  <a:cxn ang="0">
                    <a:pos x="5" y="9"/>
                  </a:cxn>
                  <a:cxn ang="0">
                    <a:pos x="17" y="0"/>
                  </a:cxn>
                  <a:cxn ang="0">
                    <a:pos x="0" y="9"/>
                  </a:cxn>
                  <a:cxn ang="0">
                    <a:pos x="0" y="18"/>
                  </a:cxn>
                </a:cxnLst>
                <a:rect l="0" t="0" r="r" b="b"/>
                <a:pathLst>
                  <a:path w="17" h="18">
                    <a:moveTo>
                      <a:pt x="0" y="18"/>
                    </a:moveTo>
                    <a:lnTo>
                      <a:pt x="5" y="9"/>
                    </a:lnTo>
                    <a:lnTo>
                      <a:pt x="17" y="0"/>
                    </a:lnTo>
                    <a:lnTo>
                      <a:pt x="0" y="9"/>
                    </a:lnTo>
                    <a:lnTo>
                      <a:pt x="0" y="18"/>
                    </a:lnTo>
                    <a:close/>
                  </a:path>
                </a:pathLst>
              </a:custGeom>
              <a:grpFill/>
              <a:ln w="4763" cap="rnd">
                <a:solidFill>
                  <a:schemeClr val="bg1"/>
                </a:solidFill>
                <a:prstDash val="solid"/>
                <a:round/>
                <a:headEnd/>
                <a:tailEnd/>
              </a:ln>
            </p:spPr>
            <p:txBody>
              <a:bodyPr/>
              <a:lstStyle/>
              <a:p>
                <a:endParaRPr lang="it-IT"/>
              </a:p>
            </p:txBody>
          </p:sp>
        </p:grpSp>
        <p:grpSp>
          <p:nvGrpSpPr>
            <p:cNvPr id="4644" name="Group 1390"/>
            <p:cNvGrpSpPr>
              <a:grpSpLocks/>
            </p:cNvGrpSpPr>
            <p:nvPr/>
          </p:nvGrpSpPr>
          <p:grpSpPr bwMode="auto">
            <a:xfrm>
              <a:off x="4613336" y="4410709"/>
              <a:ext cx="28516" cy="27016"/>
              <a:chOff x="2925" y="1873"/>
              <a:chExt cx="17" cy="18"/>
            </a:xfrm>
            <a:solidFill>
              <a:schemeClr val="bg1">
                <a:lumMod val="75000"/>
              </a:schemeClr>
            </a:solidFill>
          </p:grpSpPr>
          <p:sp>
            <p:nvSpPr>
              <p:cNvPr id="6829" name="Freeform 1388"/>
              <p:cNvSpPr>
                <a:spLocks/>
              </p:cNvSpPr>
              <p:nvPr/>
            </p:nvSpPr>
            <p:spPr bwMode="auto">
              <a:xfrm>
                <a:off x="2925" y="1873"/>
                <a:ext cx="17" cy="18"/>
              </a:xfrm>
              <a:custGeom>
                <a:avLst/>
                <a:gdLst/>
                <a:ahLst/>
                <a:cxnLst>
                  <a:cxn ang="0">
                    <a:pos x="0" y="18"/>
                  </a:cxn>
                  <a:cxn ang="0">
                    <a:pos x="5" y="9"/>
                  </a:cxn>
                  <a:cxn ang="0">
                    <a:pos x="17" y="0"/>
                  </a:cxn>
                  <a:cxn ang="0">
                    <a:pos x="0" y="9"/>
                  </a:cxn>
                  <a:cxn ang="0">
                    <a:pos x="0" y="18"/>
                  </a:cxn>
                </a:cxnLst>
                <a:rect l="0" t="0" r="r" b="b"/>
                <a:pathLst>
                  <a:path w="17" h="18">
                    <a:moveTo>
                      <a:pt x="0" y="18"/>
                    </a:moveTo>
                    <a:lnTo>
                      <a:pt x="5" y="9"/>
                    </a:lnTo>
                    <a:lnTo>
                      <a:pt x="17" y="0"/>
                    </a:lnTo>
                    <a:lnTo>
                      <a:pt x="0" y="9"/>
                    </a:lnTo>
                    <a:lnTo>
                      <a:pt x="0" y="18"/>
                    </a:lnTo>
                    <a:close/>
                  </a:path>
                </a:pathLst>
              </a:custGeom>
              <a:grpFill/>
              <a:ln w="9525">
                <a:solidFill>
                  <a:schemeClr val="bg1"/>
                </a:solidFill>
                <a:round/>
                <a:headEnd/>
                <a:tailEnd/>
              </a:ln>
            </p:spPr>
            <p:txBody>
              <a:bodyPr/>
              <a:lstStyle/>
              <a:p>
                <a:endParaRPr lang="it-IT"/>
              </a:p>
            </p:txBody>
          </p:sp>
          <p:sp>
            <p:nvSpPr>
              <p:cNvPr id="6830" name="Freeform 1389"/>
              <p:cNvSpPr>
                <a:spLocks/>
              </p:cNvSpPr>
              <p:nvPr/>
            </p:nvSpPr>
            <p:spPr bwMode="auto">
              <a:xfrm>
                <a:off x="2925" y="1873"/>
                <a:ext cx="17" cy="18"/>
              </a:xfrm>
              <a:custGeom>
                <a:avLst/>
                <a:gdLst/>
                <a:ahLst/>
                <a:cxnLst>
                  <a:cxn ang="0">
                    <a:pos x="0" y="18"/>
                  </a:cxn>
                  <a:cxn ang="0">
                    <a:pos x="5" y="9"/>
                  </a:cxn>
                  <a:cxn ang="0">
                    <a:pos x="17" y="0"/>
                  </a:cxn>
                  <a:cxn ang="0">
                    <a:pos x="0" y="9"/>
                  </a:cxn>
                  <a:cxn ang="0">
                    <a:pos x="0" y="18"/>
                  </a:cxn>
                </a:cxnLst>
                <a:rect l="0" t="0" r="r" b="b"/>
                <a:pathLst>
                  <a:path w="17" h="18">
                    <a:moveTo>
                      <a:pt x="0" y="18"/>
                    </a:moveTo>
                    <a:lnTo>
                      <a:pt x="5" y="9"/>
                    </a:lnTo>
                    <a:lnTo>
                      <a:pt x="17" y="0"/>
                    </a:lnTo>
                    <a:lnTo>
                      <a:pt x="0" y="9"/>
                    </a:lnTo>
                    <a:lnTo>
                      <a:pt x="0" y="18"/>
                    </a:lnTo>
                  </a:path>
                </a:pathLst>
              </a:custGeom>
              <a:grpFill/>
              <a:ln w="4763" cap="rnd">
                <a:solidFill>
                  <a:schemeClr val="bg1"/>
                </a:solidFill>
                <a:prstDash val="solid"/>
                <a:round/>
                <a:headEnd/>
                <a:tailEnd/>
              </a:ln>
            </p:spPr>
            <p:txBody>
              <a:bodyPr/>
              <a:lstStyle/>
              <a:p>
                <a:endParaRPr lang="it-IT"/>
              </a:p>
            </p:txBody>
          </p:sp>
        </p:grpSp>
        <p:grpSp>
          <p:nvGrpSpPr>
            <p:cNvPr id="4645" name="Group 1393"/>
            <p:cNvGrpSpPr>
              <a:grpSpLocks/>
            </p:cNvGrpSpPr>
            <p:nvPr/>
          </p:nvGrpSpPr>
          <p:grpSpPr bwMode="auto">
            <a:xfrm>
              <a:off x="4910234" y="4479750"/>
              <a:ext cx="6710" cy="21012"/>
              <a:chOff x="3102" y="1919"/>
              <a:chExt cx="4" cy="14"/>
            </a:xfrm>
            <a:solidFill>
              <a:schemeClr val="bg1">
                <a:lumMod val="75000"/>
              </a:schemeClr>
            </a:solidFill>
          </p:grpSpPr>
          <p:sp>
            <p:nvSpPr>
              <p:cNvPr id="6827" name="Freeform 1391"/>
              <p:cNvSpPr>
                <a:spLocks/>
              </p:cNvSpPr>
              <p:nvPr/>
            </p:nvSpPr>
            <p:spPr bwMode="auto">
              <a:xfrm>
                <a:off x="3102" y="1919"/>
                <a:ext cx="4" cy="14"/>
              </a:xfrm>
              <a:custGeom>
                <a:avLst/>
                <a:gdLst/>
                <a:ahLst/>
                <a:cxnLst>
                  <a:cxn ang="0">
                    <a:pos x="0" y="5"/>
                  </a:cxn>
                  <a:cxn ang="0">
                    <a:pos x="0" y="14"/>
                  </a:cxn>
                  <a:cxn ang="0">
                    <a:pos x="4" y="14"/>
                  </a:cxn>
                  <a:cxn ang="0">
                    <a:pos x="4" y="5"/>
                  </a:cxn>
                  <a:cxn ang="0">
                    <a:pos x="4" y="0"/>
                  </a:cxn>
                  <a:cxn ang="0">
                    <a:pos x="0" y="5"/>
                  </a:cxn>
                </a:cxnLst>
                <a:rect l="0" t="0" r="r" b="b"/>
                <a:pathLst>
                  <a:path w="4" h="14">
                    <a:moveTo>
                      <a:pt x="0" y="5"/>
                    </a:moveTo>
                    <a:lnTo>
                      <a:pt x="0" y="14"/>
                    </a:lnTo>
                    <a:lnTo>
                      <a:pt x="4" y="14"/>
                    </a:lnTo>
                    <a:lnTo>
                      <a:pt x="4" y="5"/>
                    </a:lnTo>
                    <a:lnTo>
                      <a:pt x="4" y="0"/>
                    </a:lnTo>
                    <a:lnTo>
                      <a:pt x="0" y="5"/>
                    </a:lnTo>
                    <a:close/>
                  </a:path>
                </a:pathLst>
              </a:custGeom>
              <a:grpFill/>
              <a:ln w="9525">
                <a:solidFill>
                  <a:schemeClr val="bg1"/>
                </a:solidFill>
                <a:round/>
                <a:headEnd/>
                <a:tailEnd/>
              </a:ln>
            </p:spPr>
            <p:txBody>
              <a:bodyPr/>
              <a:lstStyle/>
              <a:p>
                <a:endParaRPr lang="it-IT"/>
              </a:p>
            </p:txBody>
          </p:sp>
          <p:sp>
            <p:nvSpPr>
              <p:cNvPr id="6828" name="Freeform 1392"/>
              <p:cNvSpPr>
                <a:spLocks/>
              </p:cNvSpPr>
              <p:nvPr/>
            </p:nvSpPr>
            <p:spPr bwMode="auto">
              <a:xfrm>
                <a:off x="3102" y="1919"/>
                <a:ext cx="4" cy="14"/>
              </a:xfrm>
              <a:custGeom>
                <a:avLst/>
                <a:gdLst/>
                <a:ahLst/>
                <a:cxnLst>
                  <a:cxn ang="0">
                    <a:pos x="0" y="5"/>
                  </a:cxn>
                  <a:cxn ang="0">
                    <a:pos x="0" y="14"/>
                  </a:cxn>
                  <a:cxn ang="0">
                    <a:pos x="4" y="14"/>
                  </a:cxn>
                  <a:cxn ang="0">
                    <a:pos x="4" y="5"/>
                  </a:cxn>
                  <a:cxn ang="0">
                    <a:pos x="4" y="0"/>
                  </a:cxn>
                  <a:cxn ang="0">
                    <a:pos x="0" y="5"/>
                  </a:cxn>
                </a:cxnLst>
                <a:rect l="0" t="0" r="r" b="b"/>
                <a:pathLst>
                  <a:path w="4" h="14">
                    <a:moveTo>
                      <a:pt x="0" y="5"/>
                    </a:moveTo>
                    <a:lnTo>
                      <a:pt x="0" y="14"/>
                    </a:lnTo>
                    <a:lnTo>
                      <a:pt x="4" y="14"/>
                    </a:lnTo>
                    <a:lnTo>
                      <a:pt x="4" y="5"/>
                    </a:lnTo>
                    <a:lnTo>
                      <a:pt x="4" y="0"/>
                    </a:lnTo>
                    <a:lnTo>
                      <a:pt x="0" y="5"/>
                    </a:lnTo>
                    <a:close/>
                  </a:path>
                </a:pathLst>
              </a:custGeom>
              <a:grpFill/>
              <a:ln w="4763" cap="rnd">
                <a:solidFill>
                  <a:schemeClr val="bg1"/>
                </a:solidFill>
                <a:prstDash val="solid"/>
                <a:round/>
                <a:headEnd/>
                <a:tailEnd/>
              </a:ln>
            </p:spPr>
            <p:txBody>
              <a:bodyPr/>
              <a:lstStyle/>
              <a:p>
                <a:endParaRPr lang="it-IT"/>
              </a:p>
            </p:txBody>
          </p:sp>
        </p:grpSp>
        <p:grpSp>
          <p:nvGrpSpPr>
            <p:cNvPr id="4646" name="Group 1396"/>
            <p:cNvGrpSpPr>
              <a:grpSpLocks/>
            </p:cNvGrpSpPr>
            <p:nvPr/>
          </p:nvGrpSpPr>
          <p:grpSpPr bwMode="auto">
            <a:xfrm>
              <a:off x="4910234" y="4479750"/>
              <a:ext cx="6710" cy="21012"/>
              <a:chOff x="3102" y="1919"/>
              <a:chExt cx="4" cy="14"/>
            </a:xfrm>
            <a:solidFill>
              <a:schemeClr val="bg1">
                <a:lumMod val="75000"/>
              </a:schemeClr>
            </a:solidFill>
          </p:grpSpPr>
          <p:sp>
            <p:nvSpPr>
              <p:cNvPr id="6825" name="Freeform 1394"/>
              <p:cNvSpPr>
                <a:spLocks/>
              </p:cNvSpPr>
              <p:nvPr/>
            </p:nvSpPr>
            <p:spPr bwMode="auto">
              <a:xfrm>
                <a:off x="3102" y="1919"/>
                <a:ext cx="4" cy="14"/>
              </a:xfrm>
              <a:custGeom>
                <a:avLst/>
                <a:gdLst/>
                <a:ahLst/>
                <a:cxnLst>
                  <a:cxn ang="0">
                    <a:pos x="0" y="5"/>
                  </a:cxn>
                  <a:cxn ang="0">
                    <a:pos x="0" y="14"/>
                  </a:cxn>
                  <a:cxn ang="0">
                    <a:pos x="4" y="14"/>
                  </a:cxn>
                  <a:cxn ang="0">
                    <a:pos x="4" y="5"/>
                  </a:cxn>
                  <a:cxn ang="0">
                    <a:pos x="4" y="0"/>
                  </a:cxn>
                  <a:cxn ang="0">
                    <a:pos x="0" y="5"/>
                  </a:cxn>
                </a:cxnLst>
                <a:rect l="0" t="0" r="r" b="b"/>
                <a:pathLst>
                  <a:path w="4" h="14">
                    <a:moveTo>
                      <a:pt x="0" y="5"/>
                    </a:moveTo>
                    <a:lnTo>
                      <a:pt x="0" y="14"/>
                    </a:lnTo>
                    <a:lnTo>
                      <a:pt x="4" y="14"/>
                    </a:lnTo>
                    <a:lnTo>
                      <a:pt x="4" y="5"/>
                    </a:lnTo>
                    <a:lnTo>
                      <a:pt x="4" y="0"/>
                    </a:lnTo>
                    <a:lnTo>
                      <a:pt x="0" y="5"/>
                    </a:lnTo>
                    <a:close/>
                  </a:path>
                </a:pathLst>
              </a:custGeom>
              <a:grpFill/>
              <a:ln w="9525">
                <a:solidFill>
                  <a:schemeClr val="bg1"/>
                </a:solidFill>
                <a:round/>
                <a:headEnd/>
                <a:tailEnd/>
              </a:ln>
            </p:spPr>
            <p:txBody>
              <a:bodyPr/>
              <a:lstStyle/>
              <a:p>
                <a:endParaRPr lang="it-IT"/>
              </a:p>
            </p:txBody>
          </p:sp>
          <p:sp>
            <p:nvSpPr>
              <p:cNvPr id="6826" name="Freeform 1395"/>
              <p:cNvSpPr>
                <a:spLocks/>
              </p:cNvSpPr>
              <p:nvPr/>
            </p:nvSpPr>
            <p:spPr bwMode="auto">
              <a:xfrm>
                <a:off x="3102" y="1919"/>
                <a:ext cx="4" cy="14"/>
              </a:xfrm>
              <a:custGeom>
                <a:avLst/>
                <a:gdLst/>
                <a:ahLst/>
                <a:cxnLst>
                  <a:cxn ang="0">
                    <a:pos x="0" y="5"/>
                  </a:cxn>
                  <a:cxn ang="0">
                    <a:pos x="0" y="14"/>
                  </a:cxn>
                  <a:cxn ang="0">
                    <a:pos x="4" y="14"/>
                  </a:cxn>
                  <a:cxn ang="0">
                    <a:pos x="4" y="5"/>
                  </a:cxn>
                  <a:cxn ang="0">
                    <a:pos x="4" y="0"/>
                  </a:cxn>
                  <a:cxn ang="0">
                    <a:pos x="0" y="5"/>
                  </a:cxn>
                </a:cxnLst>
                <a:rect l="0" t="0" r="r" b="b"/>
                <a:pathLst>
                  <a:path w="4" h="14">
                    <a:moveTo>
                      <a:pt x="0" y="5"/>
                    </a:moveTo>
                    <a:lnTo>
                      <a:pt x="0" y="14"/>
                    </a:lnTo>
                    <a:lnTo>
                      <a:pt x="4" y="14"/>
                    </a:lnTo>
                    <a:lnTo>
                      <a:pt x="4" y="5"/>
                    </a:lnTo>
                    <a:lnTo>
                      <a:pt x="4" y="0"/>
                    </a:lnTo>
                    <a:lnTo>
                      <a:pt x="0" y="5"/>
                    </a:lnTo>
                  </a:path>
                </a:pathLst>
              </a:custGeom>
              <a:grpFill/>
              <a:ln w="4763" cap="rnd">
                <a:solidFill>
                  <a:schemeClr val="bg1"/>
                </a:solidFill>
                <a:prstDash val="solid"/>
                <a:round/>
                <a:headEnd/>
                <a:tailEnd/>
              </a:ln>
            </p:spPr>
            <p:txBody>
              <a:bodyPr/>
              <a:lstStyle/>
              <a:p>
                <a:endParaRPr lang="it-IT"/>
              </a:p>
            </p:txBody>
          </p:sp>
        </p:grpSp>
        <p:grpSp>
          <p:nvGrpSpPr>
            <p:cNvPr id="4647" name="Group 1399"/>
            <p:cNvGrpSpPr>
              <a:grpSpLocks/>
            </p:cNvGrpSpPr>
            <p:nvPr/>
          </p:nvGrpSpPr>
          <p:grpSpPr bwMode="auto">
            <a:xfrm>
              <a:off x="4927008" y="4473746"/>
              <a:ext cx="25160" cy="15008"/>
              <a:chOff x="3112" y="1915"/>
              <a:chExt cx="15" cy="10"/>
            </a:xfrm>
            <a:solidFill>
              <a:schemeClr val="bg1">
                <a:lumMod val="75000"/>
              </a:schemeClr>
            </a:solidFill>
          </p:grpSpPr>
          <p:sp>
            <p:nvSpPr>
              <p:cNvPr id="6823" name="Freeform 1397"/>
              <p:cNvSpPr>
                <a:spLocks/>
              </p:cNvSpPr>
              <p:nvPr/>
            </p:nvSpPr>
            <p:spPr bwMode="auto">
              <a:xfrm>
                <a:off x="3112" y="1915"/>
                <a:ext cx="15" cy="10"/>
              </a:xfrm>
              <a:custGeom>
                <a:avLst/>
                <a:gdLst/>
                <a:ahLst/>
                <a:cxnLst>
                  <a:cxn ang="0">
                    <a:pos x="0" y="5"/>
                  </a:cxn>
                  <a:cxn ang="0">
                    <a:pos x="0" y="10"/>
                  </a:cxn>
                  <a:cxn ang="0">
                    <a:pos x="15" y="10"/>
                  </a:cxn>
                  <a:cxn ang="0">
                    <a:pos x="15" y="5"/>
                  </a:cxn>
                  <a:cxn ang="0">
                    <a:pos x="15" y="0"/>
                  </a:cxn>
                  <a:cxn ang="0">
                    <a:pos x="0" y="5"/>
                  </a:cxn>
                </a:cxnLst>
                <a:rect l="0" t="0" r="r" b="b"/>
                <a:pathLst>
                  <a:path w="15" h="10">
                    <a:moveTo>
                      <a:pt x="0" y="5"/>
                    </a:moveTo>
                    <a:lnTo>
                      <a:pt x="0" y="10"/>
                    </a:lnTo>
                    <a:lnTo>
                      <a:pt x="15" y="10"/>
                    </a:lnTo>
                    <a:lnTo>
                      <a:pt x="15" y="5"/>
                    </a:lnTo>
                    <a:lnTo>
                      <a:pt x="15" y="0"/>
                    </a:lnTo>
                    <a:lnTo>
                      <a:pt x="0" y="5"/>
                    </a:lnTo>
                    <a:close/>
                  </a:path>
                </a:pathLst>
              </a:custGeom>
              <a:grpFill/>
              <a:ln w="9525">
                <a:solidFill>
                  <a:schemeClr val="bg1"/>
                </a:solidFill>
                <a:round/>
                <a:headEnd/>
                <a:tailEnd/>
              </a:ln>
            </p:spPr>
            <p:txBody>
              <a:bodyPr/>
              <a:lstStyle/>
              <a:p>
                <a:endParaRPr lang="it-IT"/>
              </a:p>
            </p:txBody>
          </p:sp>
          <p:sp>
            <p:nvSpPr>
              <p:cNvPr id="6824" name="Freeform 1398"/>
              <p:cNvSpPr>
                <a:spLocks/>
              </p:cNvSpPr>
              <p:nvPr/>
            </p:nvSpPr>
            <p:spPr bwMode="auto">
              <a:xfrm>
                <a:off x="3112" y="1915"/>
                <a:ext cx="15" cy="10"/>
              </a:xfrm>
              <a:custGeom>
                <a:avLst/>
                <a:gdLst/>
                <a:ahLst/>
                <a:cxnLst>
                  <a:cxn ang="0">
                    <a:pos x="0" y="5"/>
                  </a:cxn>
                  <a:cxn ang="0">
                    <a:pos x="0" y="10"/>
                  </a:cxn>
                  <a:cxn ang="0">
                    <a:pos x="15" y="10"/>
                  </a:cxn>
                  <a:cxn ang="0">
                    <a:pos x="15" y="5"/>
                  </a:cxn>
                  <a:cxn ang="0">
                    <a:pos x="15" y="0"/>
                  </a:cxn>
                  <a:cxn ang="0">
                    <a:pos x="0" y="5"/>
                  </a:cxn>
                </a:cxnLst>
                <a:rect l="0" t="0" r="r" b="b"/>
                <a:pathLst>
                  <a:path w="15" h="10">
                    <a:moveTo>
                      <a:pt x="0" y="5"/>
                    </a:moveTo>
                    <a:lnTo>
                      <a:pt x="0" y="10"/>
                    </a:lnTo>
                    <a:lnTo>
                      <a:pt x="15" y="10"/>
                    </a:lnTo>
                    <a:lnTo>
                      <a:pt x="15" y="5"/>
                    </a:lnTo>
                    <a:lnTo>
                      <a:pt x="15" y="0"/>
                    </a:lnTo>
                    <a:lnTo>
                      <a:pt x="0" y="5"/>
                    </a:lnTo>
                    <a:close/>
                  </a:path>
                </a:pathLst>
              </a:custGeom>
              <a:grpFill/>
              <a:ln w="4763" cap="rnd">
                <a:solidFill>
                  <a:schemeClr val="bg1"/>
                </a:solidFill>
                <a:prstDash val="solid"/>
                <a:round/>
                <a:headEnd/>
                <a:tailEnd/>
              </a:ln>
            </p:spPr>
            <p:txBody>
              <a:bodyPr/>
              <a:lstStyle/>
              <a:p>
                <a:endParaRPr lang="it-IT"/>
              </a:p>
            </p:txBody>
          </p:sp>
        </p:grpSp>
        <p:grpSp>
          <p:nvGrpSpPr>
            <p:cNvPr id="4648" name="Group 1402"/>
            <p:cNvGrpSpPr>
              <a:grpSpLocks/>
            </p:cNvGrpSpPr>
            <p:nvPr/>
          </p:nvGrpSpPr>
          <p:grpSpPr bwMode="auto">
            <a:xfrm>
              <a:off x="4927008" y="4473746"/>
              <a:ext cx="25160" cy="15008"/>
              <a:chOff x="3112" y="1915"/>
              <a:chExt cx="15" cy="10"/>
            </a:xfrm>
            <a:solidFill>
              <a:schemeClr val="bg1">
                <a:lumMod val="75000"/>
              </a:schemeClr>
            </a:solidFill>
          </p:grpSpPr>
          <p:sp>
            <p:nvSpPr>
              <p:cNvPr id="6821" name="Freeform 1400"/>
              <p:cNvSpPr>
                <a:spLocks/>
              </p:cNvSpPr>
              <p:nvPr/>
            </p:nvSpPr>
            <p:spPr bwMode="auto">
              <a:xfrm>
                <a:off x="3112" y="1915"/>
                <a:ext cx="15" cy="10"/>
              </a:xfrm>
              <a:custGeom>
                <a:avLst/>
                <a:gdLst/>
                <a:ahLst/>
                <a:cxnLst>
                  <a:cxn ang="0">
                    <a:pos x="0" y="5"/>
                  </a:cxn>
                  <a:cxn ang="0">
                    <a:pos x="0" y="10"/>
                  </a:cxn>
                  <a:cxn ang="0">
                    <a:pos x="15" y="10"/>
                  </a:cxn>
                  <a:cxn ang="0">
                    <a:pos x="15" y="5"/>
                  </a:cxn>
                  <a:cxn ang="0">
                    <a:pos x="15" y="0"/>
                  </a:cxn>
                  <a:cxn ang="0">
                    <a:pos x="0" y="5"/>
                  </a:cxn>
                </a:cxnLst>
                <a:rect l="0" t="0" r="r" b="b"/>
                <a:pathLst>
                  <a:path w="15" h="10">
                    <a:moveTo>
                      <a:pt x="0" y="5"/>
                    </a:moveTo>
                    <a:lnTo>
                      <a:pt x="0" y="10"/>
                    </a:lnTo>
                    <a:lnTo>
                      <a:pt x="15" y="10"/>
                    </a:lnTo>
                    <a:lnTo>
                      <a:pt x="15" y="5"/>
                    </a:lnTo>
                    <a:lnTo>
                      <a:pt x="15" y="0"/>
                    </a:lnTo>
                    <a:lnTo>
                      <a:pt x="0" y="5"/>
                    </a:lnTo>
                    <a:close/>
                  </a:path>
                </a:pathLst>
              </a:custGeom>
              <a:grpFill/>
              <a:ln w="9525">
                <a:solidFill>
                  <a:schemeClr val="bg1"/>
                </a:solidFill>
                <a:round/>
                <a:headEnd/>
                <a:tailEnd/>
              </a:ln>
            </p:spPr>
            <p:txBody>
              <a:bodyPr/>
              <a:lstStyle/>
              <a:p>
                <a:endParaRPr lang="it-IT"/>
              </a:p>
            </p:txBody>
          </p:sp>
          <p:sp>
            <p:nvSpPr>
              <p:cNvPr id="6822" name="Freeform 1401"/>
              <p:cNvSpPr>
                <a:spLocks/>
              </p:cNvSpPr>
              <p:nvPr/>
            </p:nvSpPr>
            <p:spPr bwMode="auto">
              <a:xfrm>
                <a:off x="3112" y="1915"/>
                <a:ext cx="15" cy="10"/>
              </a:xfrm>
              <a:custGeom>
                <a:avLst/>
                <a:gdLst/>
                <a:ahLst/>
                <a:cxnLst>
                  <a:cxn ang="0">
                    <a:pos x="0" y="5"/>
                  </a:cxn>
                  <a:cxn ang="0">
                    <a:pos x="0" y="10"/>
                  </a:cxn>
                  <a:cxn ang="0">
                    <a:pos x="15" y="10"/>
                  </a:cxn>
                  <a:cxn ang="0">
                    <a:pos x="15" y="5"/>
                  </a:cxn>
                  <a:cxn ang="0">
                    <a:pos x="15" y="0"/>
                  </a:cxn>
                  <a:cxn ang="0">
                    <a:pos x="0" y="5"/>
                  </a:cxn>
                </a:cxnLst>
                <a:rect l="0" t="0" r="r" b="b"/>
                <a:pathLst>
                  <a:path w="15" h="10">
                    <a:moveTo>
                      <a:pt x="0" y="5"/>
                    </a:moveTo>
                    <a:lnTo>
                      <a:pt x="0" y="10"/>
                    </a:lnTo>
                    <a:lnTo>
                      <a:pt x="15" y="10"/>
                    </a:lnTo>
                    <a:lnTo>
                      <a:pt x="15" y="5"/>
                    </a:lnTo>
                    <a:lnTo>
                      <a:pt x="15" y="0"/>
                    </a:lnTo>
                    <a:lnTo>
                      <a:pt x="0" y="5"/>
                    </a:lnTo>
                  </a:path>
                </a:pathLst>
              </a:custGeom>
              <a:grpFill/>
              <a:ln w="4763" cap="rnd">
                <a:solidFill>
                  <a:schemeClr val="bg1"/>
                </a:solidFill>
                <a:prstDash val="solid"/>
                <a:round/>
                <a:headEnd/>
                <a:tailEnd/>
              </a:ln>
            </p:spPr>
            <p:txBody>
              <a:bodyPr/>
              <a:lstStyle/>
              <a:p>
                <a:endParaRPr lang="it-IT"/>
              </a:p>
            </p:txBody>
          </p:sp>
        </p:grpSp>
        <p:grpSp>
          <p:nvGrpSpPr>
            <p:cNvPr id="4649" name="Group 1405"/>
            <p:cNvGrpSpPr>
              <a:grpSpLocks/>
            </p:cNvGrpSpPr>
            <p:nvPr/>
          </p:nvGrpSpPr>
          <p:grpSpPr bwMode="auto">
            <a:xfrm>
              <a:off x="4927008" y="4500762"/>
              <a:ext cx="25160" cy="9005"/>
              <a:chOff x="3112" y="1933"/>
              <a:chExt cx="15" cy="6"/>
            </a:xfrm>
            <a:solidFill>
              <a:schemeClr val="bg1">
                <a:lumMod val="75000"/>
              </a:schemeClr>
            </a:solidFill>
          </p:grpSpPr>
          <p:sp>
            <p:nvSpPr>
              <p:cNvPr id="6819" name="Freeform 1403"/>
              <p:cNvSpPr>
                <a:spLocks/>
              </p:cNvSpPr>
              <p:nvPr/>
            </p:nvSpPr>
            <p:spPr bwMode="auto">
              <a:xfrm>
                <a:off x="3112" y="1933"/>
                <a:ext cx="15" cy="6"/>
              </a:xfrm>
              <a:custGeom>
                <a:avLst/>
                <a:gdLst/>
                <a:ahLst/>
                <a:cxnLst>
                  <a:cxn ang="0">
                    <a:pos x="0" y="0"/>
                  </a:cxn>
                  <a:cxn ang="0">
                    <a:pos x="0" y="6"/>
                  </a:cxn>
                  <a:cxn ang="0">
                    <a:pos x="15" y="0"/>
                  </a:cxn>
                  <a:cxn ang="0">
                    <a:pos x="0" y="0"/>
                  </a:cxn>
                </a:cxnLst>
                <a:rect l="0" t="0" r="r" b="b"/>
                <a:pathLst>
                  <a:path w="15" h="6">
                    <a:moveTo>
                      <a:pt x="0" y="0"/>
                    </a:moveTo>
                    <a:lnTo>
                      <a:pt x="0" y="6"/>
                    </a:lnTo>
                    <a:lnTo>
                      <a:pt x="15" y="0"/>
                    </a:lnTo>
                    <a:lnTo>
                      <a:pt x="0" y="0"/>
                    </a:lnTo>
                    <a:close/>
                  </a:path>
                </a:pathLst>
              </a:custGeom>
              <a:grpFill/>
              <a:ln w="9525">
                <a:solidFill>
                  <a:schemeClr val="bg1"/>
                </a:solidFill>
                <a:round/>
                <a:headEnd/>
                <a:tailEnd/>
              </a:ln>
            </p:spPr>
            <p:txBody>
              <a:bodyPr/>
              <a:lstStyle/>
              <a:p>
                <a:endParaRPr lang="it-IT"/>
              </a:p>
            </p:txBody>
          </p:sp>
          <p:sp>
            <p:nvSpPr>
              <p:cNvPr id="6820" name="Freeform 1404"/>
              <p:cNvSpPr>
                <a:spLocks/>
              </p:cNvSpPr>
              <p:nvPr/>
            </p:nvSpPr>
            <p:spPr bwMode="auto">
              <a:xfrm>
                <a:off x="3112" y="1933"/>
                <a:ext cx="15" cy="6"/>
              </a:xfrm>
              <a:custGeom>
                <a:avLst/>
                <a:gdLst/>
                <a:ahLst/>
                <a:cxnLst>
                  <a:cxn ang="0">
                    <a:pos x="0" y="0"/>
                  </a:cxn>
                  <a:cxn ang="0">
                    <a:pos x="0" y="6"/>
                  </a:cxn>
                  <a:cxn ang="0">
                    <a:pos x="15" y="0"/>
                  </a:cxn>
                  <a:cxn ang="0">
                    <a:pos x="0" y="0"/>
                  </a:cxn>
                </a:cxnLst>
                <a:rect l="0" t="0" r="r" b="b"/>
                <a:pathLst>
                  <a:path w="15" h="6">
                    <a:moveTo>
                      <a:pt x="0" y="0"/>
                    </a:moveTo>
                    <a:lnTo>
                      <a:pt x="0" y="6"/>
                    </a:lnTo>
                    <a:lnTo>
                      <a:pt x="15"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4650" name="Group 1408"/>
            <p:cNvGrpSpPr>
              <a:grpSpLocks/>
            </p:cNvGrpSpPr>
            <p:nvPr/>
          </p:nvGrpSpPr>
          <p:grpSpPr bwMode="auto">
            <a:xfrm>
              <a:off x="4927008" y="4500762"/>
              <a:ext cx="25160" cy="9005"/>
              <a:chOff x="3112" y="1933"/>
              <a:chExt cx="15" cy="6"/>
            </a:xfrm>
            <a:solidFill>
              <a:schemeClr val="bg1">
                <a:lumMod val="75000"/>
              </a:schemeClr>
            </a:solidFill>
          </p:grpSpPr>
          <p:sp>
            <p:nvSpPr>
              <p:cNvPr id="6817" name="Freeform 1406"/>
              <p:cNvSpPr>
                <a:spLocks/>
              </p:cNvSpPr>
              <p:nvPr/>
            </p:nvSpPr>
            <p:spPr bwMode="auto">
              <a:xfrm>
                <a:off x="3112" y="1933"/>
                <a:ext cx="15" cy="6"/>
              </a:xfrm>
              <a:custGeom>
                <a:avLst/>
                <a:gdLst/>
                <a:ahLst/>
                <a:cxnLst>
                  <a:cxn ang="0">
                    <a:pos x="0" y="0"/>
                  </a:cxn>
                  <a:cxn ang="0">
                    <a:pos x="0" y="6"/>
                  </a:cxn>
                  <a:cxn ang="0">
                    <a:pos x="15" y="0"/>
                  </a:cxn>
                  <a:cxn ang="0">
                    <a:pos x="0" y="0"/>
                  </a:cxn>
                </a:cxnLst>
                <a:rect l="0" t="0" r="r" b="b"/>
                <a:pathLst>
                  <a:path w="15" h="6">
                    <a:moveTo>
                      <a:pt x="0" y="0"/>
                    </a:moveTo>
                    <a:lnTo>
                      <a:pt x="0" y="6"/>
                    </a:lnTo>
                    <a:lnTo>
                      <a:pt x="15" y="0"/>
                    </a:lnTo>
                    <a:lnTo>
                      <a:pt x="0" y="0"/>
                    </a:lnTo>
                    <a:close/>
                  </a:path>
                </a:pathLst>
              </a:custGeom>
              <a:grpFill/>
              <a:ln w="9525">
                <a:solidFill>
                  <a:schemeClr val="bg1"/>
                </a:solidFill>
                <a:round/>
                <a:headEnd/>
                <a:tailEnd/>
              </a:ln>
            </p:spPr>
            <p:txBody>
              <a:bodyPr/>
              <a:lstStyle/>
              <a:p>
                <a:endParaRPr lang="it-IT"/>
              </a:p>
            </p:txBody>
          </p:sp>
          <p:sp>
            <p:nvSpPr>
              <p:cNvPr id="6818" name="Freeform 1407"/>
              <p:cNvSpPr>
                <a:spLocks/>
              </p:cNvSpPr>
              <p:nvPr/>
            </p:nvSpPr>
            <p:spPr bwMode="auto">
              <a:xfrm>
                <a:off x="3112" y="1933"/>
                <a:ext cx="15" cy="6"/>
              </a:xfrm>
              <a:custGeom>
                <a:avLst/>
                <a:gdLst/>
                <a:ahLst/>
                <a:cxnLst>
                  <a:cxn ang="0">
                    <a:pos x="0" y="0"/>
                  </a:cxn>
                  <a:cxn ang="0">
                    <a:pos x="0" y="6"/>
                  </a:cxn>
                  <a:cxn ang="0">
                    <a:pos x="15" y="0"/>
                  </a:cxn>
                  <a:cxn ang="0">
                    <a:pos x="0" y="0"/>
                  </a:cxn>
                </a:cxnLst>
                <a:rect l="0" t="0" r="r" b="b"/>
                <a:pathLst>
                  <a:path w="15" h="6">
                    <a:moveTo>
                      <a:pt x="0" y="0"/>
                    </a:moveTo>
                    <a:lnTo>
                      <a:pt x="0" y="6"/>
                    </a:lnTo>
                    <a:lnTo>
                      <a:pt x="15" y="0"/>
                    </a:lnTo>
                    <a:lnTo>
                      <a:pt x="0" y="0"/>
                    </a:lnTo>
                  </a:path>
                </a:pathLst>
              </a:custGeom>
              <a:grpFill/>
              <a:ln w="4763" cap="rnd">
                <a:solidFill>
                  <a:schemeClr val="bg1"/>
                </a:solidFill>
                <a:prstDash val="solid"/>
                <a:round/>
                <a:headEnd/>
                <a:tailEnd/>
              </a:ln>
            </p:spPr>
            <p:txBody>
              <a:bodyPr/>
              <a:lstStyle/>
              <a:p>
                <a:endParaRPr lang="it-IT"/>
              </a:p>
            </p:txBody>
          </p:sp>
        </p:grpSp>
        <p:grpSp>
          <p:nvGrpSpPr>
            <p:cNvPr id="4651" name="Group 1411"/>
            <p:cNvGrpSpPr>
              <a:grpSpLocks/>
            </p:cNvGrpSpPr>
            <p:nvPr/>
          </p:nvGrpSpPr>
          <p:grpSpPr bwMode="auto">
            <a:xfrm>
              <a:off x="4621723" y="4410709"/>
              <a:ext cx="144256" cy="204119"/>
              <a:chOff x="2930" y="1873"/>
              <a:chExt cx="86" cy="136"/>
            </a:xfrm>
            <a:solidFill>
              <a:schemeClr val="bg1">
                <a:lumMod val="75000"/>
              </a:schemeClr>
            </a:solidFill>
          </p:grpSpPr>
          <p:sp>
            <p:nvSpPr>
              <p:cNvPr id="6815" name="Freeform 1409"/>
              <p:cNvSpPr>
                <a:spLocks/>
              </p:cNvSpPr>
              <p:nvPr/>
            </p:nvSpPr>
            <p:spPr bwMode="auto">
              <a:xfrm>
                <a:off x="2930" y="1873"/>
                <a:ext cx="86" cy="136"/>
              </a:xfrm>
              <a:custGeom>
                <a:avLst/>
                <a:gdLst/>
                <a:ahLst/>
                <a:cxnLst>
                  <a:cxn ang="0">
                    <a:pos x="17" y="136"/>
                  </a:cxn>
                  <a:cxn ang="0">
                    <a:pos x="22" y="126"/>
                  </a:cxn>
                  <a:cxn ang="0">
                    <a:pos x="34" y="136"/>
                  </a:cxn>
                  <a:cxn ang="0">
                    <a:pos x="34" y="126"/>
                  </a:cxn>
                  <a:cxn ang="0">
                    <a:pos x="44" y="122"/>
                  </a:cxn>
                  <a:cxn ang="0">
                    <a:pos x="49" y="126"/>
                  </a:cxn>
                  <a:cxn ang="0">
                    <a:pos x="54" y="122"/>
                  </a:cxn>
                  <a:cxn ang="0">
                    <a:pos x="81" y="122"/>
                  </a:cxn>
                  <a:cxn ang="0">
                    <a:pos x="86" y="117"/>
                  </a:cxn>
                  <a:cxn ang="0">
                    <a:pos x="76" y="117"/>
                  </a:cxn>
                  <a:cxn ang="0">
                    <a:pos x="86" y="98"/>
                  </a:cxn>
                  <a:cxn ang="0">
                    <a:pos x="81" y="94"/>
                  </a:cxn>
                  <a:cxn ang="0">
                    <a:pos x="76" y="94"/>
                  </a:cxn>
                  <a:cxn ang="0">
                    <a:pos x="66" y="94"/>
                  </a:cxn>
                  <a:cxn ang="0">
                    <a:pos x="76" y="89"/>
                  </a:cxn>
                  <a:cxn ang="0">
                    <a:pos x="76" y="85"/>
                  </a:cxn>
                  <a:cxn ang="0">
                    <a:pos x="66" y="70"/>
                  </a:cxn>
                  <a:cxn ang="0">
                    <a:pos x="60" y="65"/>
                  </a:cxn>
                  <a:cxn ang="0">
                    <a:pos x="49" y="47"/>
                  </a:cxn>
                  <a:cxn ang="0">
                    <a:pos x="34" y="42"/>
                  </a:cxn>
                  <a:cxn ang="0">
                    <a:pos x="54" y="18"/>
                  </a:cxn>
                  <a:cxn ang="0">
                    <a:pos x="49" y="13"/>
                  </a:cxn>
                  <a:cxn ang="0">
                    <a:pos x="27" y="18"/>
                  </a:cxn>
                  <a:cxn ang="0">
                    <a:pos x="27" y="9"/>
                  </a:cxn>
                  <a:cxn ang="0">
                    <a:pos x="44" y="0"/>
                  </a:cxn>
                  <a:cxn ang="0">
                    <a:pos x="34" y="0"/>
                  </a:cxn>
                  <a:cxn ang="0">
                    <a:pos x="22" y="0"/>
                  </a:cxn>
                  <a:cxn ang="0">
                    <a:pos x="12" y="18"/>
                  </a:cxn>
                  <a:cxn ang="0">
                    <a:pos x="0" y="18"/>
                  </a:cxn>
                  <a:cxn ang="0">
                    <a:pos x="12" y="23"/>
                  </a:cxn>
                  <a:cxn ang="0">
                    <a:pos x="17" y="23"/>
                  </a:cxn>
                  <a:cxn ang="0">
                    <a:pos x="12" y="37"/>
                  </a:cxn>
                  <a:cxn ang="0">
                    <a:pos x="17" y="37"/>
                  </a:cxn>
                  <a:cxn ang="0">
                    <a:pos x="17" y="42"/>
                  </a:cxn>
                  <a:cxn ang="0">
                    <a:pos x="12" y="47"/>
                  </a:cxn>
                  <a:cxn ang="0">
                    <a:pos x="17" y="47"/>
                  </a:cxn>
                  <a:cxn ang="0">
                    <a:pos x="22" y="52"/>
                  </a:cxn>
                  <a:cxn ang="0">
                    <a:pos x="17" y="61"/>
                  </a:cxn>
                  <a:cxn ang="0">
                    <a:pos x="22" y="65"/>
                  </a:cxn>
                  <a:cxn ang="0">
                    <a:pos x="34" y="61"/>
                  </a:cxn>
                  <a:cxn ang="0">
                    <a:pos x="34" y="65"/>
                  </a:cxn>
                  <a:cxn ang="0">
                    <a:pos x="34" y="70"/>
                  </a:cxn>
                  <a:cxn ang="0">
                    <a:pos x="44" y="70"/>
                  </a:cxn>
                  <a:cxn ang="0">
                    <a:pos x="44" y="85"/>
                  </a:cxn>
                  <a:cxn ang="0">
                    <a:pos x="22" y="85"/>
                  </a:cxn>
                  <a:cxn ang="0">
                    <a:pos x="27" y="89"/>
                  </a:cxn>
                  <a:cxn ang="0">
                    <a:pos x="22" y="94"/>
                  </a:cxn>
                  <a:cxn ang="0">
                    <a:pos x="27" y="94"/>
                  </a:cxn>
                  <a:cxn ang="0">
                    <a:pos x="27" y="98"/>
                  </a:cxn>
                  <a:cxn ang="0">
                    <a:pos x="17" y="103"/>
                  </a:cxn>
                  <a:cxn ang="0">
                    <a:pos x="22" y="113"/>
                  </a:cxn>
                  <a:cxn ang="0">
                    <a:pos x="27" y="113"/>
                  </a:cxn>
                  <a:cxn ang="0">
                    <a:pos x="34" y="117"/>
                  </a:cxn>
                  <a:cxn ang="0">
                    <a:pos x="44" y="113"/>
                  </a:cxn>
                  <a:cxn ang="0">
                    <a:pos x="44" y="117"/>
                  </a:cxn>
                  <a:cxn ang="0">
                    <a:pos x="27" y="117"/>
                  </a:cxn>
                  <a:cxn ang="0">
                    <a:pos x="17" y="136"/>
                  </a:cxn>
                </a:cxnLst>
                <a:rect l="0" t="0" r="r" b="b"/>
                <a:pathLst>
                  <a:path w="86" h="136">
                    <a:moveTo>
                      <a:pt x="17" y="136"/>
                    </a:moveTo>
                    <a:lnTo>
                      <a:pt x="22" y="126"/>
                    </a:lnTo>
                    <a:lnTo>
                      <a:pt x="34" y="136"/>
                    </a:lnTo>
                    <a:lnTo>
                      <a:pt x="34" y="126"/>
                    </a:lnTo>
                    <a:lnTo>
                      <a:pt x="44" y="122"/>
                    </a:lnTo>
                    <a:lnTo>
                      <a:pt x="49" y="126"/>
                    </a:lnTo>
                    <a:lnTo>
                      <a:pt x="54" y="122"/>
                    </a:lnTo>
                    <a:lnTo>
                      <a:pt x="81" y="122"/>
                    </a:lnTo>
                    <a:lnTo>
                      <a:pt x="86" y="117"/>
                    </a:lnTo>
                    <a:lnTo>
                      <a:pt x="76" y="117"/>
                    </a:lnTo>
                    <a:lnTo>
                      <a:pt x="86" y="98"/>
                    </a:lnTo>
                    <a:lnTo>
                      <a:pt x="81" y="94"/>
                    </a:lnTo>
                    <a:lnTo>
                      <a:pt x="76" y="94"/>
                    </a:lnTo>
                    <a:lnTo>
                      <a:pt x="66" y="94"/>
                    </a:lnTo>
                    <a:lnTo>
                      <a:pt x="76" y="89"/>
                    </a:lnTo>
                    <a:lnTo>
                      <a:pt x="76" y="85"/>
                    </a:lnTo>
                    <a:lnTo>
                      <a:pt x="66" y="70"/>
                    </a:lnTo>
                    <a:lnTo>
                      <a:pt x="60" y="65"/>
                    </a:lnTo>
                    <a:lnTo>
                      <a:pt x="49" y="47"/>
                    </a:lnTo>
                    <a:lnTo>
                      <a:pt x="34" y="42"/>
                    </a:lnTo>
                    <a:lnTo>
                      <a:pt x="54" y="18"/>
                    </a:lnTo>
                    <a:lnTo>
                      <a:pt x="49" y="13"/>
                    </a:lnTo>
                    <a:lnTo>
                      <a:pt x="27" y="18"/>
                    </a:lnTo>
                    <a:lnTo>
                      <a:pt x="27" y="9"/>
                    </a:lnTo>
                    <a:lnTo>
                      <a:pt x="44" y="0"/>
                    </a:lnTo>
                    <a:lnTo>
                      <a:pt x="34" y="0"/>
                    </a:lnTo>
                    <a:lnTo>
                      <a:pt x="22" y="0"/>
                    </a:lnTo>
                    <a:lnTo>
                      <a:pt x="12" y="18"/>
                    </a:lnTo>
                    <a:lnTo>
                      <a:pt x="0" y="18"/>
                    </a:lnTo>
                    <a:lnTo>
                      <a:pt x="12" y="23"/>
                    </a:lnTo>
                    <a:lnTo>
                      <a:pt x="17" y="23"/>
                    </a:lnTo>
                    <a:lnTo>
                      <a:pt x="12" y="37"/>
                    </a:lnTo>
                    <a:lnTo>
                      <a:pt x="17" y="37"/>
                    </a:lnTo>
                    <a:lnTo>
                      <a:pt x="17" y="42"/>
                    </a:lnTo>
                    <a:lnTo>
                      <a:pt x="12" y="47"/>
                    </a:lnTo>
                    <a:lnTo>
                      <a:pt x="17" y="47"/>
                    </a:lnTo>
                    <a:lnTo>
                      <a:pt x="22" y="52"/>
                    </a:lnTo>
                    <a:lnTo>
                      <a:pt x="17" y="61"/>
                    </a:lnTo>
                    <a:lnTo>
                      <a:pt x="22" y="65"/>
                    </a:lnTo>
                    <a:lnTo>
                      <a:pt x="34" y="61"/>
                    </a:lnTo>
                    <a:lnTo>
                      <a:pt x="34" y="65"/>
                    </a:lnTo>
                    <a:lnTo>
                      <a:pt x="34" y="70"/>
                    </a:lnTo>
                    <a:lnTo>
                      <a:pt x="44" y="70"/>
                    </a:lnTo>
                    <a:lnTo>
                      <a:pt x="44" y="85"/>
                    </a:lnTo>
                    <a:lnTo>
                      <a:pt x="22" y="85"/>
                    </a:lnTo>
                    <a:lnTo>
                      <a:pt x="27" y="89"/>
                    </a:lnTo>
                    <a:lnTo>
                      <a:pt x="22" y="94"/>
                    </a:lnTo>
                    <a:lnTo>
                      <a:pt x="27" y="94"/>
                    </a:lnTo>
                    <a:lnTo>
                      <a:pt x="27" y="98"/>
                    </a:lnTo>
                    <a:lnTo>
                      <a:pt x="17" y="103"/>
                    </a:lnTo>
                    <a:lnTo>
                      <a:pt x="22" y="113"/>
                    </a:lnTo>
                    <a:lnTo>
                      <a:pt x="27" y="113"/>
                    </a:lnTo>
                    <a:lnTo>
                      <a:pt x="34" y="117"/>
                    </a:lnTo>
                    <a:lnTo>
                      <a:pt x="44" y="113"/>
                    </a:lnTo>
                    <a:lnTo>
                      <a:pt x="44" y="117"/>
                    </a:lnTo>
                    <a:lnTo>
                      <a:pt x="27" y="117"/>
                    </a:lnTo>
                    <a:lnTo>
                      <a:pt x="17" y="136"/>
                    </a:lnTo>
                    <a:close/>
                  </a:path>
                </a:pathLst>
              </a:custGeom>
              <a:grpFill/>
              <a:ln w="9525">
                <a:solidFill>
                  <a:schemeClr val="bg1"/>
                </a:solidFill>
                <a:round/>
                <a:headEnd/>
                <a:tailEnd/>
              </a:ln>
            </p:spPr>
            <p:txBody>
              <a:bodyPr/>
              <a:lstStyle/>
              <a:p>
                <a:endParaRPr lang="it-IT"/>
              </a:p>
            </p:txBody>
          </p:sp>
          <p:sp>
            <p:nvSpPr>
              <p:cNvPr id="6816" name="Freeform 1410"/>
              <p:cNvSpPr>
                <a:spLocks/>
              </p:cNvSpPr>
              <p:nvPr/>
            </p:nvSpPr>
            <p:spPr bwMode="auto">
              <a:xfrm>
                <a:off x="2930" y="1873"/>
                <a:ext cx="86" cy="136"/>
              </a:xfrm>
              <a:custGeom>
                <a:avLst/>
                <a:gdLst/>
                <a:ahLst/>
                <a:cxnLst>
                  <a:cxn ang="0">
                    <a:pos x="17" y="136"/>
                  </a:cxn>
                  <a:cxn ang="0">
                    <a:pos x="22" y="126"/>
                  </a:cxn>
                  <a:cxn ang="0">
                    <a:pos x="34" y="136"/>
                  </a:cxn>
                  <a:cxn ang="0">
                    <a:pos x="34" y="126"/>
                  </a:cxn>
                  <a:cxn ang="0">
                    <a:pos x="44" y="122"/>
                  </a:cxn>
                  <a:cxn ang="0">
                    <a:pos x="49" y="126"/>
                  </a:cxn>
                  <a:cxn ang="0">
                    <a:pos x="54" y="122"/>
                  </a:cxn>
                  <a:cxn ang="0">
                    <a:pos x="81" y="122"/>
                  </a:cxn>
                  <a:cxn ang="0">
                    <a:pos x="86" y="117"/>
                  </a:cxn>
                  <a:cxn ang="0">
                    <a:pos x="76" y="117"/>
                  </a:cxn>
                  <a:cxn ang="0">
                    <a:pos x="86" y="98"/>
                  </a:cxn>
                  <a:cxn ang="0">
                    <a:pos x="81" y="94"/>
                  </a:cxn>
                  <a:cxn ang="0">
                    <a:pos x="76" y="94"/>
                  </a:cxn>
                  <a:cxn ang="0">
                    <a:pos x="66" y="94"/>
                  </a:cxn>
                  <a:cxn ang="0">
                    <a:pos x="76" y="89"/>
                  </a:cxn>
                  <a:cxn ang="0">
                    <a:pos x="76" y="85"/>
                  </a:cxn>
                  <a:cxn ang="0">
                    <a:pos x="66" y="70"/>
                  </a:cxn>
                  <a:cxn ang="0">
                    <a:pos x="60" y="65"/>
                  </a:cxn>
                  <a:cxn ang="0">
                    <a:pos x="49" y="47"/>
                  </a:cxn>
                  <a:cxn ang="0">
                    <a:pos x="34" y="42"/>
                  </a:cxn>
                  <a:cxn ang="0">
                    <a:pos x="54" y="18"/>
                  </a:cxn>
                  <a:cxn ang="0">
                    <a:pos x="49" y="13"/>
                  </a:cxn>
                  <a:cxn ang="0">
                    <a:pos x="27" y="18"/>
                  </a:cxn>
                  <a:cxn ang="0">
                    <a:pos x="27" y="9"/>
                  </a:cxn>
                  <a:cxn ang="0">
                    <a:pos x="44" y="0"/>
                  </a:cxn>
                  <a:cxn ang="0">
                    <a:pos x="34" y="0"/>
                  </a:cxn>
                  <a:cxn ang="0">
                    <a:pos x="22" y="0"/>
                  </a:cxn>
                  <a:cxn ang="0">
                    <a:pos x="12" y="18"/>
                  </a:cxn>
                  <a:cxn ang="0">
                    <a:pos x="0" y="18"/>
                  </a:cxn>
                  <a:cxn ang="0">
                    <a:pos x="12" y="23"/>
                  </a:cxn>
                  <a:cxn ang="0">
                    <a:pos x="17" y="23"/>
                  </a:cxn>
                  <a:cxn ang="0">
                    <a:pos x="12" y="37"/>
                  </a:cxn>
                  <a:cxn ang="0">
                    <a:pos x="17" y="37"/>
                  </a:cxn>
                  <a:cxn ang="0">
                    <a:pos x="17" y="42"/>
                  </a:cxn>
                  <a:cxn ang="0">
                    <a:pos x="12" y="47"/>
                  </a:cxn>
                  <a:cxn ang="0">
                    <a:pos x="17" y="47"/>
                  </a:cxn>
                  <a:cxn ang="0">
                    <a:pos x="22" y="52"/>
                  </a:cxn>
                  <a:cxn ang="0">
                    <a:pos x="17" y="61"/>
                  </a:cxn>
                  <a:cxn ang="0">
                    <a:pos x="22" y="65"/>
                  </a:cxn>
                  <a:cxn ang="0">
                    <a:pos x="34" y="61"/>
                  </a:cxn>
                  <a:cxn ang="0">
                    <a:pos x="34" y="65"/>
                  </a:cxn>
                  <a:cxn ang="0">
                    <a:pos x="34" y="70"/>
                  </a:cxn>
                  <a:cxn ang="0">
                    <a:pos x="44" y="70"/>
                  </a:cxn>
                  <a:cxn ang="0">
                    <a:pos x="44" y="85"/>
                  </a:cxn>
                  <a:cxn ang="0">
                    <a:pos x="22" y="85"/>
                  </a:cxn>
                  <a:cxn ang="0">
                    <a:pos x="27" y="89"/>
                  </a:cxn>
                  <a:cxn ang="0">
                    <a:pos x="22" y="94"/>
                  </a:cxn>
                  <a:cxn ang="0">
                    <a:pos x="27" y="94"/>
                  </a:cxn>
                  <a:cxn ang="0">
                    <a:pos x="27" y="98"/>
                  </a:cxn>
                  <a:cxn ang="0">
                    <a:pos x="17" y="103"/>
                  </a:cxn>
                  <a:cxn ang="0">
                    <a:pos x="22" y="113"/>
                  </a:cxn>
                  <a:cxn ang="0">
                    <a:pos x="27" y="113"/>
                  </a:cxn>
                  <a:cxn ang="0">
                    <a:pos x="34" y="117"/>
                  </a:cxn>
                  <a:cxn ang="0">
                    <a:pos x="44" y="113"/>
                  </a:cxn>
                  <a:cxn ang="0">
                    <a:pos x="44" y="117"/>
                  </a:cxn>
                  <a:cxn ang="0">
                    <a:pos x="27" y="117"/>
                  </a:cxn>
                  <a:cxn ang="0">
                    <a:pos x="17" y="136"/>
                  </a:cxn>
                </a:cxnLst>
                <a:rect l="0" t="0" r="r" b="b"/>
                <a:pathLst>
                  <a:path w="86" h="136">
                    <a:moveTo>
                      <a:pt x="17" y="136"/>
                    </a:moveTo>
                    <a:lnTo>
                      <a:pt x="22" y="126"/>
                    </a:lnTo>
                    <a:lnTo>
                      <a:pt x="34" y="136"/>
                    </a:lnTo>
                    <a:lnTo>
                      <a:pt x="34" y="126"/>
                    </a:lnTo>
                    <a:lnTo>
                      <a:pt x="44" y="122"/>
                    </a:lnTo>
                    <a:lnTo>
                      <a:pt x="49" y="126"/>
                    </a:lnTo>
                    <a:lnTo>
                      <a:pt x="54" y="122"/>
                    </a:lnTo>
                    <a:lnTo>
                      <a:pt x="81" y="122"/>
                    </a:lnTo>
                    <a:lnTo>
                      <a:pt x="86" y="117"/>
                    </a:lnTo>
                    <a:lnTo>
                      <a:pt x="76" y="117"/>
                    </a:lnTo>
                    <a:lnTo>
                      <a:pt x="86" y="98"/>
                    </a:lnTo>
                    <a:lnTo>
                      <a:pt x="81" y="94"/>
                    </a:lnTo>
                    <a:lnTo>
                      <a:pt x="76" y="94"/>
                    </a:lnTo>
                    <a:lnTo>
                      <a:pt x="66" y="94"/>
                    </a:lnTo>
                    <a:lnTo>
                      <a:pt x="76" y="89"/>
                    </a:lnTo>
                    <a:lnTo>
                      <a:pt x="76" y="85"/>
                    </a:lnTo>
                    <a:lnTo>
                      <a:pt x="66" y="70"/>
                    </a:lnTo>
                    <a:lnTo>
                      <a:pt x="60" y="65"/>
                    </a:lnTo>
                    <a:lnTo>
                      <a:pt x="49" y="47"/>
                    </a:lnTo>
                    <a:lnTo>
                      <a:pt x="34" y="42"/>
                    </a:lnTo>
                    <a:lnTo>
                      <a:pt x="54" y="18"/>
                    </a:lnTo>
                    <a:lnTo>
                      <a:pt x="49" y="13"/>
                    </a:lnTo>
                    <a:lnTo>
                      <a:pt x="27" y="18"/>
                    </a:lnTo>
                    <a:lnTo>
                      <a:pt x="27" y="9"/>
                    </a:lnTo>
                    <a:lnTo>
                      <a:pt x="44" y="0"/>
                    </a:lnTo>
                    <a:lnTo>
                      <a:pt x="34" y="0"/>
                    </a:lnTo>
                    <a:lnTo>
                      <a:pt x="22" y="0"/>
                    </a:lnTo>
                    <a:lnTo>
                      <a:pt x="12" y="18"/>
                    </a:lnTo>
                    <a:lnTo>
                      <a:pt x="0" y="18"/>
                    </a:lnTo>
                    <a:lnTo>
                      <a:pt x="12" y="23"/>
                    </a:lnTo>
                    <a:lnTo>
                      <a:pt x="17" y="23"/>
                    </a:lnTo>
                    <a:lnTo>
                      <a:pt x="12" y="37"/>
                    </a:lnTo>
                    <a:lnTo>
                      <a:pt x="17" y="37"/>
                    </a:lnTo>
                    <a:lnTo>
                      <a:pt x="17" y="42"/>
                    </a:lnTo>
                    <a:lnTo>
                      <a:pt x="12" y="47"/>
                    </a:lnTo>
                    <a:lnTo>
                      <a:pt x="17" y="47"/>
                    </a:lnTo>
                    <a:lnTo>
                      <a:pt x="22" y="52"/>
                    </a:lnTo>
                    <a:lnTo>
                      <a:pt x="17" y="61"/>
                    </a:lnTo>
                    <a:lnTo>
                      <a:pt x="22" y="65"/>
                    </a:lnTo>
                    <a:lnTo>
                      <a:pt x="34" y="61"/>
                    </a:lnTo>
                    <a:lnTo>
                      <a:pt x="34" y="65"/>
                    </a:lnTo>
                    <a:lnTo>
                      <a:pt x="34" y="70"/>
                    </a:lnTo>
                    <a:lnTo>
                      <a:pt x="44" y="70"/>
                    </a:lnTo>
                    <a:lnTo>
                      <a:pt x="44" y="85"/>
                    </a:lnTo>
                    <a:lnTo>
                      <a:pt x="22" y="85"/>
                    </a:lnTo>
                    <a:lnTo>
                      <a:pt x="27" y="89"/>
                    </a:lnTo>
                    <a:lnTo>
                      <a:pt x="22" y="94"/>
                    </a:lnTo>
                    <a:lnTo>
                      <a:pt x="27" y="94"/>
                    </a:lnTo>
                    <a:lnTo>
                      <a:pt x="27" y="98"/>
                    </a:lnTo>
                    <a:lnTo>
                      <a:pt x="17" y="103"/>
                    </a:lnTo>
                    <a:lnTo>
                      <a:pt x="22" y="113"/>
                    </a:lnTo>
                    <a:lnTo>
                      <a:pt x="27" y="113"/>
                    </a:lnTo>
                    <a:lnTo>
                      <a:pt x="34" y="117"/>
                    </a:lnTo>
                    <a:lnTo>
                      <a:pt x="44" y="113"/>
                    </a:lnTo>
                    <a:lnTo>
                      <a:pt x="44" y="117"/>
                    </a:lnTo>
                    <a:lnTo>
                      <a:pt x="27" y="117"/>
                    </a:lnTo>
                    <a:lnTo>
                      <a:pt x="17" y="136"/>
                    </a:lnTo>
                    <a:close/>
                  </a:path>
                </a:pathLst>
              </a:custGeom>
              <a:grpFill/>
              <a:ln w="4763" cap="rnd">
                <a:solidFill>
                  <a:schemeClr val="bg1"/>
                </a:solidFill>
                <a:prstDash val="solid"/>
                <a:round/>
                <a:headEnd/>
                <a:tailEnd/>
              </a:ln>
            </p:spPr>
            <p:txBody>
              <a:bodyPr/>
              <a:lstStyle/>
              <a:p>
                <a:endParaRPr lang="it-IT"/>
              </a:p>
            </p:txBody>
          </p:sp>
        </p:grpSp>
        <p:grpSp>
          <p:nvGrpSpPr>
            <p:cNvPr id="4652" name="Group 1414"/>
            <p:cNvGrpSpPr>
              <a:grpSpLocks/>
            </p:cNvGrpSpPr>
            <p:nvPr/>
          </p:nvGrpSpPr>
          <p:grpSpPr bwMode="auto">
            <a:xfrm>
              <a:off x="4621723" y="4410709"/>
              <a:ext cx="144256" cy="204119"/>
              <a:chOff x="2930" y="1873"/>
              <a:chExt cx="86" cy="136"/>
            </a:xfrm>
            <a:solidFill>
              <a:schemeClr val="bg1">
                <a:lumMod val="75000"/>
              </a:schemeClr>
            </a:solidFill>
          </p:grpSpPr>
          <p:sp>
            <p:nvSpPr>
              <p:cNvPr id="6813" name="Freeform 1412"/>
              <p:cNvSpPr>
                <a:spLocks/>
              </p:cNvSpPr>
              <p:nvPr/>
            </p:nvSpPr>
            <p:spPr bwMode="auto">
              <a:xfrm>
                <a:off x="2930" y="1873"/>
                <a:ext cx="86" cy="136"/>
              </a:xfrm>
              <a:custGeom>
                <a:avLst/>
                <a:gdLst/>
                <a:ahLst/>
                <a:cxnLst>
                  <a:cxn ang="0">
                    <a:pos x="17" y="136"/>
                  </a:cxn>
                  <a:cxn ang="0">
                    <a:pos x="22" y="126"/>
                  </a:cxn>
                  <a:cxn ang="0">
                    <a:pos x="34" y="136"/>
                  </a:cxn>
                  <a:cxn ang="0">
                    <a:pos x="34" y="126"/>
                  </a:cxn>
                  <a:cxn ang="0">
                    <a:pos x="44" y="122"/>
                  </a:cxn>
                  <a:cxn ang="0">
                    <a:pos x="49" y="126"/>
                  </a:cxn>
                  <a:cxn ang="0">
                    <a:pos x="54" y="122"/>
                  </a:cxn>
                  <a:cxn ang="0">
                    <a:pos x="81" y="122"/>
                  </a:cxn>
                  <a:cxn ang="0">
                    <a:pos x="86" y="117"/>
                  </a:cxn>
                  <a:cxn ang="0">
                    <a:pos x="76" y="117"/>
                  </a:cxn>
                  <a:cxn ang="0">
                    <a:pos x="86" y="98"/>
                  </a:cxn>
                  <a:cxn ang="0">
                    <a:pos x="81" y="94"/>
                  </a:cxn>
                  <a:cxn ang="0">
                    <a:pos x="76" y="94"/>
                  </a:cxn>
                  <a:cxn ang="0">
                    <a:pos x="66" y="94"/>
                  </a:cxn>
                  <a:cxn ang="0">
                    <a:pos x="76" y="89"/>
                  </a:cxn>
                  <a:cxn ang="0">
                    <a:pos x="76" y="85"/>
                  </a:cxn>
                  <a:cxn ang="0">
                    <a:pos x="66" y="70"/>
                  </a:cxn>
                  <a:cxn ang="0">
                    <a:pos x="60" y="65"/>
                  </a:cxn>
                  <a:cxn ang="0">
                    <a:pos x="49" y="47"/>
                  </a:cxn>
                  <a:cxn ang="0">
                    <a:pos x="34" y="42"/>
                  </a:cxn>
                  <a:cxn ang="0">
                    <a:pos x="54" y="18"/>
                  </a:cxn>
                  <a:cxn ang="0">
                    <a:pos x="49" y="13"/>
                  </a:cxn>
                  <a:cxn ang="0">
                    <a:pos x="27" y="18"/>
                  </a:cxn>
                  <a:cxn ang="0">
                    <a:pos x="27" y="9"/>
                  </a:cxn>
                  <a:cxn ang="0">
                    <a:pos x="44" y="0"/>
                  </a:cxn>
                  <a:cxn ang="0">
                    <a:pos x="34" y="0"/>
                  </a:cxn>
                  <a:cxn ang="0">
                    <a:pos x="22" y="0"/>
                  </a:cxn>
                  <a:cxn ang="0">
                    <a:pos x="12" y="18"/>
                  </a:cxn>
                  <a:cxn ang="0">
                    <a:pos x="0" y="18"/>
                  </a:cxn>
                  <a:cxn ang="0">
                    <a:pos x="12" y="23"/>
                  </a:cxn>
                  <a:cxn ang="0">
                    <a:pos x="17" y="23"/>
                  </a:cxn>
                  <a:cxn ang="0">
                    <a:pos x="12" y="37"/>
                  </a:cxn>
                  <a:cxn ang="0">
                    <a:pos x="17" y="37"/>
                  </a:cxn>
                  <a:cxn ang="0">
                    <a:pos x="17" y="42"/>
                  </a:cxn>
                  <a:cxn ang="0">
                    <a:pos x="12" y="47"/>
                  </a:cxn>
                  <a:cxn ang="0">
                    <a:pos x="17" y="47"/>
                  </a:cxn>
                  <a:cxn ang="0">
                    <a:pos x="22" y="52"/>
                  </a:cxn>
                  <a:cxn ang="0">
                    <a:pos x="17" y="61"/>
                  </a:cxn>
                  <a:cxn ang="0">
                    <a:pos x="22" y="65"/>
                  </a:cxn>
                  <a:cxn ang="0">
                    <a:pos x="34" y="61"/>
                  </a:cxn>
                  <a:cxn ang="0">
                    <a:pos x="34" y="65"/>
                  </a:cxn>
                  <a:cxn ang="0">
                    <a:pos x="34" y="70"/>
                  </a:cxn>
                  <a:cxn ang="0">
                    <a:pos x="44" y="70"/>
                  </a:cxn>
                  <a:cxn ang="0">
                    <a:pos x="44" y="85"/>
                  </a:cxn>
                  <a:cxn ang="0">
                    <a:pos x="22" y="85"/>
                  </a:cxn>
                  <a:cxn ang="0">
                    <a:pos x="27" y="89"/>
                  </a:cxn>
                  <a:cxn ang="0">
                    <a:pos x="22" y="94"/>
                  </a:cxn>
                  <a:cxn ang="0">
                    <a:pos x="27" y="94"/>
                  </a:cxn>
                  <a:cxn ang="0">
                    <a:pos x="27" y="98"/>
                  </a:cxn>
                  <a:cxn ang="0">
                    <a:pos x="17" y="103"/>
                  </a:cxn>
                  <a:cxn ang="0">
                    <a:pos x="22" y="113"/>
                  </a:cxn>
                  <a:cxn ang="0">
                    <a:pos x="27" y="113"/>
                  </a:cxn>
                  <a:cxn ang="0">
                    <a:pos x="34" y="117"/>
                  </a:cxn>
                  <a:cxn ang="0">
                    <a:pos x="44" y="113"/>
                  </a:cxn>
                  <a:cxn ang="0">
                    <a:pos x="44" y="117"/>
                  </a:cxn>
                  <a:cxn ang="0">
                    <a:pos x="27" y="117"/>
                  </a:cxn>
                  <a:cxn ang="0">
                    <a:pos x="17" y="136"/>
                  </a:cxn>
                </a:cxnLst>
                <a:rect l="0" t="0" r="r" b="b"/>
                <a:pathLst>
                  <a:path w="86" h="136">
                    <a:moveTo>
                      <a:pt x="17" y="136"/>
                    </a:moveTo>
                    <a:lnTo>
                      <a:pt x="22" y="126"/>
                    </a:lnTo>
                    <a:lnTo>
                      <a:pt x="34" y="136"/>
                    </a:lnTo>
                    <a:lnTo>
                      <a:pt x="34" y="126"/>
                    </a:lnTo>
                    <a:lnTo>
                      <a:pt x="44" y="122"/>
                    </a:lnTo>
                    <a:lnTo>
                      <a:pt x="49" y="126"/>
                    </a:lnTo>
                    <a:lnTo>
                      <a:pt x="54" y="122"/>
                    </a:lnTo>
                    <a:lnTo>
                      <a:pt x="81" y="122"/>
                    </a:lnTo>
                    <a:lnTo>
                      <a:pt x="86" y="117"/>
                    </a:lnTo>
                    <a:lnTo>
                      <a:pt x="76" y="117"/>
                    </a:lnTo>
                    <a:lnTo>
                      <a:pt x="86" y="98"/>
                    </a:lnTo>
                    <a:lnTo>
                      <a:pt x="81" y="94"/>
                    </a:lnTo>
                    <a:lnTo>
                      <a:pt x="76" y="94"/>
                    </a:lnTo>
                    <a:lnTo>
                      <a:pt x="66" y="94"/>
                    </a:lnTo>
                    <a:lnTo>
                      <a:pt x="76" y="89"/>
                    </a:lnTo>
                    <a:lnTo>
                      <a:pt x="76" y="85"/>
                    </a:lnTo>
                    <a:lnTo>
                      <a:pt x="66" y="70"/>
                    </a:lnTo>
                    <a:lnTo>
                      <a:pt x="60" y="65"/>
                    </a:lnTo>
                    <a:lnTo>
                      <a:pt x="49" y="47"/>
                    </a:lnTo>
                    <a:lnTo>
                      <a:pt x="34" y="42"/>
                    </a:lnTo>
                    <a:lnTo>
                      <a:pt x="54" y="18"/>
                    </a:lnTo>
                    <a:lnTo>
                      <a:pt x="49" y="13"/>
                    </a:lnTo>
                    <a:lnTo>
                      <a:pt x="27" y="18"/>
                    </a:lnTo>
                    <a:lnTo>
                      <a:pt x="27" y="9"/>
                    </a:lnTo>
                    <a:lnTo>
                      <a:pt x="44" y="0"/>
                    </a:lnTo>
                    <a:lnTo>
                      <a:pt x="34" y="0"/>
                    </a:lnTo>
                    <a:lnTo>
                      <a:pt x="22" y="0"/>
                    </a:lnTo>
                    <a:lnTo>
                      <a:pt x="12" y="18"/>
                    </a:lnTo>
                    <a:lnTo>
                      <a:pt x="0" y="18"/>
                    </a:lnTo>
                    <a:lnTo>
                      <a:pt x="12" y="23"/>
                    </a:lnTo>
                    <a:lnTo>
                      <a:pt x="17" y="23"/>
                    </a:lnTo>
                    <a:lnTo>
                      <a:pt x="12" y="37"/>
                    </a:lnTo>
                    <a:lnTo>
                      <a:pt x="17" y="37"/>
                    </a:lnTo>
                    <a:lnTo>
                      <a:pt x="17" y="42"/>
                    </a:lnTo>
                    <a:lnTo>
                      <a:pt x="12" y="47"/>
                    </a:lnTo>
                    <a:lnTo>
                      <a:pt x="17" y="47"/>
                    </a:lnTo>
                    <a:lnTo>
                      <a:pt x="22" y="52"/>
                    </a:lnTo>
                    <a:lnTo>
                      <a:pt x="17" y="61"/>
                    </a:lnTo>
                    <a:lnTo>
                      <a:pt x="22" y="65"/>
                    </a:lnTo>
                    <a:lnTo>
                      <a:pt x="34" y="61"/>
                    </a:lnTo>
                    <a:lnTo>
                      <a:pt x="34" y="65"/>
                    </a:lnTo>
                    <a:lnTo>
                      <a:pt x="34" y="70"/>
                    </a:lnTo>
                    <a:lnTo>
                      <a:pt x="44" y="70"/>
                    </a:lnTo>
                    <a:lnTo>
                      <a:pt x="44" y="85"/>
                    </a:lnTo>
                    <a:lnTo>
                      <a:pt x="22" y="85"/>
                    </a:lnTo>
                    <a:lnTo>
                      <a:pt x="27" y="89"/>
                    </a:lnTo>
                    <a:lnTo>
                      <a:pt x="22" y="94"/>
                    </a:lnTo>
                    <a:lnTo>
                      <a:pt x="27" y="94"/>
                    </a:lnTo>
                    <a:lnTo>
                      <a:pt x="27" y="98"/>
                    </a:lnTo>
                    <a:lnTo>
                      <a:pt x="17" y="103"/>
                    </a:lnTo>
                    <a:lnTo>
                      <a:pt x="22" y="113"/>
                    </a:lnTo>
                    <a:lnTo>
                      <a:pt x="27" y="113"/>
                    </a:lnTo>
                    <a:lnTo>
                      <a:pt x="34" y="117"/>
                    </a:lnTo>
                    <a:lnTo>
                      <a:pt x="44" y="113"/>
                    </a:lnTo>
                    <a:lnTo>
                      <a:pt x="44" y="117"/>
                    </a:lnTo>
                    <a:lnTo>
                      <a:pt x="27" y="117"/>
                    </a:lnTo>
                    <a:lnTo>
                      <a:pt x="17" y="136"/>
                    </a:lnTo>
                    <a:close/>
                  </a:path>
                </a:pathLst>
              </a:custGeom>
              <a:grpFill/>
              <a:ln w="9525">
                <a:solidFill>
                  <a:schemeClr val="bg1"/>
                </a:solidFill>
                <a:round/>
                <a:headEnd/>
                <a:tailEnd/>
              </a:ln>
            </p:spPr>
            <p:txBody>
              <a:bodyPr/>
              <a:lstStyle/>
              <a:p>
                <a:endParaRPr lang="it-IT"/>
              </a:p>
            </p:txBody>
          </p:sp>
          <p:sp>
            <p:nvSpPr>
              <p:cNvPr id="6814" name="Freeform 1413"/>
              <p:cNvSpPr>
                <a:spLocks/>
              </p:cNvSpPr>
              <p:nvPr/>
            </p:nvSpPr>
            <p:spPr bwMode="auto">
              <a:xfrm>
                <a:off x="2930" y="1873"/>
                <a:ext cx="86" cy="136"/>
              </a:xfrm>
              <a:custGeom>
                <a:avLst/>
                <a:gdLst/>
                <a:ahLst/>
                <a:cxnLst>
                  <a:cxn ang="0">
                    <a:pos x="17" y="136"/>
                  </a:cxn>
                  <a:cxn ang="0">
                    <a:pos x="22" y="126"/>
                  </a:cxn>
                  <a:cxn ang="0">
                    <a:pos x="34" y="136"/>
                  </a:cxn>
                  <a:cxn ang="0">
                    <a:pos x="34" y="126"/>
                  </a:cxn>
                  <a:cxn ang="0">
                    <a:pos x="44" y="122"/>
                  </a:cxn>
                  <a:cxn ang="0">
                    <a:pos x="49" y="126"/>
                  </a:cxn>
                  <a:cxn ang="0">
                    <a:pos x="54" y="122"/>
                  </a:cxn>
                  <a:cxn ang="0">
                    <a:pos x="81" y="122"/>
                  </a:cxn>
                  <a:cxn ang="0">
                    <a:pos x="86" y="117"/>
                  </a:cxn>
                  <a:cxn ang="0">
                    <a:pos x="76" y="117"/>
                  </a:cxn>
                  <a:cxn ang="0">
                    <a:pos x="86" y="98"/>
                  </a:cxn>
                  <a:cxn ang="0">
                    <a:pos x="81" y="94"/>
                  </a:cxn>
                  <a:cxn ang="0">
                    <a:pos x="76" y="94"/>
                  </a:cxn>
                  <a:cxn ang="0">
                    <a:pos x="66" y="94"/>
                  </a:cxn>
                  <a:cxn ang="0">
                    <a:pos x="76" y="89"/>
                  </a:cxn>
                  <a:cxn ang="0">
                    <a:pos x="76" y="85"/>
                  </a:cxn>
                  <a:cxn ang="0">
                    <a:pos x="66" y="70"/>
                  </a:cxn>
                  <a:cxn ang="0">
                    <a:pos x="60" y="65"/>
                  </a:cxn>
                  <a:cxn ang="0">
                    <a:pos x="49" y="47"/>
                  </a:cxn>
                  <a:cxn ang="0">
                    <a:pos x="34" y="42"/>
                  </a:cxn>
                  <a:cxn ang="0">
                    <a:pos x="54" y="18"/>
                  </a:cxn>
                  <a:cxn ang="0">
                    <a:pos x="49" y="13"/>
                  </a:cxn>
                  <a:cxn ang="0">
                    <a:pos x="27" y="18"/>
                  </a:cxn>
                  <a:cxn ang="0">
                    <a:pos x="27" y="9"/>
                  </a:cxn>
                  <a:cxn ang="0">
                    <a:pos x="44" y="0"/>
                  </a:cxn>
                  <a:cxn ang="0">
                    <a:pos x="34" y="0"/>
                  </a:cxn>
                  <a:cxn ang="0">
                    <a:pos x="22" y="0"/>
                  </a:cxn>
                  <a:cxn ang="0">
                    <a:pos x="12" y="18"/>
                  </a:cxn>
                  <a:cxn ang="0">
                    <a:pos x="0" y="18"/>
                  </a:cxn>
                  <a:cxn ang="0">
                    <a:pos x="12" y="23"/>
                  </a:cxn>
                  <a:cxn ang="0">
                    <a:pos x="17" y="23"/>
                  </a:cxn>
                  <a:cxn ang="0">
                    <a:pos x="12" y="37"/>
                  </a:cxn>
                  <a:cxn ang="0">
                    <a:pos x="17" y="37"/>
                  </a:cxn>
                  <a:cxn ang="0">
                    <a:pos x="17" y="42"/>
                  </a:cxn>
                  <a:cxn ang="0">
                    <a:pos x="12" y="47"/>
                  </a:cxn>
                  <a:cxn ang="0">
                    <a:pos x="17" y="47"/>
                  </a:cxn>
                  <a:cxn ang="0">
                    <a:pos x="22" y="52"/>
                  </a:cxn>
                  <a:cxn ang="0">
                    <a:pos x="17" y="61"/>
                  </a:cxn>
                  <a:cxn ang="0">
                    <a:pos x="22" y="65"/>
                  </a:cxn>
                  <a:cxn ang="0">
                    <a:pos x="34" y="61"/>
                  </a:cxn>
                  <a:cxn ang="0">
                    <a:pos x="34" y="65"/>
                  </a:cxn>
                  <a:cxn ang="0">
                    <a:pos x="34" y="70"/>
                  </a:cxn>
                  <a:cxn ang="0">
                    <a:pos x="44" y="70"/>
                  </a:cxn>
                  <a:cxn ang="0">
                    <a:pos x="44" y="85"/>
                  </a:cxn>
                  <a:cxn ang="0">
                    <a:pos x="22" y="85"/>
                  </a:cxn>
                  <a:cxn ang="0">
                    <a:pos x="27" y="89"/>
                  </a:cxn>
                  <a:cxn ang="0">
                    <a:pos x="22" y="94"/>
                  </a:cxn>
                  <a:cxn ang="0">
                    <a:pos x="27" y="94"/>
                  </a:cxn>
                  <a:cxn ang="0">
                    <a:pos x="27" y="98"/>
                  </a:cxn>
                  <a:cxn ang="0">
                    <a:pos x="17" y="103"/>
                  </a:cxn>
                  <a:cxn ang="0">
                    <a:pos x="22" y="113"/>
                  </a:cxn>
                  <a:cxn ang="0">
                    <a:pos x="27" y="113"/>
                  </a:cxn>
                  <a:cxn ang="0">
                    <a:pos x="34" y="117"/>
                  </a:cxn>
                  <a:cxn ang="0">
                    <a:pos x="44" y="113"/>
                  </a:cxn>
                  <a:cxn ang="0">
                    <a:pos x="44" y="117"/>
                  </a:cxn>
                  <a:cxn ang="0">
                    <a:pos x="27" y="117"/>
                  </a:cxn>
                  <a:cxn ang="0">
                    <a:pos x="17" y="136"/>
                  </a:cxn>
                </a:cxnLst>
                <a:rect l="0" t="0" r="r" b="b"/>
                <a:pathLst>
                  <a:path w="86" h="136">
                    <a:moveTo>
                      <a:pt x="17" y="136"/>
                    </a:moveTo>
                    <a:lnTo>
                      <a:pt x="22" y="126"/>
                    </a:lnTo>
                    <a:lnTo>
                      <a:pt x="34" y="136"/>
                    </a:lnTo>
                    <a:lnTo>
                      <a:pt x="34" y="126"/>
                    </a:lnTo>
                    <a:lnTo>
                      <a:pt x="44" y="122"/>
                    </a:lnTo>
                    <a:lnTo>
                      <a:pt x="49" y="126"/>
                    </a:lnTo>
                    <a:lnTo>
                      <a:pt x="54" y="122"/>
                    </a:lnTo>
                    <a:lnTo>
                      <a:pt x="81" y="122"/>
                    </a:lnTo>
                    <a:lnTo>
                      <a:pt x="86" y="117"/>
                    </a:lnTo>
                    <a:lnTo>
                      <a:pt x="76" y="117"/>
                    </a:lnTo>
                    <a:lnTo>
                      <a:pt x="86" y="98"/>
                    </a:lnTo>
                    <a:lnTo>
                      <a:pt x="81" y="94"/>
                    </a:lnTo>
                    <a:lnTo>
                      <a:pt x="76" y="94"/>
                    </a:lnTo>
                    <a:lnTo>
                      <a:pt x="66" y="94"/>
                    </a:lnTo>
                    <a:lnTo>
                      <a:pt x="76" y="89"/>
                    </a:lnTo>
                    <a:lnTo>
                      <a:pt x="76" y="85"/>
                    </a:lnTo>
                    <a:lnTo>
                      <a:pt x="66" y="70"/>
                    </a:lnTo>
                    <a:lnTo>
                      <a:pt x="60" y="65"/>
                    </a:lnTo>
                    <a:lnTo>
                      <a:pt x="49" y="47"/>
                    </a:lnTo>
                    <a:lnTo>
                      <a:pt x="34" y="42"/>
                    </a:lnTo>
                    <a:lnTo>
                      <a:pt x="54" y="18"/>
                    </a:lnTo>
                    <a:lnTo>
                      <a:pt x="49" y="13"/>
                    </a:lnTo>
                    <a:lnTo>
                      <a:pt x="27" y="18"/>
                    </a:lnTo>
                    <a:lnTo>
                      <a:pt x="27" y="9"/>
                    </a:lnTo>
                    <a:lnTo>
                      <a:pt x="44" y="0"/>
                    </a:lnTo>
                    <a:lnTo>
                      <a:pt x="34" y="0"/>
                    </a:lnTo>
                    <a:lnTo>
                      <a:pt x="22" y="0"/>
                    </a:lnTo>
                    <a:lnTo>
                      <a:pt x="12" y="18"/>
                    </a:lnTo>
                    <a:lnTo>
                      <a:pt x="0" y="18"/>
                    </a:lnTo>
                    <a:lnTo>
                      <a:pt x="12" y="23"/>
                    </a:lnTo>
                    <a:lnTo>
                      <a:pt x="17" y="23"/>
                    </a:lnTo>
                    <a:lnTo>
                      <a:pt x="12" y="37"/>
                    </a:lnTo>
                    <a:lnTo>
                      <a:pt x="17" y="37"/>
                    </a:lnTo>
                    <a:lnTo>
                      <a:pt x="17" y="42"/>
                    </a:lnTo>
                    <a:lnTo>
                      <a:pt x="12" y="47"/>
                    </a:lnTo>
                    <a:lnTo>
                      <a:pt x="17" y="47"/>
                    </a:lnTo>
                    <a:lnTo>
                      <a:pt x="22" y="52"/>
                    </a:lnTo>
                    <a:lnTo>
                      <a:pt x="17" y="61"/>
                    </a:lnTo>
                    <a:lnTo>
                      <a:pt x="22" y="65"/>
                    </a:lnTo>
                    <a:lnTo>
                      <a:pt x="34" y="61"/>
                    </a:lnTo>
                    <a:lnTo>
                      <a:pt x="34" y="65"/>
                    </a:lnTo>
                    <a:lnTo>
                      <a:pt x="34" y="70"/>
                    </a:lnTo>
                    <a:lnTo>
                      <a:pt x="44" y="70"/>
                    </a:lnTo>
                    <a:lnTo>
                      <a:pt x="44" y="85"/>
                    </a:lnTo>
                    <a:lnTo>
                      <a:pt x="22" y="85"/>
                    </a:lnTo>
                    <a:lnTo>
                      <a:pt x="27" y="89"/>
                    </a:lnTo>
                    <a:lnTo>
                      <a:pt x="22" y="94"/>
                    </a:lnTo>
                    <a:lnTo>
                      <a:pt x="27" y="94"/>
                    </a:lnTo>
                    <a:lnTo>
                      <a:pt x="27" y="98"/>
                    </a:lnTo>
                    <a:lnTo>
                      <a:pt x="17" y="103"/>
                    </a:lnTo>
                    <a:lnTo>
                      <a:pt x="22" y="113"/>
                    </a:lnTo>
                    <a:lnTo>
                      <a:pt x="27" y="113"/>
                    </a:lnTo>
                    <a:lnTo>
                      <a:pt x="34" y="117"/>
                    </a:lnTo>
                    <a:lnTo>
                      <a:pt x="44" y="113"/>
                    </a:lnTo>
                    <a:lnTo>
                      <a:pt x="44" y="117"/>
                    </a:lnTo>
                    <a:lnTo>
                      <a:pt x="27" y="117"/>
                    </a:lnTo>
                    <a:lnTo>
                      <a:pt x="17" y="136"/>
                    </a:lnTo>
                  </a:path>
                </a:pathLst>
              </a:custGeom>
              <a:grpFill/>
              <a:ln w="4763" cap="rnd">
                <a:solidFill>
                  <a:schemeClr val="bg1"/>
                </a:solidFill>
                <a:prstDash val="solid"/>
                <a:round/>
                <a:headEnd/>
                <a:tailEnd/>
              </a:ln>
            </p:spPr>
            <p:txBody>
              <a:bodyPr/>
              <a:lstStyle/>
              <a:p>
                <a:endParaRPr lang="it-IT"/>
              </a:p>
            </p:txBody>
          </p:sp>
        </p:grpSp>
        <p:grpSp>
          <p:nvGrpSpPr>
            <p:cNvPr id="4653" name="Group 1417"/>
            <p:cNvGrpSpPr>
              <a:grpSpLocks/>
            </p:cNvGrpSpPr>
            <p:nvPr/>
          </p:nvGrpSpPr>
          <p:grpSpPr bwMode="auto">
            <a:xfrm>
              <a:off x="4881719" y="4748407"/>
              <a:ext cx="18451" cy="36022"/>
              <a:chOff x="3085" y="2098"/>
              <a:chExt cx="11" cy="24"/>
            </a:xfrm>
            <a:solidFill>
              <a:schemeClr val="bg1">
                <a:lumMod val="75000"/>
              </a:schemeClr>
            </a:solidFill>
          </p:grpSpPr>
          <p:sp>
            <p:nvSpPr>
              <p:cNvPr id="6811" name="Freeform 1415"/>
              <p:cNvSpPr>
                <a:spLocks/>
              </p:cNvSpPr>
              <p:nvPr/>
            </p:nvSpPr>
            <p:spPr bwMode="auto">
              <a:xfrm>
                <a:off x="3085" y="2098"/>
                <a:ext cx="11" cy="24"/>
              </a:xfrm>
              <a:custGeom>
                <a:avLst/>
                <a:gdLst/>
                <a:ahLst/>
                <a:cxnLst>
                  <a:cxn ang="0">
                    <a:pos x="0" y="4"/>
                  </a:cxn>
                  <a:cxn ang="0">
                    <a:pos x="0" y="19"/>
                  </a:cxn>
                  <a:cxn ang="0">
                    <a:pos x="11" y="24"/>
                  </a:cxn>
                  <a:cxn ang="0">
                    <a:pos x="11" y="0"/>
                  </a:cxn>
                  <a:cxn ang="0">
                    <a:pos x="0" y="4"/>
                  </a:cxn>
                </a:cxnLst>
                <a:rect l="0" t="0" r="r" b="b"/>
                <a:pathLst>
                  <a:path w="11" h="24">
                    <a:moveTo>
                      <a:pt x="0" y="4"/>
                    </a:moveTo>
                    <a:lnTo>
                      <a:pt x="0" y="19"/>
                    </a:lnTo>
                    <a:lnTo>
                      <a:pt x="11" y="24"/>
                    </a:lnTo>
                    <a:lnTo>
                      <a:pt x="11" y="0"/>
                    </a:lnTo>
                    <a:lnTo>
                      <a:pt x="0" y="4"/>
                    </a:lnTo>
                    <a:close/>
                  </a:path>
                </a:pathLst>
              </a:custGeom>
              <a:grpFill/>
              <a:ln w="9525">
                <a:solidFill>
                  <a:schemeClr val="bg1"/>
                </a:solidFill>
                <a:round/>
                <a:headEnd/>
                <a:tailEnd/>
              </a:ln>
            </p:spPr>
            <p:txBody>
              <a:bodyPr/>
              <a:lstStyle/>
              <a:p>
                <a:endParaRPr lang="it-IT"/>
              </a:p>
            </p:txBody>
          </p:sp>
          <p:sp>
            <p:nvSpPr>
              <p:cNvPr id="6812" name="Freeform 1416"/>
              <p:cNvSpPr>
                <a:spLocks/>
              </p:cNvSpPr>
              <p:nvPr/>
            </p:nvSpPr>
            <p:spPr bwMode="auto">
              <a:xfrm>
                <a:off x="3085" y="2098"/>
                <a:ext cx="11" cy="24"/>
              </a:xfrm>
              <a:custGeom>
                <a:avLst/>
                <a:gdLst/>
                <a:ahLst/>
                <a:cxnLst>
                  <a:cxn ang="0">
                    <a:pos x="0" y="4"/>
                  </a:cxn>
                  <a:cxn ang="0">
                    <a:pos x="0" y="19"/>
                  </a:cxn>
                  <a:cxn ang="0">
                    <a:pos x="11" y="24"/>
                  </a:cxn>
                  <a:cxn ang="0">
                    <a:pos x="11" y="0"/>
                  </a:cxn>
                  <a:cxn ang="0">
                    <a:pos x="0" y="4"/>
                  </a:cxn>
                </a:cxnLst>
                <a:rect l="0" t="0" r="r" b="b"/>
                <a:pathLst>
                  <a:path w="11" h="24">
                    <a:moveTo>
                      <a:pt x="0" y="4"/>
                    </a:moveTo>
                    <a:lnTo>
                      <a:pt x="0" y="19"/>
                    </a:lnTo>
                    <a:lnTo>
                      <a:pt x="11" y="24"/>
                    </a:lnTo>
                    <a:lnTo>
                      <a:pt x="11" y="0"/>
                    </a:lnTo>
                    <a:lnTo>
                      <a:pt x="0" y="4"/>
                    </a:lnTo>
                    <a:close/>
                  </a:path>
                </a:pathLst>
              </a:custGeom>
              <a:grpFill/>
              <a:ln w="4763" cap="rnd">
                <a:solidFill>
                  <a:schemeClr val="bg1"/>
                </a:solidFill>
                <a:prstDash val="solid"/>
                <a:round/>
                <a:headEnd/>
                <a:tailEnd/>
              </a:ln>
            </p:spPr>
            <p:txBody>
              <a:bodyPr/>
              <a:lstStyle/>
              <a:p>
                <a:endParaRPr lang="it-IT"/>
              </a:p>
            </p:txBody>
          </p:sp>
        </p:grpSp>
        <p:grpSp>
          <p:nvGrpSpPr>
            <p:cNvPr id="4654" name="Group 1420"/>
            <p:cNvGrpSpPr>
              <a:grpSpLocks/>
            </p:cNvGrpSpPr>
            <p:nvPr/>
          </p:nvGrpSpPr>
          <p:grpSpPr bwMode="auto">
            <a:xfrm>
              <a:off x="4881719" y="4748407"/>
              <a:ext cx="18451" cy="36022"/>
              <a:chOff x="3085" y="2098"/>
              <a:chExt cx="11" cy="24"/>
            </a:xfrm>
            <a:solidFill>
              <a:schemeClr val="bg1">
                <a:lumMod val="75000"/>
              </a:schemeClr>
            </a:solidFill>
          </p:grpSpPr>
          <p:sp>
            <p:nvSpPr>
              <p:cNvPr id="6809" name="Freeform 1418"/>
              <p:cNvSpPr>
                <a:spLocks/>
              </p:cNvSpPr>
              <p:nvPr/>
            </p:nvSpPr>
            <p:spPr bwMode="auto">
              <a:xfrm>
                <a:off x="3085" y="2098"/>
                <a:ext cx="11" cy="24"/>
              </a:xfrm>
              <a:custGeom>
                <a:avLst/>
                <a:gdLst/>
                <a:ahLst/>
                <a:cxnLst>
                  <a:cxn ang="0">
                    <a:pos x="0" y="4"/>
                  </a:cxn>
                  <a:cxn ang="0">
                    <a:pos x="0" y="19"/>
                  </a:cxn>
                  <a:cxn ang="0">
                    <a:pos x="11" y="24"/>
                  </a:cxn>
                  <a:cxn ang="0">
                    <a:pos x="11" y="0"/>
                  </a:cxn>
                  <a:cxn ang="0">
                    <a:pos x="0" y="4"/>
                  </a:cxn>
                </a:cxnLst>
                <a:rect l="0" t="0" r="r" b="b"/>
                <a:pathLst>
                  <a:path w="11" h="24">
                    <a:moveTo>
                      <a:pt x="0" y="4"/>
                    </a:moveTo>
                    <a:lnTo>
                      <a:pt x="0" y="19"/>
                    </a:lnTo>
                    <a:lnTo>
                      <a:pt x="11" y="24"/>
                    </a:lnTo>
                    <a:lnTo>
                      <a:pt x="11" y="0"/>
                    </a:lnTo>
                    <a:lnTo>
                      <a:pt x="0" y="4"/>
                    </a:lnTo>
                    <a:close/>
                  </a:path>
                </a:pathLst>
              </a:custGeom>
              <a:grpFill/>
              <a:ln w="9525">
                <a:solidFill>
                  <a:schemeClr val="bg1"/>
                </a:solidFill>
                <a:round/>
                <a:headEnd/>
                <a:tailEnd/>
              </a:ln>
            </p:spPr>
            <p:txBody>
              <a:bodyPr/>
              <a:lstStyle/>
              <a:p>
                <a:endParaRPr lang="it-IT"/>
              </a:p>
            </p:txBody>
          </p:sp>
          <p:sp>
            <p:nvSpPr>
              <p:cNvPr id="6810" name="Freeform 1419"/>
              <p:cNvSpPr>
                <a:spLocks/>
              </p:cNvSpPr>
              <p:nvPr/>
            </p:nvSpPr>
            <p:spPr bwMode="auto">
              <a:xfrm>
                <a:off x="3085" y="2098"/>
                <a:ext cx="11" cy="24"/>
              </a:xfrm>
              <a:custGeom>
                <a:avLst/>
                <a:gdLst/>
                <a:ahLst/>
                <a:cxnLst>
                  <a:cxn ang="0">
                    <a:pos x="0" y="4"/>
                  </a:cxn>
                  <a:cxn ang="0">
                    <a:pos x="0" y="19"/>
                  </a:cxn>
                  <a:cxn ang="0">
                    <a:pos x="11" y="24"/>
                  </a:cxn>
                  <a:cxn ang="0">
                    <a:pos x="11" y="0"/>
                  </a:cxn>
                  <a:cxn ang="0">
                    <a:pos x="0" y="4"/>
                  </a:cxn>
                </a:cxnLst>
                <a:rect l="0" t="0" r="r" b="b"/>
                <a:pathLst>
                  <a:path w="11" h="24">
                    <a:moveTo>
                      <a:pt x="0" y="4"/>
                    </a:moveTo>
                    <a:lnTo>
                      <a:pt x="0" y="19"/>
                    </a:lnTo>
                    <a:lnTo>
                      <a:pt x="11" y="24"/>
                    </a:lnTo>
                    <a:lnTo>
                      <a:pt x="11" y="0"/>
                    </a:lnTo>
                    <a:lnTo>
                      <a:pt x="0" y="4"/>
                    </a:lnTo>
                  </a:path>
                </a:pathLst>
              </a:custGeom>
              <a:grpFill/>
              <a:ln w="4763" cap="rnd">
                <a:solidFill>
                  <a:schemeClr val="bg1"/>
                </a:solidFill>
                <a:prstDash val="solid"/>
                <a:round/>
                <a:headEnd/>
                <a:tailEnd/>
              </a:ln>
            </p:spPr>
            <p:txBody>
              <a:bodyPr/>
              <a:lstStyle/>
              <a:p>
                <a:endParaRPr lang="it-IT"/>
              </a:p>
            </p:txBody>
          </p:sp>
        </p:grpSp>
        <p:grpSp>
          <p:nvGrpSpPr>
            <p:cNvPr id="4655" name="Group 1423"/>
            <p:cNvGrpSpPr>
              <a:grpSpLocks/>
            </p:cNvGrpSpPr>
            <p:nvPr/>
          </p:nvGrpSpPr>
          <p:grpSpPr bwMode="auto">
            <a:xfrm>
              <a:off x="4875009" y="4784428"/>
              <a:ext cx="35226" cy="42024"/>
              <a:chOff x="3081" y="2122"/>
              <a:chExt cx="21" cy="28"/>
            </a:xfrm>
            <a:solidFill>
              <a:schemeClr val="bg1">
                <a:lumMod val="75000"/>
              </a:schemeClr>
            </a:solidFill>
          </p:grpSpPr>
          <p:sp>
            <p:nvSpPr>
              <p:cNvPr id="6807" name="Freeform 1421"/>
              <p:cNvSpPr>
                <a:spLocks/>
              </p:cNvSpPr>
              <p:nvPr/>
            </p:nvSpPr>
            <p:spPr bwMode="auto">
              <a:xfrm>
                <a:off x="3081" y="2122"/>
                <a:ext cx="21" cy="28"/>
              </a:xfrm>
              <a:custGeom>
                <a:avLst/>
                <a:gdLst/>
                <a:ahLst/>
                <a:cxnLst>
                  <a:cxn ang="0">
                    <a:pos x="0" y="0"/>
                  </a:cxn>
                  <a:cxn ang="0">
                    <a:pos x="5" y="24"/>
                  </a:cxn>
                  <a:cxn ang="0">
                    <a:pos x="5" y="28"/>
                  </a:cxn>
                  <a:cxn ang="0">
                    <a:pos x="15" y="24"/>
                  </a:cxn>
                  <a:cxn ang="0">
                    <a:pos x="21" y="4"/>
                  </a:cxn>
                  <a:cxn ang="0">
                    <a:pos x="15" y="0"/>
                  </a:cxn>
                  <a:cxn ang="0">
                    <a:pos x="0" y="0"/>
                  </a:cxn>
                </a:cxnLst>
                <a:rect l="0" t="0" r="r" b="b"/>
                <a:pathLst>
                  <a:path w="21" h="28">
                    <a:moveTo>
                      <a:pt x="0" y="0"/>
                    </a:moveTo>
                    <a:lnTo>
                      <a:pt x="5" y="24"/>
                    </a:lnTo>
                    <a:lnTo>
                      <a:pt x="5" y="28"/>
                    </a:lnTo>
                    <a:lnTo>
                      <a:pt x="15" y="24"/>
                    </a:lnTo>
                    <a:lnTo>
                      <a:pt x="21" y="4"/>
                    </a:lnTo>
                    <a:lnTo>
                      <a:pt x="15" y="0"/>
                    </a:lnTo>
                    <a:lnTo>
                      <a:pt x="0" y="0"/>
                    </a:lnTo>
                    <a:close/>
                  </a:path>
                </a:pathLst>
              </a:custGeom>
              <a:grpFill/>
              <a:ln w="9525">
                <a:solidFill>
                  <a:schemeClr val="bg1"/>
                </a:solidFill>
                <a:round/>
                <a:headEnd/>
                <a:tailEnd/>
              </a:ln>
            </p:spPr>
            <p:txBody>
              <a:bodyPr/>
              <a:lstStyle/>
              <a:p>
                <a:endParaRPr lang="it-IT"/>
              </a:p>
            </p:txBody>
          </p:sp>
          <p:sp>
            <p:nvSpPr>
              <p:cNvPr id="6808" name="Freeform 1422"/>
              <p:cNvSpPr>
                <a:spLocks/>
              </p:cNvSpPr>
              <p:nvPr/>
            </p:nvSpPr>
            <p:spPr bwMode="auto">
              <a:xfrm>
                <a:off x="3081" y="2122"/>
                <a:ext cx="21" cy="28"/>
              </a:xfrm>
              <a:custGeom>
                <a:avLst/>
                <a:gdLst/>
                <a:ahLst/>
                <a:cxnLst>
                  <a:cxn ang="0">
                    <a:pos x="0" y="0"/>
                  </a:cxn>
                  <a:cxn ang="0">
                    <a:pos x="5" y="24"/>
                  </a:cxn>
                  <a:cxn ang="0">
                    <a:pos x="5" y="28"/>
                  </a:cxn>
                  <a:cxn ang="0">
                    <a:pos x="15" y="24"/>
                  </a:cxn>
                  <a:cxn ang="0">
                    <a:pos x="21" y="4"/>
                  </a:cxn>
                  <a:cxn ang="0">
                    <a:pos x="15" y="0"/>
                  </a:cxn>
                  <a:cxn ang="0">
                    <a:pos x="0" y="0"/>
                  </a:cxn>
                </a:cxnLst>
                <a:rect l="0" t="0" r="r" b="b"/>
                <a:pathLst>
                  <a:path w="21" h="28">
                    <a:moveTo>
                      <a:pt x="0" y="0"/>
                    </a:moveTo>
                    <a:lnTo>
                      <a:pt x="5" y="24"/>
                    </a:lnTo>
                    <a:lnTo>
                      <a:pt x="5" y="28"/>
                    </a:lnTo>
                    <a:lnTo>
                      <a:pt x="15" y="24"/>
                    </a:lnTo>
                    <a:lnTo>
                      <a:pt x="21" y="4"/>
                    </a:lnTo>
                    <a:lnTo>
                      <a:pt x="15"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4656" name="Group 1426"/>
            <p:cNvGrpSpPr>
              <a:grpSpLocks/>
            </p:cNvGrpSpPr>
            <p:nvPr/>
          </p:nvGrpSpPr>
          <p:grpSpPr bwMode="auto">
            <a:xfrm>
              <a:off x="4875009" y="4784428"/>
              <a:ext cx="35226" cy="42024"/>
              <a:chOff x="3081" y="2122"/>
              <a:chExt cx="21" cy="28"/>
            </a:xfrm>
            <a:solidFill>
              <a:schemeClr val="bg1">
                <a:lumMod val="75000"/>
              </a:schemeClr>
            </a:solidFill>
          </p:grpSpPr>
          <p:sp>
            <p:nvSpPr>
              <p:cNvPr id="6805" name="Freeform 1424"/>
              <p:cNvSpPr>
                <a:spLocks/>
              </p:cNvSpPr>
              <p:nvPr/>
            </p:nvSpPr>
            <p:spPr bwMode="auto">
              <a:xfrm>
                <a:off x="3081" y="2122"/>
                <a:ext cx="21" cy="28"/>
              </a:xfrm>
              <a:custGeom>
                <a:avLst/>
                <a:gdLst/>
                <a:ahLst/>
                <a:cxnLst>
                  <a:cxn ang="0">
                    <a:pos x="0" y="0"/>
                  </a:cxn>
                  <a:cxn ang="0">
                    <a:pos x="5" y="24"/>
                  </a:cxn>
                  <a:cxn ang="0">
                    <a:pos x="5" y="28"/>
                  </a:cxn>
                  <a:cxn ang="0">
                    <a:pos x="15" y="24"/>
                  </a:cxn>
                  <a:cxn ang="0">
                    <a:pos x="21" y="4"/>
                  </a:cxn>
                  <a:cxn ang="0">
                    <a:pos x="15" y="0"/>
                  </a:cxn>
                  <a:cxn ang="0">
                    <a:pos x="0" y="0"/>
                  </a:cxn>
                </a:cxnLst>
                <a:rect l="0" t="0" r="r" b="b"/>
                <a:pathLst>
                  <a:path w="21" h="28">
                    <a:moveTo>
                      <a:pt x="0" y="0"/>
                    </a:moveTo>
                    <a:lnTo>
                      <a:pt x="5" y="24"/>
                    </a:lnTo>
                    <a:lnTo>
                      <a:pt x="5" y="28"/>
                    </a:lnTo>
                    <a:lnTo>
                      <a:pt x="15" y="24"/>
                    </a:lnTo>
                    <a:lnTo>
                      <a:pt x="21" y="4"/>
                    </a:lnTo>
                    <a:lnTo>
                      <a:pt x="15" y="0"/>
                    </a:lnTo>
                    <a:lnTo>
                      <a:pt x="0" y="0"/>
                    </a:lnTo>
                    <a:close/>
                  </a:path>
                </a:pathLst>
              </a:custGeom>
              <a:grpFill/>
              <a:ln w="9525">
                <a:solidFill>
                  <a:schemeClr val="bg1"/>
                </a:solidFill>
                <a:round/>
                <a:headEnd/>
                <a:tailEnd/>
              </a:ln>
            </p:spPr>
            <p:txBody>
              <a:bodyPr/>
              <a:lstStyle/>
              <a:p>
                <a:endParaRPr lang="it-IT"/>
              </a:p>
            </p:txBody>
          </p:sp>
          <p:sp>
            <p:nvSpPr>
              <p:cNvPr id="6806" name="Freeform 1425"/>
              <p:cNvSpPr>
                <a:spLocks/>
              </p:cNvSpPr>
              <p:nvPr/>
            </p:nvSpPr>
            <p:spPr bwMode="auto">
              <a:xfrm>
                <a:off x="3081" y="2122"/>
                <a:ext cx="21" cy="28"/>
              </a:xfrm>
              <a:custGeom>
                <a:avLst/>
                <a:gdLst/>
                <a:ahLst/>
                <a:cxnLst>
                  <a:cxn ang="0">
                    <a:pos x="0" y="0"/>
                  </a:cxn>
                  <a:cxn ang="0">
                    <a:pos x="5" y="24"/>
                  </a:cxn>
                  <a:cxn ang="0">
                    <a:pos x="5" y="28"/>
                  </a:cxn>
                  <a:cxn ang="0">
                    <a:pos x="15" y="24"/>
                  </a:cxn>
                  <a:cxn ang="0">
                    <a:pos x="21" y="4"/>
                  </a:cxn>
                  <a:cxn ang="0">
                    <a:pos x="15" y="0"/>
                  </a:cxn>
                  <a:cxn ang="0">
                    <a:pos x="0" y="0"/>
                  </a:cxn>
                </a:cxnLst>
                <a:rect l="0" t="0" r="r" b="b"/>
                <a:pathLst>
                  <a:path w="21" h="28">
                    <a:moveTo>
                      <a:pt x="0" y="0"/>
                    </a:moveTo>
                    <a:lnTo>
                      <a:pt x="5" y="24"/>
                    </a:lnTo>
                    <a:lnTo>
                      <a:pt x="5" y="28"/>
                    </a:lnTo>
                    <a:lnTo>
                      <a:pt x="15" y="24"/>
                    </a:lnTo>
                    <a:lnTo>
                      <a:pt x="21" y="4"/>
                    </a:lnTo>
                    <a:lnTo>
                      <a:pt x="15" y="0"/>
                    </a:lnTo>
                    <a:lnTo>
                      <a:pt x="0" y="0"/>
                    </a:lnTo>
                  </a:path>
                </a:pathLst>
              </a:custGeom>
              <a:grpFill/>
              <a:ln w="4763" cap="rnd">
                <a:solidFill>
                  <a:schemeClr val="bg1"/>
                </a:solidFill>
                <a:prstDash val="solid"/>
                <a:round/>
                <a:headEnd/>
                <a:tailEnd/>
              </a:ln>
            </p:spPr>
            <p:txBody>
              <a:bodyPr/>
              <a:lstStyle/>
              <a:p>
                <a:endParaRPr lang="it-IT"/>
              </a:p>
            </p:txBody>
          </p:sp>
        </p:grpSp>
        <p:grpSp>
          <p:nvGrpSpPr>
            <p:cNvPr id="4657" name="Group 1429"/>
            <p:cNvGrpSpPr>
              <a:grpSpLocks/>
            </p:cNvGrpSpPr>
            <p:nvPr/>
          </p:nvGrpSpPr>
          <p:grpSpPr bwMode="auto">
            <a:xfrm>
              <a:off x="4952168" y="4841461"/>
              <a:ext cx="57032" cy="21012"/>
              <a:chOff x="3127" y="2160"/>
              <a:chExt cx="34" cy="14"/>
            </a:xfrm>
            <a:solidFill>
              <a:schemeClr val="bg1">
                <a:lumMod val="75000"/>
              </a:schemeClr>
            </a:solidFill>
          </p:grpSpPr>
          <p:sp>
            <p:nvSpPr>
              <p:cNvPr id="6803" name="Freeform 1427"/>
              <p:cNvSpPr>
                <a:spLocks/>
              </p:cNvSpPr>
              <p:nvPr/>
            </p:nvSpPr>
            <p:spPr bwMode="auto">
              <a:xfrm>
                <a:off x="3127" y="2160"/>
                <a:ext cx="34" cy="14"/>
              </a:xfrm>
              <a:custGeom>
                <a:avLst/>
                <a:gdLst/>
                <a:ahLst/>
                <a:cxnLst>
                  <a:cxn ang="0">
                    <a:pos x="0" y="0"/>
                  </a:cxn>
                  <a:cxn ang="0">
                    <a:pos x="0" y="4"/>
                  </a:cxn>
                  <a:cxn ang="0">
                    <a:pos x="22" y="14"/>
                  </a:cxn>
                  <a:cxn ang="0">
                    <a:pos x="34" y="0"/>
                  </a:cxn>
                  <a:cxn ang="0">
                    <a:pos x="17" y="0"/>
                  </a:cxn>
                  <a:cxn ang="0">
                    <a:pos x="6" y="0"/>
                  </a:cxn>
                  <a:cxn ang="0">
                    <a:pos x="0" y="0"/>
                  </a:cxn>
                </a:cxnLst>
                <a:rect l="0" t="0" r="r" b="b"/>
                <a:pathLst>
                  <a:path w="34" h="14">
                    <a:moveTo>
                      <a:pt x="0" y="0"/>
                    </a:moveTo>
                    <a:lnTo>
                      <a:pt x="0" y="4"/>
                    </a:lnTo>
                    <a:lnTo>
                      <a:pt x="22" y="14"/>
                    </a:lnTo>
                    <a:lnTo>
                      <a:pt x="34" y="0"/>
                    </a:lnTo>
                    <a:lnTo>
                      <a:pt x="17" y="0"/>
                    </a:lnTo>
                    <a:lnTo>
                      <a:pt x="6" y="0"/>
                    </a:lnTo>
                    <a:lnTo>
                      <a:pt x="0" y="0"/>
                    </a:lnTo>
                    <a:close/>
                  </a:path>
                </a:pathLst>
              </a:custGeom>
              <a:grpFill/>
              <a:ln w="9525">
                <a:solidFill>
                  <a:schemeClr val="bg1"/>
                </a:solidFill>
                <a:round/>
                <a:headEnd/>
                <a:tailEnd/>
              </a:ln>
            </p:spPr>
            <p:txBody>
              <a:bodyPr/>
              <a:lstStyle/>
              <a:p>
                <a:endParaRPr lang="it-IT"/>
              </a:p>
            </p:txBody>
          </p:sp>
          <p:sp>
            <p:nvSpPr>
              <p:cNvPr id="6804" name="Freeform 1428"/>
              <p:cNvSpPr>
                <a:spLocks/>
              </p:cNvSpPr>
              <p:nvPr/>
            </p:nvSpPr>
            <p:spPr bwMode="auto">
              <a:xfrm>
                <a:off x="3127" y="2160"/>
                <a:ext cx="34" cy="14"/>
              </a:xfrm>
              <a:custGeom>
                <a:avLst/>
                <a:gdLst/>
                <a:ahLst/>
                <a:cxnLst>
                  <a:cxn ang="0">
                    <a:pos x="0" y="0"/>
                  </a:cxn>
                  <a:cxn ang="0">
                    <a:pos x="0" y="4"/>
                  </a:cxn>
                  <a:cxn ang="0">
                    <a:pos x="22" y="14"/>
                  </a:cxn>
                  <a:cxn ang="0">
                    <a:pos x="34" y="0"/>
                  </a:cxn>
                  <a:cxn ang="0">
                    <a:pos x="17" y="0"/>
                  </a:cxn>
                  <a:cxn ang="0">
                    <a:pos x="6" y="0"/>
                  </a:cxn>
                  <a:cxn ang="0">
                    <a:pos x="0" y="0"/>
                  </a:cxn>
                </a:cxnLst>
                <a:rect l="0" t="0" r="r" b="b"/>
                <a:pathLst>
                  <a:path w="34" h="14">
                    <a:moveTo>
                      <a:pt x="0" y="0"/>
                    </a:moveTo>
                    <a:lnTo>
                      <a:pt x="0" y="4"/>
                    </a:lnTo>
                    <a:lnTo>
                      <a:pt x="22" y="14"/>
                    </a:lnTo>
                    <a:lnTo>
                      <a:pt x="34" y="0"/>
                    </a:lnTo>
                    <a:lnTo>
                      <a:pt x="17" y="0"/>
                    </a:lnTo>
                    <a:lnTo>
                      <a:pt x="6"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4658" name="Group 1432"/>
            <p:cNvGrpSpPr>
              <a:grpSpLocks/>
            </p:cNvGrpSpPr>
            <p:nvPr/>
          </p:nvGrpSpPr>
          <p:grpSpPr bwMode="auto">
            <a:xfrm>
              <a:off x="4952168" y="4841461"/>
              <a:ext cx="57032" cy="21012"/>
              <a:chOff x="3127" y="2160"/>
              <a:chExt cx="34" cy="14"/>
            </a:xfrm>
            <a:solidFill>
              <a:schemeClr val="bg1">
                <a:lumMod val="75000"/>
              </a:schemeClr>
            </a:solidFill>
          </p:grpSpPr>
          <p:sp>
            <p:nvSpPr>
              <p:cNvPr id="6801" name="Freeform 1430"/>
              <p:cNvSpPr>
                <a:spLocks/>
              </p:cNvSpPr>
              <p:nvPr/>
            </p:nvSpPr>
            <p:spPr bwMode="auto">
              <a:xfrm>
                <a:off x="3127" y="2160"/>
                <a:ext cx="34" cy="14"/>
              </a:xfrm>
              <a:custGeom>
                <a:avLst/>
                <a:gdLst/>
                <a:ahLst/>
                <a:cxnLst>
                  <a:cxn ang="0">
                    <a:pos x="0" y="0"/>
                  </a:cxn>
                  <a:cxn ang="0">
                    <a:pos x="0" y="4"/>
                  </a:cxn>
                  <a:cxn ang="0">
                    <a:pos x="22" y="14"/>
                  </a:cxn>
                  <a:cxn ang="0">
                    <a:pos x="34" y="0"/>
                  </a:cxn>
                  <a:cxn ang="0">
                    <a:pos x="17" y="0"/>
                  </a:cxn>
                  <a:cxn ang="0">
                    <a:pos x="6" y="0"/>
                  </a:cxn>
                  <a:cxn ang="0">
                    <a:pos x="0" y="0"/>
                  </a:cxn>
                </a:cxnLst>
                <a:rect l="0" t="0" r="r" b="b"/>
                <a:pathLst>
                  <a:path w="34" h="14">
                    <a:moveTo>
                      <a:pt x="0" y="0"/>
                    </a:moveTo>
                    <a:lnTo>
                      <a:pt x="0" y="4"/>
                    </a:lnTo>
                    <a:lnTo>
                      <a:pt x="22" y="14"/>
                    </a:lnTo>
                    <a:lnTo>
                      <a:pt x="34" y="0"/>
                    </a:lnTo>
                    <a:lnTo>
                      <a:pt x="17" y="0"/>
                    </a:lnTo>
                    <a:lnTo>
                      <a:pt x="6" y="0"/>
                    </a:lnTo>
                    <a:lnTo>
                      <a:pt x="0" y="0"/>
                    </a:lnTo>
                    <a:close/>
                  </a:path>
                </a:pathLst>
              </a:custGeom>
              <a:grpFill/>
              <a:ln w="9525">
                <a:solidFill>
                  <a:schemeClr val="bg1"/>
                </a:solidFill>
                <a:round/>
                <a:headEnd/>
                <a:tailEnd/>
              </a:ln>
            </p:spPr>
            <p:txBody>
              <a:bodyPr/>
              <a:lstStyle/>
              <a:p>
                <a:endParaRPr lang="it-IT"/>
              </a:p>
            </p:txBody>
          </p:sp>
          <p:sp>
            <p:nvSpPr>
              <p:cNvPr id="6802" name="Freeform 1431"/>
              <p:cNvSpPr>
                <a:spLocks/>
              </p:cNvSpPr>
              <p:nvPr/>
            </p:nvSpPr>
            <p:spPr bwMode="auto">
              <a:xfrm>
                <a:off x="3127" y="2160"/>
                <a:ext cx="34" cy="14"/>
              </a:xfrm>
              <a:custGeom>
                <a:avLst/>
                <a:gdLst/>
                <a:ahLst/>
                <a:cxnLst>
                  <a:cxn ang="0">
                    <a:pos x="0" y="0"/>
                  </a:cxn>
                  <a:cxn ang="0">
                    <a:pos x="0" y="4"/>
                  </a:cxn>
                  <a:cxn ang="0">
                    <a:pos x="22" y="14"/>
                  </a:cxn>
                  <a:cxn ang="0">
                    <a:pos x="34" y="0"/>
                  </a:cxn>
                  <a:cxn ang="0">
                    <a:pos x="17" y="0"/>
                  </a:cxn>
                  <a:cxn ang="0">
                    <a:pos x="6" y="0"/>
                  </a:cxn>
                  <a:cxn ang="0">
                    <a:pos x="0" y="0"/>
                  </a:cxn>
                </a:cxnLst>
                <a:rect l="0" t="0" r="r" b="b"/>
                <a:pathLst>
                  <a:path w="34" h="14">
                    <a:moveTo>
                      <a:pt x="0" y="0"/>
                    </a:moveTo>
                    <a:lnTo>
                      <a:pt x="0" y="4"/>
                    </a:lnTo>
                    <a:lnTo>
                      <a:pt x="22" y="14"/>
                    </a:lnTo>
                    <a:lnTo>
                      <a:pt x="34" y="0"/>
                    </a:lnTo>
                    <a:lnTo>
                      <a:pt x="17" y="0"/>
                    </a:lnTo>
                    <a:lnTo>
                      <a:pt x="6" y="0"/>
                    </a:lnTo>
                    <a:lnTo>
                      <a:pt x="0" y="0"/>
                    </a:lnTo>
                  </a:path>
                </a:pathLst>
              </a:custGeom>
              <a:grpFill/>
              <a:ln w="4763" cap="rnd">
                <a:solidFill>
                  <a:schemeClr val="bg1"/>
                </a:solidFill>
                <a:prstDash val="solid"/>
                <a:round/>
                <a:headEnd/>
                <a:tailEnd/>
              </a:ln>
            </p:spPr>
            <p:txBody>
              <a:bodyPr/>
              <a:lstStyle/>
              <a:p>
                <a:endParaRPr lang="it-IT"/>
              </a:p>
            </p:txBody>
          </p:sp>
        </p:grpSp>
        <p:grpSp>
          <p:nvGrpSpPr>
            <p:cNvPr id="4659" name="Group 1435"/>
            <p:cNvGrpSpPr>
              <a:grpSpLocks/>
            </p:cNvGrpSpPr>
            <p:nvPr/>
          </p:nvGrpSpPr>
          <p:grpSpPr bwMode="auto">
            <a:xfrm>
              <a:off x="5096424" y="4841461"/>
              <a:ext cx="35226" cy="21012"/>
              <a:chOff x="3213" y="2160"/>
              <a:chExt cx="21" cy="14"/>
            </a:xfrm>
            <a:solidFill>
              <a:schemeClr val="bg1">
                <a:lumMod val="75000"/>
              </a:schemeClr>
            </a:solidFill>
          </p:grpSpPr>
          <p:sp>
            <p:nvSpPr>
              <p:cNvPr id="6799" name="Freeform 1433"/>
              <p:cNvSpPr>
                <a:spLocks/>
              </p:cNvSpPr>
              <p:nvPr/>
            </p:nvSpPr>
            <p:spPr bwMode="auto">
              <a:xfrm>
                <a:off x="3213" y="2160"/>
                <a:ext cx="21" cy="14"/>
              </a:xfrm>
              <a:custGeom>
                <a:avLst/>
                <a:gdLst/>
                <a:ahLst/>
                <a:cxnLst>
                  <a:cxn ang="0">
                    <a:pos x="0" y="4"/>
                  </a:cxn>
                  <a:cxn ang="0">
                    <a:pos x="5" y="4"/>
                  </a:cxn>
                  <a:cxn ang="0">
                    <a:pos x="5" y="14"/>
                  </a:cxn>
                  <a:cxn ang="0">
                    <a:pos x="16" y="14"/>
                  </a:cxn>
                  <a:cxn ang="0">
                    <a:pos x="21" y="14"/>
                  </a:cxn>
                  <a:cxn ang="0">
                    <a:pos x="16" y="4"/>
                  </a:cxn>
                  <a:cxn ang="0">
                    <a:pos x="21" y="9"/>
                  </a:cxn>
                  <a:cxn ang="0">
                    <a:pos x="21" y="4"/>
                  </a:cxn>
                  <a:cxn ang="0">
                    <a:pos x="5" y="0"/>
                  </a:cxn>
                  <a:cxn ang="0">
                    <a:pos x="0" y="4"/>
                  </a:cxn>
                </a:cxnLst>
                <a:rect l="0" t="0" r="r" b="b"/>
                <a:pathLst>
                  <a:path w="21" h="14">
                    <a:moveTo>
                      <a:pt x="0" y="4"/>
                    </a:moveTo>
                    <a:lnTo>
                      <a:pt x="5" y="4"/>
                    </a:lnTo>
                    <a:lnTo>
                      <a:pt x="5" y="14"/>
                    </a:lnTo>
                    <a:lnTo>
                      <a:pt x="16" y="14"/>
                    </a:lnTo>
                    <a:lnTo>
                      <a:pt x="21" y="14"/>
                    </a:lnTo>
                    <a:lnTo>
                      <a:pt x="16" y="4"/>
                    </a:lnTo>
                    <a:lnTo>
                      <a:pt x="21" y="9"/>
                    </a:lnTo>
                    <a:lnTo>
                      <a:pt x="21" y="4"/>
                    </a:lnTo>
                    <a:lnTo>
                      <a:pt x="5" y="0"/>
                    </a:lnTo>
                    <a:lnTo>
                      <a:pt x="0" y="4"/>
                    </a:lnTo>
                    <a:close/>
                  </a:path>
                </a:pathLst>
              </a:custGeom>
              <a:grpFill/>
              <a:ln w="9525">
                <a:solidFill>
                  <a:schemeClr val="bg1"/>
                </a:solidFill>
                <a:round/>
                <a:headEnd/>
                <a:tailEnd/>
              </a:ln>
            </p:spPr>
            <p:txBody>
              <a:bodyPr/>
              <a:lstStyle/>
              <a:p>
                <a:endParaRPr lang="it-IT"/>
              </a:p>
            </p:txBody>
          </p:sp>
          <p:sp>
            <p:nvSpPr>
              <p:cNvPr id="6800" name="Freeform 1434"/>
              <p:cNvSpPr>
                <a:spLocks/>
              </p:cNvSpPr>
              <p:nvPr/>
            </p:nvSpPr>
            <p:spPr bwMode="auto">
              <a:xfrm>
                <a:off x="3213" y="2160"/>
                <a:ext cx="21" cy="14"/>
              </a:xfrm>
              <a:custGeom>
                <a:avLst/>
                <a:gdLst/>
                <a:ahLst/>
                <a:cxnLst>
                  <a:cxn ang="0">
                    <a:pos x="0" y="4"/>
                  </a:cxn>
                  <a:cxn ang="0">
                    <a:pos x="5" y="4"/>
                  </a:cxn>
                  <a:cxn ang="0">
                    <a:pos x="5" y="14"/>
                  </a:cxn>
                  <a:cxn ang="0">
                    <a:pos x="16" y="14"/>
                  </a:cxn>
                  <a:cxn ang="0">
                    <a:pos x="21" y="14"/>
                  </a:cxn>
                  <a:cxn ang="0">
                    <a:pos x="16" y="4"/>
                  </a:cxn>
                  <a:cxn ang="0">
                    <a:pos x="21" y="9"/>
                  </a:cxn>
                  <a:cxn ang="0">
                    <a:pos x="21" y="4"/>
                  </a:cxn>
                  <a:cxn ang="0">
                    <a:pos x="5" y="0"/>
                  </a:cxn>
                  <a:cxn ang="0">
                    <a:pos x="0" y="4"/>
                  </a:cxn>
                </a:cxnLst>
                <a:rect l="0" t="0" r="r" b="b"/>
                <a:pathLst>
                  <a:path w="21" h="14">
                    <a:moveTo>
                      <a:pt x="0" y="4"/>
                    </a:moveTo>
                    <a:lnTo>
                      <a:pt x="5" y="4"/>
                    </a:lnTo>
                    <a:lnTo>
                      <a:pt x="5" y="14"/>
                    </a:lnTo>
                    <a:lnTo>
                      <a:pt x="16" y="14"/>
                    </a:lnTo>
                    <a:lnTo>
                      <a:pt x="21" y="14"/>
                    </a:lnTo>
                    <a:lnTo>
                      <a:pt x="16" y="4"/>
                    </a:lnTo>
                    <a:lnTo>
                      <a:pt x="21" y="9"/>
                    </a:lnTo>
                    <a:lnTo>
                      <a:pt x="21" y="4"/>
                    </a:lnTo>
                    <a:lnTo>
                      <a:pt x="5" y="0"/>
                    </a:lnTo>
                    <a:lnTo>
                      <a:pt x="0" y="4"/>
                    </a:lnTo>
                    <a:close/>
                  </a:path>
                </a:pathLst>
              </a:custGeom>
              <a:grpFill/>
              <a:ln w="4763" cap="rnd">
                <a:solidFill>
                  <a:schemeClr val="bg1"/>
                </a:solidFill>
                <a:prstDash val="solid"/>
                <a:round/>
                <a:headEnd/>
                <a:tailEnd/>
              </a:ln>
            </p:spPr>
            <p:txBody>
              <a:bodyPr/>
              <a:lstStyle/>
              <a:p>
                <a:endParaRPr lang="it-IT"/>
              </a:p>
            </p:txBody>
          </p:sp>
        </p:grpSp>
        <p:grpSp>
          <p:nvGrpSpPr>
            <p:cNvPr id="4660" name="Group 1438"/>
            <p:cNvGrpSpPr>
              <a:grpSpLocks/>
            </p:cNvGrpSpPr>
            <p:nvPr/>
          </p:nvGrpSpPr>
          <p:grpSpPr bwMode="auto">
            <a:xfrm>
              <a:off x="5096424" y="4841461"/>
              <a:ext cx="35226" cy="21012"/>
              <a:chOff x="3213" y="2160"/>
              <a:chExt cx="21" cy="14"/>
            </a:xfrm>
            <a:solidFill>
              <a:schemeClr val="bg1">
                <a:lumMod val="75000"/>
              </a:schemeClr>
            </a:solidFill>
          </p:grpSpPr>
          <p:sp>
            <p:nvSpPr>
              <p:cNvPr id="6797" name="Freeform 1436"/>
              <p:cNvSpPr>
                <a:spLocks/>
              </p:cNvSpPr>
              <p:nvPr/>
            </p:nvSpPr>
            <p:spPr bwMode="auto">
              <a:xfrm>
                <a:off x="3213" y="2160"/>
                <a:ext cx="21" cy="14"/>
              </a:xfrm>
              <a:custGeom>
                <a:avLst/>
                <a:gdLst/>
                <a:ahLst/>
                <a:cxnLst>
                  <a:cxn ang="0">
                    <a:pos x="0" y="4"/>
                  </a:cxn>
                  <a:cxn ang="0">
                    <a:pos x="5" y="4"/>
                  </a:cxn>
                  <a:cxn ang="0">
                    <a:pos x="5" y="14"/>
                  </a:cxn>
                  <a:cxn ang="0">
                    <a:pos x="16" y="14"/>
                  </a:cxn>
                  <a:cxn ang="0">
                    <a:pos x="21" y="14"/>
                  </a:cxn>
                  <a:cxn ang="0">
                    <a:pos x="16" y="4"/>
                  </a:cxn>
                  <a:cxn ang="0">
                    <a:pos x="21" y="9"/>
                  </a:cxn>
                  <a:cxn ang="0">
                    <a:pos x="21" y="4"/>
                  </a:cxn>
                  <a:cxn ang="0">
                    <a:pos x="5" y="0"/>
                  </a:cxn>
                  <a:cxn ang="0">
                    <a:pos x="0" y="4"/>
                  </a:cxn>
                </a:cxnLst>
                <a:rect l="0" t="0" r="r" b="b"/>
                <a:pathLst>
                  <a:path w="21" h="14">
                    <a:moveTo>
                      <a:pt x="0" y="4"/>
                    </a:moveTo>
                    <a:lnTo>
                      <a:pt x="5" y="4"/>
                    </a:lnTo>
                    <a:lnTo>
                      <a:pt x="5" y="14"/>
                    </a:lnTo>
                    <a:lnTo>
                      <a:pt x="16" y="14"/>
                    </a:lnTo>
                    <a:lnTo>
                      <a:pt x="21" y="14"/>
                    </a:lnTo>
                    <a:lnTo>
                      <a:pt x="16" y="4"/>
                    </a:lnTo>
                    <a:lnTo>
                      <a:pt x="21" y="9"/>
                    </a:lnTo>
                    <a:lnTo>
                      <a:pt x="21" y="4"/>
                    </a:lnTo>
                    <a:lnTo>
                      <a:pt x="5" y="0"/>
                    </a:lnTo>
                    <a:lnTo>
                      <a:pt x="0" y="4"/>
                    </a:lnTo>
                    <a:close/>
                  </a:path>
                </a:pathLst>
              </a:custGeom>
              <a:grpFill/>
              <a:ln w="9525">
                <a:solidFill>
                  <a:schemeClr val="bg1"/>
                </a:solidFill>
                <a:round/>
                <a:headEnd/>
                <a:tailEnd/>
              </a:ln>
            </p:spPr>
            <p:txBody>
              <a:bodyPr/>
              <a:lstStyle/>
              <a:p>
                <a:endParaRPr lang="it-IT"/>
              </a:p>
            </p:txBody>
          </p:sp>
          <p:sp>
            <p:nvSpPr>
              <p:cNvPr id="6798" name="Freeform 1437"/>
              <p:cNvSpPr>
                <a:spLocks/>
              </p:cNvSpPr>
              <p:nvPr/>
            </p:nvSpPr>
            <p:spPr bwMode="auto">
              <a:xfrm>
                <a:off x="3213" y="2160"/>
                <a:ext cx="21" cy="14"/>
              </a:xfrm>
              <a:custGeom>
                <a:avLst/>
                <a:gdLst/>
                <a:ahLst/>
                <a:cxnLst>
                  <a:cxn ang="0">
                    <a:pos x="0" y="4"/>
                  </a:cxn>
                  <a:cxn ang="0">
                    <a:pos x="5" y="4"/>
                  </a:cxn>
                  <a:cxn ang="0">
                    <a:pos x="5" y="14"/>
                  </a:cxn>
                  <a:cxn ang="0">
                    <a:pos x="16" y="14"/>
                  </a:cxn>
                  <a:cxn ang="0">
                    <a:pos x="21" y="14"/>
                  </a:cxn>
                  <a:cxn ang="0">
                    <a:pos x="16" y="4"/>
                  </a:cxn>
                  <a:cxn ang="0">
                    <a:pos x="21" y="9"/>
                  </a:cxn>
                  <a:cxn ang="0">
                    <a:pos x="21" y="4"/>
                  </a:cxn>
                  <a:cxn ang="0">
                    <a:pos x="5" y="0"/>
                  </a:cxn>
                  <a:cxn ang="0">
                    <a:pos x="0" y="4"/>
                  </a:cxn>
                </a:cxnLst>
                <a:rect l="0" t="0" r="r" b="b"/>
                <a:pathLst>
                  <a:path w="21" h="14">
                    <a:moveTo>
                      <a:pt x="0" y="4"/>
                    </a:moveTo>
                    <a:lnTo>
                      <a:pt x="5" y="4"/>
                    </a:lnTo>
                    <a:lnTo>
                      <a:pt x="5" y="14"/>
                    </a:lnTo>
                    <a:lnTo>
                      <a:pt x="16" y="14"/>
                    </a:lnTo>
                    <a:lnTo>
                      <a:pt x="21" y="14"/>
                    </a:lnTo>
                    <a:lnTo>
                      <a:pt x="16" y="4"/>
                    </a:lnTo>
                    <a:lnTo>
                      <a:pt x="21" y="9"/>
                    </a:lnTo>
                    <a:lnTo>
                      <a:pt x="21" y="4"/>
                    </a:lnTo>
                    <a:lnTo>
                      <a:pt x="5" y="0"/>
                    </a:lnTo>
                    <a:lnTo>
                      <a:pt x="0" y="4"/>
                    </a:lnTo>
                  </a:path>
                </a:pathLst>
              </a:custGeom>
              <a:grpFill/>
              <a:ln w="4763" cap="rnd">
                <a:solidFill>
                  <a:schemeClr val="bg1"/>
                </a:solidFill>
                <a:prstDash val="solid"/>
                <a:round/>
                <a:headEnd/>
                <a:tailEnd/>
              </a:ln>
            </p:spPr>
            <p:txBody>
              <a:bodyPr/>
              <a:lstStyle/>
              <a:p>
                <a:endParaRPr lang="it-IT"/>
              </a:p>
            </p:txBody>
          </p:sp>
        </p:grpSp>
        <p:grpSp>
          <p:nvGrpSpPr>
            <p:cNvPr id="4661" name="Group 1441"/>
            <p:cNvGrpSpPr>
              <a:grpSpLocks/>
            </p:cNvGrpSpPr>
            <p:nvPr/>
          </p:nvGrpSpPr>
          <p:grpSpPr bwMode="auto">
            <a:xfrm>
              <a:off x="5272550" y="4883486"/>
              <a:ext cx="46967" cy="12006"/>
              <a:chOff x="3318" y="2188"/>
              <a:chExt cx="28" cy="8"/>
            </a:xfrm>
            <a:solidFill>
              <a:schemeClr val="bg1">
                <a:lumMod val="75000"/>
              </a:schemeClr>
            </a:solidFill>
          </p:grpSpPr>
          <p:sp>
            <p:nvSpPr>
              <p:cNvPr id="6795" name="Freeform 1439"/>
              <p:cNvSpPr>
                <a:spLocks/>
              </p:cNvSpPr>
              <p:nvPr/>
            </p:nvSpPr>
            <p:spPr bwMode="auto">
              <a:xfrm>
                <a:off x="3318" y="2188"/>
                <a:ext cx="28" cy="8"/>
              </a:xfrm>
              <a:custGeom>
                <a:avLst/>
                <a:gdLst/>
                <a:ahLst/>
                <a:cxnLst>
                  <a:cxn ang="0">
                    <a:pos x="0" y="4"/>
                  </a:cxn>
                  <a:cxn ang="0">
                    <a:pos x="12" y="8"/>
                  </a:cxn>
                  <a:cxn ang="0">
                    <a:pos x="17" y="8"/>
                  </a:cxn>
                  <a:cxn ang="0">
                    <a:pos x="23" y="4"/>
                  </a:cxn>
                  <a:cxn ang="0">
                    <a:pos x="28" y="0"/>
                  </a:cxn>
                  <a:cxn ang="0">
                    <a:pos x="0" y="4"/>
                  </a:cxn>
                </a:cxnLst>
                <a:rect l="0" t="0" r="r" b="b"/>
                <a:pathLst>
                  <a:path w="28" h="8">
                    <a:moveTo>
                      <a:pt x="0" y="4"/>
                    </a:moveTo>
                    <a:lnTo>
                      <a:pt x="12" y="8"/>
                    </a:lnTo>
                    <a:lnTo>
                      <a:pt x="17" y="8"/>
                    </a:lnTo>
                    <a:lnTo>
                      <a:pt x="23" y="4"/>
                    </a:lnTo>
                    <a:lnTo>
                      <a:pt x="28" y="0"/>
                    </a:lnTo>
                    <a:lnTo>
                      <a:pt x="0" y="4"/>
                    </a:lnTo>
                    <a:close/>
                  </a:path>
                </a:pathLst>
              </a:custGeom>
              <a:grpFill/>
              <a:ln w="9525">
                <a:solidFill>
                  <a:schemeClr val="bg1"/>
                </a:solidFill>
                <a:round/>
                <a:headEnd/>
                <a:tailEnd/>
              </a:ln>
            </p:spPr>
            <p:txBody>
              <a:bodyPr/>
              <a:lstStyle/>
              <a:p>
                <a:endParaRPr lang="it-IT"/>
              </a:p>
            </p:txBody>
          </p:sp>
          <p:sp>
            <p:nvSpPr>
              <p:cNvPr id="6796" name="Freeform 1440"/>
              <p:cNvSpPr>
                <a:spLocks/>
              </p:cNvSpPr>
              <p:nvPr/>
            </p:nvSpPr>
            <p:spPr bwMode="auto">
              <a:xfrm>
                <a:off x="3318" y="2188"/>
                <a:ext cx="28" cy="8"/>
              </a:xfrm>
              <a:custGeom>
                <a:avLst/>
                <a:gdLst/>
                <a:ahLst/>
                <a:cxnLst>
                  <a:cxn ang="0">
                    <a:pos x="0" y="4"/>
                  </a:cxn>
                  <a:cxn ang="0">
                    <a:pos x="12" y="8"/>
                  </a:cxn>
                  <a:cxn ang="0">
                    <a:pos x="17" y="8"/>
                  </a:cxn>
                  <a:cxn ang="0">
                    <a:pos x="23" y="4"/>
                  </a:cxn>
                  <a:cxn ang="0">
                    <a:pos x="28" y="0"/>
                  </a:cxn>
                  <a:cxn ang="0">
                    <a:pos x="0" y="4"/>
                  </a:cxn>
                </a:cxnLst>
                <a:rect l="0" t="0" r="r" b="b"/>
                <a:pathLst>
                  <a:path w="28" h="8">
                    <a:moveTo>
                      <a:pt x="0" y="4"/>
                    </a:moveTo>
                    <a:lnTo>
                      <a:pt x="12" y="8"/>
                    </a:lnTo>
                    <a:lnTo>
                      <a:pt x="17" y="8"/>
                    </a:lnTo>
                    <a:lnTo>
                      <a:pt x="23" y="4"/>
                    </a:lnTo>
                    <a:lnTo>
                      <a:pt x="28" y="0"/>
                    </a:lnTo>
                    <a:lnTo>
                      <a:pt x="0" y="4"/>
                    </a:lnTo>
                    <a:close/>
                  </a:path>
                </a:pathLst>
              </a:custGeom>
              <a:grpFill/>
              <a:ln w="4763" cap="rnd">
                <a:solidFill>
                  <a:schemeClr val="bg1"/>
                </a:solidFill>
                <a:prstDash val="solid"/>
                <a:round/>
                <a:headEnd/>
                <a:tailEnd/>
              </a:ln>
            </p:spPr>
            <p:txBody>
              <a:bodyPr/>
              <a:lstStyle/>
              <a:p>
                <a:endParaRPr lang="it-IT"/>
              </a:p>
            </p:txBody>
          </p:sp>
        </p:grpSp>
        <p:grpSp>
          <p:nvGrpSpPr>
            <p:cNvPr id="4662" name="Group 1444"/>
            <p:cNvGrpSpPr>
              <a:grpSpLocks/>
            </p:cNvGrpSpPr>
            <p:nvPr/>
          </p:nvGrpSpPr>
          <p:grpSpPr bwMode="auto">
            <a:xfrm>
              <a:off x="5272550" y="4883486"/>
              <a:ext cx="46967" cy="12006"/>
              <a:chOff x="3318" y="2188"/>
              <a:chExt cx="28" cy="8"/>
            </a:xfrm>
            <a:solidFill>
              <a:schemeClr val="bg1">
                <a:lumMod val="75000"/>
              </a:schemeClr>
            </a:solidFill>
          </p:grpSpPr>
          <p:sp>
            <p:nvSpPr>
              <p:cNvPr id="6793" name="Freeform 1442"/>
              <p:cNvSpPr>
                <a:spLocks/>
              </p:cNvSpPr>
              <p:nvPr/>
            </p:nvSpPr>
            <p:spPr bwMode="auto">
              <a:xfrm>
                <a:off x="3318" y="2188"/>
                <a:ext cx="28" cy="8"/>
              </a:xfrm>
              <a:custGeom>
                <a:avLst/>
                <a:gdLst/>
                <a:ahLst/>
                <a:cxnLst>
                  <a:cxn ang="0">
                    <a:pos x="0" y="4"/>
                  </a:cxn>
                  <a:cxn ang="0">
                    <a:pos x="12" y="8"/>
                  </a:cxn>
                  <a:cxn ang="0">
                    <a:pos x="17" y="8"/>
                  </a:cxn>
                  <a:cxn ang="0">
                    <a:pos x="23" y="4"/>
                  </a:cxn>
                  <a:cxn ang="0">
                    <a:pos x="28" y="0"/>
                  </a:cxn>
                  <a:cxn ang="0">
                    <a:pos x="0" y="4"/>
                  </a:cxn>
                </a:cxnLst>
                <a:rect l="0" t="0" r="r" b="b"/>
                <a:pathLst>
                  <a:path w="28" h="8">
                    <a:moveTo>
                      <a:pt x="0" y="4"/>
                    </a:moveTo>
                    <a:lnTo>
                      <a:pt x="12" y="8"/>
                    </a:lnTo>
                    <a:lnTo>
                      <a:pt x="17" y="8"/>
                    </a:lnTo>
                    <a:lnTo>
                      <a:pt x="23" y="4"/>
                    </a:lnTo>
                    <a:lnTo>
                      <a:pt x="28" y="0"/>
                    </a:lnTo>
                    <a:lnTo>
                      <a:pt x="0" y="4"/>
                    </a:lnTo>
                    <a:close/>
                  </a:path>
                </a:pathLst>
              </a:custGeom>
              <a:grpFill/>
              <a:ln w="9525">
                <a:solidFill>
                  <a:schemeClr val="bg1"/>
                </a:solidFill>
                <a:round/>
                <a:headEnd/>
                <a:tailEnd/>
              </a:ln>
            </p:spPr>
            <p:txBody>
              <a:bodyPr/>
              <a:lstStyle/>
              <a:p>
                <a:endParaRPr lang="it-IT"/>
              </a:p>
            </p:txBody>
          </p:sp>
          <p:sp>
            <p:nvSpPr>
              <p:cNvPr id="6794" name="Freeform 1443"/>
              <p:cNvSpPr>
                <a:spLocks/>
              </p:cNvSpPr>
              <p:nvPr/>
            </p:nvSpPr>
            <p:spPr bwMode="auto">
              <a:xfrm>
                <a:off x="3318" y="2188"/>
                <a:ext cx="28" cy="8"/>
              </a:xfrm>
              <a:custGeom>
                <a:avLst/>
                <a:gdLst/>
                <a:ahLst/>
                <a:cxnLst>
                  <a:cxn ang="0">
                    <a:pos x="0" y="4"/>
                  </a:cxn>
                  <a:cxn ang="0">
                    <a:pos x="12" y="8"/>
                  </a:cxn>
                  <a:cxn ang="0">
                    <a:pos x="17" y="8"/>
                  </a:cxn>
                  <a:cxn ang="0">
                    <a:pos x="23" y="4"/>
                  </a:cxn>
                  <a:cxn ang="0">
                    <a:pos x="28" y="0"/>
                  </a:cxn>
                  <a:cxn ang="0">
                    <a:pos x="0" y="4"/>
                  </a:cxn>
                </a:cxnLst>
                <a:rect l="0" t="0" r="r" b="b"/>
                <a:pathLst>
                  <a:path w="28" h="8">
                    <a:moveTo>
                      <a:pt x="0" y="4"/>
                    </a:moveTo>
                    <a:lnTo>
                      <a:pt x="12" y="8"/>
                    </a:lnTo>
                    <a:lnTo>
                      <a:pt x="17" y="8"/>
                    </a:lnTo>
                    <a:lnTo>
                      <a:pt x="23" y="4"/>
                    </a:lnTo>
                    <a:lnTo>
                      <a:pt x="28" y="0"/>
                    </a:lnTo>
                    <a:lnTo>
                      <a:pt x="0" y="4"/>
                    </a:lnTo>
                  </a:path>
                </a:pathLst>
              </a:custGeom>
              <a:grpFill/>
              <a:ln w="4763" cap="rnd">
                <a:solidFill>
                  <a:schemeClr val="bg1"/>
                </a:solidFill>
                <a:prstDash val="solid"/>
                <a:round/>
                <a:headEnd/>
                <a:tailEnd/>
              </a:ln>
            </p:spPr>
            <p:txBody>
              <a:bodyPr/>
              <a:lstStyle/>
              <a:p>
                <a:endParaRPr lang="it-IT"/>
              </a:p>
            </p:txBody>
          </p:sp>
        </p:grpSp>
        <p:grpSp>
          <p:nvGrpSpPr>
            <p:cNvPr id="4663" name="Group 1447"/>
            <p:cNvGrpSpPr>
              <a:grpSpLocks/>
            </p:cNvGrpSpPr>
            <p:nvPr/>
          </p:nvGrpSpPr>
          <p:grpSpPr bwMode="auto">
            <a:xfrm>
              <a:off x="4776043" y="4805440"/>
              <a:ext cx="25160" cy="15008"/>
              <a:chOff x="3022" y="2136"/>
              <a:chExt cx="15" cy="10"/>
            </a:xfrm>
            <a:solidFill>
              <a:schemeClr val="bg1">
                <a:lumMod val="75000"/>
              </a:schemeClr>
            </a:solidFill>
          </p:grpSpPr>
          <p:sp>
            <p:nvSpPr>
              <p:cNvPr id="6791" name="Freeform 1445"/>
              <p:cNvSpPr>
                <a:spLocks/>
              </p:cNvSpPr>
              <p:nvPr/>
            </p:nvSpPr>
            <p:spPr bwMode="auto">
              <a:xfrm>
                <a:off x="3022" y="2136"/>
                <a:ext cx="15" cy="10"/>
              </a:xfrm>
              <a:custGeom>
                <a:avLst/>
                <a:gdLst/>
                <a:ahLst/>
                <a:cxnLst>
                  <a:cxn ang="0">
                    <a:pos x="0" y="5"/>
                  </a:cxn>
                  <a:cxn ang="0">
                    <a:pos x="5" y="10"/>
                  </a:cxn>
                  <a:cxn ang="0">
                    <a:pos x="15" y="5"/>
                  </a:cxn>
                  <a:cxn ang="0">
                    <a:pos x="5" y="0"/>
                  </a:cxn>
                  <a:cxn ang="0">
                    <a:pos x="0" y="5"/>
                  </a:cxn>
                </a:cxnLst>
                <a:rect l="0" t="0" r="r" b="b"/>
                <a:pathLst>
                  <a:path w="15" h="10">
                    <a:moveTo>
                      <a:pt x="0" y="5"/>
                    </a:moveTo>
                    <a:lnTo>
                      <a:pt x="5" y="10"/>
                    </a:lnTo>
                    <a:lnTo>
                      <a:pt x="15" y="5"/>
                    </a:lnTo>
                    <a:lnTo>
                      <a:pt x="5" y="0"/>
                    </a:lnTo>
                    <a:lnTo>
                      <a:pt x="0" y="5"/>
                    </a:lnTo>
                    <a:close/>
                  </a:path>
                </a:pathLst>
              </a:custGeom>
              <a:grpFill/>
              <a:ln w="9525">
                <a:solidFill>
                  <a:schemeClr val="bg1"/>
                </a:solidFill>
                <a:round/>
                <a:headEnd/>
                <a:tailEnd/>
              </a:ln>
            </p:spPr>
            <p:txBody>
              <a:bodyPr/>
              <a:lstStyle/>
              <a:p>
                <a:endParaRPr lang="it-IT"/>
              </a:p>
            </p:txBody>
          </p:sp>
          <p:sp>
            <p:nvSpPr>
              <p:cNvPr id="6792" name="Freeform 1446"/>
              <p:cNvSpPr>
                <a:spLocks/>
              </p:cNvSpPr>
              <p:nvPr/>
            </p:nvSpPr>
            <p:spPr bwMode="auto">
              <a:xfrm>
                <a:off x="3022" y="2136"/>
                <a:ext cx="15" cy="10"/>
              </a:xfrm>
              <a:custGeom>
                <a:avLst/>
                <a:gdLst/>
                <a:ahLst/>
                <a:cxnLst>
                  <a:cxn ang="0">
                    <a:pos x="0" y="5"/>
                  </a:cxn>
                  <a:cxn ang="0">
                    <a:pos x="5" y="10"/>
                  </a:cxn>
                  <a:cxn ang="0">
                    <a:pos x="15" y="5"/>
                  </a:cxn>
                  <a:cxn ang="0">
                    <a:pos x="5" y="0"/>
                  </a:cxn>
                  <a:cxn ang="0">
                    <a:pos x="0" y="5"/>
                  </a:cxn>
                </a:cxnLst>
                <a:rect l="0" t="0" r="r" b="b"/>
                <a:pathLst>
                  <a:path w="15" h="10">
                    <a:moveTo>
                      <a:pt x="0" y="5"/>
                    </a:moveTo>
                    <a:lnTo>
                      <a:pt x="5" y="10"/>
                    </a:lnTo>
                    <a:lnTo>
                      <a:pt x="15" y="5"/>
                    </a:lnTo>
                    <a:lnTo>
                      <a:pt x="5" y="0"/>
                    </a:lnTo>
                    <a:lnTo>
                      <a:pt x="0" y="5"/>
                    </a:lnTo>
                    <a:close/>
                  </a:path>
                </a:pathLst>
              </a:custGeom>
              <a:grpFill/>
              <a:ln w="4763" cap="rnd">
                <a:solidFill>
                  <a:schemeClr val="bg1"/>
                </a:solidFill>
                <a:prstDash val="solid"/>
                <a:round/>
                <a:headEnd/>
                <a:tailEnd/>
              </a:ln>
            </p:spPr>
            <p:txBody>
              <a:bodyPr/>
              <a:lstStyle/>
              <a:p>
                <a:endParaRPr lang="it-IT"/>
              </a:p>
            </p:txBody>
          </p:sp>
        </p:grpSp>
        <p:grpSp>
          <p:nvGrpSpPr>
            <p:cNvPr id="4664" name="Group 1450"/>
            <p:cNvGrpSpPr>
              <a:grpSpLocks/>
            </p:cNvGrpSpPr>
            <p:nvPr/>
          </p:nvGrpSpPr>
          <p:grpSpPr bwMode="auto">
            <a:xfrm>
              <a:off x="4776043" y="4805440"/>
              <a:ext cx="25160" cy="15008"/>
              <a:chOff x="3022" y="2136"/>
              <a:chExt cx="15" cy="10"/>
            </a:xfrm>
            <a:solidFill>
              <a:schemeClr val="bg1">
                <a:lumMod val="75000"/>
              </a:schemeClr>
            </a:solidFill>
          </p:grpSpPr>
          <p:sp>
            <p:nvSpPr>
              <p:cNvPr id="6789" name="Freeform 1448"/>
              <p:cNvSpPr>
                <a:spLocks/>
              </p:cNvSpPr>
              <p:nvPr/>
            </p:nvSpPr>
            <p:spPr bwMode="auto">
              <a:xfrm>
                <a:off x="3022" y="2136"/>
                <a:ext cx="15" cy="10"/>
              </a:xfrm>
              <a:custGeom>
                <a:avLst/>
                <a:gdLst/>
                <a:ahLst/>
                <a:cxnLst>
                  <a:cxn ang="0">
                    <a:pos x="0" y="5"/>
                  </a:cxn>
                  <a:cxn ang="0">
                    <a:pos x="5" y="10"/>
                  </a:cxn>
                  <a:cxn ang="0">
                    <a:pos x="15" y="5"/>
                  </a:cxn>
                  <a:cxn ang="0">
                    <a:pos x="5" y="0"/>
                  </a:cxn>
                  <a:cxn ang="0">
                    <a:pos x="0" y="5"/>
                  </a:cxn>
                </a:cxnLst>
                <a:rect l="0" t="0" r="r" b="b"/>
                <a:pathLst>
                  <a:path w="15" h="10">
                    <a:moveTo>
                      <a:pt x="0" y="5"/>
                    </a:moveTo>
                    <a:lnTo>
                      <a:pt x="5" y="10"/>
                    </a:lnTo>
                    <a:lnTo>
                      <a:pt x="15" y="5"/>
                    </a:lnTo>
                    <a:lnTo>
                      <a:pt x="5" y="0"/>
                    </a:lnTo>
                    <a:lnTo>
                      <a:pt x="0" y="5"/>
                    </a:lnTo>
                    <a:close/>
                  </a:path>
                </a:pathLst>
              </a:custGeom>
              <a:grpFill/>
              <a:ln w="9525">
                <a:solidFill>
                  <a:schemeClr val="bg1"/>
                </a:solidFill>
                <a:round/>
                <a:headEnd/>
                <a:tailEnd/>
              </a:ln>
            </p:spPr>
            <p:txBody>
              <a:bodyPr/>
              <a:lstStyle/>
              <a:p>
                <a:endParaRPr lang="it-IT"/>
              </a:p>
            </p:txBody>
          </p:sp>
          <p:sp>
            <p:nvSpPr>
              <p:cNvPr id="6790" name="Freeform 1449"/>
              <p:cNvSpPr>
                <a:spLocks/>
              </p:cNvSpPr>
              <p:nvPr/>
            </p:nvSpPr>
            <p:spPr bwMode="auto">
              <a:xfrm>
                <a:off x="3022" y="2136"/>
                <a:ext cx="15" cy="10"/>
              </a:xfrm>
              <a:custGeom>
                <a:avLst/>
                <a:gdLst/>
                <a:ahLst/>
                <a:cxnLst>
                  <a:cxn ang="0">
                    <a:pos x="0" y="5"/>
                  </a:cxn>
                  <a:cxn ang="0">
                    <a:pos x="5" y="10"/>
                  </a:cxn>
                  <a:cxn ang="0">
                    <a:pos x="15" y="5"/>
                  </a:cxn>
                  <a:cxn ang="0">
                    <a:pos x="5" y="0"/>
                  </a:cxn>
                  <a:cxn ang="0">
                    <a:pos x="0" y="5"/>
                  </a:cxn>
                </a:cxnLst>
                <a:rect l="0" t="0" r="r" b="b"/>
                <a:pathLst>
                  <a:path w="15" h="10">
                    <a:moveTo>
                      <a:pt x="0" y="5"/>
                    </a:moveTo>
                    <a:lnTo>
                      <a:pt x="5" y="10"/>
                    </a:lnTo>
                    <a:lnTo>
                      <a:pt x="15" y="5"/>
                    </a:lnTo>
                    <a:lnTo>
                      <a:pt x="5" y="0"/>
                    </a:lnTo>
                    <a:lnTo>
                      <a:pt x="0" y="5"/>
                    </a:lnTo>
                  </a:path>
                </a:pathLst>
              </a:custGeom>
              <a:grpFill/>
              <a:ln w="4763" cap="rnd">
                <a:solidFill>
                  <a:schemeClr val="bg1"/>
                </a:solidFill>
                <a:prstDash val="solid"/>
                <a:round/>
                <a:headEnd/>
                <a:tailEnd/>
              </a:ln>
            </p:spPr>
            <p:txBody>
              <a:bodyPr/>
              <a:lstStyle/>
              <a:p>
                <a:endParaRPr lang="it-IT"/>
              </a:p>
            </p:txBody>
          </p:sp>
        </p:grpSp>
        <p:sp>
          <p:nvSpPr>
            <p:cNvPr id="4518" name="Freeform 1451"/>
            <p:cNvSpPr>
              <a:spLocks/>
            </p:cNvSpPr>
            <p:nvPr/>
          </p:nvSpPr>
          <p:spPr bwMode="auto">
            <a:xfrm>
              <a:off x="6649689" y="5545373"/>
              <a:ext cx="687731" cy="432253"/>
            </a:xfrm>
            <a:custGeom>
              <a:avLst/>
              <a:gdLst/>
              <a:ahLst/>
              <a:cxnLst>
                <a:cxn ang="0">
                  <a:pos x="38" y="246"/>
                </a:cxn>
                <a:cxn ang="0">
                  <a:pos x="69" y="227"/>
                </a:cxn>
                <a:cxn ang="0">
                  <a:pos x="112" y="222"/>
                </a:cxn>
                <a:cxn ang="0">
                  <a:pos x="187" y="203"/>
                </a:cxn>
                <a:cxn ang="0">
                  <a:pos x="213" y="222"/>
                </a:cxn>
                <a:cxn ang="0">
                  <a:pos x="230" y="246"/>
                </a:cxn>
                <a:cxn ang="0">
                  <a:pos x="251" y="227"/>
                </a:cxn>
                <a:cxn ang="0">
                  <a:pos x="251" y="246"/>
                </a:cxn>
                <a:cxn ang="0">
                  <a:pos x="256" y="246"/>
                </a:cxn>
                <a:cxn ang="0">
                  <a:pos x="262" y="250"/>
                </a:cxn>
                <a:cxn ang="0">
                  <a:pos x="267" y="269"/>
                </a:cxn>
                <a:cxn ang="0">
                  <a:pos x="288" y="278"/>
                </a:cxn>
                <a:cxn ang="0">
                  <a:pos x="309" y="283"/>
                </a:cxn>
                <a:cxn ang="0">
                  <a:pos x="320" y="278"/>
                </a:cxn>
                <a:cxn ang="0">
                  <a:pos x="325" y="283"/>
                </a:cxn>
                <a:cxn ang="0">
                  <a:pos x="352" y="274"/>
                </a:cxn>
                <a:cxn ang="0">
                  <a:pos x="379" y="250"/>
                </a:cxn>
                <a:cxn ang="0">
                  <a:pos x="410" y="175"/>
                </a:cxn>
                <a:cxn ang="0">
                  <a:pos x="389" y="128"/>
                </a:cxn>
                <a:cxn ang="0">
                  <a:pos x="379" y="113"/>
                </a:cxn>
                <a:cxn ang="0">
                  <a:pos x="373" y="113"/>
                </a:cxn>
                <a:cxn ang="0">
                  <a:pos x="342" y="76"/>
                </a:cxn>
                <a:cxn ang="0">
                  <a:pos x="325" y="52"/>
                </a:cxn>
                <a:cxn ang="0">
                  <a:pos x="320" y="38"/>
                </a:cxn>
                <a:cxn ang="0">
                  <a:pos x="298" y="0"/>
                </a:cxn>
                <a:cxn ang="0">
                  <a:pos x="288" y="15"/>
                </a:cxn>
                <a:cxn ang="0">
                  <a:pos x="282" y="66"/>
                </a:cxn>
                <a:cxn ang="0">
                  <a:pos x="245" y="48"/>
                </a:cxn>
                <a:cxn ang="0">
                  <a:pos x="235" y="43"/>
                </a:cxn>
                <a:cxn ang="0">
                  <a:pos x="230" y="24"/>
                </a:cxn>
                <a:cxn ang="0">
                  <a:pos x="245" y="15"/>
                </a:cxn>
                <a:cxn ang="0">
                  <a:pos x="230" y="19"/>
                </a:cxn>
                <a:cxn ang="0">
                  <a:pos x="224" y="15"/>
                </a:cxn>
                <a:cxn ang="0">
                  <a:pos x="197" y="15"/>
                </a:cxn>
                <a:cxn ang="0">
                  <a:pos x="181" y="15"/>
                </a:cxn>
                <a:cxn ang="0">
                  <a:pos x="170" y="24"/>
                </a:cxn>
                <a:cxn ang="0">
                  <a:pos x="166" y="38"/>
                </a:cxn>
                <a:cxn ang="0">
                  <a:pos x="155" y="38"/>
                </a:cxn>
                <a:cxn ang="0">
                  <a:pos x="155" y="38"/>
                </a:cxn>
                <a:cxn ang="0">
                  <a:pos x="144" y="28"/>
                </a:cxn>
                <a:cxn ang="0">
                  <a:pos x="123" y="38"/>
                </a:cxn>
                <a:cxn ang="0">
                  <a:pos x="112" y="52"/>
                </a:cxn>
                <a:cxn ang="0">
                  <a:pos x="112" y="57"/>
                </a:cxn>
                <a:cxn ang="0">
                  <a:pos x="101" y="52"/>
                </a:cxn>
                <a:cxn ang="0">
                  <a:pos x="96" y="72"/>
                </a:cxn>
                <a:cxn ang="0">
                  <a:pos x="33" y="95"/>
                </a:cxn>
                <a:cxn ang="0">
                  <a:pos x="6" y="104"/>
                </a:cxn>
                <a:cxn ang="0">
                  <a:pos x="6" y="123"/>
                </a:cxn>
                <a:cxn ang="0">
                  <a:pos x="16" y="151"/>
                </a:cxn>
                <a:cxn ang="0">
                  <a:pos x="6" y="151"/>
                </a:cxn>
                <a:cxn ang="0">
                  <a:pos x="22" y="180"/>
                </a:cxn>
                <a:cxn ang="0">
                  <a:pos x="27" y="222"/>
                </a:cxn>
                <a:cxn ang="0">
                  <a:pos x="22" y="232"/>
                </a:cxn>
              </a:cxnLst>
              <a:rect l="0" t="0" r="r" b="b"/>
              <a:pathLst>
                <a:path w="410" h="288">
                  <a:moveTo>
                    <a:pt x="22" y="232"/>
                  </a:moveTo>
                  <a:lnTo>
                    <a:pt x="38" y="246"/>
                  </a:lnTo>
                  <a:lnTo>
                    <a:pt x="54" y="246"/>
                  </a:lnTo>
                  <a:lnTo>
                    <a:pt x="69" y="227"/>
                  </a:lnTo>
                  <a:lnTo>
                    <a:pt x="101" y="227"/>
                  </a:lnTo>
                  <a:lnTo>
                    <a:pt x="112" y="222"/>
                  </a:lnTo>
                  <a:lnTo>
                    <a:pt x="133" y="208"/>
                  </a:lnTo>
                  <a:lnTo>
                    <a:pt x="187" y="203"/>
                  </a:lnTo>
                  <a:lnTo>
                    <a:pt x="213" y="213"/>
                  </a:lnTo>
                  <a:lnTo>
                    <a:pt x="213" y="222"/>
                  </a:lnTo>
                  <a:lnTo>
                    <a:pt x="219" y="222"/>
                  </a:lnTo>
                  <a:lnTo>
                    <a:pt x="230" y="246"/>
                  </a:lnTo>
                  <a:lnTo>
                    <a:pt x="251" y="213"/>
                  </a:lnTo>
                  <a:lnTo>
                    <a:pt x="251" y="227"/>
                  </a:lnTo>
                  <a:lnTo>
                    <a:pt x="245" y="246"/>
                  </a:lnTo>
                  <a:lnTo>
                    <a:pt x="251" y="246"/>
                  </a:lnTo>
                  <a:lnTo>
                    <a:pt x="251" y="232"/>
                  </a:lnTo>
                  <a:lnTo>
                    <a:pt x="256" y="246"/>
                  </a:lnTo>
                  <a:lnTo>
                    <a:pt x="251" y="250"/>
                  </a:lnTo>
                  <a:lnTo>
                    <a:pt x="262" y="250"/>
                  </a:lnTo>
                  <a:lnTo>
                    <a:pt x="267" y="260"/>
                  </a:lnTo>
                  <a:lnTo>
                    <a:pt x="267" y="269"/>
                  </a:lnTo>
                  <a:lnTo>
                    <a:pt x="277" y="274"/>
                  </a:lnTo>
                  <a:lnTo>
                    <a:pt x="288" y="278"/>
                  </a:lnTo>
                  <a:lnTo>
                    <a:pt x="298" y="278"/>
                  </a:lnTo>
                  <a:lnTo>
                    <a:pt x="309" y="283"/>
                  </a:lnTo>
                  <a:lnTo>
                    <a:pt x="320" y="274"/>
                  </a:lnTo>
                  <a:lnTo>
                    <a:pt x="320" y="278"/>
                  </a:lnTo>
                  <a:lnTo>
                    <a:pt x="325" y="278"/>
                  </a:lnTo>
                  <a:lnTo>
                    <a:pt x="325" y="283"/>
                  </a:lnTo>
                  <a:lnTo>
                    <a:pt x="342" y="288"/>
                  </a:lnTo>
                  <a:lnTo>
                    <a:pt x="352" y="274"/>
                  </a:lnTo>
                  <a:lnTo>
                    <a:pt x="373" y="274"/>
                  </a:lnTo>
                  <a:lnTo>
                    <a:pt x="379" y="250"/>
                  </a:lnTo>
                  <a:lnTo>
                    <a:pt x="405" y="198"/>
                  </a:lnTo>
                  <a:lnTo>
                    <a:pt x="410" y="175"/>
                  </a:lnTo>
                  <a:lnTo>
                    <a:pt x="405" y="147"/>
                  </a:lnTo>
                  <a:lnTo>
                    <a:pt x="389" y="128"/>
                  </a:lnTo>
                  <a:lnTo>
                    <a:pt x="383" y="123"/>
                  </a:lnTo>
                  <a:lnTo>
                    <a:pt x="379" y="113"/>
                  </a:lnTo>
                  <a:lnTo>
                    <a:pt x="373" y="104"/>
                  </a:lnTo>
                  <a:lnTo>
                    <a:pt x="373" y="113"/>
                  </a:lnTo>
                  <a:lnTo>
                    <a:pt x="357" y="95"/>
                  </a:lnTo>
                  <a:lnTo>
                    <a:pt x="342" y="76"/>
                  </a:lnTo>
                  <a:lnTo>
                    <a:pt x="330" y="57"/>
                  </a:lnTo>
                  <a:lnTo>
                    <a:pt x="325" y="52"/>
                  </a:lnTo>
                  <a:lnTo>
                    <a:pt x="325" y="43"/>
                  </a:lnTo>
                  <a:lnTo>
                    <a:pt x="320" y="38"/>
                  </a:lnTo>
                  <a:lnTo>
                    <a:pt x="309" y="38"/>
                  </a:lnTo>
                  <a:lnTo>
                    <a:pt x="298" y="0"/>
                  </a:lnTo>
                  <a:lnTo>
                    <a:pt x="293" y="0"/>
                  </a:lnTo>
                  <a:lnTo>
                    <a:pt x="288" y="15"/>
                  </a:lnTo>
                  <a:lnTo>
                    <a:pt x="288" y="43"/>
                  </a:lnTo>
                  <a:lnTo>
                    <a:pt x="282" y="66"/>
                  </a:lnTo>
                  <a:lnTo>
                    <a:pt x="267" y="66"/>
                  </a:lnTo>
                  <a:lnTo>
                    <a:pt x="245" y="48"/>
                  </a:lnTo>
                  <a:lnTo>
                    <a:pt x="235" y="48"/>
                  </a:lnTo>
                  <a:lnTo>
                    <a:pt x="235" y="43"/>
                  </a:lnTo>
                  <a:lnTo>
                    <a:pt x="224" y="43"/>
                  </a:lnTo>
                  <a:lnTo>
                    <a:pt x="230" y="24"/>
                  </a:lnTo>
                  <a:lnTo>
                    <a:pt x="235" y="24"/>
                  </a:lnTo>
                  <a:lnTo>
                    <a:pt x="245" y="15"/>
                  </a:lnTo>
                  <a:lnTo>
                    <a:pt x="235" y="15"/>
                  </a:lnTo>
                  <a:lnTo>
                    <a:pt x="230" y="19"/>
                  </a:lnTo>
                  <a:lnTo>
                    <a:pt x="230" y="15"/>
                  </a:lnTo>
                  <a:lnTo>
                    <a:pt x="224" y="15"/>
                  </a:lnTo>
                  <a:lnTo>
                    <a:pt x="192" y="5"/>
                  </a:lnTo>
                  <a:lnTo>
                    <a:pt x="197" y="15"/>
                  </a:lnTo>
                  <a:lnTo>
                    <a:pt x="192" y="15"/>
                  </a:lnTo>
                  <a:lnTo>
                    <a:pt x="181" y="15"/>
                  </a:lnTo>
                  <a:lnTo>
                    <a:pt x="170" y="19"/>
                  </a:lnTo>
                  <a:lnTo>
                    <a:pt x="170" y="24"/>
                  </a:lnTo>
                  <a:lnTo>
                    <a:pt x="166" y="24"/>
                  </a:lnTo>
                  <a:lnTo>
                    <a:pt x="166" y="38"/>
                  </a:lnTo>
                  <a:lnTo>
                    <a:pt x="166" y="43"/>
                  </a:lnTo>
                  <a:lnTo>
                    <a:pt x="155" y="38"/>
                  </a:lnTo>
                  <a:lnTo>
                    <a:pt x="155" y="43"/>
                  </a:lnTo>
                  <a:lnTo>
                    <a:pt x="155" y="38"/>
                  </a:lnTo>
                  <a:lnTo>
                    <a:pt x="150" y="28"/>
                  </a:lnTo>
                  <a:lnTo>
                    <a:pt x="144" y="28"/>
                  </a:lnTo>
                  <a:lnTo>
                    <a:pt x="128" y="38"/>
                  </a:lnTo>
                  <a:lnTo>
                    <a:pt x="123" y="38"/>
                  </a:lnTo>
                  <a:lnTo>
                    <a:pt x="118" y="52"/>
                  </a:lnTo>
                  <a:lnTo>
                    <a:pt x="112" y="52"/>
                  </a:lnTo>
                  <a:lnTo>
                    <a:pt x="101" y="52"/>
                  </a:lnTo>
                  <a:lnTo>
                    <a:pt x="112" y="57"/>
                  </a:lnTo>
                  <a:lnTo>
                    <a:pt x="101" y="66"/>
                  </a:lnTo>
                  <a:lnTo>
                    <a:pt x="101" y="52"/>
                  </a:lnTo>
                  <a:lnTo>
                    <a:pt x="91" y="66"/>
                  </a:lnTo>
                  <a:lnTo>
                    <a:pt x="96" y="72"/>
                  </a:lnTo>
                  <a:lnTo>
                    <a:pt x="80" y="81"/>
                  </a:lnTo>
                  <a:lnTo>
                    <a:pt x="33" y="95"/>
                  </a:lnTo>
                  <a:lnTo>
                    <a:pt x="16" y="113"/>
                  </a:lnTo>
                  <a:lnTo>
                    <a:pt x="6" y="104"/>
                  </a:lnTo>
                  <a:lnTo>
                    <a:pt x="6" y="113"/>
                  </a:lnTo>
                  <a:lnTo>
                    <a:pt x="6" y="123"/>
                  </a:lnTo>
                  <a:lnTo>
                    <a:pt x="0" y="123"/>
                  </a:lnTo>
                  <a:lnTo>
                    <a:pt x="16" y="151"/>
                  </a:lnTo>
                  <a:lnTo>
                    <a:pt x="6" y="141"/>
                  </a:lnTo>
                  <a:lnTo>
                    <a:pt x="6" y="151"/>
                  </a:lnTo>
                  <a:lnTo>
                    <a:pt x="0" y="147"/>
                  </a:lnTo>
                  <a:lnTo>
                    <a:pt x="22" y="180"/>
                  </a:lnTo>
                  <a:lnTo>
                    <a:pt x="27" y="203"/>
                  </a:lnTo>
                  <a:lnTo>
                    <a:pt x="27" y="222"/>
                  </a:lnTo>
                  <a:lnTo>
                    <a:pt x="22" y="227"/>
                  </a:lnTo>
                  <a:lnTo>
                    <a:pt x="22" y="232"/>
                  </a:lnTo>
                  <a:close/>
                </a:path>
              </a:pathLst>
            </a:custGeom>
            <a:solidFill>
              <a:srgbClr val="000066"/>
            </a:solidFill>
            <a:ln w="9525">
              <a:solidFill>
                <a:schemeClr val="bg1"/>
              </a:solidFill>
              <a:round/>
              <a:headEnd/>
              <a:tailEnd/>
            </a:ln>
          </p:spPr>
          <p:txBody>
            <a:bodyPr/>
            <a:lstStyle/>
            <a:p>
              <a:endParaRPr lang="it-IT"/>
            </a:p>
          </p:txBody>
        </p:sp>
        <p:grpSp>
          <p:nvGrpSpPr>
            <p:cNvPr id="4668" name="Group 1459"/>
            <p:cNvGrpSpPr>
              <a:grpSpLocks/>
            </p:cNvGrpSpPr>
            <p:nvPr/>
          </p:nvGrpSpPr>
          <p:grpSpPr bwMode="auto">
            <a:xfrm>
              <a:off x="6938199" y="5551377"/>
              <a:ext cx="26839" cy="15008"/>
              <a:chOff x="4311" y="2633"/>
              <a:chExt cx="16" cy="10"/>
            </a:xfrm>
            <a:solidFill>
              <a:schemeClr val="bg1">
                <a:lumMod val="75000"/>
              </a:schemeClr>
            </a:solidFill>
          </p:grpSpPr>
          <p:sp>
            <p:nvSpPr>
              <p:cNvPr id="6787" name="Freeform 1457"/>
              <p:cNvSpPr>
                <a:spLocks/>
              </p:cNvSpPr>
              <p:nvPr/>
            </p:nvSpPr>
            <p:spPr bwMode="auto">
              <a:xfrm>
                <a:off x="4311" y="2633"/>
                <a:ext cx="16" cy="10"/>
              </a:xfrm>
              <a:custGeom>
                <a:avLst/>
                <a:gdLst/>
                <a:ahLst/>
                <a:cxnLst>
                  <a:cxn ang="0">
                    <a:pos x="0" y="10"/>
                  </a:cxn>
                  <a:cxn ang="0">
                    <a:pos x="11" y="10"/>
                  </a:cxn>
                  <a:cxn ang="0">
                    <a:pos x="16" y="0"/>
                  </a:cxn>
                  <a:cxn ang="0">
                    <a:pos x="0" y="0"/>
                  </a:cxn>
                  <a:cxn ang="0">
                    <a:pos x="0" y="10"/>
                  </a:cxn>
                </a:cxnLst>
                <a:rect l="0" t="0" r="r" b="b"/>
                <a:pathLst>
                  <a:path w="16" h="10">
                    <a:moveTo>
                      <a:pt x="0" y="10"/>
                    </a:moveTo>
                    <a:lnTo>
                      <a:pt x="11" y="10"/>
                    </a:lnTo>
                    <a:lnTo>
                      <a:pt x="16" y="0"/>
                    </a:lnTo>
                    <a:lnTo>
                      <a:pt x="0" y="0"/>
                    </a:lnTo>
                    <a:lnTo>
                      <a:pt x="0" y="10"/>
                    </a:lnTo>
                    <a:close/>
                  </a:path>
                </a:pathLst>
              </a:custGeom>
              <a:grpFill/>
              <a:ln w="9525">
                <a:solidFill>
                  <a:schemeClr val="bg1"/>
                </a:solidFill>
                <a:round/>
                <a:headEnd/>
                <a:tailEnd/>
              </a:ln>
            </p:spPr>
            <p:txBody>
              <a:bodyPr/>
              <a:lstStyle/>
              <a:p>
                <a:endParaRPr lang="it-IT"/>
              </a:p>
            </p:txBody>
          </p:sp>
          <p:sp>
            <p:nvSpPr>
              <p:cNvPr id="6788" name="Freeform 1458"/>
              <p:cNvSpPr>
                <a:spLocks/>
              </p:cNvSpPr>
              <p:nvPr/>
            </p:nvSpPr>
            <p:spPr bwMode="auto">
              <a:xfrm>
                <a:off x="4311" y="2633"/>
                <a:ext cx="16" cy="10"/>
              </a:xfrm>
              <a:custGeom>
                <a:avLst/>
                <a:gdLst/>
                <a:ahLst/>
                <a:cxnLst>
                  <a:cxn ang="0">
                    <a:pos x="0" y="10"/>
                  </a:cxn>
                  <a:cxn ang="0">
                    <a:pos x="11" y="10"/>
                  </a:cxn>
                  <a:cxn ang="0">
                    <a:pos x="16" y="0"/>
                  </a:cxn>
                  <a:cxn ang="0">
                    <a:pos x="0" y="0"/>
                  </a:cxn>
                  <a:cxn ang="0">
                    <a:pos x="0" y="10"/>
                  </a:cxn>
                </a:cxnLst>
                <a:rect l="0" t="0" r="r" b="b"/>
                <a:pathLst>
                  <a:path w="16" h="10">
                    <a:moveTo>
                      <a:pt x="0" y="10"/>
                    </a:moveTo>
                    <a:lnTo>
                      <a:pt x="11" y="10"/>
                    </a:lnTo>
                    <a:lnTo>
                      <a:pt x="16" y="0"/>
                    </a:lnTo>
                    <a:lnTo>
                      <a:pt x="0" y="0"/>
                    </a:lnTo>
                    <a:lnTo>
                      <a:pt x="0" y="10"/>
                    </a:lnTo>
                    <a:close/>
                  </a:path>
                </a:pathLst>
              </a:custGeom>
              <a:grpFill/>
              <a:ln w="4763" cap="rnd">
                <a:solidFill>
                  <a:schemeClr val="bg1"/>
                </a:solidFill>
                <a:prstDash val="solid"/>
                <a:round/>
                <a:headEnd/>
                <a:tailEnd/>
              </a:ln>
            </p:spPr>
            <p:txBody>
              <a:bodyPr/>
              <a:lstStyle/>
              <a:p>
                <a:endParaRPr lang="it-IT"/>
              </a:p>
            </p:txBody>
          </p:sp>
        </p:grpSp>
        <p:grpSp>
          <p:nvGrpSpPr>
            <p:cNvPr id="4669" name="Group 1462"/>
            <p:cNvGrpSpPr>
              <a:grpSpLocks/>
            </p:cNvGrpSpPr>
            <p:nvPr/>
          </p:nvGrpSpPr>
          <p:grpSpPr bwMode="auto">
            <a:xfrm>
              <a:off x="6938199" y="5551377"/>
              <a:ext cx="26839" cy="15008"/>
              <a:chOff x="4311" y="2633"/>
              <a:chExt cx="16" cy="10"/>
            </a:xfrm>
            <a:solidFill>
              <a:schemeClr val="bg1">
                <a:lumMod val="75000"/>
              </a:schemeClr>
            </a:solidFill>
          </p:grpSpPr>
          <p:sp>
            <p:nvSpPr>
              <p:cNvPr id="6785" name="Freeform 1460"/>
              <p:cNvSpPr>
                <a:spLocks/>
              </p:cNvSpPr>
              <p:nvPr/>
            </p:nvSpPr>
            <p:spPr bwMode="auto">
              <a:xfrm>
                <a:off x="4311" y="2633"/>
                <a:ext cx="16" cy="10"/>
              </a:xfrm>
              <a:custGeom>
                <a:avLst/>
                <a:gdLst/>
                <a:ahLst/>
                <a:cxnLst>
                  <a:cxn ang="0">
                    <a:pos x="0" y="10"/>
                  </a:cxn>
                  <a:cxn ang="0">
                    <a:pos x="11" y="10"/>
                  </a:cxn>
                  <a:cxn ang="0">
                    <a:pos x="16" y="0"/>
                  </a:cxn>
                  <a:cxn ang="0">
                    <a:pos x="0" y="0"/>
                  </a:cxn>
                  <a:cxn ang="0">
                    <a:pos x="0" y="10"/>
                  </a:cxn>
                </a:cxnLst>
                <a:rect l="0" t="0" r="r" b="b"/>
                <a:pathLst>
                  <a:path w="16" h="10">
                    <a:moveTo>
                      <a:pt x="0" y="10"/>
                    </a:moveTo>
                    <a:lnTo>
                      <a:pt x="11" y="10"/>
                    </a:lnTo>
                    <a:lnTo>
                      <a:pt x="16" y="0"/>
                    </a:lnTo>
                    <a:lnTo>
                      <a:pt x="0" y="0"/>
                    </a:lnTo>
                    <a:lnTo>
                      <a:pt x="0" y="10"/>
                    </a:lnTo>
                    <a:close/>
                  </a:path>
                </a:pathLst>
              </a:custGeom>
              <a:grpFill/>
              <a:ln w="9525">
                <a:solidFill>
                  <a:schemeClr val="bg1"/>
                </a:solidFill>
                <a:round/>
                <a:headEnd/>
                <a:tailEnd/>
              </a:ln>
            </p:spPr>
            <p:txBody>
              <a:bodyPr/>
              <a:lstStyle/>
              <a:p>
                <a:endParaRPr lang="it-IT"/>
              </a:p>
            </p:txBody>
          </p:sp>
          <p:sp>
            <p:nvSpPr>
              <p:cNvPr id="6786" name="Freeform 1461"/>
              <p:cNvSpPr>
                <a:spLocks/>
              </p:cNvSpPr>
              <p:nvPr/>
            </p:nvSpPr>
            <p:spPr bwMode="auto">
              <a:xfrm>
                <a:off x="4311" y="2633"/>
                <a:ext cx="16" cy="10"/>
              </a:xfrm>
              <a:custGeom>
                <a:avLst/>
                <a:gdLst/>
                <a:ahLst/>
                <a:cxnLst>
                  <a:cxn ang="0">
                    <a:pos x="0" y="10"/>
                  </a:cxn>
                  <a:cxn ang="0">
                    <a:pos x="11" y="10"/>
                  </a:cxn>
                  <a:cxn ang="0">
                    <a:pos x="16" y="0"/>
                  </a:cxn>
                  <a:cxn ang="0">
                    <a:pos x="0" y="0"/>
                  </a:cxn>
                  <a:cxn ang="0">
                    <a:pos x="0" y="10"/>
                  </a:cxn>
                </a:cxnLst>
                <a:rect l="0" t="0" r="r" b="b"/>
                <a:pathLst>
                  <a:path w="16" h="10">
                    <a:moveTo>
                      <a:pt x="0" y="10"/>
                    </a:moveTo>
                    <a:lnTo>
                      <a:pt x="11" y="10"/>
                    </a:lnTo>
                    <a:lnTo>
                      <a:pt x="16" y="0"/>
                    </a:lnTo>
                    <a:lnTo>
                      <a:pt x="0" y="0"/>
                    </a:lnTo>
                    <a:lnTo>
                      <a:pt x="0" y="10"/>
                    </a:lnTo>
                  </a:path>
                </a:pathLst>
              </a:custGeom>
              <a:grpFill/>
              <a:ln w="4763" cap="rnd">
                <a:solidFill>
                  <a:schemeClr val="bg1"/>
                </a:solidFill>
                <a:prstDash val="solid"/>
                <a:round/>
                <a:headEnd/>
                <a:tailEnd/>
              </a:ln>
            </p:spPr>
            <p:txBody>
              <a:bodyPr/>
              <a:lstStyle/>
              <a:p>
                <a:endParaRPr lang="it-IT"/>
              </a:p>
            </p:txBody>
          </p:sp>
        </p:grpSp>
        <p:grpSp>
          <p:nvGrpSpPr>
            <p:cNvPr id="4670" name="Group 1465"/>
            <p:cNvGrpSpPr>
              <a:grpSpLocks/>
            </p:cNvGrpSpPr>
            <p:nvPr/>
          </p:nvGrpSpPr>
          <p:grpSpPr bwMode="auto">
            <a:xfrm>
              <a:off x="7045552" y="5920592"/>
              <a:ext cx="26839" cy="4502"/>
              <a:chOff x="4375" y="2879"/>
              <a:chExt cx="16" cy="3"/>
            </a:xfrm>
            <a:solidFill>
              <a:schemeClr val="bg1">
                <a:lumMod val="75000"/>
              </a:schemeClr>
            </a:solidFill>
          </p:grpSpPr>
          <p:sp>
            <p:nvSpPr>
              <p:cNvPr id="6783" name="Freeform 1463"/>
              <p:cNvSpPr>
                <a:spLocks/>
              </p:cNvSpPr>
              <p:nvPr/>
            </p:nvSpPr>
            <p:spPr bwMode="auto">
              <a:xfrm>
                <a:off x="4375" y="2879"/>
                <a:ext cx="16" cy="3"/>
              </a:xfrm>
              <a:custGeom>
                <a:avLst/>
                <a:gdLst/>
                <a:ahLst/>
                <a:cxnLst>
                  <a:cxn ang="0">
                    <a:pos x="0" y="0"/>
                  </a:cxn>
                  <a:cxn ang="0">
                    <a:pos x="16" y="3"/>
                  </a:cxn>
                  <a:cxn ang="0">
                    <a:pos x="16" y="0"/>
                  </a:cxn>
                  <a:cxn ang="0">
                    <a:pos x="10" y="0"/>
                  </a:cxn>
                  <a:cxn ang="0">
                    <a:pos x="0" y="0"/>
                  </a:cxn>
                </a:cxnLst>
                <a:rect l="0" t="0" r="r" b="b"/>
                <a:pathLst>
                  <a:path w="16" h="3">
                    <a:moveTo>
                      <a:pt x="0" y="0"/>
                    </a:moveTo>
                    <a:lnTo>
                      <a:pt x="16" y="3"/>
                    </a:lnTo>
                    <a:lnTo>
                      <a:pt x="16" y="0"/>
                    </a:lnTo>
                    <a:lnTo>
                      <a:pt x="10" y="0"/>
                    </a:lnTo>
                    <a:lnTo>
                      <a:pt x="0" y="0"/>
                    </a:lnTo>
                    <a:close/>
                  </a:path>
                </a:pathLst>
              </a:custGeom>
              <a:grpFill/>
              <a:ln w="9525">
                <a:solidFill>
                  <a:schemeClr val="bg1"/>
                </a:solidFill>
                <a:round/>
                <a:headEnd/>
                <a:tailEnd/>
              </a:ln>
            </p:spPr>
            <p:txBody>
              <a:bodyPr/>
              <a:lstStyle/>
              <a:p>
                <a:endParaRPr lang="it-IT"/>
              </a:p>
            </p:txBody>
          </p:sp>
          <p:sp>
            <p:nvSpPr>
              <p:cNvPr id="6784" name="Freeform 1464"/>
              <p:cNvSpPr>
                <a:spLocks/>
              </p:cNvSpPr>
              <p:nvPr/>
            </p:nvSpPr>
            <p:spPr bwMode="auto">
              <a:xfrm>
                <a:off x="4375" y="2879"/>
                <a:ext cx="16" cy="3"/>
              </a:xfrm>
              <a:custGeom>
                <a:avLst/>
                <a:gdLst/>
                <a:ahLst/>
                <a:cxnLst>
                  <a:cxn ang="0">
                    <a:pos x="0" y="0"/>
                  </a:cxn>
                  <a:cxn ang="0">
                    <a:pos x="16" y="3"/>
                  </a:cxn>
                  <a:cxn ang="0">
                    <a:pos x="16" y="0"/>
                  </a:cxn>
                  <a:cxn ang="0">
                    <a:pos x="10" y="0"/>
                  </a:cxn>
                  <a:cxn ang="0">
                    <a:pos x="0" y="0"/>
                  </a:cxn>
                </a:cxnLst>
                <a:rect l="0" t="0" r="r" b="b"/>
                <a:pathLst>
                  <a:path w="16" h="3">
                    <a:moveTo>
                      <a:pt x="0" y="0"/>
                    </a:moveTo>
                    <a:lnTo>
                      <a:pt x="16" y="3"/>
                    </a:lnTo>
                    <a:lnTo>
                      <a:pt x="16" y="0"/>
                    </a:lnTo>
                    <a:lnTo>
                      <a:pt x="10"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4671" name="Group 1468"/>
            <p:cNvGrpSpPr>
              <a:grpSpLocks/>
            </p:cNvGrpSpPr>
            <p:nvPr/>
          </p:nvGrpSpPr>
          <p:grpSpPr bwMode="auto">
            <a:xfrm>
              <a:off x="7045552" y="5920592"/>
              <a:ext cx="26839" cy="4502"/>
              <a:chOff x="4375" y="2879"/>
              <a:chExt cx="16" cy="3"/>
            </a:xfrm>
            <a:solidFill>
              <a:schemeClr val="bg1">
                <a:lumMod val="75000"/>
              </a:schemeClr>
            </a:solidFill>
          </p:grpSpPr>
          <p:sp>
            <p:nvSpPr>
              <p:cNvPr id="6781" name="Freeform 1466"/>
              <p:cNvSpPr>
                <a:spLocks/>
              </p:cNvSpPr>
              <p:nvPr/>
            </p:nvSpPr>
            <p:spPr bwMode="auto">
              <a:xfrm>
                <a:off x="4375" y="2879"/>
                <a:ext cx="16" cy="3"/>
              </a:xfrm>
              <a:custGeom>
                <a:avLst/>
                <a:gdLst/>
                <a:ahLst/>
                <a:cxnLst>
                  <a:cxn ang="0">
                    <a:pos x="0" y="0"/>
                  </a:cxn>
                  <a:cxn ang="0">
                    <a:pos x="16" y="3"/>
                  </a:cxn>
                  <a:cxn ang="0">
                    <a:pos x="16" y="0"/>
                  </a:cxn>
                  <a:cxn ang="0">
                    <a:pos x="10" y="0"/>
                  </a:cxn>
                  <a:cxn ang="0">
                    <a:pos x="0" y="0"/>
                  </a:cxn>
                </a:cxnLst>
                <a:rect l="0" t="0" r="r" b="b"/>
                <a:pathLst>
                  <a:path w="16" h="3">
                    <a:moveTo>
                      <a:pt x="0" y="0"/>
                    </a:moveTo>
                    <a:lnTo>
                      <a:pt x="16" y="3"/>
                    </a:lnTo>
                    <a:lnTo>
                      <a:pt x="16" y="0"/>
                    </a:lnTo>
                    <a:lnTo>
                      <a:pt x="10" y="0"/>
                    </a:lnTo>
                    <a:lnTo>
                      <a:pt x="0" y="0"/>
                    </a:lnTo>
                    <a:close/>
                  </a:path>
                </a:pathLst>
              </a:custGeom>
              <a:grpFill/>
              <a:ln w="9525">
                <a:solidFill>
                  <a:schemeClr val="bg1"/>
                </a:solidFill>
                <a:round/>
                <a:headEnd/>
                <a:tailEnd/>
              </a:ln>
            </p:spPr>
            <p:txBody>
              <a:bodyPr/>
              <a:lstStyle/>
              <a:p>
                <a:endParaRPr lang="it-IT"/>
              </a:p>
            </p:txBody>
          </p:sp>
          <p:sp>
            <p:nvSpPr>
              <p:cNvPr id="6782" name="Freeform 1467"/>
              <p:cNvSpPr>
                <a:spLocks/>
              </p:cNvSpPr>
              <p:nvPr/>
            </p:nvSpPr>
            <p:spPr bwMode="auto">
              <a:xfrm>
                <a:off x="4375" y="2879"/>
                <a:ext cx="16" cy="3"/>
              </a:xfrm>
              <a:custGeom>
                <a:avLst/>
                <a:gdLst/>
                <a:ahLst/>
                <a:cxnLst>
                  <a:cxn ang="0">
                    <a:pos x="0" y="0"/>
                  </a:cxn>
                  <a:cxn ang="0">
                    <a:pos x="16" y="3"/>
                  </a:cxn>
                  <a:cxn ang="0">
                    <a:pos x="16" y="0"/>
                  </a:cxn>
                  <a:cxn ang="0">
                    <a:pos x="10" y="0"/>
                  </a:cxn>
                  <a:cxn ang="0">
                    <a:pos x="0" y="0"/>
                  </a:cxn>
                </a:cxnLst>
                <a:rect l="0" t="0" r="r" b="b"/>
                <a:pathLst>
                  <a:path w="16" h="3">
                    <a:moveTo>
                      <a:pt x="0" y="0"/>
                    </a:moveTo>
                    <a:lnTo>
                      <a:pt x="16" y="3"/>
                    </a:lnTo>
                    <a:lnTo>
                      <a:pt x="16" y="0"/>
                    </a:lnTo>
                    <a:lnTo>
                      <a:pt x="10" y="0"/>
                    </a:lnTo>
                    <a:lnTo>
                      <a:pt x="0" y="0"/>
                    </a:lnTo>
                  </a:path>
                </a:pathLst>
              </a:custGeom>
              <a:grpFill/>
              <a:ln w="4763" cap="rnd">
                <a:solidFill>
                  <a:schemeClr val="bg1"/>
                </a:solidFill>
                <a:prstDash val="solid"/>
                <a:round/>
                <a:headEnd/>
                <a:tailEnd/>
              </a:ln>
            </p:spPr>
            <p:txBody>
              <a:bodyPr/>
              <a:lstStyle/>
              <a:p>
                <a:endParaRPr lang="it-IT"/>
              </a:p>
            </p:txBody>
          </p:sp>
        </p:grpSp>
        <p:grpSp>
          <p:nvGrpSpPr>
            <p:cNvPr id="4672" name="Group 1471"/>
            <p:cNvGrpSpPr>
              <a:grpSpLocks/>
            </p:cNvGrpSpPr>
            <p:nvPr/>
          </p:nvGrpSpPr>
          <p:grpSpPr bwMode="auto">
            <a:xfrm>
              <a:off x="7189808" y="6006142"/>
              <a:ext cx="60386" cy="55532"/>
              <a:chOff x="4461" y="2936"/>
              <a:chExt cx="36" cy="37"/>
            </a:xfrm>
            <a:solidFill>
              <a:schemeClr val="bg1">
                <a:lumMod val="75000"/>
              </a:schemeClr>
            </a:solidFill>
          </p:grpSpPr>
          <p:sp>
            <p:nvSpPr>
              <p:cNvPr id="6779" name="Freeform 1469"/>
              <p:cNvSpPr>
                <a:spLocks/>
              </p:cNvSpPr>
              <p:nvPr/>
            </p:nvSpPr>
            <p:spPr bwMode="auto">
              <a:xfrm>
                <a:off x="4461" y="2936"/>
                <a:ext cx="36" cy="37"/>
              </a:xfrm>
              <a:custGeom>
                <a:avLst/>
                <a:gdLst/>
                <a:ahLst/>
                <a:cxnLst>
                  <a:cxn ang="0">
                    <a:pos x="0" y="0"/>
                  </a:cxn>
                  <a:cxn ang="0">
                    <a:pos x="5" y="28"/>
                  </a:cxn>
                  <a:cxn ang="0">
                    <a:pos x="21" y="37"/>
                  </a:cxn>
                  <a:cxn ang="0">
                    <a:pos x="26" y="23"/>
                  </a:cxn>
                  <a:cxn ang="0">
                    <a:pos x="31" y="28"/>
                  </a:cxn>
                  <a:cxn ang="0">
                    <a:pos x="36" y="0"/>
                  </a:cxn>
                  <a:cxn ang="0">
                    <a:pos x="31" y="0"/>
                  </a:cxn>
                  <a:cxn ang="0">
                    <a:pos x="10" y="9"/>
                  </a:cxn>
                  <a:cxn ang="0">
                    <a:pos x="0" y="0"/>
                  </a:cxn>
                </a:cxnLst>
                <a:rect l="0" t="0" r="r" b="b"/>
                <a:pathLst>
                  <a:path w="36" h="37">
                    <a:moveTo>
                      <a:pt x="0" y="0"/>
                    </a:moveTo>
                    <a:lnTo>
                      <a:pt x="5" y="28"/>
                    </a:lnTo>
                    <a:lnTo>
                      <a:pt x="21" y="37"/>
                    </a:lnTo>
                    <a:lnTo>
                      <a:pt x="26" y="23"/>
                    </a:lnTo>
                    <a:lnTo>
                      <a:pt x="31" y="28"/>
                    </a:lnTo>
                    <a:lnTo>
                      <a:pt x="36" y="0"/>
                    </a:lnTo>
                    <a:lnTo>
                      <a:pt x="31" y="0"/>
                    </a:lnTo>
                    <a:lnTo>
                      <a:pt x="10" y="9"/>
                    </a:lnTo>
                    <a:lnTo>
                      <a:pt x="0" y="0"/>
                    </a:lnTo>
                    <a:close/>
                  </a:path>
                </a:pathLst>
              </a:custGeom>
              <a:grpFill/>
              <a:ln w="9525">
                <a:solidFill>
                  <a:schemeClr val="bg1"/>
                </a:solidFill>
                <a:round/>
                <a:headEnd/>
                <a:tailEnd/>
              </a:ln>
            </p:spPr>
            <p:txBody>
              <a:bodyPr/>
              <a:lstStyle/>
              <a:p>
                <a:endParaRPr lang="it-IT"/>
              </a:p>
            </p:txBody>
          </p:sp>
          <p:sp>
            <p:nvSpPr>
              <p:cNvPr id="6780" name="Freeform 1470"/>
              <p:cNvSpPr>
                <a:spLocks/>
              </p:cNvSpPr>
              <p:nvPr/>
            </p:nvSpPr>
            <p:spPr bwMode="auto">
              <a:xfrm>
                <a:off x="4461" y="2936"/>
                <a:ext cx="36" cy="37"/>
              </a:xfrm>
              <a:custGeom>
                <a:avLst/>
                <a:gdLst/>
                <a:ahLst/>
                <a:cxnLst>
                  <a:cxn ang="0">
                    <a:pos x="0" y="0"/>
                  </a:cxn>
                  <a:cxn ang="0">
                    <a:pos x="5" y="28"/>
                  </a:cxn>
                  <a:cxn ang="0">
                    <a:pos x="21" y="37"/>
                  </a:cxn>
                  <a:cxn ang="0">
                    <a:pos x="26" y="23"/>
                  </a:cxn>
                  <a:cxn ang="0">
                    <a:pos x="31" y="28"/>
                  </a:cxn>
                  <a:cxn ang="0">
                    <a:pos x="36" y="0"/>
                  </a:cxn>
                  <a:cxn ang="0">
                    <a:pos x="31" y="0"/>
                  </a:cxn>
                  <a:cxn ang="0">
                    <a:pos x="10" y="9"/>
                  </a:cxn>
                  <a:cxn ang="0">
                    <a:pos x="0" y="0"/>
                  </a:cxn>
                </a:cxnLst>
                <a:rect l="0" t="0" r="r" b="b"/>
                <a:pathLst>
                  <a:path w="36" h="37">
                    <a:moveTo>
                      <a:pt x="0" y="0"/>
                    </a:moveTo>
                    <a:lnTo>
                      <a:pt x="5" y="28"/>
                    </a:lnTo>
                    <a:lnTo>
                      <a:pt x="21" y="37"/>
                    </a:lnTo>
                    <a:lnTo>
                      <a:pt x="26" y="23"/>
                    </a:lnTo>
                    <a:lnTo>
                      <a:pt x="31" y="28"/>
                    </a:lnTo>
                    <a:lnTo>
                      <a:pt x="36" y="0"/>
                    </a:lnTo>
                    <a:lnTo>
                      <a:pt x="31" y="0"/>
                    </a:lnTo>
                    <a:lnTo>
                      <a:pt x="10" y="9"/>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4673" name="Group 1474"/>
            <p:cNvGrpSpPr>
              <a:grpSpLocks/>
            </p:cNvGrpSpPr>
            <p:nvPr/>
          </p:nvGrpSpPr>
          <p:grpSpPr bwMode="auto">
            <a:xfrm>
              <a:off x="7189808" y="6006142"/>
              <a:ext cx="60386" cy="55532"/>
              <a:chOff x="4461" y="2936"/>
              <a:chExt cx="36" cy="37"/>
            </a:xfrm>
            <a:solidFill>
              <a:schemeClr val="bg1">
                <a:lumMod val="75000"/>
              </a:schemeClr>
            </a:solidFill>
          </p:grpSpPr>
          <p:sp>
            <p:nvSpPr>
              <p:cNvPr id="6777" name="Freeform 1472"/>
              <p:cNvSpPr>
                <a:spLocks/>
              </p:cNvSpPr>
              <p:nvPr/>
            </p:nvSpPr>
            <p:spPr bwMode="auto">
              <a:xfrm>
                <a:off x="4461" y="2936"/>
                <a:ext cx="36" cy="37"/>
              </a:xfrm>
              <a:custGeom>
                <a:avLst/>
                <a:gdLst/>
                <a:ahLst/>
                <a:cxnLst>
                  <a:cxn ang="0">
                    <a:pos x="0" y="0"/>
                  </a:cxn>
                  <a:cxn ang="0">
                    <a:pos x="5" y="28"/>
                  </a:cxn>
                  <a:cxn ang="0">
                    <a:pos x="21" y="37"/>
                  </a:cxn>
                  <a:cxn ang="0">
                    <a:pos x="26" y="23"/>
                  </a:cxn>
                  <a:cxn ang="0">
                    <a:pos x="31" y="28"/>
                  </a:cxn>
                  <a:cxn ang="0">
                    <a:pos x="36" y="0"/>
                  </a:cxn>
                  <a:cxn ang="0">
                    <a:pos x="31" y="0"/>
                  </a:cxn>
                  <a:cxn ang="0">
                    <a:pos x="10" y="9"/>
                  </a:cxn>
                  <a:cxn ang="0">
                    <a:pos x="0" y="0"/>
                  </a:cxn>
                </a:cxnLst>
                <a:rect l="0" t="0" r="r" b="b"/>
                <a:pathLst>
                  <a:path w="36" h="37">
                    <a:moveTo>
                      <a:pt x="0" y="0"/>
                    </a:moveTo>
                    <a:lnTo>
                      <a:pt x="5" y="28"/>
                    </a:lnTo>
                    <a:lnTo>
                      <a:pt x="21" y="37"/>
                    </a:lnTo>
                    <a:lnTo>
                      <a:pt x="26" y="23"/>
                    </a:lnTo>
                    <a:lnTo>
                      <a:pt x="31" y="28"/>
                    </a:lnTo>
                    <a:lnTo>
                      <a:pt x="36" y="0"/>
                    </a:lnTo>
                    <a:lnTo>
                      <a:pt x="31" y="0"/>
                    </a:lnTo>
                    <a:lnTo>
                      <a:pt x="10" y="9"/>
                    </a:lnTo>
                    <a:lnTo>
                      <a:pt x="0" y="0"/>
                    </a:lnTo>
                    <a:close/>
                  </a:path>
                </a:pathLst>
              </a:custGeom>
              <a:grpFill/>
              <a:ln w="9525">
                <a:solidFill>
                  <a:schemeClr val="bg1"/>
                </a:solidFill>
                <a:round/>
                <a:headEnd/>
                <a:tailEnd/>
              </a:ln>
            </p:spPr>
            <p:txBody>
              <a:bodyPr/>
              <a:lstStyle/>
              <a:p>
                <a:endParaRPr lang="it-IT"/>
              </a:p>
            </p:txBody>
          </p:sp>
          <p:sp>
            <p:nvSpPr>
              <p:cNvPr id="6778" name="Freeform 1473"/>
              <p:cNvSpPr>
                <a:spLocks/>
              </p:cNvSpPr>
              <p:nvPr/>
            </p:nvSpPr>
            <p:spPr bwMode="auto">
              <a:xfrm>
                <a:off x="4461" y="2936"/>
                <a:ext cx="36" cy="37"/>
              </a:xfrm>
              <a:custGeom>
                <a:avLst/>
                <a:gdLst/>
                <a:ahLst/>
                <a:cxnLst>
                  <a:cxn ang="0">
                    <a:pos x="0" y="0"/>
                  </a:cxn>
                  <a:cxn ang="0">
                    <a:pos x="5" y="28"/>
                  </a:cxn>
                  <a:cxn ang="0">
                    <a:pos x="21" y="37"/>
                  </a:cxn>
                  <a:cxn ang="0">
                    <a:pos x="26" y="23"/>
                  </a:cxn>
                  <a:cxn ang="0">
                    <a:pos x="31" y="28"/>
                  </a:cxn>
                  <a:cxn ang="0">
                    <a:pos x="36" y="0"/>
                  </a:cxn>
                  <a:cxn ang="0">
                    <a:pos x="31" y="0"/>
                  </a:cxn>
                  <a:cxn ang="0">
                    <a:pos x="10" y="9"/>
                  </a:cxn>
                  <a:cxn ang="0">
                    <a:pos x="0" y="0"/>
                  </a:cxn>
                </a:cxnLst>
                <a:rect l="0" t="0" r="r" b="b"/>
                <a:pathLst>
                  <a:path w="36" h="37">
                    <a:moveTo>
                      <a:pt x="0" y="0"/>
                    </a:moveTo>
                    <a:lnTo>
                      <a:pt x="5" y="28"/>
                    </a:lnTo>
                    <a:lnTo>
                      <a:pt x="21" y="37"/>
                    </a:lnTo>
                    <a:lnTo>
                      <a:pt x="26" y="23"/>
                    </a:lnTo>
                    <a:lnTo>
                      <a:pt x="31" y="28"/>
                    </a:lnTo>
                    <a:lnTo>
                      <a:pt x="36" y="0"/>
                    </a:lnTo>
                    <a:lnTo>
                      <a:pt x="31" y="0"/>
                    </a:lnTo>
                    <a:lnTo>
                      <a:pt x="10" y="9"/>
                    </a:lnTo>
                    <a:lnTo>
                      <a:pt x="0" y="0"/>
                    </a:lnTo>
                  </a:path>
                </a:pathLst>
              </a:custGeom>
              <a:grpFill/>
              <a:ln w="4763" cap="rnd">
                <a:solidFill>
                  <a:schemeClr val="bg1"/>
                </a:solidFill>
                <a:prstDash val="solid"/>
                <a:round/>
                <a:headEnd/>
                <a:tailEnd/>
              </a:ln>
            </p:spPr>
            <p:txBody>
              <a:bodyPr/>
              <a:lstStyle/>
              <a:p>
                <a:endParaRPr lang="it-IT"/>
              </a:p>
            </p:txBody>
          </p:sp>
        </p:grpSp>
        <p:grpSp>
          <p:nvGrpSpPr>
            <p:cNvPr id="4674" name="Group 1477"/>
            <p:cNvGrpSpPr>
              <a:grpSpLocks/>
            </p:cNvGrpSpPr>
            <p:nvPr/>
          </p:nvGrpSpPr>
          <p:grpSpPr bwMode="auto">
            <a:xfrm>
              <a:off x="7662832" y="5907084"/>
              <a:ext cx="97289" cy="120071"/>
              <a:chOff x="4743" y="2870"/>
              <a:chExt cx="58" cy="80"/>
            </a:xfrm>
            <a:solidFill>
              <a:schemeClr val="bg1">
                <a:lumMod val="75000"/>
              </a:schemeClr>
            </a:solidFill>
          </p:grpSpPr>
          <p:sp>
            <p:nvSpPr>
              <p:cNvPr id="6775" name="Freeform 1475"/>
              <p:cNvSpPr>
                <a:spLocks/>
              </p:cNvSpPr>
              <p:nvPr/>
            </p:nvSpPr>
            <p:spPr bwMode="auto">
              <a:xfrm>
                <a:off x="4743" y="2870"/>
                <a:ext cx="58" cy="80"/>
              </a:xfrm>
              <a:custGeom>
                <a:avLst/>
                <a:gdLst/>
                <a:ahLst/>
                <a:cxnLst>
                  <a:cxn ang="0">
                    <a:pos x="10" y="47"/>
                  </a:cxn>
                  <a:cxn ang="0">
                    <a:pos x="27" y="56"/>
                  </a:cxn>
                  <a:cxn ang="0">
                    <a:pos x="22" y="75"/>
                  </a:cxn>
                  <a:cxn ang="0">
                    <a:pos x="27" y="80"/>
                  </a:cxn>
                  <a:cxn ang="0">
                    <a:pos x="32" y="75"/>
                  </a:cxn>
                  <a:cxn ang="0">
                    <a:pos x="42" y="47"/>
                  </a:cxn>
                  <a:cxn ang="0">
                    <a:pos x="48" y="47"/>
                  </a:cxn>
                  <a:cxn ang="0">
                    <a:pos x="58" y="42"/>
                  </a:cxn>
                  <a:cxn ang="0">
                    <a:pos x="58" y="33"/>
                  </a:cxn>
                  <a:cxn ang="0">
                    <a:pos x="48" y="28"/>
                  </a:cxn>
                  <a:cxn ang="0">
                    <a:pos x="42" y="33"/>
                  </a:cxn>
                  <a:cxn ang="0">
                    <a:pos x="32" y="33"/>
                  </a:cxn>
                  <a:cxn ang="0">
                    <a:pos x="32" y="18"/>
                  </a:cxn>
                  <a:cxn ang="0">
                    <a:pos x="27" y="18"/>
                  </a:cxn>
                  <a:cxn ang="0">
                    <a:pos x="27" y="28"/>
                  </a:cxn>
                  <a:cxn ang="0">
                    <a:pos x="22" y="18"/>
                  </a:cxn>
                  <a:cxn ang="0">
                    <a:pos x="22" y="4"/>
                  </a:cxn>
                  <a:cxn ang="0">
                    <a:pos x="0" y="0"/>
                  </a:cxn>
                  <a:cxn ang="0">
                    <a:pos x="22" y="18"/>
                  </a:cxn>
                  <a:cxn ang="0">
                    <a:pos x="22" y="42"/>
                  </a:cxn>
                  <a:cxn ang="0">
                    <a:pos x="10" y="47"/>
                  </a:cxn>
                </a:cxnLst>
                <a:rect l="0" t="0" r="r" b="b"/>
                <a:pathLst>
                  <a:path w="58" h="80">
                    <a:moveTo>
                      <a:pt x="10" y="47"/>
                    </a:moveTo>
                    <a:lnTo>
                      <a:pt x="27" y="56"/>
                    </a:lnTo>
                    <a:lnTo>
                      <a:pt x="22" y="75"/>
                    </a:lnTo>
                    <a:lnTo>
                      <a:pt x="27" y="80"/>
                    </a:lnTo>
                    <a:lnTo>
                      <a:pt x="32" y="75"/>
                    </a:lnTo>
                    <a:lnTo>
                      <a:pt x="42" y="47"/>
                    </a:lnTo>
                    <a:lnTo>
                      <a:pt x="48" y="47"/>
                    </a:lnTo>
                    <a:lnTo>
                      <a:pt x="58" y="42"/>
                    </a:lnTo>
                    <a:lnTo>
                      <a:pt x="58" y="33"/>
                    </a:lnTo>
                    <a:lnTo>
                      <a:pt x="48" y="28"/>
                    </a:lnTo>
                    <a:lnTo>
                      <a:pt x="42" y="33"/>
                    </a:lnTo>
                    <a:lnTo>
                      <a:pt x="32" y="33"/>
                    </a:lnTo>
                    <a:lnTo>
                      <a:pt x="32" y="18"/>
                    </a:lnTo>
                    <a:lnTo>
                      <a:pt x="27" y="18"/>
                    </a:lnTo>
                    <a:lnTo>
                      <a:pt x="27" y="28"/>
                    </a:lnTo>
                    <a:lnTo>
                      <a:pt x="22" y="18"/>
                    </a:lnTo>
                    <a:lnTo>
                      <a:pt x="22" y="4"/>
                    </a:lnTo>
                    <a:lnTo>
                      <a:pt x="0" y="0"/>
                    </a:lnTo>
                    <a:lnTo>
                      <a:pt x="22" y="18"/>
                    </a:lnTo>
                    <a:lnTo>
                      <a:pt x="22" y="42"/>
                    </a:lnTo>
                    <a:lnTo>
                      <a:pt x="10" y="47"/>
                    </a:lnTo>
                    <a:close/>
                  </a:path>
                </a:pathLst>
              </a:custGeom>
              <a:grpFill/>
              <a:ln w="9525">
                <a:solidFill>
                  <a:schemeClr val="bg1"/>
                </a:solidFill>
                <a:round/>
                <a:headEnd/>
                <a:tailEnd/>
              </a:ln>
            </p:spPr>
            <p:txBody>
              <a:bodyPr/>
              <a:lstStyle/>
              <a:p>
                <a:endParaRPr lang="it-IT"/>
              </a:p>
            </p:txBody>
          </p:sp>
          <p:sp>
            <p:nvSpPr>
              <p:cNvPr id="6776" name="Freeform 1476"/>
              <p:cNvSpPr>
                <a:spLocks/>
              </p:cNvSpPr>
              <p:nvPr/>
            </p:nvSpPr>
            <p:spPr bwMode="auto">
              <a:xfrm>
                <a:off x="4743" y="2870"/>
                <a:ext cx="58" cy="80"/>
              </a:xfrm>
              <a:custGeom>
                <a:avLst/>
                <a:gdLst/>
                <a:ahLst/>
                <a:cxnLst>
                  <a:cxn ang="0">
                    <a:pos x="10" y="47"/>
                  </a:cxn>
                  <a:cxn ang="0">
                    <a:pos x="27" y="56"/>
                  </a:cxn>
                  <a:cxn ang="0">
                    <a:pos x="22" y="75"/>
                  </a:cxn>
                  <a:cxn ang="0">
                    <a:pos x="27" y="80"/>
                  </a:cxn>
                  <a:cxn ang="0">
                    <a:pos x="32" y="75"/>
                  </a:cxn>
                  <a:cxn ang="0">
                    <a:pos x="42" y="47"/>
                  </a:cxn>
                  <a:cxn ang="0">
                    <a:pos x="48" y="47"/>
                  </a:cxn>
                  <a:cxn ang="0">
                    <a:pos x="58" y="42"/>
                  </a:cxn>
                  <a:cxn ang="0">
                    <a:pos x="58" y="33"/>
                  </a:cxn>
                  <a:cxn ang="0">
                    <a:pos x="48" y="28"/>
                  </a:cxn>
                  <a:cxn ang="0">
                    <a:pos x="42" y="33"/>
                  </a:cxn>
                  <a:cxn ang="0">
                    <a:pos x="32" y="33"/>
                  </a:cxn>
                  <a:cxn ang="0">
                    <a:pos x="32" y="18"/>
                  </a:cxn>
                  <a:cxn ang="0">
                    <a:pos x="27" y="18"/>
                  </a:cxn>
                  <a:cxn ang="0">
                    <a:pos x="27" y="28"/>
                  </a:cxn>
                  <a:cxn ang="0">
                    <a:pos x="22" y="18"/>
                  </a:cxn>
                  <a:cxn ang="0">
                    <a:pos x="22" y="4"/>
                  </a:cxn>
                  <a:cxn ang="0">
                    <a:pos x="0" y="0"/>
                  </a:cxn>
                  <a:cxn ang="0">
                    <a:pos x="22" y="18"/>
                  </a:cxn>
                  <a:cxn ang="0">
                    <a:pos x="22" y="42"/>
                  </a:cxn>
                  <a:cxn ang="0">
                    <a:pos x="10" y="47"/>
                  </a:cxn>
                </a:cxnLst>
                <a:rect l="0" t="0" r="r" b="b"/>
                <a:pathLst>
                  <a:path w="58" h="80">
                    <a:moveTo>
                      <a:pt x="10" y="47"/>
                    </a:moveTo>
                    <a:lnTo>
                      <a:pt x="27" y="56"/>
                    </a:lnTo>
                    <a:lnTo>
                      <a:pt x="22" y="75"/>
                    </a:lnTo>
                    <a:lnTo>
                      <a:pt x="27" y="80"/>
                    </a:lnTo>
                    <a:lnTo>
                      <a:pt x="32" y="75"/>
                    </a:lnTo>
                    <a:lnTo>
                      <a:pt x="42" y="47"/>
                    </a:lnTo>
                    <a:lnTo>
                      <a:pt x="48" y="47"/>
                    </a:lnTo>
                    <a:lnTo>
                      <a:pt x="58" y="42"/>
                    </a:lnTo>
                    <a:lnTo>
                      <a:pt x="58" y="33"/>
                    </a:lnTo>
                    <a:lnTo>
                      <a:pt x="48" y="28"/>
                    </a:lnTo>
                    <a:lnTo>
                      <a:pt x="42" y="33"/>
                    </a:lnTo>
                    <a:lnTo>
                      <a:pt x="32" y="33"/>
                    </a:lnTo>
                    <a:lnTo>
                      <a:pt x="32" y="18"/>
                    </a:lnTo>
                    <a:lnTo>
                      <a:pt x="27" y="18"/>
                    </a:lnTo>
                    <a:lnTo>
                      <a:pt x="27" y="28"/>
                    </a:lnTo>
                    <a:lnTo>
                      <a:pt x="22" y="18"/>
                    </a:lnTo>
                    <a:lnTo>
                      <a:pt x="22" y="4"/>
                    </a:lnTo>
                    <a:lnTo>
                      <a:pt x="0" y="0"/>
                    </a:lnTo>
                    <a:lnTo>
                      <a:pt x="22" y="18"/>
                    </a:lnTo>
                    <a:lnTo>
                      <a:pt x="22" y="42"/>
                    </a:lnTo>
                    <a:lnTo>
                      <a:pt x="10" y="47"/>
                    </a:lnTo>
                    <a:close/>
                  </a:path>
                </a:pathLst>
              </a:custGeom>
              <a:grpFill/>
              <a:ln w="4763" cap="rnd">
                <a:solidFill>
                  <a:schemeClr val="bg1"/>
                </a:solidFill>
                <a:prstDash val="solid"/>
                <a:round/>
                <a:headEnd/>
                <a:tailEnd/>
              </a:ln>
            </p:spPr>
            <p:txBody>
              <a:bodyPr/>
              <a:lstStyle/>
              <a:p>
                <a:endParaRPr lang="it-IT"/>
              </a:p>
            </p:txBody>
          </p:sp>
        </p:grpSp>
        <p:grpSp>
          <p:nvGrpSpPr>
            <p:cNvPr id="4675" name="Group 1480"/>
            <p:cNvGrpSpPr>
              <a:grpSpLocks/>
            </p:cNvGrpSpPr>
            <p:nvPr/>
          </p:nvGrpSpPr>
          <p:grpSpPr bwMode="auto">
            <a:xfrm>
              <a:off x="7662832" y="5907084"/>
              <a:ext cx="97289" cy="120071"/>
              <a:chOff x="4743" y="2870"/>
              <a:chExt cx="58" cy="80"/>
            </a:xfrm>
            <a:solidFill>
              <a:schemeClr val="bg1">
                <a:lumMod val="75000"/>
              </a:schemeClr>
            </a:solidFill>
          </p:grpSpPr>
          <p:sp>
            <p:nvSpPr>
              <p:cNvPr id="6773" name="Freeform 1478"/>
              <p:cNvSpPr>
                <a:spLocks/>
              </p:cNvSpPr>
              <p:nvPr/>
            </p:nvSpPr>
            <p:spPr bwMode="auto">
              <a:xfrm>
                <a:off x="4743" y="2870"/>
                <a:ext cx="58" cy="80"/>
              </a:xfrm>
              <a:custGeom>
                <a:avLst/>
                <a:gdLst/>
                <a:ahLst/>
                <a:cxnLst>
                  <a:cxn ang="0">
                    <a:pos x="10" y="47"/>
                  </a:cxn>
                  <a:cxn ang="0">
                    <a:pos x="27" y="56"/>
                  </a:cxn>
                  <a:cxn ang="0">
                    <a:pos x="22" y="75"/>
                  </a:cxn>
                  <a:cxn ang="0">
                    <a:pos x="27" y="80"/>
                  </a:cxn>
                  <a:cxn ang="0">
                    <a:pos x="32" y="75"/>
                  </a:cxn>
                  <a:cxn ang="0">
                    <a:pos x="42" y="47"/>
                  </a:cxn>
                  <a:cxn ang="0">
                    <a:pos x="48" y="47"/>
                  </a:cxn>
                  <a:cxn ang="0">
                    <a:pos x="58" y="42"/>
                  </a:cxn>
                  <a:cxn ang="0">
                    <a:pos x="58" y="33"/>
                  </a:cxn>
                  <a:cxn ang="0">
                    <a:pos x="48" y="28"/>
                  </a:cxn>
                  <a:cxn ang="0">
                    <a:pos x="42" y="33"/>
                  </a:cxn>
                  <a:cxn ang="0">
                    <a:pos x="32" y="33"/>
                  </a:cxn>
                  <a:cxn ang="0">
                    <a:pos x="32" y="18"/>
                  </a:cxn>
                  <a:cxn ang="0">
                    <a:pos x="27" y="18"/>
                  </a:cxn>
                  <a:cxn ang="0">
                    <a:pos x="27" y="28"/>
                  </a:cxn>
                  <a:cxn ang="0">
                    <a:pos x="22" y="18"/>
                  </a:cxn>
                  <a:cxn ang="0">
                    <a:pos x="22" y="4"/>
                  </a:cxn>
                  <a:cxn ang="0">
                    <a:pos x="0" y="0"/>
                  </a:cxn>
                  <a:cxn ang="0">
                    <a:pos x="22" y="18"/>
                  </a:cxn>
                  <a:cxn ang="0">
                    <a:pos x="22" y="42"/>
                  </a:cxn>
                  <a:cxn ang="0">
                    <a:pos x="10" y="47"/>
                  </a:cxn>
                </a:cxnLst>
                <a:rect l="0" t="0" r="r" b="b"/>
                <a:pathLst>
                  <a:path w="58" h="80">
                    <a:moveTo>
                      <a:pt x="10" y="47"/>
                    </a:moveTo>
                    <a:lnTo>
                      <a:pt x="27" y="56"/>
                    </a:lnTo>
                    <a:lnTo>
                      <a:pt x="22" y="75"/>
                    </a:lnTo>
                    <a:lnTo>
                      <a:pt x="27" y="80"/>
                    </a:lnTo>
                    <a:lnTo>
                      <a:pt x="32" y="75"/>
                    </a:lnTo>
                    <a:lnTo>
                      <a:pt x="42" y="47"/>
                    </a:lnTo>
                    <a:lnTo>
                      <a:pt x="48" y="47"/>
                    </a:lnTo>
                    <a:lnTo>
                      <a:pt x="58" y="42"/>
                    </a:lnTo>
                    <a:lnTo>
                      <a:pt x="58" y="33"/>
                    </a:lnTo>
                    <a:lnTo>
                      <a:pt x="48" y="28"/>
                    </a:lnTo>
                    <a:lnTo>
                      <a:pt x="42" y="33"/>
                    </a:lnTo>
                    <a:lnTo>
                      <a:pt x="32" y="33"/>
                    </a:lnTo>
                    <a:lnTo>
                      <a:pt x="32" y="18"/>
                    </a:lnTo>
                    <a:lnTo>
                      <a:pt x="27" y="18"/>
                    </a:lnTo>
                    <a:lnTo>
                      <a:pt x="27" y="28"/>
                    </a:lnTo>
                    <a:lnTo>
                      <a:pt x="22" y="18"/>
                    </a:lnTo>
                    <a:lnTo>
                      <a:pt x="22" y="4"/>
                    </a:lnTo>
                    <a:lnTo>
                      <a:pt x="0" y="0"/>
                    </a:lnTo>
                    <a:lnTo>
                      <a:pt x="22" y="18"/>
                    </a:lnTo>
                    <a:lnTo>
                      <a:pt x="22" y="42"/>
                    </a:lnTo>
                    <a:lnTo>
                      <a:pt x="10" y="47"/>
                    </a:lnTo>
                    <a:close/>
                  </a:path>
                </a:pathLst>
              </a:custGeom>
              <a:grpFill/>
              <a:ln w="9525">
                <a:solidFill>
                  <a:schemeClr val="bg1"/>
                </a:solidFill>
                <a:round/>
                <a:headEnd/>
                <a:tailEnd/>
              </a:ln>
            </p:spPr>
            <p:txBody>
              <a:bodyPr/>
              <a:lstStyle/>
              <a:p>
                <a:endParaRPr lang="it-IT"/>
              </a:p>
            </p:txBody>
          </p:sp>
          <p:sp>
            <p:nvSpPr>
              <p:cNvPr id="6774" name="Freeform 1479"/>
              <p:cNvSpPr>
                <a:spLocks/>
              </p:cNvSpPr>
              <p:nvPr/>
            </p:nvSpPr>
            <p:spPr bwMode="auto">
              <a:xfrm>
                <a:off x="4743" y="2870"/>
                <a:ext cx="58" cy="80"/>
              </a:xfrm>
              <a:custGeom>
                <a:avLst/>
                <a:gdLst/>
                <a:ahLst/>
                <a:cxnLst>
                  <a:cxn ang="0">
                    <a:pos x="10" y="47"/>
                  </a:cxn>
                  <a:cxn ang="0">
                    <a:pos x="27" y="56"/>
                  </a:cxn>
                  <a:cxn ang="0">
                    <a:pos x="22" y="75"/>
                  </a:cxn>
                  <a:cxn ang="0">
                    <a:pos x="27" y="80"/>
                  </a:cxn>
                  <a:cxn ang="0">
                    <a:pos x="32" y="75"/>
                  </a:cxn>
                  <a:cxn ang="0">
                    <a:pos x="42" y="47"/>
                  </a:cxn>
                  <a:cxn ang="0">
                    <a:pos x="48" y="47"/>
                  </a:cxn>
                  <a:cxn ang="0">
                    <a:pos x="58" y="42"/>
                  </a:cxn>
                  <a:cxn ang="0">
                    <a:pos x="58" y="33"/>
                  </a:cxn>
                  <a:cxn ang="0">
                    <a:pos x="48" y="28"/>
                  </a:cxn>
                  <a:cxn ang="0">
                    <a:pos x="42" y="33"/>
                  </a:cxn>
                  <a:cxn ang="0">
                    <a:pos x="32" y="33"/>
                  </a:cxn>
                  <a:cxn ang="0">
                    <a:pos x="32" y="18"/>
                  </a:cxn>
                  <a:cxn ang="0">
                    <a:pos x="27" y="18"/>
                  </a:cxn>
                  <a:cxn ang="0">
                    <a:pos x="27" y="28"/>
                  </a:cxn>
                  <a:cxn ang="0">
                    <a:pos x="22" y="18"/>
                  </a:cxn>
                  <a:cxn ang="0">
                    <a:pos x="22" y="4"/>
                  </a:cxn>
                  <a:cxn ang="0">
                    <a:pos x="0" y="0"/>
                  </a:cxn>
                  <a:cxn ang="0">
                    <a:pos x="22" y="18"/>
                  </a:cxn>
                  <a:cxn ang="0">
                    <a:pos x="22" y="42"/>
                  </a:cxn>
                  <a:cxn ang="0">
                    <a:pos x="10" y="47"/>
                  </a:cxn>
                </a:cxnLst>
                <a:rect l="0" t="0" r="r" b="b"/>
                <a:pathLst>
                  <a:path w="58" h="80">
                    <a:moveTo>
                      <a:pt x="10" y="47"/>
                    </a:moveTo>
                    <a:lnTo>
                      <a:pt x="27" y="56"/>
                    </a:lnTo>
                    <a:lnTo>
                      <a:pt x="22" y="75"/>
                    </a:lnTo>
                    <a:lnTo>
                      <a:pt x="27" y="80"/>
                    </a:lnTo>
                    <a:lnTo>
                      <a:pt x="32" y="75"/>
                    </a:lnTo>
                    <a:lnTo>
                      <a:pt x="42" y="47"/>
                    </a:lnTo>
                    <a:lnTo>
                      <a:pt x="48" y="47"/>
                    </a:lnTo>
                    <a:lnTo>
                      <a:pt x="58" y="42"/>
                    </a:lnTo>
                    <a:lnTo>
                      <a:pt x="58" y="33"/>
                    </a:lnTo>
                    <a:lnTo>
                      <a:pt x="48" y="28"/>
                    </a:lnTo>
                    <a:lnTo>
                      <a:pt x="42" y="33"/>
                    </a:lnTo>
                    <a:lnTo>
                      <a:pt x="32" y="33"/>
                    </a:lnTo>
                    <a:lnTo>
                      <a:pt x="32" y="18"/>
                    </a:lnTo>
                    <a:lnTo>
                      <a:pt x="27" y="18"/>
                    </a:lnTo>
                    <a:lnTo>
                      <a:pt x="27" y="28"/>
                    </a:lnTo>
                    <a:lnTo>
                      <a:pt x="22" y="18"/>
                    </a:lnTo>
                    <a:lnTo>
                      <a:pt x="22" y="4"/>
                    </a:lnTo>
                    <a:lnTo>
                      <a:pt x="0" y="0"/>
                    </a:lnTo>
                    <a:lnTo>
                      <a:pt x="22" y="18"/>
                    </a:lnTo>
                    <a:lnTo>
                      <a:pt x="22" y="42"/>
                    </a:lnTo>
                    <a:lnTo>
                      <a:pt x="10" y="47"/>
                    </a:lnTo>
                  </a:path>
                </a:pathLst>
              </a:custGeom>
              <a:grpFill/>
              <a:ln w="4763" cap="rnd">
                <a:solidFill>
                  <a:schemeClr val="bg1"/>
                </a:solidFill>
                <a:prstDash val="solid"/>
                <a:round/>
                <a:headEnd/>
                <a:tailEnd/>
              </a:ln>
            </p:spPr>
            <p:txBody>
              <a:bodyPr/>
              <a:lstStyle/>
              <a:p>
                <a:endParaRPr lang="it-IT"/>
              </a:p>
            </p:txBody>
          </p:sp>
        </p:grpSp>
        <p:grpSp>
          <p:nvGrpSpPr>
            <p:cNvPr id="4676" name="Group 1483"/>
            <p:cNvGrpSpPr>
              <a:grpSpLocks/>
            </p:cNvGrpSpPr>
            <p:nvPr/>
          </p:nvGrpSpPr>
          <p:grpSpPr bwMode="auto">
            <a:xfrm>
              <a:off x="7555480" y="6006142"/>
              <a:ext cx="144256" cy="111065"/>
              <a:chOff x="4679" y="2936"/>
              <a:chExt cx="86" cy="74"/>
            </a:xfrm>
            <a:solidFill>
              <a:schemeClr val="bg1">
                <a:lumMod val="75000"/>
              </a:schemeClr>
            </a:solidFill>
          </p:grpSpPr>
          <p:sp>
            <p:nvSpPr>
              <p:cNvPr id="6771" name="Freeform 1481"/>
              <p:cNvSpPr>
                <a:spLocks/>
              </p:cNvSpPr>
              <p:nvPr/>
            </p:nvSpPr>
            <p:spPr bwMode="auto">
              <a:xfrm>
                <a:off x="4679" y="2936"/>
                <a:ext cx="86" cy="74"/>
              </a:xfrm>
              <a:custGeom>
                <a:avLst/>
                <a:gdLst/>
                <a:ahLst/>
                <a:cxnLst>
                  <a:cxn ang="0">
                    <a:pos x="0" y="65"/>
                  </a:cxn>
                  <a:cxn ang="0">
                    <a:pos x="5" y="70"/>
                  </a:cxn>
                  <a:cxn ang="0">
                    <a:pos x="10" y="70"/>
                  </a:cxn>
                  <a:cxn ang="0">
                    <a:pos x="26" y="74"/>
                  </a:cxn>
                  <a:cxn ang="0">
                    <a:pos x="37" y="70"/>
                  </a:cxn>
                  <a:cxn ang="0">
                    <a:pos x="42" y="55"/>
                  </a:cxn>
                  <a:cxn ang="0">
                    <a:pos x="53" y="46"/>
                  </a:cxn>
                  <a:cxn ang="0">
                    <a:pos x="64" y="37"/>
                  </a:cxn>
                  <a:cxn ang="0">
                    <a:pos x="69" y="37"/>
                  </a:cxn>
                  <a:cxn ang="0">
                    <a:pos x="64" y="27"/>
                  </a:cxn>
                  <a:cxn ang="0">
                    <a:pos x="86" y="14"/>
                  </a:cxn>
                  <a:cxn ang="0">
                    <a:pos x="86" y="9"/>
                  </a:cxn>
                  <a:cxn ang="0">
                    <a:pos x="74" y="9"/>
                  </a:cxn>
                  <a:cxn ang="0">
                    <a:pos x="74" y="0"/>
                  </a:cxn>
                  <a:cxn ang="0">
                    <a:pos x="69" y="9"/>
                  </a:cxn>
                  <a:cxn ang="0">
                    <a:pos x="69" y="0"/>
                  </a:cxn>
                  <a:cxn ang="0">
                    <a:pos x="64" y="0"/>
                  </a:cxn>
                  <a:cxn ang="0">
                    <a:pos x="58" y="0"/>
                  </a:cxn>
                  <a:cxn ang="0">
                    <a:pos x="58" y="14"/>
                  </a:cxn>
                  <a:cxn ang="0">
                    <a:pos x="53" y="14"/>
                  </a:cxn>
                  <a:cxn ang="0">
                    <a:pos x="42" y="23"/>
                  </a:cxn>
                  <a:cxn ang="0">
                    <a:pos x="20" y="42"/>
                  </a:cxn>
                  <a:cxn ang="0">
                    <a:pos x="0" y="65"/>
                  </a:cxn>
                </a:cxnLst>
                <a:rect l="0" t="0" r="r" b="b"/>
                <a:pathLst>
                  <a:path w="86" h="74">
                    <a:moveTo>
                      <a:pt x="0" y="65"/>
                    </a:moveTo>
                    <a:lnTo>
                      <a:pt x="5" y="70"/>
                    </a:lnTo>
                    <a:lnTo>
                      <a:pt x="10" y="70"/>
                    </a:lnTo>
                    <a:lnTo>
                      <a:pt x="26" y="74"/>
                    </a:lnTo>
                    <a:lnTo>
                      <a:pt x="37" y="70"/>
                    </a:lnTo>
                    <a:lnTo>
                      <a:pt x="42" y="55"/>
                    </a:lnTo>
                    <a:lnTo>
                      <a:pt x="53" y="46"/>
                    </a:lnTo>
                    <a:lnTo>
                      <a:pt x="64" y="37"/>
                    </a:lnTo>
                    <a:lnTo>
                      <a:pt x="69" y="37"/>
                    </a:lnTo>
                    <a:lnTo>
                      <a:pt x="64" y="27"/>
                    </a:lnTo>
                    <a:lnTo>
                      <a:pt x="86" y="14"/>
                    </a:lnTo>
                    <a:lnTo>
                      <a:pt x="86" y="9"/>
                    </a:lnTo>
                    <a:lnTo>
                      <a:pt x="74" y="9"/>
                    </a:lnTo>
                    <a:lnTo>
                      <a:pt x="74" y="0"/>
                    </a:lnTo>
                    <a:lnTo>
                      <a:pt x="69" y="9"/>
                    </a:lnTo>
                    <a:lnTo>
                      <a:pt x="69" y="0"/>
                    </a:lnTo>
                    <a:lnTo>
                      <a:pt x="64" y="0"/>
                    </a:lnTo>
                    <a:lnTo>
                      <a:pt x="58" y="0"/>
                    </a:lnTo>
                    <a:lnTo>
                      <a:pt x="58" y="14"/>
                    </a:lnTo>
                    <a:lnTo>
                      <a:pt x="53" y="14"/>
                    </a:lnTo>
                    <a:lnTo>
                      <a:pt x="42" y="23"/>
                    </a:lnTo>
                    <a:lnTo>
                      <a:pt x="20" y="42"/>
                    </a:lnTo>
                    <a:lnTo>
                      <a:pt x="0" y="65"/>
                    </a:lnTo>
                    <a:close/>
                  </a:path>
                </a:pathLst>
              </a:custGeom>
              <a:grpFill/>
              <a:ln w="9525">
                <a:solidFill>
                  <a:schemeClr val="bg1"/>
                </a:solidFill>
                <a:round/>
                <a:headEnd/>
                <a:tailEnd/>
              </a:ln>
            </p:spPr>
            <p:txBody>
              <a:bodyPr/>
              <a:lstStyle/>
              <a:p>
                <a:endParaRPr lang="it-IT"/>
              </a:p>
            </p:txBody>
          </p:sp>
          <p:sp>
            <p:nvSpPr>
              <p:cNvPr id="6772" name="Freeform 1482"/>
              <p:cNvSpPr>
                <a:spLocks/>
              </p:cNvSpPr>
              <p:nvPr/>
            </p:nvSpPr>
            <p:spPr bwMode="auto">
              <a:xfrm>
                <a:off x="4679" y="2936"/>
                <a:ext cx="86" cy="74"/>
              </a:xfrm>
              <a:custGeom>
                <a:avLst/>
                <a:gdLst/>
                <a:ahLst/>
                <a:cxnLst>
                  <a:cxn ang="0">
                    <a:pos x="0" y="65"/>
                  </a:cxn>
                  <a:cxn ang="0">
                    <a:pos x="5" y="70"/>
                  </a:cxn>
                  <a:cxn ang="0">
                    <a:pos x="10" y="70"/>
                  </a:cxn>
                  <a:cxn ang="0">
                    <a:pos x="26" y="74"/>
                  </a:cxn>
                  <a:cxn ang="0">
                    <a:pos x="37" y="70"/>
                  </a:cxn>
                  <a:cxn ang="0">
                    <a:pos x="42" y="55"/>
                  </a:cxn>
                  <a:cxn ang="0">
                    <a:pos x="53" y="46"/>
                  </a:cxn>
                  <a:cxn ang="0">
                    <a:pos x="64" y="37"/>
                  </a:cxn>
                  <a:cxn ang="0">
                    <a:pos x="69" y="37"/>
                  </a:cxn>
                  <a:cxn ang="0">
                    <a:pos x="64" y="27"/>
                  </a:cxn>
                  <a:cxn ang="0">
                    <a:pos x="86" y="14"/>
                  </a:cxn>
                  <a:cxn ang="0">
                    <a:pos x="86" y="9"/>
                  </a:cxn>
                  <a:cxn ang="0">
                    <a:pos x="74" y="9"/>
                  </a:cxn>
                  <a:cxn ang="0">
                    <a:pos x="74" y="0"/>
                  </a:cxn>
                  <a:cxn ang="0">
                    <a:pos x="69" y="9"/>
                  </a:cxn>
                  <a:cxn ang="0">
                    <a:pos x="69" y="0"/>
                  </a:cxn>
                  <a:cxn ang="0">
                    <a:pos x="64" y="0"/>
                  </a:cxn>
                  <a:cxn ang="0">
                    <a:pos x="58" y="0"/>
                  </a:cxn>
                  <a:cxn ang="0">
                    <a:pos x="58" y="14"/>
                  </a:cxn>
                  <a:cxn ang="0">
                    <a:pos x="53" y="14"/>
                  </a:cxn>
                  <a:cxn ang="0">
                    <a:pos x="42" y="23"/>
                  </a:cxn>
                  <a:cxn ang="0">
                    <a:pos x="20" y="42"/>
                  </a:cxn>
                  <a:cxn ang="0">
                    <a:pos x="0" y="65"/>
                  </a:cxn>
                </a:cxnLst>
                <a:rect l="0" t="0" r="r" b="b"/>
                <a:pathLst>
                  <a:path w="86" h="74">
                    <a:moveTo>
                      <a:pt x="0" y="65"/>
                    </a:moveTo>
                    <a:lnTo>
                      <a:pt x="5" y="70"/>
                    </a:lnTo>
                    <a:lnTo>
                      <a:pt x="10" y="70"/>
                    </a:lnTo>
                    <a:lnTo>
                      <a:pt x="26" y="74"/>
                    </a:lnTo>
                    <a:lnTo>
                      <a:pt x="37" y="70"/>
                    </a:lnTo>
                    <a:lnTo>
                      <a:pt x="42" y="55"/>
                    </a:lnTo>
                    <a:lnTo>
                      <a:pt x="53" y="46"/>
                    </a:lnTo>
                    <a:lnTo>
                      <a:pt x="64" y="37"/>
                    </a:lnTo>
                    <a:lnTo>
                      <a:pt x="69" y="37"/>
                    </a:lnTo>
                    <a:lnTo>
                      <a:pt x="64" y="27"/>
                    </a:lnTo>
                    <a:lnTo>
                      <a:pt x="86" y="14"/>
                    </a:lnTo>
                    <a:lnTo>
                      <a:pt x="86" y="9"/>
                    </a:lnTo>
                    <a:lnTo>
                      <a:pt x="74" y="9"/>
                    </a:lnTo>
                    <a:lnTo>
                      <a:pt x="74" y="0"/>
                    </a:lnTo>
                    <a:lnTo>
                      <a:pt x="69" y="9"/>
                    </a:lnTo>
                    <a:lnTo>
                      <a:pt x="69" y="0"/>
                    </a:lnTo>
                    <a:lnTo>
                      <a:pt x="64" y="0"/>
                    </a:lnTo>
                    <a:lnTo>
                      <a:pt x="58" y="0"/>
                    </a:lnTo>
                    <a:lnTo>
                      <a:pt x="58" y="14"/>
                    </a:lnTo>
                    <a:lnTo>
                      <a:pt x="53" y="14"/>
                    </a:lnTo>
                    <a:lnTo>
                      <a:pt x="42" y="23"/>
                    </a:lnTo>
                    <a:lnTo>
                      <a:pt x="20" y="42"/>
                    </a:lnTo>
                    <a:lnTo>
                      <a:pt x="0" y="65"/>
                    </a:lnTo>
                    <a:close/>
                  </a:path>
                </a:pathLst>
              </a:custGeom>
              <a:grpFill/>
              <a:ln w="4763" cap="rnd">
                <a:solidFill>
                  <a:schemeClr val="bg1"/>
                </a:solidFill>
                <a:prstDash val="solid"/>
                <a:round/>
                <a:headEnd/>
                <a:tailEnd/>
              </a:ln>
            </p:spPr>
            <p:txBody>
              <a:bodyPr/>
              <a:lstStyle/>
              <a:p>
                <a:endParaRPr lang="it-IT"/>
              </a:p>
            </p:txBody>
          </p:sp>
        </p:grpSp>
        <p:grpSp>
          <p:nvGrpSpPr>
            <p:cNvPr id="4677" name="Group 1486"/>
            <p:cNvGrpSpPr>
              <a:grpSpLocks/>
            </p:cNvGrpSpPr>
            <p:nvPr/>
          </p:nvGrpSpPr>
          <p:grpSpPr bwMode="auto">
            <a:xfrm>
              <a:off x="7555480" y="6006142"/>
              <a:ext cx="144256" cy="111065"/>
              <a:chOff x="4679" y="2936"/>
              <a:chExt cx="86" cy="74"/>
            </a:xfrm>
            <a:solidFill>
              <a:schemeClr val="bg1">
                <a:lumMod val="75000"/>
              </a:schemeClr>
            </a:solidFill>
          </p:grpSpPr>
          <p:sp>
            <p:nvSpPr>
              <p:cNvPr id="6769" name="Freeform 1484"/>
              <p:cNvSpPr>
                <a:spLocks/>
              </p:cNvSpPr>
              <p:nvPr/>
            </p:nvSpPr>
            <p:spPr bwMode="auto">
              <a:xfrm>
                <a:off x="4679" y="2936"/>
                <a:ext cx="86" cy="74"/>
              </a:xfrm>
              <a:custGeom>
                <a:avLst/>
                <a:gdLst/>
                <a:ahLst/>
                <a:cxnLst>
                  <a:cxn ang="0">
                    <a:pos x="0" y="65"/>
                  </a:cxn>
                  <a:cxn ang="0">
                    <a:pos x="5" y="70"/>
                  </a:cxn>
                  <a:cxn ang="0">
                    <a:pos x="10" y="70"/>
                  </a:cxn>
                  <a:cxn ang="0">
                    <a:pos x="26" y="74"/>
                  </a:cxn>
                  <a:cxn ang="0">
                    <a:pos x="37" y="70"/>
                  </a:cxn>
                  <a:cxn ang="0">
                    <a:pos x="42" y="55"/>
                  </a:cxn>
                  <a:cxn ang="0">
                    <a:pos x="53" y="46"/>
                  </a:cxn>
                  <a:cxn ang="0">
                    <a:pos x="64" y="37"/>
                  </a:cxn>
                  <a:cxn ang="0">
                    <a:pos x="69" y="37"/>
                  </a:cxn>
                  <a:cxn ang="0">
                    <a:pos x="64" y="27"/>
                  </a:cxn>
                  <a:cxn ang="0">
                    <a:pos x="86" y="14"/>
                  </a:cxn>
                  <a:cxn ang="0">
                    <a:pos x="86" y="9"/>
                  </a:cxn>
                  <a:cxn ang="0">
                    <a:pos x="74" y="9"/>
                  </a:cxn>
                  <a:cxn ang="0">
                    <a:pos x="74" y="0"/>
                  </a:cxn>
                  <a:cxn ang="0">
                    <a:pos x="69" y="9"/>
                  </a:cxn>
                  <a:cxn ang="0">
                    <a:pos x="69" y="0"/>
                  </a:cxn>
                  <a:cxn ang="0">
                    <a:pos x="64" y="0"/>
                  </a:cxn>
                  <a:cxn ang="0">
                    <a:pos x="58" y="0"/>
                  </a:cxn>
                  <a:cxn ang="0">
                    <a:pos x="58" y="14"/>
                  </a:cxn>
                  <a:cxn ang="0">
                    <a:pos x="53" y="14"/>
                  </a:cxn>
                  <a:cxn ang="0">
                    <a:pos x="42" y="23"/>
                  </a:cxn>
                  <a:cxn ang="0">
                    <a:pos x="20" y="42"/>
                  </a:cxn>
                  <a:cxn ang="0">
                    <a:pos x="0" y="65"/>
                  </a:cxn>
                </a:cxnLst>
                <a:rect l="0" t="0" r="r" b="b"/>
                <a:pathLst>
                  <a:path w="86" h="74">
                    <a:moveTo>
                      <a:pt x="0" y="65"/>
                    </a:moveTo>
                    <a:lnTo>
                      <a:pt x="5" y="70"/>
                    </a:lnTo>
                    <a:lnTo>
                      <a:pt x="10" y="70"/>
                    </a:lnTo>
                    <a:lnTo>
                      <a:pt x="26" y="74"/>
                    </a:lnTo>
                    <a:lnTo>
                      <a:pt x="37" y="70"/>
                    </a:lnTo>
                    <a:lnTo>
                      <a:pt x="42" y="55"/>
                    </a:lnTo>
                    <a:lnTo>
                      <a:pt x="53" y="46"/>
                    </a:lnTo>
                    <a:lnTo>
                      <a:pt x="64" y="37"/>
                    </a:lnTo>
                    <a:lnTo>
                      <a:pt x="69" y="37"/>
                    </a:lnTo>
                    <a:lnTo>
                      <a:pt x="64" y="27"/>
                    </a:lnTo>
                    <a:lnTo>
                      <a:pt x="86" y="14"/>
                    </a:lnTo>
                    <a:lnTo>
                      <a:pt x="86" y="9"/>
                    </a:lnTo>
                    <a:lnTo>
                      <a:pt x="74" y="9"/>
                    </a:lnTo>
                    <a:lnTo>
                      <a:pt x="74" y="0"/>
                    </a:lnTo>
                    <a:lnTo>
                      <a:pt x="69" y="9"/>
                    </a:lnTo>
                    <a:lnTo>
                      <a:pt x="69" y="0"/>
                    </a:lnTo>
                    <a:lnTo>
                      <a:pt x="64" y="0"/>
                    </a:lnTo>
                    <a:lnTo>
                      <a:pt x="58" y="0"/>
                    </a:lnTo>
                    <a:lnTo>
                      <a:pt x="58" y="14"/>
                    </a:lnTo>
                    <a:lnTo>
                      <a:pt x="53" y="14"/>
                    </a:lnTo>
                    <a:lnTo>
                      <a:pt x="42" y="23"/>
                    </a:lnTo>
                    <a:lnTo>
                      <a:pt x="20" y="42"/>
                    </a:lnTo>
                    <a:lnTo>
                      <a:pt x="0" y="65"/>
                    </a:lnTo>
                    <a:close/>
                  </a:path>
                </a:pathLst>
              </a:custGeom>
              <a:grpFill/>
              <a:ln w="9525">
                <a:solidFill>
                  <a:schemeClr val="bg1"/>
                </a:solidFill>
                <a:round/>
                <a:headEnd/>
                <a:tailEnd/>
              </a:ln>
            </p:spPr>
            <p:txBody>
              <a:bodyPr/>
              <a:lstStyle/>
              <a:p>
                <a:endParaRPr lang="it-IT"/>
              </a:p>
            </p:txBody>
          </p:sp>
          <p:sp>
            <p:nvSpPr>
              <p:cNvPr id="6770" name="Freeform 1485"/>
              <p:cNvSpPr>
                <a:spLocks/>
              </p:cNvSpPr>
              <p:nvPr/>
            </p:nvSpPr>
            <p:spPr bwMode="auto">
              <a:xfrm>
                <a:off x="4679" y="2936"/>
                <a:ext cx="86" cy="74"/>
              </a:xfrm>
              <a:custGeom>
                <a:avLst/>
                <a:gdLst/>
                <a:ahLst/>
                <a:cxnLst>
                  <a:cxn ang="0">
                    <a:pos x="0" y="65"/>
                  </a:cxn>
                  <a:cxn ang="0">
                    <a:pos x="5" y="70"/>
                  </a:cxn>
                  <a:cxn ang="0">
                    <a:pos x="10" y="70"/>
                  </a:cxn>
                  <a:cxn ang="0">
                    <a:pos x="26" y="74"/>
                  </a:cxn>
                  <a:cxn ang="0">
                    <a:pos x="37" y="70"/>
                  </a:cxn>
                  <a:cxn ang="0">
                    <a:pos x="42" y="55"/>
                  </a:cxn>
                  <a:cxn ang="0">
                    <a:pos x="53" y="46"/>
                  </a:cxn>
                  <a:cxn ang="0">
                    <a:pos x="64" y="37"/>
                  </a:cxn>
                  <a:cxn ang="0">
                    <a:pos x="69" y="37"/>
                  </a:cxn>
                  <a:cxn ang="0">
                    <a:pos x="64" y="27"/>
                  </a:cxn>
                  <a:cxn ang="0">
                    <a:pos x="86" y="14"/>
                  </a:cxn>
                  <a:cxn ang="0">
                    <a:pos x="86" y="9"/>
                  </a:cxn>
                  <a:cxn ang="0">
                    <a:pos x="74" y="9"/>
                  </a:cxn>
                  <a:cxn ang="0">
                    <a:pos x="74" y="0"/>
                  </a:cxn>
                  <a:cxn ang="0">
                    <a:pos x="69" y="9"/>
                  </a:cxn>
                  <a:cxn ang="0">
                    <a:pos x="69" y="0"/>
                  </a:cxn>
                  <a:cxn ang="0">
                    <a:pos x="64" y="0"/>
                  </a:cxn>
                  <a:cxn ang="0">
                    <a:pos x="58" y="0"/>
                  </a:cxn>
                  <a:cxn ang="0">
                    <a:pos x="58" y="14"/>
                  </a:cxn>
                  <a:cxn ang="0">
                    <a:pos x="53" y="14"/>
                  </a:cxn>
                  <a:cxn ang="0">
                    <a:pos x="42" y="23"/>
                  </a:cxn>
                  <a:cxn ang="0">
                    <a:pos x="20" y="42"/>
                  </a:cxn>
                  <a:cxn ang="0">
                    <a:pos x="0" y="65"/>
                  </a:cxn>
                </a:cxnLst>
                <a:rect l="0" t="0" r="r" b="b"/>
                <a:pathLst>
                  <a:path w="86" h="74">
                    <a:moveTo>
                      <a:pt x="0" y="65"/>
                    </a:moveTo>
                    <a:lnTo>
                      <a:pt x="5" y="70"/>
                    </a:lnTo>
                    <a:lnTo>
                      <a:pt x="10" y="70"/>
                    </a:lnTo>
                    <a:lnTo>
                      <a:pt x="26" y="74"/>
                    </a:lnTo>
                    <a:lnTo>
                      <a:pt x="37" y="70"/>
                    </a:lnTo>
                    <a:lnTo>
                      <a:pt x="42" y="55"/>
                    </a:lnTo>
                    <a:lnTo>
                      <a:pt x="53" y="46"/>
                    </a:lnTo>
                    <a:lnTo>
                      <a:pt x="64" y="37"/>
                    </a:lnTo>
                    <a:lnTo>
                      <a:pt x="69" y="37"/>
                    </a:lnTo>
                    <a:lnTo>
                      <a:pt x="64" y="27"/>
                    </a:lnTo>
                    <a:lnTo>
                      <a:pt x="86" y="14"/>
                    </a:lnTo>
                    <a:lnTo>
                      <a:pt x="86" y="9"/>
                    </a:lnTo>
                    <a:lnTo>
                      <a:pt x="74" y="9"/>
                    </a:lnTo>
                    <a:lnTo>
                      <a:pt x="74" y="0"/>
                    </a:lnTo>
                    <a:lnTo>
                      <a:pt x="69" y="9"/>
                    </a:lnTo>
                    <a:lnTo>
                      <a:pt x="69" y="0"/>
                    </a:lnTo>
                    <a:lnTo>
                      <a:pt x="64" y="0"/>
                    </a:lnTo>
                    <a:lnTo>
                      <a:pt x="58" y="0"/>
                    </a:lnTo>
                    <a:lnTo>
                      <a:pt x="58" y="14"/>
                    </a:lnTo>
                    <a:lnTo>
                      <a:pt x="53" y="14"/>
                    </a:lnTo>
                    <a:lnTo>
                      <a:pt x="42" y="23"/>
                    </a:lnTo>
                    <a:lnTo>
                      <a:pt x="20" y="42"/>
                    </a:lnTo>
                    <a:lnTo>
                      <a:pt x="0" y="65"/>
                    </a:lnTo>
                  </a:path>
                </a:pathLst>
              </a:custGeom>
              <a:grpFill/>
              <a:ln w="4763" cap="rnd">
                <a:solidFill>
                  <a:schemeClr val="bg1"/>
                </a:solidFill>
                <a:prstDash val="solid"/>
                <a:round/>
                <a:headEnd/>
                <a:tailEnd/>
              </a:ln>
            </p:spPr>
            <p:txBody>
              <a:bodyPr/>
              <a:lstStyle/>
              <a:p>
                <a:endParaRPr lang="it-IT"/>
              </a:p>
            </p:txBody>
          </p:sp>
        </p:grpSp>
        <p:grpSp>
          <p:nvGrpSpPr>
            <p:cNvPr id="4678" name="Group 1489"/>
            <p:cNvGrpSpPr>
              <a:grpSpLocks/>
            </p:cNvGrpSpPr>
            <p:nvPr/>
          </p:nvGrpSpPr>
          <p:grpSpPr bwMode="auto">
            <a:xfrm>
              <a:off x="6347757" y="5320241"/>
              <a:ext cx="187867" cy="156091"/>
              <a:chOff x="3959" y="2479"/>
              <a:chExt cx="112" cy="104"/>
            </a:xfrm>
            <a:solidFill>
              <a:schemeClr val="bg1">
                <a:lumMod val="75000"/>
              </a:schemeClr>
            </a:solidFill>
          </p:grpSpPr>
          <p:sp>
            <p:nvSpPr>
              <p:cNvPr id="6767" name="Freeform 1487"/>
              <p:cNvSpPr>
                <a:spLocks/>
              </p:cNvSpPr>
              <p:nvPr/>
            </p:nvSpPr>
            <p:spPr bwMode="auto">
              <a:xfrm>
                <a:off x="3959" y="2479"/>
                <a:ext cx="112" cy="104"/>
              </a:xfrm>
              <a:custGeom>
                <a:avLst/>
                <a:gdLst/>
                <a:ahLst/>
                <a:cxnLst>
                  <a:cxn ang="0">
                    <a:pos x="0" y="0"/>
                  </a:cxn>
                  <a:cxn ang="0">
                    <a:pos x="0" y="5"/>
                  </a:cxn>
                  <a:cxn ang="0">
                    <a:pos x="16" y="18"/>
                  </a:cxn>
                  <a:cxn ang="0">
                    <a:pos x="27" y="33"/>
                  </a:cxn>
                  <a:cxn ang="0">
                    <a:pos x="37" y="37"/>
                  </a:cxn>
                  <a:cxn ang="0">
                    <a:pos x="44" y="46"/>
                  </a:cxn>
                  <a:cxn ang="0">
                    <a:pos x="54" y="61"/>
                  </a:cxn>
                  <a:cxn ang="0">
                    <a:pos x="69" y="80"/>
                  </a:cxn>
                  <a:cxn ang="0">
                    <a:pos x="91" y="104"/>
                  </a:cxn>
                  <a:cxn ang="0">
                    <a:pos x="108" y="104"/>
                  </a:cxn>
                  <a:cxn ang="0">
                    <a:pos x="112" y="80"/>
                  </a:cxn>
                  <a:cxn ang="0">
                    <a:pos x="108" y="70"/>
                  </a:cxn>
                  <a:cxn ang="0">
                    <a:pos x="102" y="70"/>
                  </a:cxn>
                  <a:cxn ang="0">
                    <a:pos x="91" y="61"/>
                  </a:cxn>
                  <a:cxn ang="0">
                    <a:pos x="86" y="61"/>
                  </a:cxn>
                  <a:cxn ang="0">
                    <a:pos x="86" y="52"/>
                  </a:cxn>
                  <a:cxn ang="0">
                    <a:pos x="80" y="46"/>
                  </a:cxn>
                  <a:cxn ang="0">
                    <a:pos x="80" y="42"/>
                  </a:cxn>
                  <a:cxn ang="0">
                    <a:pos x="59" y="33"/>
                  </a:cxn>
                  <a:cxn ang="0">
                    <a:pos x="54" y="33"/>
                  </a:cxn>
                  <a:cxn ang="0">
                    <a:pos x="22" y="5"/>
                  </a:cxn>
                  <a:cxn ang="0">
                    <a:pos x="0" y="0"/>
                  </a:cxn>
                </a:cxnLst>
                <a:rect l="0" t="0" r="r" b="b"/>
                <a:pathLst>
                  <a:path w="112" h="104">
                    <a:moveTo>
                      <a:pt x="0" y="0"/>
                    </a:moveTo>
                    <a:lnTo>
                      <a:pt x="0" y="5"/>
                    </a:lnTo>
                    <a:lnTo>
                      <a:pt x="16" y="18"/>
                    </a:lnTo>
                    <a:lnTo>
                      <a:pt x="27" y="33"/>
                    </a:lnTo>
                    <a:lnTo>
                      <a:pt x="37" y="37"/>
                    </a:lnTo>
                    <a:lnTo>
                      <a:pt x="44" y="46"/>
                    </a:lnTo>
                    <a:lnTo>
                      <a:pt x="54" y="61"/>
                    </a:lnTo>
                    <a:lnTo>
                      <a:pt x="69" y="80"/>
                    </a:lnTo>
                    <a:lnTo>
                      <a:pt x="91" y="104"/>
                    </a:lnTo>
                    <a:lnTo>
                      <a:pt x="108" y="104"/>
                    </a:lnTo>
                    <a:lnTo>
                      <a:pt x="112" y="80"/>
                    </a:lnTo>
                    <a:lnTo>
                      <a:pt x="108" y="70"/>
                    </a:lnTo>
                    <a:lnTo>
                      <a:pt x="102" y="70"/>
                    </a:lnTo>
                    <a:lnTo>
                      <a:pt x="91" y="61"/>
                    </a:lnTo>
                    <a:lnTo>
                      <a:pt x="86" y="61"/>
                    </a:lnTo>
                    <a:lnTo>
                      <a:pt x="86" y="52"/>
                    </a:lnTo>
                    <a:lnTo>
                      <a:pt x="80" y="46"/>
                    </a:lnTo>
                    <a:lnTo>
                      <a:pt x="80" y="42"/>
                    </a:lnTo>
                    <a:lnTo>
                      <a:pt x="59" y="33"/>
                    </a:lnTo>
                    <a:lnTo>
                      <a:pt x="54" y="33"/>
                    </a:lnTo>
                    <a:lnTo>
                      <a:pt x="22" y="5"/>
                    </a:lnTo>
                    <a:lnTo>
                      <a:pt x="0" y="0"/>
                    </a:lnTo>
                    <a:close/>
                  </a:path>
                </a:pathLst>
              </a:custGeom>
              <a:grpFill/>
              <a:ln w="9525">
                <a:solidFill>
                  <a:schemeClr val="bg1"/>
                </a:solidFill>
                <a:round/>
                <a:headEnd/>
                <a:tailEnd/>
              </a:ln>
            </p:spPr>
            <p:txBody>
              <a:bodyPr/>
              <a:lstStyle/>
              <a:p>
                <a:endParaRPr lang="it-IT"/>
              </a:p>
            </p:txBody>
          </p:sp>
          <p:sp>
            <p:nvSpPr>
              <p:cNvPr id="6768" name="Freeform 1488"/>
              <p:cNvSpPr>
                <a:spLocks/>
              </p:cNvSpPr>
              <p:nvPr/>
            </p:nvSpPr>
            <p:spPr bwMode="auto">
              <a:xfrm>
                <a:off x="3959" y="2479"/>
                <a:ext cx="112" cy="104"/>
              </a:xfrm>
              <a:custGeom>
                <a:avLst/>
                <a:gdLst/>
                <a:ahLst/>
                <a:cxnLst>
                  <a:cxn ang="0">
                    <a:pos x="0" y="0"/>
                  </a:cxn>
                  <a:cxn ang="0">
                    <a:pos x="0" y="5"/>
                  </a:cxn>
                  <a:cxn ang="0">
                    <a:pos x="16" y="18"/>
                  </a:cxn>
                  <a:cxn ang="0">
                    <a:pos x="27" y="33"/>
                  </a:cxn>
                  <a:cxn ang="0">
                    <a:pos x="37" y="37"/>
                  </a:cxn>
                  <a:cxn ang="0">
                    <a:pos x="44" y="46"/>
                  </a:cxn>
                  <a:cxn ang="0">
                    <a:pos x="54" y="61"/>
                  </a:cxn>
                  <a:cxn ang="0">
                    <a:pos x="69" y="80"/>
                  </a:cxn>
                  <a:cxn ang="0">
                    <a:pos x="91" y="104"/>
                  </a:cxn>
                  <a:cxn ang="0">
                    <a:pos x="108" y="104"/>
                  </a:cxn>
                  <a:cxn ang="0">
                    <a:pos x="112" y="80"/>
                  </a:cxn>
                  <a:cxn ang="0">
                    <a:pos x="108" y="70"/>
                  </a:cxn>
                  <a:cxn ang="0">
                    <a:pos x="102" y="70"/>
                  </a:cxn>
                  <a:cxn ang="0">
                    <a:pos x="91" y="61"/>
                  </a:cxn>
                  <a:cxn ang="0">
                    <a:pos x="86" y="61"/>
                  </a:cxn>
                  <a:cxn ang="0">
                    <a:pos x="86" y="52"/>
                  </a:cxn>
                  <a:cxn ang="0">
                    <a:pos x="80" y="46"/>
                  </a:cxn>
                  <a:cxn ang="0">
                    <a:pos x="80" y="42"/>
                  </a:cxn>
                  <a:cxn ang="0">
                    <a:pos x="59" y="33"/>
                  </a:cxn>
                  <a:cxn ang="0">
                    <a:pos x="54" y="33"/>
                  </a:cxn>
                  <a:cxn ang="0">
                    <a:pos x="22" y="5"/>
                  </a:cxn>
                  <a:cxn ang="0">
                    <a:pos x="0" y="0"/>
                  </a:cxn>
                </a:cxnLst>
                <a:rect l="0" t="0" r="r" b="b"/>
                <a:pathLst>
                  <a:path w="112" h="104">
                    <a:moveTo>
                      <a:pt x="0" y="0"/>
                    </a:moveTo>
                    <a:lnTo>
                      <a:pt x="0" y="5"/>
                    </a:lnTo>
                    <a:lnTo>
                      <a:pt x="16" y="18"/>
                    </a:lnTo>
                    <a:lnTo>
                      <a:pt x="27" y="33"/>
                    </a:lnTo>
                    <a:lnTo>
                      <a:pt x="37" y="37"/>
                    </a:lnTo>
                    <a:lnTo>
                      <a:pt x="44" y="46"/>
                    </a:lnTo>
                    <a:lnTo>
                      <a:pt x="54" y="61"/>
                    </a:lnTo>
                    <a:lnTo>
                      <a:pt x="69" y="80"/>
                    </a:lnTo>
                    <a:lnTo>
                      <a:pt x="91" y="104"/>
                    </a:lnTo>
                    <a:lnTo>
                      <a:pt x="108" y="104"/>
                    </a:lnTo>
                    <a:lnTo>
                      <a:pt x="112" y="80"/>
                    </a:lnTo>
                    <a:lnTo>
                      <a:pt x="108" y="70"/>
                    </a:lnTo>
                    <a:lnTo>
                      <a:pt x="102" y="70"/>
                    </a:lnTo>
                    <a:lnTo>
                      <a:pt x="91" y="61"/>
                    </a:lnTo>
                    <a:lnTo>
                      <a:pt x="86" y="61"/>
                    </a:lnTo>
                    <a:lnTo>
                      <a:pt x="86" y="52"/>
                    </a:lnTo>
                    <a:lnTo>
                      <a:pt x="80" y="46"/>
                    </a:lnTo>
                    <a:lnTo>
                      <a:pt x="80" y="42"/>
                    </a:lnTo>
                    <a:lnTo>
                      <a:pt x="59" y="33"/>
                    </a:lnTo>
                    <a:lnTo>
                      <a:pt x="54" y="33"/>
                    </a:lnTo>
                    <a:lnTo>
                      <a:pt x="22" y="5"/>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4679" name="Group 1492"/>
            <p:cNvGrpSpPr>
              <a:grpSpLocks/>
            </p:cNvGrpSpPr>
            <p:nvPr/>
          </p:nvGrpSpPr>
          <p:grpSpPr bwMode="auto">
            <a:xfrm>
              <a:off x="6347757" y="5320241"/>
              <a:ext cx="187867" cy="156091"/>
              <a:chOff x="3959" y="2479"/>
              <a:chExt cx="112" cy="104"/>
            </a:xfrm>
            <a:solidFill>
              <a:schemeClr val="bg1">
                <a:lumMod val="75000"/>
              </a:schemeClr>
            </a:solidFill>
          </p:grpSpPr>
          <p:sp>
            <p:nvSpPr>
              <p:cNvPr id="6765" name="Freeform 1490"/>
              <p:cNvSpPr>
                <a:spLocks/>
              </p:cNvSpPr>
              <p:nvPr/>
            </p:nvSpPr>
            <p:spPr bwMode="auto">
              <a:xfrm>
                <a:off x="3959" y="2479"/>
                <a:ext cx="112" cy="104"/>
              </a:xfrm>
              <a:custGeom>
                <a:avLst/>
                <a:gdLst/>
                <a:ahLst/>
                <a:cxnLst>
                  <a:cxn ang="0">
                    <a:pos x="0" y="0"/>
                  </a:cxn>
                  <a:cxn ang="0">
                    <a:pos x="0" y="5"/>
                  </a:cxn>
                  <a:cxn ang="0">
                    <a:pos x="16" y="18"/>
                  </a:cxn>
                  <a:cxn ang="0">
                    <a:pos x="27" y="33"/>
                  </a:cxn>
                  <a:cxn ang="0">
                    <a:pos x="37" y="37"/>
                  </a:cxn>
                  <a:cxn ang="0">
                    <a:pos x="44" y="46"/>
                  </a:cxn>
                  <a:cxn ang="0">
                    <a:pos x="54" y="61"/>
                  </a:cxn>
                  <a:cxn ang="0">
                    <a:pos x="69" y="80"/>
                  </a:cxn>
                  <a:cxn ang="0">
                    <a:pos x="91" y="104"/>
                  </a:cxn>
                  <a:cxn ang="0">
                    <a:pos x="108" y="104"/>
                  </a:cxn>
                  <a:cxn ang="0">
                    <a:pos x="112" y="80"/>
                  </a:cxn>
                  <a:cxn ang="0">
                    <a:pos x="108" y="70"/>
                  </a:cxn>
                  <a:cxn ang="0">
                    <a:pos x="102" y="70"/>
                  </a:cxn>
                  <a:cxn ang="0">
                    <a:pos x="91" y="61"/>
                  </a:cxn>
                  <a:cxn ang="0">
                    <a:pos x="86" y="61"/>
                  </a:cxn>
                  <a:cxn ang="0">
                    <a:pos x="86" y="52"/>
                  </a:cxn>
                  <a:cxn ang="0">
                    <a:pos x="80" y="46"/>
                  </a:cxn>
                  <a:cxn ang="0">
                    <a:pos x="80" y="42"/>
                  </a:cxn>
                  <a:cxn ang="0">
                    <a:pos x="59" y="33"/>
                  </a:cxn>
                  <a:cxn ang="0">
                    <a:pos x="54" y="33"/>
                  </a:cxn>
                  <a:cxn ang="0">
                    <a:pos x="22" y="5"/>
                  </a:cxn>
                  <a:cxn ang="0">
                    <a:pos x="0" y="0"/>
                  </a:cxn>
                </a:cxnLst>
                <a:rect l="0" t="0" r="r" b="b"/>
                <a:pathLst>
                  <a:path w="112" h="104">
                    <a:moveTo>
                      <a:pt x="0" y="0"/>
                    </a:moveTo>
                    <a:lnTo>
                      <a:pt x="0" y="5"/>
                    </a:lnTo>
                    <a:lnTo>
                      <a:pt x="16" y="18"/>
                    </a:lnTo>
                    <a:lnTo>
                      <a:pt x="27" y="33"/>
                    </a:lnTo>
                    <a:lnTo>
                      <a:pt x="37" y="37"/>
                    </a:lnTo>
                    <a:lnTo>
                      <a:pt x="44" y="46"/>
                    </a:lnTo>
                    <a:lnTo>
                      <a:pt x="54" y="61"/>
                    </a:lnTo>
                    <a:lnTo>
                      <a:pt x="69" y="80"/>
                    </a:lnTo>
                    <a:lnTo>
                      <a:pt x="91" y="104"/>
                    </a:lnTo>
                    <a:lnTo>
                      <a:pt x="108" y="104"/>
                    </a:lnTo>
                    <a:lnTo>
                      <a:pt x="112" y="80"/>
                    </a:lnTo>
                    <a:lnTo>
                      <a:pt x="108" y="70"/>
                    </a:lnTo>
                    <a:lnTo>
                      <a:pt x="102" y="70"/>
                    </a:lnTo>
                    <a:lnTo>
                      <a:pt x="91" y="61"/>
                    </a:lnTo>
                    <a:lnTo>
                      <a:pt x="86" y="61"/>
                    </a:lnTo>
                    <a:lnTo>
                      <a:pt x="86" y="52"/>
                    </a:lnTo>
                    <a:lnTo>
                      <a:pt x="80" y="46"/>
                    </a:lnTo>
                    <a:lnTo>
                      <a:pt x="80" y="42"/>
                    </a:lnTo>
                    <a:lnTo>
                      <a:pt x="59" y="33"/>
                    </a:lnTo>
                    <a:lnTo>
                      <a:pt x="54" y="33"/>
                    </a:lnTo>
                    <a:lnTo>
                      <a:pt x="22" y="5"/>
                    </a:lnTo>
                    <a:lnTo>
                      <a:pt x="0" y="0"/>
                    </a:lnTo>
                    <a:close/>
                  </a:path>
                </a:pathLst>
              </a:custGeom>
              <a:grpFill/>
              <a:ln w="9525">
                <a:solidFill>
                  <a:schemeClr val="bg1"/>
                </a:solidFill>
                <a:round/>
                <a:headEnd/>
                <a:tailEnd/>
              </a:ln>
            </p:spPr>
            <p:txBody>
              <a:bodyPr/>
              <a:lstStyle/>
              <a:p>
                <a:endParaRPr lang="it-IT"/>
              </a:p>
            </p:txBody>
          </p:sp>
          <p:sp>
            <p:nvSpPr>
              <p:cNvPr id="6766" name="Freeform 1491"/>
              <p:cNvSpPr>
                <a:spLocks/>
              </p:cNvSpPr>
              <p:nvPr/>
            </p:nvSpPr>
            <p:spPr bwMode="auto">
              <a:xfrm>
                <a:off x="3959" y="2479"/>
                <a:ext cx="112" cy="104"/>
              </a:xfrm>
              <a:custGeom>
                <a:avLst/>
                <a:gdLst/>
                <a:ahLst/>
                <a:cxnLst>
                  <a:cxn ang="0">
                    <a:pos x="0" y="0"/>
                  </a:cxn>
                  <a:cxn ang="0">
                    <a:pos x="0" y="5"/>
                  </a:cxn>
                  <a:cxn ang="0">
                    <a:pos x="16" y="18"/>
                  </a:cxn>
                  <a:cxn ang="0">
                    <a:pos x="27" y="33"/>
                  </a:cxn>
                  <a:cxn ang="0">
                    <a:pos x="37" y="37"/>
                  </a:cxn>
                  <a:cxn ang="0">
                    <a:pos x="44" y="46"/>
                  </a:cxn>
                  <a:cxn ang="0">
                    <a:pos x="54" y="61"/>
                  </a:cxn>
                  <a:cxn ang="0">
                    <a:pos x="69" y="80"/>
                  </a:cxn>
                  <a:cxn ang="0">
                    <a:pos x="91" y="104"/>
                  </a:cxn>
                  <a:cxn ang="0">
                    <a:pos x="108" y="104"/>
                  </a:cxn>
                  <a:cxn ang="0">
                    <a:pos x="112" y="80"/>
                  </a:cxn>
                  <a:cxn ang="0">
                    <a:pos x="108" y="70"/>
                  </a:cxn>
                  <a:cxn ang="0">
                    <a:pos x="102" y="70"/>
                  </a:cxn>
                  <a:cxn ang="0">
                    <a:pos x="91" y="61"/>
                  </a:cxn>
                  <a:cxn ang="0">
                    <a:pos x="86" y="61"/>
                  </a:cxn>
                  <a:cxn ang="0">
                    <a:pos x="86" y="52"/>
                  </a:cxn>
                  <a:cxn ang="0">
                    <a:pos x="80" y="46"/>
                  </a:cxn>
                  <a:cxn ang="0">
                    <a:pos x="80" y="42"/>
                  </a:cxn>
                  <a:cxn ang="0">
                    <a:pos x="59" y="33"/>
                  </a:cxn>
                  <a:cxn ang="0">
                    <a:pos x="54" y="33"/>
                  </a:cxn>
                  <a:cxn ang="0">
                    <a:pos x="22" y="5"/>
                  </a:cxn>
                  <a:cxn ang="0">
                    <a:pos x="0" y="0"/>
                  </a:cxn>
                </a:cxnLst>
                <a:rect l="0" t="0" r="r" b="b"/>
                <a:pathLst>
                  <a:path w="112" h="104">
                    <a:moveTo>
                      <a:pt x="0" y="0"/>
                    </a:moveTo>
                    <a:lnTo>
                      <a:pt x="0" y="5"/>
                    </a:lnTo>
                    <a:lnTo>
                      <a:pt x="16" y="18"/>
                    </a:lnTo>
                    <a:lnTo>
                      <a:pt x="27" y="33"/>
                    </a:lnTo>
                    <a:lnTo>
                      <a:pt x="37" y="37"/>
                    </a:lnTo>
                    <a:lnTo>
                      <a:pt x="44" y="46"/>
                    </a:lnTo>
                    <a:lnTo>
                      <a:pt x="54" y="61"/>
                    </a:lnTo>
                    <a:lnTo>
                      <a:pt x="69" y="80"/>
                    </a:lnTo>
                    <a:lnTo>
                      <a:pt x="91" y="104"/>
                    </a:lnTo>
                    <a:lnTo>
                      <a:pt x="108" y="104"/>
                    </a:lnTo>
                    <a:lnTo>
                      <a:pt x="112" y="80"/>
                    </a:lnTo>
                    <a:lnTo>
                      <a:pt x="108" y="70"/>
                    </a:lnTo>
                    <a:lnTo>
                      <a:pt x="102" y="70"/>
                    </a:lnTo>
                    <a:lnTo>
                      <a:pt x="91" y="61"/>
                    </a:lnTo>
                    <a:lnTo>
                      <a:pt x="86" y="61"/>
                    </a:lnTo>
                    <a:lnTo>
                      <a:pt x="86" y="52"/>
                    </a:lnTo>
                    <a:lnTo>
                      <a:pt x="80" y="46"/>
                    </a:lnTo>
                    <a:lnTo>
                      <a:pt x="80" y="42"/>
                    </a:lnTo>
                    <a:lnTo>
                      <a:pt x="59" y="33"/>
                    </a:lnTo>
                    <a:lnTo>
                      <a:pt x="54" y="33"/>
                    </a:lnTo>
                    <a:lnTo>
                      <a:pt x="22" y="5"/>
                    </a:lnTo>
                    <a:lnTo>
                      <a:pt x="0" y="0"/>
                    </a:lnTo>
                  </a:path>
                </a:pathLst>
              </a:custGeom>
              <a:grpFill/>
              <a:ln w="4763" cap="rnd">
                <a:solidFill>
                  <a:schemeClr val="bg1"/>
                </a:solidFill>
                <a:prstDash val="solid"/>
                <a:round/>
                <a:headEnd/>
                <a:tailEnd/>
              </a:ln>
            </p:spPr>
            <p:txBody>
              <a:bodyPr/>
              <a:lstStyle/>
              <a:p>
                <a:endParaRPr lang="it-IT"/>
              </a:p>
            </p:txBody>
          </p:sp>
        </p:grpSp>
        <p:grpSp>
          <p:nvGrpSpPr>
            <p:cNvPr id="4680" name="Group 1495"/>
            <p:cNvGrpSpPr>
              <a:grpSpLocks/>
            </p:cNvGrpSpPr>
            <p:nvPr/>
          </p:nvGrpSpPr>
          <p:grpSpPr bwMode="auto">
            <a:xfrm>
              <a:off x="6527238" y="5476333"/>
              <a:ext cx="150965" cy="33020"/>
              <a:chOff x="4066" y="2583"/>
              <a:chExt cx="90" cy="22"/>
            </a:xfrm>
            <a:solidFill>
              <a:schemeClr val="bg1">
                <a:lumMod val="75000"/>
              </a:schemeClr>
            </a:solidFill>
          </p:grpSpPr>
          <p:sp>
            <p:nvSpPr>
              <p:cNvPr id="6763" name="Freeform 1493"/>
              <p:cNvSpPr>
                <a:spLocks/>
              </p:cNvSpPr>
              <p:nvPr/>
            </p:nvSpPr>
            <p:spPr bwMode="auto">
              <a:xfrm>
                <a:off x="4066" y="2583"/>
                <a:ext cx="90" cy="22"/>
              </a:xfrm>
              <a:custGeom>
                <a:avLst/>
                <a:gdLst/>
                <a:ahLst/>
                <a:cxnLst>
                  <a:cxn ang="0">
                    <a:pos x="0" y="9"/>
                  </a:cxn>
                  <a:cxn ang="0">
                    <a:pos x="26" y="18"/>
                  </a:cxn>
                  <a:cxn ang="0">
                    <a:pos x="90" y="22"/>
                  </a:cxn>
                  <a:cxn ang="0">
                    <a:pos x="90" y="18"/>
                  </a:cxn>
                  <a:cxn ang="0">
                    <a:pos x="74" y="18"/>
                  </a:cxn>
                  <a:cxn ang="0">
                    <a:pos x="69" y="13"/>
                  </a:cxn>
                  <a:cxn ang="0">
                    <a:pos x="47" y="9"/>
                  </a:cxn>
                  <a:cxn ang="0">
                    <a:pos x="47" y="13"/>
                  </a:cxn>
                  <a:cxn ang="0">
                    <a:pos x="37" y="9"/>
                  </a:cxn>
                  <a:cxn ang="0">
                    <a:pos x="15" y="0"/>
                  </a:cxn>
                  <a:cxn ang="0">
                    <a:pos x="5" y="0"/>
                  </a:cxn>
                  <a:cxn ang="0">
                    <a:pos x="0" y="9"/>
                  </a:cxn>
                </a:cxnLst>
                <a:rect l="0" t="0" r="r" b="b"/>
                <a:pathLst>
                  <a:path w="90" h="22">
                    <a:moveTo>
                      <a:pt x="0" y="9"/>
                    </a:moveTo>
                    <a:lnTo>
                      <a:pt x="26" y="18"/>
                    </a:lnTo>
                    <a:lnTo>
                      <a:pt x="90" y="22"/>
                    </a:lnTo>
                    <a:lnTo>
                      <a:pt x="90" y="18"/>
                    </a:lnTo>
                    <a:lnTo>
                      <a:pt x="74" y="18"/>
                    </a:lnTo>
                    <a:lnTo>
                      <a:pt x="69" y="13"/>
                    </a:lnTo>
                    <a:lnTo>
                      <a:pt x="47" y="9"/>
                    </a:lnTo>
                    <a:lnTo>
                      <a:pt x="47" y="13"/>
                    </a:lnTo>
                    <a:lnTo>
                      <a:pt x="37" y="9"/>
                    </a:lnTo>
                    <a:lnTo>
                      <a:pt x="15" y="0"/>
                    </a:lnTo>
                    <a:lnTo>
                      <a:pt x="5" y="0"/>
                    </a:lnTo>
                    <a:lnTo>
                      <a:pt x="0" y="9"/>
                    </a:lnTo>
                    <a:close/>
                  </a:path>
                </a:pathLst>
              </a:custGeom>
              <a:grpFill/>
              <a:ln w="9525">
                <a:solidFill>
                  <a:schemeClr val="bg1"/>
                </a:solidFill>
                <a:round/>
                <a:headEnd/>
                <a:tailEnd/>
              </a:ln>
            </p:spPr>
            <p:txBody>
              <a:bodyPr/>
              <a:lstStyle/>
              <a:p>
                <a:endParaRPr lang="it-IT"/>
              </a:p>
            </p:txBody>
          </p:sp>
          <p:sp>
            <p:nvSpPr>
              <p:cNvPr id="6764" name="Freeform 1494"/>
              <p:cNvSpPr>
                <a:spLocks/>
              </p:cNvSpPr>
              <p:nvPr/>
            </p:nvSpPr>
            <p:spPr bwMode="auto">
              <a:xfrm>
                <a:off x="4066" y="2583"/>
                <a:ext cx="90" cy="22"/>
              </a:xfrm>
              <a:custGeom>
                <a:avLst/>
                <a:gdLst/>
                <a:ahLst/>
                <a:cxnLst>
                  <a:cxn ang="0">
                    <a:pos x="0" y="9"/>
                  </a:cxn>
                  <a:cxn ang="0">
                    <a:pos x="26" y="18"/>
                  </a:cxn>
                  <a:cxn ang="0">
                    <a:pos x="90" y="22"/>
                  </a:cxn>
                  <a:cxn ang="0">
                    <a:pos x="90" y="18"/>
                  </a:cxn>
                  <a:cxn ang="0">
                    <a:pos x="74" y="18"/>
                  </a:cxn>
                  <a:cxn ang="0">
                    <a:pos x="69" y="13"/>
                  </a:cxn>
                  <a:cxn ang="0">
                    <a:pos x="47" y="9"/>
                  </a:cxn>
                  <a:cxn ang="0">
                    <a:pos x="47" y="13"/>
                  </a:cxn>
                  <a:cxn ang="0">
                    <a:pos x="37" y="9"/>
                  </a:cxn>
                  <a:cxn ang="0">
                    <a:pos x="15" y="0"/>
                  </a:cxn>
                  <a:cxn ang="0">
                    <a:pos x="5" y="0"/>
                  </a:cxn>
                  <a:cxn ang="0">
                    <a:pos x="0" y="9"/>
                  </a:cxn>
                </a:cxnLst>
                <a:rect l="0" t="0" r="r" b="b"/>
                <a:pathLst>
                  <a:path w="90" h="22">
                    <a:moveTo>
                      <a:pt x="0" y="9"/>
                    </a:moveTo>
                    <a:lnTo>
                      <a:pt x="26" y="18"/>
                    </a:lnTo>
                    <a:lnTo>
                      <a:pt x="90" y="22"/>
                    </a:lnTo>
                    <a:lnTo>
                      <a:pt x="90" y="18"/>
                    </a:lnTo>
                    <a:lnTo>
                      <a:pt x="74" y="18"/>
                    </a:lnTo>
                    <a:lnTo>
                      <a:pt x="69" y="13"/>
                    </a:lnTo>
                    <a:lnTo>
                      <a:pt x="47" y="9"/>
                    </a:lnTo>
                    <a:lnTo>
                      <a:pt x="47" y="13"/>
                    </a:lnTo>
                    <a:lnTo>
                      <a:pt x="37" y="9"/>
                    </a:lnTo>
                    <a:lnTo>
                      <a:pt x="15" y="0"/>
                    </a:lnTo>
                    <a:lnTo>
                      <a:pt x="5" y="0"/>
                    </a:lnTo>
                    <a:lnTo>
                      <a:pt x="0" y="9"/>
                    </a:lnTo>
                    <a:close/>
                  </a:path>
                </a:pathLst>
              </a:custGeom>
              <a:grpFill/>
              <a:ln w="4763" cap="rnd">
                <a:solidFill>
                  <a:schemeClr val="bg1"/>
                </a:solidFill>
                <a:prstDash val="solid"/>
                <a:round/>
                <a:headEnd/>
                <a:tailEnd/>
              </a:ln>
            </p:spPr>
            <p:txBody>
              <a:bodyPr/>
              <a:lstStyle/>
              <a:p>
                <a:endParaRPr lang="it-IT"/>
              </a:p>
            </p:txBody>
          </p:sp>
        </p:grpSp>
        <p:grpSp>
          <p:nvGrpSpPr>
            <p:cNvPr id="4681" name="Group 1498"/>
            <p:cNvGrpSpPr>
              <a:grpSpLocks/>
            </p:cNvGrpSpPr>
            <p:nvPr/>
          </p:nvGrpSpPr>
          <p:grpSpPr bwMode="auto">
            <a:xfrm>
              <a:off x="6527238" y="5476333"/>
              <a:ext cx="150965" cy="33020"/>
              <a:chOff x="4066" y="2583"/>
              <a:chExt cx="90" cy="22"/>
            </a:xfrm>
            <a:solidFill>
              <a:schemeClr val="bg1">
                <a:lumMod val="75000"/>
              </a:schemeClr>
            </a:solidFill>
          </p:grpSpPr>
          <p:sp>
            <p:nvSpPr>
              <p:cNvPr id="6761" name="Freeform 1496"/>
              <p:cNvSpPr>
                <a:spLocks/>
              </p:cNvSpPr>
              <p:nvPr/>
            </p:nvSpPr>
            <p:spPr bwMode="auto">
              <a:xfrm>
                <a:off x="4066" y="2583"/>
                <a:ext cx="90" cy="22"/>
              </a:xfrm>
              <a:custGeom>
                <a:avLst/>
                <a:gdLst/>
                <a:ahLst/>
                <a:cxnLst>
                  <a:cxn ang="0">
                    <a:pos x="0" y="9"/>
                  </a:cxn>
                  <a:cxn ang="0">
                    <a:pos x="26" y="18"/>
                  </a:cxn>
                  <a:cxn ang="0">
                    <a:pos x="90" y="22"/>
                  </a:cxn>
                  <a:cxn ang="0">
                    <a:pos x="90" y="18"/>
                  </a:cxn>
                  <a:cxn ang="0">
                    <a:pos x="74" y="18"/>
                  </a:cxn>
                  <a:cxn ang="0">
                    <a:pos x="69" y="13"/>
                  </a:cxn>
                  <a:cxn ang="0">
                    <a:pos x="47" y="9"/>
                  </a:cxn>
                  <a:cxn ang="0">
                    <a:pos x="47" y="13"/>
                  </a:cxn>
                  <a:cxn ang="0">
                    <a:pos x="37" y="9"/>
                  </a:cxn>
                  <a:cxn ang="0">
                    <a:pos x="15" y="0"/>
                  </a:cxn>
                  <a:cxn ang="0">
                    <a:pos x="5" y="0"/>
                  </a:cxn>
                  <a:cxn ang="0">
                    <a:pos x="0" y="9"/>
                  </a:cxn>
                </a:cxnLst>
                <a:rect l="0" t="0" r="r" b="b"/>
                <a:pathLst>
                  <a:path w="90" h="22">
                    <a:moveTo>
                      <a:pt x="0" y="9"/>
                    </a:moveTo>
                    <a:lnTo>
                      <a:pt x="26" y="18"/>
                    </a:lnTo>
                    <a:lnTo>
                      <a:pt x="90" y="22"/>
                    </a:lnTo>
                    <a:lnTo>
                      <a:pt x="90" y="18"/>
                    </a:lnTo>
                    <a:lnTo>
                      <a:pt x="74" y="18"/>
                    </a:lnTo>
                    <a:lnTo>
                      <a:pt x="69" y="13"/>
                    </a:lnTo>
                    <a:lnTo>
                      <a:pt x="47" y="9"/>
                    </a:lnTo>
                    <a:lnTo>
                      <a:pt x="47" y="13"/>
                    </a:lnTo>
                    <a:lnTo>
                      <a:pt x="37" y="9"/>
                    </a:lnTo>
                    <a:lnTo>
                      <a:pt x="15" y="0"/>
                    </a:lnTo>
                    <a:lnTo>
                      <a:pt x="5" y="0"/>
                    </a:lnTo>
                    <a:lnTo>
                      <a:pt x="0" y="9"/>
                    </a:lnTo>
                    <a:close/>
                  </a:path>
                </a:pathLst>
              </a:custGeom>
              <a:grpFill/>
              <a:ln w="9525">
                <a:solidFill>
                  <a:schemeClr val="bg1"/>
                </a:solidFill>
                <a:round/>
                <a:headEnd/>
                <a:tailEnd/>
              </a:ln>
            </p:spPr>
            <p:txBody>
              <a:bodyPr/>
              <a:lstStyle/>
              <a:p>
                <a:endParaRPr lang="it-IT"/>
              </a:p>
            </p:txBody>
          </p:sp>
          <p:sp>
            <p:nvSpPr>
              <p:cNvPr id="6762" name="Freeform 1497"/>
              <p:cNvSpPr>
                <a:spLocks/>
              </p:cNvSpPr>
              <p:nvPr/>
            </p:nvSpPr>
            <p:spPr bwMode="auto">
              <a:xfrm>
                <a:off x="4066" y="2583"/>
                <a:ext cx="90" cy="22"/>
              </a:xfrm>
              <a:custGeom>
                <a:avLst/>
                <a:gdLst/>
                <a:ahLst/>
                <a:cxnLst>
                  <a:cxn ang="0">
                    <a:pos x="0" y="9"/>
                  </a:cxn>
                  <a:cxn ang="0">
                    <a:pos x="26" y="18"/>
                  </a:cxn>
                  <a:cxn ang="0">
                    <a:pos x="90" y="22"/>
                  </a:cxn>
                  <a:cxn ang="0">
                    <a:pos x="90" y="18"/>
                  </a:cxn>
                  <a:cxn ang="0">
                    <a:pos x="74" y="18"/>
                  </a:cxn>
                  <a:cxn ang="0">
                    <a:pos x="69" y="13"/>
                  </a:cxn>
                  <a:cxn ang="0">
                    <a:pos x="47" y="9"/>
                  </a:cxn>
                  <a:cxn ang="0">
                    <a:pos x="47" y="13"/>
                  </a:cxn>
                  <a:cxn ang="0">
                    <a:pos x="37" y="9"/>
                  </a:cxn>
                  <a:cxn ang="0">
                    <a:pos x="15" y="0"/>
                  </a:cxn>
                  <a:cxn ang="0">
                    <a:pos x="5" y="0"/>
                  </a:cxn>
                  <a:cxn ang="0">
                    <a:pos x="0" y="9"/>
                  </a:cxn>
                </a:cxnLst>
                <a:rect l="0" t="0" r="r" b="b"/>
                <a:pathLst>
                  <a:path w="90" h="22">
                    <a:moveTo>
                      <a:pt x="0" y="9"/>
                    </a:moveTo>
                    <a:lnTo>
                      <a:pt x="26" y="18"/>
                    </a:lnTo>
                    <a:lnTo>
                      <a:pt x="90" y="22"/>
                    </a:lnTo>
                    <a:lnTo>
                      <a:pt x="90" y="18"/>
                    </a:lnTo>
                    <a:lnTo>
                      <a:pt x="74" y="18"/>
                    </a:lnTo>
                    <a:lnTo>
                      <a:pt x="69" y="13"/>
                    </a:lnTo>
                    <a:lnTo>
                      <a:pt x="47" y="9"/>
                    </a:lnTo>
                    <a:lnTo>
                      <a:pt x="47" y="13"/>
                    </a:lnTo>
                    <a:lnTo>
                      <a:pt x="37" y="9"/>
                    </a:lnTo>
                    <a:lnTo>
                      <a:pt x="15" y="0"/>
                    </a:lnTo>
                    <a:lnTo>
                      <a:pt x="5" y="0"/>
                    </a:lnTo>
                    <a:lnTo>
                      <a:pt x="0" y="9"/>
                    </a:lnTo>
                  </a:path>
                </a:pathLst>
              </a:custGeom>
              <a:grpFill/>
              <a:ln w="4763" cap="rnd">
                <a:solidFill>
                  <a:schemeClr val="bg1"/>
                </a:solidFill>
                <a:prstDash val="solid"/>
                <a:round/>
                <a:headEnd/>
                <a:tailEnd/>
              </a:ln>
            </p:spPr>
            <p:txBody>
              <a:bodyPr/>
              <a:lstStyle/>
              <a:p>
                <a:endParaRPr lang="it-IT"/>
              </a:p>
            </p:txBody>
          </p:sp>
        </p:grpSp>
        <p:sp>
          <p:nvSpPr>
            <p:cNvPr id="4533" name="Freeform 1499"/>
            <p:cNvSpPr>
              <a:spLocks/>
            </p:cNvSpPr>
            <p:nvPr/>
          </p:nvSpPr>
          <p:spPr bwMode="auto">
            <a:xfrm>
              <a:off x="6678204" y="5509351"/>
              <a:ext cx="16774" cy="1500"/>
            </a:xfrm>
            <a:custGeom>
              <a:avLst/>
              <a:gdLst/>
              <a:ahLst/>
              <a:cxnLst>
                <a:cxn ang="0">
                  <a:pos x="0" y="0"/>
                </a:cxn>
                <a:cxn ang="0">
                  <a:pos x="5" y="0"/>
                </a:cxn>
                <a:cxn ang="0">
                  <a:pos x="10" y="0"/>
                </a:cxn>
                <a:cxn ang="0">
                  <a:pos x="0" y="0"/>
                </a:cxn>
              </a:cxnLst>
              <a:rect l="0" t="0" r="r" b="b"/>
              <a:pathLst>
                <a:path w="10">
                  <a:moveTo>
                    <a:pt x="0" y="0"/>
                  </a:moveTo>
                  <a:lnTo>
                    <a:pt x="5" y="0"/>
                  </a:lnTo>
                  <a:lnTo>
                    <a:pt x="10" y="0"/>
                  </a:lnTo>
                  <a:lnTo>
                    <a:pt x="0" y="0"/>
                  </a:lnTo>
                </a:path>
              </a:pathLst>
            </a:custGeom>
            <a:solidFill>
              <a:schemeClr val="bg1">
                <a:lumMod val="75000"/>
              </a:schemeClr>
            </a:solidFill>
            <a:ln w="4763" cap="rnd">
              <a:solidFill>
                <a:schemeClr val="bg1"/>
              </a:solidFill>
              <a:prstDash val="solid"/>
              <a:round/>
              <a:headEnd/>
              <a:tailEnd/>
            </a:ln>
          </p:spPr>
          <p:txBody>
            <a:bodyPr/>
            <a:lstStyle/>
            <a:p>
              <a:endParaRPr lang="it-IT"/>
            </a:p>
          </p:txBody>
        </p:sp>
        <p:grpSp>
          <p:nvGrpSpPr>
            <p:cNvPr id="4682" name="Group 1502"/>
            <p:cNvGrpSpPr>
              <a:grpSpLocks/>
            </p:cNvGrpSpPr>
            <p:nvPr/>
          </p:nvGrpSpPr>
          <p:grpSpPr bwMode="auto">
            <a:xfrm>
              <a:off x="6706719" y="5509351"/>
              <a:ext cx="132514" cy="9005"/>
              <a:chOff x="4173" y="2605"/>
              <a:chExt cx="79" cy="6"/>
            </a:xfrm>
            <a:solidFill>
              <a:schemeClr val="bg1">
                <a:lumMod val="75000"/>
              </a:schemeClr>
            </a:solidFill>
          </p:grpSpPr>
          <p:sp>
            <p:nvSpPr>
              <p:cNvPr id="6759" name="Freeform 1500"/>
              <p:cNvSpPr>
                <a:spLocks/>
              </p:cNvSpPr>
              <p:nvPr/>
            </p:nvSpPr>
            <p:spPr bwMode="auto">
              <a:xfrm>
                <a:off x="4173" y="2605"/>
                <a:ext cx="79" cy="6"/>
              </a:xfrm>
              <a:custGeom>
                <a:avLst/>
                <a:gdLst/>
                <a:ahLst/>
                <a:cxnLst>
                  <a:cxn ang="0">
                    <a:pos x="0" y="6"/>
                  </a:cxn>
                  <a:cxn ang="0">
                    <a:pos x="5" y="6"/>
                  </a:cxn>
                  <a:cxn ang="0">
                    <a:pos x="31" y="0"/>
                  </a:cxn>
                  <a:cxn ang="0">
                    <a:pos x="58" y="6"/>
                  </a:cxn>
                  <a:cxn ang="0">
                    <a:pos x="79" y="0"/>
                  </a:cxn>
                  <a:cxn ang="0">
                    <a:pos x="63" y="0"/>
                  </a:cxn>
                  <a:cxn ang="0">
                    <a:pos x="47" y="0"/>
                  </a:cxn>
                  <a:cxn ang="0">
                    <a:pos x="31" y="0"/>
                  </a:cxn>
                  <a:cxn ang="0">
                    <a:pos x="15" y="0"/>
                  </a:cxn>
                  <a:cxn ang="0">
                    <a:pos x="20" y="0"/>
                  </a:cxn>
                  <a:cxn ang="0">
                    <a:pos x="0" y="0"/>
                  </a:cxn>
                  <a:cxn ang="0">
                    <a:pos x="0" y="6"/>
                  </a:cxn>
                </a:cxnLst>
                <a:rect l="0" t="0" r="r" b="b"/>
                <a:pathLst>
                  <a:path w="79" h="6">
                    <a:moveTo>
                      <a:pt x="0" y="6"/>
                    </a:moveTo>
                    <a:lnTo>
                      <a:pt x="5" y="6"/>
                    </a:lnTo>
                    <a:lnTo>
                      <a:pt x="31" y="0"/>
                    </a:lnTo>
                    <a:lnTo>
                      <a:pt x="58" y="6"/>
                    </a:lnTo>
                    <a:lnTo>
                      <a:pt x="79" y="0"/>
                    </a:lnTo>
                    <a:lnTo>
                      <a:pt x="63" y="0"/>
                    </a:lnTo>
                    <a:lnTo>
                      <a:pt x="47" y="0"/>
                    </a:lnTo>
                    <a:lnTo>
                      <a:pt x="31" y="0"/>
                    </a:lnTo>
                    <a:lnTo>
                      <a:pt x="15" y="0"/>
                    </a:lnTo>
                    <a:lnTo>
                      <a:pt x="20" y="0"/>
                    </a:lnTo>
                    <a:lnTo>
                      <a:pt x="0" y="0"/>
                    </a:lnTo>
                    <a:lnTo>
                      <a:pt x="0" y="6"/>
                    </a:lnTo>
                    <a:close/>
                  </a:path>
                </a:pathLst>
              </a:custGeom>
              <a:grpFill/>
              <a:ln w="9525">
                <a:solidFill>
                  <a:schemeClr val="bg1"/>
                </a:solidFill>
                <a:round/>
                <a:headEnd/>
                <a:tailEnd/>
              </a:ln>
            </p:spPr>
            <p:txBody>
              <a:bodyPr/>
              <a:lstStyle/>
              <a:p>
                <a:endParaRPr lang="it-IT"/>
              </a:p>
            </p:txBody>
          </p:sp>
          <p:sp>
            <p:nvSpPr>
              <p:cNvPr id="6760" name="Freeform 1501"/>
              <p:cNvSpPr>
                <a:spLocks/>
              </p:cNvSpPr>
              <p:nvPr/>
            </p:nvSpPr>
            <p:spPr bwMode="auto">
              <a:xfrm>
                <a:off x="4173" y="2605"/>
                <a:ext cx="79" cy="6"/>
              </a:xfrm>
              <a:custGeom>
                <a:avLst/>
                <a:gdLst/>
                <a:ahLst/>
                <a:cxnLst>
                  <a:cxn ang="0">
                    <a:pos x="0" y="6"/>
                  </a:cxn>
                  <a:cxn ang="0">
                    <a:pos x="5" y="6"/>
                  </a:cxn>
                  <a:cxn ang="0">
                    <a:pos x="31" y="0"/>
                  </a:cxn>
                  <a:cxn ang="0">
                    <a:pos x="58" y="6"/>
                  </a:cxn>
                  <a:cxn ang="0">
                    <a:pos x="79" y="0"/>
                  </a:cxn>
                  <a:cxn ang="0">
                    <a:pos x="63" y="0"/>
                  </a:cxn>
                  <a:cxn ang="0">
                    <a:pos x="47" y="0"/>
                  </a:cxn>
                  <a:cxn ang="0">
                    <a:pos x="31" y="0"/>
                  </a:cxn>
                  <a:cxn ang="0">
                    <a:pos x="15" y="0"/>
                  </a:cxn>
                  <a:cxn ang="0">
                    <a:pos x="20" y="0"/>
                  </a:cxn>
                  <a:cxn ang="0">
                    <a:pos x="0" y="0"/>
                  </a:cxn>
                  <a:cxn ang="0">
                    <a:pos x="0" y="6"/>
                  </a:cxn>
                </a:cxnLst>
                <a:rect l="0" t="0" r="r" b="b"/>
                <a:pathLst>
                  <a:path w="79" h="6">
                    <a:moveTo>
                      <a:pt x="0" y="6"/>
                    </a:moveTo>
                    <a:lnTo>
                      <a:pt x="5" y="6"/>
                    </a:lnTo>
                    <a:lnTo>
                      <a:pt x="31" y="0"/>
                    </a:lnTo>
                    <a:lnTo>
                      <a:pt x="58" y="6"/>
                    </a:lnTo>
                    <a:lnTo>
                      <a:pt x="79" y="0"/>
                    </a:lnTo>
                    <a:lnTo>
                      <a:pt x="63" y="0"/>
                    </a:lnTo>
                    <a:lnTo>
                      <a:pt x="47" y="0"/>
                    </a:lnTo>
                    <a:lnTo>
                      <a:pt x="31" y="0"/>
                    </a:lnTo>
                    <a:lnTo>
                      <a:pt x="15" y="0"/>
                    </a:lnTo>
                    <a:lnTo>
                      <a:pt x="20" y="0"/>
                    </a:lnTo>
                    <a:lnTo>
                      <a:pt x="0" y="0"/>
                    </a:lnTo>
                    <a:lnTo>
                      <a:pt x="0" y="6"/>
                    </a:lnTo>
                    <a:close/>
                  </a:path>
                </a:pathLst>
              </a:custGeom>
              <a:grpFill/>
              <a:ln w="4763" cap="rnd">
                <a:solidFill>
                  <a:schemeClr val="bg1"/>
                </a:solidFill>
                <a:prstDash val="solid"/>
                <a:round/>
                <a:headEnd/>
                <a:tailEnd/>
              </a:ln>
            </p:spPr>
            <p:txBody>
              <a:bodyPr/>
              <a:lstStyle/>
              <a:p>
                <a:endParaRPr lang="it-IT"/>
              </a:p>
            </p:txBody>
          </p:sp>
        </p:grpSp>
        <p:grpSp>
          <p:nvGrpSpPr>
            <p:cNvPr id="4683" name="Group 1505"/>
            <p:cNvGrpSpPr>
              <a:grpSpLocks/>
            </p:cNvGrpSpPr>
            <p:nvPr/>
          </p:nvGrpSpPr>
          <p:grpSpPr bwMode="auto">
            <a:xfrm>
              <a:off x="6706719" y="5509351"/>
              <a:ext cx="132514" cy="9005"/>
              <a:chOff x="4173" y="2605"/>
              <a:chExt cx="79" cy="6"/>
            </a:xfrm>
            <a:solidFill>
              <a:schemeClr val="bg1">
                <a:lumMod val="75000"/>
              </a:schemeClr>
            </a:solidFill>
          </p:grpSpPr>
          <p:sp>
            <p:nvSpPr>
              <p:cNvPr id="6757" name="Freeform 1503"/>
              <p:cNvSpPr>
                <a:spLocks/>
              </p:cNvSpPr>
              <p:nvPr/>
            </p:nvSpPr>
            <p:spPr bwMode="auto">
              <a:xfrm>
                <a:off x="4173" y="2605"/>
                <a:ext cx="79" cy="6"/>
              </a:xfrm>
              <a:custGeom>
                <a:avLst/>
                <a:gdLst/>
                <a:ahLst/>
                <a:cxnLst>
                  <a:cxn ang="0">
                    <a:pos x="0" y="6"/>
                  </a:cxn>
                  <a:cxn ang="0">
                    <a:pos x="5" y="6"/>
                  </a:cxn>
                  <a:cxn ang="0">
                    <a:pos x="31" y="0"/>
                  </a:cxn>
                  <a:cxn ang="0">
                    <a:pos x="58" y="6"/>
                  </a:cxn>
                  <a:cxn ang="0">
                    <a:pos x="79" y="0"/>
                  </a:cxn>
                  <a:cxn ang="0">
                    <a:pos x="63" y="0"/>
                  </a:cxn>
                  <a:cxn ang="0">
                    <a:pos x="47" y="0"/>
                  </a:cxn>
                  <a:cxn ang="0">
                    <a:pos x="31" y="0"/>
                  </a:cxn>
                  <a:cxn ang="0">
                    <a:pos x="15" y="0"/>
                  </a:cxn>
                  <a:cxn ang="0">
                    <a:pos x="20" y="0"/>
                  </a:cxn>
                  <a:cxn ang="0">
                    <a:pos x="0" y="0"/>
                  </a:cxn>
                  <a:cxn ang="0">
                    <a:pos x="0" y="6"/>
                  </a:cxn>
                </a:cxnLst>
                <a:rect l="0" t="0" r="r" b="b"/>
                <a:pathLst>
                  <a:path w="79" h="6">
                    <a:moveTo>
                      <a:pt x="0" y="6"/>
                    </a:moveTo>
                    <a:lnTo>
                      <a:pt x="5" y="6"/>
                    </a:lnTo>
                    <a:lnTo>
                      <a:pt x="31" y="0"/>
                    </a:lnTo>
                    <a:lnTo>
                      <a:pt x="58" y="6"/>
                    </a:lnTo>
                    <a:lnTo>
                      <a:pt x="79" y="0"/>
                    </a:lnTo>
                    <a:lnTo>
                      <a:pt x="63" y="0"/>
                    </a:lnTo>
                    <a:lnTo>
                      <a:pt x="47" y="0"/>
                    </a:lnTo>
                    <a:lnTo>
                      <a:pt x="31" y="0"/>
                    </a:lnTo>
                    <a:lnTo>
                      <a:pt x="15" y="0"/>
                    </a:lnTo>
                    <a:lnTo>
                      <a:pt x="20" y="0"/>
                    </a:lnTo>
                    <a:lnTo>
                      <a:pt x="0" y="0"/>
                    </a:lnTo>
                    <a:lnTo>
                      <a:pt x="0" y="6"/>
                    </a:lnTo>
                    <a:close/>
                  </a:path>
                </a:pathLst>
              </a:custGeom>
              <a:grpFill/>
              <a:ln w="9525">
                <a:solidFill>
                  <a:schemeClr val="bg1"/>
                </a:solidFill>
                <a:round/>
                <a:headEnd/>
                <a:tailEnd/>
              </a:ln>
            </p:spPr>
            <p:txBody>
              <a:bodyPr/>
              <a:lstStyle/>
              <a:p>
                <a:endParaRPr lang="it-IT"/>
              </a:p>
            </p:txBody>
          </p:sp>
          <p:sp>
            <p:nvSpPr>
              <p:cNvPr id="6758" name="Freeform 1504"/>
              <p:cNvSpPr>
                <a:spLocks/>
              </p:cNvSpPr>
              <p:nvPr/>
            </p:nvSpPr>
            <p:spPr bwMode="auto">
              <a:xfrm>
                <a:off x="4173" y="2605"/>
                <a:ext cx="79" cy="6"/>
              </a:xfrm>
              <a:custGeom>
                <a:avLst/>
                <a:gdLst/>
                <a:ahLst/>
                <a:cxnLst>
                  <a:cxn ang="0">
                    <a:pos x="0" y="6"/>
                  </a:cxn>
                  <a:cxn ang="0">
                    <a:pos x="5" y="6"/>
                  </a:cxn>
                  <a:cxn ang="0">
                    <a:pos x="31" y="0"/>
                  </a:cxn>
                  <a:cxn ang="0">
                    <a:pos x="58" y="6"/>
                  </a:cxn>
                  <a:cxn ang="0">
                    <a:pos x="79" y="0"/>
                  </a:cxn>
                  <a:cxn ang="0">
                    <a:pos x="63" y="0"/>
                  </a:cxn>
                  <a:cxn ang="0">
                    <a:pos x="47" y="0"/>
                  </a:cxn>
                  <a:cxn ang="0">
                    <a:pos x="31" y="0"/>
                  </a:cxn>
                  <a:cxn ang="0">
                    <a:pos x="15" y="0"/>
                  </a:cxn>
                  <a:cxn ang="0">
                    <a:pos x="20" y="0"/>
                  </a:cxn>
                  <a:cxn ang="0">
                    <a:pos x="0" y="0"/>
                  </a:cxn>
                  <a:cxn ang="0">
                    <a:pos x="0" y="6"/>
                  </a:cxn>
                </a:cxnLst>
                <a:rect l="0" t="0" r="r" b="b"/>
                <a:pathLst>
                  <a:path w="79" h="6">
                    <a:moveTo>
                      <a:pt x="0" y="6"/>
                    </a:moveTo>
                    <a:lnTo>
                      <a:pt x="5" y="6"/>
                    </a:lnTo>
                    <a:lnTo>
                      <a:pt x="31" y="0"/>
                    </a:lnTo>
                    <a:lnTo>
                      <a:pt x="58" y="6"/>
                    </a:lnTo>
                    <a:lnTo>
                      <a:pt x="79" y="0"/>
                    </a:lnTo>
                    <a:lnTo>
                      <a:pt x="63" y="0"/>
                    </a:lnTo>
                    <a:lnTo>
                      <a:pt x="47" y="0"/>
                    </a:lnTo>
                    <a:lnTo>
                      <a:pt x="31" y="0"/>
                    </a:lnTo>
                    <a:lnTo>
                      <a:pt x="15" y="0"/>
                    </a:lnTo>
                    <a:lnTo>
                      <a:pt x="20" y="0"/>
                    </a:lnTo>
                    <a:lnTo>
                      <a:pt x="0" y="0"/>
                    </a:lnTo>
                    <a:lnTo>
                      <a:pt x="0" y="6"/>
                    </a:lnTo>
                  </a:path>
                </a:pathLst>
              </a:custGeom>
              <a:grpFill/>
              <a:ln w="4763" cap="rnd">
                <a:solidFill>
                  <a:schemeClr val="bg1"/>
                </a:solidFill>
                <a:prstDash val="solid"/>
                <a:round/>
                <a:headEnd/>
                <a:tailEnd/>
              </a:ln>
            </p:spPr>
            <p:txBody>
              <a:bodyPr/>
              <a:lstStyle/>
              <a:p>
                <a:endParaRPr lang="it-IT"/>
              </a:p>
            </p:txBody>
          </p:sp>
        </p:grpSp>
        <p:grpSp>
          <p:nvGrpSpPr>
            <p:cNvPr id="4685" name="Group 1508"/>
            <p:cNvGrpSpPr>
              <a:grpSpLocks/>
            </p:cNvGrpSpPr>
            <p:nvPr/>
          </p:nvGrpSpPr>
          <p:grpSpPr bwMode="auto">
            <a:xfrm>
              <a:off x="6752009" y="5533365"/>
              <a:ext cx="35226" cy="6004"/>
              <a:chOff x="4200" y="2621"/>
              <a:chExt cx="21" cy="4"/>
            </a:xfrm>
            <a:solidFill>
              <a:schemeClr val="bg1">
                <a:lumMod val="75000"/>
              </a:schemeClr>
            </a:solidFill>
          </p:grpSpPr>
          <p:sp>
            <p:nvSpPr>
              <p:cNvPr id="6755" name="Freeform 1506"/>
              <p:cNvSpPr>
                <a:spLocks/>
              </p:cNvSpPr>
              <p:nvPr/>
            </p:nvSpPr>
            <p:spPr bwMode="auto">
              <a:xfrm>
                <a:off x="4200" y="2621"/>
                <a:ext cx="21" cy="4"/>
              </a:xfrm>
              <a:custGeom>
                <a:avLst/>
                <a:gdLst/>
                <a:ahLst/>
                <a:cxnLst>
                  <a:cxn ang="0">
                    <a:pos x="0" y="0"/>
                  </a:cxn>
                  <a:cxn ang="0">
                    <a:pos x="10" y="4"/>
                  </a:cxn>
                  <a:cxn ang="0">
                    <a:pos x="21" y="4"/>
                  </a:cxn>
                  <a:cxn ang="0">
                    <a:pos x="10" y="0"/>
                  </a:cxn>
                  <a:cxn ang="0">
                    <a:pos x="0" y="0"/>
                  </a:cxn>
                </a:cxnLst>
                <a:rect l="0" t="0" r="r" b="b"/>
                <a:pathLst>
                  <a:path w="21" h="4">
                    <a:moveTo>
                      <a:pt x="0" y="0"/>
                    </a:moveTo>
                    <a:lnTo>
                      <a:pt x="10" y="4"/>
                    </a:lnTo>
                    <a:lnTo>
                      <a:pt x="21" y="4"/>
                    </a:lnTo>
                    <a:lnTo>
                      <a:pt x="10" y="0"/>
                    </a:lnTo>
                    <a:lnTo>
                      <a:pt x="0" y="0"/>
                    </a:lnTo>
                    <a:close/>
                  </a:path>
                </a:pathLst>
              </a:custGeom>
              <a:grpFill/>
              <a:ln w="9525">
                <a:solidFill>
                  <a:schemeClr val="bg1"/>
                </a:solidFill>
                <a:round/>
                <a:headEnd/>
                <a:tailEnd/>
              </a:ln>
            </p:spPr>
            <p:txBody>
              <a:bodyPr/>
              <a:lstStyle/>
              <a:p>
                <a:endParaRPr lang="it-IT"/>
              </a:p>
            </p:txBody>
          </p:sp>
          <p:sp>
            <p:nvSpPr>
              <p:cNvPr id="6756" name="Freeform 1507"/>
              <p:cNvSpPr>
                <a:spLocks/>
              </p:cNvSpPr>
              <p:nvPr/>
            </p:nvSpPr>
            <p:spPr bwMode="auto">
              <a:xfrm>
                <a:off x="4200" y="2621"/>
                <a:ext cx="21" cy="4"/>
              </a:xfrm>
              <a:custGeom>
                <a:avLst/>
                <a:gdLst/>
                <a:ahLst/>
                <a:cxnLst>
                  <a:cxn ang="0">
                    <a:pos x="0" y="0"/>
                  </a:cxn>
                  <a:cxn ang="0">
                    <a:pos x="10" y="4"/>
                  </a:cxn>
                  <a:cxn ang="0">
                    <a:pos x="21" y="4"/>
                  </a:cxn>
                  <a:cxn ang="0">
                    <a:pos x="10" y="0"/>
                  </a:cxn>
                  <a:cxn ang="0">
                    <a:pos x="0" y="0"/>
                  </a:cxn>
                </a:cxnLst>
                <a:rect l="0" t="0" r="r" b="b"/>
                <a:pathLst>
                  <a:path w="21" h="4">
                    <a:moveTo>
                      <a:pt x="0" y="0"/>
                    </a:moveTo>
                    <a:lnTo>
                      <a:pt x="10" y="4"/>
                    </a:lnTo>
                    <a:lnTo>
                      <a:pt x="21" y="4"/>
                    </a:lnTo>
                    <a:lnTo>
                      <a:pt x="10"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4686" name="Group 1511"/>
            <p:cNvGrpSpPr>
              <a:grpSpLocks/>
            </p:cNvGrpSpPr>
            <p:nvPr/>
          </p:nvGrpSpPr>
          <p:grpSpPr bwMode="auto">
            <a:xfrm>
              <a:off x="6752009" y="5533365"/>
              <a:ext cx="35226" cy="6004"/>
              <a:chOff x="4200" y="2621"/>
              <a:chExt cx="21" cy="4"/>
            </a:xfrm>
            <a:solidFill>
              <a:schemeClr val="bg1">
                <a:lumMod val="75000"/>
              </a:schemeClr>
            </a:solidFill>
          </p:grpSpPr>
          <p:sp>
            <p:nvSpPr>
              <p:cNvPr id="6753" name="Freeform 1509"/>
              <p:cNvSpPr>
                <a:spLocks/>
              </p:cNvSpPr>
              <p:nvPr/>
            </p:nvSpPr>
            <p:spPr bwMode="auto">
              <a:xfrm>
                <a:off x="4200" y="2621"/>
                <a:ext cx="21" cy="4"/>
              </a:xfrm>
              <a:custGeom>
                <a:avLst/>
                <a:gdLst/>
                <a:ahLst/>
                <a:cxnLst>
                  <a:cxn ang="0">
                    <a:pos x="0" y="0"/>
                  </a:cxn>
                  <a:cxn ang="0">
                    <a:pos x="10" y="4"/>
                  </a:cxn>
                  <a:cxn ang="0">
                    <a:pos x="21" y="4"/>
                  </a:cxn>
                  <a:cxn ang="0">
                    <a:pos x="10" y="0"/>
                  </a:cxn>
                  <a:cxn ang="0">
                    <a:pos x="0" y="0"/>
                  </a:cxn>
                </a:cxnLst>
                <a:rect l="0" t="0" r="r" b="b"/>
                <a:pathLst>
                  <a:path w="21" h="4">
                    <a:moveTo>
                      <a:pt x="0" y="0"/>
                    </a:moveTo>
                    <a:lnTo>
                      <a:pt x="10" y="4"/>
                    </a:lnTo>
                    <a:lnTo>
                      <a:pt x="21" y="4"/>
                    </a:lnTo>
                    <a:lnTo>
                      <a:pt x="10" y="0"/>
                    </a:lnTo>
                    <a:lnTo>
                      <a:pt x="0" y="0"/>
                    </a:lnTo>
                    <a:close/>
                  </a:path>
                </a:pathLst>
              </a:custGeom>
              <a:grpFill/>
              <a:ln w="9525">
                <a:solidFill>
                  <a:schemeClr val="bg1"/>
                </a:solidFill>
                <a:round/>
                <a:headEnd/>
                <a:tailEnd/>
              </a:ln>
            </p:spPr>
            <p:txBody>
              <a:bodyPr/>
              <a:lstStyle/>
              <a:p>
                <a:endParaRPr lang="it-IT"/>
              </a:p>
            </p:txBody>
          </p:sp>
          <p:sp>
            <p:nvSpPr>
              <p:cNvPr id="6754" name="Freeform 1510"/>
              <p:cNvSpPr>
                <a:spLocks/>
              </p:cNvSpPr>
              <p:nvPr/>
            </p:nvSpPr>
            <p:spPr bwMode="auto">
              <a:xfrm>
                <a:off x="4200" y="2621"/>
                <a:ext cx="21" cy="4"/>
              </a:xfrm>
              <a:custGeom>
                <a:avLst/>
                <a:gdLst/>
                <a:ahLst/>
                <a:cxnLst>
                  <a:cxn ang="0">
                    <a:pos x="0" y="0"/>
                  </a:cxn>
                  <a:cxn ang="0">
                    <a:pos x="10" y="4"/>
                  </a:cxn>
                  <a:cxn ang="0">
                    <a:pos x="21" y="4"/>
                  </a:cxn>
                  <a:cxn ang="0">
                    <a:pos x="10" y="0"/>
                  </a:cxn>
                  <a:cxn ang="0">
                    <a:pos x="0" y="0"/>
                  </a:cxn>
                </a:cxnLst>
                <a:rect l="0" t="0" r="r" b="b"/>
                <a:pathLst>
                  <a:path w="21" h="4">
                    <a:moveTo>
                      <a:pt x="0" y="0"/>
                    </a:moveTo>
                    <a:lnTo>
                      <a:pt x="10" y="4"/>
                    </a:lnTo>
                    <a:lnTo>
                      <a:pt x="21" y="4"/>
                    </a:lnTo>
                    <a:lnTo>
                      <a:pt x="10" y="0"/>
                    </a:lnTo>
                    <a:lnTo>
                      <a:pt x="0" y="0"/>
                    </a:lnTo>
                  </a:path>
                </a:pathLst>
              </a:custGeom>
              <a:grpFill/>
              <a:ln w="4763" cap="rnd">
                <a:solidFill>
                  <a:schemeClr val="bg1"/>
                </a:solidFill>
                <a:prstDash val="solid"/>
                <a:round/>
                <a:headEnd/>
                <a:tailEnd/>
              </a:ln>
            </p:spPr>
            <p:txBody>
              <a:bodyPr/>
              <a:lstStyle/>
              <a:p>
                <a:endParaRPr lang="it-IT"/>
              </a:p>
            </p:txBody>
          </p:sp>
        </p:grpSp>
        <p:grpSp>
          <p:nvGrpSpPr>
            <p:cNvPr id="4687" name="Group 1514"/>
            <p:cNvGrpSpPr>
              <a:grpSpLocks/>
            </p:cNvGrpSpPr>
            <p:nvPr/>
          </p:nvGrpSpPr>
          <p:grpSpPr bwMode="auto">
            <a:xfrm>
              <a:off x="6822459" y="5509351"/>
              <a:ext cx="72128" cy="30018"/>
              <a:chOff x="4242" y="2605"/>
              <a:chExt cx="43" cy="20"/>
            </a:xfrm>
            <a:solidFill>
              <a:schemeClr val="bg1">
                <a:lumMod val="75000"/>
              </a:schemeClr>
            </a:solidFill>
          </p:grpSpPr>
          <p:sp>
            <p:nvSpPr>
              <p:cNvPr id="6751" name="Freeform 1512"/>
              <p:cNvSpPr>
                <a:spLocks/>
              </p:cNvSpPr>
              <p:nvPr/>
            </p:nvSpPr>
            <p:spPr bwMode="auto">
              <a:xfrm>
                <a:off x="4242" y="2605"/>
                <a:ext cx="43" cy="20"/>
              </a:xfrm>
              <a:custGeom>
                <a:avLst/>
                <a:gdLst/>
                <a:ahLst/>
                <a:cxnLst>
                  <a:cxn ang="0">
                    <a:pos x="0" y="20"/>
                  </a:cxn>
                  <a:cxn ang="0">
                    <a:pos x="16" y="20"/>
                  </a:cxn>
                  <a:cxn ang="0">
                    <a:pos x="43" y="0"/>
                  </a:cxn>
                  <a:cxn ang="0">
                    <a:pos x="21" y="0"/>
                  </a:cxn>
                  <a:cxn ang="0">
                    <a:pos x="11" y="15"/>
                  </a:cxn>
                  <a:cxn ang="0">
                    <a:pos x="0" y="20"/>
                  </a:cxn>
                </a:cxnLst>
                <a:rect l="0" t="0" r="r" b="b"/>
                <a:pathLst>
                  <a:path w="43" h="20">
                    <a:moveTo>
                      <a:pt x="0" y="20"/>
                    </a:moveTo>
                    <a:lnTo>
                      <a:pt x="16" y="20"/>
                    </a:lnTo>
                    <a:lnTo>
                      <a:pt x="43" y="0"/>
                    </a:lnTo>
                    <a:lnTo>
                      <a:pt x="21" y="0"/>
                    </a:lnTo>
                    <a:lnTo>
                      <a:pt x="11" y="15"/>
                    </a:lnTo>
                    <a:lnTo>
                      <a:pt x="0" y="20"/>
                    </a:lnTo>
                    <a:close/>
                  </a:path>
                </a:pathLst>
              </a:custGeom>
              <a:grpFill/>
              <a:ln w="9525">
                <a:solidFill>
                  <a:schemeClr val="bg1"/>
                </a:solidFill>
                <a:round/>
                <a:headEnd/>
                <a:tailEnd/>
              </a:ln>
            </p:spPr>
            <p:txBody>
              <a:bodyPr/>
              <a:lstStyle/>
              <a:p>
                <a:endParaRPr lang="it-IT"/>
              </a:p>
            </p:txBody>
          </p:sp>
          <p:sp>
            <p:nvSpPr>
              <p:cNvPr id="6752" name="Freeform 1513"/>
              <p:cNvSpPr>
                <a:spLocks/>
              </p:cNvSpPr>
              <p:nvPr/>
            </p:nvSpPr>
            <p:spPr bwMode="auto">
              <a:xfrm>
                <a:off x="4242" y="2605"/>
                <a:ext cx="43" cy="20"/>
              </a:xfrm>
              <a:custGeom>
                <a:avLst/>
                <a:gdLst/>
                <a:ahLst/>
                <a:cxnLst>
                  <a:cxn ang="0">
                    <a:pos x="0" y="20"/>
                  </a:cxn>
                  <a:cxn ang="0">
                    <a:pos x="16" y="20"/>
                  </a:cxn>
                  <a:cxn ang="0">
                    <a:pos x="43" y="0"/>
                  </a:cxn>
                  <a:cxn ang="0">
                    <a:pos x="21" y="0"/>
                  </a:cxn>
                  <a:cxn ang="0">
                    <a:pos x="11" y="15"/>
                  </a:cxn>
                  <a:cxn ang="0">
                    <a:pos x="0" y="20"/>
                  </a:cxn>
                </a:cxnLst>
                <a:rect l="0" t="0" r="r" b="b"/>
                <a:pathLst>
                  <a:path w="43" h="20">
                    <a:moveTo>
                      <a:pt x="0" y="20"/>
                    </a:moveTo>
                    <a:lnTo>
                      <a:pt x="16" y="20"/>
                    </a:lnTo>
                    <a:lnTo>
                      <a:pt x="43" y="0"/>
                    </a:lnTo>
                    <a:lnTo>
                      <a:pt x="21" y="0"/>
                    </a:lnTo>
                    <a:lnTo>
                      <a:pt x="11" y="15"/>
                    </a:lnTo>
                    <a:lnTo>
                      <a:pt x="0" y="20"/>
                    </a:lnTo>
                    <a:close/>
                  </a:path>
                </a:pathLst>
              </a:custGeom>
              <a:grpFill/>
              <a:ln w="4763" cap="rnd">
                <a:solidFill>
                  <a:schemeClr val="bg1"/>
                </a:solidFill>
                <a:prstDash val="solid"/>
                <a:round/>
                <a:headEnd/>
                <a:tailEnd/>
              </a:ln>
            </p:spPr>
            <p:txBody>
              <a:bodyPr/>
              <a:lstStyle/>
              <a:p>
                <a:endParaRPr lang="it-IT"/>
              </a:p>
            </p:txBody>
          </p:sp>
        </p:grpSp>
        <p:grpSp>
          <p:nvGrpSpPr>
            <p:cNvPr id="4688" name="Group 1517"/>
            <p:cNvGrpSpPr>
              <a:grpSpLocks/>
            </p:cNvGrpSpPr>
            <p:nvPr/>
          </p:nvGrpSpPr>
          <p:grpSpPr bwMode="auto">
            <a:xfrm>
              <a:off x="6822459" y="5509351"/>
              <a:ext cx="72128" cy="30018"/>
              <a:chOff x="4242" y="2605"/>
              <a:chExt cx="43" cy="20"/>
            </a:xfrm>
            <a:solidFill>
              <a:schemeClr val="bg1">
                <a:lumMod val="75000"/>
              </a:schemeClr>
            </a:solidFill>
          </p:grpSpPr>
          <p:sp>
            <p:nvSpPr>
              <p:cNvPr id="6749" name="Freeform 1515"/>
              <p:cNvSpPr>
                <a:spLocks/>
              </p:cNvSpPr>
              <p:nvPr/>
            </p:nvSpPr>
            <p:spPr bwMode="auto">
              <a:xfrm>
                <a:off x="4242" y="2605"/>
                <a:ext cx="43" cy="20"/>
              </a:xfrm>
              <a:custGeom>
                <a:avLst/>
                <a:gdLst/>
                <a:ahLst/>
                <a:cxnLst>
                  <a:cxn ang="0">
                    <a:pos x="0" y="20"/>
                  </a:cxn>
                  <a:cxn ang="0">
                    <a:pos x="16" y="20"/>
                  </a:cxn>
                  <a:cxn ang="0">
                    <a:pos x="43" y="0"/>
                  </a:cxn>
                  <a:cxn ang="0">
                    <a:pos x="21" y="0"/>
                  </a:cxn>
                  <a:cxn ang="0">
                    <a:pos x="11" y="15"/>
                  </a:cxn>
                  <a:cxn ang="0">
                    <a:pos x="0" y="20"/>
                  </a:cxn>
                </a:cxnLst>
                <a:rect l="0" t="0" r="r" b="b"/>
                <a:pathLst>
                  <a:path w="43" h="20">
                    <a:moveTo>
                      <a:pt x="0" y="20"/>
                    </a:moveTo>
                    <a:lnTo>
                      <a:pt x="16" y="20"/>
                    </a:lnTo>
                    <a:lnTo>
                      <a:pt x="43" y="0"/>
                    </a:lnTo>
                    <a:lnTo>
                      <a:pt x="21" y="0"/>
                    </a:lnTo>
                    <a:lnTo>
                      <a:pt x="11" y="15"/>
                    </a:lnTo>
                    <a:lnTo>
                      <a:pt x="0" y="20"/>
                    </a:lnTo>
                    <a:close/>
                  </a:path>
                </a:pathLst>
              </a:custGeom>
              <a:grpFill/>
              <a:ln w="9525">
                <a:solidFill>
                  <a:schemeClr val="bg1"/>
                </a:solidFill>
                <a:round/>
                <a:headEnd/>
                <a:tailEnd/>
              </a:ln>
            </p:spPr>
            <p:txBody>
              <a:bodyPr/>
              <a:lstStyle/>
              <a:p>
                <a:endParaRPr lang="it-IT"/>
              </a:p>
            </p:txBody>
          </p:sp>
          <p:sp>
            <p:nvSpPr>
              <p:cNvPr id="6750" name="Freeform 1516"/>
              <p:cNvSpPr>
                <a:spLocks/>
              </p:cNvSpPr>
              <p:nvPr/>
            </p:nvSpPr>
            <p:spPr bwMode="auto">
              <a:xfrm>
                <a:off x="4242" y="2605"/>
                <a:ext cx="43" cy="20"/>
              </a:xfrm>
              <a:custGeom>
                <a:avLst/>
                <a:gdLst/>
                <a:ahLst/>
                <a:cxnLst>
                  <a:cxn ang="0">
                    <a:pos x="0" y="20"/>
                  </a:cxn>
                  <a:cxn ang="0">
                    <a:pos x="16" y="20"/>
                  </a:cxn>
                  <a:cxn ang="0">
                    <a:pos x="43" y="0"/>
                  </a:cxn>
                  <a:cxn ang="0">
                    <a:pos x="21" y="0"/>
                  </a:cxn>
                  <a:cxn ang="0">
                    <a:pos x="11" y="15"/>
                  </a:cxn>
                  <a:cxn ang="0">
                    <a:pos x="0" y="20"/>
                  </a:cxn>
                </a:cxnLst>
                <a:rect l="0" t="0" r="r" b="b"/>
                <a:pathLst>
                  <a:path w="43" h="20">
                    <a:moveTo>
                      <a:pt x="0" y="20"/>
                    </a:moveTo>
                    <a:lnTo>
                      <a:pt x="16" y="20"/>
                    </a:lnTo>
                    <a:lnTo>
                      <a:pt x="43" y="0"/>
                    </a:lnTo>
                    <a:lnTo>
                      <a:pt x="21" y="0"/>
                    </a:lnTo>
                    <a:lnTo>
                      <a:pt x="11" y="15"/>
                    </a:lnTo>
                    <a:lnTo>
                      <a:pt x="0" y="20"/>
                    </a:lnTo>
                  </a:path>
                </a:pathLst>
              </a:custGeom>
              <a:grpFill/>
              <a:ln w="4763" cap="rnd">
                <a:solidFill>
                  <a:schemeClr val="bg1"/>
                </a:solidFill>
                <a:prstDash val="solid"/>
                <a:round/>
                <a:headEnd/>
                <a:tailEnd/>
              </a:ln>
            </p:spPr>
            <p:txBody>
              <a:bodyPr/>
              <a:lstStyle/>
              <a:p>
                <a:endParaRPr lang="it-IT"/>
              </a:p>
            </p:txBody>
          </p:sp>
        </p:grpSp>
        <p:grpSp>
          <p:nvGrpSpPr>
            <p:cNvPr id="4689" name="Group 1520"/>
            <p:cNvGrpSpPr>
              <a:grpSpLocks/>
            </p:cNvGrpSpPr>
            <p:nvPr/>
          </p:nvGrpSpPr>
          <p:grpSpPr bwMode="auto">
            <a:xfrm>
              <a:off x="7010327" y="5467327"/>
              <a:ext cx="6710" cy="30018"/>
              <a:chOff x="4354" y="2577"/>
              <a:chExt cx="4" cy="20"/>
            </a:xfrm>
            <a:solidFill>
              <a:schemeClr val="bg1">
                <a:lumMod val="75000"/>
              </a:schemeClr>
            </a:solidFill>
          </p:grpSpPr>
          <p:sp>
            <p:nvSpPr>
              <p:cNvPr id="6747" name="Freeform 1518"/>
              <p:cNvSpPr>
                <a:spLocks/>
              </p:cNvSpPr>
              <p:nvPr/>
            </p:nvSpPr>
            <p:spPr bwMode="auto">
              <a:xfrm>
                <a:off x="4354" y="2577"/>
                <a:ext cx="4" cy="20"/>
              </a:xfrm>
              <a:custGeom>
                <a:avLst/>
                <a:gdLst/>
                <a:ahLst/>
                <a:cxnLst>
                  <a:cxn ang="0">
                    <a:pos x="0" y="20"/>
                  </a:cxn>
                  <a:cxn ang="0">
                    <a:pos x="4" y="5"/>
                  </a:cxn>
                  <a:cxn ang="0">
                    <a:pos x="4" y="0"/>
                  </a:cxn>
                  <a:cxn ang="0">
                    <a:pos x="0" y="20"/>
                  </a:cxn>
                </a:cxnLst>
                <a:rect l="0" t="0" r="r" b="b"/>
                <a:pathLst>
                  <a:path w="4" h="20">
                    <a:moveTo>
                      <a:pt x="0" y="20"/>
                    </a:moveTo>
                    <a:lnTo>
                      <a:pt x="4" y="5"/>
                    </a:lnTo>
                    <a:lnTo>
                      <a:pt x="4" y="0"/>
                    </a:lnTo>
                    <a:lnTo>
                      <a:pt x="0" y="20"/>
                    </a:lnTo>
                    <a:close/>
                  </a:path>
                </a:pathLst>
              </a:custGeom>
              <a:grpFill/>
              <a:ln w="9525">
                <a:solidFill>
                  <a:schemeClr val="bg1"/>
                </a:solidFill>
                <a:round/>
                <a:headEnd/>
                <a:tailEnd/>
              </a:ln>
            </p:spPr>
            <p:txBody>
              <a:bodyPr/>
              <a:lstStyle/>
              <a:p>
                <a:endParaRPr lang="it-IT"/>
              </a:p>
            </p:txBody>
          </p:sp>
          <p:sp>
            <p:nvSpPr>
              <p:cNvPr id="6748" name="Freeform 1519"/>
              <p:cNvSpPr>
                <a:spLocks/>
              </p:cNvSpPr>
              <p:nvPr/>
            </p:nvSpPr>
            <p:spPr bwMode="auto">
              <a:xfrm>
                <a:off x="4354" y="2577"/>
                <a:ext cx="4" cy="20"/>
              </a:xfrm>
              <a:custGeom>
                <a:avLst/>
                <a:gdLst/>
                <a:ahLst/>
                <a:cxnLst>
                  <a:cxn ang="0">
                    <a:pos x="0" y="20"/>
                  </a:cxn>
                  <a:cxn ang="0">
                    <a:pos x="4" y="5"/>
                  </a:cxn>
                  <a:cxn ang="0">
                    <a:pos x="4" y="0"/>
                  </a:cxn>
                  <a:cxn ang="0">
                    <a:pos x="0" y="20"/>
                  </a:cxn>
                </a:cxnLst>
                <a:rect l="0" t="0" r="r" b="b"/>
                <a:pathLst>
                  <a:path w="4" h="20">
                    <a:moveTo>
                      <a:pt x="0" y="20"/>
                    </a:moveTo>
                    <a:lnTo>
                      <a:pt x="4" y="5"/>
                    </a:lnTo>
                    <a:lnTo>
                      <a:pt x="4" y="0"/>
                    </a:lnTo>
                    <a:lnTo>
                      <a:pt x="0" y="20"/>
                    </a:lnTo>
                    <a:close/>
                  </a:path>
                </a:pathLst>
              </a:custGeom>
              <a:grpFill/>
              <a:ln w="4763" cap="rnd">
                <a:solidFill>
                  <a:schemeClr val="bg1"/>
                </a:solidFill>
                <a:prstDash val="solid"/>
                <a:round/>
                <a:headEnd/>
                <a:tailEnd/>
              </a:ln>
            </p:spPr>
            <p:txBody>
              <a:bodyPr/>
              <a:lstStyle/>
              <a:p>
                <a:endParaRPr lang="it-IT"/>
              </a:p>
            </p:txBody>
          </p:sp>
        </p:grpSp>
        <p:grpSp>
          <p:nvGrpSpPr>
            <p:cNvPr id="4690" name="Group 1523"/>
            <p:cNvGrpSpPr>
              <a:grpSpLocks/>
            </p:cNvGrpSpPr>
            <p:nvPr/>
          </p:nvGrpSpPr>
          <p:grpSpPr bwMode="auto">
            <a:xfrm>
              <a:off x="7010327" y="5467327"/>
              <a:ext cx="6710" cy="30018"/>
              <a:chOff x="4354" y="2577"/>
              <a:chExt cx="4" cy="20"/>
            </a:xfrm>
            <a:solidFill>
              <a:schemeClr val="bg1">
                <a:lumMod val="75000"/>
              </a:schemeClr>
            </a:solidFill>
          </p:grpSpPr>
          <p:sp>
            <p:nvSpPr>
              <p:cNvPr id="6745" name="Freeform 1521"/>
              <p:cNvSpPr>
                <a:spLocks/>
              </p:cNvSpPr>
              <p:nvPr/>
            </p:nvSpPr>
            <p:spPr bwMode="auto">
              <a:xfrm>
                <a:off x="4354" y="2577"/>
                <a:ext cx="4" cy="20"/>
              </a:xfrm>
              <a:custGeom>
                <a:avLst/>
                <a:gdLst/>
                <a:ahLst/>
                <a:cxnLst>
                  <a:cxn ang="0">
                    <a:pos x="0" y="20"/>
                  </a:cxn>
                  <a:cxn ang="0">
                    <a:pos x="4" y="5"/>
                  </a:cxn>
                  <a:cxn ang="0">
                    <a:pos x="4" y="0"/>
                  </a:cxn>
                  <a:cxn ang="0">
                    <a:pos x="0" y="20"/>
                  </a:cxn>
                </a:cxnLst>
                <a:rect l="0" t="0" r="r" b="b"/>
                <a:pathLst>
                  <a:path w="4" h="20">
                    <a:moveTo>
                      <a:pt x="0" y="20"/>
                    </a:moveTo>
                    <a:lnTo>
                      <a:pt x="4" y="5"/>
                    </a:lnTo>
                    <a:lnTo>
                      <a:pt x="4" y="0"/>
                    </a:lnTo>
                    <a:lnTo>
                      <a:pt x="0" y="20"/>
                    </a:lnTo>
                    <a:close/>
                  </a:path>
                </a:pathLst>
              </a:custGeom>
              <a:grpFill/>
              <a:ln w="9525">
                <a:solidFill>
                  <a:schemeClr val="bg1"/>
                </a:solidFill>
                <a:round/>
                <a:headEnd/>
                <a:tailEnd/>
              </a:ln>
            </p:spPr>
            <p:txBody>
              <a:bodyPr/>
              <a:lstStyle/>
              <a:p>
                <a:endParaRPr lang="it-IT"/>
              </a:p>
            </p:txBody>
          </p:sp>
          <p:sp>
            <p:nvSpPr>
              <p:cNvPr id="6746" name="Freeform 1522"/>
              <p:cNvSpPr>
                <a:spLocks/>
              </p:cNvSpPr>
              <p:nvPr/>
            </p:nvSpPr>
            <p:spPr bwMode="auto">
              <a:xfrm>
                <a:off x="4354" y="2577"/>
                <a:ext cx="4" cy="20"/>
              </a:xfrm>
              <a:custGeom>
                <a:avLst/>
                <a:gdLst/>
                <a:ahLst/>
                <a:cxnLst>
                  <a:cxn ang="0">
                    <a:pos x="0" y="20"/>
                  </a:cxn>
                  <a:cxn ang="0">
                    <a:pos x="4" y="5"/>
                  </a:cxn>
                  <a:cxn ang="0">
                    <a:pos x="4" y="0"/>
                  </a:cxn>
                  <a:cxn ang="0">
                    <a:pos x="0" y="20"/>
                  </a:cxn>
                </a:cxnLst>
                <a:rect l="0" t="0" r="r" b="b"/>
                <a:pathLst>
                  <a:path w="4" h="20">
                    <a:moveTo>
                      <a:pt x="0" y="20"/>
                    </a:moveTo>
                    <a:lnTo>
                      <a:pt x="4" y="5"/>
                    </a:lnTo>
                    <a:lnTo>
                      <a:pt x="4" y="0"/>
                    </a:lnTo>
                    <a:lnTo>
                      <a:pt x="0" y="20"/>
                    </a:lnTo>
                  </a:path>
                </a:pathLst>
              </a:custGeom>
              <a:grpFill/>
              <a:ln w="4763" cap="rnd">
                <a:solidFill>
                  <a:schemeClr val="bg1"/>
                </a:solidFill>
                <a:prstDash val="solid"/>
                <a:round/>
                <a:headEnd/>
                <a:tailEnd/>
              </a:ln>
            </p:spPr>
            <p:txBody>
              <a:bodyPr/>
              <a:lstStyle/>
              <a:p>
                <a:endParaRPr lang="it-IT"/>
              </a:p>
            </p:txBody>
          </p:sp>
        </p:grpSp>
        <p:grpSp>
          <p:nvGrpSpPr>
            <p:cNvPr id="4691" name="Group 1526"/>
            <p:cNvGrpSpPr>
              <a:grpSpLocks/>
            </p:cNvGrpSpPr>
            <p:nvPr/>
          </p:nvGrpSpPr>
          <p:grpSpPr bwMode="auto">
            <a:xfrm>
              <a:off x="6527238" y="5419299"/>
              <a:ext cx="16774" cy="21012"/>
              <a:chOff x="4066" y="2545"/>
              <a:chExt cx="10" cy="14"/>
            </a:xfrm>
            <a:solidFill>
              <a:schemeClr val="bg1">
                <a:lumMod val="75000"/>
              </a:schemeClr>
            </a:solidFill>
          </p:grpSpPr>
          <p:sp>
            <p:nvSpPr>
              <p:cNvPr id="6743" name="Freeform 1524"/>
              <p:cNvSpPr>
                <a:spLocks/>
              </p:cNvSpPr>
              <p:nvPr/>
            </p:nvSpPr>
            <p:spPr bwMode="auto">
              <a:xfrm>
                <a:off x="4066" y="2545"/>
                <a:ext cx="10" cy="14"/>
              </a:xfrm>
              <a:custGeom>
                <a:avLst/>
                <a:gdLst/>
                <a:ahLst/>
                <a:cxnLst>
                  <a:cxn ang="0">
                    <a:pos x="0" y="4"/>
                  </a:cxn>
                  <a:cxn ang="0">
                    <a:pos x="5" y="8"/>
                  </a:cxn>
                  <a:cxn ang="0">
                    <a:pos x="10" y="14"/>
                  </a:cxn>
                  <a:cxn ang="0">
                    <a:pos x="10" y="8"/>
                  </a:cxn>
                  <a:cxn ang="0">
                    <a:pos x="5" y="0"/>
                  </a:cxn>
                  <a:cxn ang="0">
                    <a:pos x="0" y="4"/>
                  </a:cxn>
                </a:cxnLst>
                <a:rect l="0" t="0" r="r" b="b"/>
                <a:pathLst>
                  <a:path w="10" h="14">
                    <a:moveTo>
                      <a:pt x="0" y="4"/>
                    </a:moveTo>
                    <a:lnTo>
                      <a:pt x="5" y="8"/>
                    </a:lnTo>
                    <a:lnTo>
                      <a:pt x="10" y="14"/>
                    </a:lnTo>
                    <a:lnTo>
                      <a:pt x="10" y="8"/>
                    </a:lnTo>
                    <a:lnTo>
                      <a:pt x="5" y="0"/>
                    </a:lnTo>
                    <a:lnTo>
                      <a:pt x="0" y="4"/>
                    </a:lnTo>
                    <a:close/>
                  </a:path>
                </a:pathLst>
              </a:custGeom>
              <a:grpFill/>
              <a:ln w="9525">
                <a:solidFill>
                  <a:schemeClr val="bg1"/>
                </a:solidFill>
                <a:round/>
                <a:headEnd/>
                <a:tailEnd/>
              </a:ln>
            </p:spPr>
            <p:txBody>
              <a:bodyPr/>
              <a:lstStyle/>
              <a:p>
                <a:endParaRPr lang="it-IT"/>
              </a:p>
            </p:txBody>
          </p:sp>
          <p:sp>
            <p:nvSpPr>
              <p:cNvPr id="6744" name="Freeform 1525"/>
              <p:cNvSpPr>
                <a:spLocks/>
              </p:cNvSpPr>
              <p:nvPr/>
            </p:nvSpPr>
            <p:spPr bwMode="auto">
              <a:xfrm>
                <a:off x="4066" y="2545"/>
                <a:ext cx="10" cy="14"/>
              </a:xfrm>
              <a:custGeom>
                <a:avLst/>
                <a:gdLst/>
                <a:ahLst/>
                <a:cxnLst>
                  <a:cxn ang="0">
                    <a:pos x="0" y="4"/>
                  </a:cxn>
                  <a:cxn ang="0">
                    <a:pos x="5" y="8"/>
                  </a:cxn>
                  <a:cxn ang="0">
                    <a:pos x="10" y="14"/>
                  </a:cxn>
                  <a:cxn ang="0">
                    <a:pos x="10" y="8"/>
                  </a:cxn>
                  <a:cxn ang="0">
                    <a:pos x="5" y="0"/>
                  </a:cxn>
                  <a:cxn ang="0">
                    <a:pos x="0" y="4"/>
                  </a:cxn>
                </a:cxnLst>
                <a:rect l="0" t="0" r="r" b="b"/>
                <a:pathLst>
                  <a:path w="10" h="14">
                    <a:moveTo>
                      <a:pt x="0" y="4"/>
                    </a:moveTo>
                    <a:lnTo>
                      <a:pt x="5" y="8"/>
                    </a:lnTo>
                    <a:lnTo>
                      <a:pt x="10" y="14"/>
                    </a:lnTo>
                    <a:lnTo>
                      <a:pt x="10" y="8"/>
                    </a:lnTo>
                    <a:lnTo>
                      <a:pt x="5" y="0"/>
                    </a:lnTo>
                    <a:lnTo>
                      <a:pt x="0" y="4"/>
                    </a:lnTo>
                    <a:close/>
                  </a:path>
                </a:pathLst>
              </a:custGeom>
              <a:grpFill/>
              <a:ln w="4763" cap="rnd">
                <a:solidFill>
                  <a:schemeClr val="bg1"/>
                </a:solidFill>
                <a:prstDash val="solid"/>
                <a:round/>
                <a:headEnd/>
                <a:tailEnd/>
              </a:ln>
            </p:spPr>
            <p:txBody>
              <a:bodyPr/>
              <a:lstStyle/>
              <a:p>
                <a:endParaRPr lang="it-IT"/>
              </a:p>
            </p:txBody>
          </p:sp>
        </p:grpSp>
        <p:grpSp>
          <p:nvGrpSpPr>
            <p:cNvPr id="4692" name="Group 1529"/>
            <p:cNvGrpSpPr>
              <a:grpSpLocks/>
            </p:cNvGrpSpPr>
            <p:nvPr/>
          </p:nvGrpSpPr>
          <p:grpSpPr bwMode="auto">
            <a:xfrm>
              <a:off x="6527238" y="5419299"/>
              <a:ext cx="16774" cy="21012"/>
              <a:chOff x="4066" y="2545"/>
              <a:chExt cx="10" cy="14"/>
            </a:xfrm>
            <a:solidFill>
              <a:schemeClr val="bg1">
                <a:lumMod val="75000"/>
              </a:schemeClr>
            </a:solidFill>
          </p:grpSpPr>
          <p:sp>
            <p:nvSpPr>
              <p:cNvPr id="6741" name="Freeform 1527"/>
              <p:cNvSpPr>
                <a:spLocks/>
              </p:cNvSpPr>
              <p:nvPr/>
            </p:nvSpPr>
            <p:spPr bwMode="auto">
              <a:xfrm>
                <a:off x="4066" y="2545"/>
                <a:ext cx="10" cy="14"/>
              </a:xfrm>
              <a:custGeom>
                <a:avLst/>
                <a:gdLst/>
                <a:ahLst/>
                <a:cxnLst>
                  <a:cxn ang="0">
                    <a:pos x="0" y="4"/>
                  </a:cxn>
                  <a:cxn ang="0">
                    <a:pos x="5" y="8"/>
                  </a:cxn>
                  <a:cxn ang="0">
                    <a:pos x="10" y="14"/>
                  </a:cxn>
                  <a:cxn ang="0">
                    <a:pos x="10" y="8"/>
                  </a:cxn>
                  <a:cxn ang="0">
                    <a:pos x="5" y="0"/>
                  </a:cxn>
                  <a:cxn ang="0">
                    <a:pos x="0" y="4"/>
                  </a:cxn>
                </a:cxnLst>
                <a:rect l="0" t="0" r="r" b="b"/>
                <a:pathLst>
                  <a:path w="10" h="14">
                    <a:moveTo>
                      <a:pt x="0" y="4"/>
                    </a:moveTo>
                    <a:lnTo>
                      <a:pt x="5" y="8"/>
                    </a:lnTo>
                    <a:lnTo>
                      <a:pt x="10" y="14"/>
                    </a:lnTo>
                    <a:lnTo>
                      <a:pt x="10" y="8"/>
                    </a:lnTo>
                    <a:lnTo>
                      <a:pt x="5" y="0"/>
                    </a:lnTo>
                    <a:lnTo>
                      <a:pt x="0" y="4"/>
                    </a:lnTo>
                    <a:close/>
                  </a:path>
                </a:pathLst>
              </a:custGeom>
              <a:grpFill/>
              <a:ln w="9525">
                <a:solidFill>
                  <a:schemeClr val="bg1"/>
                </a:solidFill>
                <a:round/>
                <a:headEnd/>
                <a:tailEnd/>
              </a:ln>
            </p:spPr>
            <p:txBody>
              <a:bodyPr/>
              <a:lstStyle/>
              <a:p>
                <a:endParaRPr lang="it-IT"/>
              </a:p>
            </p:txBody>
          </p:sp>
          <p:sp>
            <p:nvSpPr>
              <p:cNvPr id="6742" name="Freeform 1528"/>
              <p:cNvSpPr>
                <a:spLocks/>
              </p:cNvSpPr>
              <p:nvPr/>
            </p:nvSpPr>
            <p:spPr bwMode="auto">
              <a:xfrm>
                <a:off x="4066" y="2545"/>
                <a:ext cx="10" cy="14"/>
              </a:xfrm>
              <a:custGeom>
                <a:avLst/>
                <a:gdLst/>
                <a:ahLst/>
                <a:cxnLst>
                  <a:cxn ang="0">
                    <a:pos x="0" y="4"/>
                  </a:cxn>
                  <a:cxn ang="0">
                    <a:pos x="5" y="8"/>
                  </a:cxn>
                  <a:cxn ang="0">
                    <a:pos x="10" y="14"/>
                  </a:cxn>
                  <a:cxn ang="0">
                    <a:pos x="10" y="8"/>
                  </a:cxn>
                  <a:cxn ang="0">
                    <a:pos x="5" y="0"/>
                  </a:cxn>
                  <a:cxn ang="0">
                    <a:pos x="0" y="4"/>
                  </a:cxn>
                </a:cxnLst>
                <a:rect l="0" t="0" r="r" b="b"/>
                <a:pathLst>
                  <a:path w="10" h="14">
                    <a:moveTo>
                      <a:pt x="0" y="4"/>
                    </a:moveTo>
                    <a:lnTo>
                      <a:pt x="5" y="8"/>
                    </a:lnTo>
                    <a:lnTo>
                      <a:pt x="10" y="14"/>
                    </a:lnTo>
                    <a:lnTo>
                      <a:pt x="10" y="8"/>
                    </a:lnTo>
                    <a:lnTo>
                      <a:pt x="5" y="0"/>
                    </a:lnTo>
                    <a:lnTo>
                      <a:pt x="0" y="4"/>
                    </a:lnTo>
                  </a:path>
                </a:pathLst>
              </a:custGeom>
              <a:grpFill/>
              <a:ln w="4763" cap="rnd">
                <a:solidFill>
                  <a:schemeClr val="bg1"/>
                </a:solidFill>
                <a:prstDash val="solid"/>
                <a:round/>
                <a:headEnd/>
                <a:tailEnd/>
              </a:ln>
            </p:spPr>
            <p:txBody>
              <a:bodyPr/>
              <a:lstStyle/>
              <a:p>
                <a:endParaRPr lang="it-IT"/>
              </a:p>
            </p:txBody>
          </p:sp>
        </p:grpSp>
        <p:grpSp>
          <p:nvGrpSpPr>
            <p:cNvPr id="4694" name="Group 1532"/>
            <p:cNvGrpSpPr>
              <a:grpSpLocks/>
            </p:cNvGrpSpPr>
            <p:nvPr/>
          </p:nvGrpSpPr>
          <p:grpSpPr bwMode="auto">
            <a:xfrm>
              <a:off x="6554077" y="5434308"/>
              <a:ext cx="18451" cy="6004"/>
              <a:chOff x="4082" y="2555"/>
              <a:chExt cx="11" cy="4"/>
            </a:xfrm>
            <a:solidFill>
              <a:schemeClr val="bg1">
                <a:lumMod val="75000"/>
              </a:schemeClr>
            </a:solidFill>
          </p:grpSpPr>
          <p:sp>
            <p:nvSpPr>
              <p:cNvPr id="6739" name="Rectangle 1530"/>
              <p:cNvSpPr>
                <a:spLocks noChangeArrowheads="1"/>
              </p:cNvSpPr>
              <p:nvPr/>
            </p:nvSpPr>
            <p:spPr bwMode="auto">
              <a:xfrm>
                <a:off x="4082" y="2555"/>
                <a:ext cx="11" cy="4"/>
              </a:xfrm>
              <a:prstGeom prst="rect">
                <a:avLst/>
              </a:prstGeom>
              <a:grpFill/>
              <a:ln w="9525">
                <a:solidFill>
                  <a:schemeClr val="bg1"/>
                </a:solidFill>
                <a:miter lim="800000"/>
                <a:headEnd/>
                <a:tailEnd/>
              </a:ln>
            </p:spPr>
            <p:txBody>
              <a:bodyPr/>
              <a:lstStyle/>
              <a:p>
                <a:endParaRPr lang="it-IT"/>
              </a:p>
            </p:txBody>
          </p:sp>
          <p:sp>
            <p:nvSpPr>
              <p:cNvPr id="6740" name="Rectangle 1531"/>
              <p:cNvSpPr>
                <a:spLocks noChangeArrowheads="1"/>
              </p:cNvSpPr>
              <p:nvPr/>
            </p:nvSpPr>
            <p:spPr bwMode="auto">
              <a:xfrm>
                <a:off x="4082" y="2555"/>
                <a:ext cx="11" cy="4"/>
              </a:xfrm>
              <a:prstGeom prst="rect">
                <a:avLst/>
              </a:prstGeom>
              <a:grpFill/>
              <a:ln w="4763" cap="rnd">
                <a:solidFill>
                  <a:schemeClr val="bg1"/>
                </a:solidFill>
                <a:miter lim="800000"/>
                <a:headEnd/>
                <a:tailEnd/>
              </a:ln>
            </p:spPr>
            <p:txBody>
              <a:bodyPr/>
              <a:lstStyle/>
              <a:p>
                <a:endParaRPr lang="it-IT"/>
              </a:p>
            </p:txBody>
          </p:sp>
        </p:grpSp>
        <p:grpSp>
          <p:nvGrpSpPr>
            <p:cNvPr id="4695" name="Group 1535"/>
            <p:cNvGrpSpPr>
              <a:grpSpLocks/>
            </p:cNvGrpSpPr>
            <p:nvPr/>
          </p:nvGrpSpPr>
          <p:grpSpPr bwMode="auto">
            <a:xfrm>
              <a:off x="6752009" y="5377274"/>
              <a:ext cx="105675" cy="99058"/>
              <a:chOff x="4200" y="2517"/>
              <a:chExt cx="63" cy="66"/>
            </a:xfrm>
            <a:solidFill>
              <a:schemeClr val="bg1">
                <a:lumMod val="75000"/>
              </a:schemeClr>
            </a:solidFill>
          </p:grpSpPr>
          <p:sp>
            <p:nvSpPr>
              <p:cNvPr id="6737" name="Freeform 1533"/>
              <p:cNvSpPr>
                <a:spLocks/>
              </p:cNvSpPr>
              <p:nvPr/>
            </p:nvSpPr>
            <p:spPr bwMode="auto">
              <a:xfrm>
                <a:off x="4200" y="2517"/>
                <a:ext cx="63" cy="66"/>
              </a:xfrm>
              <a:custGeom>
                <a:avLst/>
                <a:gdLst/>
                <a:ahLst/>
                <a:cxnLst>
                  <a:cxn ang="0">
                    <a:pos x="0" y="37"/>
                  </a:cxn>
                  <a:cxn ang="0">
                    <a:pos x="0" y="43"/>
                  </a:cxn>
                  <a:cxn ang="0">
                    <a:pos x="5" y="43"/>
                  </a:cxn>
                  <a:cxn ang="0">
                    <a:pos x="5" y="52"/>
                  </a:cxn>
                  <a:cxn ang="0">
                    <a:pos x="5" y="66"/>
                  </a:cxn>
                  <a:cxn ang="0">
                    <a:pos x="10" y="61"/>
                  </a:cxn>
                  <a:cxn ang="0">
                    <a:pos x="10" y="43"/>
                  </a:cxn>
                  <a:cxn ang="0">
                    <a:pos x="20" y="37"/>
                  </a:cxn>
                  <a:cxn ang="0">
                    <a:pos x="25" y="37"/>
                  </a:cxn>
                  <a:cxn ang="0">
                    <a:pos x="20" y="43"/>
                  </a:cxn>
                  <a:cxn ang="0">
                    <a:pos x="25" y="52"/>
                  </a:cxn>
                  <a:cxn ang="0">
                    <a:pos x="25" y="56"/>
                  </a:cxn>
                  <a:cxn ang="0">
                    <a:pos x="36" y="56"/>
                  </a:cxn>
                  <a:cxn ang="0">
                    <a:pos x="36" y="66"/>
                  </a:cxn>
                  <a:cxn ang="0">
                    <a:pos x="41" y="61"/>
                  </a:cxn>
                  <a:cxn ang="0">
                    <a:pos x="41" y="56"/>
                  </a:cxn>
                  <a:cxn ang="0">
                    <a:pos x="31" y="43"/>
                  </a:cxn>
                  <a:cxn ang="0">
                    <a:pos x="36" y="43"/>
                  </a:cxn>
                  <a:cxn ang="0">
                    <a:pos x="25" y="32"/>
                  </a:cxn>
                  <a:cxn ang="0">
                    <a:pos x="36" y="23"/>
                  </a:cxn>
                  <a:cxn ang="0">
                    <a:pos x="41" y="23"/>
                  </a:cxn>
                  <a:cxn ang="0">
                    <a:pos x="20" y="28"/>
                  </a:cxn>
                  <a:cxn ang="0">
                    <a:pos x="10" y="23"/>
                  </a:cxn>
                  <a:cxn ang="0">
                    <a:pos x="10" y="15"/>
                  </a:cxn>
                  <a:cxn ang="0">
                    <a:pos x="20" y="9"/>
                  </a:cxn>
                  <a:cxn ang="0">
                    <a:pos x="58" y="9"/>
                  </a:cxn>
                  <a:cxn ang="0">
                    <a:pos x="63" y="0"/>
                  </a:cxn>
                  <a:cxn ang="0">
                    <a:pos x="52" y="4"/>
                  </a:cxn>
                  <a:cxn ang="0">
                    <a:pos x="36" y="9"/>
                  </a:cxn>
                  <a:cxn ang="0">
                    <a:pos x="20" y="4"/>
                  </a:cxn>
                  <a:cxn ang="0">
                    <a:pos x="20" y="9"/>
                  </a:cxn>
                  <a:cxn ang="0">
                    <a:pos x="10" y="9"/>
                  </a:cxn>
                  <a:cxn ang="0">
                    <a:pos x="10" y="23"/>
                  </a:cxn>
                  <a:cxn ang="0">
                    <a:pos x="0" y="37"/>
                  </a:cxn>
                </a:cxnLst>
                <a:rect l="0" t="0" r="r" b="b"/>
                <a:pathLst>
                  <a:path w="63" h="66">
                    <a:moveTo>
                      <a:pt x="0" y="37"/>
                    </a:moveTo>
                    <a:lnTo>
                      <a:pt x="0" y="43"/>
                    </a:lnTo>
                    <a:lnTo>
                      <a:pt x="5" y="43"/>
                    </a:lnTo>
                    <a:lnTo>
                      <a:pt x="5" y="52"/>
                    </a:lnTo>
                    <a:lnTo>
                      <a:pt x="5" y="66"/>
                    </a:lnTo>
                    <a:lnTo>
                      <a:pt x="10" y="61"/>
                    </a:lnTo>
                    <a:lnTo>
                      <a:pt x="10" y="43"/>
                    </a:lnTo>
                    <a:lnTo>
                      <a:pt x="20" y="37"/>
                    </a:lnTo>
                    <a:lnTo>
                      <a:pt x="25" y="37"/>
                    </a:lnTo>
                    <a:lnTo>
                      <a:pt x="20" y="43"/>
                    </a:lnTo>
                    <a:lnTo>
                      <a:pt x="25" y="52"/>
                    </a:lnTo>
                    <a:lnTo>
                      <a:pt x="25" y="56"/>
                    </a:lnTo>
                    <a:lnTo>
                      <a:pt x="36" y="56"/>
                    </a:lnTo>
                    <a:lnTo>
                      <a:pt x="36" y="66"/>
                    </a:lnTo>
                    <a:lnTo>
                      <a:pt x="41" y="61"/>
                    </a:lnTo>
                    <a:lnTo>
                      <a:pt x="41" y="56"/>
                    </a:lnTo>
                    <a:lnTo>
                      <a:pt x="31" y="43"/>
                    </a:lnTo>
                    <a:lnTo>
                      <a:pt x="36" y="43"/>
                    </a:lnTo>
                    <a:lnTo>
                      <a:pt x="25" y="32"/>
                    </a:lnTo>
                    <a:lnTo>
                      <a:pt x="36" y="23"/>
                    </a:lnTo>
                    <a:lnTo>
                      <a:pt x="41" y="23"/>
                    </a:lnTo>
                    <a:lnTo>
                      <a:pt x="20" y="28"/>
                    </a:lnTo>
                    <a:lnTo>
                      <a:pt x="10" y="23"/>
                    </a:lnTo>
                    <a:lnTo>
                      <a:pt x="10" y="15"/>
                    </a:lnTo>
                    <a:lnTo>
                      <a:pt x="20" y="9"/>
                    </a:lnTo>
                    <a:lnTo>
                      <a:pt x="58" y="9"/>
                    </a:lnTo>
                    <a:lnTo>
                      <a:pt x="63" y="0"/>
                    </a:lnTo>
                    <a:lnTo>
                      <a:pt x="52" y="4"/>
                    </a:lnTo>
                    <a:lnTo>
                      <a:pt x="36" y="9"/>
                    </a:lnTo>
                    <a:lnTo>
                      <a:pt x="20" y="4"/>
                    </a:lnTo>
                    <a:lnTo>
                      <a:pt x="20" y="9"/>
                    </a:lnTo>
                    <a:lnTo>
                      <a:pt x="10" y="9"/>
                    </a:lnTo>
                    <a:lnTo>
                      <a:pt x="10" y="23"/>
                    </a:lnTo>
                    <a:lnTo>
                      <a:pt x="0" y="37"/>
                    </a:lnTo>
                    <a:close/>
                  </a:path>
                </a:pathLst>
              </a:custGeom>
              <a:grpFill/>
              <a:ln w="9525">
                <a:solidFill>
                  <a:schemeClr val="bg1"/>
                </a:solidFill>
                <a:round/>
                <a:headEnd/>
                <a:tailEnd/>
              </a:ln>
            </p:spPr>
            <p:txBody>
              <a:bodyPr/>
              <a:lstStyle/>
              <a:p>
                <a:endParaRPr lang="it-IT"/>
              </a:p>
            </p:txBody>
          </p:sp>
          <p:sp>
            <p:nvSpPr>
              <p:cNvPr id="6738" name="Freeform 1534"/>
              <p:cNvSpPr>
                <a:spLocks/>
              </p:cNvSpPr>
              <p:nvPr/>
            </p:nvSpPr>
            <p:spPr bwMode="auto">
              <a:xfrm>
                <a:off x="4200" y="2517"/>
                <a:ext cx="63" cy="66"/>
              </a:xfrm>
              <a:custGeom>
                <a:avLst/>
                <a:gdLst/>
                <a:ahLst/>
                <a:cxnLst>
                  <a:cxn ang="0">
                    <a:pos x="0" y="37"/>
                  </a:cxn>
                  <a:cxn ang="0">
                    <a:pos x="0" y="43"/>
                  </a:cxn>
                  <a:cxn ang="0">
                    <a:pos x="5" y="43"/>
                  </a:cxn>
                  <a:cxn ang="0">
                    <a:pos x="5" y="52"/>
                  </a:cxn>
                  <a:cxn ang="0">
                    <a:pos x="5" y="66"/>
                  </a:cxn>
                  <a:cxn ang="0">
                    <a:pos x="10" y="61"/>
                  </a:cxn>
                  <a:cxn ang="0">
                    <a:pos x="10" y="43"/>
                  </a:cxn>
                  <a:cxn ang="0">
                    <a:pos x="20" y="37"/>
                  </a:cxn>
                  <a:cxn ang="0">
                    <a:pos x="25" y="37"/>
                  </a:cxn>
                  <a:cxn ang="0">
                    <a:pos x="20" y="43"/>
                  </a:cxn>
                  <a:cxn ang="0">
                    <a:pos x="25" y="52"/>
                  </a:cxn>
                  <a:cxn ang="0">
                    <a:pos x="25" y="56"/>
                  </a:cxn>
                  <a:cxn ang="0">
                    <a:pos x="36" y="56"/>
                  </a:cxn>
                  <a:cxn ang="0">
                    <a:pos x="36" y="66"/>
                  </a:cxn>
                  <a:cxn ang="0">
                    <a:pos x="41" y="61"/>
                  </a:cxn>
                  <a:cxn ang="0">
                    <a:pos x="41" y="56"/>
                  </a:cxn>
                  <a:cxn ang="0">
                    <a:pos x="31" y="43"/>
                  </a:cxn>
                  <a:cxn ang="0">
                    <a:pos x="36" y="43"/>
                  </a:cxn>
                  <a:cxn ang="0">
                    <a:pos x="25" y="32"/>
                  </a:cxn>
                  <a:cxn ang="0">
                    <a:pos x="36" y="23"/>
                  </a:cxn>
                  <a:cxn ang="0">
                    <a:pos x="41" y="23"/>
                  </a:cxn>
                  <a:cxn ang="0">
                    <a:pos x="20" y="28"/>
                  </a:cxn>
                  <a:cxn ang="0">
                    <a:pos x="10" y="23"/>
                  </a:cxn>
                  <a:cxn ang="0">
                    <a:pos x="10" y="15"/>
                  </a:cxn>
                  <a:cxn ang="0">
                    <a:pos x="20" y="9"/>
                  </a:cxn>
                  <a:cxn ang="0">
                    <a:pos x="58" y="9"/>
                  </a:cxn>
                  <a:cxn ang="0">
                    <a:pos x="63" y="0"/>
                  </a:cxn>
                  <a:cxn ang="0">
                    <a:pos x="52" y="4"/>
                  </a:cxn>
                  <a:cxn ang="0">
                    <a:pos x="36" y="9"/>
                  </a:cxn>
                  <a:cxn ang="0">
                    <a:pos x="20" y="4"/>
                  </a:cxn>
                  <a:cxn ang="0">
                    <a:pos x="20" y="9"/>
                  </a:cxn>
                  <a:cxn ang="0">
                    <a:pos x="10" y="9"/>
                  </a:cxn>
                  <a:cxn ang="0">
                    <a:pos x="10" y="23"/>
                  </a:cxn>
                  <a:cxn ang="0">
                    <a:pos x="0" y="37"/>
                  </a:cxn>
                </a:cxnLst>
                <a:rect l="0" t="0" r="r" b="b"/>
                <a:pathLst>
                  <a:path w="63" h="66">
                    <a:moveTo>
                      <a:pt x="0" y="37"/>
                    </a:moveTo>
                    <a:lnTo>
                      <a:pt x="0" y="43"/>
                    </a:lnTo>
                    <a:lnTo>
                      <a:pt x="5" y="43"/>
                    </a:lnTo>
                    <a:lnTo>
                      <a:pt x="5" y="52"/>
                    </a:lnTo>
                    <a:lnTo>
                      <a:pt x="5" y="66"/>
                    </a:lnTo>
                    <a:lnTo>
                      <a:pt x="10" y="61"/>
                    </a:lnTo>
                    <a:lnTo>
                      <a:pt x="10" y="43"/>
                    </a:lnTo>
                    <a:lnTo>
                      <a:pt x="20" y="37"/>
                    </a:lnTo>
                    <a:lnTo>
                      <a:pt x="25" y="37"/>
                    </a:lnTo>
                    <a:lnTo>
                      <a:pt x="20" y="43"/>
                    </a:lnTo>
                    <a:lnTo>
                      <a:pt x="25" y="52"/>
                    </a:lnTo>
                    <a:lnTo>
                      <a:pt x="25" y="56"/>
                    </a:lnTo>
                    <a:lnTo>
                      <a:pt x="36" y="56"/>
                    </a:lnTo>
                    <a:lnTo>
                      <a:pt x="36" y="66"/>
                    </a:lnTo>
                    <a:lnTo>
                      <a:pt x="41" y="61"/>
                    </a:lnTo>
                    <a:lnTo>
                      <a:pt x="41" y="56"/>
                    </a:lnTo>
                    <a:lnTo>
                      <a:pt x="31" y="43"/>
                    </a:lnTo>
                    <a:lnTo>
                      <a:pt x="36" y="43"/>
                    </a:lnTo>
                    <a:lnTo>
                      <a:pt x="25" y="32"/>
                    </a:lnTo>
                    <a:lnTo>
                      <a:pt x="36" y="23"/>
                    </a:lnTo>
                    <a:lnTo>
                      <a:pt x="41" y="23"/>
                    </a:lnTo>
                    <a:lnTo>
                      <a:pt x="20" y="28"/>
                    </a:lnTo>
                    <a:lnTo>
                      <a:pt x="10" y="23"/>
                    </a:lnTo>
                    <a:lnTo>
                      <a:pt x="10" y="15"/>
                    </a:lnTo>
                    <a:lnTo>
                      <a:pt x="20" y="9"/>
                    </a:lnTo>
                    <a:lnTo>
                      <a:pt x="58" y="9"/>
                    </a:lnTo>
                    <a:lnTo>
                      <a:pt x="63" y="0"/>
                    </a:lnTo>
                    <a:lnTo>
                      <a:pt x="52" y="4"/>
                    </a:lnTo>
                    <a:lnTo>
                      <a:pt x="36" y="9"/>
                    </a:lnTo>
                    <a:lnTo>
                      <a:pt x="20" y="4"/>
                    </a:lnTo>
                    <a:lnTo>
                      <a:pt x="20" y="9"/>
                    </a:lnTo>
                    <a:lnTo>
                      <a:pt x="10" y="9"/>
                    </a:lnTo>
                    <a:lnTo>
                      <a:pt x="10" y="23"/>
                    </a:lnTo>
                    <a:lnTo>
                      <a:pt x="0" y="37"/>
                    </a:lnTo>
                    <a:close/>
                  </a:path>
                </a:pathLst>
              </a:custGeom>
              <a:grpFill/>
              <a:ln w="4763" cap="rnd">
                <a:solidFill>
                  <a:schemeClr val="bg1"/>
                </a:solidFill>
                <a:prstDash val="solid"/>
                <a:round/>
                <a:headEnd/>
                <a:tailEnd/>
              </a:ln>
            </p:spPr>
            <p:txBody>
              <a:bodyPr/>
              <a:lstStyle/>
              <a:p>
                <a:endParaRPr lang="it-IT"/>
              </a:p>
            </p:txBody>
          </p:sp>
        </p:grpSp>
        <p:grpSp>
          <p:nvGrpSpPr>
            <p:cNvPr id="4696" name="Group 1538"/>
            <p:cNvGrpSpPr>
              <a:grpSpLocks/>
            </p:cNvGrpSpPr>
            <p:nvPr/>
          </p:nvGrpSpPr>
          <p:grpSpPr bwMode="auto">
            <a:xfrm>
              <a:off x="6752009" y="5377274"/>
              <a:ext cx="105675" cy="99058"/>
              <a:chOff x="4200" y="2517"/>
              <a:chExt cx="63" cy="66"/>
            </a:xfrm>
            <a:solidFill>
              <a:schemeClr val="bg1">
                <a:lumMod val="75000"/>
              </a:schemeClr>
            </a:solidFill>
          </p:grpSpPr>
          <p:sp>
            <p:nvSpPr>
              <p:cNvPr id="6735" name="Freeform 1536"/>
              <p:cNvSpPr>
                <a:spLocks/>
              </p:cNvSpPr>
              <p:nvPr/>
            </p:nvSpPr>
            <p:spPr bwMode="auto">
              <a:xfrm>
                <a:off x="4200" y="2517"/>
                <a:ext cx="63" cy="66"/>
              </a:xfrm>
              <a:custGeom>
                <a:avLst/>
                <a:gdLst/>
                <a:ahLst/>
                <a:cxnLst>
                  <a:cxn ang="0">
                    <a:pos x="0" y="37"/>
                  </a:cxn>
                  <a:cxn ang="0">
                    <a:pos x="0" y="43"/>
                  </a:cxn>
                  <a:cxn ang="0">
                    <a:pos x="5" y="43"/>
                  </a:cxn>
                  <a:cxn ang="0">
                    <a:pos x="5" y="52"/>
                  </a:cxn>
                  <a:cxn ang="0">
                    <a:pos x="5" y="66"/>
                  </a:cxn>
                  <a:cxn ang="0">
                    <a:pos x="10" y="61"/>
                  </a:cxn>
                  <a:cxn ang="0">
                    <a:pos x="10" y="43"/>
                  </a:cxn>
                  <a:cxn ang="0">
                    <a:pos x="20" y="37"/>
                  </a:cxn>
                  <a:cxn ang="0">
                    <a:pos x="25" y="37"/>
                  </a:cxn>
                  <a:cxn ang="0">
                    <a:pos x="20" y="43"/>
                  </a:cxn>
                  <a:cxn ang="0">
                    <a:pos x="25" y="52"/>
                  </a:cxn>
                  <a:cxn ang="0">
                    <a:pos x="25" y="56"/>
                  </a:cxn>
                  <a:cxn ang="0">
                    <a:pos x="36" y="56"/>
                  </a:cxn>
                  <a:cxn ang="0">
                    <a:pos x="36" y="66"/>
                  </a:cxn>
                  <a:cxn ang="0">
                    <a:pos x="41" y="61"/>
                  </a:cxn>
                  <a:cxn ang="0">
                    <a:pos x="41" y="56"/>
                  </a:cxn>
                  <a:cxn ang="0">
                    <a:pos x="31" y="43"/>
                  </a:cxn>
                  <a:cxn ang="0">
                    <a:pos x="36" y="43"/>
                  </a:cxn>
                  <a:cxn ang="0">
                    <a:pos x="25" y="32"/>
                  </a:cxn>
                  <a:cxn ang="0">
                    <a:pos x="36" y="23"/>
                  </a:cxn>
                  <a:cxn ang="0">
                    <a:pos x="41" y="23"/>
                  </a:cxn>
                  <a:cxn ang="0">
                    <a:pos x="20" y="28"/>
                  </a:cxn>
                  <a:cxn ang="0">
                    <a:pos x="10" y="23"/>
                  </a:cxn>
                  <a:cxn ang="0">
                    <a:pos x="10" y="15"/>
                  </a:cxn>
                  <a:cxn ang="0">
                    <a:pos x="20" y="9"/>
                  </a:cxn>
                  <a:cxn ang="0">
                    <a:pos x="58" y="9"/>
                  </a:cxn>
                  <a:cxn ang="0">
                    <a:pos x="63" y="0"/>
                  </a:cxn>
                  <a:cxn ang="0">
                    <a:pos x="52" y="4"/>
                  </a:cxn>
                  <a:cxn ang="0">
                    <a:pos x="36" y="9"/>
                  </a:cxn>
                  <a:cxn ang="0">
                    <a:pos x="20" y="4"/>
                  </a:cxn>
                  <a:cxn ang="0">
                    <a:pos x="20" y="9"/>
                  </a:cxn>
                  <a:cxn ang="0">
                    <a:pos x="10" y="9"/>
                  </a:cxn>
                  <a:cxn ang="0">
                    <a:pos x="10" y="23"/>
                  </a:cxn>
                  <a:cxn ang="0">
                    <a:pos x="0" y="37"/>
                  </a:cxn>
                </a:cxnLst>
                <a:rect l="0" t="0" r="r" b="b"/>
                <a:pathLst>
                  <a:path w="63" h="66">
                    <a:moveTo>
                      <a:pt x="0" y="37"/>
                    </a:moveTo>
                    <a:lnTo>
                      <a:pt x="0" y="43"/>
                    </a:lnTo>
                    <a:lnTo>
                      <a:pt x="5" y="43"/>
                    </a:lnTo>
                    <a:lnTo>
                      <a:pt x="5" y="52"/>
                    </a:lnTo>
                    <a:lnTo>
                      <a:pt x="5" y="66"/>
                    </a:lnTo>
                    <a:lnTo>
                      <a:pt x="10" y="61"/>
                    </a:lnTo>
                    <a:lnTo>
                      <a:pt x="10" y="43"/>
                    </a:lnTo>
                    <a:lnTo>
                      <a:pt x="20" y="37"/>
                    </a:lnTo>
                    <a:lnTo>
                      <a:pt x="25" y="37"/>
                    </a:lnTo>
                    <a:lnTo>
                      <a:pt x="20" y="43"/>
                    </a:lnTo>
                    <a:lnTo>
                      <a:pt x="25" y="52"/>
                    </a:lnTo>
                    <a:lnTo>
                      <a:pt x="25" y="56"/>
                    </a:lnTo>
                    <a:lnTo>
                      <a:pt x="36" y="56"/>
                    </a:lnTo>
                    <a:lnTo>
                      <a:pt x="36" y="66"/>
                    </a:lnTo>
                    <a:lnTo>
                      <a:pt x="41" y="61"/>
                    </a:lnTo>
                    <a:lnTo>
                      <a:pt x="41" y="56"/>
                    </a:lnTo>
                    <a:lnTo>
                      <a:pt x="31" y="43"/>
                    </a:lnTo>
                    <a:lnTo>
                      <a:pt x="36" y="43"/>
                    </a:lnTo>
                    <a:lnTo>
                      <a:pt x="25" y="32"/>
                    </a:lnTo>
                    <a:lnTo>
                      <a:pt x="36" y="23"/>
                    </a:lnTo>
                    <a:lnTo>
                      <a:pt x="41" y="23"/>
                    </a:lnTo>
                    <a:lnTo>
                      <a:pt x="20" y="28"/>
                    </a:lnTo>
                    <a:lnTo>
                      <a:pt x="10" y="23"/>
                    </a:lnTo>
                    <a:lnTo>
                      <a:pt x="10" y="15"/>
                    </a:lnTo>
                    <a:lnTo>
                      <a:pt x="20" y="9"/>
                    </a:lnTo>
                    <a:lnTo>
                      <a:pt x="58" y="9"/>
                    </a:lnTo>
                    <a:lnTo>
                      <a:pt x="63" y="0"/>
                    </a:lnTo>
                    <a:lnTo>
                      <a:pt x="52" y="4"/>
                    </a:lnTo>
                    <a:lnTo>
                      <a:pt x="36" y="9"/>
                    </a:lnTo>
                    <a:lnTo>
                      <a:pt x="20" y="4"/>
                    </a:lnTo>
                    <a:lnTo>
                      <a:pt x="20" y="9"/>
                    </a:lnTo>
                    <a:lnTo>
                      <a:pt x="10" y="9"/>
                    </a:lnTo>
                    <a:lnTo>
                      <a:pt x="10" y="23"/>
                    </a:lnTo>
                    <a:lnTo>
                      <a:pt x="0" y="37"/>
                    </a:lnTo>
                    <a:close/>
                  </a:path>
                </a:pathLst>
              </a:custGeom>
              <a:grpFill/>
              <a:ln w="9525">
                <a:solidFill>
                  <a:schemeClr val="bg1"/>
                </a:solidFill>
                <a:round/>
                <a:headEnd/>
                <a:tailEnd/>
              </a:ln>
            </p:spPr>
            <p:txBody>
              <a:bodyPr/>
              <a:lstStyle/>
              <a:p>
                <a:endParaRPr lang="it-IT"/>
              </a:p>
            </p:txBody>
          </p:sp>
          <p:sp>
            <p:nvSpPr>
              <p:cNvPr id="6736" name="Freeform 1537"/>
              <p:cNvSpPr>
                <a:spLocks/>
              </p:cNvSpPr>
              <p:nvPr/>
            </p:nvSpPr>
            <p:spPr bwMode="auto">
              <a:xfrm>
                <a:off x="4200" y="2517"/>
                <a:ext cx="63" cy="66"/>
              </a:xfrm>
              <a:custGeom>
                <a:avLst/>
                <a:gdLst/>
                <a:ahLst/>
                <a:cxnLst>
                  <a:cxn ang="0">
                    <a:pos x="0" y="37"/>
                  </a:cxn>
                  <a:cxn ang="0">
                    <a:pos x="0" y="43"/>
                  </a:cxn>
                  <a:cxn ang="0">
                    <a:pos x="5" y="43"/>
                  </a:cxn>
                  <a:cxn ang="0">
                    <a:pos x="5" y="52"/>
                  </a:cxn>
                  <a:cxn ang="0">
                    <a:pos x="5" y="66"/>
                  </a:cxn>
                  <a:cxn ang="0">
                    <a:pos x="10" y="61"/>
                  </a:cxn>
                  <a:cxn ang="0">
                    <a:pos x="10" y="43"/>
                  </a:cxn>
                  <a:cxn ang="0">
                    <a:pos x="20" y="37"/>
                  </a:cxn>
                  <a:cxn ang="0">
                    <a:pos x="25" y="37"/>
                  </a:cxn>
                  <a:cxn ang="0">
                    <a:pos x="20" y="43"/>
                  </a:cxn>
                  <a:cxn ang="0">
                    <a:pos x="25" y="52"/>
                  </a:cxn>
                  <a:cxn ang="0">
                    <a:pos x="25" y="56"/>
                  </a:cxn>
                  <a:cxn ang="0">
                    <a:pos x="36" y="56"/>
                  </a:cxn>
                  <a:cxn ang="0">
                    <a:pos x="36" y="66"/>
                  </a:cxn>
                  <a:cxn ang="0">
                    <a:pos x="41" y="61"/>
                  </a:cxn>
                  <a:cxn ang="0">
                    <a:pos x="41" y="56"/>
                  </a:cxn>
                  <a:cxn ang="0">
                    <a:pos x="31" y="43"/>
                  </a:cxn>
                  <a:cxn ang="0">
                    <a:pos x="36" y="43"/>
                  </a:cxn>
                  <a:cxn ang="0">
                    <a:pos x="25" y="32"/>
                  </a:cxn>
                  <a:cxn ang="0">
                    <a:pos x="36" y="23"/>
                  </a:cxn>
                  <a:cxn ang="0">
                    <a:pos x="41" y="23"/>
                  </a:cxn>
                  <a:cxn ang="0">
                    <a:pos x="20" y="28"/>
                  </a:cxn>
                  <a:cxn ang="0">
                    <a:pos x="10" y="23"/>
                  </a:cxn>
                  <a:cxn ang="0">
                    <a:pos x="10" y="15"/>
                  </a:cxn>
                  <a:cxn ang="0">
                    <a:pos x="20" y="9"/>
                  </a:cxn>
                  <a:cxn ang="0">
                    <a:pos x="58" y="9"/>
                  </a:cxn>
                  <a:cxn ang="0">
                    <a:pos x="63" y="0"/>
                  </a:cxn>
                  <a:cxn ang="0">
                    <a:pos x="52" y="4"/>
                  </a:cxn>
                  <a:cxn ang="0">
                    <a:pos x="36" y="9"/>
                  </a:cxn>
                  <a:cxn ang="0">
                    <a:pos x="20" y="4"/>
                  </a:cxn>
                  <a:cxn ang="0">
                    <a:pos x="20" y="9"/>
                  </a:cxn>
                  <a:cxn ang="0">
                    <a:pos x="10" y="9"/>
                  </a:cxn>
                  <a:cxn ang="0">
                    <a:pos x="10" y="23"/>
                  </a:cxn>
                  <a:cxn ang="0">
                    <a:pos x="0" y="37"/>
                  </a:cxn>
                </a:cxnLst>
                <a:rect l="0" t="0" r="r" b="b"/>
                <a:pathLst>
                  <a:path w="63" h="66">
                    <a:moveTo>
                      <a:pt x="0" y="37"/>
                    </a:moveTo>
                    <a:lnTo>
                      <a:pt x="0" y="43"/>
                    </a:lnTo>
                    <a:lnTo>
                      <a:pt x="5" y="43"/>
                    </a:lnTo>
                    <a:lnTo>
                      <a:pt x="5" y="52"/>
                    </a:lnTo>
                    <a:lnTo>
                      <a:pt x="5" y="66"/>
                    </a:lnTo>
                    <a:lnTo>
                      <a:pt x="10" y="61"/>
                    </a:lnTo>
                    <a:lnTo>
                      <a:pt x="10" y="43"/>
                    </a:lnTo>
                    <a:lnTo>
                      <a:pt x="20" y="37"/>
                    </a:lnTo>
                    <a:lnTo>
                      <a:pt x="25" y="37"/>
                    </a:lnTo>
                    <a:lnTo>
                      <a:pt x="20" y="43"/>
                    </a:lnTo>
                    <a:lnTo>
                      <a:pt x="25" y="52"/>
                    </a:lnTo>
                    <a:lnTo>
                      <a:pt x="25" y="56"/>
                    </a:lnTo>
                    <a:lnTo>
                      <a:pt x="36" y="56"/>
                    </a:lnTo>
                    <a:lnTo>
                      <a:pt x="36" y="66"/>
                    </a:lnTo>
                    <a:lnTo>
                      <a:pt x="41" y="61"/>
                    </a:lnTo>
                    <a:lnTo>
                      <a:pt x="41" y="56"/>
                    </a:lnTo>
                    <a:lnTo>
                      <a:pt x="31" y="43"/>
                    </a:lnTo>
                    <a:lnTo>
                      <a:pt x="36" y="43"/>
                    </a:lnTo>
                    <a:lnTo>
                      <a:pt x="25" y="32"/>
                    </a:lnTo>
                    <a:lnTo>
                      <a:pt x="36" y="23"/>
                    </a:lnTo>
                    <a:lnTo>
                      <a:pt x="41" y="23"/>
                    </a:lnTo>
                    <a:lnTo>
                      <a:pt x="20" y="28"/>
                    </a:lnTo>
                    <a:lnTo>
                      <a:pt x="10" y="23"/>
                    </a:lnTo>
                    <a:lnTo>
                      <a:pt x="10" y="15"/>
                    </a:lnTo>
                    <a:lnTo>
                      <a:pt x="20" y="9"/>
                    </a:lnTo>
                    <a:lnTo>
                      <a:pt x="58" y="9"/>
                    </a:lnTo>
                    <a:lnTo>
                      <a:pt x="63" y="0"/>
                    </a:lnTo>
                    <a:lnTo>
                      <a:pt x="52" y="4"/>
                    </a:lnTo>
                    <a:lnTo>
                      <a:pt x="36" y="9"/>
                    </a:lnTo>
                    <a:lnTo>
                      <a:pt x="20" y="4"/>
                    </a:lnTo>
                    <a:lnTo>
                      <a:pt x="20" y="9"/>
                    </a:lnTo>
                    <a:lnTo>
                      <a:pt x="10" y="9"/>
                    </a:lnTo>
                    <a:lnTo>
                      <a:pt x="10" y="23"/>
                    </a:lnTo>
                    <a:lnTo>
                      <a:pt x="0" y="37"/>
                    </a:lnTo>
                  </a:path>
                </a:pathLst>
              </a:custGeom>
              <a:grpFill/>
              <a:ln w="4763" cap="rnd">
                <a:solidFill>
                  <a:schemeClr val="bg1"/>
                </a:solidFill>
                <a:prstDash val="solid"/>
                <a:round/>
                <a:headEnd/>
                <a:tailEnd/>
              </a:ln>
            </p:spPr>
            <p:txBody>
              <a:bodyPr/>
              <a:lstStyle/>
              <a:p>
                <a:endParaRPr lang="it-IT"/>
              </a:p>
            </p:txBody>
          </p:sp>
        </p:grpSp>
        <p:grpSp>
          <p:nvGrpSpPr>
            <p:cNvPr id="4697" name="Group 1541"/>
            <p:cNvGrpSpPr>
              <a:grpSpLocks/>
            </p:cNvGrpSpPr>
            <p:nvPr/>
          </p:nvGrpSpPr>
          <p:grpSpPr bwMode="auto">
            <a:xfrm>
              <a:off x="6894587" y="5371272"/>
              <a:ext cx="16774" cy="42024"/>
              <a:chOff x="4285" y="2513"/>
              <a:chExt cx="10" cy="28"/>
            </a:xfrm>
            <a:solidFill>
              <a:schemeClr val="bg1">
                <a:lumMod val="75000"/>
              </a:schemeClr>
            </a:solidFill>
          </p:grpSpPr>
          <p:sp>
            <p:nvSpPr>
              <p:cNvPr id="6733" name="Freeform 1539"/>
              <p:cNvSpPr>
                <a:spLocks/>
              </p:cNvSpPr>
              <p:nvPr/>
            </p:nvSpPr>
            <p:spPr bwMode="auto">
              <a:xfrm>
                <a:off x="4285" y="2513"/>
                <a:ext cx="10" cy="28"/>
              </a:xfrm>
              <a:custGeom>
                <a:avLst/>
                <a:gdLst/>
                <a:ahLst/>
                <a:cxnLst>
                  <a:cxn ang="0">
                    <a:pos x="0" y="9"/>
                  </a:cxn>
                  <a:cxn ang="0">
                    <a:pos x="5" y="19"/>
                  </a:cxn>
                  <a:cxn ang="0">
                    <a:pos x="10" y="28"/>
                  </a:cxn>
                  <a:cxn ang="0">
                    <a:pos x="5" y="19"/>
                  </a:cxn>
                  <a:cxn ang="0">
                    <a:pos x="5" y="13"/>
                  </a:cxn>
                  <a:cxn ang="0">
                    <a:pos x="10" y="13"/>
                  </a:cxn>
                  <a:cxn ang="0">
                    <a:pos x="10" y="9"/>
                  </a:cxn>
                  <a:cxn ang="0">
                    <a:pos x="10" y="4"/>
                  </a:cxn>
                  <a:cxn ang="0">
                    <a:pos x="10" y="9"/>
                  </a:cxn>
                  <a:cxn ang="0">
                    <a:pos x="5" y="0"/>
                  </a:cxn>
                  <a:cxn ang="0">
                    <a:pos x="0" y="9"/>
                  </a:cxn>
                </a:cxnLst>
                <a:rect l="0" t="0" r="r" b="b"/>
                <a:pathLst>
                  <a:path w="10" h="28">
                    <a:moveTo>
                      <a:pt x="0" y="9"/>
                    </a:moveTo>
                    <a:lnTo>
                      <a:pt x="5" y="19"/>
                    </a:lnTo>
                    <a:lnTo>
                      <a:pt x="10" y="28"/>
                    </a:lnTo>
                    <a:lnTo>
                      <a:pt x="5" y="19"/>
                    </a:lnTo>
                    <a:lnTo>
                      <a:pt x="5" y="13"/>
                    </a:lnTo>
                    <a:lnTo>
                      <a:pt x="10" y="13"/>
                    </a:lnTo>
                    <a:lnTo>
                      <a:pt x="10" y="9"/>
                    </a:lnTo>
                    <a:lnTo>
                      <a:pt x="10" y="4"/>
                    </a:lnTo>
                    <a:lnTo>
                      <a:pt x="10" y="9"/>
                    </a:lnTo>
                    <a:lnTo>
                      <a:pt x="5" y="0"/>
                    </a:lnTo>
                    <a:lnTo>
                      <a:pt x="0" y="9"/>
                    </a:lnTo>
                    <a:close/>
                  </a:path>
                </a:pathLst>
              </a:custGeom>
              <a:grpFill/>
              <a:ln w="9525">
                <a:solidFill>
                  <a:schemeClr val="bg1"/>
                </a:solidFill>
                <a:round/>
                <a:headEnd/>
                <a:tailEnd/>
              </a:ln>
            </p:spPr>
            <p:txBody>
              <a:bodyPr/>
              <a:lstStyle/>
              <a:p>
                <a:endParaRPr lang="it-IT"/>
              </a:p>
            </p:txBody>
          </p:sp>
          <p:sp>
            <p:nvSpPr>
              <p:cNvPr id="6734" name="Freeform 1540"/>
              <p:cNvSpPr>
                <a:spLocks/>
              </p:cNvSpPr>
              <p:nvPr/>
            </p:nvSpPr>
            <p:spPr bwMode="auto">
              <a:xfrm>
                <a:off x="4285" y="2513"/>
                <a:ext cx="10" cy="28"/>
              </a:xfrm>
              <a:custGeom>
                <a:avLst/>
                <a:gdLst/>
                <a:ahLst/>
                <a:cxnLst>
                  <a:cxn ang="0">
                    <a:pos x="0" y="9"/>
                  </a:cxn>
                  <a:cxn ang="0">
                    <a:pos x="5" y="19"/>
                  </a:cxn>
                  <a:cxn ang="0">
                    <a:pos x="10" y="28"/>
                  </a:cxn>
                  <a:cxn ang="0">
                    <a:pos x="5" y="19"/>
                  </a:cxn>
                  <a:cxn ang="0">
                    <a:pos x="5" y="13"/>
                  </a:cxn>
                  <a:cxn ang="0">
                    <a:pos x="10" y="13"/>
                  </a:cxn>
                  <a:cxn ang="0">
                    <a:pos x="10" y="9"/>
                  </a:cxn>
                  <a:cxn ang="0">
                    <a:pos x="10" y="4"/>
                  </a:cxn>
                  <a:cxn ang="0">
                    <a:pos x="10" y="9"/>
                  </a:cxn>
                  <a:cxn ang="0">
                    <a:pos x="5" y="0"/>
                  </a:cxn>
                  <a:cxn ang="0">
                    <a:pos x="0" y="9"/>
                  </a:cxn>
                </a:cxnLst>
                <a:rect l="0" t="0" r="r" b="b"/>
                <a:pathLst>
                  <a:path w="10" h="28">
                    <a:moveTo>
                      <a:pt x="0" y="9"/>
                    </a:moveTo>
                    <a:lnTo>
                      <a:pt x="5" y="19"/>
                    </a:lnTo>
                    <a:lnTo>
                      <a:pt x="10" y="28"/>
                    </a:lnTo>
                    <a:lnTo>
                      <a:pt x="5" y="19"/>
                    </a:lnTo>
                    <a:lnTo>
                      <a:pt x="5" y="13"/>
                    </a:lnTo>
                    <a:lnTo>
                      <a:pt x="10" y="13"/>
                    </a:lnTo>
                    <a:lnTo>
                      <a:pt x="10" y="9"/>
                    </a:lnTo>
                    <a:lnTo>
                      <a:pt x="10" y="4"/>
                    </a:lnTo>
                    <a:lnTo>
                      <a:pt x="10" y="9"/>
                    </a:lnTo>
                    <a:lnTo>
                      <a:pt x="5" y="0"/>
                    </a:lnTo>
                    <a:lnTo>
                      <a:pt x="0" y="9"/>
                    </a:lnTo>
                    <a:close/>
                  </a:path>
                </a:pathLst>
              </a:custGeom>
              <a:grpFill/>
              <a:ln w="4763" cap="rnd">
                <a:solidFill>
                  <a:schemeClr val="bg1"/>
                </a:solidFill>
                <a:prstDash val="solid"/>
                <a:round/>
                <a:headEnd/>
                <a:tailEnd/>
              </a:ln>
            </p:spPr>
            <p:txBody>
              <a:bodyPr/>
              <a:lstStyle/>
              <a:p>
                <a:endParaRPr lang="it-IT"/>
              </a:p>
            </p:txBody>
          </p:sp>
        </p:grpSp>
        <p:grpSp>
          <p:nvGrpSpPr>
            <p:cNvPr id="4698" name="Group 1544"/>
            <p:cNvGrpSpPr>
              <a:grpSpLocks/>
            </p:cNvGrpSpPr>
            <p:nvPr/>
          </p:nvGrpSpPr>
          <p:grpSpPr bwMode="auto">
            <a:xfrm>
              <a:off x="6894587" y="5371272"/>
              <a:ext cx="16774" cy="42024"/>
              <a:chOff x="4285" y="2513"/>
              <a:chExt cx="10" cy="28"/>
            </a:xfrm>
            <a:solidFill>
              <a:schemeClr val="bg1">
                <a:lumMod val="75000"/>
              </a:schemeClr>
            </a:solidFill>
          </p:grpSpPr>
          <p:sp>
            <p:nvSpPr>
              <p:cNvPr id="6731" name="Freeform 1542"/>
              <p:cNvSpPr>
                <a:spLocks/>
              </p:cNvSpPr>
              <p:nvPr/>
            </p:nvSpPr>
            <p:spPr bwMode="auto">
              <a:xfrm>
                <a:off x="4285" y="2513"/>
                <a:ext cx="10" cy="28"/>
              </a:xfrm>
              <a:custGeom>
                <a:avLst/>
                <a:gdLst/>
                <a:ahLst/>
                <a:cxnLst>
                  <a:cxn ang="0">
                    <a:pos x="0" y="9"/>
                  </a:cxn>
                  <a:cxn ang="0">
                    <a:pos x="5" y="19"/>
                  </a:cxn>
                  <a:cxn ang="0">
                    <a:pos x="10" y="28"/>
                  </a:cxn>
                  <a:cxn ang="0">
                    <a:pos x="5" y="19"/>
                  </a:cxn>
                  <a:cxn ang="0">
                    <a:pos x="5" y="13"/>
                  </a:cxn>
                  <a:cxn ang="0">
                    <a:pos x="10" y="13"/>
                  </a:cxn>
                  <a:cxn ang="0">
                    <a:pos x="10" y="9"/>
                  </a:cxn>
                  <a:cxn ang="0">
                    <a:pos x="10" y="4"/>
                  </a:cxn>
                  <a:cxn ang="0">
                    <a:pos x="10" y="9"/>
                  </a:cxn>
                  <a:cxn ang="0">
                    <a:pos x="5" y="0"/>
                  </a:cxn>
                  <a:cxn ang="0">
                    <a:pos x="0" y="9"/>
                  </a:cxn>
                </a:cxnLst>
                <a:rect l="0" t="0" r="r" b="b"/>
                <a:pathLst>
                  <a:path w="10" h="28">
                    <a:moveTo>
                      <a:pt x="0" y="9"/>
                    </a:moveTo>
                    <a:lnTo>
                      <a:pt x="5" y="19"/>
                    </a:lnTo>
                    <a:lnTo>
                      <a:pt x="10" y="28"/>
                    </a:lnTo>
                    <a:lnTo>
                      <a:pt x="5" y="19"/>
                    </a:lnTo>
                    <a:lnTo>
                      <a:pt x="5" y="13"/>
                    </a:lnTo>
                    <a:lnTo>
                      <a:pt x="10" y="13"/>
                    </a:lnTo>
                    <a:lnTo>
                      <a:pt x="10" y="9"/>
                    </a:lnTo>
                    <a:lnTo>
                      <a:pt x="10" y="4"/>
                    </a:lnTo>
                    <a:lnTo>
                      <a:pt x="10" y="9"/>
                    </a:lnTo>
                    <a:lnTo>
                      <a:pt x="5" y="0"/>
                    </a:lnTo>
                    <a:lnTo>
                      <a:pt x="0" y="9"/>
                    </a:lnTo>
                    <a:close/>
                  </a:path>
                </a:pathLst>
              </a:custGeom>
              <a:grpFill/>
              <a:ln w="9525">
                <a:solidFill>
                  <a:schemeClr val="bg1"/>
                </a:solidFill>
                <a:round/>
                <a:headEnd/>
                <a:tailEnd/>
              </a:ln>
            </p:spPr>
            <p:txBody>
              <a:bodyPr/>
              <a:lstStyle/>
              <a:p>
                <a:endParaRPr lang="it-IT"/>
              </a:p>
            </p:txBody>
          </p:sp>
          <p:sp>
            <p:nvSpPr>
              <p:cNvPr id="6732" name="Freeform 1543"/>
              <p:cNvSpPr>
                <a:spLocks/>
              </p:cNvSpPr>
              <p:nvPr/>
            </p:nvSpPr>
            <p:spPr bwMode="auto">
              <a:xfrm>
                <a:off x="4285" y="2513"/>
                <a:ext cx="10" cy="28"/>
              </a:xfrm>
              <a:custGeom>
                <a:avLst/>
                <a:gdLst/>
                <a:ahLst/>
                <a:cxnLst>
                  <a:cxn ang="0">
                    <a:pos x="0" y="9"/>
                  </a:cxn>
                  <a:cxn ang="0">
                    <a:pos x="5" y="19"/>
                  </a:cxn>
                  <a:cxn ang="0">
                    <a:pos x="10" y="28"/>
                  </a:cxn>
                  <a:cxn ang="0">
                    <a:pos x="5" y="19"/>
                  </a:cxn>
                  <a:cxn ang="0">
                    <a:pos x="5" y="13"/>
                  </a:cxn>
                  <a:cxn ang="0">
                    <a:pos x="10" y="13"/>
                  </a:cxn>
                  <a:cxn ang="0">
                    <a:pos x="10" y="9"/>
                  </a:cxn>
                  <a:cxn ang="0">
                    <a:pos x="10" y="4"/>
                  </a:cxn>
                  <a:cxn ang="0">
                    <a:pos x="10" y="9"/>
                  </a:cxn>
                  <a:cxn ang="0">
                    <a:pos x="5" y="0"/>
                  </a:cxn>
                  <a:cxn ang="0">
                    <a:pos x="0" y="9"/>
                  </a:cxn>
                </a:cxnLst>
                <a:rect l="0" t="0" r="r" b="b"/>
                <a:pathLst>
                  <a:path w="10" h="28">
                    <a:moveTo>
                      <a:pt x="0" y="9"/>
                    </a:moveTo>
                    <a:lnTo>
                      <a:pt x="5" y="19"/>
                    </a:lnTo>
                    <a:lnTo>
                      <a:pt x="10" y="28"/>
                    </a:lnTo>
                    <a:lnTo>
                      <a:pt x="5" y="19"/>
                    </a:lnTo>
                    <a:lnTo>
                      <a:pt x="5" y="13"/>
                    </a:lnTo>
                    <a:lnTo>
                      <a:pt x="10" y="13"/>
                    </a:lnTo>
                    <a:lnTo>
                      <a:pt x="10" y="9"/>
                    </a:lnTo>
                    <a:lnTo>
                      <a:pt x="10" y="4"/>
                    </a:lnTo>
                    <a:lnTo>
                      <a:pt x="10" y="9"/>
                    </a:lnTo>
                    <a:lnTo>
                      <a:pt x="5" y="0"/>
                    </a:lnTo>
                    <a:lnTo>
                      <a:pt x="0" y="9"/>
                    </a:lnTo>
                  </a:path>
                </a:pathLst>
              </a:custGeom>
              <a:grpFill/>
              <a:ln w="4763" cap="rnd">
                <a:solidFill>
                  <a:schemeClr val="bg1"/>
                </a:solidFill>
                <a:prstDash val="solid"/>
                <a:round/>
                <a:headEnd/>
                <a:tailEnd/>
              </a:ln>
            </p:spPr>
            <p:txBody>
              <a:bodyPr/>
              <a:lstStyle/>
              <a:p>
                <a:endParaRPr lang="it-IT"/>
              </a:p>
            </p:txBody>
          </p:sp>
        </p:grpSp>
        <p:grpSp>
          <p:nvGrpSpPr>
            <p:cNvPr id="4699" name="Group 1547"/>
            <p:cNvGrpSpPr>
              <a:grpSpLocks/>
            </p:cNvGrpSpPr>
            <p:nvPr/>
          </p:nvGrpSpPr>
          <p:grpSpPr bwMode="auto">
            <a:xfrm>
              <a:off x="6866072" y="5440312"/>
              <a:ext cx="28516" cy="15008"/>
              <a:chOff x="4268" y="2559"/>
              <a:chExt cx="17" cy="10"/>
            </a:xfrm>
            <a:solidFill>
              <a:schemeClr val="bg1">
                <a:lumMod val="75000"/>
              </a:schemeClr>
            </a:solidFill>
          </p:grpSpPr>
          <p:sp>
            <p:nvSpPr>
              <p:cNvPr id="6729" name="Freeform 1545"/>
              <p:cNvSpPr>
                <a:spLocks/>
              </p:cNvSpPr>
              <p:nvPr/>
            </p:nvSpPr>
            <p:spPr bwMode="auto">
              <a:xfrm>
                <a:off x="4268" y="2559"/>
                <a:ext cx="17" cy="10"/>
              </a:xfrm>
              <a:custGeom>
                <a:avLst/>
                <a:gdLst/>
                <a:ahLst/>
                <a:cxnLst>
                  <a:cxn ang="0">
                    <a:pos x="0" y="0"/>
                  </a:cxn>
                  <a:cxn ang="0">
                    <a:pos x="17" y="10"/>
                  </a:cxn>
                  <a:cxn ang="0">
                    <a:pos x="17" y="0"/>
                  </a:cxn>
                  <a:cxn ang="0">
                    <a:pos x="0" y="0"/>
                  </a:cxn>
                </a:cxnLst>
                <a:rect l="0" t="0" r="r" b="b"/>
                <a:pathLst>
                  <a:path w="17" h="10">
                    <a:moveTo>
                      <a:pt x="0" y="0"/>
                    </a:moveTo>
                    <a:lnTo>
                      <a:pt x="17" y="10"/>
                    </a:lnTo>
                    <a:lnTo>
                      <a:pt x="17" y="0"/>
                    </a:lnTo>
                    <a:lnTo>
                      <a:pt x="0" y="0"/>
                    </a:lnTo>
                    <a:close/>
                  </a:path>
                </a:pathLst>
              </a:custGeom>
              <a:grpFill/>
              <a:ln w="9525">
                <a:solidFill>
                  <a:schemeClr val="bg1"/>
                </a:solidFill>
                <a:round/>
                <a:headEnd/>
                <a:tailEnd/>
              </a:ln>
            </p:spPr>
            <p:txBody>
              <a:bodyPr/>
              <a:lstStyle/>
              <a:p>
                <a:endParaRPr lang="it-IT"/>
              </a:p>
            </p:txBody>
          </p:sp>
          <p:sp>
            <p:nvSpPr>
              <p:cNvPr id="6730" name="Freeform 1546"/>
              <p:cNvSpPr>
                <a:spLocks/>
              </p:cNvSpPr>
              <p:nvPr/>
            </p:nvSpPr>
            <p:spPr bwMode="auto">
              <a:xfrm>
                <a:off x="4268" y="2559"/>
                <a:ext cx="17" cy="10"/>
              </a:xfrm>
              <a:custGeom>
                <a:avLst/>
                <a:gdLst/>
                <a:ahLst/>
                <a:cxnLst>
                  <a:cxn ang="0">
                    <a:pos x="0" y="0"/>
                  </a:cxn>
                  <a:cxn ang="0">
                    <a:pos x="17" y="10"/>
                  </a:cxn>
                  <a:cxn ang="0">
                    <a:pos x="17" y="0"/>
                  </a:cxn>
                  <a:cxn ang="0">
                    <a:pos x="0" y="0"/>
                  </a:cxn>
                </a:cxnLst>
                <a:rect l="0" t="0" r="r" b="b"/>
                <a:pathLst>
                  <a:path w="17" h="10">
                    <a:moveTo>
                      <a:pt x="0" y="0"/>
                    </a:moveTo>
                    <a:lnTo>
                      <a:pt x="17" y="10"/>
                    </a:lnTo>
                    <a:lnTo>
                      <a:pt x="17"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4700" name="Group 1550"/>
            <p:cNvGrpSpPr>
              <a:grpSpLocks/>
            </p:cNvGrpSpPr>
            <p:nvPr/>
          </p:nvGrpSpPr>
          <p:grpSpPr bwMode="auto">
            <a:xfrm>
              <a:off x="6866072" y="5440312"/>
              <a:ext cx="28516" cy="15008"/>
              <a:chOff x="4268" y="2559"/>
              <a:chExt cx="17" cy="10"/>
            </a:xfrm>
            <a:solidFill>
              <a:schemeClr val="bg1">
                <a:lumMod val="75000"/>
              </a:schemeClr>
            </a:solidFill>
          </p:grpSpPr>
          <p:sp>
            <p:nvSpPr>
              <p:cNvPr id="6727" name="Freeform 1548"/>
              <p:cNvSpPr>
                <a:spLocks/>
              </p:cNvSpPr>
              <p:nvPr/>
            </p:nvSpPr>
            <p:spPr bwMode="auto">
              <a:xfrm>
                <a:off x="4268" y="2559"/>
                <a:ext cx="17" cy="10"/>
              </a:xfrm>
              <a:custGeom>
                <a:avLst/>
                <a:gdLst/>
                <a:ahLst/>
                <a:cxnLst>
                  <a:cxn ang="0">
                    <a:pos x="0" y="0"/>
                  </a:cxn>
                  <a:cxn ang="0">
                    <a:pos x="17" y="10"/>
                  </a:cxn>
                  <a:cxn ang="0">
                    <a:pos x="17" y="0"/>
                  </a:cxn>
                  <a:cxn ang="0">
                    <a:pos x="0" y="0"/>
                  </a:cxn>
                </a:cxnLst>
                <a:rect l="0" t="0" r="r" b="b"/>
                <a:pathLst>
                  <a:path w="17" h="10">
                    <a:moveTo>
                      <a:pt x="0" y="0"/>
                    </a:moveTo>
                    <a:lnTo>
                      <a:pt x="17" y="10"/>
                    </a:lnTo>
                    <a:lnTo>
                      <a:pt x="17" y="0"/>
                    </a:lnTo>
                    <a:lnTo>
                      <a:pt x="0" y="0"/>
                    </a:lnTo>
                    <a:close/>
                  </a:path>
                </a:pathLst>
              </a:custGeom>
              <a:grpFill/>
              <a:ln w="9525">
                <a:solidFill>
                  <a:schemeClr val="bg1"/>
                </a:solidFill>
                <a:round/>
                <a:headEnd/>
                <a:tailEnd/>
              </a:ln>
            </p:spPr>
            <p:txBody>
              <a:bodyPr/>
              <a:lstStyle/>
              <a:p>
                <a:endParaRPr lang="it-IT"/>
              </a:p>
            </p:txBody>
          </p:sp>
          <p:sp>
            <p:nvSpPr>
              <p:cNvPr id="6728" name="Freeform 1549"/>
              <p:cNvSpPr>
                <a:spLocks/>
              </p:cNvSpPr>
              <p:nvPr/>
            </p:nvSpPr>
            <p:spPr bwMode="auto">
              <a:xfrm>
                <a:off x="4268" y="2559"/>
                <a:ext cx="17" cy="10"/>
              </a:xfrm>
              <a:custGeom>
                <a:avLst/>
                <a:gdLst/>
                <a:ahLst/>
                <a:cxnLst>
                  <a:cxn ang="0">
                    <a:pos x="0" y="0"/>
                  </a:cxn>
                  <a:cxn ang="0">
                    <a:pos x="17" y="10"/>
                  </a:cxn>
                  <a:cxn ang="0">
                    <a:pos x="17" y="0"/>
                  </a:cxn>
                  <a:cxn ang="0">
                    <a:pos x="0" y="0"/>
                  </a:cxn>
                </a:cxnLst>
                <a:rect l="0" t="0" r="r" b="b"/>
                <a:pathLst>
                  <a:path w="17" h="10">
                    <a:moveTo>
                      <a:pt x="0" y="0"/>
                    </a:moveTo>
                    <a:lnTo>
                      <a:pt x="17" y="10"/>
                    </a:lnTo>
                    <a:lnTo>
                      <a:pt x="17" y="0"/>
                    </a:lnTo>
                    <a:lnTo>
                      <a:pt x="0" y="0"/>
                    </a:lnTo>
                  </a:path>
                </a:pathLst>
              </a:custGeom>
              <a:grpFill/>
              <a:ln w="4763" cap="rnd">
                <a:solidFill>
                  <a:schemeClr val="bg1"/>
                </a:solidFill>
                <a:prstDash val="solid"/>
                <a:round/>
                <a:headEnd/>
                <a:tailEnd/>
              </a:ln>
            </p:spPr>
            <p:txBody>
              <a:bodyPr/>
              <a:lstStyle/>
              <a:p>
                <a:endParaRPr lang="it-IT"/>
              </a:p>
            </p:txBody>
          </p:sp>
        </p:grpSp>
        <p:grpSp>
          <p:nvGrpSpPr>
            <p:cNvPr id="4701" name="Group 1553"/>
            <p:cNvGrpSpPr>
              <a:grpSpLocks/>
            </p:cNvGrpSpPr>
            <p:nvPr/>
          </p:nvGrpSpPr>
          <p:grpSpPr bwMode="auto">
            <a:xfrm>
              <a:off x="6901297" y="5434308"/>
              <a:ext cx="55354" cy="21012"/>
              <a:chOff x="4289" y="2555"/>
              <a:chExt cx="33" cy="14"/>
            </a:xfrm>
            <a:solidFill>
              <a:schemeClr val="bg1">
                <a:lumMod val="75000"/>
              </a:schemeClr>
            </a:solidFill>
          </p:grpSpPr>
          <p:sp>
            <p:nvSpPr>
              <p:cNvPr id="6725" name="Freeform 1551"/>
              <p:cNvSpPr>
                <a:spLocks/>
              </p:cNvSpPr>
              <p:nvPr/>
            </p:nvSpPr>
            <p:spPr bwMode="auto">
              <a:xfrm>
                <a:off x="4289" y="2555"/>
                <a:ext cx="33" cy="14"/>
              </a:xfrm>
              <a:custGeom>
                <a:avLst/>
                <a:gdLst/>
                <a:ahLst/>
                <a:cxnLst>
                  <a:cxn ang="0">
                    <a:pos x="0" y="5"/>
                  </a:cxn>
                  <a:cxn ang="0">
                    <a:pos x="33" y="14"/>
                  </a:cxn>
                  <a:cxn ang="0">
                    <a:pos x="21" y="5"/>
                  </a:cxn>
                  <a:cxn ang="0">
                    <a:pos x="17" y="0"/>
                  </a:cxn>
                  <a:cxn ang="0">
                    <a:pos x="6" y="0"/>
                  </a:cxn>
                  <a:cxn ang="0">
                    <a:pos x="0" y="5"/>
                  </a:cxn>
                </a:cxnLst>
                <a:rect l="0" t="0" r="r" b="b"/>
                <a:pathLst>
                  <a:path w="33" h="14">
                    <a:moveTo>
                      <a:pt x="0" y="5"/>
                    </a:moveTo>
                    <a:lnTo>
                      <a:pt x="33" y="14"/>
                    </a:lnTo>
                    <a:lnTo>
                      <a:pt x="21" y="5"/>
                    </a:lnTo>
                    <a:lnTo>
                      <a:pt x="17" y="0"/>
                    </a:lnTo>
                    <a:lnTo>
                      <a:pt x="6" y="0"/>
                    </a:lnTo>
                    <a:lnTo>
                      <a:pt x="0" y="5"/>
                    </a:lnTo>
                    <a:close/>
                  </a:path>
                </a:pathLst>
              </a:custGeom>
              <a:grpFill/>
              <a:ln w="9525">
                <a:solidFill>
                  <a:schemeClr val="bg1"/>
                </a:solidFill>
                <a:round/>
                <a:headEnd/>
                <a:tailEnd/>
              </a:ln>
            </p:spPr>
            <p:txBody>
              <a:bodyPr/>
              <a:lstStyle/>
              <a:p>
                <a:endParaRPr lang="it-IT"/>
              </a:p>
            </p:txBody>
          </p:sp>
          <p:sp>
            <p:nvSpPr>
              <p:cNvPr id="6726" name="Freeform 1552"/>
              <p:cNvSpPr>
                <a:spLocks/>
              </p:cNvSpPr>
              <p:nvPr/>
            </p:nvSpPr>
            <p:spPr bwMode="auto">
              <a:xfrm>
                <a:off x="4289" y="2555"/>
                <a:ext cx="33" cy="14"/>
              </a:xfrm>
              <a:custGeom>
                <a:avLst/>
                <a:gdLst/>
                <a:ahLst/>
                <a:cxnLst>
                  <a:cxn ang="0">
                    <a:pos x="0" y="5"/>
                  </a:cxn>
                  <a:cxn ang="0">
                    <a:pos x="33" y="14"/>
                  </a:cxn>
                  <a:cxn ang="0">
                    <a:pos x="21" y="5"/>
                  </a:cxn>
                  <a:cxn ang="0">
                    <a:pos x="17" y="0"/>
                  </a:cxn>
                  <a:cxn ang="0">
                    <a:pos x="6" y="0"/>
                  </a:cxn>
                  <a:cxn ang="0">
                    <a:pos x="0" y="5"/>
                  </a:cxn>
                </a:cxnLst>
                <a:rect l="0" t="0" r="r" b="b"/>
                <a:pathLst>
                  <a:path w="33" h="14">
                    <a:moveTo>
                      <a:pt x="0" y="5"/>
                    </a:moveTo>
                    <a:lnTo>
                      <a:pt x="33" y="14"/>
                    </a:lnTo>
                    <a:lnTo>
                      <a:pt x="21" y="5"/>
                    </a:lnTo>
                    <a:lnTo>
                      <a:pt x="17" y="0"/>
                    </a:lnTo>
                    <a:lnTo>
                      <a:pt x="6" y="0"/>
                    </a:lnTo>
                    <a:lnTo>
                      <a:pt x="0" y="5"/>
                    </a:lnTo>
                    <a:close/>
                  </a:path>
                </a:pathLst>
              </a:custGeom>
              <a:grpFill/>
              <a:ln w="4763" cap="rnd">
                <a:solidFill>
                  <a:schemeClr val="bg1"/>
                </a:solidFill>
                <a:prstDash val="solid"/>
                <a:round/>
                <a:headEnd/>
                <a:tailEnd/>
              </a:ln>
            </p:spPr>
            <p:txBody>
              <a:bodyPr/>
              <a:lstStyle/>
              <a:p>
                <a:endParaRPr lang="it-IT"/>
              </a:p>
            </p:txBody>
          </p:sp>
        </p:grpSp>
        <p:grpSp>
          <p:nvGrpSpPr>
            <p:cNvPr id="4702" name="Group 1556"/>
            <p:cNvGrpSpPr>
              <a:grpSpLocks/>
            </p:cNvGrpSpPr>
            <p:nvPr/>
          </p:nvGrpSpPr>
          <p:grpSpPr bwMode="auto">
            <a:xfrm>
              <a:off x="6901297" y="5434308"/>
              <a:ext cx="55354" cy="21012"/>
              <a:chOff x="4289" y="2555"/>
              <a:chExt cx="33" cy="14"/>
            </a:xfrm>
            <a:solidFill>
              <a:schemeClr val="bg1">
                <a:lumMod val="75000"/>
              </a:schemeClr>
            </a:solidFill>
          </p:grpSpPr>
          <p:sp>
            <p:nvSpPr>
              <p:cNvPr id="6723" name="Freeform 1554"/>
              <p:cNvSpPr>
                <a:spLocks/>
              </p:cNvSpPr>
              <p:nvPr/>
            </p:nvSpPr>
            <p:spPr bwMode="auto">
              <a:xfrm>
                <a:off x="4289" y="2555"/>
                <a:ext cx="33" cy="14"/>
              </a:xfrm>
              <a:custGeom>
                <a:avLst/>
                <a:gdLst/>
                <a:ahLst/>
                <a:cxnLst>
                  <a:cxn ang="0">
                    <a:pos x="0" y="5"/>
                  </a:cxn>
                  <a:cxn ang="0">
                    <a:pos x="33" y="14"/>
                  </a:cxn>
                  <a:cxn ang="0">
                    <a:pos x="21" y="5"/>
                  </a:cxn>
                  <a:cxn ang="0">
                    <a:pos x="17" y="0"/>
                  </a:cxn>
                  <a:cxn ang="0">
                    <a:pos x="6" y="0"/>
                  </a:cxn>
                  <a:cxn ang="0">
                    <a:pos x="0" y="5"/>
                  </a:cxn>
                </a:cxnLst>
                <a:rect l="0" t="0" r="r" b="b"/>
                <a:pathLst>
                  <a:path w="33" h="14">
                    <a:moveTo>
                      <a:pt x="0" y="5"/>
                    </a:moveTo>
                    <a:lnTo>
                      <a:pt x="33" y="14"/>
                    </a:lnTo>
                    <a:lnTo>
                      <a:pt x="21" y="5"/>
                    </a:lnTo>
                    <a:lnTo>
                      <a:pt x="17" y="0"/>
                    </a:lnTo>
                    <a:lnTo>
                      <a:pt x="6" y="0"/>
                    </a:lnTo>
                    <a:lnTo>
                      <a:pt x="0" y="5"/>
                    </a:lnTo>
                    <a:close/>
                  </a:path>
                </a:pathLst>
              </a:custGeom>
              <a:grpFill/>
              <a:ln w="9525">
                <a:solidFill>
                  <a:schemeClr val="bg1"/>
                </a:solidFill>
                <a:round/>
                <a:headEnd/>
                <a:tailEnd/>
              </a:ln>
            </p:spPr>
            <p:txBody>
              <a:bodyPr/>
              <a:lstStyle/>
              <a:p>
                <a:endParaRPr lang="it-IT"/>
              </a:p>
            </p:txBody>
          </p:sp>
          <p:sp>
            <p:nvSpPr>
              <p:cNvPr id="6724" name="Freeform 1555"/>
              <p:cNvSpPr>
                <a:spLocks/>
              </p:cNvSpPr>
              <p:nvPr/>
            </p:nvSpPr>
            <p:spPr bwMode="auto">
              <a:xfrm>
                <a:off x="4289" y="2555"/>
                <a:ext cx="33" cy="14"/>
              </a:xfrm>
              <a:custGeom>
                <a:avLst/>
                <a:gdLst/>
                <a:ahLst/>
                <a:cxnLst>
                  <a:cxn ang="0">
                    <a:pos x="0" y="5"/>
                  </a:cxn>
                  <a:cxn ang="0">
                    <a:pos x="33" y="14"/>
                  </a:cxn>
                  <a:cxn ang="0">
                    <a:pos x="21" y="5"/>
                  </a:cxn>
                  <a:cxn ang="0">
                    <a:pos x="17" y="0"/>
                  </a:cxn>
                  <a:cxn ang="0">
                    <a:pos x="6" y="0"/>
                  </a:cxn>
                  <a:cxn ang="0">
                    <a:pos x="0" y="5"/>
                  </a:cxn>
                </a:cxnLst>
                <a:rect l="0" t="0" r="r" b="b"/>
                <a:pathLst>
                  <a:path w="33" h="14">
                    <a:moveTo>
                      <a:pt x="0" y="5"/>
                    </a:moveTo>
                    <a:lnTo>
                      <a:pt x="33" y="14"/>
                    </a:lnTo>
                    <a:lnTo>
                      <a:pt x="21" y="5"/>
                    </a:lnTo>
                    <a:lnTo>
                      <a:pt x="17" y="0"/>
                    </a:lnTo>
                    <a:lnTo>
                      <a:pt x="6" y="0"/>
                    </a:lnTo>
                    <a:lnTo>
                      <a:pt x="0" y="5"/>
                    </a:lnTo>
                  </a:path>
                </a:pathLst>
              </a:custGeom>
              <a:grpFill/>
              <a:ln w="4763" cap="rnd">
                <a:solidFill>
                  <a:schemeClr val="bg1"/>
                </a:solidFill>
                <a:prstDash val="solid"/>
                <a:round/>
                <a:headEnd/>
                <a:tailEnd/>
              </a:ln>
            </p:spPr>
            <p:txBody>
              <a:bodyPr/>
              <a:lstStyle/>
              <a:p>
                <a:endParaRPr lang="it-IT"/>
              </a:p>
            </p:txBody>
          </p:sp>
        </p:grpSp>
        <p:grpSp>
          <p:nvGrpSpPr>
            <p:cNvPr id="4703" name="Group 1559"/>
            <p:cNvGrpSpPr>
              <a:grpSpLocks/>
            </p:cNvGrpSpPr>
            <p:nvPr/>
          </p:nvGrpSpPr>
          <p:grpSpPr bwMode="auto">
            <a:xfrm>
              <a:off x="6767105" y="5144638"/>
              <a:ext cx="72128" cy="69040"/>
              <a:chOff x="4209" y="2362"/>
              <a:chExt cx="43" cy="46"/>
            </a:xfrm>
            <a:solidFill>
              <a:schemeClr val="bg1">
                <a:lumMod val="75000"/>
              </a:schemeClr>
            </a:solidFill>
          </p:grpSpPr>
          <p:sp>
            <p:nvSpPr>
              <p:cNvPr id="6721" name="Freeform 1557"/>
              <p:cNvSpPr>
                <a:spLocks/>
              </p:cNvSpPr>
              <p:nvPr/>
            </p:nvSpPr>
            <p:spPr bwMode="auto">
              <a:xfrm>
                <a:off x="4209" y="2362"/>
                <a:ext cx="43" cy="46"/>
              </a:xfrm>
              <a:custGeom>
                <a:avLst/>
                <a:gdLst/>
                <a:ahLst/>
                <a:cxnLst>
                  <a:cxn ang="0">
                    <a:pos x="0" y="19"/>
                  </a:cxn>
                  <a:cxn ang="0">
                    <a:pos x="0" y="33"/>
                  </a:cxn>
                  <a:cxn ang="0">
                    <a:pos x="11" y="38"/>
                  </a:cxn>
                  <a:cxn ang="0">
                    <a:pos x="11" y="42"/>
                  </a:cxn>
                  <a:cxn ang="0">
                    <a:pos x="16" y="42"/>
                  </a:cxn>
                  <a:cxn ang="0">
                    <a:pos x="22" y="42"/>
                  </a:cxn>
                  <a:cxn ang="0">
                    <a:pos x="27" y="46"/>
                  </a:cxn>
                  <a:cxn ang="0">
                    <a:pos x="27" y="42"/>
                  </a:cxn>
                  <a:cxn ang="0">
                    <a:pos x="32" y="46"/>
                  </a:cxn>
                  <a:cxn ang="0">
                    <a:pos x="43" y="46"/>
                  </a:cxn>
                  <a:cxn ang="0">
                    <a:pos x="32" y="42"/>
                  </a:cxn>
                  <a:cxn ang="0">
                    <a:pos x="43" y="42"/>
                  </a:cxn>
                  <a:cxn ang="0">
                    <a:pos x="27" y="38"/>
                  </a:cxn>
                  <a:cxn ang="0">
                    <a:pos x="22" y="42"/>
                  </a:cxn>
                  <a:cxn ang="0">
                    <a:pos x="16" y="33"/>
                  </a:cxn>
                  <a:cxn ang="0">
                    <a:pos x="27" y="15"/>
                  </a:cxn>
                  <a:cxn ang="0">
                    <a:pos x="22" y="10"/>
                  </a:cxn>
                  <a:cxn ang="0">
                    <a:pos x="27" y="0"/>
                  </a:cxn>
                  <a:cxn ang="0">
                    <a:pos x="22" y="6"/>
                  </a:cxn>
                  <a:cxn ang="0">
                    <a:pos x="11" y="0"/>
                  </a:cxn>
                  <a:cxn ang="0">
                    <a:pos x="0" y="19"/>
                  </a:cxn>
                </a:cxnLst>
                <a:rect l="0" t="0" r="r" b="b"/>
                <a:pathLst>
                  <a:path w="43" h="46">
                    <a:moveTo>
                      <a:pt x="0" y="19"/>
                    </a:moveTo>
                    <a:lnTo>
                      <a:pt x="0" y="33"/>
                    </a:lnTo>
                    <a:lnTo>
                      <a:pt x="11" y="38"/>
                    </a:lnTo>
                    <a:lnTo>
                      <a:pt x="11" y="42"/>
                    </a:lnTo>
                    <a:lnTo>
                      <a:pt x="16" y="42"/>
                    </a:lnTo>
                    <a:lnTo>
                      <a:pt x="22" y="42"/>
                    </a:lnTo>
                    <a:lnTo>
                      <a:pt x="27" y="46"/>
                    </a:lnTo>
                    <a:lnTo>
                      <a:pt x="27" y="42"/>
                    </a:lnTo>
                    <a:lnTo>
                      <a:pt x="32" y="46"/>
                    </a:lnTo>
                    <a:lnTo>
                      <a:pt x="43" y="46"/>
                    </a:lnTo>
                    <a:lnTo>
                      <a:pt x="32" y="42"/>
                    </a:lnTo>
                    <a:lnTo>
                      <a:pt x="43" y="42"/>
                    </a:lnTo>
                    <a:lnTo>
                      <a:pt x="27" y="38"/>
                    </a:lnTo>
                    <a:lnTo>
                      <a:pt x="22" y="42"/>
                    </a:lnTo>
                    <a:lnTo>
                      <a:pt x="16" y="33"/>
                    </a:lnTo>
                    <a:lnTo>
                      <a:pt x="27" y="15"/>
                    </a:lnTo>
                    <a:lnTo>
                      <a:pt x="22" y="10"/>
                    </a:lnTo>
                    <a:lnTo>
                      <a:pt x="27" y="0"/>
                    </a:lnTo>
                    <a:lnTo>
                      <a:pt x="22" y="6"/>
                    </a:lnTo>
                    <a:lnTo>
                      <a:pt x="11" y="0"/>
                    </a:lnTo>
                    <a:lnTo>
                      <a:pt x="0" y="19"/>
                    </a:lnTo>
                    <a:close/>
                  </a:path>
                </a:pathLst>
              </a:custGeom>
              <a:grpFill/>
              <a:ln w="9525">
                <a:solidFill>
                  <a:schemeClr val="bg1"/>
                </a:solidFill>
                <a:round/>
                <a:headEnd/>
                <a:tailEnd/>
              </a:ln>
            </p:spPr>
            <p:txBody>
              <a:bodyPr/>
              <a:lstStyle/>
              <a:p>
                <a:endParaRPr lang="it-IT"/>
              </a:p>
            </p:txBody>
          </p:sp>
          <p:sp>
            <p:nvSpPr>
              <p:cNvPr id="6722" name="Freeform 1558"/>
              <p:cNvSpPr>
                <a:spLocks/>
              </p:cNvSpPr>
              <p:nvPr/>
            </p:nvSpPr>
            <p:spPr bwMode="auto">
              <a:xfrm>
                <a:off x="4209" y="2362"/>
                <a:ext cx="43" cy="46"/>
              </a:xfrm>
              <a:custGeom>
                <a:avLst/>
                <a:gdLst/>
                <a:ahLst/>
                <a:cxnLst>
                  <a:cxn ang="0">
                    <a:pos x="0" y="19"/>
                  </a:cxn>
                  <a:cxn ang="0">
                    <a:pos x="0" y="33"/>
                  </a:cxn>
                  <a:cxn ang="0">
                    <a:pos x="11" y="38"/>
                  </a:cxn>
                  <a:cxn ang="0">
                    <a:pos x="11" y="42"/>
                  </a:cxn>
                  <a:cxn ang="0">
                    <a:pos x="16" y="42"/>
                  </a:cxn>
                  <a:cxn ang="0">
                    <a:pos x="22" y="42"/>
                  </a:cxn>
                  <a:cxn ang="0">
                    <a:pos x="27" y="46"/>
                  </a:cxn>
                  <a:cxn ang="0">
                    <a:pos x="27" y="42"/>
                  </a:cxn>
                  <a:cxn ang="0">
                    <a:pos x="32" y="46"/>
                  </a:cxn>
                  <a:cxn ang="0">
                    <a:pos x="43" y="46"/>
                  </a:cxn>
                  <a:cxn ang="0">
                    <a:pos x="32" y="42"/>
                  </a:cxn>
                  <a:cxn ang="0">
                    <a:pos x="43" y="42"/>
                  </a:cxn>
                  <a:cxn ang="0">
                    <a:pos x="27" y="38"/>
                  </a:cxn>
                  <a:cxn ang="0">
                    <a:pos x="22" y="42"/>
                  </a:cxn>
                  <a:cxn ang="0">
                    <a:pos x="16" y="33"/>
                  </a:cxn>
                  <a:cxn ang="0">
                    <a:pos x="27" y="15"/>
                  </a:cxn>
                  <a:cxn ang="0">
                    <a:pos x="22" y="10"/>
                  </a:cxn>
                  <a:cxn ang="0">
                    <a:pos x="27" y="0"/>
                  </a:cxn>
                  <a:cxn ang="0">
                    <a:pos x="22" y="6"/>
                  </a:cxn>
                  <a:cxn ang="0">
                    <a:pos x="11" y="0"/>
                  </a:cxn>
                  <a:cxn ang="0">
                    <a:pos x="0" y="19"/>
                  </a:cxn>
                </a:cxnLst>
                <a:rect l="0" t="0" r="r" b="b"/>
                <a:pathLst>
                  <a:path w="43" h="46">
                    <a:moveTo>
                      <a:pt x="0" y="19"/>
                    </a:moveTo>
                    <a:lnTo>
                      <a:pt x="0" y="33"/>
                    </a:lnTo>
                    <a:lnTo>
                      <a:pt x="11" y="38"/>
                    </a:lnTo>
                    <a:lnTo>
                      <a:pt x="11" y="42"/>
                    </a:lnTo>
                    <a:lnTo>
                      <a:pt x="16" y="42"/>
                    </a:lnTo>
                    <a:lnTo>
                      <a:pt x="22" y="42"/>
                    </a:lnTo>
                    <a:lnTo>
                      <a:pt x="27" y="46"/>
                    </a:lnTo>
                    <a:lnTo>
                      <a:pt x="27" y="42"/>
                    </a:lnTo>
                    <a:lnTo>
                      <a:pt x="32" y="46"/>
                    </a:lnTo>
                    <a:lnTo>
                      <a:pt x="43" y="46"/>
                    </a:lnTo>
                    <a:lnTo>
                      <a:pt x="32" y="42"/>
                    </a:lnTo>
                    <a:lnTo>
                      <a:pt x="43" y="42"/>
                    </a:lnTo>
                    <a:lnTo>
                      <a:pt x="27" y="38"/>
                    </a:lnTo>
                    <a:lnTo>
                      <a:pt x="22" y="42"/>
                    </a:lnTo>
                    <a:lnTo>
                      <a:pt x="16" y="33"/>
                    </a:lnTo>
                    <a:lnTo>
                      <a:pt x="27" y="15"/>
                    </a:lnTo>
                    <a:lnTo>
                      <a:pt x="22" y="10"/>
                    </a:lnTo>
                    <a:lnTo>
                      <a:pt x="27" y="0"/>
                    </a:lnTo>
                    <a:lnTo>
                      <a:pt x="22" y="6"/>
                    </a:lnTo>
                    <a:lnTo>
                      <a:pt x="11" y="0"/>
                    </a:lnTo>
                    <a:lnTo>
                      <a:pt x="0" y="19"/>
                    </a:lnTo>
                    <a:close/>
                  </a:path>
                </a:pathLst>
              </a:custGeom>
              <a:grpFill/>
              <a:ln w="4763" cap="rnd">
                <a:solidFill>
                  <a:schemeClr val="bg1"/>
                </a:solidFill>
                <a:prstDash val="solid"/>
                <a:round/>
                <a:headEnd/>
                <a:tailEnd/>
              </a:ln>
            </p:spPr>
            <p:txBody>
              <a:bodyPr/>
              <a:lstStyle/>
              <a:p>
                <a:endParaRPr lang="it-IT"/>
              </a:p>
            </p:txBody>
          </p:sp>
        </p:grpSp>
        <p:grpSp>
          <p:nvGrpSpPr>
            <p:cNvPr id="4704" name="Group 1562"/>
            <p:cNvGrpSpPr>
              <a:grpSpLocks/>
            </p:cNvGrpSpPr>
            <p:nvPr/>
          </p:nvGrpSpPr>
          <p:grpSpPr bwMode="auto">
            <a:xfrm>
              <a:off x="6767105" y="5144638"/>
              <a:ext cx="72128" cy="69040"/>
              <a:chOff x="4209" y="2362"/>
              <a:chExt cx="43" cy="46"/>
            </a:xfrm>
            <a:solidFill>
              <a:schemeClr val="bg1">
                <a:lumMod val="75000"/>
              </a:schemeClr>
            </a:solidFill>
          </p:grpSpPr>
          <p:sp>
            <p:nvSpPr>
              <p:cNvPr id="6719" name="Freeform 1560"/>
              <p:cNvSpPr>
                <a:spLocks/>
              </p:cNvSpPr>
              <p:nvPr/>
            </p:nvSpPr>
            <p:spPr bwMode="auto">
              <a:xfrm>
                <a:off x="4209" y="2362"/>
                <a:ext cx="43" cy="46"/>
              </a:xfrm>
              <a:custGeom>
                <a:avLst/>
                <a:gdLst/>
                <a:ahLst/>
                <a:cxnLst>
                  <a:cxn ang="0">
                    <a:pos x="0" y="19"/>
                  </a:cxn>
                  <a:cxn ang="0">
                    <a:pos x="0" y="33"/>
                  </a:cxn>
                  <a:cxn ang="0">
                    <a:pos x="11" y="38"/>
                  </a:cxn>
                  <a:cxn ang="0">
                    <a:pos x="11" y="42"/>
                  </a:cxn>
                  <a:cxn ang="0">
                    <a:pos x="16" y="42"/>
                  </a:cxn>
                  <a:cxn ang="0">
                    <a:pos x="22" y="42"/>
                  </a:cxn>
                  <a:cxn ang="0">
                    <a:pos x="27" y="46"/>
                  </a:cxn>
                  <a:cxn ang="0">
                    <a:pos x="27" y="42"/>
                  </a:cxn>
                  <a:cxn ang="0">
                    <a:pos x="32" y="46"/>
                  </a:cxn>
                  <a:cxn ang="0">
                    <a:pos x="43" y="46"/>
                  </a:cxn>
                  <a:cxn ang="0">
                    <a:pos x="32" y="42"/>
                  </a:cxn>
                  <a:cxn ang="0">
                    <a:pos x="43" y="42"/>
                  </a:cxn>
                  <a:cxn ang="0">
                    <a:pos x="27" y="38"/>
                  </a:cxn>
                  <a:cxn ang="0">
                    <a:pos x="22" y="42"/>
                  </a:cxn>
                  <a:cxn ang="0">
                    <a:pos x="16" y="33"/>
                  </a:cxn>
                  <a:cxn ang="0">
                    <a:pos x="27" y="15"/>
                  </a:cxn>
                  <a:cxn ang="0">
                    <a:pos x="22" y="10"/>
                  </a:cxn>
                  <a:cxn ang="0">
                    <a:pos x="27" y="0"/>
                  </a:cxn>
                  <a:cxn ang="0">
                    <a:pos x="22" y="6"/>
                  </a:cxn>
                  <a:cxn ang="0">
                    <a:pos x="11" y="0"/>
                  </a:cxn>
                  <a:cxn ang="0">
                    <a:pos x="0" y="19"/>
                  </a:cxn>
                </a:cxnLst>
                <a:rect l="0" t="0" r="r" b="b"/>
                <a:pathLst>
                  <a:path w="43" h="46">
                    <a:moveTo>
                      <a:pt x="0" y="19"/>
                    </a:moveTo>
                    <a:lnTo>
                      <a:pt x="0" y="33"/>
                    </a:lnTo>
                    <a:lnTo>
                      <a:pt x="11" y="38"/>
                    </a:lnTo>
                    <a:lnTo>
                      <a:pt x="11" y="42"/>
                    </a:lnTo>
                    <a:lnTo>
                      <a:pt x="16" y="42"/>
                    </a:lnTo>
                    <a:lnTo>
                      <a:pt x="22" y="42"/>
                    </a:lnTo>
                    <a:lnTo>
                      <a:pt x="27" y="46"/>
                    </a:lnTo>
                    <a:lnTo>
                      <a:pt x="27" y="42"/>
                    </a:lnTo>
                    <a:lnTo>
                      <a:pt x="32" y="46"/>
                    </a:lnTo>
                    <a:lnTo>
                      <a:pt x="43" y="46"/>
                    </a:lnTo>
                    <a:lnTo>
                      <a:pt x="32" y="42"/>
                    </a:lnTo>
                    <a:lnTo>
                      <a:pt x="43" y="42"/>
                    </a:lnTo>
                    <a:lnTo>
                      <a:pt x="27" y="38"/>
                    </a:lnTo>
                    <a:lnTo>
                      <a:pt x="22" y="42"/>
                    </a:lnTo>
                    <a:lnTo>
                      <a:pt x="16" y="33"/>
                    </a:lnTo>
                    <a:lnTo>
                      <a:pt x="27" y="15"/>
                    </a:lnTo>
                    <a:lnTo>
                      <a:pt x="22" y="10"/>
                    </a:lnTo>
                    <a:lnTo>
                      <a:pt x="27" y="0"/>
                    </a:lnTo>
                    <a:lnTo>
                      <a:pt x="22" y="6"/>
                    </a:lnTo>
                    <a:lnTo>
                      <a:pt x="11" y="0"/>
                    </a:lnTo>
                    <a:lnTo>
                      <a:pt x="0" y="19"/>
                    </a:lnTo>
                    <a:close/>
                  </a:path>
                </a:pathLst>
              </a:custGeom>
              <a:grpFill/>
              <a:ln w="9525">
                <a:solidFill>
                  <a:schemeClr val="bg1"/>
                </a:solidFill>
                <a:round/>
                <a:headEnd/>
                <a:tailEnd/>
              </a:ln>
            </p:spPr>
            <p:txBody>
              <a:bodyPr/>
              <a:lstStyle/>
              <a:p>
                <a:endParaRPr lang="it-IT"/>
              </a:p>
            </p:txBody>
          </p:sp>
          <p:sp>
            <p:nvSpPr>
              <p:cNvPr id="6720" name="Freeform 1561"/>
              <p:cNvSpPr>
                <a:spLocks/>
              </p:cNvSpPr>
              <p:nvPr/>
            </p:nvSpPr>
            <p:spPr bwMode="auto">
              <a:xfrm>
                <a:off x="4209" y="2362"/>
                <a:ext cx="43" cy="46"/>
              </a:xfrm>
              <a:custGeom>
                <a:avLst/>
                <a:gdLst/>
                <a:ahLst/>
                <a:cxnLst>
                  <a:cxn ang="0">
                    <a:pos x="0" y="19"/>
                  </a:cxn>
                  <a:cxn ang="0">
                    <a:pos x="0" y="33"/>
                  </a:cxn>
                  <a:cxn ang="0">
                    <a:pos x="11" y="38"/>
                  </a:cxn>
                  <a:cxn ang="0">
                    <a:pos x="11" y="42"/>
                  </a:cxn>
                  <a:cxn ang="0">
                    <a:pos x="16" y="42"/>
                  </a:cxn>
                  <a:cxn ang="0">
                    <a:pos x="22" y="42"/>
                  </a:cxn>
                  <a:cxn ang="0">
                    <a:pos x="27" y="46"/>
                  </a:cxn>
                  <a:cxn ang="0">
                    <a:pos x="27" y="42"/>
                  </a:cxn>
                  <a:cxn ang="0">
                    <a:pos x="32" y="46"/>
                  </a:cxn>
                  <a:cxn ang="0">
                    <a:pos x="43" y="46"/>
                  </a:cxn>
                  <a:cxn ang="0">
                    <a:pos x="32" y="42"/>
                  </a:cxn>
                  <a:cxn ang="0">
                    <a:pos x="43" y="42"/>
                  </a:cxn>
                  <a:cxn ang="0">
                    <a:pos x="27" y="38"/>
                  </a:cxn>
                  <a:cxn ang="0">
                    <a:pos x="22" y="42"/>
                  </a:cxn>
                  <a:cxn ang="0">
                    <a:pos x="16" y="33"/>
                  </a:cxn>
                  <a:cxn ang="0">
                    <a:pos x="27" y="15"/>
                  </a:cxn>
                  <a:cxn ang="0">
                    <a:pos x="22" y="10"/>
                  </a:cxn>
                  <a:cxn ang="0">
                    <a:pos x="27" y="0"/>
                  </a:cxn>
                  <a:cxn ang="0">
                    <a:pos x="22" y="6"/>
                  </a:cxn>
                  <a:cxn ang="0">
                    <a:pos x="11" y="0"/>
                  </a:cxn>
                  <a:cxn ang="0">
                    <a:pos x="0" y="19"/>
                  </a:cxn>
                </a:cxnLst>
                <a:rect l="0" t="0" r="r" b="b"/>
                <a:pathLst>
                  <a:path w="43" h="46">
                    <a:moveTo>
                      <a:pt x="0" y="19"/>
                    </a:moveTo>
                    <a:lnTo>
                      <a:pt x="0" y="33"/>
                    </a:lnTo>
                    <a:lnTo>
                      <a:pt x="11" y="38"/>
                    </a:lnTo>
                    <a:lnTo>
                      <a:pt x="11" y="42"/>
                    </a:lnTo>
                    <a:lnTo>
                      <a:pt x="16" y="42"/>
                    </a:lnTo>
                    <a:lnTo>
                      <a:pt x="22" y="42"/>
                    </a:lnTo>
                    <a:lnTo>
                      <a:pt x="27" y="46"/>
                    </a:lnTo>
                    <a:lnTo>
                      <a:pt x="27" y="42"/>
                    </a:lnTo>
                    <a:lnTo>
                      <a:pt x="32" y="46"/>
                    </a:lnTo>
                    <a:lnTo>
                      <a:pt x="43" y="46"/>
                    </a:lnTo>
                    <a:lnTo>
                      <a:pt x="32" y="42"/>
                    </a:lnTo>
                    <a:lnTo>
                      <a:pt x="43" y="42"/>
                    </a:lnTo>
                    <a:lnTo>
                      <a:pt x="27" y="38"/>
                    </a:lnTo>
                    <a:lnTo>
                      <a:pt x="22" y="42"/>
                    </a:lnTo>
                    <a:lnTo>
                      <a:pt x="16" y="33"/>
                    </a:lnTo>
                    <a:lnTo>
                      <a:pt x="27" y="15"/>
                    </a:lnTo>
                    <a:lnTo>
                      <a:pt x="22" y="10"/>
                    </a:lnTo>
                    <a:lnTo>
                      <a:pt x="27" y="0"/>
                    </a:lnTo>
                    <a:lnTo>
                      <a:pt x="22" y="6"/>
                    </a:lnTo>
                    <a:lnTo>
                      <a:pt x="11" y="0"/>
                    </a:lnTo>
                    <a:lnTo>
                      <a:pt x="0" y="19"/>
                    </a:lnTo>
                  </a:path>
                </a:pathLst>
              </a:custGeom>
              <a:grpFill/>
              <a:ln w="4763" cap="rnd">
                <a:solidFill>
                  <a:schemeClr val="bg1"/>
                </a:solidFill>
                <a:prstDash val="solid"/>
                <a:round/>
                <a:headEnd/>
                <a:tailEnd/>
              </a:ln>
            </p:spPr>
            <p:txBody>
              <a:bodyPr/>
              <a:lstStyle/>
              <a:p>
                <a:endParaRPr lang="it-IT"/>
              </a:p>
            </p:txBody>
          </p:sp>
        </p:grpSp>
        <p:grpSp>
          <p:nvGrpSpPr>
            <p:cNvPr id="4705" name="Group 1565"/>
            <p:cNvGrpSpPr>
              <a:grpSpLocks/>
            </p:cNvGrpSpPr>
            <p:nvPr/>
          </p:nvGrpSpPr>
          <p:grpSpPr bwMode="auto">
            <a:xfrm>
              <a:off x="6715106" y="5242195"/>
              <a:ext cx="43613" cy="43526"/>
              <a:chOff x="4178" y="2427"/>
              <a:chExt cx="26" cy="29"/>
            </a:xfrm>
            <a:solidFill>
              <a:schemeClr val="bg1">
                <a:lumMod val="75000"/>
              </a:schemeClr>
            </a:solidFill>
          </p:grpSpPr>
          <p:sp>
            <p:nvSpPr>
              <p:cNvPr id="6717" name="Freeform 1563"/>
              <p:cNvSpPr>
                <a:spLocks/>
              </p:cNvSpPr>
              <p:nvPr/>
            </p:nvSpPr>
            <p:spPr bwMode="auto">
              <a:xfrm>
                <a:off x="4178" y="2427"/>
                <a:ext cx="26" cy="29"/>
              </a:xfrm>
              <a:custGeom>
                <a:avLst/>
                <a:gdLst/>
                <a:ahLst/>
                <a:cxnLst>
                  <a:cxn ang="0">
                    <a:pos x="0" y="29"/>
                  </a:cxn>
                  <a:cxn ang="0">
                    <a:pos x="26" y="9"/>
                  </a:cxn>
                  <a:cxn ang="0">
                    <a:pos x="26" y="0"/>
                  </a:cxn>
                  <a:cxn ang="0">
                    <a:pos x="0" y="29"/>
                  </a:cxn>
                </a:cxnLst>
                <a:rect l="0" t="0" r="r" b="b"/>
                <a:pathLst>
                  <a:path w="26" h="29">
                    <a:moveTo>
                      <a:pt x="0" y="29"/>
                    </a:moveTo>
                    <a:lnTo>
                      <a:pt x="26" y="9"/>
                    </a:lnTo>
                    <a:lnTo>
                      <a:pt x="26" y="0"/>
                    </a:lnTo>
                    <a:lnTo>
                      <a:pt x="0" y="29"/>
                    </a:lnTo>
                    <a:close/>
                  </a:path>
                </a:pathLst>
              </a:custGeom>
              <a:grpFill/>
              <a:ln w="9525">
                <a:solidFill>
                  <a:schemeClr val="bg1"/>
                </a:solidFill>
                <a:round/>
                <a:headEnd/>
                <a:tailEnd/>
              </a:ln>
            </p:spPr>
            <p:txBody>
              <a:bodyPr/>
              <a:lstStyle/>
              <a:p>
                <a:endParaRPr lang="it-IT"/>
              </a:p>
            </p:txBody>
          </p:sp>
          <p:sp>
            <p:nvSpPr>
              <p:cNvPr id="6718" name="Freeform 1564"/>
              <p:cNvSpPr>
                <a:spLocks/>
              </p:cNvSpPr>
              <p:nvPr/>
            </p:nvSpPr>
            <p:spPr bwMode="auto">
              <a:xfrm>
                <a:off x="4178" y="2427"/>
                <a:ext cx="26" cy="29"/>
              </a:xfrm>
              <a:custGeom>
                <a:avLst/>
                <a:gdLst/>
                <a:ahLst/>
                <a:cxnLst>
                  <a:cxn ang="0">
                    <a:pos x="0" y="29"/>
                  </a:cxn>
                  <a:cxn ang="0">
                    <a:pos x="26" y="9"/>
                  </a:cxn>
                  <a:cxn ang="0">
                    <a:pos x="26" y="0"/>
                  </a:cxn>
                  <a:cxn ang="0">
                    <a:pos x="0" y="29"/>
                  </a:cxn>
                </a:cxnLst>
                <a:rect l="0" t="0" r="r" b="b"/>
                <a:pathLst>
                  <a:path w="26" h="29">
                    <a:moveTo>
                      <a:pt x="0" y="29"/>
                    </a:moveTo>
                    <a:lnTo>
                      <a:pt x="26" y="9"/>
                    </a:lnTo>
                    <a:lnTo>
                      <a:pt x="26" y="0"/>
                    </a:lnTo>
                    <a:lnTo>
                      <a:pt x="0" y="29"/>
                    </a:lnTo>
                    <a:close/>
                  </a:path>
                </a:pathLst>
              </a:custGeom>
              <a:grpFill/>
              <a:ln w="4763" cap="rnd">
                <a:solidFill>
                  <a:schemeClr val="bg1"/>
                </a:solidFill>
                <a:prstDash val="solid"/>
                <a:round/>
                <a:headEnd/>
                <a:tailEnd/>
              </a:ln>
            </p:spPr>
            <p:txBody>
              <a:bodyPr/>
              <a:lstStyle/>
              <a:p>
                <a:endParaRPr lang="it-IT"/>
              </a:p>
            </p:txBody>
          </p:sp>
        </p:grpSp>
        <p:grpSp>
          <p:nvGrpSpPr>
            <p:cNvPr id="4707" name="Group 1568"/>
            <p:cNvGrpSpPr>
              <a:grpSpLocks/>
            </p:cNvGrpSpPr>
            <p:nvPr/>
          </p:nvGrpSpPr>
          <p:grpSpPr bwMode="auto">
            <a:xfrm>
              <a:off x="6715106" y="5242195"/>
              <a:ext cx="43613" cy="43526"/>
              <a:chOff x="4178" y="2427"/>
              <a:chExt cx="26" cy="29"/>
            </a:xfrm>
            <a:solidFill>
              <a:schemeClr val="bg1">
                <a:lumMod val="75000"/>
              </a:schemeClr>
            </a:solidFill>
          </p:grpSpPr>
          <p:sp>
            <p:nvSpPr>
              <p:cNvPr id="6715" name="Freeform 1566"/>
              <p:cNvSpPr>
                <a:spLocks/>
              </p:cNvSpPr>
              <p:nvPr/>
            </p:nvSpPr>
            <p:spPr bwMode="auto">
              <a:xfrm>
                <a:off x="4178" y="2427"/>
                <a:ext cx="26" cy="29"/>
              </a:xfrm>
              <a:custGeom>
                <a:avLst/>
                <a:gdLst/>
                <a:ahLst/>
                <a:cxnLst>
                  <a:cxn ang="0">
                    <a:pos x="0" y="29"/>
                  </a:cxn>
                  <a:cxn ang="0">
                    <a:pos x="26" y="9"/>
                  </a:cxn>
                  <a:cxn ang="0">
                    <a:pos x="26" y="0"/>
                  </a:cxn>
                  <a:cxn ang="0">
                    <a:pos x="0" y="29"/>
                  </a:cxn>
                </a:cxnLst>
                <a:rect l="0" t="0" r="r" b="b"/>
                <a:pathLst>
                  <a:path w="26" h="29">
                    <a:moveTo>
                      <a:pt x="0" y="29"/>
                    </a:moveTo>
                    <a:lnTo>
                      <a:pt x="26" y="9"/>
                    </a:lnTo>
                    <a:lnTo>
                      <a:pt x="26" y="0"/>
                    </a:lnTo>
                    <a:lnTo>
                      <a:pt x="0" y="29"/>
                    </a:lnTo>
                    <a:close/>
                  </a:path>
                </a:pathLst>
              </a:custGeom>
              <a:grpFill/>
              <a:ln w="9525">
                <a:solidFill>
                  <a:schemeClr val="bg1"/>
                </a:solidFill>
                <a:round/>
                <a:headEnd/>
                <a:tailEnd/>
              </a:ln>
            </p:spPr>
            <p:txBody>
              <a:bodyPr/>
              <a:lstStyle/>
              <a:p>
                <a:endParaRPr lang="it-IT"/>
              </a:p>
            </p:txBody>
          </p:sp>
          <p:sp>
            <p:nvSpPr>
              <p:cNvPr id="6716" name="Freeform 1567"/>
              <p:cNvSpPr>
                <a:spLocks/>
              </p:cNvSpPr>
              <p:nvPr/>
            </p:nvSpPr>
            <p:spPr bwMode="auto">
              <a:xfrm>
                <a:off x="4178" y="2427"/>
                <a:ext cx="26" cy="29"/>
              </a:xfrm>
              <a:custGeom>
                <a:avLst/>
                <a:gdLst/>
                <a:ahLst/>
                <a:cxnLst>
                  <a:cxn ang="0">
                    <a:pos x="0" y="29"/>
                  </a:cxn>
                  <a:cxn ang="0">
                    <a:pos x="26" y="9"/>
                  </a:cxn>
                  <a:cxn ang="0">
                    <a:pos x="26" y="0"/>
                  </a:cxn>
                  <a:cxn ang="0">
                    <a:pos x="0" y="29"/>
                  </a:cxn>
                </a:cxnLst>
                <a:rect l="0" t="0" r="r" b="b"/>
                <a:pathLst>
                  <a:path w="26" h="29">
                    <a:moveTo>
                      <a:pt x="0" y="29"/>
                    </a:moveTo>
                    <a:lnTo>
                      <a:pt x="26" y="9"/>
                    </a:lnTo>
                    <a:lnTo>
                      <a:pt x="26" y="0"/>
                    </a:lnTo>
                    <a:lnTo>
                      <a:pt x="0" y="29"/>
                    </a:lnTo>
                  </a:path>
                </a:pathLst>
              </a:custGeom>
              <a:grpFill/>
              <a:ln w="4763" cap="rnd">
                <a:solidFill>
                  <a:schemeClr val="bg1"/>
                </a:solidFill>
                <a:prstDash val="solid"/>
                <a:round/>
                <a:headEnd/>
                <a:tailEnd/>
              </a:ln>
            </p:spPr>
            <p:txBody>
              <a:bodyPr/>
              <a:lstStyle/>
              <a:p>
                <a:endParaRPr lang="it-IT"/>
              </a:p>
            </p:txBody>
          </p:sp>
        </p:grpSp>
        <p:grpSp>
          <p:nvGrpSpPr>
            <p:cNvPr id="4708" name="Group 1571"/>
            <p:cNvGrpSpPr>
              <a:grpSpLocks/>
            </p:cNvGrpSpPr>
            <p:nvPr/>
          </p:nvGrpSpPr>
          <p:grpSpPr bwMode="auto">
            <a:xfrm>
              <a:off x="6767105" y="5213679"/>
              <a:ext cx="26839" cy="22513"/>
              <a:chOff x="4209" y="2408"/>
              <a:chExt cx="16" cy="15"/>
            </a:xfrm>
            <a:solidFill>
              <a:schemeClr val="bg1">
                <a:lumMod val="75000"/>
              </a:schemeClr>
            </a:solidFill>
          </p:grpSpPr>
          <p:sp>
            <p:nvSpPr>
              <p:cNvPr id="6713" name="Freeform 1569"/>
              <p:cNvSpPr>
                <a:spLocks/>
              </p:cNvSpPr>
              <p:nvPr/>
            </p:nvSpPr>
            <p:spPr bwMode="auto">
              <a:xfrm>
                <a:off x="4209" y="2408"/>
                <a:ext cx="16" cy="15"/>
              </a:xfrm>
              <a:custGeom>
                <a:avLst/>
                <a:gdLst/>
                <a:ahLst/>
                <a:cxnLst>
                  <a:cxn ang="0">
                    <a:pos x="0" y="0"/>
                  </a:cxn>
                  <a:cxn ang="0">
                    <a:pos x="16" y="15"/>
                  </a:cxn>
                  <a:cxn ang="0">
                    <a:pos x="16" y="10"/>
                  </a:cxn>
                  <a:cxn ang="0">
                    <a:pos x="16" y="0"/>
                  </a:cxn>
                  <a:cxn ang="0">
                    <a:pos x="0" y="0"/>
                  </a:cxn>
                </a:cxnLst>
                <a:rect l="0" t="0" r="r" b="b"/>
                <a:pathLst>
                  <a:path w="16" h="15">
                    <a:moveTo>
                      <a:pt x="0" y="0"/>
                    </a:moveTo>
                    <a:lnTo>
                      <a:pt x="16" y="15"/>
                    </a:lnTo>
                    <a:lnTo>
                      <a:pt x="16" y="10"/>
                    </a:lnTo>
                    <a:lnTo>
                      <a:pt x="16" y="0"/>
                    </a:lnTo>
                    <a:lnTo>
                      <a:pt x="0" y="0"/>
                    </a:lnTo>
                    <a:close/>
                  </a:path>
                </a:pathLst>
              </a:custGeom>
              <a:grpFill/>
              <a:ln w="9525">
                <a:solidFill>
                  <a:schemeClr val="bg1"/>
                </a:solidFill>
                <a:round/>
                <a:headEnd/>
                <a:tailEnd/>
              </a:ln>
            </p:spPr>
            <p:txBody>
              <a:bodyPr/>
              <a:lstStyle/>
              <a:p>
                <a:endParaRPr lang="it-IT"/>
              </a:p>
            </p:txBody>
          </p:sp>
          <p:sp>
            <p:nvSpPr>
              <p:cNvPr id="6714" name="Freeform 1570"/>
              <p:cNvSpPr>
                <a:spLocks/>
              </p:cNvSpPr>
              <p:nvPr/>
            </p:nvSpPr>
            <p:spPr bwMode="auto">
              <a:xfrm>
                <a:off x="4209" y="2408"/>
                <a:ext cx="16" cy="15"/>
              </a:xfrm>
              <a:custGeom>
                <a:avLst/>
                <a:gdLst/>
                <a:ahLst/>
                <a:cxnLst>
                  <a:cxn ang="0">
                    <a:pos x="0" y="0"/>
                  </a:cxn>
                  <a:cxn ang="0">
                    <a:pos x="16" y="15"/>
                  </a:cxn>
                  <a:cxn ang="0">
                    <a:pos x="16" y="10"/>
                  </a:cxn>
                  <a:cxn ang="0">
                    <a:pos x="16" y="0"/>
                  </a:cxn>
                  <a:cxn ang="0">
                    <a:pos x="0" y="0"/>
                  </a:cxn>
                </a:cxnLst>
                <a:rect l="0" t="0" r="r" b="b"/>
                <a:pathLst>
                  <a:path w="16" h="15">
                    <a:moveTo>
                      <a:pt x="0" y="0"/>
                    </a:moveTo>
                    <a:lnTo>
                      <a:pt x="16" y="15"/>
                    </a:lnTo>
                    <a:lnTo>
                      <a:pt x="16" y="10"/>
                    </a:lnTo>
                    <a:lnTo>
                      <a:pt x="16"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4709" name="Group 1574"/>
            <p:cNvGrpSpPr>
              <a:grpSpLocks/>
            </p:cNvGrpSpPr>
            <p:nvPr/>
          </p:nvGrpSpPr>
          <p:grpSpPr bwMode="auto">
            <a:xfrm>
              <a:off x="6767105" y="5213679"/>
              <a:ext cx="26839" cy="22513"/>
              <a:chOff x="4209" y="2408"/>
              <a:chExt cx="16" cy="15"/>
            </a:xfrm>
            <a:solidFill>
              <a:schemeClr val="bg1">
                <a:lumMod val="75000"/>
              </a:schemeClr>
            </a:solidFill>
          </p:grpSpPr>
          <p:sp>
            <p:nvSpPr>
              <p:cNvPr id="6711" name="Freeform 1572"/>
              <p:cNvSpPr>
                <a:spLocks/>
              </p:cNvSpPr>
              <p:nvPr/>
            </p:nvSpPr>
            <p:spPr bwMode="auto">
              <a:xfrm>
                <a:off x="4209" y="2408"/>
                <a:ext cx="16" cy="15"/>
              </a:xfrm>
              <a:custGeom>
                <a:avLst/>
                <a:gdLst/>
                <a:ahLst/>
                <a:cxnLst>
                  <a:cxn ang="0">
                    <a:pos x="0" y="0"/>
                  </a:cxn>
                  <a:cxn ang="0">
                    <a:pos x="16" y="15"/>
                  </a:cxn>
                  <a:cxn ang="0">
                    <a:pos x="16" y="10"/>
                  </a:cxn>
                  <a:cxn ang="0">
                    <a:pos x="16" y="0"/>
                  </a:cxn>
                  <a:cxn ang="0">
                    <a:pos x="0" y="0"/>
                  </a:cxn>
                </a:cxnLst>
                <a:rect l="0" t="0" r="r" b="b"/>
                <a:pathLst>
                  <a:path w="16" h="15">
                    <a:moveTo>
                      <a:pt x="0" y="0"/>
                    </a:moveTo>
                    <a:lnTo>
                      <a:pt x="16" y="15"/>
                    </a:lnTo>
                    <a:lnTo>
                      <a:pt x="16" y="10"/>
                    </a:lnTo>
                    <a:lnTo>
                      <a:pt x="16" y="0"/>
                    </a:lnTo>
                    <a:lnTo>
                      <a:pt x="0" y="0"/>
                    </a:lnTo>
                    <a:close/>
                  </a:path>
                </a:pathLst>
              </a:custGeom>
              <a:grpFill/>
              <a:ln w="9525">
                <a:solidFill>
                  <a:schemeClr val="bg1"/>
                </a:solidFill>
                <a:round/>
                <a:headEnd/>
                <a:tailEnd/>
              </a:ln>
            </p:spPr>
            <p:txBody>
              <a:bodyPr/>
              <a:lstStyle/>
              <a:p>
                <a:endParaRPr lang="it-IT"/>
              </a:p>
            </p:txBody>
          </p:sp>
          <p:sp>
            <p:nvSpPr>
              <p:cNvPr id="6712" name="Freeform 1573"/>
              <p:cNvSpPr>
                <a:spLocks/>
              </p:cNvSpPr>
              <p:nvPr/>
            </p:nvSpPr>
            <p:spPr bwMode="auto">
              <a:xfrm>
                <a:off x="4209" y="2408"/>
                <a:ext cx="16" cy="15"/>
              </a:xfrm>
              <a:custGeom>
                <a:avLst/>
                <a:gdLst/>
                <a:ahLst/>
                <a:cxnLst>
                  <a:cxn ang="0">
                    <a:pos x="0" y="0"/>
                  </a:cxn>
                  <a:cxn ang="0">
                    <a:pos x="16" y="15"/>
                  </a:cxn>
                  <a:cxn ang="0">
                    <a:pos x="16" y="10"/>
                  </a:cxn>
                  <a:cxn ang="0">
                    <a:pos x="16" y="0"/>
                  </a:cxn>
                  <a:cxn ang="0">
                    <a:pos x="0" y="0"/>
                  </a:cxn>
                </a:cxnLst>
                <a:rect l="0" t="0" r="r" b="b"/>
                <a:pathLst>
                  <a:path w="16" h="15">
                    <a:moveTo>
                      <a:pt x="0" y="0"/>
                    </a:moveTo>
                    <a:lnTo>
                      <a:pt x="16" y="15"/>
                    </a:lnTo>
                    <a:lnTo>
                      <a:pt x="16" y="10"/>
                    </a:lnTo>
                    <a:lnTo>
                      <a:pt x="16" y="0"/>
                    </a:lnTo>
                    <a:lnTo>
                      <a:pt x="0" y="0"/>
                    </a:lnTo>
                  </a:path>
                </a:pathLst>
              </a:custGeom>
              <a:grpFill/>
              <a:ln w="4763" cap="rnd">
                <a:solidFill>
                  <a:schemeClr val="bg1"/>
                </a:solidFill>
                <a:prstDash val="solid"/>
                <a:round/>
                <a:headEnd/>
                <a:tailEnd/>
              </a:ln>
            </p:spPr>
            <p:txBody>
              <a:bodyPr/>
              <a:lstStyle/>
              <a:p>
                <a:endParaRPr lang="it-IT"/>
              </a:p>
            </p:txBody>
          </p:sp>
        </p:grpSp>
        <p:grpSp>
          <p:nvGrpSpPr>
            <p:cNvPr id="4710" name="Group 1577"/>
            <p:cNvGrpSpPr>
              <a:grpSpLocks/>
            </p:cNvGrpSpPr>
            <p:nvPr/>
          </p:nvGrpSpPr>
          <p:grpSpPr bwMode="auto">
            <a:xfrm>
              <a:off x="6847620" y="5228687"/>
              <a:ext cx="18451" cy="34520"/>
              <a:chOff x="4257" y="2418"/>
              <a:chExt cx="11" cy="23"/>
            </a:xfrm>
            <a:solidFill>
              <a:schemeClr val="bg1">
                <a:lumMod val="75000"/>
              </a:schemeClr>
            </a:solidFill>
          </p:grpSpPr>
          <p:sp>
            <p:nvSpPr>
              <p:cNvPr id="6709" name="Freeform 1575"/>
              <p:cNvSpPr>
                <a:spLocks/>
              </p:cNvSpPr>
              <p:nvPr/>
            </p:nvSpPr>
            <p:spPr bwMode="auto">
              <a:xfrm>
                <a:off x="4257" y="2418"/>
                <a:ext cx="11" cy="23"/>
              </a:xfrm>
              <a:custGeom>
                <a:avLst/>
                <a:gdLst/>
                <a:ahLst/>
                <a:cxnLst>
                  <a:cxn ang="0">
                    <a:pos x="0" y="0"/>
                  </a:cxn>
                  <a:cxn ang="0">
                    <a:pos x="5" y="5"/>
                  </a:cxn>
                  <a:cxn ang="0">
                    <a:pos x="0" y="9"/>
                  </a:cxn>
                  <a:cxn ang="0">
                    <a:pos x="0" y="18"/>
                  </a:cxn>
                  <a:cxn ang="0">
                    <a:pos x="0" y="23"/>
                  </a:cxn>
                  <a:cxn ang="0">
                    <a:pos x="5" y="23"/>
                  </a:cxn>
                  <a:cxn ang="0">
                    <a:pos x="5" y="9"/>
                  </a:cxn>
                  <a:cxn ang="0">
                    <a:pos x="11" y="9"/>
                  </a:cxn>
                  <a:cxn ang="0">
                    <a:pos x="5" y="5"/>
                  </a:cxn>
                  <a:cxn ang="0">
                    <a:pos x="5" y="0"/>
                  </a:cxn>
                  <a:cxn ang="0">
                    <a:pos x="0" y="0"/>
                  </a:cxn>
                </a:cxnLst>
                <a:rect l="0" t="0" r="r" b="b"/>
                <a:pathLst>
                  <a:path w="11" h="23">
                    <a:moveTo>
                      <a:pt x="0" y="0"/>
                    </a:moveTo>
                    <a:lnTo>
                      <a:pt x="5" y="5"/>
                    </a:lnTo>
                    <a:lnTo>
                      <a:pt x="0" y="9"/>
                    </a:lnTo>
                    <a:lnTo>
                      <a:pt x="0" y="18"/>
                    </a:lnTo>
                    <a:lnTo>
                      <a:pt x="0" y="23"/>
                    </a:lnTo>
                    <a:lnTo>
                      <a:pt x="5" y="23"/>
                    </a:lnTo>
                    <a:lnTo>
                      <a:pt x="5" y="9"/>
                    </a:lnTo>
                    <a:lnTo>
                      <a:pt x="11" y="9"/>
                    </a:lnTo>
                    <a:lnTo>
                      <a:pt x="5" y="5"/>
                    </a:lnTo>
                    <a:lnTo>
                      <a:pt x="5" y="0"/>
                    </a:lnTo>
                    <a:lnTo>
                      <a:pt x="0" y="0"/>
                    </a:lnTo>
                    <a:close/>
                  </a:path>
                </a:pathLst>
              </a:custGeom>
              <a:grpFill/>
              <a:ln w="9525">
                <a:solidFill>
                  <a:schemeClr val="bg1"/>
                </a:solidFill>
                <a:round/>
                <a:headEnd/>
                <a:tailEnd/>
              </a:ln>
            </p:spPr>
            <p:txBody>
              <a:bodyPr/>
              <a:lstStyle/>
              <a:p>
                <a:endParaRPr lang="it-IT"/>
              </a:p>
            </p:txBody>
          </p:sp>
          <p:sp>
            <p:nvSpPr>
              <p:cNvPr id="6710" name="Freeform 1576"/>
              <p:cNvSpPr>
                <a:spLocks/>
              </p:cNvSpPr>
              <p:nvPr/>
            </p:nvSpPr>
            <p:spPr bwMode="auto">
              <a:xfrm>
                <a:off x="4257" y="2418"/>
                <a:ext cx="11" cy="23"/>
              </a:xfrm>
              <a:custGeom>
                <a:avLst/>
                <a:gdLst/>
                <a:ahLst/>
                <a:cxnLst>
                  <a:cxn ang="0">
                    <a:pos x="0" y="0"/>
                  </a:cxn>
                  <a:cxn ang="0">
                    <a:pos x="5" y="5"/>
                  </a:cxn>
                  <a:cxn ang="0">
                    <a:pos x="0" y="9"/>
                  </a:cxn>
                  <a:cxn ang="0">
                    <a:pos x="0" y="18"/>
                  </a:cxn>
                  <a:cxn ang="0">
                    <a:pos x="0" y="23"/>
                  </a:cxn>
                  <a:cxn ang="0">
                    <a:pos x="5" y="23"/>
                  </a:cxn>
                  <a:cxn ang="0">
                    <a:pos x="5" y="9"/>
                  </a:cxn>
                  <a:cxn ang="0">
                    <a:pos x="11" y="9"/>
                  </a:cxn>
                  <a:cxn ang="0">
                    <a:pos x="5" y="5"/>
                  </a:cxn>
                  <a:cxn ang="0">
                    <a:pos x="5" y="0"/>
                  </a:cxn>
                  <a:cxn ang="0">
                    <a:pos x="0" y="0"/>
                  </a:cxn>
                </a:cxnLst>
                <a:rect l="0" t="0" r="r" b="b"/>
                <a:pathLst>
                  <a:path w="11" h="23">
                    <a:moveTo>
                      <a:pt x="0" y="0"/>
                    </a:moveTo>
                    <a:lnTo>
                      <a:pt x="5" y="5"/>
                    </a:lnTo>
                    <a:lnTo>
                      <a:pt x="0" y="9"/>
                    </a:lnTo>
                    <a:lnTo>
                      <a:pt x="0" y="18"/>
                    </a:lnTo>
                    <a:lnTo>
                      <a:pt x="0" y="23"/>
                    </a:lnTo>
                    <a:lnTo>
                      <a:pt x="5" y="23"/>
                    </a:lnTo>
                    <a:lnTo>
                      <a:pt x="5" y="9"/>
                    </a:lnTo>
                    <a:lnTo>
                      <a:pt x="11" y="9"/>
                    </a:lnTo>
                    <a:lnTo>
                      <a:pt x="5" y="5"/>
                    </a:lnTo>
                    <a:lnTo>
                      <a:pt x="5"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4711" name="Group 1580"/>
            <p:cNvGrpSpPr>
              <a:grpSpLocks/>
            </p:cNvGrpSpPr>
            <p:nvPr/>
          </p:nvGrpSpPr>
          <p:grpSpPr bwMode="auto">
            <a:xfrm>
              <a:off x="6847620" y="5228687"/>
              <a:ext cx="18451" cy="34520"/>
              <a:chOff x="4257" y="2418"/>
              <a:chExt cx="11" cy="23"/>
            </a:xfrm>
            <a:solidFill>
              <a:schemeClr val="bg1">
                <a:lumMod val="75000"/>
              </a:schemeClr>
            </a:solidFill>
          </p:grpSpPr>
          <p:sp>
            <p:nvSpPr>
              <p:cNvPr id="6707" name="Freeform 1578"/>
              <p:cNvSpPr>
                <a:spLocks/>
              </p:cNvSpPr>
              <p:nvPr/>
            </p:nvSpPr>
            <p:spPr bwMode="auto">
              <a:xfrm>
                <a:off x="4257" y="2418"/>
                <a:ext cx="11" cy="23"/>
              </a:xfrm>
              <a:custGeom>
                <a:avLst/>
                <a:gdLst/>
                <a:ahLst/>
                <a:cxnLst>
                  <a:cxn ang="0">
                    <a:pos x="0" y="0"/>
                  </a:cxn>
                  <a:cxn ang="0">
                    <a:pos x="5" y="5"/>
                  </a:cxn>
                  <a:cxn ang="0">
                    <a:pos x="0" y="9"/>
                  </a:cxn>
                  <a:cxn ang="0">
                    <a:pos x="0" y="18"/>
                  </a:cxn>
                  <a:cxn ang="0">
                    <a:pos x="0" y="23"/>
                  </a:cxn>
                  <a:cxn ang="0">
                    <a:pos x="5" y="23"/>
                  </a:cxn>
                  <a:cxn ang="0">
                    <a:pos x="5" y="9"/>
                  </a:cxn>
                  <a:cxn ang="0">
                    <a:pos x="11" y="9"/>
                  </a:cxn>
                  <a:cxn ang="0">
                    <a:pos x="5" y="5"/>
                  </a:cxn>
                  <a:cxn ang="0">
                    <a:pos x="5" y="0"/>
                  </a:cxn>
                  <a:cxn ang="0">
                    <a:pos x="0" y="0"/>
                  </a:cxn>
                </a:cxnLst>
                <a:rect l="0" t="0" r="r" b="b"/>
                <a:pathLst>
                  <a:path w="11" h="23">
                    <a:moveTo>
                      <a:pt x="0" y="0"/>
                    </a:moveTo>
                    <a:lnTo>
                      <a:pt x="5" y="5"/>
                    </a:lnTo>
                    <a:lnTo>
                      <a:pt x="0" y="9"/>
                    </a:lnTo>
                    <a:lnTo>
                      <a:pt x="0" y="18"/>
                    </a:lnTo>
                    <a:lnTo>
                      <a:pt x="0" y="23"/>
                    </a:lnTo>
                    <a:lnTo>
                      <a:pt x="5" y="23"/>
                    </a:lnTo>
                    <a:lnTo>
                      <a:pt x="5" y="9"/>
                    </a:lnTo>
                    <a:lnTo>
                      <a:pt x="11" y="9"/>
                    </a:lnTo>
                    <a:lnTo>
                      <a:pt x="5" y="5"/>
                    </a:lnTo>
                    <a:lnTo>
                      <a:pt x="5" y="0"/>
                    </a:lnTo>
                    <a:lnTo>
                      <a:pt x="0" y="0"/>
                    </a:lnTo>
                    <a:close/>
                  </a:path>
                </a:pathLst>
              </a:custGeom>
              <a:grpFill/>
              <a:ln w="9525">
                <a:solidFill>
                  <a:schemeClr val="bg1"/>
                </a:solidFill>
                <a:round/>
                <a:headEnd/>
                <a:tailEnd/>
              </a:ln>
            </p:spPr>
            <p:txBody>
              <a:bodyPr/>
              <a:lstStyle/>
              <a:p>
                <a:endParaRPr lang="it-IT"/>
              </a:p>
            </p:txBody>
          </p:sp>
          <p:sp>
            <p:nvSpPr>
              <p:cNvPr id="6708" name="Freeform 1579"/>
              <p:cNvSpPr>
                <a:spLocks/>
              </p:cNvSpPr>
              <p:nvPr/>
            </p:nvSpPr>
            <p:spPr bwMode="auto">
              <a:xfrm>
                <a:off x="4257" y="2418"/>
                <a:ext cx="11" cy="23"/>
              </a:xfrm>
              <a:custGeom>
                <a:avLst/>
                <a:gdLst/>
                <a:ahLst/>
                <a:cxnLst>
                  <a:cxn ang="0">
                    <a:pos x="0" y="0"/>
                  </a:cxn>
                  <a:cxn ang="0">
                    <a:pos x="5" y="5"/>
                  </a:cxn>
                  <a:cxn ang="0">
                    <a:pos x="0" y="9"/>
                  </a:cxn>
                  <a:cxn ang="0">
                    <a:pos x="0" y="18"/>
                  </a:cxn>
                  <a:cxn ang="0">
                    <a:pos x="0" y="23"/>
                  </a:cxn>
                  <a:cxn ang="0">
                    <a:pos x="5" y="23"/>
                  </a:cxn>
                  <a:cxn ang="0">
                    <a:pos x="5" y="9"/>
                  </a:cxn>
                  <a:cxn ang="0">
                    <a:pos x="11" y="9"/>
                  </a:cxn>
                  <a:cxn ang="0">
                    <a:pos x="5" y="5"/>
                  </a:cxn>
                  <a:cxn ang="0">
                    <a:pos x="5" y="0"/>
                  </a:cxn>
                  <a:cxn ang="0">
                    <a:pos x="0" y="0"/>
                  </a:cxn>
                </a:cxnLst>
                <a:rect l="0" t="0" r="r" b="b"/>
                <a:pathLst>
                  <a:path w="11" h="23">
                    <a:moveTo>
                      <a:pt x="0" y="0"/>
                    </a:moveTo>
                    <a:lnTo>
                      <a:pt x="5" y="5"/>
                    </a:lnTo>
                    <a:lnTo>
                      <a:pt x="0" y="9"/>
                    </a:lnTo>
                    <a:lnTo>
                      <a:pt x="0" y="18"/>
                    </a:lnTo>
                    <a:lnTo>
                      <a:pt x="0" y="23"/>
                    </a:lnTo>
                    <a:lnTo>
                      <a:pt x="5" y="23"/>
                    </a:lnTo>
                    <a:lnTo>
                      <a:pt x="5" y="9"/>
                    </a:lnTo>
                    <a:lnTo>
                      <a:pt x="11" y="9"/>
                    </a:lnTo>
                    <a:lnTo>
                      <a:pt x="5" y="5"/>
                    </a:lnTo>
                    <a:lnTo>
                      <a:pt x="5" y="0"/>
                    </a:lnTo>
                    <a:lnTo>
                      <a:pt x="0" y="0"/>
                    </a:lnTo>
                  </a:path>
                </a:pathLst>
              </a:custGeom>
              <a:grpFill/>
              <a:ln w="4763" cap="rnd">
                <a:solidFill>
                  <a:schemeClr val="bg1"/>
                </a:solidFill>
                <a:prstDash val="solid"/>
                <a:round/>
                <a:headEnd/>
                <a:tailEnd/>
              </a:ln>
            </p:spPr>
            <p:txBody>
              <a:bodyPr/>
              <a:lstStyle/>
              <a:p>
                <a:endParaRPr lang="it-IT"/>
              </a:p>
            </p:txBody>
          </p:sp>
        </p:grpSp>
        <p:grpSp>
          <p:nvGrpSpPr>
            <p:cNvPr id="4712" name="Group 1583"/>
            <p:cNvGrpSpPr>
              <a:grpSpLocks/>
            </p:cNvGrpSpPr>
            <p:nvPr/>
          </p:nvGrpSpPr>
          <p:grpSpPr bwMode="auto">
            <a:xfrm>
              <a:off x="6802330" y="5236191"/>
              <a:ext cx="45289" cy="42024"/>
              <a:chOff x="4230" y="2423"/>
              <a:chExt cx="27" cy="28"/>
            </a:xfrm>
            <a:solidFill>
              <a:schemeClr val="bg1">
                <a:lumMod val="75000"/>
              </a:schemeClr>
            </a:solidFill>
          </p:grpSpPr>
          <p:sp>
            <p:nvSpPr>
              <p:cNvPr id="6705" name="Freeform 1581"/>
              <p:cNvSpPr>
                <a:spLocks/>
              </p:cNvSpPr>
              <p:nvPr/>
            </p:nvSpPr>
            <p:spPr bwMode="auto">
              <a:xfrm>
                <a:off x="4230" y="2423"/>
                <a:ext cx="27" cy="28"/>
              </a:xfrm>
              <a:custGeom>
                <a:avLst/>
                <a:gdLst/>
                <a:ahLst/>
                <a:cxnLst>
                  <a:cxn ang="0">
                    <a:pos x="0" y="13"/>
                  </a:cxn>
                  <a:cxn ang="0">
                    <a:pos x="6" y="13"/>
                  </a:cxn>
                  <a:cxn ang="0">
                    <a:pos x="6" y="18"/>
                  </a:cxn>
                  <a:cxn ang="0">
                    <a:pos x="11" y="28"/>
                  </a:cxn>
                  <a:cxn ang="0">
                    <a:pos x="11" y="23"/>
                  </a:cxn>
                  <a:cxn ang="0">
                    <a:pos x="11" y="18"/>
                  </a:cxn>
                  <a:cxn ang="0">
                    <a:pos x="27" y="23"/>
                  </a:cxn>
                  <a:cxn ang="0">
                    <a:pos x="27" y="18"/>
                  </a:cxn>
                  <a:cxn ang="0">
                    <a:pos x="21" y="18"/>
                  </a:cxn>
                  <a:cxn ang="0">
                    <a:pos x="21" y="4"/>
                  </a:cxn>
                  <a:cxn ang="0">
                    <a:pos x="11" y="13"/>
                  </a:cxn>
                  <a:cxn ang="0">
                    <a:pos x="11" y="4"/>
                  </a:cxn>
                  <a:cxn ang="0">
                    <a:pos x="6" y="0"/>
                  </a:cxn>
                  <a:cxn ang="0">
                    <a:pos x="0" y="0"/>
                  </a:cxn>
                  <a:cxn ang="0">
                    <a:pos x="0" y="13"/>
                  </a:cxn>
                </a:cxnLst>
                <a:rect l="0" t="0" r="r" b="b"/>
                <a:pathLst>
                  <a:path w="27" h="28">
                    <a:moveTo>
                      <a:pt x="0" y="13"/>
                    </a:moveTo>
                    <a:lnTo>
                      <a:pt x="6" y="13"/>
                    </a:lnTo>
                    <a:lnTo>
                      <a:pt x="6" y="18"/>
                    </a:lnTo>
                    <a:lnTo>
                      <a:pt x="11" y="28"/>
                    </a:lnTo>
                    <a:lnTo>
                      <a:pt x="11" y="23"/>
                    </a:lnTo>
                    <a:lnTo>
                      <a:pt x="11" y="18"/>
                    </a:lnTo>
                    <a:lnTo>
                      <a:pt x="27" y="23"/>
                    </a:lnTo>
                    <a:lnTo>
                      <a:pt x="27" y="18"/>
                    </a:lnTo>
                    <a:lnTo>
                      <a:pt x="21" y="18"/>
                    </a:lnTo>
                    <a:lnTo>
                      <a:pt x="21" y="4"/>
                    </a:lnTo>
                    <a:lnTo>
                      <a:pt x="11" y="13"/>
                    </a:lnTo>
                    <a:lnTo>
                      <a:pt x="11" y="4"/>
                    </a:lnTo>
                    <a:lnTo>
                      <a:pt x="6" y="0"/>
                    </a:lnTo>
                    <a:lnTo>
                      <a:pt x="0" y="0"/>
                    </a:lnTo>
                    <a:lnTo>
                      <a:pt x="0" y="13"/>
                    </a:lnTo>
                    <a:close/>
                  </a:path>
                </a:pathLst>
              </a:custGeom>
              <a:grpFill/>
              <a:ln w="9525">
                <a:solidFill>
                  <a:schemeClr val="bg1"/>
                </a:solidFill>
                <a:round/>
                <a:headEnd/>
                <a:tailEnd/>
              </a:ln>
            </p:spPr>
            <p:txBody>
              <a:bodyPr/>
              <a:lstStyle/>
              <a:p>
                <a:endParaRPr lang="it-IT"/>
              </a:p>
            </p:txBody>
          </p:sp>
          <p:sp>
            <p:nvSpPr>
              <p:cNvPr id="6706" name="Freeform 1582"/>
              <p:cNvSpPr>
                <a:spLocks/>
              </p:cNvSpPr>
              <p:nvPr/>
            </p:nvSpPr>
            <p:spPr bwMode="auto">
              <a:xfrm>
                <a:off x="4230" y="2423"/>
                <a:ext cx="27" cy="28"/>
              </a:xfrm>
              <a:custGeom>
                <a:avLst/>
                <a:gdLst/>
                <a:ahLst/>
                <a:cxnLst>
                  <a:cxn ang="0">
                    <a:pos x="0" y="13"/>
                  </a:cxn>
                  <a:cxn ang="0">
                    <a:pos x="6" y="13"/>
                  </a:cxn>
                  <a:cxn ang="0">
                    <a:pos x="6" y="18"/>
                  </a:cxn>
                  <a:cxn ang="0">
                    <a:pos x="11" y="28"/>
                  </a:cxn>
                  <a:cxn ang="0">
                    <a:pos x="11" y="23"/>
                  </a:cxn>
                  <a:cxn ang="0">
                    <a:pos x="11" y="18"/>
                  </a:cxn>
                  <a:cxn ang="0">
                    <a:pos x="27" y="23"/>
                  </a:cxn>
                  <a:cxn ang="0">
                    <a:pos x="27" y="18"/>
                  </a:cxn>
                  <a:cxn ang="0">
                    <a:pos x="21" y="18"/>
                  </a:cxn>
                  <a:cxn ang="0">
                    <a:pos x="21" y="4"/>
                  </a:cxn>
                  <a:cxn ang="0">
                    <a:pos x="11" y="13"/>
                  </a:cxn>
                  <a:cxn ang="0">
                    <a:pos x="11" y="4"/>
                  </a:cxn>
                  <a:cxn ang="0">
                    <a:pos x="6" y="0"/>
                  </a:cxn>
                  <a:cxn ang="0">
                    <a:pos x="0" y="0"/>
                  </a:cxn>
                  <a:cxn ang="0">
                    <a:pos x="0" y="13"/>
                  </a:cxn>
                </a:cxnLst>
                <a:rect l="0" t="0" r="r" b="b"/>
                <a:pathLst>
                  <a:path w="27" h="28">
                    <a:moveTo>
                      <a:pt x="0" y="13"/>
                    </a:moveTo>
                    <a:lnTo>
                      <a:pt x="6" y="13"/>
                    </a:lnTo>
                    <a:lnTo>
                      <a:pt x="6" y="18"/>
                    </a:lnTo>
                    <a:lnTo>
                      <a:pt x="11" y="28"/>
                    </a:lnTo>
                    <a:lnTo>
                      <a:pt x="11" y="23"/>
                    </a:lnTo>
                    <a:lnTo>
                      <a:pt x="11" y="18"/>
                    </a:lnTo>
                    <a:lnTo>
                      <a:pt x="27" y="23"/>
                    </a:lnTo>
                    <a:lnTo>
                      <a:pt x="27" y="18"/>
                    </a:lnTo>
                    <a:lnTo>
                      <a:pt x="21" y="18"/>
                    </a:lnTo>
                    <a:lnTo>
                      <a:pt x="21" y="4"/>
                    </a:lnTo>
                    <a:lnTo>
                      <a:pt x="11" y="13"/>
                    </a:lnTo>
                    <a:lnTo>
                      <a:pt x="11" y="4"/>
                    </a:lnTo>
                    <a:lnTo>
                      <a:pt x="6" y="0"/>
                    </a:lnTo>
                    <a:lnTo>
                      <a:pt x="0" y="0"/>
                    </a:lnTo>
                    <a:lnTo>
                      <a:pt x="0" y="13"/>
                    </a:lnTo>
                    <a:close/>
                  </a:path>
                </a:pathLst>
              </a:custGeom>
              <a:grpFill/>
              <a:ln w="4763" cap="rnd">
                <a:solidFill>
                  <a:schemeClr val="bg1"/>
                </a:solidFill>
                <a:prstDash val="solid"/>
                <a:round/>
                <a:headEnd/>
                <a:tailEnd/>
              </a:ln>
            </p:spPr>
            <p:txBody>
              <a:bodyPr/>
              <a:lstStyle/>
              <a:p>
                <a:endParaRPr lang="it-IT"/>
              </a:p>
            </p:txBody>
          </p:sp>
        </p:grpSp>
        <p:grpSp>
          <p:nvGrpSpPr>
            <p:cNvPr id="4713" name="Group 1586"/>
            <p:cNvGrpSpPr>
              <a:grpSpLocks/>
            </p:cNvGrpSpPr>
            <p:nvPr/>
          </p:nvGrpSpPr>
          <p:grpSpPr bwMode="auto">
            <a:xfrm>
              <a:off x="6802330" y="5236191"/>
              <a:ext cx="45289" cy="42024"/>
              <a:chOff x="4230" y="2423"/>
              <a:chExt cx="27" cy="28"/>
            </a:xfrm>
            <a:solidFill>
              <a:schemeClr val="bg1">
                <a:lumMod val="75000"/>
              </a:schemeClr>
            </a:solidFill>
          </p:grpSpPr>
          <p:sp>
            <p:nvSpPr>
              <p:cNvPr id="6703" name="Freeform 1584"/>
              <p:cNvSpPr>
                <a:spLocks/>
              </p:cNvSpPr>
              <p:nvPr/>
            </p:nvSpPr>
            <p:spPr bwMode="auto">
              <a:xfrm>
                <a:off x="4230" y="2423"/>
                <a:ext cx="27" cy="28"/>
              </a:xfrm>
              <a:custGeom>
                <a:avLst/>
                <a:gdLst/>
                <a:ahLst/>
                <a:cxnLst>
                  <a:cxn ang="0">
                    <a:pos x="0" y="13"/>
                  </a:cxn>
                  <a:cxn ang="0">
                    <a:pos x="6" y="13"/>
                  </a:cxn>
                  <a:cxn ang="0">
                    <a:pos x="6" y="18"/>
                  </a:cxn>
                  <a:cxn ang="0">
                    <a:pos x="11" y="28"/>
                  </a:cxn>
                  <a:cxn ang="0">
                    <a:pos x="11" y="23"/>
                  </a:cxn>
                  <a:cxn ang="0">
                    <a:pos x="11" y="18"/>
                  </a:cxn>
                  <a:cxn ang="0">
                    <a:pos x="27" y="23"/>
                  </a:cxn>
                  <a:cxn ang="0">
                    <a:pos x="27" y="18"/>
                  </a:cxn>
                  <a:cxn ang="0">
                    <a:pos x="21" y="18"/>
                  </a:cxn>
                  <a:cxn ang="0">
                    <a:pos x="21" y="4"/>
                  </a:cxn>
                  <a:cxn ang="0">
                    <a:pos x="11" y="13"/>
                  </a:cxn>
                  <a:cxn ang="0">
                    <a:pos x="11" y="4"/>
                  </a:cxn>
                  <a:cxn ang="0">
                    <a:pos x="6" y="0"/>
                  </a:cxn>
                  <a:cxn ang="0">
                    <a:pos x="0" y="0"/>
                  </a:cxn>
                  <a:cxn ang="0">
                    <a:pos x="0" y="13"/>
                  </a:cxn>
                </a:cxnLst>
                <a:rect l="0" t="0" r="r" b="b"/>
                <a:pathLst>
                  <a:path w="27" h="28">
                    <a:moveTo>
                      <a:pt x="0" y="13"/>
                    </a:moveTo>
                    <a:lnTo>
                      <a:pt x="6" y="13"/>
                    </a:lnTo>
                    <a:lnTo>
                      <a:pt x="6" y="18"/>
                    </a:lnTo>
                    <a:lnTo>
                      <a:pt x="11" y="28"/>
                    </a:lnTo>
                    <a:lnTo>
                      <a:pt x="11" y="23"/>
                    </a:lnTo>
                    <a:lnTo>
                      <a:pt x="11" y="18"/>
                    </a:lnTo>
                    <a:lnTo>
                      <a:pt x="27" y="23"/>
                    </a:lnTo>
                    <a:lnTo>
                      <a:pt x="27" y="18"/>
                    </a:lnTo>
                    <a:lnTo>
                      <a:pt x="21" y="18"/>
                    </a:lnTo>
                    <a:lnTo>
                      <a:pt x="21" y="4"/>
                    </a:lnTo>
                    <a:lnTo>
                      <a:pt x="11" y="13"/>
                    </a:lnTo>
                    <a:lnTo>
                      <a:pt x="11" y="4"/>
                    </a:lnTo>
                    <a:lnTo>
                      <a:pt x="6" y="0"/>
                    </a:lnTo>
                    <a:lnTo>
                      <a:pt x="0" y="0"/>
                    </a:lnTo>
                    <a:lnTo>
                      <a:pt x="0" y="13"/>
                    </a:lnTo>
                    <a:close/>
                  </a:path>
                </a:pathLst>
              </a:custGeom>
              <a:grpFill/>
              <a:ln w="9525">
                <a:solidFill>
                  <a:schemeClr val="bg1"/>
                </a:solidFill>
                <a:round/>
                <a:headEnd/>
                <a:tailEnd/>
              </a:ln>
            </p:spPr>
            <p:txBody>
              <a:bodyPr/>
              <a:lstStyle/>
              <a:p>
                <a:endParaRPr lang="it-IT"/>
              </a:p>
            </p:txBody>
          </p:sp>
          <p:sp>
            <p:nvSpPr>
              <p:cNvPr id="6704" name="Freeform 1585"/>
              <p:cNvSpPr>
                <a:spLocks/>
              </p:cNvSpPr>
              <p:nvPr/>
            </p:nvSpPr>
            <p:spPr bwMode="auto">
              <a:xfrm>
                <a:off x="4230" y="2423"/>
                <a:ext cx="27" cy="28"/>
              </a:xfrm>
              <a:custGeom>
                <a:avLst/>
                <a:gdLst/>
                <a:ahLst/>
                <a:cxnLst>
                  <a:cxn ang="0">
                    <a:pos x="0" y="13"/>
                  </a:cxn>
                  <a:cxn ang="0">
                    <a:pos x="6" y="13"/>
                  </a:cxn>
                  <a:cxn ang="0">
                    <a:pos x="6" y="18"/>
                  </a:cxn>
                  <a:cxn ang="0">
                    <a:pos x="11" y="28"/>
                  </a:cxn>
                  <a:cxn ang="0">
                    <a:pos x="11" y="23"/>
                  </a:cxn>
                  <a:cxn ang="0">
                    <a:pos x="11" y="18"/>
                  </a:cxn>
                  <a:cxn ang="0">
                    <a:pos x="27" y="23"/>
                  </a:cxn>
                  <a:cxn ang="0">
                    <a:pos x="27" y="18"/>
                  </a:cxn>
                  <a:cxn ang="0">
                    <a:pos x="21" y="18"/>
                  </a:cxn>
                  <a:cxn ang="0">
                    <a:pos x="21" y="4"/>
                  </a:cxn>
                  <a:cxn ang="0">
                    <a:pos x="11" y="13"/>
                  </a:cxn>
                  <a:cxn ang="0">
                    <a:pos x="11" y="4"/>
                  </a:cxn>
                  <a:cxn ang="0">
                    <a:pos x="6" y="0"/>
                  </a:cxn>
                  <a:cxn ang="0">
                    <a:pos x="0" y="0"/>
                  </a:cxn>
                  <a:cxn ang="0">
                    <a:pos x="0" y="13"/>
                  </a:cxn>
                </a:cxnLst>
                <a:rect l="0" t="0" r="r" b="b"/>
                <a:pathLst>
                  <a:path w="27" h="28">
                    <a:moveTo>
                      <a:pt x="0" y="13"/>
                    </a:moveTo>
                    <a:lnTo>
                      <a:pt x="6" y="13"/>
                    </a:lnTo>
                    <a:lnTo>
                      <a:pt x="6" y="18"/>
                    </a:lnTo>
                    <a:lnTo>
                      <a:pt x="11" y="28"/>
                    </a:lnTo>
                    <a:lnTo>
                      <a:pt x="11" y="23"/>
                    </a:lnTo>
                    <a:lnTo>
                      <a:pt x="11" y="18"/>
                    </a:lnTo>
                    <a:lnTo>
                      <a:pt x="27" y="23"/>
                    </a:lnTo>
                    <a:lnTo>
                      <a:pt x="27" y="18"/>
                    </a:lnTo>
                    <a:lnTo>
                      <a:pt x="21" y="18"/>
                    </a:lnTo>
                    <a:lnTo>
                      <a:pt x="21" y="4"/>
                    </a:lnTo>
                    <a:lnTo>
                      <a:pt x="11" y="13"/>
                    </a:lnTo>
                    <a:lnTo>
                      <a:pt x="11" y="4"/>
                    </a:lnTo>
                    <a:lnTo>
                      <a:pt x="6" y="0"/>
                    </a:lnTo>
                    <a:lnTo>
                      <a:pt x="0" y="0"/>
                    </a:lnTo>
                    <a:lnTo>
                      <a:pt x="0" y="13"/>
                    </a:lnTo>
                  </a:path>
                </a:pathLst>
              </a:custGeom>
              <a:grpFill/>
              <a:ln w="4763" cap="rnd">
                <a:solidFill>
                  <a:schemeClr val="bg1"/>
                </a:solidFill>
                <a:prstDash val="solid"/>
                <a:round/>
                <a:headEnd/>
                <a:tailEnd/>
              </a:ln>
            </p:spPr>
            <p:txBody>
              <a:bodyPr/>
              <a:lstStyle/>
              <a:p>
                <a:endParaRPr lang="it-IT"/>
              </a:p>
            </p:txBody>
          </p:sp>
        </p:grpSp>
        <p:grpSp>
          <p:nvGrpSpPr>
            <p:cNvPr id="4714" name="Group 1589"/>
            <p:cNvGrpSpPr>
              <a:grpSpLocks/>
            </p:cNvGrpSpPr>
            <p:nvPr/>
          </p:nvGrpSpPr>
          <p:grpSpPr bwMode="auto">
            <a:xfrm>
              <a:off x="6802330" y="5263207"/>
              <a:ext cx="70450" cy="57034"/>
              <a:chOff x="4230" y="2441"/>
              <a:chExt cx="42" cy="38"/>
            </a:xfrm>
            <a:solidFill>
              <a:schemeClr val="bg1">
                <a:lumMod val="75000"/>
              </a:schemeClr>
            </a:solidFill>
          </p:grpSpPr>
          <p:sp>
            <p:nvSpPr>
              <p:cNvPr id="6701" name="Freeform 1587"/>
              <p:cNvSpPr>
                <a:spLocks/>
              </p:cNvSpPr>
              <p:nvPr/>
            </p:nvSpPr>
            <p:spPr bwMode="auto">
              <a:xfrm>
                <a:off x="4230" y="2441"/>
                <a:ext cx="42" cy="38"/>
              </a:xfrm>
              <a:custGeom>
                <a:avLst/>
                <a:gdLst/>
                <a:ahLst/>
                <a:cxnLst>
                  <a:cxn ang="0">
                    <a:pos x="0" y="28"/>
                  </a:cxn>
                  <a:cxn ang="0">
                    <a:pos x="6" y="23"/>
                  </a:cxn>
                  <a:cxn ang="0">
                    <a:pos x="11" y="23"/>
                  </a:cxn>
                  <a:cxn ang="0">
                    <a:pos x="21" y="23"/>
                  </a:cxn>
                  <a:cxn ang="0">
                    <a:pos x="27" y="23"/>
                  </a:cxn>
                  <a:cxn ang="0">
                    <a:pos x="21" y="33"/>
                  </a:cxn>
                  <a:cxn ang="0">
                    <a:pos x="32" y="38"/>
                  </a:cxn>
                  <a:cxn ang="0">
                    <a:pos x="37" y="33"/>
                  </a:cxn>
                  <a:cxn ang="0">
                    <a:pos x="32" y="28"/>
                  </a:cxn>
                  <a:cxn ang="0">
                    <a:pos x="37" y="23"/>
                  </a:cxn>
                  <a:cxn ang="0">
                    <a:pos x="42" y="33"/>
                  </a:cxn>
                  <a:cxn ang="0">
                    <a:pos x="42" y="23"/>
                  </a:cxn>
                  <a:cxn ang="0">
                    <a:pos x="42" y="10"/>
                  </a:cxn>
                  <a:cxn ang="0">
                    <a:pos x="32" y="0"/>
                  </a:cxn>
                  <a:cxn ang="0">
                    <a:pos x="32" y="10"/>
                  </a:cxn>
                  <a:cxn ang="0">
                    <a:pos x="27" y="10"/>
                  </a:cxn>
                  <a:cxn ang="0">
                    <a:pos x="21" y="14"/>
                  </a:cxn>
                  <a:cxn ang="0">
                    <a:pos x="11" y="10"/>
                  </a:cxn>
                  <a:cxn ang="0">
                    <a:pos x="0" y="23"/>
                  </a:cxn>
                  <a:cxn ang="0">
                    <a:pos x="0" y="28"/>
                  </a:cxn>
                </a:cxnLst>
                <a:rect l="0" t="0" r="r" b="b"/>
                <a:pathLst>
                  <a:path w="42" h="38">
                    <a:moveTo>
                      <a:pt x="0" y="28"/>
                    </a:moveTo>
                    <a:lnTo>
                      <a:pt x="6" y="23"/>
                    </a:lnTo>
                    <a:lnTo>
                      <a:pt x="11" y="23"/>
                    </a:lnTo>
                    <a:lnTo>
                      <a:pt x="21" y="23"/>
                    </a:lnTo>
                    <a:lnTo>
                      <a:pt x="27" y="23"/>
                    </a:lnTo>
                    <a:lnTo>
                      <a:pt x="21" y="33"/>
                    </a:lnTo>
                    <a:lnTo>
                      <a:pt x="32" y="38"/>
                    </a:lnTo>
                    <a:lnTo>
                      <a:pt x="37" y="33"/>
                    </a:lnTo>
                    <a:lnTo>
                      <a:pt x="32" y="28"/>
                    </a:lnTo>
                    <a:lnTo>
                      <a:pt x="37" y="23"/>
                    </a:lnTo>
                    <a:lnTo>
                      <a:pt x="42" y="33"/>
                    </a:lnTo>
                    <a:lnTo>
                      <a:pt x="42" y="23"/>
                    </a:lnTo>
                    <a:lnTo>
                      <a:pt x="42" y="10"/>
                    </a:lnTo>
                    <a:lnTo>
                      <a:pt x="32" y="0"/>
                    </a:lnTo>
                    <a:lnTo>
                      <a:pt x="32" y="10"/>
                    </a:lnTo>
                    <a:lnTo>
                      <a:pt x="27" y="10"/>
                    </a:lnTo>
                    <a:lnTo>
                      <a:pt x="21" y="14"/>
                    </a:lnTo>
                    <a:lnTo>
                      <a:pt x="11" y="10"/>
                    </a:lnTo>
                    <a:lnTo>
                      <a:pt x="0" y="23"/>
                    </a:lnTo>
                    <a:lnTo>
                      <a:pt x="0" y="28"/>
                    </a:lnTo>
                    <a:close/>
                  </a:path>
                </a:pathLst>
              </a:custGeom>
              <a:grpFill/>
              <a:ln w="9525">
                <a:solidFill>
                  <a:schemeClr val="bg1"/>
                </a:solidFill>
                <a:round/>
                <a:headEnd/>
                <a:tailEnd/>
              </a:ln>
            </p:spPr>
            <p:txBody>
              <a:bodyPr/>
              <a:lstStyle/>
              <a:p>
                <a:endParaRPr lang="it-IT"/>
              </a:p>
            </p:txBody>
          </p:sp>
          <p:sp>
            <p:nvSpPr>
              <p:cNvPr id="6702" name="Freeform 1588"/>
              <p:cNvSpPr>
                <a:spLocks/>
              </p:cNvSpPr>
              <p:nvPr/>
            </p:nvSpPr>
            <p:spPr bwMode="auto">
              <a:xfrm>
                <a:off x="4230" y="2441"/>
                <a:ext cx="42" cy="38"/>
              </a:xfrm>
              <a:custGeom>
                <a:avLst/>
                <a:gdLst/>
                <a:ahLst/>
                <a:cxnLst>
                  <a:cxn ang="0">
                    <a:pos x="0" y="28"/>
                  </a:cxn>
                  <a:cxn ang="0">
                    <a:pos x="6" y="23"/>
                  </a:cxn>
                  <a:cxn ang="0">
                    <a:pos x="11" y="23"/>
                  </a:cxn>
                  <a:cxn ang="0">
                    <a:pos x="21" y="23"/>
                  </a:cxn>
                  <a:cxn ang="0">
                    <a:pos x="27" y="23"/>
                  </a:cxn>
                  <a:cxn ang="0">
                    <a:pos x="21" y="33"/>
                  </a:cxn>
                  <a:cxn ang="0">
                    <a:pos x="32" y="38"/>
                  </a:cxn>
                  <a:cxn ang="0">
                    <a:pos x="37" y="33"/>
                  </a:cxn>
                  <a:cxn ang="0">
                    <a:pos x="32" y="28"/>
                  </a:cxn>
                  <a:cxn ang="0">
                    <a:pos x="37" y="23"/>
                  </a:cxn>
                  <a:cxn ang="0">
                    <a:pos x="42" y="33"/>
                  </a:cxn>
                  <a:cxn ang="0">
                    <a:pos x="42" y="23"/>
                  </a:cxn>
                  <a:cxn ang="0">
                    <a:pos x="42" y="10"/>
                  </a:cxn>
                  <a:cxn ang="0">
                    <a:pos x="32" y="0"/>
                  </a:cxn>
                  <a:cxn ang="0">
                    <a:pos x="32" y="10"/>
                  </a:cxn>
                  <a:cxn ang="0">
                    <a:pos x="27" y="10"/>
                  </a:cxn>
                  <a:cxn ang="0">
                    <a:pos x="21" y="14"/>
                  </a:cxn>
                  <a:cxn ang="0">
                    <a:pos x="11" y="10"/>
                  </a:cxn>
                  <a:cxn ang="0">
                    <a:pos x="0" y="23"/>
                  </a:cxn>
                  <a:cxn ang="0">
                    <a:pos x="0" y="28"/>
                  </a:cxn>
                </a:cxnLst>
                <a:rect l="0" t="0" r="r" b="b"/>
                <a:pathLst>
                  <a:path w="42" h="38">
                    <a:moveTo>
                      <a:pt x="0" y="28"/>
                    </a:moveTo>
                    <a:lnTo>
                      <a:pt x="6" y="23"/>
                    </a:lnTo>
                    <a:lnTo>
                      <a:pt x="11" y="23"/>
                    </a:lnTo>
                    <a:lnTo>
                      <a:pt x="21" y="23"/>
                    </a:lnTo>
                    <a:lnTo>
                      <a:pt x="27" y="23"/>
                    </a:lnTo>
                    <a:lnTo>
                      <a:pt x="21" y="33"/>
                    </a:lnTo>
                    <a:lnTo>
                      <a:pt x="32" y="38"/>
                    </a:lnTo>
                    <a:lnTo>
                      <a:pt x="37" y="33"/>
                    </a:lnTo>
                    <a:lnTo>
                      <a:pt x="32" y="28"/>
                    </a:lnTo>
                    <a:lnTo>
                      <a:pt x="37" y="23"/>
                    </a:lnTo>
                    <a:lnTo>
                      <a:pt x="42" y="33"/>
                    </a:lnTo>
                    <a:lnTo>
                      <a:pt x="42" y="23"/>
                    </a:lnTo>
                    <a:lnTo>
                      <a:pt x="42" y="10"/>
                    </a:lnTo>
                    <a:lnTo>
                      <a:pt x="32" y="0"/>
                    </a:lnTo>
                    <a:lnTo>
                      <a:pt x="32" y="10"/>
                    </a:lnTo>
                    <a:lnTo>
                      <a:pt x="27" y="10"/>
                    </a:lnTo>
                    <a:lnTo>
                      <a:pt x="21" y="14"/>
                    </a:lnTo>
                    <a:lnTo>
                      <a:pt x="11" y="10"/>
                    </a:lnTo>
                    <a:lnTo>
                      <a:pt x="0" y="23"/>
                    </a:lnTo>
                    <a:lnTo>
                      <a:pt x="0" y="28"/>
                    </a:lnTo>
                    <a:close/>
                  </a:path>
                </a:pathLst>
              </a:custGeom>
              <a:grpFill/>
              <a:ln w="4763" cap="rnd">
                <a:solidFill>
                  <a:schemeClr val="bg1"/>
                </a:solidFill>
                <a:prstDash val="solid"/>
                <a:round/>
                <a:headEnd/>
                <a:tailEnd/>
              </a:ln>
            </p:spPr>
            <p:txBody>
              <a:bodyPr/>
              <a:lstStyle/>
              <a:p>
                <a:endParaRPr lang="it-IT"/>
              </a:p>
            </p:txBody>
          </p:sp>
        </p:grpSp>
        <p:grpSp>
          <p:nvGrpSpPr>
            <p:cNvPr id="4715" name="Group 1592"/>
            <p:cNvGrpSpPr>
              <a:grpSpLocks/>
            </p:cNvGrpSpPr>
            <p:nvPr/>
          </p:nvGrpSpPr>
          <p:grpSpPr bwMode="auto">
            <a:xfrm>
              <a:off x="6802330" y="5263207"/>
              <a:ext cx="70450" cy="57034"/>
              <a:chOff x="4230" y="2441"/>
              <a:chExt cx="42" cy="38"/>
            </a:xfrm>
            <a:solidFill>
              <a:schemeClr val="bg1">
                <a:lumMod val="75000"/>
              </a:schemeClr>
            </a:solidFill>
          </p:grpSpPr>
          <p:sp>
            <p:nvSpPr>
              <p:cNvPr id="6699" name="Freeform 1590"/>
              <p:cNvSpPr>
                <a:spLocks/>
              </p:cNvSpPr>
              <p:nvPr/>
            </p:nvSpPr>
            <p:spPr bwMode="auto">
              <a:xfrm>
                <a:off x="4230" y="2441"/>
                <a:ext cx="42" cy="38"/>
              </a:xfrm>
              <a:custGeom>
                <a:avLst/>
                <a:gdLst/>
                <a:ahLst/>
                <a:cxnLst>
                  <a:cxn ang="0">
                    <a:pos x="0" y="28"/>
                  </a:cxn>
                  <a:cxn ang="0">
                    <a:pos x="6" y="23"/>
                  </a:cxn>
                  <a:cxn ang="0">
                    <a:pos x="11" y="23"/>
                  </a:cxn>
                  <a:cxn ang="0">
                    <a:pos x="21" y="23"/>
                  </a:cxn>
                  <a:cxn ang="0">
                    <a:pos x="27" y="23"/>
                  </a:cxn>
                  <a:cxn ang="0">
                    <a:pos x="21" y="33"/>
                  </a:cxn>
                  <a:cxn ang="0">
                    <a:pos x="32" y="38"/>
                  </a:cxn>
                  <a:cxn ang="0">
                    <a:pos x="37" y="33"/>
                  </a:cxn>
                  <a:cxn ang="0">
                    <a:pos x="32" y="28"/>
                  </a:cxn>
                  <a:cxn ang="0">
                    <a:pos x="37" y="23"/>
                  </a:cxn>
                  <a:cxn ang="0">
                    <a:pos x="42" y="33"/>
                  </a:cxn>
                  <a:cxn ang="0">
                    <a:pos x="42" y="23"/>
                  </a:cxn>
                  <a:cxn ang="0">
                    <a:pos x="42" y="10"/>
                  </a:cxn>
                  <a:cxn ang="0">
                    <a:pos x="32" y="0"/>
                  </a:cxn>
                  <a:cxn ang="0">
                    <a:pos x="32" y="10"/>
                  </a:cxn>
                  <a:cxn ang="0">
                    <a:pos x="27" y="10"/>
                  </a:cxn>
                  <a:cxn ang="0">
                    <a:pos x="21" y="14"/>
                  </a:cxn>
                  <a:cxn ang="0">
                    <a:pos x="11" y="10"/>
                  </a:cxn>
                  <a:cxn ang="0">
                    <a:pos x="0" y="23"/>
                  </a:cxn>
                  <a:cxn ang="0">
                    <a:pos x="0" y="28"/>
                  </a:cxn>
                </a:cxnLst>
                <a:rect l="0" t="0" r="r" b="b"/>
                <a:pathLst>
                  <a:path w="42" h="38">
                    <a:moveTo>
                      <a:pt x="0" y="28"/>
                    </a:moveTo>
                    <a:lnTo>
                      <a:pt x="6" y="23"/>
                    </a:lnTo>
                    <a:lnTo>
                      <a:pt x="11" y="23"/>
                    </a:lnTo>
                    <a:lnTo>
                      <a:pt x="21" y="23"/>
                    </a:lnTo>
                    <a:lnTo>
                      <a:pt x="27" y="23"/>
                    </a:lnTo>
                    <a:lnTo>
                      <a:pt x="21" y="33"/>
                    </a:lnTo>
                    <a:lnTo>
                      <a:pt x="32" y="38"/>
                    </a:lnTo>
                    <a:lnTo>
                      <a:pt x="37" y="33"/>
                    </a:lnTo>
                    <a:lnTo>
                      <a:pt x="32" y="28"/>
                    </a:lnTo>
                    <a:lnTo>
                      <a:pt x="37" y="23"/>
                    </a:lnTo>
                    <a:lnTo>
                      <a:pt x="42" y="33"/>
                    </a:lnTo>
                    <a:lnTo>
                      <a:pt x="42" y="23"/>
                    </a:lnTo>
                    <a:lnTo>
                      <a:pt x="42" y="10"/>
                    </a:lnTo>
                    <a:lnTo>
                      <a:pt x="32" y="0"/>
                    </a:lnTo>
                    <a:lnTo>
                      <a:pt x="32" y="10"/>
                    </a:lnTo>
                    <a:lnTo>
                      <a:pt x="27" y="10"/>
                    </a:lnTo>
                    <a:lnTo>
                      <a:pt x="21" y="14"/>
                    </a:lnTo>
                    <a:lnTo>
                      <a:pt x="11" y="10"/>
                    </a:lnTo>
                    <a:lnTo>
                      <a:pt x="0" y="23"/>
                    </a:lnTo>
                    <a:lnTo>
                      <a:pt x="0" y="28"/>
                    </a:lnTo>
                    <a:close/>
                  </a:path>
                </a:pathLst>
              </a:custGeom>
              <a:grpFill/>
              <a:ln w="9525">
                <a:solidFill>
                  <a:schemeClr val="bg1"/>
                </a:solidFill>
                <a:round/>
                <a:headEnd/>
                <a:tailEnd/>
              </a:ln>
            </p:spPr>
            <p:txBody>
              <a:bodyPr/>
              <a:lstStyle/>
              <a:p>
                <a:endParaRPr lang="it-IT"/>
              </a:p>
            </p:txBody>
          </p:sp>
          <p:sp>
            <p:nvSpPr>
              <p:cNvPr id="6700" name="Freeform 1591"/>
              <p:cNvSpPr>
                <a:spLocks/>
              </p:cNvSpPr>
              <p:nvPr/>
            </p:nvSpPr>
            <p:spPr bwMode="auto">
              <a:xfrm>
                <a:off x="4230" y="2441"/>
                <a:ext cx="42" cy="38"/>
              </a:xfrm>
              <a:custGeom>
                <a:avLst/>
                <a:gdLst/>
                <a:ahLst/>
                <a:cxnLst>
                  <a:cxn ang="0">
                    <a:pos x="0" y="28"/>
                  </a:cxn>
                  <a:cxn ang="0">
                    <a:pos x="6" y="23"/>
                  </a:cxn>
                  <a:cxn ang="0">
                    <a:pos x="11" y="23"/>
                  </a:cxn>
                  <a:cxn ang="0">
                    <a:pos x="21" y="23"/>
                  </a:cxn>
                  <a:cxn ang="0">
                    <a:pos x="27" y="23"/>
                  </a:cxn>
                  <a:cxn ang="0">
                    <a:pos x="21" y="33"/>
                  </a:cxn>
                  <a:cxn ang="0">
                    <a:pos x="32" y="38"/>
                  </a:cxn>
                  <a:cxn ang="0">
                    <a:pos x="37" y="33"/>
                  </a:cxn>
                  <a:cxn ang="0">
                    <a:pos x="32" y="28"/>
                  </a:cxn>
                  <a:cxn ang="0">
                    <a:pos x="37" y="23"/>
                  </a:cxn>
                  <a:cxn ang="0">
                    <a:pos x="42" y="33"/>
                  </a:cxn>
                  <a:cxn ang="0">
                    <a:pos x="42" y="23"/>
                  </a:cxn>
                  <a:cxn ang="0">
                    <a:pos x="42" y="10"/>
                  </a:cxn>
                  <a:cxn ang="0">
                    <a:pos x="32" y="0"/>
                  </a:cxn>
                  <a:cxn ang="0">
                    <a:pos x="32" y="10"/>
                  </a:cxn>
                  <a:cxn ang="0">
                    <a:pos x="27" y="10"/>
                  </a:cxn>
                  <a:cxn ang="0">
                    <a:pos x="21" y="14"/>
                  </a:cxn>
                  <a:cxn ang="0">
                    <a:pos x="11" y="10"/>
                  </a:cxn>
                  <a:cxn ang="0">
                    <a:pos x="0" y="23"/>
                  </a:cxn>
                  <a:cxn ang="0">
                    <a:pos x="0" y="28"/>
                  </a:cxn>
                </a:cxnLst>
                <a:rect l="0" t="0" r="r" b="b"/>
                <a:pathLst>
                  <a:path w="42" h="38">
                    <a:moveTo>
                      <a:pt x="0" y="28"/>
                    </a:moveTo>
                    <a:lnTo>
                      <a:pt x="6" y="23"/>
                    </a:lnTo>
                    <a:lnTo>
                      <a:pt x="11" y="23"/>
                    </a:lnTo>
                    <a:lnTo>
                      <a:pt x="21" y="23"/>
                    </a:lnTo>
                    <a:lnTo>
                      <a:pt x="27" y="23"/>
                    </a:lnTo>
                    <a:lnTo>
                      <a:pt x="21" y="33"/>
                    </a:lnTo>
                    <a:lnTo>
                      <a:pt x="32" y="38"/>
                    </a:lnTo>
                    <a:lnTo>
                      <a:pt x="37" y="33"/>
                    </a:lnTo>
                    <a:lnTo>
                      <a:pt x="32" y="28"/>
                    </a:lnTo>
                    <a:lnTo>
                      <a:pt x="37" y="23"/>
                    </a:lnTo>
                    <a:lnTo>
                      <a:pt x="42" y="33"/>
                    </a:lnTo>
                    <a:lnTo>
                      <a:pt x="42" y="23"/>
                    </a:lnTo>
                    <a:lnTo>
                      <a:pt x="42" y="10"/>
                    </a:lnTo>
                    <a:lnTo>
                      <a:pt x="32" y="0"/>
                    </a:lnTo>
                    <a:lnTo>
                      <a:pt x="32" y="10"/>
                    </a:lnTo>
                    <a:lnTo>
                      <a:pt x="27" y="10"/>
                    </a:lnTo>
                    <a:lnTo>
                      <a:pt x="21" y="14"/>
                    </a:lnTo>
                    <a:lnTo>
                      <a:pt x="11" y="10"/>
                    </a:lnTo>
                    <a:lnTo>
                      <a:pt x="0" y="23"/>
                    </a:lnTo>
                    <a:lnTo>
                      <a:pt x="0" y="28"/>
                    </a:lnTo>
                  </a:path>
                </a:pathLst>
              </a:custGeom>
              <a:grpFill/>
              <a:ln w="4763" cap="rnd">
                <a:solidFill>
                  <a:schemeClr val="bg1"/>
                </a:solidFill>
                <a:prstDash val="solid"/>
                <a:round/>
                <a:headEnd/>
                <a:tailEnd/>
              </a:ln>
            </p:spPr>
            <p:txBody>
              <a:bodyPr/>
              <a:lstStyle/>
              <a:p>
                <a:endParaRPr lang="it-IT"/>
              </a:p>
            </p:txBody>
          </p:sp>
        </p:grpSp>
        <p:grpSp>
          <p:nvGrpSpPr>
            <p:cNvPr id="4716" name="Group 1595"/>
            <p:cNvGrpSpPr>
              <a:grpSpLocks/>
            </p:cNvGrpSpPr>
            <p:nvPr/>
          </p:nvGrpSpPr>
          <p:grpSpPr bwMode="auto">
            <a:xfrm>
              <a:off x="7241808" y="5455320"/>
              <a:ext cx="70450" cy="36022"/>
              <a:chOff x="4492" y="2569"/>
              <a:chExt cx="42" cy="24"/>
            </a:xfrm>
            <a:solidFill>
              <a:schemeClr val="bg1">
                <a:lumMod val="75000"/>
              </a:schemeClr>
            </a:solidFill>
          </p:grpSpPr>
          <p:sp>
            <p:nvSpPr>
              <p:cNvPr id="6697" name="Freeform 1593"/>
              <p:cNvSpPr>
                <a:spLocks/>
              </p:cNvSpPr>
              <p:nvPr/>
            </p:nvSpPr>
            <p:spPr bwMode="auto">
              <a:xfrm>
                <a:off x="4492" y="2569"/>
                <a:ext cx="42" cy="24"/>
              </a:xfrm>
              <a:custGeom>
                <a:avLst/>
                <a:gdLst/>
                <a:ahLst/>
                <a:cxnLst>
                  <a:cxn ang="0">
                    <a:pos x="0" y="9"/>
                  </a:cxn>
                  <a:cxn ang="0">
                    <a:pos x="10" y="24"/>
                  </a:cxn>
                  <a:cxn ang="0">
                    <a:pos x="27" y="24"/>
                  </a:cxn>
                  <a:cxn ang="0">
                    <a:pos x="37" y="14"/>
                  </a:cxn>
                  <a:cxn ang="0">
                    <a:pos x="42" y="4"/>
                  </a:cxn>
                  <a:cxn ang="0">
                    <a:pos x="42" y="0"/>
                  </a:cxn>
                  <a:cxn ang="0">
                    <a:pos x="37" y="0"/>
                  </a:cxn>
                  <a:cxn ang="0">
                    <a:pos x="37" y="9"/>
                  </a:cxn>
                  <a:cxn ang="0">
                    <a:pos x="32" y="9"/>
                  </a:cxn>
                  <a:cxn ang="0">
                    <a:pos x="27" y="9"/>
                  </a:cxn>
                  <a:cxn ang="0">
                    <a:pos x="0" y="9"/>
                  </a:cxn>
                </a:cxnLst>
                <a:rect l="0" t="0" r="r" b="b"/>
                <a:pathLst>
                  <a:path w="42" h="24">
                    <a:moveTo>
                      <a:pt x="0" y="9"/>
                    </a:moveTo>
                    <a:lnTo>
                      <a:pt x="10" y="24"/>
                    </a:lnTo>
                    <a:lnTo>
                      <a:pt x="27" y="24"/>
                    </a:lnTo>
                    <a:lnTo>
                      <a:pt x="37" y="14"/>
                    </a:lnTo>
                    <a:lnTo>
                      <a:pt x="42" y="4"/>
                    </a:lnTo>
                    <a:lnTo>
                      <a:pt x="42" y="0"/>
                    </a:lnTo>
                    <a:lnTo>
                      <a:pt x="37" y="0"/>
                    </a:lnTo>
                    <a:lnTo>
                      <a:pt x="37" y="9"/>
                    </a:lnTo>
                    <a:lnTo>
                      <a:pt x="32" y="9"/>
                    </a:lnTo>
                    <a:lnTo>
                      <a:pt x="27" y="9"/>
                    </a:lnTo>
                    <a:lnTo>
                      <a:pt x="0" y="9"/>
                    </a:lnTo>
                    <a:close/>
                  </a:path>
                </a:pathLst>
              </a:custGeom>
              <a:grpFill/>
              <a:ln w="9525">
                <a:solidFill>
                  <a:schemeClr val="bg1"/>
                </a:solidFill>
                <a:round/>
                <a:headEnd/>
                <a:tailEnd/>
              </a:ln>
            </p:spPr>
            <p:txBody>
              <a:bodyPr/>
              <a:lstStyle/>
              <a:p>
                <a:endParaRPr lang="it-IT"/>
              </a:p>
            </p:txBody>
          </p:sp>
          <p:sp>
            <p:nvSpPr>
              <p:cNvPr id="6698" name="Freeform 1594"/>
              <p:cNvSpPr>
                <a:spLocks/>
              </p:cNvSpPr>
              <p:nvPr/>
            </p:nvSpPr>
            <p:spPr bwMode="auto">
              <a:xfrm>
                <a:off x="4492" y="2569"/>
                <a:ext cx="42" cy="24"/>
              </a:xfrm>
              <a:custGeom>
                <a:avLst/>
                <a:gdLst/>
                <a:ahLst/>
                <a:cxnLst>
                  <a:cxn ang="0">
                    <a:pos x="0" y="9"/>
                  </a:cxn>
                  <a:cxn ang="0">
                    <a:pos x="10" y="24"/>
                  </a:cxn>
                  <a:cxn ang="0">
                    <a:pos x="27" y="24"/>
                  </a:cxn>
                  <a:cxn ang="0">
                    <a:pos x="37" y="14"/>
                  </a:cxn>
                  <a:cxn ang="0">
                    <a:pos x="42" y="4"/>
                  </a:cxn>
                  <a:cxn ang="0">
                    <a:pos x="42" y="0"/>
                  </a:cxn>
                  <a:cxn ang="0">
                    <a:pos x="37" y="0"/>
                  </a:cxn>
                  <a:cxn ang="0">
                    <a:pos x="37" y="9"/>
                  </a:cxn>
                  <a:cxn ang="0">
                    <a:pos x="32" y="9"/>
                  </a:cxn>
                  <a:cxn ang="0">
                    <a:pos x="27" y="9"/>
                  </a:cxn>
                  <a:cxn ang="0">
                    <a:pos x="0" y="9"/>
                  </a:cxn>
                </a:cxnLst>
                <a:rect l="0" t="0" r="r" b="b"/>
                <a:pathLst>
                  <a:path w="42" h="24">
                    <a:moveTo>
                      <a:pt x="0" y="9"/>
                    </a:moveTo>
                    <a:lnTo>
                      <a:pt x="10" y="24"/>
                    </a:lnTo>
                    <a:lnTo>
                      <a:pt x="27" y="24"/>
                    </a:lnTo>
                    <a:lnTo>
                      <a:pt x="37" y="14"/>
                    </a:lnTo>
                    <a:lnTo>
                      <a:pt x="42" y="4"/>
                    </a:lnTo>
                    <a:lnTo>
                      <a:pt x="42" y="0"/>
                    </a:lnTo>
                    <a:lnTo>
                      <a:pt x="37" y="0"/>
                    </a:lnTo>
                    <a:lnTo>
                      <a:pt x="37" y="9"/>
                    </a:lnTo>
                    <a:lnTo>
                      <a:pt x="32" y="9"/>
                    </a:lnTo>
                    <a:lnTo>
                      <a:pt x="27" y="9"/>
                    </a:lnTo>
                    <a:lnTo>
                      <a:pt x="0" y="9"/>
                    </a:lnTo>
                    <a:close/>
                  </a:path>
                </a:pathLst>
              </a:custGeom>
              <a:grpFill/>
              <a:ln w="4763" cap="rnd">
                <a:solidFill>
                  <a:schemeClr val="bg1"/>
                </a:solidFill>
                <a:prstDash val="solid"/>
                <a:round/>
                <a:headEnd/>
                <a:tailEnd/>
              </a:ln>
            </p:spPr>
            <p:txBody>
              <a:bodyPr/>
              <a:lstStyle/>
              <a:p>
                <a:endParaRPr lang="it-IT"/>
              </a:p>
            </p:txBody>
          </p:sp>
        </p:grpSp>
        <p:grpSp>
          <p:nvGrpSpPr>
            <p:cNvPr id="4717" name="Group 1598"/>
            <p:cNvGrpSpPr>
              <a:grpSpLocks/>
            </p:cNvGrpSpPr>
            <p:nvPr/>
          </p:nvGrpSpPr>
          <p:grpSpPr bwMode="auto">
            <a:xfrm>
              <a:off x="7241808" y="5455320"/>
              <a:ext cx="70450" cy="36022"/>
              <a:chOff x="4492" y="2569"/>
              <a:chExt cx="42" cy="24"/>
            </a:xfrm>
            <a:solidFill>
              <a:schemeClr val="bg1">
                <a:lumMod val="75000"/>
              </a:schemeClr>
            </a:solidFill>
          </p:grpSpPr>
          <p:sp>
            <p:nvSpPr>
              <p:cNvPr id="6695" name="Freeform 1596"/>
              <p:cNvSpPr>
                <a:spLocks/>
              </p:cNvSpPr>
              <p:nvPr/>
            </p:nvSpPr>
            <p:spPr bwMode="auto">
              <a:xfrm>
                <a:off x="4492" y="2569"/>
                <a:ext cx="42" cy="24"/>
              </a:xfrm>
              <a:custGeom>
                <a:avLst/>
                <a:gdLst/>
                <a:ahLst/>
                <a:cxnLst>
                  <a:cxn ang="0">
                    <a:pos x="0" y="9"/>
                  </a:cxn>
                  <a:cxn ang="0">
                    <a:pos x="10" y="24"/>
                  </a:cxn>
                  <a:cxn ang="0">
                    <a:pos x="27" y="24"/>
                  </a:cxn>
                  <a:cxn ang="0">
                    <a:pos x="37" y="14"/>
                  </a:cxn>
                  <a:cxn ang="0">
                    <a:pos x="42" y="4"/>
                  </a:cxn>
                  <a:cxn ang="0">
                    <a:pos x="42" y="0"/>
                  </a:cxn>
                  <a:cxn ang="0">
                    <a:pos x="37" y="0"/>
                  </a:cxn>
                  <a:cxn ang="0">
                    <a:pos x="37" y="9"/>
                  </a:cxn>
                  <a:cxn ang="0">
                    <a:pos x="32" y="9"/>
                  </a:cxn>
                  <a:cxn ang="0">
                    <a:pos x="27" y="9"/>
                  </a:cxn>
                  <a:cxn ang="0">
                    <a:pos x="0" y="9"/>
                  </a:cxn>
                </a:cxnLst>
                <a:rect l="0" t="0" r="r" b="b"/>
                <a:pathLst>
                  <a:path w="42" h="24">
                    <a:moveTo>
                      <a:pt x="0" y="9"/>
                    </a:moveTo>
                    <a:lnTo>
                      <a:pt x="10" y="24"/>
                    </a:lnTo>
                    <a:lnTo>
                      <a:pt x="27" y="24"/>
                    </a:lnTo>
                    <a:lnTo>
                      <a:pt x="37" y="14"/>
                    </a:lnTo>
                    <a:lnTo>
                      <a:pt x="42" y="4"/>
                    </a:lnTo>
                    <a:lnTo>
                      <a:pt x="42" y="0"/>
                    </a:lnTo>
                    <a:lnTo>
                      <a:pt x="37" y="0"/>
                    </a:lnTo>
                    <a:lnTo>
                      <a:pt x="37" y="9"/>
                    </a:lnTo>
                    <a:lnTo>
                      <a:pt x="32" y="9"/>
                    </a:lnTo>
                    <a:lnTo>
                      <a:pt x="27" y="9"/>
                    </a:lnTo>
                    <a:lnTo>
                      <a:pt x="0" y="9"/>
                    </a:lnTo>
                    <a:close/>
                  </a:path>
                </a:pathLst>
              </a:custGeom>
              <a:grpFill/>
              <a:ln w="9525">
                <a:solidFill>
                  <a:schemeClr val="bg1"/>
                </a:solidFill>
                <a:round/>
                <a:headEnd/>
                <a:tailEnd/>
              </a:ln>
            </p:spPr>
            <p:txBody>
              <a:bodyPr/>
              <a:lstStyle/>
              <a:p>
                <a:endParaRPr lang="it-IT"/>
              </a:p>
            </p:txBody>
          </p:sp>
          <p:sp>
            <p:nvSpPr>
              <p:cNvPr id="6696" name="Freeform 1597"/>
              <p:cNvSpPr>
                <a:spLocks/>
              </p:cNvSpPr>
              <p:nvPr/>
            </p:nvSpPr>
            <p:spPr bwMode="auto">
              <a:xfrm>
                <a:off x="4492" y="2569"/>
                <a:ext cx="42" cy="24"/>
              </a:xfrm>
              <a:custGeom>
                <a:avLst/>
                <a:gdLst/>
                <a:ahLst/>
                <a:cxnLst>
                  <a:cxn ang="0">
                    <a:pos x="0" y="9"/>
                  </a:cxn>
                  <a:cxn ang="0">
                    <a:pos x="10" y="24"/>
                  </a:cxn>
                  <a:cxn ang="0">
                    <a:pos x="27" y="24"/>
                  </a:cxn>
                  <a:cxn ang="0">
                    <a:pos x="37" y="14"/>
                  </a:cxn>
                  <a:cxn ang="0">
                    <a:pos x="42" y="4"/>
                  </a:cxn>
                  <a:cxn ang="0">
                    <a:pos x="42" y="0"/>
                  </a:cxn>
                  <a:cxn ang="0">
                    <a:pos x="37" y="0"/>
                  </a:cxn>
                  <a:cxn ang="0">
                    <a:pos x="37" y="9"/>
                  </a:cxn>
                  <a:cxn ang="0">
                    <a:pos x="32" y="9"/>
                  </a:cxn>
                  <a:cxn ang="0">
                    <a:pos x="27" y="9"/>
                  </a:cxn>
                  <a:cxn ang="0">
                    <a:pos x="0" y="9"/>
                  </a:cxn>
                </a:cxnLst>
                <a:rect l="0" t="0" r="r" b="b"/>
                <a:pathLst>
                  <a:path w="42" h="24">
                    <a:moveTo>
                      <a:pt x="0" y="9"/>
                    </a:moveTo>
                    <a:lnTo>
                      <a:pt x="10" y="24"/>
                    </a:lnTo>
                    <a:lnTo>
                      <a:pt x="27" y="24"/>
                    </a:lnTo>
                    <a:lnTo>
                      <a:pt x="37" y="14"/>
                    </a:lnTo>
                    <a:lnTo>
                      <a:pt x="42" y="4"/>
                    </a:lnTo>
                    <a:lnTo>
                      <a:pt x="42" y="0"/>
                    </a:lnTo>
                    <a:lnTo>
                      <a:pt x="37" y="0"/>
                    </a:lnTo>
                    <a:lnTo>
                      <a:pt x="37" y="9"/>
                    </a:lnTo>
                    <a:lnTo>
                      <a:pt x="32" y="9"/>
                    </a:lnTo>
                    <a:lnTo>
                      <a:pt x="27" y="9"/>
                    </a:lnTo>
                    <a:lnTo>
                      <a:pt x="0" y="9"/>
                    </a:lnTo>
                  </a:path>
                </a:pathLst>
              </a:custGeom>
              <a:grpFill/>
              <a:ln w="4763" cap="rnd">
                <a:solidFill>
                  <a:schemeClr val="bg1"/>
                </a:solidFill>
                <a:prstDash val="solid"/>
                <a:round/>
                <a:headEnd/>
                <a:tailEnd/>
              </a:ln>
            </p:spPr>
            <p:txBody>
              <a:bodyPr/>
              <a:lstStyle/>
              <a:p>
                <a:endParaRPr lang="it-IT"/>
              </a:p>
            </p:txBody>
          </p:sp>
        </p:grpSp>
        <p:grpSp>
          <p:nvGrpSpPr>
            <p:cNvPr id="4718" name="Group 1601"/>
            <p:cNvGrpSpPr>
              <a:grpSpLocks/>
            </p:cNvGrpSpPr>
            <p:nvPr/>
          </p:nvGrpSpPr>
          <p:grpSpPr bwMode="auto">
            <a:xfrm>
              <a:off x="7295484" y="5440312"/>
              <a:ext cx="35226" cy="21012"/>
              <a:chOff x="4524" y="2559"/>
              <a:chExt cx="21" cy="14"/>
            </a:xfrm>
            <a:solidFill>
              <a:schemeClr val="bg1">
                <a:lumMod val="75000"/>
              </a:schemeClr>
            </a:solidFill>
          </p:grpSpPr>
          <p:sp>
            <p:nvSpPr>
              <p:cNvPr id="6693" name="Freeform 1599"/>
              <p:cNvSpPr>
                <a:spLocks/>
              </p:cNvSpPr>
              <p:nvPr/>
            </p:nvSpPr>
            <p:spPr bwMode="auto">
              <a:xfrm>
                <a:off x="4524" y="2559"/>
                <a:ext cx="21" cy="14"/>
              </a:xfrm>
              <a:custGeom>
                <a:avLst/>
                <a:gdLst/>
                <a:ahLst/>
                <a:cxnLst>
                  <a:cxn ang="0">
                    <a:pos x="0" y="0"/>
                  </a:cxn>
                  <a:cxn ang="0">
                    <a:pos x="10" y="9"/>
                  </a:cxn>
                  <a:cxn ang="0">
                    <a:pos x="21" y="14"/>
                  </a:cxn>
                  <a:cxn ang="0">
                    <a:pos x="21" y="9"/>
                  </a:cxn>
                  <a:cxn ang="0">
                    <a:pos x="0" y="0"/>
                  </a:cxn>
                </a:cxnLst>
                <a:rect l="0" t="0" r="r" b="b"/>
                <a:pathLst>
                  <a:path w="21" h="14">
                    <a:moveTo>
                      <a:pt x="0" y="0"/>
                    </a:moveTo>
                    <a:lnTo>
                      <a:pt x="10" y="9"/>
                    </a:lnTo>
                    <a:lnTo>
                      <a:pt x="21" y="14"/>
                    </a:lnTo>
                    <a:lnTo>
                      <a:pt x="21" y="9"/>
                    </a:lnTo>
                    <a:lnTo>
                      <a:pt x="0" y="0"/>
                    </a:lnTo>
                    <a:close/>
                  </a:path>
                </a:pathLst>
              </a:custGeom>
              <a:grpFill/>
              <a:ln w="9525">
                <a:solidFill>
                  <a:schemeClr val="bg1"/>
                </a:solidFill>
                <a:round/>
                <a:headEnd/>
                <a:tailEnd/>
              </a:ln>
            </p:spPr>
            <p:txBody>
              <a:bodyPr/>
              <a:lstStyle/>
              <a:p>
                <a:endParaRPr lang="it-IT"/>
              </a:p>
            </p:txBody>
          </p:sp>
          <p:sp>
            <p:nvSpPr>
              <p:cNvPr id="6694" name="Freeform 1600"/>
              <p:cNvSpPr>
                <a:spLocks/>
              </p:cNvSpPr>
              <p:nvPr/>
            </p:nvSpPr>
            <p:spPr bwMode="auto">
              <a:xfrm>
                <a:off x="4524" y="2559"/>
                <a:ext cx="21" cy="14"/>
              </a:xfrm>
              <a:custGeom>
                <a:avLst/>
                <a:gdLst/>
                <a:ahLst/>
                <a:cxnLst>
                  <a:cxn ang="0">
                    <a:pos x="0" y="0"/>
                  </a:cxn>
                  <a:cxn ang="0">
                    <a:pos x="10" y="9"/>
                  </a:cxn>
                  <a:cxn ang="0">
                    <a:pos x="21" y="14"/>
                  </a:cxn>
                  <a:cxn ang="0">
                    <a:pos x="21" y="9"/>
                  </a:cxn>
                  <a:cxn ang="0">
                    <a:pos x="0" y="0"/>
                  </a:cxn>
                </a:cxnLst>
                <a:rect l="0" t="0" r="r" b="b"/>
                <a:pathLst>
                  <a:path w="21" h="14">
                    <a:moveTo>
                      <a:pt x="0" y="0"/>
                    </a:moveTo>
                    <a:lnTo>
                      <a:pt x="10" y="9"/>
                    </a:lnTo>
                    <a:lnTo>
                      <a:pt x="21" y="14"/>
                    </a:lnTo>
                    <a:lnTo>
                      <a:pt x="21" y="9"/>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4719" name="Group 1604"/>
            <p:cNvGrpSpPr>
              <a:grpSpLocks/>
            </p:cNvGrpSpPr>
            <p:nvPr/>
          </p:nvGrpSpPr>
          <p:grpSpPr bwMode="auto">
            <a:xfrm>
              <a:off x="7295484" y="5440312"/>
              <a:ext cx="35226" cy="21012"/>
              <a:chOff x="4524" y="2559"/>
              <a:chExt cx="21" cy="14"/>
            </a:xfrm>
            <a:solidFill>
              <a:schemeClr val="bg1">
                <a:lumMod val="75000"/>
              </a:schemeClr>
            </a:solidFill>
          </p:grpSpPr>
          <p:sp>
            <p:nvSpPr>
              <p:cNvPr id="6691" name="Freeform 1602"/>
              <p:cNvSpPr>
                <a:spLocks/>
              </p:cNvSpPr>
              <p:nvPr/>
            </p:nvSpPr>
            <p:spPr bwMode="auto">
              <a:xfrm>
                <a:off x="4524" y="2559"/>
                <a:ext cx="21" cy="14"/>
              </a:xfrm>
              <a:custGeom>
                <a:avLst/>
                <a:gdLst/>
                <a:ahLst/>
                <a:cxnLst>
                  <a:cxn ang="0">
                    <a:pos x="0" y="0"/>
                  </a:cxn>
                  <a:cxn ang="0">
                    <a:pos x="10" y="9"/>
                  </a:cxn>
                  <a:cxn ang="0">
                    <a:pos x="21" y="14"/>
                  </a:cxn>
                  <a:cxn ang="0">
                    <a:pos x="21" y="9"/>
                  </a:cxn>
                  <a:cxn ang="0">
                    <a:pos x="0" y="0"/>
                  </a:cxn>
                </a:cxnLst>
                <a:rect l="0" t="0" r="r" b="b"/>
                <a:pathLst>
                  <a:path w="21" h="14">
                    <a:moveTo>
                      <a:pt x="0" y="0"/>
                    </a:moveTo>
                    <a:lnTo>
                      <a:pt x="10" y="9"/>
                    </a:lnTo>
                    <a:lnTo>
                      <a:pt x="21" y="14"/>
                    </a:lnTo>
                    <a:lnTo>
                      <a:pt x="21" y="9"/>
                    </a:lnTo>
                    <a:lnTo>
                      <a:pt x="0" y="0"/>
                    </a:lnTo>
                    <a:close/>
                  </a:path>
                </a:pathLst>
              </a:custGeom>
              <a:grpFill/>
              <a:ln w="9525">
                <a:solidFill>
                  <a:schemeClr val="bg1"/>
                </a:solidFill>
                <a:round/>
                <a:headEnd/>
                <a:tailEnd/>
              </a:ln>
            </p:spPr>
            <p:txBody>
              <a:bodyPr/>
              <a:lstStyle/>
              <a:p>
                <a:endParaRPr lang="it-IT"/>
              </a:p>
            </p:txBody>
          </p:sp>
          <p:sp>
            <p:nvSpPr>
              <p:cNvPr id="6692" name="Freeform 1603"/>
              <p:cNvSpPr>
                <a:spLocks/>
              </p:cNvSpPr>
              <p:nvPr/>
            </p:nvSpPr>
            <p:spPr bwMode="auto">
              <a:xfrm>
                <a:off x="4524" y="2559"/>
                <a:ext cx="21" cy="14"/>
              </a:xfrm>
              <a:custGeom>
                <a:avLst/>
                <a:gdLst/>
                <a:ahLst/>
                <a:cxnLst>
                  <a:cxn ang="0">
                    <a:pos x="0" y="0"/>
                  </a:cxn>
                  <a:cxn ang="0">
                    <a:pos x="10" y="9"/>
                  </a:cxn>
                  <a:cxn ang="0">
                    <a:pos x="21" y="14"/>
                  </a:cxn>
                  <a:cxn ang="0">
                    <a:pos x="21" y="9"/>
                  </a:cxn>
                  <a:cxn ang="0">
                    <a:pos x="0" y="0"/>
                  </a:cxn>
                </a:cxnLst>
                <a:rect l="0" t="0" r="r" b="b"/>
                <a:pathLst>
                  <a:path w="21" h="14">
                    <a:moveTo>
                      <a:pt x="0" y="0"/>
                    </a:moveTo>
                    <a:lnTo>
                      <a:pt x="10" y="9"/>
                    </a:lnTo>
                    <a:lnTo>
                      <a:pt x="21" y="14"/>
                    </a:lnTo>
                    <a:lnTo>
                      <a:pt x="21" y="9"/>
                    </a:lnTo>
                    <a:lnTo>
                      <a:pt x="0" y="0"/>
                    </a:lnTo>
                  </a:path>
                </a:pathLst>
              </a:custGeom>
              <a:grpFill/>
              <a:ln w="4763" cap="rnd">
                <a:solidFill>
                  <a:schemeClr val="bg1"/>
                </a:solidFill>
                <a:prstDash val="solid"/>
                <a:round/>
                <a:headEnd/>
                <a:tailEnd/>
              </a:ln>
            </p:spPr>
            <p:txBody>
              <a:bodyPr/>
              <a:lstStyle/>
              <a:p>
                <a:endParaRPr lang="it-IT"/>
              </a:p>
            </p:txBody>
          </p:sp>
        </p:grpSp>
        <p:grpSp>
          <p:nvGrpSpPr>
            <p:cNvPr id="4720" name="Group 1607"/>
            <p:cNvGrpSpPr>
              <a:grpSpLocks/>
            </p:cNvGrpSpPr>
            <p:nvPr/>
          </p:nvGrpSpPr>
          <p:grpSpPr bwMode="auto">
            <a:xfrm>
              <a:off x="7357547" y="5467327"/>
              <a:ext cx="26839" cy="30018"/>
              <a:chOff x="4561" y="2577"/>
              <a:chExt cx="16" cy="20"/>
            </a:xfrm>
            <a:solidFill>
              <a:schemeClr val="bg1">
                <a:lumMod val="75000"/>
              </a:schemeClr>
            </a:solidFill>
          </p:grpSpPr>
          <p:sp>
            <p:nvSpPr>
              <p:cNvPr id="6689" name="Freeform 1605"/>
              <p:cNvSpPr>
                <a:spLocks/>
              </p:cNvSpPr>
              <p:nvPr/>
            </p:nvSpPr>
            <p:spPr bwMode="auto">
              <a:xfrm>
                <a:off x="4561" y="2577"/>
                <a:ext cx="16" cy="20"/>
              </a:xfrm>
              <a:custGeom>
                <a:avLst/>
                <a:gdLst/>
                <a:ahLst/>
                <a:cxnLst>
                  <a:cxn ang="0">
                    <a:pos x="0" y="0"/>
                  </a:cxn>
                  <a:cxn ang="0">
                    <a:pos x="6" y="20"/>
                  </a:cxn>
                  <a:cxn ang="0">
                    <a:pos x="16" y="15"/>
                  </a:cxn>
                  <a:cxn ang="0">
                    <a:pos x="0" y="0"/>
                  </a:cxn>
                </a:cxnLst>
                <a:rect l="0" t="0" r="r" b="b"/>
                <a:pathLst>
                  <a:path w="16" h="20">
                    <a:moveTo>
                      <a:pt x="0" y="0"/>
                    </a:moveTo>
                    <a:lnTo>
                      <a:pt x="6" y="20"/>
                    </a:lnTo>
                    <a:lnTo>
                      <a:pt x="16" y="15"/>
                    </a:lnTo>
                    <a:lnTo>
                      <a:pt x="0" y="0"/>
                    </a:lnTo>
                    <a:close/>
                  </a:path>
                </a:pathLst>
              </a:custGeom>
              <a:grpFill/>
              <a:ln w="9525">
                <a:solidFill>
                  <a:schemeClr val="bg1"/>
                </a:solidFill>
                <a:round/>
                <a:headEnd/>
                <a:tailEnd/>
              </a:ln>
            </p:spPr>
            <p:txBody>
              <a:bodyPr/>
              <a:lstStyle/>
              <a:p>
                <a:endParaRPr lang="it-IT"/>
              </a:p>
            </p:txBody>
          </p:sp>
          <p:sp>
            <p:nvSpPr>
              <p:cNvPr id="6690" name="Freeform 1606"/>
              <p:cNvSpPr>
                <a:spLocks/>
              </p:cNvSpPr>
              <p:nvPr/>
            </p:nvSpPr>
            <p:spPr bwMode="auto">
              <a:xfrm>
                <a:off x="4561" y="2577"/>
                <a:ext cx="16" cy="20"/>
              </a:xfrm>
              <a:custGeom>
                <a:avLst/>
                <a:gdLst/>
                <a:ahLst/>
                <a:cxnLst>
                  <a:cxn ang="0">
                    <a:pos x="0" y="0"/>
                  </a:cxn>
                  <a:cxn ang="0">
                    <a:pos x="6" y="20"/>
                  </a:cxn>
                  <a:cxn ang="0">
                    <a:pos x="16" y="15"/>
                  </a:cxn>
                  <a:cxn ang="0">
                    <a:pos x="0" y="0"/>
                  </a:cxn>
                </a:cxnLst>
                <a:rect l="0" t="0" r="r" b="b"/>
                <a:pathLst>
                  <a:path w="16" h="20">
                    <a:moveTo>
                      <a:pt x="0" y="0"/>
                    </a:moveTo>
                    <a:lnTo>
                      <a:pt x="6" y="20"/>
                    </a:lnTo>
                    <a:lnTo>
                      <a:pt x="16" y="15"/>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4721" name="Group 1610"/>
            <p:cNvGrpSpPr>
              <a:grpSpLocks/>
            </p:cNvGrpSpPr>
            <p:nvPr/>
          </p:nvGrpSpPr>
          <p:grpSpPr bwMode="auto">
            <a:xfrm>
              <a:off x="7357547" y="5467327"/>
              <a:ext cx="26839" cy="30018"/>
              <a:chOff x="4561" y="2577"/>
              <a:chExt cx="16" cy="20"/>
            </a:xfrm>
            <a:solidFill>
              <a:schemeClr val="bg1">
                <a:lumMod val="75000"/>
              </a:schemeClr>
            </a:solidFill>
          </p:grpSpPr>
          <p:sp>
            <p:nvSpPr>
              <p:cNvPr id="6687" name="Freeform 1608"/>
              <p:cNvSpPr>
                <a:spLocks/>
              </p:cNvSpPr>
              <p:nvPr/>
            </p:nvSpPr>
            <p:spPr bwMode="auto">
              <a:xfrm>
                <a:off x="4561" y="2577"/>
                <a:ext cx="16" cy="20"/>
              </a:xfrm>
              <a:custGeom>
                <a:avLst/>
                <a:gdLst/>
                <a:ahLst/>
                <a:cxnLst>
                  <a:cxn ang="0">
                    <a:pos x="0" y="0"/>
                  </a:cxn>
                  <a:cxn ang="0">
                    <a:pos x="6" y="20"/>
                  </a:cxn>
                  <a:cxn ang="0">
                    <a:pos x="16" y="15"/>
                  </a:cxn>
                  <a:cxn ang="0">
                    <a:pos x="0" y="0"/>
                  </a:cxn>
                </a:cxnLst>
                <a:rect l="0" t="0" r="r" b="b"/>
                <a:pathLst>
                  <a:path w="16" h="20">
                    <a:moveTo>
                      <a:pt x="0" y="0"/>
                    </a:moveTo>
                    <a:lnTo>
                      <a:pt x="6" y="20"/>
                    </a:lnTo>
                    <a:lnTo>
                      <a:pt x="16" y="15"/>
                    </a:lnTo>
                    <a:lnTo>
                      <a:pt x="0" y="0"/>
                    </a:lnTo>
                    <a:close/>
                  </a:path>
                </a:pathLst>
              </a:custGeom>
              <a:grpFill/>
              <a:ln w="9525">
                <a:solidFill>
                  <a:schemeClr val="bg1"/>
                </a:solidFill>
                <a:round/>
                <a:headEnd/>
                <a:tailEnd/>
              </a:ln>
            </p:spPr>
            <p:txBody>
              <a:bodyPr/>
              <a:lstStyle/>
              <a:p>
                <a:endParaRPr lang="it-IT"/>
              </a:p>
            </p:txBody>
          </p:sp>
          <p:sp>
            <p:nvSpPr>
              <p:cNvPr id="6688" name="Freeform 1609"/>
              <p:cNvSpPr>
                <a:spLocks/>
              </p:cNvSpPr>
              <p:nvPr/>
            </p:nvSpPr>
            <p:spPr bwMode="auto">
              <a:xfrm>
                <a:off x="4561" y="2577"/>
                <a:ext cx="16" cy="20"/>
              </a:xfrm>
              <a:custGeom>
                <a:avLst/>
                <a:gdLst/>
                <a:ahLst/>
                <a:cxnLst>
                  <a:cxn ang="0">
                    <a:pos x="0" y="0"/>
                  </a:cxn>
                  <a:cxn ang="0">
                    <a:pos x="6" y="20"/>
                  </a:cxn>
                  <a:cxn ang="0">
                    <a:pos x="16" y="15"/>
                  </a:cxn>
                  <a:cxn ang="0">
                    <a:pos x="0" y="0"/>
                  </a:cxn>
                </a:cxnLst>
                <a:rect l="0" t="0" r="r" b="b"/>
                <a:pathLst>
                  <a:path w="16" h="20">
                    <a:moveTo>
                      <a:pt x="0" y="0"/>
                    </a:moveTo>
                    <a:lnTo>
                      <a:pt x="6" y="20"/>
                    </a:lnTo>
                    <a:lnTo>
                      <a:pt x="16" y="15"/>
                    </a:lnTo>
                    <a:lnTo>
                      <a:pt x="0" y="0"/>
                    </a:lnTo>
                  </a:path>
                </a:pathLst>
              </a:custGeom>
              <a:grpFill/>
              <a:ln w="4763" cap="rnd">
                <a:solidFill>
                  <a:schemeClr val="bg1"/>
                </a:solidFill>
                <a:prstDash val="solid"/>
                <a:round/>
                <a:headEnd/>
                <a:tailEnd/>
              </a:ln>
            </p:spPr>
            <p:txBody>
              <a:bodyPr/>
              <a:lstStyle/>
              <a:p>
                <a:endParaRPr lang="it-IT"/>
              </a:p>
            </p:txBody>
          </p:sp>
        </p:grpSp>
        <p:grpSp>
          <p:nvGrpSpPr>
            <p:cNvPr id="4722" name="Group 1613"/>
            <p:cNvGrpSpPr>
              <a:grpSpLocks/>
            </p:cNvGrpSpPr>
            <p:nvPr/>
          </p:nvGrpSpPr>
          <p:grpSpPr bwMode="auto">
            <a:xfrm>
              <a:off x="7439739" y="5518357"/>
              <a:ext cx="16774" cy="15008"/>
              <a:chOff x="4610" y="2611"/>
              <a:chExt cx="10" cy="10"/>
            </a:xfrm>
            <a:solidFill>
              <a:schemeClr val="bg1">
                <a:lumMod val="75000"/>
              </a:schemeClr>
            </a:solidFill>
          </p:grpSpPr>
          <p:sp>
            <p:nvSpPr>
              <p:cNvPr id="6685" name="Freeform 1611"/>
              <p:cNvSpPr>
                <a:spLocks/>
              </p:cNvSpPr>
              <p:nvPr/>
            </p:nvSpPr>
            <p:spPr bwMode="auto">
              <a:xfrm>
                <a:off x="4610" y="2611"/>
                <a:ext cx="10" cy="10"/>
              </a:xfrm>
              <a:custGeom>
                <a:avLst/>
                <a:gdLst/>
                <a:ahLst/>
                <a:cxnLst>
                  <a:cxn ang="0">
                    <a:pos x="0" y="0"/>
                  </a:cxn>
                  <a:cxn ang="0">
                    <a:pos x="0" y="10"/>
                  </a:cxn>
                  <a:cxn ang="0">
                    <a:pos x="10" y="10"/>
                  </a:cxn>
                  <a:cxn ang="0">
                    <a:pos x="0" y="0"/>
                  </a:cxn>
                </a:cxnLst>
                <a:rect l="0" t="0" r="r" b="b"/>
                <a:pathLst>
                  <a:path w="10" h="10">
                    <a:moveTo>
                      <a:pt x="0" y="0"/>
                    </a:moveTo>
                    <a:lnTo>
                      <a:pt x="0" y="10"/>
                    </a:lnTo>
                    <a:lnTo>
                      <a:pt x="10" y="10"/>
                    </a:lnTo>
                    <a:lnTo>
                      <a:pt x="0" y="0"/>
                    </a:lnTo>
                    <a:close/>
                  </a:path>
                </a:pathLst>
              </a:custGeom>
              <a:grpFill/>
              <a:ln w="9525">
                <a:solidFill>
                  <a:schemeClr val="bg1"/>
                </a:solidFill>
                <a:round/>
                <a:headEnd/>
                <a:tailEnd/>
              </a:ln>
            </p:spPr>
            <p:txBody>
              <a:bodyPr/>
              <a:lstStyle/>
              <a:p>
                <a:endParaRPr lang="it-IT"/>
              </a:p>
            </p:txBody>
          </p:sp>
          <p:sp>
            <p:nvSpPr>
              <p:cNvPr id="6686" name="Freeform 1612"/>
              <p:cNvSpPr>
                <a:spLocks/>
              </p:cNvSpPr>
              <p:nvPr/>
            </p:nvSpPr>
            <p:spPr bwMode="auto">
              <a:xfrm>
                <a:off x="4610" y="2611"/>
                <a:ext cx="10" cy="10"/>
              </a:xfrm>
              <a:custGeom>
                <a:avLst/>
                <a:gdLst/>
                <a:ahLst/>
                <a:cxnLst>
                  <a:cxn ang="0">
                    <a:pos x="0" y="0"/>
                  </a:cxn>
                  <a:cxn ang="0">
                    <a:pos x="0" y="10"/>
                  </a:cxn>
                  <a:cxn ang="0">
                    <a:pos x="10" y="10"/>
                  </a:cxn>
                  <a:cxn ang="0">
                    <a:pos x="0" y="0"/>
                  </a:cxn>
                </a:cxnLst>
                <a:rect l="0" t="0" r="r" b="b"/>
                <a:pathLst>
                  <a:path w="10" h="10">
                    <a:moveTo>
                      <a:pt x="0" y="0"/>
                    </a:moveTo>
                    <a:lnTo>
                      <a:pt x="0" y="10"/>
                    </a:lnTo>
                    <a:lnTo>
                      <a:pt x="10" y="1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4723" name="Group 1616"/>
            <p:cNvGrpSpPr>
              <a:grpSpLocks/>
            </p:cNvGrpSpPr>
            <p:nvPr/>
          </p:nvGrpSpPr>
          <p:grpSpPr bwMode="auto">
            <a:xfrm>
              <a:off x="7439739" y="5518357"/>
              <a:ext cx="16774" cy="15008"/>
              <a:chOff x="4610" y="2611"/>
              <a:chExt cx="10" cy="10"/>
            </a:xfrm>
            <a:solidFill>
              <a:schemeClr val="bg1">
                <a:lumMod val="75000"/>
              </a:schemeClr>
            </a:solidFill>
          </p:grpSpPr>
          <p:sp>
            <p:nvSpPr>
              <p:cNvPr id="6683" name="Freeform 1614"/>
              <p:cNvSpPr>
                <a:spLocks/>
              </p:cNvSpPr>
              <p:nvPr/>
            </p:nvSpPr>
            <p:spPr bwMode="auto">
              <a:xfrm>
                <a:off x="4610" y="2611"/>
                <a:ext cx="10" cy="10"/>
              </a:xfrm>
              <a:custGeom>
                <a:avLst/>
                <a:gdLst/>
                <a:ahLst/>
                <a:cxnLst>
                  <a:cxn ang="0">
                    <a:pos x="0" y="0"/>
                  </a:cxn>
                  <a:cxn ang="0">
                    <a:pos x="0" y="10"/>
                  </a:cxn>
                  <a:cxn ang="0">
                    <a:pos x="10" y="10"/>
                  </a:cxn>
                  <a:cxn ang="0">
                    <a:pos x="0" y="0"/>
                  </a:cxn>
                </a:cxnLst>
                <a:rect l="0" t="0" r="r" b="b"/>
                <a:pathLst>
                  <a:path w="10" h="10">
                    <a:moveTo>
                      <a:pt x="0" y="0"/>
                    </a:moveTo>
                    <a:lnTo>
                      <a:pt x="0" y="10"/>
                    </a:lnTo>
                    <a:lnTo>
                      <a:pt x="10" y="10"/>
                    </a:lnTo>
                    <a:lnTo>
                      <a:pt x="0" y="0"/>
                    </a:lnTo>
                    <a:close/>
                  </a:path>
                </a:pathLst>
              </a:custGeom>
              <a:grpFill/>
              <a:ln w="9525">
                <a:solidFill>
                  <a:schemeClr val="bg1"/>
                </a:solidFill>
                <a:round/>
                <a:headEnd/>
                <a:tailEnd/>
              </a:ln>
            </p:spPr>
            <p:txBody>
              <a:bodyPr/>
              <a:lstStyle/>
              <a:p>
                <a:endParaRPr lang="it-IT"/>
              </a:p>
            </p:txBody>
          </p:sp>
          <p:sp>
            <p:nvSpPr>
              <p:cNvPr id="6684" name="Freeform 1615"/>
              <p:cNvSpPr>
                <a:spLocks/>
              </p:cNvSpPr>
              <p:nvPr/>
            </p:nvSpPr>
            <p:spPr bwMode="auto">
              <a:xfrm>
                <a:off x="4610" y="2611"/>
                <a:ext cx="10" cy="10"/>
              </a:xfrm>
              <a:custGeom>
                <a:avLst/>
                <a:gdLst/>
                <a:ahLst/>
                <a:cxnLst>
                  <a:cxn ang="0">
                    <a:pos x="0" y="0"/>
                  </a:cxn>
                  <a:cxn ang="0">
                    <a:pos x="0" y="10"/>
                  </a:cxn>
                  <a:cxn ang="0">
                    <a:pos x="10" y="10"/>
                  </a:cxn>
                  <a:cxn ang="0">
                    <a:pos x="0" y="0"/>
                  </a:cxn>
                </a:cxnLst>
                <a:rect l="0" t="0" r="r" b="b"/>
                <a:pathLst>
                  <a:path w="10" h="10">
                    <a:moveTo>
                      <a:pt x="0" y="0"/>
                    </a:moveTo>
                    <a:lnTo>
                      <a:pt x="0" y="10"/>
                    </a:lnTo>
                    <a:lnTo>
                      <a:pt x="10" y="10"/>
                    </a:lnTo>
                    <a:lnTo>
                      <a:pt x="0" y="0"/>
                    </a:lnTo>
                  </a:path>
                </a:pathLst>
              </a:custGeom>
              <a:grpFill/>
              <a:ln w="4763" cap="rnd">
                <a:solidFill>
                  <a:schemeClr val="bg1"/>
                </a:solidFill>
                <a:prstDash val="solid"/>
                <a:round/>
                <a:headEnd/>
                <a:tailEnd/>
              </a:ln>
            </p:spPr>
            <p:txBody>
              <a:bodyPr/>
              <a:lstStyle/>
              <a:p>
                <a:endParaRPr lang="it-IT"/>
              </a:p>
            </p:txBody>
          </p:sp>
        </p:grpSp>
        <p:grpSp>
          <p:nvGrpSpPr>
            <p:cNvPr id="4724" name="Group 1619"/>
            <p:cNvGrpSpPr>
              <a:grpSpLocks/>
            </p:cNvGrpSpPr>
            <p:nvPr/>
          </p:nvGrpSpPr>
          <p:grpSpPr bwMode="auto">
            <a:xfrm>
              <a:off x="2031832" y="5087604"/>
              <a:ext cx="10064" cy="6004"/>
              <a:chOff x="1386" y="2324"/>
              <a:chExt cx="6" cy="4"/>
            </a:xfrm>
            <a:solidFill>
              <a:schemeClr val="bg1">
                <a:lumMod val="75000"/>
              </a:schemeClr>
            </a:solidFill>
          </p:grpSpPr>
          <p:sp>
            <p:nvSpPr>
              <p:cNvPr id="6681" name="Freeform 1617"/>
              <p:cNvSpPr>
                <a:spLocks/>
              </p:cNvSpPr>
              <p:nvPr/>
            </p:nvSpPr>
            <p:spPr bwMode="auto">
              <a:xfrm>
                <a:off x="1386" y="2324"/>
                <a:ext cx="6" cy="4"/>
              </a:xfrm>
              <a:custGeom>
                <a:avLst/>
                <a:gdLst/>
                <a:ahLst/>
                <a:cxnLst>
                  <a:cxn ang="0">
                    <a:pos x="0" y="0"/>
                  </a:cxn>
                  <a:cxn ang="0">
                    <a:pos x="6" y="4"/>
                  </a:cxn>
                  <a:cxn ang="0">
                    <a:pos x="6" y="0"/>
                  </a:cxn>
                  <a:cxn ang="0">
                    <a:pos x="0" y="0"/>
                  </a:cxn>
                </a:cxnLst>
                <a:rect l="0" t="0" r="r" b="b"/>
                <a:pathLst>
                  <a:path w="6" h="4">
                    <a:moveTo>
                      <a:pt x="0" y="0"/>
                    </a:moveTo>
                    <a:lnTo>
                      <a:pt x="6" y="4"/>
                    </a:lnTo>
                    <a:lnTo>
                      <a:pt x="6" y="0"/>
                    </a:lnTo>
                    <a:lnTo>
                      <a:pt x="0" y="0"/>
                    </a:lnTo>
                    <a:close/>
                  </a:path>
                </a:pathLst>
              </a:custGeom>
              <a:grpFill/>
              <a:ln w="9525">
                <a:solidFill>
                  <a:schemeClr val="bg1"/>
                </a:solidFill>
                <a:round/>
                <a:headEnd/>
                <a:tailEnd/>
              </a:ln>
            </p:spPr>
            <p:txBody>
              <a:bodyPr/>
              <a:lstStyle/>
              <a:p>
                <a:endParaRPr lang="it-IT"/>
              </a:p>
            </p:txBody>
          </p:sp>
          <p:sp>
            <p:nvSpPr>
              <p:cNvPr id="6682" name="Freeform 1618"/>
              <p:cNvSpPr>
                <a:spLocks/>
              </p:cNvSpPr>
              <p:nvPr/>
            </p:nvSpPr>
            <p:spPr bwMode="auto">
              <a:xfrm>
                <a:off x="1386" y="2324"/>
                <a:ext cx="6" cy="4"/>
              </a:xfrm>
              <a:custGeom>
                <a:avLst/>
                <a:gdLst/>
                <a:ahLst/>
                <a:cxnLst>
                  <a:cxn ang="0">
                    <a:pos x="0" y="0"/>
                  </a:cxn>
                  <a:cxn ang="0">
                    <a:pos x="6" y="4"/>
                  </a:cxn>
                  <a:cxn ang="0">
                    <a:pos x="6" y="0"/>
                  </a:cxn>
                  <a:cxn ang="0">
                    <a:pos x="0" y="0"/>
                  </a:cxn>
                </a:cxnLst>
                <a:rect l="0" t="0" r="r" b="b"/>
                <a:pathLst>
                  <a:path w="6" h="4">
                    <a:moveTo>
                      <a:pt x="0" y="0"/>
                    </a:moveTo>
                    <a:lnTo>
                      <a:pt x="6" y="4"/>
                    </a:lnTo>
                    <a:lnTo>
                      <a:pt x="6" y="0"/>
                    </a:lnTo>
                    <a:lnTo>
                      <a:pt x="0" y="0"/>
                    </a:lnTo>
                  </a:path>
                </a:pathLst>
              </a:custGeom>
              <a:grpFill/>
              <a:ln w="4763" cap="rnd">
                <a:solidFill>
                  <a:schemeClr val="bg1"/>
                </a:solidFill>
                <a:prstDash val="solid"/>
                <a:round/>
                <a:headEnd/>
                <a:tailEnd/>
              </a:ln>
            </p:spPr>
            <p:txBody>
              <a:bodyPr/>
              <a:lstStyle/>
              <a:p>
                <a:endParaRPr lang="it-IT"/>
              </a:p>
            </p:txBody>
          </p:sp>
        </p:grpSp>
        <p:sp>
          <p:nvSpPr>
            <p:cNvPr id="4574" name="Line 1620"/>
            <p:cNvSpPr>
              <a:spLocks noChangeShapeType="1"/>
            </p:cNvSpPr>
            <p:nvPr/>
          </p:nvSpPr>
          <p:spPr bwMode="auto">
            <a:xfrm>
              <a:off x="2067056" y="5093608"/>
              <a:ext cx="10064" cy="6004"/>
            </a:xfrm>
            <a:prstGeom prst="line">
              <a:avLst/>
            </a:prstGeom>
            <a:noFill/>
            <a:ln w="4763" cap="rnd">
              <a:solidFill>
                <a:schemeClr val="bg1"/>
              </a:solidFill>
              <a:round/>
              <a:headEnd/>
              <a:tailEnd/>
            </a:ln>
          </p:spPr>
          <p:txBody>
            <a:bodyPr/>
            <a:lstStyle/>
            <a:p>
              <a:endParaRPr lang="it-IT"/>
            </a:p>
          </p:txBody>
        </p:sp>
        <p:sp>
          <p:nvSpPr>
            <p:cNvPr id="4575" name="Line 1621"/>
            <p:cNvSpPr>
              <a:spLocks noChangeShapeType="1"/>
            </p:cNvSpPr>
            <p:nvPr/>
          </p:nvSpPr>
          <p:spPr bwMode="auto">
            <a:xfrm>
              <a:off x="2085508" y="5099612"/>
              <a:ext cx="6710" cy="18010"/>
            </a:xfrm>
            <a:prstGeom prst="line">
              <a:avLst/>
            </a:prstGeom>
            <a:noFill/>
            <a:ln w="4763" cap="rnd">
              <a:solidFill>
                <a:schemeClr val="bg1"/>
              </a:solidFill>
              <a:round/>
              <a:headEnd/>
              <a:tailEnd/>
            </a:ln>
          </p:spPr>
          <p:txBody>
            <a:bodyPr/>
            <a:lstStyle/>
            <a:p>
              <a:endParaRPr lang="it-IT"/>
            </a:p>
          </p:txBody>
        </p:sp>
        <p:grpSp>
          <p:nvGrpSpPr>
            <p:cNvPr id="4725" name="Group 1624"/>
            <p:cNvGrpSpPr>
              <a:grpSpLocks/>
            </p:cNvGrpSpPr>
            <p:nvPr/>
          </p:nvGrpSpPr>
          <p:grpSpPr bwMode="auto">
            <a:xfrm>
              <a:off x="2092218" y="5117622"/>
              <a:ext cx="28516" cy="27016"/>
              <a:chOff x="1422" y="2344"/>
              <a:chExt cx="17" cy="18"/>
            </a:xfrm>
            <a:solidFill>
              <a:schemeClr val="bg1">
                <a:lumMod val="75000"/>
              </a:schemeClr>
            </a:solidFill>
          </p:grpSpPr>
          <p:sp>
            <p:nvSpPr>
              <p:cNvPr id="6679" name="Freeform 1622"/>
              <p:cNvSpPr>
                <a:spLocks/>
              </p:cNvSpPr>
              <p:nvPr/>
            </p:nvSpPr>
            <p:spPr bwMode="auto">
              <a:xfrm>
                <a:off x="1422" y="2344"/>
                <a:ext cx="17" cy="18"/>
              </a:xfrm>
              <a:custGeom>
                <a:avLst/>
                <a:gdLst/>
                <a:ahLst/>
                <a:cxnLst>
                  <a:cxn ang="0">
                    <a:pos x="12" y="0"/>
                  </a:cxn>
                  <a:cxn ang="0">
                    <a:pos x="0" y="4"/>
                  </a:cxn>
                  <a:cxn ang="0">
                    <a:pos x="12" y="18"/>
                  </a:cxn>
                  <a:cxn ang="0">
                    <a:pos x="17" y="9"/>
                  </a:cxn>
                  <a:cxn ang="0">
                    <a:pos x="12" y="0"/>
                  </a:cxn>
                </a:cxnLst>
                <a:rect l="0" t="0" r="r" b="b"/>
                <a:pathLst>
                  <a:path w="17" h="18">
                    <a:moveTo>
                      <a:pt x="12" y="0"/>
                    </a:moveTo>
                    <a:lnTo>
                      <a:pt x="0" y="4"/>
                    </a:lnTo>
                    <a:lnTo>
                      <a:pt x="12" y="18"/>
                    </a:lnTo>
                    <a:lnTo>
                      <a:pt x="17" y="9"/>
                    </a:lnTo>
                    <a:lnTo>
                      <a:pt x="12" y="0"/>
                    </a:lnTo>
                    <a:close/>
                  </a:path>
                </a:pathLst>
              </a:custGeom>
              <a:grpFill/>
              <a:ln w="9525">
                <a:solidFill>
                  <a:schemeClr val="bg1"/>
                </a:solidFill>
                <a:round/>
                <a:headEnd/>
                <a:tailEnd/>
              </a:ln>
            </p:spPr>
            <p:txBody>
              <a:bodyPr/>
              <a:lstStyle/>
              <a:p>
                <a:endParaRPr lang="it-IT"/>
              </a:p>
            </p:txBody>
          </p:sp>
          <p:sp>
            <p:nvSpPr>
              <p:cNvPr id="6680" name="Freeform 1623"/>
              <p:cNvSpPr>
                <a:spLocks/>
              </p:cNvSpPr>
              <p:nvPr/>
            </p:nvSpPr>
            <p:spPr bwMode="auto">
              <a:xfrm>
                <a:off x="1422" y="2344"/>
                <a:ext cx="17" cy="18"/>
              </a:xfrm>
              <a:custGeom>
                <a:avLst/>
                <a:gdLst/>
                <a:ahLst/>
                <a:cxnLst>
                  <a:cxn ang="0">
                    <a:pos x="12" y="0"/>
                  </a:cxn>
                  <a:cxn ang="0">
                    <a:pos x="0" y="4"/>
                  </a:cxn>
                  <a:cxn ang="0">
                    <a:pos x="12" y="18"/>
                  </a:cxn>
                  <a:cxn ang="0">
                    <a:pos x="17" y="9"/>
                  </a:cxn>
                  <a:cxn ang="0">
                    <a:pos x="12" y="0"/>
                  </a:cxn>
                </a:cxnLst>
                <a:rect l="0" t="0" r="r" b="b"/>
                <a:pathLst>
                  <a:path w="17" h="18">
                    <a:moveTo>
                      <a:pt x="12" y="0"/>
                    </a:moveTo>
                    <a:lnTo>
                      <a:pt x="0" y="4"/>
                    </a:lnTo>
                    <a:lnTo>
                      <a:pt x="12" y="18"/>
                    </a:lnTo>
                    <a:lnTo>
                      <a:pt x="17" y="9"/>
                    </a:lnTo>
                    <a:lnTo>
                      <a:pt x="12" y="0"/>
                    </a:lnTo>
                    <a:close/>
                  </a:path>
                </a:pathLst>
              </a:custGeom>
              <a:grpFill/>
              <a:ln w="4763" cap="rnd">
                <a:solidFill>
                  <a:schemeClr val="bg1"/>
                </a:solidFill>
                <a:prstDash val="solid"/>
                <a:round/>
                <a:headEnd/>
                <a:tailEnd/>
              </a:ln>
            </p:spPr>
            <p:txBody>
              <a:bodyPr/>
              <a:lstStyle/>
              <a:p>
                <a:endParaRPr lang="it-IT"/>
              </a:p>
            </p:txBody>
          </p:sp>
        </p:grpSp>
        <p:grpSp>
          <p:nvGrpSpPr>
            <p:cNvPr id="4726" name="Group 1627"/>
            <p:cNvGrpSpPr>
              <a:grpSpLocks/>
            </p:cNvGrpSpPr>
            <p:nvPr/>
          </p:nvGrpSpPr>
          <p:grpSpPr bwMode="auto">
            <a:xfrm>
              <a:off x="2092218" y="5117622"/>
              <a:ext cx="28516" cy="27016"/>
              <a:chOff x="1422" y="2344"/>
              <a:chExt cx="17" cy="18"/>
            </a:xfrm>
            <a:solidFill>
              <a:schemeClr val="bg1">
                <a:lumMod val="75000"/>
              </a:schemeClr>
            </a:solidFill>
          </p:grpSpPr>
          <p:sp>
            <p:nvSpPr>
              <p:cNvPr id="6677" name="Freeform 1625"/>
              <p:cNvSpPr>
                <a:spLocks/>
              </p:cNvSpPr>
              <p:nvPr/>
            </p:nvSpPr>
            <p:spPr bwMode="auto">
              <a:xfrm>
                <a:off x="1422" y="2344"/>
                <a:ext cx="17" cy="18"/>
              </a:xfrm>
              <a:custGeom>
                <a:avLst/>
                <a:gdLst/>
                <a:ahLst/>
                <a:cxnLst>
                  <a:cxn ang="0">
                    <a:pos x="12" y="0"/>
                  </a:cxn>
                  <a:cxn ang="0">
                    <a:pos x="0" y="4"/>
                  </a:cxn>
                  <a:cxn ang="0">
                    <a:pos x="12" y="18"/>
                  </a:cxn>
                  <a:cxn ang="0">
                    <a:pos x="17" y="9"/>
                  </a:cxn>
                  <a:cxn ang="0">
                    <a:pos x="12" y="0"/>
                  </a:cxn>
                </a:cxnLst>
                <a:rect l="0" t="0" r="r" b="b"/>
                <a:pathLst>
                  <a:path w="17" h="18">
                    <a:moveTo>
                      <a:pt x="12" y="0"/>
                    </a:moveTo>
                    <a:lnTo>
                      <a:pt x="0" y="4"/>
                    </a:lnTo>
                    <a:lnTo>
                      <a:pt x="12" y="18"/>
                    </a:lnTo>
                    <a:lnTo>
                      <a:pt x="17" y="9"/>
                    </a:lnTo>
                    <a:lnTo>
                      <a:pt x="12" y="0"/>
                    </a:lnTo>
                    <a:close/>
                  </a:path>
                </a:pathLst>
              </a:custGeom>
              <a:grpFill/>
              <a:ln w="9525">
                <a:solidFill>
                  <a:schemeClr val="bg1"/>
                </a:solidFill>
                <a:round/>
                <a:headEnd/>
                <a:tailEnd/>
              </a:ln>
            </p:spPr>
            <p:txBody>
              <a:bodyPr/>
              <a:lstStyle/>
              <a:p>
                <a:endParaRPr lang="it-IT"/>
              </a:p>
            </p:txBody>
          </p:sp>
          <p:sp>
            <p:nvSpPr>
              <p:cNvPr id="6678" name="Freeform 1626"/>
              <p:cNvSpPr>
                <a:spLocks/>
              </p:cNvSpPr>
              <p:nvPr/>
            </p:nvSpPr>
            <p:spPr bwMode="auto">
              <a:xfrm>
                <a:off x="1422" y="2344"/>
                <a:ext cx="17" cy="18"/>
              </a:xfrm>
              <a:custGeom>
                <a:avLst/>
                <a:gdLst/>
                <a:ahLst/>
                <a:cxnLst>
                  <a:cxn ang="0">
                    <a:pos x="12" y="0"/>
                  </a:cxn>
                  <a:cxn ang="0">
                    <a:pos x="0" y="4"/>
                  </a:cxn>
                  <a:cxn ang="0">
                    <a:pos x="12" y="18"/>
                  </a:cxn>
                  <a:cxn ang="0">
                    <a:pos x="17" y="9"/>
                  </a:cxn>
                  <a:cxn ang="0">
                    <a:pos x="12" y="0"/>
                  </a:cxn>
                </a:cxnLst>
                <a:rect l="0" t="0" r="r" b="b"/>
                <a:pathLst>
                  <a:path w="17" h="18">
                    <a:moveTo>
                      <a:pt x="12" y="0"/>
                    </a:moveTo>
                    <a:lnTo>
                      <a:pt x="0" y="4"/>
                    </a:lnTo>
                    <a:lnTo>
                      <a:pt x="12" y="18"/>
                    </a:lnTo>
                    <a:lnTo>
                      <a:pt x="17" y="9"/>
                    </a:lnTo>
                    <a:lnTo>
                      <a:pt x="12" y="0"/>
                    </a:lnTo>
                  </a:path>
                </a:pathLst>
              </a:custGeom>
              <a:grpFill/>
              <a:ln w="4763" cap="rnd">
                <a:solidFill>
                  <a:schemeClr val="bg1"/>
                </a:solidFill>
                <a:prstDash val="solid"/>
                <a:round/>
                <a:headEnd/>
                <a:tailEnd/>
              </a:ln>
            </p:spPr>
            <p:txBody>
              <a:bodyPr/>
              <a:lstStyle/>
              <a:p>
                <a:endParaRPr lang="it-IT"/>
              </a:p>
            </p:txBody>
          </p:sp>
        </p:grpSp>
        <p:grpSp>
          <p:nvGrpSpPr>
            <p:cNvPr id="4727" name="Group 1630"/>
            <p:cNvGrpSpPr>
              <a:grpSpLocks/>
            </p:cNvGrpSpPr>
            <p:nvPr/>
          </p:nvGrpSpPr>
          <p:grpSpPr bwMode="auto">
            <a:xfrm>
              <a:off x="5195391" y="5800523"/>
              <a:ext cx="45289" cy="36022"/>
              <a:chOff x="3272" y="2799"/>
              <a:chExt cx="27" cy="24"/>
            </a:xfrm>
            <a:solidFill>
              <a:schemeClr val="bg1">
                <a:lumMod val="75000"/>
              </a:schemeClr>
            </a:solidFill>
          </p:grpSpPr>
          <p:sp>
            <p:nvSpPr>
              <p:cNvPr id="6675" name="Freeform 1628"/>
              <p:cNvSpPr>
                <a:spLocks/>
              </p:cNvSpPr>
              <p:nvPr/>
            </p:nvSpPr>
            <p:spPr bwMode="auto">
              <a:xfrm>
                <a:off x="3272" y="2799"/>
                <a:ext cx="27" cy="24"/>
              </a:xfrm>
              <a:custGeom>
                <a:avLst/>
                <a:gdLst/>
                <a:ahLst/>
                <a:cxnLst>
                  <a:cxn ang="0">
                    <a:pos x="27" y="10"/>
                  </a:cxn>
                  <a:cxn ang="0">
                    <a:pos x="16" y="20"/>
                  </a:cxn>
                  <a:cxn ang="0">
                    <a:pos x="5" y="24"/>
                  </a:cxn>
                  <a:cxn ang="0">
                    <a:pos x="0" y="20"/>
                  </a:cxn>
                  <a:cxn ang="0">
                    <a:pos x="10" y="0"/>
                  </a:cxn>
                  <a:cxn ang="0">
                    <a:pos x="16" y="5"/>
                  </a:cxn>
                  <a:cxn ang="0">
                    <a:pos x="27" y="10"/>
                  </a:cxn>
                </a:cxnLst>
                <a:rect l="0" t="0" r="r" b="b"/>
                <a:pathLst>
                  <a:path w="27" h="24">
                    <a:moveTo>
                      <a:pt x="27" y="10"/>
                    </a:moveTo>
                    <a:lnTo>
                      <a:pt x="16" y="20"/>
                    </a:lnTo>
                    <a:lnTo>
                      <a:pt x="5" y="24"/>
                    </a:lnTo>
                    <a:lnTo>
                      <a:pt x="0" y="20"/>
                    </a:lnTo>
                    <a:lnTo>
                      <a:pt x="10" y="0"/>
                    </a:lnTo>
                    <a:lnTo>
                      <a:pt x="16" y="5"/>
                    </a:lnTo>
                    <a:lnTo>
                      <a:pt x="27" y="10"/>
                    </a:lnTo>
                    <a:close/>
                  </a:path>
                </a:pathLst>
              </a:custGeom>
              <a:grpFill/>
              <a:ln w="9525">
                <a:solidFill>
                  <a:schemeClr val="bg1"/>
                </a:solidFill>
                <a:round/>
                <a:headEnd/>
                <a:tailEnd/>
              </a:ln>
            </p:spPr>
            <p:txBody>
              <a:bodyPr/>
              <a:lstStyle/>
              <a:p>
                <a:endParaRPr lang="it-IT"/>
              </a:p>
            </p:txBody>
          </p:sp>
          <p:sp>
            <p:nvSpPr>
              <p:cNvPr id="6676" name="Freeform 1629"/>
              <p:cNvSpPr>
                <a:spLocks/>
              </p:cNvSpPr>
              <p:nvPr/>
            </p:nvSpPr>
            <p:spPr bwMode="auto">
              <a:xfrm>
                <a:off x="3272" y="2799"/>
                <a:ext cx="27" cy="24"/>
              </a:xfrm>
              <a:custGeom>
                <a:avLst/>
                <a:gdLst/>
                <a:ahLst/>
                <a:cxnLst>
                  <a:cxn ang="0">
                    <a:pos x="27" y="10"/>
                  </a:cxn>
                  <a:cxn ang="0">
                    <a:pos x="16" y="20"/>
                  </a:cxn>
                  <a:cxn ang="0">
                    <a:pos x="5" y="24"/>
                  </a:cxn>
                  <a:cxn ang="0">
                    <a:pos x="0" y="20"/>
                  </a:cxn>
                  <a:cxn ang="0">
                    <a:pos x="10" y="0"/>
                  </a:cxn>
                  <a:cxn ang="0">
                    <a:pos x="16" y="5"/>
                  </a:cxn>
                  <a:cxn ang="0">
                    <a:pos x="27" y="10"/>
                  </a:cxn>
                </a:cxnLst>
                <a:rect l="0" t="0" r="r" b="b"/>
                <a:pathLst>
                  <a:path w="27" h="24">
                    <a:moveTo>
                      <a:pt x="27" y="10"/>
                    </a:moveTo>
                    <a:lnTo>
                      <a:pt x="16" y="20"/>
                    </a:lnTo>
                    <a:lnTo>
                      <a:pt x="5" y="24"/>
                    </a:lnTo>
                    <a:lnTo>
                      <a:pt x="0" y="20"/>
                    </a:lnTo>
                    <a:lnTo>
                      <a:pt x="10" y="0"/>
                    </a:lnTo>
                    <a:lnTo>
                      <a:pt x="16" y="5"/>
                    </a:lnTo>
                    <a:lnTo>
                      <a:pt x="27" y="10"/>
                    </a:lnTo>
                    <a:close/>
                  </a:path>
                </a:pathLst>
              </a:custGeom>
              <a:grpFill/>
              <a:ln w="4763" cap="rnd">
                <a:solidFill>
                  <a:schemeClr val="bg1"/>
                </a:solidFill>
                <a:prstDash val="solid"/>
                <a:round/>
                <a:headEnd/>
                <a:tailEnd/>
              </a:ln>
            </p:spPr>
            <p:txBody>
              <a:bodyPr/>
              <a:lstStyle/>
              <a:p>
                <a:endParaRPr lang="it-IT"/>
              </a:p>
            </p:txBody>
          </p:sp>
        </p:grpSp>
        <p:grpSp>
          <p:nvGrpSpPr>
            <p:cNvPr id="4728" name="Group 1633"/>
            <p:cNvGrpSpPr>
              <a:grpSpLocks/>
            </p:cNvGrpSpPr>
            <p:nvPr/>
          </p:nvGrpSpPr>
          <p:grpSpPr bwMode="auto">
            <a:xfrm>
              <a:off x="5195391" y="5800523"/>
              <a:ext cx="45289" cy="36022"/>
              <a:chOff x="3272" y="2799"/>
              <a:chExt cx="27" cy="24"/>
            </a:xfrm>
            <a:solidFill>
              <a:schemeClr val="bg1">
                <a:lumMod val="75000"/>
              </a:schemeClr>
            </a:solidFill>
          </p:grpSpPr>
          <p:sp>
            <p:nvSpPr>
              <p:cNvPr id="6673" name="Freeform 1631"/>
              <p:cNvSpPr>
                <a:spLocks/>
              </p:cNvSpPr>
              <p:nvPr/>
            </p:nvSpPr>
            <p:spPr bwMode="auto">
              <a:xfrm>
                <a:off x="3272" y="2799"/>
                <a:ext cx="27" cy="24"/>
              </a:xfrm>
              <a:custGeom>
                <a:avLst/>
                <a:gdLst/>
                <a:ahLst/>
                <a:cxnLst>
                  <a:cxn ang="0">
                    <a:pos x="27" y="10"/>
                  </a:cxn>
                  <a:cxn ang="0">
                    <a:pos x="16" y="20"/>
                  </a:cxn>
                  <a:cxn ang="0">
                    <a:pos x="5" y="24"/>
                  </a:cxn>
                  <a:cxn ang="0">
                    <a:pos x="0" y="20"/>
                  </a:cxn>
                  <a:cxn ang="0">
                    <a:pos x="10" y="0"/>
                  </a:cxn>
                  <a:cxn ang="0">
                    <a:pos x="16" y="5"/>
                  </a:cxn>
                  <a:cxn ang="0">
                    <a:pos x="27" y="10"/>
                  </a:cxn>
                </a:cxnLst>
                <a:rect l="0" t="0" r="r" b="b"/>
                <a:pathLst>
                  <a:path w="27" h="24">
                    <a:moveTo>
                      <a:pt x="27" y="10"/>
                    </a:moveTo>
                    <a:lnTo>
                      <a:pt x="16" y="20"/>
                    </a:lnTo>
                    <a:lnTo>
                      <a:pt x="5" y="24"/>
                    </a:lnTo>
                    <a:lnTo>
                      <a:pt x="0" y="20"/>
                    </a:lnTo>
                    <a:lnTo>
                      <a:pt x="10" y="0"/>
                    </a:lnTo>
                    <a:lnTo>
                      <a:pt x="16" y="5"/>
                    </a:lnTo>
                    <a:lnTo>
                      <a:pt x="27" y="10"/>
                    </a:lnTo>
                    <a:close/>
                  </a:path>
                </a:pathLst>
              </a:custGeom>
              <a:grpFill/>
              <a:ln w="9525">
                <a:solidFill>
                  <a:schemeClr val="bg1"/>
                </a:solidFill>
                <a:round/>
                <a:headEnd/>
                <a:tailEnd/>
              </a:ln>
            </p:spPr>
            <p:txBody>
              <a:bodyPr/>
              <a:lstStyle/>
              <a:p>
                <a:endParaRPr lang="it-IT"/>
              </a:p>
            </p:txBody>
          </p:sp>
          <p:sp>
            <p:nvSpPr>
              <p:cNvPr id="6674" name="Freeform 1632"/>
              <p:cNvSpPr>
                <a:spLocks/>
              </p:cNvSpPr>
              <p:nvPr/>
            </p:nvSpPr>
            <p:spPr bwMode="auto">
              <a:xfrm>
                <a:off x="3272" y="2799"/>
                <a:ext cx="27" cy="24"/>
              </a:xfrm>
              <a:custGeom>
                <a:avLst/>
                <a:gdLst/>
                <a:ahLst/>
                <a:cxnLst>
                  <a:cxn ang="0">
                    <a:pos x="27" y="10"/>
                  </a:cxn>
                  <a:cxn ang="0">
                    <a:pos x="16" y="20"/>
                  </a:cxn>
                  <a:cxn ang="0">
                    <a:pos x="5" y="24"/>
                  </a:cxn>
                  <a:cxn ang="0">
                    <a:pos x="0" y="20"/>
                  </a:cxn>
                  <a:cxn ang="0">
                    <a:pos x="10" y="0"/>
                  </a:cxn>
                  <a:cxn ang="0">
                    <a:pos x="16" y="5"/>
                  </a:cxn>
                  <a:cxn ang="0">
                    <a:pos x="27" y="10"/>
                  </a:cxn>
                </a:cxnLst>
                <a:rect l="0" t="0" r="r" b="b"/>
                <a:pathLst>
                  <a:path w="27" h="24">
                    <a:moveTo>
                      <a:pt x="27" y="10"/>
                    </a:moveTo>
                    <a:lnTo>
                      <a:pt x="16" y="20"/>
                    </a:lnTo>
                    <a:lnTo>
                      <a:pt x="5" y="24"/>
                    </a:lnTo>
                    <a:lnTo>
                      <a:pt x="0" y="20"/>
                    </a:lnTo>
                    <a:lnTo>
                      <a:pt x="10" y="0"/>
                    </a:lnTo>
                    <a:lnTo>
                      <a:pt x="16" y="5"/>
                    </a:lnTo>
                    <a:lnTo>
                      <a:pt x="27" y="10"/>
                    </a:lnTo>
                  </a:path>
                </a:pathLst>
              </a:custGeom>
              <a:grpFill/>
              <a:ln w="4763" cap="rnd">
                <a:solidFill>
                  <a:schemeClr val="bg1"/>
                </a:solidFill>
                <a:prstDash val="solid"/>
                <a:round/>
                <a:headEnd/>
                <a:tailEnd/>
              </a:ln>
            </p:spPr>
            <p:txBody>
              <a:bodyPr/>
              <a:lstStyle/>
              <a:p>
                <a:endParaRPr lang="it-IT"/>
              </a:p>
            </p:txBody>
          </p:sp>
        </p:grpSp>
        <p:sp>
          <p:nvSpPr>
            <p:cNvPr id="4580" name="Line 1634"/>
            <p:cNvSpPr>
              <a:spLocks noChangeShapeType="1"/>
            </p:cNvSpPr>
            <p:nvPr/>
          </p:nvSpPr>
          <p:spPr bwMode="auto">
            <a:xfrm>
              <a:off x="6661429" y="5087604"/>
              <a:ext cx="16774" cy="1500"/>
            </a:xfrm>
            <a:prstGeom prst="line">
              <a:avLst/>
            </a:prstGeom>
            <a:noFill/>
            <a:ln w="4763" cap="rnd">
              <a:solidFill>
                <a:schemeClr val="bg1"/>
              </a:solidFill>
              <a:round/>
              <a:headEnd/>
              <a:tailEnd/>
            </a:ln>
          </p:spPr>
          <p:txBody>
            <a:bodyPr/>
            <a:lstStyle/>
            <a:p>
              <a:endParaRPr lang="it-IT"/>
            </a:p>
          </p:txBody>
        </p:sp>
        <p:grpSp>
          <p:nvGrpSpPr>
            <p:cNvPr id="4729" name="Group 1637"/>
            <p:cNvGrpSpPr>
              <a:grpSpLocks/>
            </p:cNvGrpSpPr>
            <p:nvPr/>
          </p:nvGrpSpPr>
          <p:grpSpPr bwMode="auto">
            <a:xfrm>
              <a:off x="5071263" y="4754410"/>
              <a:ext cx="25160" cy="57034"/>
              <a:chOff x="3198" y="2102"/>
              <a:chExt cx="15" cy="38"/>
            </a:xfrm>
            <a:solidFill>
              <a:schemeClr val="bg1">
                <a:lumMod val="75000"/>
              </a:schemeClr>
            </a:solidFill>
          </p:grpSpPr>
          <p:sp>
            <p:nvSpPr>
              <p:cNvPr id="6671" name="Freeform 1635"/>
              <p:cNvSpPr>
                <a:spLocks/>
              </p:cNvSpPr>
              <p:nvPr/>
            </p:nvSpPr>
            <p:spPr bwMode="auto">
              <a:xfrm>
                <a:off x="3198" y="2102"/>
                <a:ext cx="15" cy="38"/>
              </a:xfrm>
              <a:custGeom>
                <a:avLst/>
                <a:gdLst/>
                <a:ahLst/>
                <a:cxnLst>
                  <a:cxn ang="0">
                    <a:pos x="0" y="0"/>
                  </a:cxn>
                  <a:cxn ang="0">
                    <a:pos x="5" y="0"/>
                  </a:cxn>
                  <a:cxn ang="0">
                    <a:pos x="9" y="9"/>
                  </a:cxn>
                  <a:cxn ang="0">
                    <a:pos x="9" y="15"/>
                  </a:cxn>
                  <a:cxn ang="0">
                    <a:pos x="15" y="19"/>
                  </a:cxn>
                  <a:cxn ang="0">
                    <a:pos x="15" y="24"/>
                  </a:cxn>
                  <a:cxn ang="0">
                    <a:pos x="5" y="38"/>
                  </a:cxn>
                  <a:cxn ang="0">
                    <a:pos x="0" y="33"/>
                  </a:cxn>
                  <a:cxn ang="0">
                    <a:pos x="0" y="9"/>
                  </a:cxn>
                  <a:cxn ang="0">
                    <a:pos x="0" y="0"/>
                  </a:cxn>
                </a:cxnLst>
                <a:rect l="0" t="0" r="r" b="b"/>
                <a:pathLst>
                  <a:path w="15" h="38">
                    <a:moveTo>
                      <a:pt x="0" y="0"/>
                    </a:moveTo>
                    <a:lnTo>
                      <a:pt x="5" y="0"/>
                    </a:lnTo>
                    <a:lnTo>
                      <a:pt x="9" y="9"/>
                    </a:lnTo>
                    <a:lnTo>
                      <a:pt x="9" y="15"/>
                    </a:lnTo>
                    <a:lnTo>
                      <a:pt x="15" y="19"/>
                    </a:lnTo>
                    <a:lnTo>
                      <a:pt x="15" y="24"/>
                    </a:lnTo>
                    <a:lnTo>
                      <a:pt x="5" y="38"/>
                    </a:lnTo>
                    <a:lnTo>
                      <a:pt x="0" y="33"/>
                    </a:lnTo>
                    <a:lnTo>
                      <a:pt x="0" y="9"/>
                    </a:lnTo>
                    <a:lnTo>
                      <a:pt x="0" y="0"/>
                    </a:lnTo>
                    <a:close/>
                  </a:path>
                </a:pathLst>
              </a:custGeom>
              <a:grpFill/>
              <a:ln w="9525">
                <a:solidFill>
                  <a:schemeClr val="bg1"/>
                </a:solidFill>
                <a:round/>
                <a:headEnd/>
                <a:tailEnd/>
              </a:ln>
            </p:spPr>
            <p:txBody>
              <a:bodyPr/>
              <a:lstStyle/>
              <a:p>
                <a:endParaRPr lang="it-IT"/>
              </a:p>
            </p:txBody>
          </p:sp>
          <p:sp>
            <p:nvSpPr>
              <p:cNvPr id="6672" name="Freeform 1636"/>
              <p:cNvSpPr>
                <a:spLocks/>
              </p:cNvSpPr>
              <p:nvPr/>
            </p:nvSpPr>
            <p:spPr bwMode="auto">
              <a:xfrm>
                <a:off x="3198" y="2102"/>
                <a:ext cx="15" cy="38"/>
              </a:xfrm>
              <a:custGeom>
                <a:avLst/>
                <a:gdLst/>
                <a:ahLst/>
                <a:cxnLst>
                  <a:cxn ang="0">
                    <a:pos x="0" y="0"/>
                  </a:cxn>
                  <a:cxn ang="0">
                    <a:pos x="5" y="0"/>
                  </a:cxn>
                  <a:cxn ang="0">
                    <a:pos x="9" y="9"/>
                  </a:cxn>
                  <a:cxn ang="0">
                    <a:pos x="9" y="15"/>
                  </a:cxn>
                  <a:cxn ang="0">
                    <a:pos x="15" y="19"/>
                  </a:cxn>
                  <a:cxn ang="0">
                    <a:pos x="15" y="24"/>
                  </a:cxn>
                  <a:cxn ang="0">
                    <a:pos x="5" y="38"/>
                  </a:cxn>
                  <a:cxn ang="0">
                    <a:pos x="0" y="33"/>
                  </a:cxn>
                  <a:cxn ang="0">
                    <a:pos x="0" y="9"/>
                  </a:cxn>
                  <a:cxn ang="0">
                    <a:pos x="0" y="0"/>
                  </a:cxn>
                </a:cxnLst>
                <a:rect l="0" t="0" r="r" b="b"/>
                <a:pathLst>
                  <a:path w="15" h="38">
                    <a:moveTo>
                      <a:pt x="0" y="0"/>
                    </a:moveTo>
                    <a:lnTo>
                      <a:pt x="5" y="0"/>
                    </a:lnTo>
                    <a:lnTo>
                      <a:pt x="9" y="9"/>
                    </a:lnTo>
                    <a:lnTo>
                      <a:pt x="9" y="15"/>
                    </a:lnTo>
                    <a:lnTo>
                      <a:pt x="15" y="19"/>
                    </a:lnTo>
                    <a:lnTo>
                      <a:pt x="15" y="24"/>
                    </a:lnTo>
                    <a:lnTo>
                      <a:pt x="5" y="38"/>
                    </a:lnTo>
                    <a:lnTo>
                      <a:pt x="0" y="33"/>
                    </a:lnTo>
                    <a:lnTo>
                      <a:pt x="0" y="9"/>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4730" name="Group 1640"/>
            <p:cNvGrpSpPr>
              <a:grpSpLocks/>
            </p:cNvGrpSpPr>
            <p:nvPr/>
          </p:nvGrpSpPr>
          <p:grpSpPr bwMode="auto">
            <a:xfrm>
              <a:off x="5071263" y="4754410"/>
              <a:ext cx="25160" cy="57034"/>
              <a:chOff x="3198" y="2102"/>
              <a:chExt cx="15" cy="38"/>
            </a:xfrm>
            <a:solidFill>
              <a:schemeClr val="bg1">
                <a:lumMod val="75000"/>
              </a:schemeClr>
            </a:solidFill>
          </p:grpSpPr>
          <p:sp>
            <p:nvSpPr>
              <p:cNvPr id="6669" name="Freeform 1638"/>
              <p:cNvSpPr>
                <a:spLocks/>
              </p:cNvSpPr>
              <p:nvPr/>
            </p:nvSpPr>
            <p:spPr bwMode="auto">
              <a:xfrm>
                <a:off x="3198" y="2102"/>
                <a:ext cx="15" cy="38"/>
              </a:xfrm>
              <a:custGeom>
                <a:avLst/>
                <a:gdLst/>
                <a:ahLst/>
                <a:cxnLst>
                  <a:cxn ang="0">
                    <a:pos x="0" y="0"/>
                  </a:cxn>
                  <a:cxn ang="0">
                    <a:pos x="5" y="0"/>
                  </a:cxn>
                  <a:cxn ang="0">
                    <a:pos x="9" y="9"/>
                  </a:cxn>
                  <a:cxn ang="0">
                    <a:pos x="9" y="15"/>
                  </a:cxn>
                  <a:cxn ang="0">
                    <a:pos x="15" y="19"/>
                  </a:cxn>
                  <a:cxn ang="0">
                    <a:pos x="15" y="24"/>
                  </a:cxn>
                  <a:cxn ang="0">
                    <a:pos x="5" y="38"/>
                  </a:cxn>
                  <a:cxn ang="0">
                    <a:pos x="0" y="33"/>
                  </a:cxn>
                  <a:cxn ang="0">
                    <a:pos x="0" y="9"/>
                  </a:cxn>
                  <a:cxn ang="0">
                    <a:pos x="0" y="0"/>
                  </a:cxn>
                </a:cxnLst>
                <a:rect l="0" t="0" r="r" b="b"/>
                <a:pathLst>
                  <a:path w="15" h="38">
                    <a:moveTo>
                      <a:pt x="0" y="0"/>
                    </a:moveTo>
                    <a:lnTo>
                      <a:pt x="5" y="0"/>
                    </a:lnTo>
                    <a:lnTo>
                      <a:pt x="9" y="9"/>
                    </a:lnTo>
                    <a:lnTo>
                      <a:pt x="9" y="15"/>
                    </a:lnTo>
                    <a:lnTo>
                      <a:pt x="15" y="19"/>
                    </a:lnTo>
                    <a:lnTo>
                      <a:pt x="15" y="24"/>
                    </a:lnTo>
                    <a:lnTo>
                      <a:pt x="5" y="38"/>
                    </a:lnTo>
                    <a:lnTo>
                      <a:pt x="0" y="33"/>
                    </a:lnTo>
                    <a:lnTo>
                      <a:pt x="0" y="9"/>
                    </a:lnTo>
                    <a:lnTo>
                      <a:pt x="0" y="0"/>
                    </a:lnTo>
                    <a:close/>
                  </a:path>
                </a:pathLst>
              </a:custGeom>
              <a:grpFill/>
              <a:ln w="9525">
                <a:solidFill>
                  <a:schemeClr val="bg1"/>
                </a:solidFill>
                <a:round/>
                <a:headEnd/>
                <a:tailEnd/>
              </a:ln>
            </p:spPr>
            <p:txBody>
              <a:bodyPr/>
              <a:lstStyle/>
              <a:p>
                <a:endParaRPr lang="it-IT"/>
              </a:p>
            </p:txBody>
          </p:sp>
          <p:sp>
            <p:nvSpPr>
              <p:cNvPr id="6670" name="Freeform 1639"/>
              <p:cNvSpPr>
                <a:spLocks/>
              </p:cNvSpPr>
              <p:nvPr/>
            </p:nvSpPr>
            <p:spPr bwMode="auto">
              <a:xfrm>
                <a:off x="3198" y="2102"/>
                <a:ext cx="15" cy="38"/>
              </a:xfrm>
              <a:custGeom>
                <a:avLst/>
                <a:gdLst/>
                <a:ahLst/>
                <a:cxnLst>
                  <a:cxn ang="0">
                    <a:pos x="0" y="0"/>
                  </a:cxn>
                  <a:cxn ang="0">
                    <a:pos x="5" y="0"/>
                  </a:cxn>
                  <a:cxn ang="0">
                    <a:pos x="9" y="9"/>
                  </a:cxn>
                  <a:cxn ang="0">
                    <a:pos x="9" y="15"/>
                  </a:cxn>
                  <a:cxn ang="0">
                    <a:pos x="15" y="19"/>
                  </a:cxn>
                  <a:cxn ang="0">
                    <a:pos x="15" y="24"/>
                  </a:cxn>
                  <a:cxn ang="0">
                    <a:pos x="5" y="38"/>
                  </a:cxn>
                  <a:cxn ang="0">
                    <a:pos x="0" y="33"/>
                  </a:cxn>
                  <a:cxn ang="0">
                    <a:pos x="0" y="9"/>
                  </a:cxn>
                  <a:cxn ang="0">
                    <a:pos x="0" y="0"/>
                  </a:cxn>
                </a:cxnLst>
                <a:rect l="0" t="0" r="r" b="b"/>
                <a:pathLst>
                  <a:path w="15" h="38">
                    <a:moveTo>
                      <a:pt x="0" y="0"/>
                    </a:moveTo>
                    <a:lnTo>
                      <a:pt x="5" y="0"/>
                    </a:lnTo>
                    <a:lnTo>
                      <a:pt x="9" y="9"/>
                    </a:lnTo>
                    <a:lnTo>
                      <a:pt x="9" y="15"/>
                    </a:lnTo>
                    <a:lnTo>
                      <a:pt x="15" y="19"/>
                    </a:lnTo>
                    <a:lnTo>
                      <a:pt x="15" y="24"/>
                    </a:lnTo>
                    <a:lnTo>
                      <a:pt x="5" y="38"/>
                    </a:lnTo>
                    <a:lnTo>
                      <a:pt x="0" y="33"/>
                    </a:lnTo>
                    <a:lnTo>
                      <a:pt x="0" y="9"/>
                    </a:lnTo>
                    <a:lnTo>
                      <a:pt x="0" y="0"/>
                    </a:lnTo>
                  </a:path>
                </a:pathLst>
              </a:custGeom>
              <a:grpFill/>
              <a:ln w="4763" cap="rnd">
                <a:solidFill>
                  <a:schemeClr val="bg1"/>
                </a:solidFill>
                <a:prstDash val="solid"/>
                <a:round/>
                <a:headEnd/>
                <a:tailEnd/>
              </a:ln>
            </p:spPr>
            <p:txBody>
              <a:bodyPr/>
              <a:lstStyle/>
              <a:p>
                <a:endParaRPr lang="it-IT"/>
              </a:p>
            </p:txBody>
          </p:sp>
        </p:grpSp>
        <p:grpSp>
          <p:nvGrpSpPr>
            <p:cNvPr id="4731" name="Group 1643"/>
            <p:cNvGrpSpPr>
              <a:grpSpLocks/>
            </p:cNvGrpSpPr>
            <p:nvPr/>
          </p:nvGrpSpPr>
          <p:grpSpPr bwMode="auto">
            <a:xfrm>
              <a:off x="5124940" y="4727394"/>
              <a:ext cx="95612" cy="57034"/>
              <a:chOff x="3230" y="2084"/>
              <a:chExt cx="57" cy="38"/>
            </a:xfrm>
            <a:solidFill>
              <a:schemeClr val="bg1">
                <a:lumMod val="75000"/>
              </a:schemeClr>
            </a:solidFill>
          </p:grpSpPr>
          <p:sp>
            <p:nvSpPr>
              <p:cNvPr id="6667" name="Freeform 1641"/>
              <p:cNvSpPr>
                <a:spLocks/>
              </p:cNvSpPr>
              <p:nvPr/>
            </p:nvSpPr>
            <p:spPr bwMode="auto">
              <a:xfrm>
                <a:off x="3230" y="2084"/>
                <a:ext cx="57" cy="38"/>
              </a:xfrm>
              <a:custGeom>
                <a:avLst/>
                <a:gdLst/>
                <a:ahLst/>
                <a:cxnLst>
                  <a:cxn ang="0">
                    <a:pos x="57" y="5"/>
                  </a:cxn>
                  <a:cxn ang="0">
                    <a:pos x="57" y="10"/>
                  </a:cxn>
                  <a:cxn ang="0">
                    <a:pos x="52" y="10"/>
                  </a:cxn>
                  <a:cxn ang="0">
                    <a:pos x="47" y="19"/>
                  </a:cxn>
                  <a:cxn ang="0">
                    <a:pos x="52" y="28"/>
                  </a:cxn>
                  <a:cxn ang="0">
                    <a:pos x="42" y="28"/>
                  </a:cxn>
                  <a:cxn ang="0">
                    <a:pos x="36" y="33"/>
                  </a:cxn>
                  <a:cxn ang="0">
                    <a:pos x="31" y="38"/>
                  </a:cxn>
                  <a:cxn ang="0">
                    <a:pos x="16" y="33"/>
                  </a:cxn>
                  <a:cxn ang="0">
                    <a:pos x="5" y="33"/>
                  </a:cxn>
                  <a:cxn ang="0">
                    <a:pos x="5" y="28"/>
                  </a:cxn>
                  <a:cxn ang="0">
                    <a:pos x="0" y="19"/>
                  </a:cxn>
                  <a:cxn ang="0">
                    <a:pos x="5" y="14"/>
                  </a:cxn>
                  <a:cxn ang="0">
                    <a:pos x="0" y="5"/>
                  </a:cxn>
                  <a:cxn ang="0">
                    <a:pos x="0" y="0"/>
                  </a:cxn>
                  <a:cxn ang="0">
                    <a:pos x="5" y="5"/>
                  </a:cxn>
                  <a:cxn ang="0">
                    <a:pos x="10" y="5"/>
                  </a:cxn>
                  <a:cxn ang="0">
                    <a:pos x="31" y="10"/>
                  </a:cxn>
                  <a:cxn ang="0">
                    <a:pos x="42" y="0"/>
                  </a:cxn>
                  <a:cxn ang="0">
                    <a:pos x="57" y="5"/>
                  </a:cxn>
                </a:cxnLst>
                <a:rect l="0" t="0" r="r" b="b"/>
                <a:pathLst>
                  <a:path w="57" h="38">
                    <a:moveTo>
                      <a:pt x="57" y="5"/>
                    </a:moveTo>
                    <a:lnTo>
                      <a:pt x="57" y="10"/>
                    </a:lnTo>
                    <a:lnTo>
                      <a:pt x="52" y="10"/>
                    </a:lnTo>
                    <a:lnTo>
                      <a:pt x="47" y="19"/>
                    </a:lnTo>
                    <a:lnTo>
                      <a:pt x="52" y="28"/>
                    </a:lnTo>
                    <a:lnTo>
                      <a:pt x="42" y="28"/>
                    </a:lnTo>
                    <a:lnTo>
                      <a:pt x="36" y="33"/>
                    </a:lnTo>
                    <a:lnTo>
                      <a:pt x="31" y="38"/>
                    </a:lnTo>
                    <a:lnTo>
                      <a:pt x="16" y="33"/>
                    </a:lnTo>
                    <a:lnTo>
                      <a:pt x="5" y="33"/>
                    </a:lnTo>
                    <a:lnTo>
                      <a:pt x="5" y="28"/>
                    </a:lnTo>
                    <a:lnTo>
                      <a:pt x="0" y="19"/>
                    </a:lnTo>
                    <a:lnTo>
                      <a:pt x="5" y="14"/>
                    </a:lnTo>
                    <a:lnTo>
                      <a:pt x="0" y="5"/>
                    </a:lnTo>
                    <a:lnTo>
                      <a:pt x="0" y="0"/>
                    </a:lnTo>
                    <a:lnTo>
                      <a:pt x="5" y="5"/>
                    </a:lnTo>
                    <a:lnTo>
                      <a:pt x="10" y="5"/>
                    </a:lnTo>
                    <a:lnTo>
                      <a:pt x="31" y="10"/>
                    </a:lnTo>
                    <a:lnTo>
                      <a:pt x="42" y="0"/>
                    </a:lnTo>
                    <a:lnTo>
                      <a:pt x="57" y="5"/>
                    </a:lnTo>
                    <a:close/>
                  </a:path>
                </a:pathLst>
              </a:custGeom>
              <a:grpFill/>
              <a:ln w="9525">
                <a:solidFill>
                  <a:schemeClr val="bg1"/>
                </a:solidFill>
                <a:round/>
                <a:headEnd/>
                <a:tailEnd/>
              </a:ln>
            </p:spPr>
            <p:txBody>
              <a:bodyPr/>
              <a:lstStyle/>
              <a:p>
                <a:endParaRPr lang="it-IT"/>
              </a:p>
            </p:txBody>
          </p:sp>
          <p:sp>
            <p:nvSpPr>
              <p:cNvPr id="6668" name="Freeform 1642"/>
              <p:cNvSpPr>
                <a:spLocks/>
              </p:cNvSpPr>
              <p:nvPr/>
            </p:nvSpPr>
            <p:spPr bwMode="auto">
              <a:xfrm>
                <a:off x="3230" y="2084"/>
                <a:ext cx="57" cy="38"/>
              </a:xfrm>
              <a:custGeom>
                <a:avLst/>
                <a:gdLst/>
                <a:ahLst/>
                <a:cxnLst>
                  <a:cxn ang="0">
                    <a:pos x="57" y="5"/>
                  </a:cxn>
                  <a:cxn ang="0">
                    <a:pos x="57" y="10"/>
                  </a:cxn>
                  <a:cxn ang="0">
                    <a:pos x="52" y="10"/>
                  </a:cxn>
                  <a:cxn ang="0">
                    <a:pos x="47" y="19"/>
                  </a:cxn>
                  <a:cxn ang="0">
                    <a:pos x="52" y="28"/>
                  </a:cxn>
                  <a:cxn ang="0">
                    <a:pos x="42" y="28"/>
                  </a:cxn>
                  <a:cxn ang="0">
                    <a:pos x="36" y="33"/>
                  </a:cxn>
                  <a:cxn ang="0">
                    <a:pos x="31" y="38"/>
                  </a:cxn>
                  <a:cxn ang="0">
                    <a:pos x="16" y="33"/>
                  </a:cxn>
                  <a:cxn ang="0">
                    <a:pos x="5" y="33"/>
                  </a:cxn>
                  <a:cxn ang="0">
                    <a:pos x="5" y="28"/>
                  </a:cxn>
                  <a:cxn ang="0">
                    <a:pos x="0" y="19"/>
                  </a:cxn>
                  <a:cxn ang="0">
                    <a:pos x="5" y="14"/>
                  </a:cxn>
                  <a:cxn ang="0">
                    <a:pos x="0" y="5"/>
                  </a:cxn>
                  <a:cxn ang="0">
                    <a:pos x="0" y="0"/>
                  </a:cxn>
                  <a:cxn ang="0">
                    <a:pos x="5" y="5"/>
                  </a:cxn>
                  <a:cxn ang="0">
                    <a:pos x="10" y="5"/>
                  </a:cxn>
                  <a:cxn ang="0">
                    <a:pos x="31" y="10"/>
                  </a:cxn>
                  <a:cxn ang="0">
                    <a:pos x="42" y="0"/>
                  </a:cxn>
                  <a:cxn ang="0">
                    <a:pos x="57" y="5"/>
                  </a:cxn>
                </a:cxnLst>
                <a:rect l="0" t="0" r="r" b="b"/>
                <a:pathLst>
                  <a:path w="57" h="38">
                    <a:moveTo>
                      <a:pt x="57" y="5"/>
                    </a:moveTo>
                    <a:lnTo>
                      <a:pt x="57" y="10"/>
                    </a:lnTo>
                    <a:lnTo>
                      <a:pt x="52" y="10"/>
                    </a:lnTo>
                    <a:lnTo>
                      <a:pt x="47" y="19"/>
                    </a:lnTo>
                    <a:lnTo>
                      <a:pt x="52" y="28"/>
                    </a:lnTo>
                    <a:lnTo>
                      <a:pt x="42" y="28"/>
                    </a:lnTo>
                    <a:lnTo>
                      <a:pt x="36" y="33"/>
                    </a:lnTo>
                    <a:lnTo>
                      <a:pt x="31" y="38"/>
                    </a:lnTo>
                    <a:lnTo>
                      <a:pt x="16" y="33"/>
                    </a:lnTo>
                    <a:lnTo>
                      <a:pt x="5" y="33"/>
                    </a:lnTo>
                    <a:lnTo>
                      <a:pt x="5" y="28"/>
                    </a:lnTo>
                    <a:lnTo>
                      <a:pt x="0" y="19"/>
                    </a:lnTo>
                    <a:lnTo>
                      <a:pt x="5" y="14"/>
                    </a:lnTo>
                    <a:lnTo>
                      <a:pt x="0" y="5"/>
                    </a:lnTo>
                    <a:lnTo>
                      <a:pt x="0" y="0"/>
                    </a:lnTo>
                    <a:lnTo>
                      <a:pt x="5" y="5"/>
                    </a:lnTo>
                    <a:lnTo>
                      <a:pt x="10" y="5"/>
                    </a:lnTo>
                    <a:lnTo>
                      <a:pt x="31" y="10"/>
                    </a:lnTo>
                    <a:lnTo>
                      <a:pt x="42" y="0"/>
                    </a:lnTo>
                    <a:lnTo>
                      <a:pt x="57" y="5"/>
                    </a:lnTo>
                    <a:close/>
                  </a:path>
                </a:pathLst>
              </a:custGeom>
              <a:grpFill/>
              <a:ln w="4763" cap="rnd">
                <a:solidFill>
                  <a:schemeClr val="bg1"/>
                </a:solidFill>
                <a:prstDash val="solid"/>
                <a:round/>
                <a:headEnd/>
                <a:tailEnd/>
              </a:ln>
            </p:spPr>
            <p:txBody>
              <a:bodyPr/>
              <a:lstStyle/>
              <a:p>
                <a:endParaRPr lang="it-IT"/>
              </a:p>
            </p:txBody>
          </p:sp>
        </p:grpSp>
        <p:grpSp>
          <p:nvGrpSpPr>
            <p:cNvPr id="4732" name="Group 1646"/>
            <p:cNvGrpSpPr>
              <a:grpSpLocks/>
            </p:cNvGrpSpPr>
            <p:nvPr/>
          </p:nvGrpSpPr>
          <p:grpSpPr bwMode="auto">
            <a:xfrm>
              <a:off x="5124940" y="4727394"/>
              <a:ext cx="95612" cy="57034"/>
              <a:chOff x="3230" y="2084"/>
              <a:chExt cx="57" cy="38"/>
            </a:xfrm>
            <a:solidFill>
              <a:schemeClr val="bg1">
                <a:lumMod val="75000"/>
              </a:schemeClr>
            </a:solidFill>
          </p:grpSpPr>
          <p:sp>
            <p:nvSpPr>
              <p:cNvPr id="6665" name="Freeform 1644"/>
              <p:cNvSpPr>
                <a:spLocks/>
              </p:cNvSpPr>
              <p:nvPr/>
            </p:nvSpPr>
            <p:spPr bwMode="auto">
              <a:xfrm>
                <a:off x="3230" y="2084"/>
                <a:ext cx="57" cy="38"/>
              </a:xfrm>
              <a:custGeom>
                <a:avLst/>
                <a:gdLst/>
                <a:ahLst/>
                <a:cxnLst>
                  <a:cxn ang="0">
                    <a:pos x="57" y="5"/>
                  </a:cxn>
                  <a:cxn ang="0">
                    <a:pos x="57" y="10"/>
                  </a:cxn>
                  <a:cxn ang="0">
                    <a:pos x="52" y="10"/>
                  </a:cxn>
                  <a:cxn ang="0">
                    <a:pos x="47" y="19"/>
                  </a:cxn>
                  <a:cxn ang="0">
                    <a:pos x="52" y="28"/>
                  </a:cxn>
                  <a:cxn ang="0">
                    <a:pos x="42" y="28"/>
                  </a:cxn>
                  <a:cxn ang="0">
                    <a:pos x="36" y="33"/>
                  </a:cxn>
                  <a:cxn ang="0">
                    <a:pos x="31" y="38"/>
                  </a:cxn>
                  <a:cxn ang="0">
                    <a:pos x="16" y="33"/>
                  </a:cxn>
                  <a:cxn ang="0">
                    <a:pos x="5" y="33"/>
                  </a:cxn>
                  <a:cxn ang="0">
                    <a:pos x="5" y="28"/>
                  </a:cxn>
                  <a:cxn ang="0">
                    <a:pos x="0" y="19"/>
                  </a:cxn>
                  <a:cxn ang="0">
                    <a:pos x="5" y="14"/>
                  </a:cxn>
                  <a:cxn ang="0">
                    <a:pos x="0" y="5"/>
                  </a:cxn>
                  <a:cxn ang="0">
                    <a:pos x="0" y="0"/>
                  </a:cxn>
                  <a:cxn ang="0">
                    <a:pos x="5" y="5"/>
                  </a:cxn>
                  <a:cxn ang="0">
                    <a:pos x="10" y="5"/>
                  </a:cxn>
                  <a:cxn ang="0">
                    <a:pos x="31" y="10"/>
                  </a:cxn>
                  <a:cxn ang="0">
                    <a:pos x="42" y="0"/>
                  </a:cxn>
                  <a:cxn ang="0">
                    <a:pos x="57" y="5"/>
                  </a:cxn>
                </a:cxnLst>
                <a:rect l="0" t="0" r="r" b="b"/>
                <a:pathLst>
                  <a:path w="57" h="38">
                    <a:moveTo>
                      <a:pt x="57" y="5"/>
                    </a:moveTo>
                    <a:lnTo>
                      <a:pt x="57" y="10"/>
                    </a:lnTo>
                    <a:lnTo>
                      <a:pt x="52" y="10"/>
                    </a:lnTo>
                    <a:lnTo>
                      <a:pt x="47" y="19"/>
                    </a:lnTo>
                    <a:lnTo>
                      <a:pt x="52" y="28"/>
                    </a:lnTo>
                    <a:lnTo>
                      <a:pt x="42" y="28"/>
                    </a:lnTo>
                    <a:lnTo>
                      <a:pt x="36" y="33"/>
                    </a:lnTo>
                    <a:lnTo>
                      <a:pt x="31" y="38"/>
                    </a:lnTo>
                    <a:lnTo>
                      <a:pt x="16" y="33"/>
                    </a:lnTo>
                    <a:lnTo>
                      <a:pt x="5" y="33"/>
                    </a:lnTo>
                    <a:lnTo>
                      <a:pt x="5" y="28"/>
                    </a:lnTo>
                    <a:lnTo>
                      <a:pt x="0" y="19"/>
                    </a:lnTo>
                    <a:lnTo>
                      <a:pt x="5" y="14"/>
                    </a:lnTo>
                    <a:lnTo>
                      <a:pt x="0" y="5"/>
                    </a:lnTo>
                    <a:lnTo>
                      <a:pt x="0" y="0"/>
                    </a:lnTo>
                    <a:lnTo>
                      <a:pt x="5" y="5"/>
                    </a:lnTo>
                    <a:lnTo>
                      <a:pt x="10" y="5"/>
                    </a:lnTo>
                    <a:lnTo>
                      <a:pt x="31" y="10"/>
                    </a:lnTo>
                    <a:lnTo>
                      <a:pt x="42" y="0"/>
                    </a:lnTo>
                    <a:lnTo>
                      <a:pt x="57" y="5"/>
                    </a:lnTo>
                    <a:close/>
                  </a:path>
                </a:pathLst>
              </a:custGeom>
              <a:grpFill/>
              <a:ln w="9525">
                <a:solidFill>
                  <a:schemeClr val="bg1"/>
                </a:solidFill>
                <a:round/>
                <a:headEnd/>
                <a:tailEnd/>
              </a:ln>
            </p:spPr>
            <p:txBody>
              <a:bodyPr/>
              <a:lstStyle/>
              <a:p>
                <a:endParaRPr lang="it-IT"/>
              </a:p>
            </p:txBody>
          </p:sp>
          <p:sp>
            <p:nvSpPr>
              <p:cNvPr id="6666" name="Freeform 1645"/>
              <p:cNvSpPr>
                <a:spLocks/>
              </p:cNvSpPr>
              <p:nvPr/>
            </p:nvSpPr>
            <p:spPr bwMode="auto">
              <a:xfrm>
                <a:off x="3230" y="2084"/>
                <a:ext cx="57" cy="38"/>
              </a:xfrm>
              <a:custGeom>
                <a:avLst/>
                <a:gdLst/>
                <a:ahLst/>
                <a:cxnLst>
                  <a:cxn ang="0">
                    <a:pos x="57" y="5"/>
                  </a:cxn>
                  <a:cxn ang="0">
                    <a:pos x="57" y="10"/>
                  </a:cxn>
                  <a:cxn ang="0">
                    <a:pos x="52" y="10"/>
                  </a:cxn>
                  <a:cxn ang="0">
                    <a:pos x="47" y="19"/>
                  </a:cxn>
                  <a:cxn ang="0">
                    <a:pos x="52" y="28"/>
                  </a:cxn>
                  <a:cxn ang="0">
                    <a:pos x="42" y="28"/>
                  </a:cxn>
                  <a:cxn ang="0">
                    <a:pos x="36" y="33"/>
                  </a:cxn>
                  <a:cxn ang="0">
                    <a:pos x="31" y="38"/>
                  </a:cxn>
                  <a:cxn ang="0">
                    <a:pos x="16" y="33"/>
                  </a:cxn>
                  <a:cxn ang="0">
                    <a:pos x="5" y="33"/>
                  </a:cxn>
                  <a:cxn ang="0">
                    <a:pos x="5" y="28"/>
                  </a:cxn>
                  <a:cxn ang="0">
                    <a:pos x="0" y="19"/>
                  </a:cxn>
                  <a:cxn ang="0">
                    <a:pos x="5" y="14"/>
                  </a:cxn>
                  <a:cxn ang="0">
                    <a:pos x="0" y="5"/>
                  </a:cxn>
                  <a:cxn ang="0">
                    <a:pos x="0" y="0"/>
                  </a:cxn>
                  <a:cxn ang="0">
                    <a:pos x="5" y="5"/>
                  </a:cxn>
                  <a:cxn ang="0">
                    <a:pos x="10" y="5"/>
                  </a:cxn>
                  <a:cxn ang="0">
                    <a:pos x="31" y="10"/>
                  </a:cxn>
                  <a:cxn ang="0">
                    <a:pos x="42" y="0"/>
                  </a:cxn>
                  <a:cxn ang="0">
                    <a:pos x="57" y="5"/>
                  </a:cxn>
                </a:cxnLst>
                <a:rect l="0" t="0" r="r" b="b"/>
                <a:pathLst>
                  <a:path w="57" h="38">
                    <a:moveTo>
                      <a:pt x="57" y="5"/>
                    </a:moveTo>
                    <a:lnTo>
                      <a:pt x="57" y="10"/>
                    </a:lnTo>
                    <a:lnTo>
                      <a:pt x="52" y="10"/>
                    </a:lnTo>
                    <a:lnTo>
                      <a:pt x="47" y="19"/>
                    </a:lnTo>
                    <a:lnTo>
                      <a:pt x="52" y="28"/>
                    </a:lnTo>
                    <a:lnTo>
                      <a:pt x="42" y="28"/>
                    </a:lnTo>
                    <a:lnTo>
                      <a:pt x="36" y="33"/>
                    </a:lnTo>
                    <a:lnTo>
                      <a:pt x="31" y="38"/>
                    </a:lnTo>
                    <a:lnTo>
                      <a:pt x="16" y="33"/>
                    </a:lnTo>
                    <a:lnTo>
                      <a:pt x="5" y="33"/>
                    </a:lnTo>
                    <a:lnTo>
                      <a:pt x="5" y="28"/>
                    </a:lnTo>
                    <a:lnTo>
                      <a:pt x="0" y="19"/>
                    </a:lnTo>
                    <a:lnTo>
                      <a:pt x="5" y="14"/>
                    </a:lnTo>
                    <a:lnTo>
                      <a:pt x="0" y="5"/>
                    </a:lnTo>
                    <a:lnTo>
                      <a:pt x="0" y="0"/>
                    </a:lnTo>
                    <a:lnTo>
                      <a:pt x="5" y="5"/>
                    </a:lnTo>
                    <a:lnTo>
                      <a:pt x="10" y="5"/>
                    </a:lnTo>
                    <a:lnTo>
                      <a:pt x="31" y="10"/>
                    </a:lnTo>
                    <a:lnTo>
                      <a:pt x="42" y="0"/>
                    </a:lnTo>
                    <a:lnTo>
                      <a:pt x="57" y="5"/>
                    </a:lnTo>
                  </a:path>
                </a:pathLst>
              </a:custGeom>
              <a:grpFill/>
              <a:ln w="4763" cap="rnd">
                <a:solidFill>
                  <a:schemeClr val="bg1"/>
                </a:solidFill>
                <a:prstDash val="solid"/>
                <a:round/>
                <a:headEnd/>
                <a:tailEnd/>
              </a:ln>
            </p:spPr>
            <p:txBody>
              <a:bodyPr/>
              <a:lstStyle/>
              <a:p>
                <a:endParaRPr lang="it-IT"/>
              </a:p>
            </p:txBody>
          </p:sp>
        </p:grpSp>
        <p:grpSp>
          <p:nvGrpSpPr>
            <p:cNvPr id="4733" name="Group 1649"/>
            <p:cNvGrpSpPr>
              <a:grpSpLocks/>
            </p:cNvGrpSpPr>
            <p:nvPr/>
          </p:nvGrpSpPr>
          <p:grpSpPr bwMode="auto">
            <a:xfrm>
              <a:off x="5015910" y="4634341"/>
              <a:ext cx="109031" cy="66039"/>
              <a:chOff x="3165" y="2022"/>
              <a:chExt cx="65" cy="44"/>
            </a:xfrm>
            <a:solidFill>
              <a:schemeClr val="bg1">
                <a:lumMod val="75000"/>
              </a:schemeClr>
            </a:solidFill>
          </p:grpSpPr>
          <p:sp>
            <p:nvSpPr>
              <p:cNvPr id="6663" name="Freeform 1647"/>
              <p:cNvSpPr>
                <a:spLocks/>
              </p:cNvSpPr>
              <p:nvPr/>
            </p:nvSpPr>
            <p:spPr bwMode="auto">
              <a:xfrm>
                <a:off x="3165" y="2022"/>
                <a:ext cx="65" cy="44"/>
              </a:xfrm>
              <a:custGeom>
                <a:avLst/>
                <a:gdLst/>
                <a:ahLst/>
                <a:cxnLst>
                  <a:cxn ang="0">
                    <a:pos x="22" y="44"/>
                  </a:cxn>
                  <a:cxn ang="0">
                    <a:pos x="38" y="33"/>
                  </a:cxn>
                  <a:cxn ang="0">
                    <a:pos x="49" y="33"/>
                  </a:cxn>
                  <a:cxn ang="0">
                    <a:pos x="54" y="15"/>
                  </a:cxn>
                  <a:cxn ang="0">
                    <a:pos x="65" y="15"/>
                  </a:cxn>
                  <a:cxn ang="0">
                    <a:pos x="54" y="4"/>
                  </a:cxn>
                  <a:cxn ang="0">
                    <a:pos x="43" y="0"/>
                  </a:cxn>
                  <a:cxn ang="0">
                    <a:pos x="16" y="15"/>
                  </a:cxn>
                  <a:cxn ang="0">
                    <a:pos x="6" y="15"/>
                  </a:cxn>
                  <a:cxn ang="0">
                    <a:pos x="0" y="24"/>
                  </a:cxn>
                  <a:cxn ang="0">
                    <a:pos x="0" y="29"/>
                  </a:cxn>
                  <a:cxn ang="0">
                    <a:pos x="16" y="44"/>
                  </a:cxn>
                  <a:cxn ang="0">
                    <a:pos x="22" y="44"/>
                  </a:cxn>
                </a:cxnLst>
                <a:rect l="0" t="0" r="r" b="b"/>
                <a:pathLst>
                  <a:path w="65" h="44">
                    <a:moveTo>
                      <a:pt x="22" y="44"/>
                    </a:moveTo>
                    <a:lnTo>
                      <a:pt x="38" y="33"/>
                    </a:lnTo>
                    <a:lnTo>
                      <a:pt x="49" y="33"/>
                    </a:lnTo>
                    <a:lnTo>
                      <a:pt x="54" y="15"/>
                    </a:lnTo>
                    <a:lnTo>
                      <a:pt x="65" y="15"/>
                    </a:lnTo>
                    <a:lnTo>
                      <a:pt x="54" y="4"/>
                    </a:lnTo>
                    <a:lnTo>
                      <a:pt x="43" y="0"/>
                    </a:lnTo>
                    <a:lnTo>
                      <a:pt x="16" y="15"/>
                    </a:lnTo>
                    <a:lnTo>
                      <a:pt x="6" y="15"/>
                    </a:lnTo>
                    <a:lnTo>
                      <a:pt x="0" y="24"/>
                    </a:lnTo>
                    <a:lnTo>
                      <a:pt x="0" y="29"/>
                    </a:lnTo>
                    <a:lnTo>
                      <a:pt x="16" y="44"/>
                    </a:lnTo>
                    <a:lnTo>
                      <a:pt x="22" y="44"/>
                    </a:lnTo>
                    <a:close/>
                  </a:path>
                </a:pathLst>
              </a:custGeom>
              <a:grpFill/>
              <a:ln w="9525">
                <a:solidFill>
                  <a:schemeClr val="bg1"/>
                </a:solidFill>
                <a:round/>
                <a:headEnd/>
                <a:tailEnd/>
              </a:ln>
            </p:spPr>
            <p:txBody>
              <a:bodyPr/>
              <a:lstStyle/>
              <a:p>
                <a:endParaRPr lang="it-IT"/>
              </a:p>
            </p:txBody>
          </p:sp>
          <p:sp>
            <p:nvSpPr>
              <p:cNvPr id="6664" name="Freeform 1648"/>
              <p:cNvSpPr>
                <a:spLocks/>
              </p:cNvSpPr>
              <p:nvPr/>
            </p:nvSpPr>
            <p:spPr bwMode="auto">
              <a:xfrm>
                <a:off x="3165" y="2022"/>
                <a:ext cx="65" cy="44"/>
              </a:xfrm>
              <a:custGeom>
                <a:avLst/>
                <a:gdLst/>
                <a:ahLst/>
                <a:cxnLst>
                  <a:cxn ang="0">
                    <a:pos x="22" y="44"/>
                  </a:cxn>
                  <a:cxn ang="0">
                    <a:pos x="38" y="33"/>
                  </a:cxn>
                  <a:cxn ang="0">
                    <a:pos x="49" y="33"/>
                  </a:cxn>
                  <a:cxn ang="0">
                    <a:pos x="54" y="15"/>
                  </a:cxn>
                  <a:cxn ang="0">
                    <a:pos x="65" y="15"/>
                  </a:cxn>
                  <a:cxn ang="0">
                    <a:pos x="54" y="4"/>
                  </a:cxn>
                  <a:cxn ang="0">
                    <a:pos x="43" y="0"/>
                  </a:cxn>
                  <a:cxn ang="0">
                    <a:pos x="16" y="15"/>
                  </a:cxn>
                  <a:cxn ang="0">
                    <a:pos x="6" y="15"/>
                  </a:cxn>
                  <a:cxn ang="0">
                    <a:pos x="0" y="24"/>
                  </a:cxn>
                  <a:cxn ang="0">
                    <a:pos x="0" y="29"/>
                  </a:cxn>
                  <a:cxn ang="0">
                    <a:pos x="16" y="44"/>
                  </a:cxn>
                  <a:cxn ang="0">
                    <a:pos x="22" y="44"/>
                  </a:cxn>
                </a:cxnLst>
                <a:rect l="0" t="0" r="r" b="b"/>
                <a:pathLst>
                  <a:path w="65" h="44">
                    <a:moveTo>
                      <a:pt x="22" y="44"/>
                    </a:moveTo>
                    <a:lnTo>
                      <a:pt x="38" y="33"/>
                    </a:lnTo>
                    <a:lnTo>
                      <a:pt x="49" y="33"/>
                    </a:lnTo>
                    <a:lnTo>
                      <a:pt x="54" y="15"/>
                    </a:lnTo>
                    <a:lnTo>
                      <a:pt x="65" y="15"/>
                    </a:lnTo>
                    <a:lnTo>
                      <a:pt x="54" y="4"/>
                    </a:lnTo>
                    <a:lnTo>
                      <a:pt x="43" y="0"/>
                    </a:lnTo>
                    <a:lnTo>
                      <a:pt x="16" y="15"/>
                    </a:lnTo>
                    <a:lnTo>
                      <a:pt x="6" y="15"/>
                    </a:lnTo>
                    <a:lnTo>
                      <a:pt x="0" y="24"/>
                    </a:lnTo>
                    <a:lnTo>
                      <a:pt x="0" y="29"/>
                    </a:lnTo>
                    <a:lnTo>
                      <a:pt x="16" y="44"/>
                    </a:lnTo>
                    <a:lnTo>
                      <a:pt x="22" y="44"/>
                    </a:lnTo>
                    <a:close/>
                  </a:path>
                </a:pathLst>
              </a:custGeom>
              <a:grpFill/>
              <a:ln w="4763" cap="rnd">
                <a:solidFill>
                  <a:schemeClr val="bg1"/>
                </a:solidFill>
                <a:prstDash val="solid"/>
                <a:round/>
                <a:headEnd/>
                <a:tailEnd/>
              </a:ln>
            </p:spPr>
            <p:txBody>
              <a:bodyPr/>
              <a:lstStyle/>
              <a:p>
                <a:endParaRPr lang="it-IT"/>
              </a:p>
            </p:txBody>
          </p:sp>
        </p:grpSp>
        <p:grpSp>
          <p:nvGrpSpPr>
            <p:cNvPr id="4734" name="Group 1652"/>
            <p:cNvGrpSpPr>
              <a:grpSpLocks/>
            </p:cNvGrpSpPr>
            <p:nvPr/>
          </p:nvGrpSpPr>
          <p:grpSpPr bwMode="auto">
            <a:xfrm>
              <a:off x="5015910" y="4634341"/>
              <a:ext cx="109031" cy="66039"/>
              <a:chOff x="3165" y="2022"/>
              <a:chExt cx="65" cy="44"/>
            </a:xfrm>
            <a:solidFill>
              <a:schemeClr val="bg1">
                <a:lumMod val="75000"/>
              </a:schemeClr>
            </a:solidFill>
          </p:grpSpPr>
          <p:sp>
            <p:nvSpPr>
              <p:cNvPr id="6661" name="Freeform 1650"/>
              <p:cNvSpPr>
                <a:spLocks/>
              </p:cNvSpPr>
              <p:nvPr/>
            </p:nvSpPr>
            <p:spPr bwMode="auto">
              <a:xfrm>
                <a:off x="3165" y="2022"/>
                <a:ext cx="65" cy="44"/>
              </a:xfrm>
              <a:custGeom>
                <a:avLst/>
                <a:gdLst/>
                <a:ahLst/>
                <a:cxnLst>
                  <a:cxn ang="0">
                    <a:pos x="22" y="44"/>
                  </a:cxn>
                  <a:cxn ang="0">
                    <a:pos x="38" y="33"/>
                  </a:cxn>
                  <a:cxn ang="0">
                    <a:pos x="49" y="33"/>
                  </a:cxn>
                  <a:cxn ang="0">
                    <a:pos x="54" y="15"/>
                  </a:cxn>
                  <a:cxn ang="0">
                    <a:pos x="65" y="15"/>
                  </a:cxn>
                  <a:cxn ang="0">
                    <a:pos x="54" y="4"/>
                  </a:cxn>
                  <a:cxn ang="0">
                    <a:pos x="43" y="0"/>
                  </a:cxn>
                  <a:cxn ang="0">
                    <a:pos x="16" y="15"/>
                  </a:cxn>
                  <a:cxn ang="0">
                    <a:pos x="6" y="15"/>
                  </a:cxn>
                  <a:cxn ang="0">
                    <a:pos x="0" y="24"/>
                  </a:cxn>
                  <a:cxn ang="0">
                    <a:pos x="0" y="29"/>
                  </a:cxn>
                  <a:cxn ang="0">
                    <a:pos x="16" y="44"/>
                  </a:cxn>
                  <a:cxn ang="0">
                    <a:pos x="22" y="44"/>
                  </a:cxn>
                </a:cxnLst>
                <a:rect l="0" t="0" r="r" b="b"/>
                <a:pathLst>
                  <a:path w="65" h="44">
                    <a:moveTo>
                      <a:pt x="22" y="44"/>
                    </a:moveTo>
                    <a:lnTo>
                      <a:pt x="38" y="33"/>
                    </a:lnTo>
                    <a:lnTo>
                      <a:pt x="49" y="33"/>
                    </a:lnTo>
                    <a:lnTo>
                      <a:pt x="54" y="15"/>
                    </a:lnTo>
                    <a:lnTo>
                      <a:pt x="65" y="15"/>
                    </a:lnTo>
                    <a:lnTo>
                      <a:pt x="54" y="4"/>
                    </a:lnTo>
                    <a:lnTo>
                      <a:pt x="43" y="0"/>
                    </a:lnTo>
                    <a:lnTo>
                      <a:pt x="16" y="15"/>
                    </a:lnTo>
                    <a:lnTo>
                      <a:pt x="6" y="15"/>
                    </a:lnTo>
                    <a:lnTo>
                      <a:pt x="0" y="24"/>
                    </a:lnTo>
                    <a:lnTo>
                      <a:pt x="0" y="29"/>
                    </a:lnTo>
                    <a:lnTo>
                      <a:pt x="16" y="44"/>
                    </a:lnTo>
                    <a:lnTo>
                      <a:pt x="22" y="44"/>
                    </a:lnTo>
                    <a:close/>
                  </a:path>
                </a:pathLst>
              </a:custGeom>
              <a:grpFill/>
              <a:ln w="9525">
                <a:solidFill>
                  <a:schemeClr val="bg1"/>
                </a:solidFill>
                <a:round/>
                <a:headEnd/>
                <a:tailEnd/>
              </a:ln>
            </p:spPr>
            <p:txBody>
              <a:bodyPr/>
              <a:lstStyle/>
              <a:p>
                <a:endParaRPr lang="it-IT"/>
              </a:p>
            </p:txBody>
          </p:sp>
          <p:sp>
            <p:nvSpPr>
              <p:cNvPr id="6662" name="Freeform 1651"/>
              <p:cNvSpPr>
                <a:spLocks/>
              </p:cNvSpPr>
              <p:nvPr/>
            </p:nvSpPr>
            <p:spPr bwMode="auto">
              <a:xfrm>
                <a:off x="3165" y="2022"/>
                <a:ext cx="65" cy="44"/>
              </a:xfrm>
              <a:custGeom>
                <a:avLst/>
                <a:gdLst/>
                <a:ahLst/>
                <a:cxnLst>
                  <a:cxn ang="0">
                    <a:pos x="22" y="44"/>
                  </a:cxn>
                  <a:cxn ang="0">
                    <a:pos x="38" y="33"/>
                  </a:cxn>
                  <a:cxn ang="0">
                    <a:pos x="49" y="33"/>
                  </a:cxn>
                  <a:cxn ang="0">
                    <a:pos x="54" y="15"/>
                  </a:cxn>
                  <a:cxn ang="0">
                    <a:pos x="65" y="15"/>
                  </a:cxn>
                  <a:cxn ang="0">
                    <a:pos x="54" y="4"/>
                  </a:cxn>
                  <a:cxn ang="0">
                    <a:pos x="43" y="0"/>
                  </a:cxn>
                  <a:cxn ang="0">
                    <a:pos x="16" y="15"/>
                  </a:cxn>
                  <a:cxn ang="0">
                    <a:pos x="6" y="15"/>
                  </a:cxn>
                  <a:cxn ang="0">
                    <a:pos x="0" y="24"/>
                  </a:cxn>
                  <a:cxn ang="0">
                    <a:pos x="0" y="29"/>
                  </a:cxn>
                  <a:cxn ang="0">
                    <a:pos x="16" y="44"/>
                  </a:cxn>
                  <a:cxn ang="0">
                    <a:pos x="22" y="44"/>
                  </a:cxn>
                </a:cxnLst>
                <a:rect l="0" t="0" r="r" b="b"/>
                <a:pathLst>
                  <a:path w="65" h="44">
                    <a:moveTo>
                      <a:pt x="22" y="44"/>
                    </a:moveTo>
                    <a:lnTo>
                      <a:pt x="38" y="33"/>
                    </a:lnTo>
                    <a:lnTo>
                      <a:pt x="49" y="33"/>
                    </a:lnTo>
                    <a:lnTo>
                      <a:pt x="54" y="15"/>
                    </a:lnTo>
                    <a:lnTo>
                      <a:pt x="65" y="15"/>
                    </a:lnTo>
                    <a:lnTo>
                      <a:pt x="54" y="4"/>
                    </a:lnTo>
                    <a:lnTo>
                      <a:pt x="43" y="0"/>
                    </a:lnTo>
                    <a:lnTo>
                      <a:pt x="16" y="15"/>
                    </a:lnTo>
                    <a:lnTo>
                      <a:pt x="6" y="15"/>
                    </a:lnTo>
                    <a:lnTo>
                      <a:pt x="0" y="24"/>
                    </a:lnTo>
                    <a:lnTo>
                      <a:pt x="0" y="29"/>
                    </a:lnTo>
                    <a:lnTo>
                      <a:pt x="16" y="44"/>
                    </a:lnTo>
                    <a:lnTo>
                      <a:pt x="22" y="44"/>
                    </a:lnTo>
                  </a:path>
                </a:pathLst>
              </a:custGeom>
              <a:grpFill/>
              <a:ln w="4763" cap="rnd">
                <a:solidFill>
                  <a:schemeClr val="bg1"/>
                </a:solidFill>
                <a:prstDash val="solid"/>
                <a:round/>
                <a:headEnd/>
                <a:tailEnd/>
              </a:ln>
            </p:spPr>
            <p:txBody>
              <a:bodyPr/>
              <a:lstStyle/>
              <a:p>
                <a:endParaRPr lang="it-IT"/>
              </a:p>
            </p:txBody>
          </p:sp>
        </p:grpSp>
        <p:grpSp>
          <p:nvGrpSpPr>
            <p:cNvPr id="4735" name="Group 1655"/>
            <p:cNvGrpSpPr>
              <a:grpSpLocks/>
            </p:cNvGrpSpPr>
            <p:nvPr/>
          </p:nvGrpSpPr>
          <p:grpSpPr bwMode="auto">
            <a:xfrm>
              <a:off x="4972297" y="4670361"/>
              <a:ext cx="43613" cy="30018"/>
              <a:chOff x="3139" y="2046"/>
              <a:chExt cx="26" cy="20"/>
            </a:xfrm>
            <a:solidFill>
              <a:schemeClr val="bg1">
                <a:lumMod val="75000"/>
              </a:schemeClr>
            </a:solidFill>
          </p:grpSpPr>
          <p:sp>
            <p:nvSpPr>
              <p:cNvPr id="6659" name="Freeform 1653"/>
              <p:cNvSpPr>
                <a:spLocks/>
              </p:cNvSpPr>
              <p:nvPr/>
            </p:nvSpPr>
            <p:spPr bwMode="auto">
              <a:xfrm>
                <a:off x="3139" y="2046"/>
                <a:ext cx="26" cy="20"/>
              </a:xfrm>
              <a:custGeom>
                <a:avLst/>
                <a:gdLst/>
                <a:ahLst/>
                <a:cxnLst>
                  <a:cxn ang="0">
                    <a:pos x="26" y="5"/>
                  </a:cxn>
                  <a:cxn ang="0">
                    <a:pos x="21" y="5"/>
                  </a:cxn>
                  <a:cxn ang="0">
                    <a:pos x="10" y="20"/>
                  </a:cxn>
                  <a:cxn ang="0">
                    <a:pos x="5" y="20"/>
                  </a:cxn>
                  <a:cxn ang="0">
                    <a:pos x="0" y="20"/>
                  </a:cxn>
                  <a:cxn ang="0">
                    <a:pos x="0" y="9"/>
                  </a:cxn>
                  <a:cxn ang="0">
                    <a:pos x="0" y="5"/>
                  </a:cxn>
                  <a:cxn ang="0">
                    <a:pos x="26" y="0"/>
                  </a:cxn>
                  <a:cxn ang="0">
                    <a:pos x="26" y="5"/>
                  </a:cxn>
                </a:cxnLst>
                <a:rect l="0" t="0" r="r" b="b"/>
                <a:pathLst>
                  <a:path w="26" h="20">
                    <a:moveTo>
                      <a:pt x="26" y="5"/>
                    </a:moveTo>
                    <a:lnTo>
                      <a:pt x="21" y="5"/>
                    </a:lnTo>
                    <a:lnTo>
                      <a:pt x="10" y="20"/>
                    </a:lnTo>
                    <a:lnTo>
                      <a:pt x="5" y="20"/>
                    </a:lnTo>
                    <a:lnTo>
                      <a:pt x="0" y="20"/>
                    </a:lnTo>
                    <a:lnTo>
                      <a:pt x="0" y="9"/>
                    </a:lnTo>
                    <a:lnTo>
                      <a:pt x="0" y="5"/>
                    </a:lnTo>
                    <a:lnTo>
                      <a:pt x="26" y="0"/>
                    </a:lnTo>
                    <a:lnTo>
                      <a:pt x="26" y="5"/>
                    </a:lnTo>
                    <a:close/>
                  </a:path>
                </a:pathLst>
              </a:custGeom>
              <a:grpFill/>
              <a:ln w="9525">
                <a:solidFill>
                  <a:schemeClr val="bg1"/>
                </a:solidFill>
                <a:round/>
                <a:headEnd/>
                <a:tailEnd/>
              </a:ln>
            </p:spPr>
            <p:txBody>
              <a:bodyPr/>
              <a:lstStyle/>
              <a:p>
                <a:endParaRPr lang="it-IT"/>
              </a:p>
            </p:txBody>
          </p:sp>
          <p:sp>
            <p:nvSpPr>
              <p:cNvPr id="6660" name="Freeform 1654"/>
              <p:cNvSpPr>
                <a:spLocks/>
              </p:cNvSpPr>
              <p:nvPr/>
            </p:nvSpPr>
            <p:spPr bwMode="auto">
              <a:xfrm>
                <a:off x="3139" y="2046"/>
                <a:ext cx="26" cy="20"/>
              </a:xfrm>
              <a:custGeom>
                <a:avLst/>
                <a:gdLst/>
                <a:ahLst/>
                <a:cxnLst>
                  <a:cxn ang="0">
                    <a:pos x="26" y="5"/>
                  </a:cxn>
                  <a:cxn ang="0">
                    <a:pos x="21" y="5"/>
                  </a:cxn>
                  <a:cxn ang="0">
                    <a:pos x="10" y="20"/>
                  </a:cxn>
                  <a:cxn ang="0">
                    <a:pos x="5" y="20"/>
                  </a:cxn>
                  <a:cxn ang="0">
                    <a:pos x="0" y="20"/>
                  </a:cxn>
                  <a:cxn ang="0">
                    <a:pos x="0" y="9"/>
                  </a:cxn>
                  <a:cxn ang="0">
                    <a:pos x="0" y="5"/>
                  </a:cxn>
                  <a:cxn ang="0">
                    <a:pos x="26" y="0"/>
                  </a:cxn>
                  <a:cxn ang="0">
                    <a:pos x="26" y="5"/>
                  </a:cxn>
                </a:cxnLst>
                <a:rect l="0" t="0" r="r" b="b"/>
                <a:pathLst>
                  <a:path w="26" h="20">
                    <a:moveTo>
                      <a:pt x="26" y="5"/>
                    </a:moveTo>
                    <a:lnTo>
                      <a:pt x="21" y="5"/>
                    </a:lnTo>
                    <a:lnTo>
                      <a:pt x="10" y="20"/>
                    </a:lnTo>
                    <a:lnTo>
                      <a:pt x="5" y="20"/>
                    </a:lnTo>
                    <a:lnTo>
                      <a:pt x="0" y="20"/>
                    </a:lnTo>
                    <a:lnTo>
                      <a:pt x="0" y="9"/>
                    </a:lnTo>
                    <a:lnTo>
                      <a:pt x="0" y="5"/>
                    </a:lnTo>
                    <a:lnTo>
                      <a:pt x="26" y="0"/>
                    </a:lnTo>
                    <a:lnTo>
                      <a:pt x="26" y="5"/>
                    </a:lnTo>
                    <a:close/>
                  </a:path>
                </a:pathLst>
              </a:custGeom>
              <a:grpFill/>
              <a:ln w="4763" cap="rnd">
                <a:solidFill>
                  <a:schemeClr val="bg1"/>
                </a:solidFill>
                <a:prstDash val="solid"/>
                <a:round/>
                <a:headEnd/>
                <a:tailEnd/>
              </a:ln>
            </p:spPr>
            <p:txBody>
              <a:bodyPr/>
              <a:lstStyle/>
              <a:p>
                <a:endParaRPr lang="it-IT"/>
              </a:p>
            </p:txBody>
          </p:sp>
        </p:grpSp>
        <p:grpSp>
          <p:nvGrpSpPr>
            <p:cNvPr id="4736" name="Group 1658"/>
            <p:cNvGrpSpPr>
              <a:grpSpLocks/>
            </p:cNvGrpSpPr>
            <p:nvPr/>
          </p:nvGrpSpPr>
          <p:grpSpPr bwMode="auto">
            <a:xfrm>
              <a:off x="4972297" y="4670361"/>
              <a:ext cx="43613" cy="30018"/>
              <a:chOff x="3139" y="2046"/>
              <a:chExt cx="26" cy="20"/>
            </a:xfrm>
            <a:solidFill>
              <a:schemeClr val="bg1">
                <a:lumMod val="75000"/>
              </a:schemeClr>
            </a:solidFill>
          </p:grpSpPr>
          <p:sp>
            <p:nvSpPr>
              <p:cNvPr id="6657" name="Freeform 1656"/>
              <p:cNvSpPr>
                <a:spLocks/>
              </p:cNvSpPr>
              <p:nvPr/>
            </p:nvSpPr>
            <p:spPr bwMode="auto">
              <a:xfrm>
                <a:off x="3139" y="2046"/>
                <a:ext cx="26" cy="20"/>
              </a:xfrm>
              <a:custGeom>
                <a:avLst/>
                <a:gdLst/>
                <a:ahLst/>
                <a:cxnLst>
                  <a:cxn ang="0">
                    <a:pos x="26" y="5"/>
                  </a:cxn>
                  <a:cxn ang="0">
                    <a:pos x="21" y="5"/>
                  </a:cxn>
                  <a:cxn ang="0">
                    <a:pos x="10" y="20"/>
                  </a:cxn>
                  <a:cxn ang="0">
                    <a:pos x="5" y="20"/>
                  </a:cxn>
                  <a:cxn ang="0">
                    <a:pos x="0" y="20"/>
                  </a:cxn>
                  <a:cxn ang="0">
                    <a:pos x="0" y="9"/>
                  </a:cxn>
                  <a:cxn ang="0">
                    <a:pos x="0" y="5"/>
                  </a:cxn>
                  <a:cxn ang="0">
                    <a:pos x="26" y="0"/>
                  </a:cxn>
                  <a:cxn ang="0">
                    <a:pos x="26" y="5"/>
                  </a:cxn>
                </a:cxnLst>
                <a:rect l="0" t="0" r="r" b="b"/>
                <a:pathLst>
                  <a:path w="26" h="20">
                    <a:moveTo>
                      <a:pt x="26" y="5"/>
                    </a:moveTo>
                    <a:lnTo>
                      <a:pt x="21" y="5"/>
                    </a:lnTo>
                    <a:lnTo>
                      <a:pt x="10" y="20"/>
                    </a:lnTo>
                    <a:lnTo>
                      <a:pt x="5" y="20"/>
                    </a:lnTo>
                    <a:lnTo>
                      <a:pt x="0" y="20"/>
                    </a:lnTo>
                    <a:lnTo>
                      <a:pt x="0" y="9"/>
                    </a:lnTo>
                    <a:lnTo>
                      <a:pt x="0" y="5"/>
                    </a:lnTo>
                    <a:lnTo>
                      <a:pt x="26" y="0"/>
                    </a:lnTo>
                    <a:lnTo>
                      <a:pt x="26" y="5"/>
                    </a:lnTo>
                    <a:close/>
                  </a:path>
                </a:pathLst>
              </a:custGeom>
              <a:grpFill/>
              <a:ln w="9525">
                <a:solidFill>
                  <a:schemeClr val="bg1"/>
                </a:solidFill>
                <a:round/>
                <a:headEnd/>
                <a:tailEnd/>
              </a:ln>
            </p:spPr>
            <p:txBody>
              <a:bodyPr/>
              <a:lstStyle/>
              <a:p>
                <a:endParaRPr lang="it-IT"/>
              </a:p>
            </p:txBody>
          </p:sp>
          <p:sp>
            <p:nvSpPr>
              <p:cNvPr id="6658" name="Freeform 1657"/>
              <p:cNvSpPr>
                <a:spLocks/>
              </p:cNvSpPr>
              <p:nvPr/>
            </p:nvSpPr>
            <p:spPr bwMode="auto">
              <a:xfrm>
                <a:off x="3139" y="2046"/>
                <a:ext cx="26" cy="20"/>
              </a:xfrm>
              <a:custGeom>
                <a:avLst/>
                <a:gdLst/>
                <a:ahLst/>
                <a:cxnLst>
                  <a:cxn ang="0">
                    <a:pos x="26" y="5"/>
                  </a:cxn>
                  <a:cxn ang="0">
                    <a:pos x="21" y="5"/>
                  </a:cxn>
                  <a:cxn ang="0">
                    <a:pos x="10" y="20"/>
                  </a:cxn>
                  <a:cxn ang="0">
                    <a:pos x="5" y="20"/>
                  </a:cxn>
                  <a:cxn ang="0">
                    <a:pos x="0" y="20"/>
                  </a:cxn>
                  <a:cxn ang="0">
                    <a:pos x="0" y="9"/>
                  </a:cxn>
                  <a:cxn ang="0">
                    <a:pos x="0" y="5"/>
                  </a:cxn>
                  <a:cxn ang="0">
                    <a:pos x="26" y="0"/>
                  </a:cxn>
                  <a:cxn ang="0">
                    <a:pos x="26" y="5"/>
                  </a:cxn>
                </a:cxnLst>
                <a:rect l="0" t="0" r="r" b="b"/>
                <a:pathLst>
                  <a:path w="26" h="20">
                    <a:moveTo>
                      <a:pt x="26" y="5"/>
                    </a:moveTo>
                    <a:lnTo>
                      <a:pt x="21" y="5"/>
                    </a:lnTo>
                    <a:lnTo>
                      <a:pt x="10" y="20"/>
                    </a:lnTo>
                    <a:lnTo>
                      <a:pt x="5" y="20"/>
                    </a:lnTo>
                    <a:lnTo>
                      <a:pt x="0" y="20"/>
                    </a:lnTo>
                    <a:lnTo>
                      <a:pt x="0" y="9"/>
                    </a:lnTo>
                    <a:lnTo>
                      <a:pt x="0" y="5"/>
                    </a:lnTo>
                    <a:lnTo>
                      <a:pt x="26" y="0"/>
                    </a:lnTo>
                    <a:lnTo>
                      <a:pt x="26" y="5"/>
                    </a:lnTo>
                  </a:path>
                </a:pathLst>
              </a:custGeom>
              <a:grpFill/>
              <a:ln w="4763" cap="rnd">
                <a:solidFill>
                  <a:schemeClr val="bg1"/>
                </a:solidFill>
                <a:prstDash val="solid"/>
                <a:round/>
                <a:headEnd/>
                <a:tailEnd/>
              </a:ln>
            </p:spPr>
            <p:txBody>
              <a:bodyPr/>
              <a:lstStyle/>
              <a:p>
                <a:endParaRPr lang="it-IT"/>
              </a:p>
            </p:txBody>
          </p:sp>
        </p:grpSp>
        <p:grpSp>
          <p:nvGrpSpPr>
            <p:cNvPr id="4737" name="Group 1661"/>
            <p:cNvGrpSpPr>
              <a:grpSpLocks/>
            </p:cNvGrpSpPr>
            <p:nvPr/>
          </p:nvGrpSpPr>
          <p:grpSpPr bwMode="auto">
            <a:xfrm>
              <a:off x="4972297" y="4677865"/>
              <a:ext cx="98966" cy="76545"/>
              <a:chOff x="3139" y="2051"/>
              <a:chExt cx="59" cy="51"/>
            </a:xfrm>
            <a:solidFill>
              <a:schemeClr val="bg1">
                <a:lumMod val="75000"/>
              </a:schemeClr>
            </a:solidFill>
          </p:grpSpPr>
          <p:sp>
            <p:nvSpPr>
              <p:cNvPr id="6655" name="Freeform 1659"/>
              <p:cNvSpPr>
                <a:spLocks/>
              </p:cNvSpPr>
              <p:nvPr/>
            </p:nvSpPr>
            <p:spPr bwMode="auto">
              <a:xfrm>
                <a:off x="3139" y="2051"/>
                <a:ext cx="59" cy="51"/>
              </a:xfrm>
              <a:custGeom>
                <a:avLst/>
                <a:gdLst/>
                <a:ahLst/>
                <a:cxnLst>
                  <a:cxn ang="0">
                    <a:pos x="26" y="0"/>
                  </a:cxn>
                  <a:cxn ang="0">
                    <a:pos x="42" y="15"/>
                  </a:cxn>
                  <a:cxn ang="0">
                    <a:pos x="48" y="15"/>
                  </a:cxn>
                  <a:cxn ang="0">
                    <a:pos x="59" y="19"/>
                  </a:cxn>
                  <a:cxn ang="0">
                    <a:pos x="59" y="23"/>
                  </a:cxn>
                  <a:cxn ang="0">
                    <a:pos x="48" y="23"/>
                  </a:cxn>
                  <a:cxn ang="0">
                    <a:pos x="48" y="19"/>
                  </a:cxn>
                  <a:cxn ang="0">
                    <a:pos x="32" y="15"/>
                  </a:cxn>
                  <a:cxn ang="0">
                    <a:pos x="26" y="19"/>
                  </a:cxn>
                  <a:cxn ang="0">
                    <a:pos x="26" y="15"/>
                  </a:cxn>
                  <a:cxn ang="0">
                    <a:pos x="21" y="19"/>
                  </a:cxn>
                  <a:cxn ang="0">
                    <a:pos x="26" y="23"/>
                  </a:cxn>
                  <a:cxn ang="0">
                    <a:pos x="37" y="42"/>
                  </a:cxn>
                  <a:cxn ang="0">
                    <a:pos x="42" y="47"/>
                  </a:cxn>
                  <a:cxn ang="0">
                    <a:pos x="42" y="51"/>
                  </a:cxn>
                  <a:cxn ang="0">
                    <a:pos x="32" y="42"/>
                  </a:cxn>
                  <a:cxn ang="0">
                    <a:pos x="26" y="42"/>
                  </a:cxn>
                  <a:cxn ang="0">
                    <a:pos x="10" y="32"/>
                  </a:cxn>
                  <a:cxn ang="0">
                    <a:pos x="10" y="19"/>
                  </a:cxn>
                  <a:cxn ang="0">
                    <a:pos x="5" y="19"/>
                  </a:cxn>
                  <a:cxn ang="0">
                    <a:pos x="0" y="23"/>
                  </a:cxn>
                  <a:cxn ang="0">
                    <a:pos x="0" y="15"/>
                  </a:cxn>
                  <a:cxn ang="0">
                    <a:pos x="10" y="15"/>
                  </a:cxn>
                  <a:cxn ang="0">
                    <a:pos x="21" y="0"/>
                  </a:cxn>
                  <a:cxn ang="0">
                    <a:pos x="26" y="0"/>
                  </a:cxn>
                </a:cxnLst>
                <a:rect l="0" t="0" r="r" b="b"/>
                <a:pathLst>
                  <a:path w="59" h="51">
                    <a:moveTo>
                      <a:pt x="26" y="0"/>
                    </a:moveTo>
                    <a:lnTo>
                      <a:pt x="42" y="15"/>
                    </a:lnTo>
                    <a:lnTo>
                      <a:pt x="48" y="15"/>
                    </a:lnTo>
                    <a:lnTo>
                      <a:pt x="59" y="19"/>
                    </a:lnTo>
                    <a:lnTo>
                      <a:pt x="59" y="23"/>
                    </a:lnTo>
                    <a:lnTo>
                      <a:pt x="48" y="23"/>
                    </a:lnTo>
                    <a:lnTo>
                      <a:pt x="48" y="19"/>
                    </a:lnTo>
                    <a:lnTo>
                      <a:pt x="32" y="15"/>
                    </a:lnTo>
                    <a:lnTo>
                      <a:pt x="26" y="19"/>
                    </a:lnTo>
                    <a:lnTo>
                      <a:pt x="26" y="15"/>
                    </a:lnTo>
                    <a:lnTo>
                      <a:pt x="21" y="19"/>
                    </a:lnTo>
                    <a:lnTo>
                      <a:pt x="26" y="23"/>
                    </a:lnTo>
                    <a:lnTo>
                      <a:pt x="37" y="42"/>
                    </a:lnTo>
                    <a:lnTo>
                      <a:pt x="42" y="47"/>
                    </a:lnTo>
                    <a:lnTo>
                      <a:pt x="42" y="51"/>
                    </a:lnTo>
                    <a:lnTo>
                      <a:pt x="32" y="42"/>
                    </a:lnTo>
                    <a:lnTo>
                      <a:pt x="26" y="42"/>
                    </a:lnTo>
                    <a:lnTo>
                      <a:pt x="10" y="32"/>
                    </a:lnTo>
                    <a:lnTo>
                      <a:pt x="10" y="19"/>
                    </a:lnTo>
                    <a:lnTo>
                      <a:pt x="5" y="19"/>
                    </a:lnTo>
                    <a:lnTo>
                      <a:pt x="0" y="23"/>
                    </a:lnTo>
                    <a:lnTo>
                      <a:pt x="0" y="15"/>
                    </a:lnTo>
                    <a:lnTo>
                      <a:pt x="10" y="15"/>
                    </a:lnTo>
                    <a:lnTo>
                      <a:pt x="21" y="0"/>
                    </a:lnTo>
                    <a:lnTo>
                      <a:pt x="26" y="0"/>
                    </a:lnTo>
                    <a:close/>
                  </a:path>
                </a:pathLst>
              </a:custGeom>
              <a:grpFill/>
              <a:ln w="9525">
                <a:solidFill>
                  <a:schemeClr val="bg1"/>
                </a:solidFill>
                <a:round/>
                <a:headEnd/>
                <a:tailEnd/>
              </a:ln>
            </p:spPr>
            <p:txBody>
              <a:bodyPr/>
              <a:lstStyle/>
              <a:p>
                <a:endParaRPr lang="it-IT"/>
              </a:p>
            </p:txBody>
          </p:sp>
          <p:sp>
            <p:nvSpPr>
              <p:cNvPr id="6656" name="Freeform 1660"/>
              <p:cNvSpPr>
                <a:spLocks/>
              </p:cNvSpPr>
              <p:nvPr/>
            </p:nvSpPr>
            <p:spPr bwMode="auto">
              <a:xfrm>
                <a:off x="3139" y="2051"/>
                <a:ext cx="59" cy="51"/>
              </a:xfrm>
              <a:custGeom>
                <a:avLst/>
                <a:gdLst/>
                <a:ahLst/>
                <a:cxnLst>
                  <a:cxn ang="0">
                    <a:pos x="26" y="0"/>
                  </a:cxn>
                  <a:cxn ang="0">
                    <a:pos x="42" y="15"/>
                  </a:cxn>
                  <a:cxn ang="0">
                    <a:pos x="48" y="15"/>
                  </a:cxn>
                  <a:cxn ang="0">
                    <a:pos x="59" y="19"/>
                  </a:cxn>
                  <a:cxn ang="0">
                    <a:pos x="59" y="23"/>
                  </a:cxn>
                  <a:cxn ang="0">
                    <a:pos x="48" y="23"/>
                  </a:cxn>
                  <a:cxn ang="0">
                    <a:pos x="48" y="19"/>
                  </a:cxn>
                  <a:cxn ang="0">
                    <a:pos x="32" y="15"/>
                  </a:cxn>
                  <a:cxn ang="0">
                    <a:pos x="26" y="19"/>
                  </a:cxn>
                  <a:cxn ang="0">
                    <a:pos x="26" y="15"/>
                  </a:cxn>
                  <a:cxn ang="0">
                    <a:pos x="21" y="19"/>
                  </a:cxn>
                  <a:cxn ang="0">
                    <a:pos x="26" y="23"/>
                  </a:cxn>
                  <a:cxn ang="0">
                    <a:pos x="37" y="42"/>
                  </a:cxn>
                  <a:cxn ang="0">
                    <a:pos x="42" y="47"/>
                  </a:cxn>
                  <a:cxn ang="0">
                    <a:pos x="42" y="51"/>
                  </a:cxn>
                  <a:cxn ang="0">
                    <a:pos x="32" y="42"/>
                  </a:cxn>
                  <a:cxn ang="0">
                    <a:pos x="26" y="42"/>
                  </a:cxn>
                  <a:cxn ang="0">
                    <a:pos x="10" y="32"/>
                  </a:cxn>
                  <a:cxn ang="0">
                    <a:pos x="10" y="19"/>
                  </a:cxn>
                  <a:cxn ang="0">
                    <a:pos x="5" y="19"/>
                  </a:cxn>
                  <a:cxn ang="0">
                    <a:pos x="0" y="23"/>
                  </a:cxn>
                  <a:cxn ang="0">
                    <a:pos x="0" y="15"/>
                  </a:cxn>
                  <a:cxn ang="0">
                    <a:pos x="10" y="15"/>
                  </a:cxn>
                  <a:cxn ang="0">
                    <a:pos x="21" y="0"/>
                  </a:cxn>
                  <a:cxn ang="0">
                    <a:pos x="26" y="0"/>
                  </a:cxn>
                </a:cxnLst>
                <a:rect l="0" t="0" r="r" b="b"/>
                <a:pathLst>
                  <a:path w="59" h="51">
                    <a:moveTo>
                      <a:pt x="26" y="0"/>
                    </a:moveTo>
                    <a:lnTo>
                      <a:pt x="42" y="15"/>
                    </a:lnTo>
                    <a:lnTo>
                      <a:pt x="48" y="15"/>
                    </a:lnTo>
                    <a:lnTo>
                      <a:pt x="59" y="19"/>
                    </a:lnTo>
                    <a:lnTo>
                      <a:pt x="59" y="23"/>
                    </a:lnTo>
                    <a:lnTo>
                      <a:pt x="48" y="23"/>
                    </a:lnTo>
                    <a:lnTo>
                      <a:pt x="48" y="19"/>
                    </a:lnTo>
                    <a:lnTo>
                      <a:pt x="32" y="15"/>
                    </a:lnTo>
                    <a:lnTo>
                      <a:pt x="26" y="19"/>
                    </a:lnTo>
                    <a:lnTo>
                      <a:pt x="26" y="15"/>
                    </a:lnTo>
                    <a:lnTo>
                      <a:pt x="21" y="19"/>
                    </a:lnTo>
                    <a:lnTo>
                      <a:pt x="26" y="23"/>
                    </a:lnTo>
                    <a:lnTo>
                      <a:pt x="37" y="42"/>
                    </a:lnTo>
                    <a:lnTo>
                      <a:pt x="42" y="47"/>
                    </a:lnTo>
                    <a:lnTo>
                      <a:pt x="42" y="51"/>
                    </a:lnTo>
                    <a:lnTo>
                      <a:pt x="32" y="42"/>
                    </a:lnTo>
                    <a:lnTo>
                      <a:pt x="26" y="42"/>
                    </a:lnTo>
                    <a:lnTo>
                      <a:pt x="10" y="32"/>
                    </a:lnTo>
                    <a:lnTo>
                      <a:pt x="10" y="19"/>
                    </a:lnTo>
                    <a:lnTo>
                      <a:pt x="5" y="19"/>
                    </a:lnTo>
                    <a:lnTo>
                      <a:pt x="0" y="23"/>
                    </a:lnTo>
                    <a:lnTo>
                      <a:pt x="0" y="15"/>
                    </a:lnTo>
                    <a:lnTo>
                      <a:pt x="10" y="15"/>
                    </a:lnTo>
                    <a:lnTo>
                      <a:pt x="21" y="0"/>
                    </a:lnTo>
                    <a:lnTo>
                      <a:pt x="26" y="0"/>
                    </a:lnTo>
                    <a:close/>
                  </a:path>
                </a:pathLst>
              </a:custGeom>
              <a:grpFill/>
              <a:ln w="4763" cap="rnd">
                <a:solidFill>
                  <a:schemeClr val="bg1"/>
                </a:solidFill>
                <a:prstDash val="solid"/>
                <a:round/>
                <a:headEnd/>
                <a:tailEnd/>
              </a:ln>
            </p:spPr>
            <p:txBody>
              <a:bodyPr/>
              <a:lstStyle/>
              <a:p>
                <a:endParaRPr lang="it-IT"/>
              </a:p>
            </p:txBody>
          </p:sp>
        </p:grpSp>
        <p:grpSp>
          <p:nvGrpSpPr>
            <p:cNvPr id="4738" name="Group 1664"/>
            <p:cNvGrpSpPr>
              <a:grpSpLocks/>
            </p:cNvGrpSpPr>
            <p:nvPr/>
          </p:nvGrpSpPr>
          <p:grpSpPr bwMode="auto">
            <a:xfrm>
              <a:off x="4972297" y="4677865"/>
              <a:ext cx="98966" cy="76545"/>
              <a:chOff x="3139" y="2051"/>
              <a:chExt cx="59" cy="51"/>
            </a:xfrm>
            <a:solidFill>
              <a:schemeClr val="bg1">
                <a:lumMod val="75000"/>
              </a:schemeClr>
            </a:solidFill>
          </p:grpSpPr>
          <p:sp>
            <p:nvSpPr>
              <p:cNvPr id="6653" name="Freeform 1662"/>
              <p:cNvSpPr>
                <a:spLocks/>
              </p:cNvSpPr>
              <p:nvPr/>
            </p:nvSpPr>
            <p:spPr bwMode="auto">
              <a:xfrm>
                <a:off x="3139" y="2051"/>
                <a:ext cx="59" cy="51"/>
              </a:xfrm>
              <a:custGeom>
                <a:avLst/>
                <a:gdLst/>
                <a:ahLst/>
                <a:cxnLst>
                  <a:cxn ang="0">
                    <a:pos x="26" y="0"/>
                  </a:cxn>
                  <a:cxn ang="0">
                    <a:pos x="42" y="15"/>
                  </a:cxn>
                  <a:cxn ang="0">
                    <a:pos x="48" y="15"/>
                  </a:cxn>
                  <a:cxn ang="0">
                    <a:pos x="59" y="19"/>
                  </a:cxn>
                  <a:cxn ang="0">
                    <a:pos x="59" y="23"/>
                  </a:cxn>
                  <a:cxn ang="0">
                    <a:pos x="48" y="23"/>
                  </a:cxn>
                  <a:cxn ang="0">
                    <a:pos x="48" y="19"/>
                  </a:cxn>
                  <a:cxn ang="0">
                    <a:pos x="32" y="15"/>
                  </a:cxn>
                  <a:cxn ang="0">
                    <a:pos x="26" y="19"/>
                  </a:cxn>
                  <a:cxn ang="0">
                    <a:pos x="26" y="15"/>
                  </a:cxn>
                  <a:cxn ang="0">
                    <a:pos x="21" y="19"/>
                  </a:cxn>
                  <a:cxn ang="0">
                    <a:pos x="26" y="23"/>
                  </a:cxn>
                  <a:cxn ang="0">
                    <a:pos x="37" y="42"/>
                  </a:cxn>
                  <a:cxn ang="0">
                    <a:pos x="42" y="47"/>
                  </a:cxn>
                  <a:cxn ang="0">
                    <a:pos x="42" y="51"/>
                  </a:cxn>
                  <a:cxn ang="0">
                    <a:pos x="32" y="42"/>
                  </a:cxn>
                  <a:cxn ang="0">
                    <a:pos x="26" y="42"/>
                  </a:cxn>
                  <a:cxn ang="0">
                    <a:pos x="10" y="32"/>
                  </a:cxn>
                  <a:cxn ang="0">
                    <a:pos x="10" y="19"/>
                  </a:cxn>
                  <a:cxn ang="0">
                    <a:pos x="5" y="19"/>
                  </a:cxn>
                  <a:cxn ang="0">
                    <a:pos x="0" y="23"/>
                  </a:cxn>
                  <a:cxn ang="0">
                    <a:pos x="0" y="15"/>
                  </a:cxn>
                  <a:cxn ang="0">
                    <a:pos x="10" y="15"/>
                  </a:cxn>
                  <a:cxn ang="0">
                    <a:pos x="21" y="0"/>
                  </a:cxn>
                  <a:cxn ang="0">
                    <a:pos x="26" y="0"/>
                  </a:cxn>
                </a:cxnLst>
                <a:rect l="0" t="0" r="r" b="b"/>
                <a:pathLst>
                  <a:path w="59" h="51">
                    <a:moveTo>
                      <a:pt x="26" y="0"/>
                    </a:moveTo>
                    <a:lnTo>
                      <a:pt x="42" y="15"/>
                    </a:lnTo>
                    <a:lnTo>
                      <a:pt x="48" y="15"/>
                    </a:lnTo>
                    <a:lnTo>
                      <a:pt x="59" y="19"/>
                    </a:lnTo>
                    <a:lnTo>
                      <a:pt x="59" y="23"/>
                    </a:lnTo>
                    <a:lnTo>
                      <a:pt x="48" y="23"/>
                    </a:lnTo>
                    <a:lnTo>
                      <a:pt x="48" y="19"/>
                    </a:lnTo>
                    <a:lnTo>
                      <a:pt x="32" y="15"/>
                    </a:lnTo>
                    <a:lnTo>
                      <a:pt x="26" y="19"/>
                    </a:lnTo>
                    <a:lnTo>
                      <a:pt x="26" y="15"/>
                    </a:lnTo>
                    <a:lnTo>
                      <a:pt x="21" y="19"/>
                    </a:lnTo>
                    <a:lnTo>
                      <a:pt x="26" y="23"/>
                    </a:lnTo>
                    <a:lnTo>
                      <a:pt x="37" y="42"/>
                    </a:lnTo>
                    <a:lnTo>
                      <a:pt x="42" y="47"/>
                    </a:lnTo>
                    <a:lnTo>
                      <a:pt x="42" y="51"/>
                    </a:lnTo>
                    <a:lnTo>
                      <a:pt x="32" y="42"/>
                    </a:lnTo>
                    <a:lnTo>
                      <a:pt x="26" y="42"/>
                    </a:lnTo>
                    <a:lnTo>
                      <a:pt x="10" y="32"/>
                    </a:lnTo>
                    <a:lnTo>
                      <a:pt x="10" y="19"/>
                    </a:lnTo>
                    <a:lnTo>
                      <a:pt x="5" y="19"/>
                    </a:lnTo>
                    <a:lnTo>
                      <a:pt x="0" y="23"/>
                    </a:lnTo>
                    <a:lnTo>
                      <a:pt x="0" y="15"/>
                    </a:lnTo>
                    <a:lnTo>
                      <a:pt x="10" y="15"/>
                    </a:lnTo>
                    <a:lnTo>
                      <a:pt x="21" y="0"/>
                    </a:lnTo>
                    <a:lnTo>
                      <a:pt x="26" y="0"/>
                    </a:lnTo>
                    <a:close/>
                  </a:path>
                </a:pathLst>
              </a:custGeom>
              <a:grpFill/>
              <a:ln w="9525">
                <a:solidFill>
                  <a:schemeClr val="bg1"/>
                </a:solidFill>
                <a:round/>
                <a:headEnd/>
                <a:tailEnd/>
              </a:ln>
            </p:spPr>
            <p:txBody>
              <a:bodyPr/>
              <a:lstStyle/>
              <a:p>
                <a:endParaRPr lang="it-IT"/>
              </a:p>
            </p:txBody>
          </p:sp>
          <p:sp>
            <p:nvSpPr>
              <p:cNvPr id="6654" name="Freeform 1663"/>
              <p:cNvSpPr>
                <a:spLocks/>
              </p:cNvSpPr>
              <p:nvPr/>
            </p:nvSpPr>
            <p:spPr bwMode="auto">
              <a:xfrm>
                <a:off x="3139" y="2051"/>
                <a:ext cx="59" cy="51"/>
              </a:xfrm>
              <a:custGeom>
                <a:avLst/>
                <a:gdLst/>
                <a:ahLst/>
                <a:cxnLst>
                  <a:cxn ang="0">
                    <a:pos x="26" y="0"/>
                  </a:cxn>
                  <a:cxn ang="0">
                    <a:pos x="42" y="15"/>
                  </a:cxn>
                  <a:cxn ang="0">
                    <a:pos x="48" y="15"/>
                  </a:cxn>
                  <a:cxn ang="0">
                    <a:pos x="59" y="19"/>
                  </a:cxn>
                  <a:cxn ang="0">
                    <a:pos x="59" y="23"/>
                  </a:cxn>
                  <a:cxn ang="0">
                    <a:pos x="48" y="23"/>
                  </a:cxn>
                  <a:cxn ang="0">
                    <a:pos x="48" y="19"/>
                  </a:cxn>
                  <a:cxn ang="0">
                    <a:pos x="32" y="15"/>
                  </a:cxn>
                  <a:cxn ang="0">
                    <a:pos x="26" y="19"/>
                  </a:cxn>
                  <a:cxn ang="0">
                    <a:pos x="26" y="15"/>
                  </a:cxn>
                  <a:cxn ang="0">
                    <a:pos x="21" y="19"/>
                  </a:cxn>
                  <a:cxn ang="0">
                    <a:pos x="26" y="23"/>
                  </a:cxn>
                  <a:cxn ang="0">
                    <a:pos x="37" y="42"/>
                  </a:cxn>
                  <a:cxn ang="0">
                    <a:pos x="42" y="47"/>
                  </a:cxn>
                  <a:cxn ang="0">
                    <a:pos x="42" y="51"/>
                  </a:cxn>
                  <a:cxn ang="0">
                    <a:pos x="32" y="42"/>
                  </a:cxn>
                  <a:cxn ang="0">
                    <a:pos x="26" y="42"/>
                  </a:cxn>
                  <a:cxn ang="0">
                    <a:pos x="10" y="32"/>
                  </a:cxn>
                  <a:cxn ang="0">
                    <a:pos x="10" y="19"/>
                  </a:cxn>
                  <a:cxn ang="0">
                    <a:pos x="5" y="19"/>
                  </a:cxn>
                  <a:cxn ang="0">
                    <a:pos x="0" y="23"/>
                  </a:cxn>
                  <a:cxn ang="0">
                    <a:pos x="0" y="15"/>
                  </a:cxn>
                  <a:cxn ang="0">
                    <a:pos x="10" y="15"/>
                  </a:cxn>
                  <a:cxn ang="0">
                    <a:pos x="21" y="0"/>
                  </a:cxn>
                  <a:cxn ang="0">
                    <a:pos x="26" y="0"/>
                  </a:cxn>
                </a:cxnLst>
                <a:rect l="0" t="0" r="r" b="b"/>
                <a:pathLst>
                  <a:path w="59" h="51">
                    <a:moveTo>
                      <a:pt x="26" y="0"/>
                    </a:moveTo>
                    <a:lnTo>
                      <a:pt x="42" y="15"/>
                    </a:lnTo>
                    <a:lnTo>
                      <a:pt x="48" y="15"/>
                    </a:lnTo>
                    <a:lnTo>
                      <a:pt x="59" y="19"/>
                    </a:lnTo>
                    <a:lnTo>
                      <a:pt x="59" y="23"/>
                    </a:lnTo>
                    <a:lnTo>
                      <a:pt x="48" y="23"/>
                    </a:lnTo>
                    <a:lnTo>
                      <a:pt x="48" y="19"/>
                    </a:lnTo>
                    <a:lnTo>
                      <a:pt x="32" y="15"/>
                    </a:lnTo>
                    <a:lnTo>
                      <a:pt x="26" y="19"/>
                    </a:lnTo>
                    <a:lnTo>
                      <a:pt x="26" y="15"/>
                    </a:lnTo>
                    <a:lnTo>
                      <a:pt x="21" y="19"/>
                    </a:lnTo>
                    <a:lnTo>
                      <a:pt x="26" y="23"/>
                    </a:lnTo>
                    <a:lnTo>
                      <a:pt x="37" y="42"/>
                    </a:lnTo>
                    <a:lnTo>
                      <a:pt x="42" y="47"/>
                    </a:lnTo>
                    <a:lnTo>
                      <a:pt x="42" y="51"/>
                    </a:lnTo>
                    <a:lnTo>
                      <a:pt x="32" y="42"/>
                    </a:lnTo>
                    <a:lnTo>
                      <a:pt x="26" y="42"/>
                    </a:lnTo>
                    <a:lnTo>
                      <a:pt x="10" y="32"/>
                    </a:lnTo>
                    <a:lnTo>
                      <a:pt x="10" y="19"/>
                    </a:lnTo>
                    <a:lnTo>
                      <a:pt x="5" y="19"/>
                    </a:lnTo>
                    <a:lnTo>
                      <a:pt x="0" y="23"/>
                    </a:lnTo>
                    <a:lnTo>
                      <a:pt x="0" y="15"/>
                    </a:lnTo>
                    <a:lnTo>
                      <a:pt x="10" y="15"/>
                    </a:lnTo>
                    <a:lnTo>
                      <a:pt x="21" y="0"/>
                    </a:lnTo>
                    <a:lnTo>
                      <a:pt x="26" y="0"/>
                    </a:lnTo>
                  </a:path>
                </a:pathLst>
              </a:custGeom>
              <a:grpFill/>
              <a:ln w="4763" cap="rnd">
                <a:solidFill>
                  <a:schemeClr val="bg1"/>
                </a:solidFill>
                <a:prstDash val="solid"/>
                <a:round/>
                <a:headEnd/>
                <a:tailEnd/>
              </a:ln>
            </p:spPr>
            <p:txBody>
              <a:bodyPr/>
              <a:lstStyle/>
              <a:p>
                <a:endParaRPr lang="it-IT"/>
              </a:p>
            </p:txBody>
          </p:sp>
        </p:grpSp>
        <p:grpSp>
          <p:nvGrpSpPr>
            <p:cNvPr id="4739" name="Group 1667"/>
            <p:cNvGrpSpPr>
              <a:grpSpLocks/>
            </p:cNvGrpSpPr>
            <p:nvPr/>
          </p:nvGrpSpPr>
          <p:grpSpPr bwMode="auto">
            <a:xfrm>
              <a:off x="5042747" y="4742404"/>
              <a:ext cx="36903" cy="27016"/>
              <a:chOff x="3181" y="2094"/>
              <a:chExt cx="22" cy="18"/>
            </a:xfrm>
            <a:solidFill>
              <a:schemeClr val="bg1">
                <a:lumMod val="75000"/>
              </a:schemeClr>
            </a:solidFill>
          </p:grpSpPr>
          <p:sp>
            <p:nvSpPr>
              <p:cNvPr id="6651" name="Freeform 1665"/>
              <p:cNvSpPr>
                <a:spLocks/>
              </p:cNvSpPr>
              <p:nvPr/>
            </p:nvSpPr>
            <p:spPr bwMode="auto">
              <a:xfrm>
                <a:off x="3181" y="2094"/>
                <a:ext cx="22" cy="18"/>
              </a:xfrm>
              <a:custGeom>
                <a:avLst/>
                <a:gdLst/>
                <a:ahLst/>
                <a:cxnLst>
                  <a:cxn ang="0">
                    <a:pos x="0" y="9"/>
                  </a:cxn>
                  <a:cxn ang="0">
                    <a:pos x="17" y="18"/>
                  </a:cxn>
                  <a:cxn ang="0">
                    <a:pos x="17" y="9"/>
                  </a:cxn>
                  <a:cxn ang="0">
                    <a:pos x="22" y="9"/>
                  </a:cxn>
                  <a:cxn ang="0">
                    <a:pos x="22" y="4"/>
                  </a:cxn>
                  <a:cxn ang="0">
                    <a:pos x="17" y="0"/>
                  </a:cxn>
                  <a:cxn ang="0">
                    <a:pos x="6" y="0"/>
                  </a:cxn>
                  <a:cxn ang="0">
                    <a:pos x="0" y="4"/>
                  </a:cxn>
                  <a:cxn ang="0">
                    <a:pos x="0" y="9"/>
                  </a:cxn>
                </a:cxnLst>
                <a:rect l="0" t="0" r="r" b="b"/>
                <a:pathLst>
                  <a:path w="22" h="18">
                    <a:moveTo>
                      <a:pt x="0" y="9"/>
                    </a:moveTo>
                    <a:lnTo>
                      <a:pt x="17" y="18"/>
                    </a:lnTo>
                    <a:lnTo>
                      <a:pt x="17" y="9"/>
                    </a:lnTo>
                    <a:lnTo>
                      <a:pt x="22" y="9"/>
                    </a:lnTo>
                    <a:lnTo>
                      <a:pt x="22" y="4"/>
                    </a:lnTo>
                    <a:lnTo>
                      <a:pt x="17" y="0"/>
                    </a:lnTo>
                    <a:lnTo>
                      <a:pt x="6" y="0"/>
                    </a:lnTo>
                    <a:lnTo>
                      <a:pt x="0" y="4"/>
                    </a:lnTo>
                    <a:lnTo>
                      <a:pt x="0" y="9"/>
                    </a:lnTo>
                    <a:close/>
                  </a:path>
                </a:pathLst>
              </a:custGeom>
              <a:grpFill/>
              <a:ln w="9525">
                <a:solidFill>
                  <a:schemeClr val="bg1"/>
                </a:solidFill>
                <a:round/>
                <a:headEnd/>
                <a:tailEnd/>
              </a:ln>
            </p:spPr>
            <p:txBody>
              <a:bodyPr/>
              <a:lstStyle/>
              <a:p>
                <a:endParaRPr lang="it-IT"/>
              </a:p>
            </p:txBody>
          </p:sp>
          <p:sp>
            <p:nvSpPr>
              <p:cNvPr id="6652" name="Freeform 1666"/>
              <p:cNvSpPr>
                <a:spLocks/>
              </p:cNvSpPr>
              <p:nvPr/>
            </p:nvSpPr>
            <p:spPr bwMode="auto">
              <a:xfrm>
                <a:off x="3181" y="2094"/>
                <a:ext cx="22" cy="18"/>
              </a:xfrm>
              <a:custGeom>
                <a:avLst/>
                <a:gdLst/>
                <a:ahLst/>
                <a:cxnLst>
                  <a:cxn ang="0">
                    <a:pos x="0" y="9"/>
                  </a:cxn>
                  <a:cxn ang="0">
                    <a:pos x="17" y="18"/>
                  </a:cxn>
                  <a:cxn ang="0">
                    <a:pos x="17" y="9"/>
                  </a:cxn>
                  <a:cxn ang="0">
                    <a:pos x="22" y="9"/>
                  </a:cxn>
                  <a:cxn ang="0">
                    <a:pos x="22" y="4"/>
                  </a:cxn>
                  <a:cxn ang="0">
                    <a:pos x="17" y="0"/>
                  </a:cxn>
                  <a:cxn ang="0">
                    <a:pos x="6" y="0"/>
                  </a:cxn>
                  <a:cxn ang="0">
                    <a:pos x="0" y="4"/>
                  </a:cxn>
                  <a:cxn ang="0">
                    <a:pos x="0" y="9"/>
                  </a:cxn>
                </a:cxnLst>
                <a:rect l="0" t="0" r="r" b="b"/>
                <a:pathLst>
                  <a:path w="22" h="18">
                    <a:moveTo>
                      <a:pt x="0" y="9"/>
                    </a:moveTo>
                    <a:lnTo>
                      <a:pt x="17" y="18"/>
                    </a:lnTo>
                    <a:lnTo>
                      <a:pt x="17" y="9"/>
                    </a:lnTo>
                    <a:lnTo>
                      <a:pt x="22" y="9"/>
                    </a:lnTo>
                    <a:lnTo>
                      <a:pt x="22" y="4"/>
                    </a:lnTo>
                    <a:lnTo>
                      <a:pt x="17" y="0"/>
                    </a:lnTo>
                    <a:lnTo>
                      <a:pt x="6" y="0"/>
                    </a:lnTo>
                    <a:lnTo>
                      <a:pt x="0" y="4"/>
                    </a:lnTo>
                    <a:lnTo>
                      <a:pt x="0" y="9"/>
                    </a:lnTo>
                    <a:close/>
                  </a:path>
                </a:pathLst>
              </a:custGeom>
              <a:grpFill/>
              <a:ln w="4763" cap="rnd">
                <a:solidFill>
                  <a:schemeClr val="bg1"/>
                </a:solidFill>
                <a:prstDash val="solid"/>
                <a:round/>
                <a:headEnd/>
                <a:tailEnd/>
              </a:ln>
            </p:spPr>
            <p:txBody>
              <a:bodyPr/>
              <a:lstStyle/>
              <a:p>
                <a:endParaRPr lang="it-IT"/>
              </a:p>
            </p:txBody>
          </p:sp>
        </p:grpSp>
        <p:grpSp>
          <p:nvGrpSpPr>
            <p:cNvPr id="4740" name="Group 1670"/>
            <p:cNvGrpSpPr>
              <a:grpSpLocks/>
            </p:cNvGrpSpPr>
            <p:nvPr/>
          </p:nvGrpSpPr>
          <p:grpSpPr bwMode="auto">
            <a:xfrm>
              <a:off x="5042747" y="4742404"/>
              <a:ext cx="36903" cy="27016"/>
              <a:chOff x="3181" y="2094"/>
              <a:chExt cx="22" cy="18"/>
            </a:xfrm>
            <a:solidFill>
              <a:schemeClr val="bg1">
                <a:lumMod val="75000"/>
              </a:schemeClr>
            </a:solidFill>
          </p:grpSpPr>
          <p:sp>
            <p:nvSpPr>
              <p:cNvPr id="6649" name="Freeform 1668"/>
              <p:cNvSpPr>
                <a:spLocks/>
              </p:cNvSpPr>
              <p:nvPr/>
            </p:nvSpPr>
            <p:spPr bwMode="auto">
              <a:xfrm>
                <a:off x="3181" y="2094"/>
                <a:ext cx="22" cy="18"/>
              </a:xfrm>
              <a:custGeom>
                <a:avLst/>
                <a:gdLst/>
                <a:ahLst/>
                <a:cxnLst>
                  <a:cxn ang="0">
                    <a:pos x="0" y="9"/>
                  </a:cxn>
                  <a:cxn ang="0">
                    <a:pos x="17" y="18"/>
                  </a:cxn>
                  <a:cxn ang="0">
                    <a:pos x="17" y="9"/>
                  </a:cxn>
                  <a:cxn ang="0">
                    <a:pos x="22" y="9"/>
                  </a:cxn>
                  <a:cxn ang="0">
                    <a:pos x="22" y="4"/>
                  </a:cxn>
                  <a:cxn ang="0">
                    <a:pos x="17" y="0"/>
                  </a:cxn>
                  <a:cxn ang="0">
                    <a:pos x="6" y="0"/>
                  </a:cxn>
                  <a:cxn ang="0">
                    <a:pos x="0" y="4"/>
                  </a:cxn>
                  <a:cxn ang="0">
                    <a:pos x="0" y="9"/>
                  </a:cxn>
                </a:cxnLst>
                <a:rect l="0" t="0" r="r" b="b"/>
                <a:pathLst>
                  <a:path w="22" h="18">
                    <a:moveTo>
                      <a:pt x="0" y="9"/>
                    </a:moveTo>
                    <a:lnTo>
                      <a:pt x="17" y="18"/>
                    </a:lnTo>
                    <a:lnTo>
                      <a:pt x="17" y="9"/>
                    </a:lnTo>
                    <a:lnTo>
                      <a:pt x="22" y="9"/>
                    </a:lnTo>
                    <a:lnTo>
                      <a:pt x="22" y="4"/>
                    </a:lnTo>
                    <a:lnTo>
                      <a:pt x="17" y="0"/>
                    </a:lnTo>
                    <a:lnTo>
                      <a:pt x="6" y="0"/>
                    </a:lnTo>
                    <a:lnTo>
                      <a:pt x="0" y="4"/>
                    </a:lnTo>
                    <a:lnTo>
                      <a:pt x="0" y="9"/>
                    </a:lnTo>
                    <a:close/>
                  </a:path>
                </a:pathLst>
              </a:custGeom>
              <a:grpFill/>
              <a:ln w="9525">
                <a:solidFill>
                  <a:schemeClr val="bg1"/>
                </a:solidFill>
                <a:round/>
                <a:headEnd/>
                <a:tailEnd/>
              </a:ln>
            </p:spPr>
            <p:txBody>
              <a:bodyPr/>
              <a:lstStyle/>
              <a:p>
                <a:endParaRPr lang="it-IT"/>
              </a:p>
            </p:txBody>
          </p:sp>
          <p:sp>
            <p:nvSpPr>
              <p:cNvPr id="6650" name="Freeform 1669"/>
              <p:cNvSpPr>
                <a:spLocks/>
              </p:cNvSpPr>
              <p:nvPr/>
            </p:nvSpPr>
            <p:spPr bwMode="auto">
              <a:xfrm>
                <a:off x="3181" y="2094"/>
                <a:ext cx="22" cy="18"/>
              </a:xfrm>
              <a:custGeom>
                <a:avLst/>
                <a:gdLst/>
                <a:ahLst/>
                <a:cxnLst>
                  <a:cxn ang="0">
                    <a:pos x="0" y="9"/>
                  </a:cxn>
                  <a:cxn ang="0">
                    <a:pos x="17" y="18"/>
                  </a:cxn>
                  <a:cxn ang="0">
                    <a:pos x="17" y="9"/>
                  </a:cxn>
                  <a:cxn ang="0">
                    <a:pos x="22" y="9"/>
                  </a:cxn>
                  <a:cxn ang="0">
                    <a:pos x="22" y="4"/>
                  </a:cxn>
                  <a:cxn ang="0">
                    <a:pos x="17" y="0"/>
                  </a:cxn>
                  <a:cxn ang="0">
                    <a:pos x="6" y="0"/>
                  </a:cxn>
                  <a:cxn ang="0">
                    <a:pos x="0" y="4"/>
                  </a:cxn>
                  <a:cxn ang="0">
                    <a:pos x="0" y="9"/>
                  </a:cxn>
                </a:cxnLst>
                <a:rect l="0" t="0" r="r" b="b"/>
                <a:pathLst>
                  <a:path w="22" h="18">
                    <a:moveTo>
                      <a:pt x="0" y="9"/>
                    </a:moveTo>
                    <a:lnTo>
                      <a:pt x="17" y="18"/>
                    </a:lnTo>
                    <a:lnTo>
                      <a:pt x="17" y="9"/>
                    </a:lnTo>
                    <a:lnTo>
                      <a:pt x="22" y="9"/>
                    </a:lnTo>
                    <a:lnTo>
                      <a:pt x="22" y="4"/>
                    </a:lnTo>
                    <a:lnTo>
                      <a:pt x="17" y="0"/>
                    </a:lnTo>
                    <a:lnTo>
                      <a:pt x="6" y="0"/>
                    </a:lnTo>
                    <a:lnTo>
                      <a:pt x="0" y="4"/>
                    </a:lnTo>
                    <a:lnTo>
                      <a:pt x="0" y="9"/>
                    </a:lnTo>
                  </a:path>
                </a:pathLst>
              </a:custGeom>
              <a:grpFill/>
              <a:ln w="4763" cap="rnd">
                <a:solidFill>
                  <a:schemeClr val="bg1"/>
                </a:solidFill>
                <a:prstDash val="solid"/>
                <a:round/>
                <a:headEnd/>
                <a:tailEnd/>
              </a:ln>
            </p:spPr>
            <p:txBody>
              <a:bodyPr/>
              <a:lstStyle/>
              <a:p>
                <a:endParaRPr lang="it-IT"/>
              </a:p>
            </p:txBody>
          </p:sp>
        </p:grpSp>
        <p:grpSp>
          <p:nvGrpSpPr>
            <p:cNvPr id="4741" name="Group 1673"/>
            <p:cNvGrpSpPr>
              <a:grpSpLocks/>
            </p:cNvGrpSpPr>
            <p:nvPr/>
          </p:nvGrpSpPr>
          <p:grpSpPr bwMode="auto">
            <a:xfrm>
              <a:off x="5054489" y="4683869"/>
              <a:ext cx="77160" cy="85550"/>
              <a:chOff x="3188" y="2055"/>
              <a:chExt cx="46" cy="57"/>
            </a:xfrm>
            <a:solidFill>
              <a:schemeClr val="bg1">
                <a:lumMod val="75000"/>
              </a:schemeClr>
            </a:solidFill>
          </p:grpSpPr>
          <p:sp>
            <p:nvSpPr>
              <p:cNvPr id="6647" name="Freeform 1671"/>
              <p:cNvSpPr>
                <a:spLocks/>
              </p:cNvSpPr>
              <p:nvPr/>
            </p:nvSpPr>
            <p:spPr bwMode="auto">
              <a:xfrm>
                <a:off x="3188" y="2055"/>
                <a:ext cx="46" cy="57"/>
              </a:xfrm>
              <a:custGeom>
                <a:avLst/>
                <a:gdLst/>
                <a:ahLst/>
                <a:cxnLst>
                  <a:cxn ang="0">
                    <a:pos x="10" y="20"/>
                  </a:cxn>
                  <a:cxn ang="0">
                    <a:pos x="10" y="15"/>
                  </a:cxn>
                  <a:cxn ang="0">
                    <a:pos x="0" y="11"/>
                  </a:cxn>
                  <a:cxn ang="0">
                    <a:pos x="15" y="0"/>
                  </a:cxn>
                  <a:cxn ang="0">
                    <a:pos x="26" y="20"/>
                  </a:cxn>
                  <a:cxn ang="0">
                    <a:pos x="41" y="20"/>
                  </a:cxn>
                  <a:cxn ang="0">
                    <a:pos x="41" y="29"/>
                  </a:cxn>
                  <a:cxn ang="0">
                    <a:pos x="41" y="34"/>
                  </a:cxn>
                  <a:cxn ang="0">
                    <a:pos x="46" y="43"/>
                  </a:cxn>
                  <a:cxn ang="0">
                    <a:pos x="41" y="48"/>
                  </a:cxn>
                  <a:cxn ang="0">
                    <a:pos x="26" y="48"/>
                  </a:cxn>
                  <a:cxn ang="0">
                    <a:pos x="20" y="57"/>
                  </a:cxn>
                  <a:cxn ang="0">
                    <a:pos x="15" y="48"/>
                  </a:cxn>
                  <a:cxn ang="0">
                    <a:pos x="15" y="43"/>
                  </a:cxn>
                  <a:cxn ang="0">
                    <a:pos x="10" y="39"/>
                  </a:cxn>
                  <a:cxn ang="0">
                    <a:pos x="10" y="20"/>
                  </a:cxn>
                </a:cxnLst>
                <a:rect l="0" t="0" r="r" b="b"/>
                <a:pathLst>
                  <a:path w="46" h="57">
                    <a:moveTo>
                      <a:pt x="10" y="20"/>
                    </a:moveTo>
                    <a:lnTo>
                      <a:pt x="10" y="15"/>
                    </a:lnTo>
                    <a:lnTo>
                      <a:pt x="0" y="11"/>
                    </a:lnTo>
                    <a:lnTo>
                      <a:pt x="15" y="0"/>
                    </a:lnTo>
                    <a:lnTo>
                      <a:pt x="26" y="20"/>
                    </a:lnTo>
                    <a:lnTo>
                      <a:pt x="41" y="20"/>
                    </a:lnTo>
                    <a:lnTo>
                      <a:pt x="41" y="29"/>
                    </a:lnTo>
                    <a:lnTo>
                      <a:pt x="41" y="34"/>
                    </a:lnTo>
                    <a:lnTo>
                      <a:pt x="46" y="43"/>
                    </a:lnTo>
                    <a:lnTo>
                      <a:pt x="41" y="48"/>
                    </a:lnTo>
                    <a:lnTo>
                      <a:pt x="26" y="48"/>
                    </a:lnTo>
                    <a:lnTo>
                      <a:pt x="20" y="57"/>
                    </a:lnTo>
                    <a:lnTo>
                      <a:pt x="15" y="48"/>
                    </a:lnTo>
                    <a:lnTo>
                      <a:pt x="15" y="43"/>
                    </a:lnTo>
                    <a:lnTo>
                      <a:pt x="10" y="39"/>
                    </a:lnTo>
                    <a:lnTo>
                      <a:pt x="10" y="20"/>
                    </a:lnTo>
                    <a:close/>
                  </a:path>
                </a:pathLst>
              </a:custGeom>
              <a:grpFill/>
              <a:ln w="9525">
                <a:solidFill>
                  <a:schemeClr val="bg1"/>
                </a:solidFill>
                <a:round/>
                <a:headEnd/>
                <a:tailEnd/>
              </a:ln>
            </p:spPr>
            <p:txBody>
              <a:bodyPr/>
              <a:lstStyle/>
              <a:p>
                <a:endParaRPr lang="it-IT"/>
              </a:p>
            </p:txBody>
          </p:sp>
          <p:sp>
            <p:nvSpPr>
              <p:cNvPr id="6648" name="Freeform 1672"/>
              <p:cNvSpPr>
                <a:spLocks/>
              </p:cNvSpPr>
              <p:nvPr/>
            </p:nvSpPr>
            <p:spPr bwMode="auto">
              <a:xfrm>
                <a:off x="3188" y="2055"/>
                <a:ext cx="46" cy="57"/>
              </a:xfrm>
              <a:custGeom>
                <a:avLst/>
                <a:gdLst/>
                <a:ahLst/>
                <a:cxnLst>
                  <a:cxn ang="0">
                    <a:pos x="10" y="20"/>
                  </a:cxn>
                  <a:cxn ang="0">
                    <a:pos x="10" y="15"/>
                  </a:cxn>
                  <a:cxn ang="0">
                    <a:pos x="0" y="11"/>
                  </a:cxn>
                  <a:cxn ang="0">
                    <a:pos x="15" y="0"/>
                  </a:cxn>
                  <a:cxn ang="0">
                    <a:pos x="26" y="20"/>
                  </a:cxn>
                  <a:cxn ang="0">
                    <a:pos x="41" y="20"/>
                  </a:cxn>
                  <a:cxn ang="0">
                    <a:pos x="41" y="29"/>
                  </a:cxn>
                  <a:cxn ang="0">
                    <a:pos x="41" y="34"/>
                  </a:cxn>
                  <a:cxn ang="0">
                    <a:pos x="46" y="43"/>
                  </a:cxn>
                  <a:cxn ang="0">
                    <a:pos x="41" y="48"/>
                  </a:cxn>
                  <a:cxn ang="0">
                    <a:pos x="26" y="48"/>
                  </a:cxn>
                  <a:cxn ang="0">
                    <a:pos x="20" y="57"/>
                  </a:cxn>
                  <a:cxn ang="0">
                    <a:pos x="15" y="48"/>
                  </a:cxn>
                  <a:cxn ang="0">
                    <a:pos x="15" y="43"/>
                  </a:cxn>
                  <a:cxn ang="0">
                    <a:pos x="10" y="39"/>
                  </a:cxn>
                  <a:cxn ang="0">
                    <a:pos x="10" y="20"/>
                  </a:cxn>
                </a:cxnLst>
                <a:rect l="0" t="0" r="r" b="b"/>
                <a:pathLst>
                  <a:path w="46" h="57">
                    <a:moveTo>
                      <a:pt x="10" y="20"/>
                    </a:moveTo>
                    <a:lnTo>
                      <a:pt x="10" y="15"/>
                    </a:lnTo>
                    <a:lnTo>
                      <a:pt x="0" y="11"/>
                    </a:lnTo>
                    <a:lnTo>
                      <a:pt x="15" y="0"/>
                    </a:lnTo>
                    <a:lnTo>
                      <a:pt x="26" y="20"/>
                    </a:lnTo>
                    <a:lnTo>
                      <a:pt x="41" y="20"/>
                    </a:lnTo>
                    <a:lnTo>
                      <a:pt x="41" y="29"/>
                    </a:lnTo>
                    <a:lnTo>
                      <a:pt x="41" y="34"/>
                    </a:lnTo>
                    <a:lnTo>
                      <a:pt x="46" y="43"/>
                    </a:lnTo>
                    <a:lnTo>
                      <a:pt x="41" y="48"/>
                    </a:lnTo>
                    <a:lnTo>
                      <a:pt x="26" y="48"/>
                    </a:lnTo>
                    <a:lnTo>
                      <a:pt x="20" y="57"/>
                    </a:lnTo>
                    <a:lnTo>
                      <a:pt x="15" y="48"/>
                    </a:lnTo>
                    <a:lnTo>
                      <a:pt x="15" y="43"/>
                    </a:lnTo>
                    <a:lnTo>
                      <a:pt x="10" y="39"/>
                    </a:lnTo>
                    <a:lnTo>
                      <a:pt x="10" y="20"/>
                    </a:lnTo>
                    <a:close/>
                  </a:path>
                </a:pathLst>
              </a:custGeom>
              <a:grpFill/>
              <a:ln w="4763" cap="rnd">
                <a:solidFill>
                  <a:schemeClr val="bg1"/>
                </a:solidFill>
                <a:prstDash val="solid"/>
                <a:round/>
                <a:headEnd/>
                <a:tailEnd/>
              </a:ln>
            </p:spPr>
            <p:txBody>
              <a:bodyPr/>
              <a:lstStyle/>
              <a:p>
                <a:endParaRPr lang="it-IT"/>
              </a:p>
            </p:txBody>
          </p:sp>
        </p:grpSp>
        <p:grpSp>
          <p:nvGrpSpPr>
            <p:cNvPr id="4742" name="Group 1676"/>
            <p:cNvGrpSpPr>
              <a:grpSpLocks/>
            </p:cNvGrpSpPr>
            <p:nvPr/>
          </p:nvGrpSpPr>
          <p:grpSpPr bwMode="auto">
            <a:xfrm>
              <a:off x="5054489" y="4683869"/>
              <a:ext cx="77160" cy="85550"/>
              <a:chOff x="3188" y="2055"/>
              <a:chExt cx="46" cy="57"/>
            </a:xfrm>
            <a:solidFill>
              <a:schemeClr val="bg1">
                <a:lumMod val="75000"/>
              </a:schemeClr>
            </a:solidFill>
          </p:grpSpPr>
          <p:sp>
            <p:nvSpPr>
              <p:cNvPr id="6645" name="Freeform 1674"/>
              <p:cNvSpPr>
                <a:spLocks/>
              </p:cNvSpPr>
              <p:nvPr/>
            </p:nvSpPr>
            <p:spPr bwMode="auto">
              <a:xfrm>
                <a:off x="3188" y="2055"/>
                <a:ext cx="46" cy="57"/>
              </a:xfrm>
              <a:custGeom>
                <a:avLst/>
                <a:gdLst/>
                <a:ahLst/>
                <a:cxnLst>
                  <a:cxn ang="0">
                    <a:pos x="10" y="20"/>
                  </a:cxn>
                  <a:cxn ang="0">
                    <a:pos x="10" y="15"/>
                  </a:cxn>
                  <a:cxn ang="0">
                    <a:pos x="0" y="11"/>
                  </a:cxn>
                  <a:cxn ang="0">
                    <a:pos x="15" y="0"/>
                  </a:cxn>
                  <a:cxn ang="0">
                    <a:pos x="26" y="20"/>
                  </a:cxn>
                  <a:cxn ang="0">
                    <a:pos x="41" y="20"/>
                  </a:cxn>
                  <a:cxn ang="0">
                    <a:pos x="41" y="29"/>
                  </a:cxn>
                  <a:cxn ang="0">
                    <a:pos x="41" y="34"/>
                  </a:cxn>
                  <a:cxn ang="0">
                    <a:pos x="46" y="43"/>
                  </a:cxn>
                  <a:cxn ang="0">
                    <a:pos x="41" y="48"/>
                  </a:cxn>
                  <a:cxn ang="0">
                    <a:pos x="26" y="48"/>
                  </a:cxn>
                  <a:cxn ang="0">
                    <a:pos x="20" y="57"/>
                  </a:cxn>
                  <a:cxn ang="0">
                    <a:pos x="15" y="48"/>
                  </a:cxn>
                  <a:cxn ang="0">
                    <a:pos x="15" y="43"/>
                  </a:cxn>
                  <a:cxn ang="0">
                    <a:pos x="10" y="39"/>
                  </a:cxn>
                  <a:cxn ang="0">
                    <a:pos x="10" y="20"/>
                  </a:cxn>
                </a:cxnLst>
                <a:rect l="0" t="0" r="r" b="b"/>
                <a:pathLst>
                  <a:path w="46" h="57">
                    <a:moveTo>
                      <a:pt x="10" y="20"/>
                    </a:moveTo>
                    <a:lnTo>
                      <a:pt x="10" y="15"/>
                    </a:lnTo>
                    <a:lnTo>
                      <a:pt x="0" y="11"/>
                    </a:lnTo>
                    <a:lnTo>
                      <a:pt x="15" y="0"/>
                    </a:lnTo>
                    <a:lnTo>
                      <a:pt x="26" y="20"/>
                    </a:lnTo>
                    <a:lnTo>
                      <a:pt x="41" y="20"/>
                    </a:lnTo>
                    <a:lnTo>
                      <a:pt x="41" y="29"/>
                    </a:lnTo>
                    <a:lnTo>
                      <a:pt x="41" y="34"/>
                    </a:lnTo>
                    <a:lnTo>
                      <a:pt x="46" y="43"/>
                    </a:lnTo>
                    <a:lnTo>
                      <a:pt x="41" y="48"/>
                    </a:lnTo>
                    <a:lnTo>
                      <a:pt x="26" y="48"/>
                    </a:lnTo>
                    <a:lnTo>
                      <a:pt x="20" y="57"/>
                    </a:lnTo>
                    <a:lnTo>
                      <a:pt x="15" y="48"/>
                    </a:lnTo>
                    <a:lnTo>
                      <a:pt x="15" y="43"/>
                    </a:lnTo>
                    <a:lnTo>
                      <a:pt x="10" y="39"/>
                    </a:lnTo>
                    <a:lnTo>
                      <a:pt x="10" y="20"/>
                    </a:lnTo>
                    <a:close/>
                  </a:path>
                </a:pathLst>
              </a:custGeom>
              <a:grpFill/>
              <a:ln w="9525">
                <a:solidFill>
                  <a:schemeClr val="bg1"/>
                </a:solidFill>
                <a:round/>
                <a:headEnd/>
                <a:tailEnd/>
              </a:ln>
            </p:spPr>
            <p:txBody>
              <a:bodyPr/>
              <a:lstStyle/>
              <a:p>
                <a:endParaRPr lang="it-IT"/>
              </a:p>
            </p:txBody>
          </p:sp>
          <p:sp>
            <p:nvSpPr>
              <p:cNvPr id="6646" name="Freeform 1675"/>
              <p:cNvSpPr>
                <a:spLocks/>
              </p:cNvSpPr>
              <p:nvPr/>
            </p:nvSpPr>
            <p:spPr bwMode="auto">
              <a:xfrm>
                <a:off x="3188" y="2055"/>
                <a:ext cx="46" cy="57"/>
              </a:xfrm>
              <a:custGeom>
                <a:avLst/>
                <a:gdLst/>
                <a:ahLst/>
                <a:cxnLst>
                  <a:cxn ang="0">
                    <a:pos x="10" y="20"/>
                  </a:cxn>
                  <a:cxn ang="0">
                    <a:pos x="10" y="15"/>
                  </a:cxn>
                  <a:cxn ang="0">
                    <a:pos x="0" y="11"/>
                  </a:cxn>
                  <a:cxn ang="0">
                    <a:pos x="15" y="0"/>
                  </a:cxn>
                  <a:cxn ang="0">
                    <a:pos x="26" y="20"/>
                  </a:cxn>
                  <a:cxn ang="0">
                    <a:pos x="41" y="20"/>
                  </a:cxn>
                  <a:cxn ang="0">
                    <a:pos x="41" y="29"/>
                  </a:cxn>
                  <a:cxn ang="0">
                    <a:pos x="41" y="34"/>
                  </a:cxn>
                  <a:cxn ang="0">
                    <a:pos x="46" y="43"/>
                  </a:cxn>
                  <a:cxn ang="0">
                    <a:pos x="41" y="48"/>
                  </a:cxn>
                  <a:cxn ang="0">
                    <a:pos x="26" y="48"/>
                  </a:cxn>
                  <a:cxn ang="0">
                    <a:pos x="20" y="57"/>
                  </a:cxn>
                  <a:cxn ang="0">
                    <a:pos x="15" y="48"/>
                  </a:cxn>
                  <a:cxn ang="0">
                    <a:pos x="15" y="43"/>
                  </a:cxn>
                  <a:cxn ang="0">
                    <a:pos x="10" y="39"/>
                  </a:cxn>
                  <a:cxn ang="0">
                    <a:pos x="10" y="20"/>
                  </a:cxn>
                </a:cxnLst>
                <a:rect l="0" t="0" r="r" b="b"/>
                <a:pathLst>
                  <a:path w="46" h="57">
                    <a:moveTo>
                      <a:pt x="10" y="20"/>
                    </a:moveTo>
                    <a:lnTo>
                      <a:pt x="10" y="15"/>
                    </a:lnTo>
                    <a:lnTo>
                      <a:pt x="0" y="11"/>
                    </a:lnTo>
                    <a:lnTo>
                      <a:pt x="15" y="0"/>
                    </a:lnTo>
                    <a:lnTo>
                      <a:pt x="26" y="20"/>
                    </a:lnTo>
                    <a:lnTo>
                      <a:pt x="41" y="20"/>
                    </a:lnTo>
                    <a:lnTo>
                      <a:pt x="41" y="29"/>
                    </a:lnTo>
                    <a:lnTo>
                      <a:pt x="41" y="34"/>
                    </a:lnTo>
                    <a:lnTo>
                      <a:pt x="46" y="43"/>
                    </a:lnTo>
                    <a:lnTo>
                      <a:pt x="41" y="48"/>
                    </a:lnTo>
                    <a:lnTo>
                      <a:pt x="26" y="48"/>
                    </a:lnTo>
                    <a:lnTo>
                      <a:pt x="20" y="57"/>
                    </a:lnTo>
                    <a:lnTo>
                      <a:pt x="15" y="48"/>
                    </a:lnTo>
                    <a:lnTo>
                      <a:pt x="15" y="43"/>
                    </a:lnTo>
                    <a:lnTo>
                      <a:pt x="10" y="39"/>
                    </a:lnTo>
                    <a:lnTo>
                      <a:pt x="10" y="20"/>
                    </a:lnTo>
                  </a:path>
                </a:pathLst>
              </a:custGeom>
              <a:grpFill/>
              <a:ln w="4763" cap="rnd">
                <a:solidFill>
                  <a:schemeClr val="bg1"/>
                </a:solidFill>
                <a:prstDash val="solid"/>
                <a:round/>
                <a:headEnd/>
                <a:tailEnd/>
              </a:ln>
            </p:spPr>
            <p:txBody>
              <a:bodyPr/>
              <a:lstStyle/>
              <a:p>
                <a:endParaRPr lang="it-IT"/>
              </a:p>
            </p:txBody>
          </p:sp>
        </p:grpSp>
        <p:grpSp>
          <p:nvGrpSpPr>
            <p:cNvPr id="4743" name="Group 1679"/>
            <p:cNvGrpSpPr>
              <a:grpSpLocks/>
            </p:cNvGrpSpPr>
            <p:nvPr/>
          </p:nvGrpSpPr>
          <p:grpSpPr bwMode="auto">
            <a:xfrm>
              <a:off x="5086360" y="4754410"/>
              <a:ext cx="45289" cy="30018"/>
              <a:chOff x="3207" y="2102"/>
              <a:chExt cx="27" cy="20"/>
            </a:xfrm>
            <a:solidFill>
              <a:schemeClr val="bg1">
                <a:lumMod val="75000"/>
              </a:schemeClr>
            </a:solidFill>
          </p:grpSpPr>
          <p:sp>
            <p:nvSpPr>
              <p:cNvPr id="6643" name="Freeform 1677"/>
              <p:cNvSpPr>
                <a:spLocks/>
              </p:cNvSpPr>
              <p:nvPr/>
            </p:nvSpPr>
            <p:spPr bwMode="auto">
              <a:xfrm>
                <a:off x="3207" y="2102"/>
                <a:ext cx="27" cy="20"/>
              </a:xfrm>
              <a:custGeom>
                <a:avLst/>
                <a:gdLst/>
                <a:ahLst/>
                <a:cxnLst>
                  <a:cxn ang="0">
                    <a:pos x="6" y="20"/>
                  </a:cxn>
                  <a:cxn ang="0">
                    <a:pos x="0" y="15"/>
                  </a:cxn>
                  <a:cxn ang="0">
                    <a:pos x="0" y="10"/>
                  </a:cxn>
                  <a:cxn ang="0">
                    <a:pos x="6" y="0"/>
                  </a:cxn>
                  <a:cxn ang="0">
                    <a:pos x="22" y="0"/>
                  </a:cxn>
                  <a:cxn ang="0">
                    <a:pos x="27" y="10"/>
                  </a:cxn>
                  <a:cxn ang="0">
                    <a:pos x="27" y="15"/>
                  </a:cxn>
                  <a:cxn ang="0">
                    <a:pos x="6" y="20"/>
                  </a:cxn>
                </a:cxnLst>
                <a:rect l="0" t="0" r="r" b="b"/>
                <a:pathLst>
                  <a:path w="27" h="20">
                    <a:moveTo>
                      <a:pt x="6" y="20"/>
                    </a:moveTo>
                    <a:lnTo>
                      <a:pt x="0" y="15"/>
                    </a:lnTo>
                    <a:lnTo>
                      <a:pt x="0" y="10"/>
                    </a:lnTo>
                    <a:lnTo>
                      <a:pt x="6" y="0"/>
                    </a:lnTo>
                    <a:lnTo>
                      <a:pt x="22" y="0"/>
                    </a:lnTo>
                    <a:lnTo>
                      <a:pt x="27" y="10"/>
                    </a:lnTo>
                    <a:lnTo>
                      <a:pt x="27" y="15"/>
                    </a:lnTo>
                    <a:lnTo>
                      <a:pt x="6" y="20"/>
                    </a:lnTo>
                    <a:close/>
                  </a:path>
                </a:pathLst>
              </a:custGeom>
              <a:grpFill/>
              <a:ln w="9525">
                <a:solidFill>
                  <a:schemeClr val="bg1"/>
                </a:solidFill>
                <a:round/>
                <a:headEnd/>
                <a:tailEnd/>
              </a:ln>
            </p:spPr>
            <p:txBody>
              <a:bodyPr/>
              <a:lstStyle/>
              <a:p>
                <a:endParaRPr lang="it-IT"/>
              </a:p>
            </p:txBody>
          </p:sp>
          <p:sp>
            <p:nvSpPr>
              <p:cNvPr id="6644" name="Freeform 1678"/>
              <p:cNvSpPr>
                <a:spLocks/>
              </p:cNvSpPr>
              <p:nvPr/>
            </p:nvSpPr>
            <p:spPr bwMode="auto">
              <a:xfrm>
                <a:off x="3207" y="2102"/>
                <a:ext cx="27" cy="20"/>
              </a:xfrm>
              <a:custGeom>
                <a:avLst/>
                <a:gdLst/>
                <a:ahLst/>
                <a:cxnLst>
                  <a:cxn ang="0">
                    <a:pos x="6" y="20"/>
                  </a:cxn>
                  <a:cxn ang="0">
                    <a:pos x="0" y="15"/>
                  </a:cxn>
                  <a:cxn ang="0">
                    <a:pos x="0" y="10"/>
                  </a:cxn>
                  <a:cxn ang="0">
                    <a:pos x="6" y="0"/>
                  </a:cxn>
                  <a:cxn ang="0">
                    <a:pos x="22" y="0"/>
                  </a:cxn>
                  <a:cxn ang="0">
                    <a:pos x="27" y="10"/>
                  </a:cxn>
                  <a:cxn ang="0">
                    <a:pos x="27" y="15"/>
                  </a:cxn>
                  <a:cxn ang="0">
                    <a:pos x="6" y="20"/>
                  </a:cxn>
                </a:cxnLst>
                <a:rect l="0" t="0" r="r" b="b"/>
                <a:pathLst>
                  <a:path w="27" h="20">
                    <a:moveTo>
                      <a:pt x="6" y="20"/>
                    </a:moveTo>
                    <a:lnTo>
                      <a:pt x="0" y="15"/>
                    </a:lnTo>
                    <a:lnTo>
                      <a:pt x="0" y="10"/>
                    </a:lnTo>
                    <a:lnTo>
                      <a:pt x="6" y="0"/>
                    </a:lnTo>
                    <a:lnTo>
                      <a:pt x="22" y="0"/>
                    </a:lnTo>
                    <a:lnTo>
                      <a:pt x="27" y="10"/>
                    </a:lnTo>
                    <a:lnTo>
                      <a:pt x="27" y="15"/>
                    </a:lnTo>
                    <a:lnTo>
                      <a:pt x="6" y="20"/>
                    </a:lnTo>
                    <a:close/>
                  </a:path>
                </a:pathLst>
              </a:custGeom>
              <a:grpFill/>
              <a:ln w="4763" cap="rnd">
                <a:solidFill>
                  <a:schemeClr val="bg1"/>
                </a:solidFill>
                <a:prstDash val="solid"/>
                <a:round/>
                <a:headEnd/>
                <a:tailEnd/>
              </a:ln>
            </p:spPr>
            <p:txBody>
              <a:bodyPr/>
              <a:lstStyle/>
              <a:p>
                <a:endParaRPr lang="it-IT"/>
              </a:p>
            </p:txBody>
          </p:sp>
        </p:grpSp>
        <p:grpSp>
          <p:nvGrpSpPr>
            <p:cNvPr id="4744" name="Group 1682"/>
            <p:cNvGrpSpPr>
              <a:grpSpLocks/>
            </p:cNvGrpSpPr>
            <p:nvPr/>
          </p:nvGrpSpPr>
          <p:grpSpPr bwMode="auto">
            <a:xfrm>
              <a:off x="5086360" y="4754410"/>
              <a:ext cx="45289" cy="30018"/>
              <a:chOff x="3207" y="2102"/>
              <a:chExt cx="27" cy="20"/>
            </a:xfrm>
            <a:solidFill>
              <a:schemeClr val="bg1">
                <a:lumMod val="75000"/>
              </a:schemeClr>
            </a:solidFill>
          </p:grpSpPr>
          <p:sp>
            <p:nvSpPr>
              <p:cNvPr id="6641" name="Freeform 1680"/>
              <p:cNvSpPr>
                <a:spLocks/>
              </p:cNvSpPr>
              <p:nvPr/>
            </p:nvSpPr>
            <p:spPr bwMode="auto">
              <a:xfrm>
                <a:off x="3207" y="2102"/>
                <a:ext cx="27" cy="20"/>
              </a:xfrm>
              <a:custGeom>
                <a:avLst/>
                <a:gdLst/>
                <a:ahLst/>
                <a:cxnLst>
                  <a:cxn ang="0">
                    <a:pos x="6" y="20"/>
                  </a:cxn>
                  <a:cxn ang="0">
                    <a:pos x="0" y="15"/>
                  </a:cxn>
                  <a:cxn ang="0">
                    <a:pos x="0" y="10"/>
                  </a:cxn>
                  <a:cxn ang="0">
                    <a:pos x="6" y="0"/>
                  </a:cxn>
                  <a:cxn ang="0">
                    <a:pos x="22" y="0"/>
                  </a:cxn>
                  <a:cxn ang="0">
                    <a:pos x="27" y="10"/>
                  </a:cxn>
                  <a:cxn ang="0">
                    <a:pos x="27" y="15"/>
                  </a:cxn>
                  <a:cxn ang="0">
                    <a:pos x="6" y="20"/>
                  </a:cxn>
                </a:cxnLst>
                <a:rect l="0" t="0" r="r" b="b"/>
                <a:pathLst>
                  <a:path w="27" h="20">
                    <a:moveTo>
                      <a:pt x="6" y="20"/>
                    </a:moveTo>
                    <a:lnTo>
                      <a:pt x="0" y="15"/>
                    </a:lnTo>
                    <a:lnTo>
                      <a:pt x="0" y="10"/>
                    </a:lnTo>
                    <a:lnTo>
                      <a:pt x="6" y="0"/>
                    </a:lnTo>
                    <a:lnTo>
                      <a:pt x="22" y="0"/>
                    </a:lnTo>
                    <a:lnTo>
                      <a:pt x="27" y="10"/>
                    </a:lnTo>
                    <a:lnTo>
                      <a:pt x="27" y="15"/>
                    </a:lnTo>
                    <a:lnTo>
                      <a:pt x="6" y="20"/>
                    </a:lnTo>
                    <a:close/>
                  </a:path>
                </a:pathLst>
              </a:custGeom>
              <a:grpFill/>
              <a:ln w="9525">
                <a:solidFill>
                  <a:schemeClr val="bg1"/>
                </a:solidFill>
                <a:round/>
                <a:headEnd/>
                <a:tailEnd/>
              </a:ln>
            </p:spPr>
            <p:txBody>
              <a:bodyPr/>
              <a:lstStyle/>
              <a:p>
                <a:endParaRPr lang="it-IT"/>
              </a:p>
            </p:txBody>
          </p:sp>
          <p:sp>
            <p:nvSpPr>
              <p:cNvPr id="6642" name="Freeform 1681"/>
              <p:cNvSpPr>
                <a:spLocks/>
              </p:cNvSpPr>
              <p:nvPr/>
            </p:nvSpPr>
            <p:spPr bwMode="auto">
              <a:xfrm>
                <a:off x="3207" y="2102"/>
                <a:ext cx="27" cy="20"/>
              </a:xfrm>
              <a:custGeom>
                <a:avLst/>
                <a:gdLst/>
                <a:ahLst/>
                <a:cxnLst>
                  <a:cxn ang="0">
                    <a:pos x="6" y="20"/>
                  </a:cxn>
                  <a:cxn ang="0">
                    <a:pos x="0" y="15"/>
                  </a:cxn>
                  <a:cxn ang="0">
                    <a:pos x="0" y="10"/>
                  </a:cxn>
                  <a:cxn ang="0">
                    <a:pos x="6" y="0"/>
                  </a:cxn>
                  <a:cxn ang="0">
                    <a:pos x="22" y="0"/>
                  </a:cxn>
                  <a:cxn ang="0">
                    <a:pos x="27" y="10"/>
                  </a:cxn>
                  <a:cxn ang="0">
                    <a:pos x="27" y="15"/>
                  </a:cxn>
                  <a:cxn ang="0">
                    <a:pos x="6" y="20"/>
                  </a:cxn>
                </a:cxnLst>
                <a:rect l="0" t="0" r="r" b="b"/>
                <a:pathLst>
                  <a:path w="27" h="20">
                    <a:moveTo>
                      <a:pt x="6" y="20"/>
                    </a:moveTo>
                    <a:lnTo>
                      <a:pt x="0" y="15"/>
                    </a:lnTo>
                    <a:lnTo>
                      <a:pt x="0" y="10"/>
                    </a:lnTo>
                    <a:lnTo>
                      <a:pt x="6" y="0"/>
                    </a:lnTo>
                    <a:lnTo>
                      <a:pt x="22" y="0"/>
                    </a:lnTo>
                    <a:lnTo>
                      <a:pt x="27" y="10"/>
                    </a:lnTo>
                    <a:lnTo>
                      <a:pt x="27" y="15"/>
                    </a:lnTo>
                    <a:lnTo>
                      <a:pt x="6" y="20"/>
                    </a:lnTo>
                  </a:path>
                </a:pathLst>
              </a:custGeom>
              <a:grpFill/>
              <a:ln w="4763" cap="rnd">
                <a:solidFill>
                  <a:schemeClr val="bg1"/>
                </a:solidFill>
                <a:prstDash val="solid"/>
                <a:round/>
                <a:headEnd/>
                <a:tailEnd/>
              </a:ln>
            </p:spPr>
            <p:txBody>
              <a:bodyPr/>
              <a:lstStyle/>
              <a:p>
                <a:endParaRPr lang="it-IT"/>
              </a:p>
            </p:txBody>
          </p:sp>
        </p:grpSp>
        <p:grpSp>
          <p:nvGrpSpPr>
            <p:cNvPr id="4745" name="Group 1685"/>
            <p:cNvGrpSpPr>
              <a:grpSpLocks/>
            </p:cNvGrpSpPr>
            <p:nvPr/>
          </p:nvGrpSpPr>
          <p:grpSpPr bwMode="auto">
            <a:xfrm>
              <a:off x="5009200" y="4700379"/>
              <a:ext cx="62063" cy="48028"/>
              <a:chOff x="3161" y="2066"/>
              <a:chExt cx="37" cy="32"/>
            </a:xfrm>
            <a:solidFill>
              <a:schemeClr val="bg1">
                <a:lumMod val="75000"/>
              </a:schemeClr>
            </a:solidFill>
          </p:grpSpPr>
          <p:sp>
            <p:nvSpPr>
              <p:cNvPr id="6639" name="Freeform 1683"/>
              <p:cNvSpPr>
                <a:spLocks/>
              </p:cNvSpPr>
              <p:nvPr/>
            </p:nvSpPr>
            <p:spPr bwMode="auto">
              <a:xfrm>
                <a:off x="3161" y="2066"/>
                <a:ext cx="37" cy="32"/>
              </a:xfrm>
              <a:custGeom>
                <a:avLst/>
                <a:gdLst/>
                <a:ahLst/>
                <a:cxnLst>
                  <a:cxn ang="0">
                    <a:pos x="5" y="8"/>
                  </a:cxn>
                  <a:cxn ang="0">
                    <a:pos x="15" y="27"/>
                  </a:cxn>
                  <a:cxn ang="0">
                    <a:pos x="20" y="32"/>
                  </a:cxn>
                  <a:cxn ang="0">
                    <a:pos x="26" y="27"/>
                  </a:cxn>
                  <a:cxn ang="0">
                    <a:pos x="37" y="27"/>
                  </a:cxn>
                  <a:cxn ang="0">
                    <a:pos x="37" y="8"/>
                  </a:cxn>
                  <a:cxn ang="0">
                    <a:pos x="26" y="8"/>
                  </a:cxn>
                  <a:cxn ang="0">
                    <a:pos x="26" y="4"/>
                  </a:cxn>
                  <a:cxn ang="0">
                    <a:pos x="10" y="0"/>
                  </a:cxn>
                  <a:cxn ang="0">
                    <a:pos x="5" y="4"/>
                  </a:cxn>
                  <a:cxn ang="0">
                    <a:pos x="5" y="0"/>
                  </a:cxn>
                  <a:cxn ang="0">
                    <a:pos x="0" y="4"/>
                  </a:cxn>
                  <a:cxn ang="0">
                    <a:pos x="5" y="8"/>
                  </a:cxn>
                </a:cxnLst>
                <a:rect l="0" t="0" r="r" b="b"/>
                <a:pathLst>
                  <a:path w="37" h="32">
                    <a:moveTo>
                      <a:pt x="5" y="8"/>
                    </a:moveTo>
                    <a:lnTo>
                      <a:pt x="15" y="27"/>
                    </a:lnTo>
                    <a:lnTo>
                      <a:pt x="20" y="32"/>
                    </a:lnTo>
                    <a:lnTo>
                      <a:pt x="26" y="27"/>
                    </a:lnTo>
                    <a:lnTo>
                      <a:pt x="37" y="27"/>
                    </a:lnTo>
                    <a:lnTo>
                      <a:pt x="37" y="8"/>
                    </a:lnTo>
                    <a:lnTo>
                      <a:pt x="26" y="8"/>
                    </a:lnTo>
                    <a:lnTo>
                      <a:pt x="26" y="4"/>
                    </a:lnTo>
                    <a:lnTo>
                      <a:pt x="10" y="0"/>
                    </a:lnTo>
                    <a:lnTo>
                      <a:pt x="5" y="4"/>
                    </a:lnTo>
                    <a:lnTo>
                      <a:pt x="5" y="0"/>
                    </a:lnTo>
                    <a:lnTo>
                      <a:pt x="0" y="4"/>
                    </a:lnTo>
                    <a:lnTo>
                      <a:pt x="5" y="8"/>
                    </a:lnTo>
                    <a:close/>
                  </a:path>
                </a:pathLst>
              </a:custGeom>
              <a:grpFill/>
              <a:ln w="9525">
                <a:solidFill>
                  <a:schemeClr val="bg1"/>
                </a:solidFill>
                <a:round/>
                <a:headEnd/>
                <a:tailEnd/>
              </a:ln>
            </p:spPr>
            <p:txBody>
              <a:bodyPr/>
              <a:lstStyle/>
              <a:p>
                <a:endParaRPr lang="it-IT"/>
              </a:p>
            </p:txBody>
          </p:sp>
          <p:sp>
            <p:nvSpPr>
              <p:cNvPr id="6640" name="Freeform 1684"/>
              <p:cNvSpPr>
                <a:spLocks/>
              </p:cNvSpPr>
              <p:nvPr/>
            </p:nvSpPr>
            <p:spPr bwMode="auto">
              <a:xfrm>
                <a:off x="3161" y="2066"/>
                <a:ext cx="37" cy="32"/>
              </a:xfrm>
              <a:custGeom>
                <a:avLst/>
                <a:gdLst/>
                <a:ahLst/>
                <a:cxnLst>
                  <a:cxn ang="0">
                    <a:pos x="5" y="8"/>
                  </a:cxn>
                  <a:cxn ang="0">
                    <a:pos x="15" y="27"/>
                  </a:cxn>
                  <a:cxn ang="0">
                    <a:pos x="20" y="32"/>
                  </a:cxn>
                  <a:cxn ang="0">
                    <a:pos x="26" y="27"/>
                  </a:cxn>
                  <a:cxn ang="0">
                    <a:pos x="37" y="27"/>
                  </a:cxn>
                  <a:cxn ang="0">
                    <a:pos x="37" y="8"/>
                  </a:cxn>
                  <a:cxn ang="0">
                    <a:pos x="26" y="8"/>
                  </a:cxn>
                  <a:cxn ang="0">
                    <a:pos x="26" y="4"/>
                  </a:cxn>
                  <a:cxn ang="0">
                    <a:pos x="10" y="0"/>
                  </a:cxn>
                  <a:cxn ang="0">
                    <a:pos x="5" y="4"/>
                  </a:cxn>
                  <a:cxn ang="0">
                    <a:pos x="5" y="0"/>
                  </a:cxn>
                  <a:cxn ang="0">
                    <a:pos x="0" y="4"/>
                  </a:cxn>
                  <a:cxn ang="0">
                    <a:pos x="5" y="8"/>
                  </a:cxn>
                </a:cxnLst>
                <a:rect l="0" t="0" r="r" b="b"/>
                <a:pathLst>
                  <a:path w="37" h="32">
                    <a:moveTo>
                      <a:pt x="5" y="8"/>
                    </a:moveTo>
                    <a:lnTo>
                      <a:pt x="15" y="27"/>
                    </a:lnTo>
                    <a:lnTo>
                      <a:pt x="20" y="32"/>
                    </a:lnTo>
                    <a:lnTo>
                      <a:pt x="26" y="27"/>
                    </a:lnTo>
                    <a:lnTo>
                      <a:pt x="37" y="27"/>
                    </a:lnTo>
                    <a:lnTo>
                      <a:pt x="37" y="8"/>
                    </a:lnTo>
                    <a:lnTo>
                      <a:pt x="26" y="8"/>
                    </a:lnTo>
                    <a:lnTo>
                      <a:pt x="26" y="4"/>
                    </a:lnTo>
                    <a:lnTo>
                      <a:pt x="10" y="0"/>
                    </a:lnTo>
                    <a:lnTo>
                      <a:pt x="5" y="4"/>
                    </a:lnTo>
                    <a:lnTo>
                      <a:pt x="5" y="0"/>
                    </a:lnTo>
                    <a:lnTo>
                      <a:pt x="0" y="4"/>
                    </a:lnTo>
                    <a:lnTo>
                      <a:pt x="5" y="8"/>
                    </a:lnTo>
                    <a:close/>
                  </a:path>
                </a:pathLst>
              </a:custGeom>
              <a:grpFill/>
              <a:ln w="4763" cap="rnd">
                <a:solidFill>
                  <a:schemeClr val="bg1"/>
                </a:solidFill>
                <a:prstDash val="solid"/>
                <a:round/>
                <a:headEnd/>
                <a:tailEnd/>
              </a:ln>
            </p:spPr>
            <p:txBody>
              <a:bodyPr/>
              <a:lstStyle/>
              <a:p>
                <a:endParaRPr lang="it-IT"/>
              </a:p>
            </p:txBody>
          </p:sp>
        </p:grpSp>
        <p:grpSp>
          <p:nvGrpSpPr>
            <p:cNvPr id="4746" name="Group 1688"/>
            <p:cNvGrpSpPr>
              <a:grpSpLocks/>
            </p:cNvGrpSpPr>
            <p:nvPr/>
          </p:nvGrpSpPr>
          <p:grpSpPr bwMode="auto">
            <a:xfrm>
              <a:off x="5009200" y="4700379"/>
              <a:ext cx="62063" cy="48028"/>
              <a:chOff x="3161" y="2066"/>
              <a:chExt cx="37" cy="32"/>
            </a:xfrm>
            <a:solidFill>
              <a:schemeClr val="bg1">
                <a:lumMod val="75000"/>
              </a:schemeClr>
            </a:solidFill>
          </p:grpSpPr>
          <p:sp>
            <p:nvSpPr>
              <p:cNvPr id="6637" name="Freeform 1686"/>
              <p:cNvSpPr>
                <a:spLocks/>
              </p:cNvSpPr>
              <p:nvPr/>
            </p:nvSpPr>
            <p:spPr bwMode="auto">
              <a:xfrm>
                <a:off x="3161" y="2066"/>
                <a:ext cx="37" cy="32"/>
              </a:xfrm>
              <a:custGeom>
                <a:avLst/>
                <a:gdLst/>
                <a:ahLst/>
                <a:cxnLst>
                  <a:cxn ang="0">
                    <a:pos x="5" y="8"/>
                  </a:cxn>
                  <a:cxn ang="0">
                    <a:pos x="15" y="27"/>
                  </a:cxn>
                  <a:cxn ang="0">
                    <a:pos x="20" y="32"/>
                  </a:cxn>
                  <a:cxn ang="0">
                    <a:pos x="26" y="27"/>
                  </a:cxn>
                  <a:cxn ang="0">
                    <a:pos x="37" y="27"/>
                  </a:cxn>
                  <a:cxn ang="0">
                    <a:pos x="37" y="8"/>
                  </a:cxn>
                  <a:cxn ang="0">
                    <a:pos x="26" y="8"/>
                  </a:cxn>
                  <a:cxn ang="0">
                    <a:pos x="26" y="4"/>
                  </a:cxn>
                  <a:cxn ang="0">
                    <a:pos x="10" y="0"/>
                  </a:cxn>
                  <a:cxn ang="0">
                    <a:pos x="5" y="4"/>
                  </a:cxn>
                  <a:cxn ang="0">
                    <a:pos x="5" y="0"/>
                  </a:cxn>
                  <a:cxn ang="0">
                    <a:pos x="0" y="4"/>
                  </a:cxn>
                  <a:cxn ang="0">
                    <a:pos x="5" y="8"/>
                  </a:cxn>
                </a:cxnLst>
                <a:rect l="0" t="0" r="r" b="b"/>
                <a:pathLst>
                  <a:path w="37" h="32">
                    <a:moveTo>
                      <a:pt x="5" y="8"/>
                    </a:moveTo>
                    <a:lnTo>
                      <a:pt x="15" y="27"/>
                    </a:lnTo>
                    <a:lnTo>
                      <a:pt x="20" y="32"/>
                    </a:lnTo>
                    <a:lnTo>
                      <a:pt x="26" y="27"/>
                    </a:lnTo>
                    <a:lnTo>
                      <a:pt x="37" y="27"/>
                    </a:lnTo>
                    <a:lnTo>
                      <a:pt x="37" y="8"/>
                    </a:lnTo>
                    <a:lnTo>
                      <a:pt x="26" y="8"/>
                    </a:lnTo>
                    <a:lnTo>
                      <a:pt x="26" y="4"/>
                    </a:lnTo>
                    <a:lnTo>
                      <a:pt x="10" y="0"/>
                    </a:lnTo>
                    <a:lnTo>
                      <a:pt x="5" y="4"/>
                    </a:lnTo>
                    <a:lnTo>
                      <a:pt x="5" y="0"/>
                    </a:lnTo>
                    <a:lnTo>
                      <a:pt x="0" y="4"/>
                    </a:lnTo>
                    <a:lnTo>
                      <a:pt x="5" y="8"/>
                    </a:lnTo>
                    <a:close/>
                  </a:path>
                </a:pathLst>
              </a:custGeom>
              <a:grpFill/>
              <a:ln w="9525">
                <a:solidFill>
                  <a:schemeClr val="bg1"/>
                </a:solidFill>
                <a:round/>
                <a:headEnd/>
                <a:tailEnd/>
              </a:ln>
            </p:spPr>
            <p:txBody>
              <a:bodyPr/>
              <a:lstStyle/>
              <a:p>
                <a:endParaRPr lang="it-IT"/>
              </a:p>
            </p:txBody>
          </p:sp>
          <p:sp>
            <p:nvSpPr>
              <p:cNvPr id="6638" name="Freeform 1687"/>
              <p:cNvSpPr>
                <a:spLocks/>
              </p:cNvSpPr>
              <p:nvPr/>
            </p:nvSpPr>
            <p:spPr bwMode="auto">
              <a:xfrm>
                <a:off x="3161" y="2066"/>
                <a:ext cx="37" cy="32"/>
              </a:xfrm>
              <a:custGeom>
                <a:avLst/>
                <a:gdLst/>
                <a:ahLst/>
                <a:cxnLst>
                  <a:cxn ang="0">
                    <a:pos x="5" y="8"/>
                  </a:cxn>
                  <a:cxn ang="0">
                    <a:pos x="15" y="27"/>
                  </a:cxn>
                  <a:cxn ang="0">
                    <a:pos x="20" y="32"/>
                  </a:cxn>
                  <a:cxn ang="0">
                    <a:pos x="26" y="27"/>
                  </a:cxn>
                  <a:cxn ang="0">
                    <a:pos x="37" y="27"/>
                  </a:cxn>
                  <a:cxn ang="0">
                    <a:pos x="37" y="8"/>
                  </a:cxn>
                  <a:cxn ang="0">
                    <a:pos x="26" y="8"/>
                  </a:cxn>
                  <a:cxn ang="0">
                    <a:pos x="26" y="4"/>
                  </a:cxn>
                  <a:cxn ang="0">
                    <a:pos x="10" y="0"/>
                  </a:cxn>
                  <a:cxn ang="0">
                    <a:pos x="5" y="4"/>
                  </a:cxn>
                  <a:cxn ang="0">
                    <a:pos x="5" y="0"/>
                  </a:cxn>
                  <a:cxn ang="0">
                    <a:pos x="0" y="4"/>
                  </a:cxn>
                  <a:cxn ang="0">
                    <a:pos x="5" y="8"/>
                  </a:cxn>
                </a:cxnLst>
                <a:rect l="0" t="0" r="r" b="b"/>
                <a:pathLst>
                  <a:path w="37" h="32">
                    <a:moveTo>
                      <a:pt x="5" y="8"/>
                    </a:moveTo>
                    <a:lnTo>
                      <a:pt x="15" y="27"/>
                    </a:lnTo>
                    <a:lnTo>
                      <a:pt x="20" y="32"/>
                    </a:lnTo>
                    <a:lnTo>
                      <a:pt x="26" y="27"/>
                    </a:lnTo>
                    <a:lnTo>
                      <a:pt x="37" y="27"/>
                    </a:lnTo>
                    <a:lnTo>
                      <a:pt x="37" y="8"/>
                    </a:lnTo>
                    <a:lnTo>
                      <a:pt x="26" y="8"/>
                    </a:lnTo>
                    <a:lnTo>
                      <a:pt x="26" y="4"/>
                    </a:lnTo>
                    <a:lnTo>
                      <a:pt x="10" y="0"/>
                    </a:lnTo>
                    <a:lnTo>
                      <a:pt x="5" y="4"/>
                    </a:lnTo>
                    <a:lnTo>
                      <a:pt x="5" y="0"/>
                    </a:lnTo>
                    <a:lnTo>
                      <a:pt x="0" y="4"/>
                    </a:lnTo>
                    <a:lnTo>
                      <a:pt x="5" y="8"/>
                    </a:lnTo>
                  </a:path>
                </a:pathLst>
              </a:custGeom>
              <a:grpFill/>
              <a:ln w="4763" cap="rnd">
                <a:solidFill>
                  <a:schemeClr val="bg1"/>
                </a:solidFill>
                <a:prstDash val="solid"/>
                <a:round/>
                <a:headEnd/>
                <a:tailEnd/>
              </a:ln>
            </p:spPr>
            <p:txBody>
              <a:bodyPr/>
              <a:lstStyle/>
              <a:p>
                <a:endParaRPr lang="it-IT"/>
              </a:p>
            </p:txBody>
          </p:sp>
        </p:grpSp>
        <p:grpSp>
          <p:nvGrpSpPr>
            <p:cNvPr id="4748" name="Group 1691"/>
            <p:cNvGrpSpPr>
              <a:grpSpLocks/>
            </p:cNvGrpSpPr>
            <p:nvPr/>
          </p:nvGrpSpPr>
          <p:grpSpPr bwMode="auto">
            <a:xfrm>
              <a:off x="4935395" y="4586312"/>
              <a:ext cx="119095" cy="48028"/>
              <a:chOff x="3117" y="1990"/>
              <a:chExt cx="71" cy="32"/>
            </a:xfrm>
            <a:solidFill>
              <a:schemeClr val="bg1">
                <a:lumMod val="75000"/>
              </a:schemeClr>
            </a:solidFill>
          </p:grpSpPr>
          <p:sp>
            <p:nvSpPr>
              <p:cNvPr id="6635" name="Freeform 1689"/>
              <p:cNvSpPr>
                <a:spLocks/>
              </p:cNvSpPr>
              <p:nvPr/>
            </p:nvSpPr>
            <p:spPr bwMode="auto">
              <a:xfrm>
                <a:off x="3117" y="1990"/>
                <a:ext cx="71" cy="32"/>
              </a:xfrm>
              <a:custGeom>
                <a:avLst/>
                <a:gdLst/>
                <a:ahLst/>
                <a:cxnLst>
                  <a:cxn ang="0">
                    <a:pos x="71" y="23"/>
                  </a:cxn>
                  <a:cxn ang="0">
                    <a:pos x="59" y="8"/>
                  </a:cxn>
                  <a:cxn ang="0">
                    <a:pos x="54" y="8"/>
                  </a:cxn>
                  <a:cxn ang="0">
                    <a:pos x="44" y="4"/>
                  </a:cxn>
                  <a:cxn ang="0">
                    <a:pos x="33" y="0"/>
                  </a:cxn>
                  <a:cxn ang="0">
                    <a:pos x="27" y="0"/>
                  </a:cxn>
                  <a:cxn ang="0">
                    <a:pos x="17" y="4"/>
                  </a:cxn>
                  <a:cxn ang="0">
                    <a:pos x="0" y="8"/>
                  </a:cxn>
                  <a:cxn ang="0">
                    <a:pos x="11" y="23"/>
                  </a:cxn>
                  <a:cxn ang="0">
                    <a:pos x="22" y="32"/>
                  </a:cxn>
                  <a:cxn ang="0">
                    <a:pos x="33" y="32"/>
                  </a:cxn>
                  <a:cxn ang="0">
                    <a:pos x="33" y="27"/>
                  </a:cxn>
                  <a:cxn ang="0">
                    <a:pos x="54" y="32"/>
                  </a:cxn>
                  <a:cxn ang="0">
                    <a:pos x="71" y="23"/>
                  </a:cxn>
                </a:cxnLst>
                <a:rect l="0" t="0" r="r" b="b"/>
                <a:pathLst>
                  <a:path w="71" h="32">
                    <a:moveTo>
                      <a:pt x="71" y="23"/>
                    </a:moveTo>
                    <a:lnTo>
                      <a:pt x="59" y="8"/>
                    </a:lnTo>
                    <a:lnTo>
                      <a:pt x="54" y="8"/>
                    </a:lnTo>
                    <a:lnTo>
                      <a:pt x="44" y="4"/>
                    </a:lnTo>
                    <a:lnTo>
                      <a:pt x="33" y="0"/>
                    </a:lnTo>
                    <a:lnTo>
                      <a:pt x="27" y="0"/>
                    </a:lnTo>
                    <a:lnTo>
                      <a:pt x="17" y="4"/>
                    </a:lnTo>
                    <a:lnTo>
                      <a:pt x="0" y="8"/>
                    </a:lnTo>
                    <a:lnTo>
                      <a:pt x="11" y="23"/>
                    </a:lnTo>
                    <a:lnTo>
                      <a:pt x="22" y="32"/>
                    </a:lnTo>
                    <a:lnTo>
                      <a:pt x="33" y="32"/>
                    </a:lnTo>
                    <a:lnTo>
                      <a:pt x="33" y="27"/>
                    </a:lnTo>
                    <a:lnTo>
                      <a:pt x="54" y="32"/>
                    </a:lnTo>
                    <a:lnTo>
                      <a:pt x="71" y="23"/>
                    </a:lnTo>
                    <a:close/>
                  </a:path>
                </a:pathLst>
              </a:custGeom>
              <a:grpFill/>
              <a:ln w="9525">
                <a:solidFill>
                  <a:schemeClr val="bg1"/>
                </a:solidFill>
                <a:round/>
                <a:headEnd/>
                <a:tailEnd/>
              </a:ln>
            </p:spPr>
            <p:txBody>
              <a:bodyPr/>
              <a:lstStyle/>
              <a:p>
                <a:endParaRPr lang="it-IT"/>
              </a:p>
            </p:txBody>
          </p:sp>
          <p:sp>
            <p:nvSpPr>
              <p:cNvPr id="6636" name="Freeform 1690"/>
              <p:cNvSpPr>
                <a:spLocks/>
              </p:cNvSpPr>
              <p:nvPr/>
            </p:nvSpPr>
            <p:spPr bwMode="auto">
              <a:xfrm>
                <a:off x="3117" y="1990"/>
                <a:ext cx="71" cy="32"/>
              </a:xfrm>
              <a:custGeom>
                <a:avLst/>
                <a:gdLst/>
                <a:ahLst/>
                <a:cxnLst>
                  <a:cxn ang="0">
                    <a:pos x="71" y="23"/>
                  </a:cxn>
                  <a:cxn ang="0">
                    <a:pos x="59" y="8"/>
                  </a:cxn>
                  <a:cxn ang="0">
                    <a:pos x="54" y="8"/>
                  </a:cxn>
                  <a:cxn ang="0">
                    <a:pos x="44" y="4"/>
                  </a:cxn>
                  <a:cxn ang="0">
                    <a:pos x="33" y="0"/>
                  </a:cxn>
                  <a:cxn ang="0">
                    <a:pos x="27" y="0"/>
                  </a:cxn>
                  <a:cxn ang="0">
                    <a:pos x="17" y="4"/>
                  </a:cxn>
                  <a:cxn ang="0">
                    <a:pos x="0" y="8"/>
                  </a:cxn>
                  <a:cxn ang="0">
                    <a:pos x="11" y="23"/>
                  </a:cxn>
                  <a:cxn ang="0">
                    <a:pos x="22" y="32"/>
                  </a:cxn>
                  <a:cxn ang="0">
                    <a:pos x="33" y="32"/>
                  </a:cxn>
                  <a:cxn ang="0">
                    <a:pos x="33" y="27"/>
                  </a:cxn>
                  <a:cxn ang="0">
                    <a:pos x="54" y="32"/>
                  </a:cxn>
                  <a:cxn ang="0">
                    <a:pos x="71" y="23"/>
                  </a:cxn>
                </a:cxnLst>
                <a:rect l="0" t="0" r="r" b="b"/>
                <a:pathLst>
                  <a:path w="71" h="32">
                    <a:moveTo>
                      <a:pt x="71" y="23"/>
                    </a:moveTo>
                    <a:lnTo>
                      <a:pt x="59" y="8"/>
                    </a:lnTo>
                    <a:lnTo>
                      <a:pt x="54" y="8"/>
                    </a:lnTo>
                    <a:lnTo>
                      <a:pt x="44" y="4"/>
                    </a:lnTo>
                    <a:lnTo>
                      <a:pt x="33" y="0"/>
                    </a:lnTo>
                    <a:lnTo>
                      <a:pt x="27" y="0"/>
                    </a:lnTo>
                    <a:lnTo>
                      <a:pt x="17" y="4"/>
                    </a:lnTo>
                    <a:lnTo>
                      <a:pt x="0" y="8"/>
                    </a:lnTo>
                    <a:lnTo>
                      <a:pt x="11" y="23"/>
                    </a:lnTo>
                    <a:lnTo>
                      <a:pt x="22" y="32"/>
                    </a:lnTo>
                    <a:lnTo>
                      <a:pt x="33" y="32"/>
                    </a:lnTo>
                    <a:lnTo>
                      <a:pt x="33" y="27"/>
                    </a:lnTo>
                    <a:lnTo>
                      <a:pt x="54" y="32"/>
                    </a:lnTo>
                    <a:lnTo>
                      <a:pt x="71" y="23"/>
                    </a:lnTo>
                    <a:close/>
                  </a:path>
                </a:pathLst>
              </a:custGeom>
              <a:grpFill/>
              <a:ln w="4763" cap="rnd">
                <a:solidFill>
                  <a:schemeClr val="bg1"/>
                </a:solidFill>
                <a:prstDash val="solid"/>
                <a:round/>
                <a:headEnd/>
                <a:tailEnd/>
              </a:ln>
            </p:spPr>
            <p:txBody>
              <a:bodyPr/>
              <a:lstStyle/>
              <a:p>
                <a:endParaRPr lang="it-IT"/>
              </a:p>
            </p:txBody>
          </p:sp>
        </p:grpSp>
        <p:grpSp>
          <p:nvGrpSpPr>
            <p:cNvPr id="4749" name="Group 1694"/>
            <p:cNvGrpSpPr>
              <a:grpSpLocks/>
            </p:cNvGrpSpPr>
            <p:nvPr/>
          </p:nvGrpSpPr>
          <p:grpSpPr bwMode="auto">
            <a:xfrm>
              <a:off x="4935395" y="4586312"/>
              <a:ext cx="119095" cy="48028"/>
              <a:chOff x="3117" y="1990"/>
              <a:chExt cx="71" cy="32"/>
            </a:xfrm>
            <a:solidFill>
              <a:schemeClr val="bg1">
                <a:lumMod val="75000"/>
              </a:schemeClr>
            </a:solidFill>
          </p:grpSpPr>
          <p:sp>
            <p:nvSpPr>
              <p:cNvPr id="6633" name="Freeform 1692"/>
              <p:cNvSpPr>
                <a:spLocks/>
              </p:cNvSpPr>
              <p:nvPr/>
            </p:nvSpPr>
            <p:spPr bwMode="auto">
              <a:xfrm>
                <a:off x="3117" y="1990"/>
                <a:ext cx="71" cy="32"/>
              </a:xfrm>
              <a:custGeom>
                <a:avLst/>
                <a:gdLst/>
                <a:ahLst/>
                <a:cxnLst>
                  <a:cxn ang="0">
                    <a:pos x="71" y="23"/>
                  </a:cxn>
                  <a:cxn ang="0">
                    <a:pos x="59" y="8"/>
                  </a:cxn>
                  <a:cxn ang="0">
                    <a:pos x="54" y="8"/>
                  </a:cxn>
                  <a:cxn ang="0">
                    <a:pos x="44" y="4"/>
                  </a:cxn>
                  <a:cxn ang="0">
                    <a:pos x="33" y="0"/>
                  </a:cxn>
                  <a:cxn ang="0">
                    <a:pos x="27" y="0"/>
                  </a:cxn>
                  <a:cxn ang="0">
                    <a:pos x="17" y="4"/>
                  </a:cxn>
                  <a:cxn ang="0">
                    <a:pos x="0" y="8"/>
                  </a:cxn>
                  <a:cxn ang="0">
                    <a:pos x="11" y="23"/>
                  </a:cxn>
                  <a:cxn ang="0">
                    <a:pos x="22" y="32"/>
                  </a:cxn>
                  <a:cxn ang="0">
                    <a:pos x="33" y="32"/>
                  </a:cxn>
                  <a:cxn ang="0">
                    <a:pos x="33" y="27"/>
                  </a:cxn>
                  <a:cxn ang="0">
                    <a:pos x="54" y="32"/>
                  </a:cxn>
                  <a:cxn ang="0">
                    <a:pos x="71" y="23"/>
                  </a:cxn>
                </a:cxnLst>
                <a:rect l="0" t="0" r="r" b="b"/>
                <a:pathLst>
                  <a:path w="71" h="32">
                    <a:moveTo>
                      <a:pt x="71" y="23"/>
                    </a:moveTo>
                    <a:lnTo>
                      <a:pt x="59" y="8"/>
                    </a:lnTo>
                    <a:lnTo>
                      <a:pt x="54" y="8"/>
                    </a:lnTo>
                    <a:lnTo>
                      <a:pt x="44" y="4"/>
                    </a:lnTo>
                    <a:lnTo>
                      <a:pt x="33" y="0"/>
                    </a:lnTo>
                    <a:lnTo>
                      <a:pt x="27" y="0"/>
                    </a:lnTo>
                    <a:lnTo>
                      <a:pt x="17" y="4"/>
                    </a:lnTo>
                    <a:lnTo>
                      <a:pt x="0" y="8"/>
                    </a:lnTo>
                    <a:lnTo>
                      <a:pt x="11" y="23"/>
                    </a:lnTo>
                    <a:lnTo>
                      <a:pt x="22" y="32"/>
                    </a:lnTo>
                    <a:lnTo>
                      <a:pt x="33" y="32"/>
                    </a:lnTo>
                    <a:lnTo>
                      <a:pt x="33" y="27"/>
                    </a:lnTo>
                    <a:lnTo>
                      <a:pt x="54" y="32"/>
                    </a:lnTo>
                    <a:lnTo>
                      <a:pt x="71" y="23"/>
                    </a:lnTo>
                    <a:close/>
                  </a:path>
                </a:pathLst>
              </a:custGeom>
              <a:grpFill/>
              <a:ln w="9525">
                <a:solidFill>
                  <a:schemeClr val="bg1"/>
                </a:solidFill>
                <a:round/>
                <a:headEnd/>
                <a:tailEnd/>
              </a:ln>
            </p:spPr>
            <p:txBody>
              <a:bodyPr/>
              <a:lstStyle/>
              <a:p>
                <a:endParaRPr lang="it-IT"/>
              </a:p>
            </p:txBody>
          </p:sp>
          <p:sp>
            <p:nvSpPr>
              <p:cNvPr id="6634" name="Freeform 1693"/>
              <p:cNvSpPr>
                <a:spLocks/>
              </p:cNvSpPr>
              <p:nvPr/>
            </p:nvSpPr>
            <p:spPr bwMode="auto">
              <a:xfrm>
                <a:off x="3117" y="1990"/>
                <a:ext cx="71" cy="32"/>
              </a:xfrm>
              <a:custGeom>
                <a:avLst/>
                <a:gdLst/>
                <a:ahLst/>
                <a:cxnLst>
                  <a:cxn ang="0">
                    <a:pos x="71" y="23"/>
                  </a:cxn>
                  <a:cxn ang="0">
                    <a:pos x="59" y="8"/>
                  </a:cxn>
                  <a:cxn ang="0">
                    <a:pos x="54" y="8"/>
                  </a:cxn>
                  <a:cxn ang="0">
                    <a:pos x="44" y="4"/>
                  </a:cxn>
                  <a:cxn ang="0">
                    <a:pos x="33" y="0"/>
                  </a:cxn>
                  <a:cxn ang="0">
                    <a:pos x="27" y="0"/>
                  </a:cxn>
                  <a:cxn ang="0">
                    <a:pos x="17" y="4"/>
                  </a:cxn>
                  <a:cxn ang="0">
                    <a:pos x="0" y="8"/>
                  </a:cxn>
                  <a:cxn ang="0">
                    <a:pos x="11" y="23"/>
                  </a:cxn>
                  <a:cxn ang="0">
                    <a:pos x="22" y="32"/>
                  </a:cxn>
                  <a:cxn ang="0">
                    <a:pos x="33" y="32"/>
                  </a:cxn>
                  <a:cxn ang="0">
                    <a:pos x="33" y="27"/>
                  </a:cxn>
                  <a:cxn ang="0">
                    <a:pos x="54" y="32"/>
                  </a:cxn>
                  <a:cxn ang="0">
                    <a:pos x="71" y="23"/>
                  </a:cxn>
                </a:cxnLst>
                <a:rect l="0" t="0" r="r" b="b"/>
                <a:pathLst>
                  <a:path w="71" h="32">
                    <a:moveTo>
                      <a:pt x="71" y="23"/>
                    </a:moveTo>
                    <a:lnTo>
                      <a:pt x="59" y="8"/>
                    </a:lnTo>
                    <a:lnTo>
                      <a:pt x="54" y="8"/>
                    </a:lnTo>
                    <a:lnTo>
                      <a:pt x="44" y="4"/>
                    </a:lnTo>
                    <a:lnTo>
                      <a:pt x="33" y="0"/>
                    </a:lnTo>
                    <a:lnTo>
                      <a:pt x="27" y="0"/>
                    </a:lnTo>
                    <a:lnTo>
                      <a:pt x="17" y="4"/>
                    </a:lnTo>
                    <a:lnTo>
                      <a:pt x="0" y="8"/>
                    </a:lnTo>
                    <a:lnTo>
                      <a:pt x="11" y="23"/>
                    </a:lnTo>
                    <a:lnTo>
                      <a:pt x="22" y="32"/>
                    </a:lnTo>
                    <a:lnTo>
                      <a:pt x="33" y="32"/>
                    </a:lnTo>
                    <a:lnTo>
                      <a:pt x="33" y="27"/>
                    </a:lnTo>
                    <a:lnTo>
                      <a:pt x="54" y="32"/>
                    </a:lnTo>
                    <a:lnTo>
                      <a:pt x="71" y="23"/>
                    </a:lnTo>
                  </a:path>
                </a:pathLst>
              </a:custGeom>
              <a:grpFill/>
              <a:ln w="4763" cap="rnd">
                <a:solidFill>
                  <a:schemeClr val="bg1"/>
                </a:solidFill>
                <a:prstDash val="solid"/>
                <a:round/>
                <a:headEnd/>
                <a:tailEnd/>
              </a:ln>
            </p:spPr>
            <p:txBody>
              <a:bodyPr/>
              <a:lstStyle/>
              <a:p>
                <a:endParaRPr lang="it-IT"/>
              </a:p>
            </p:txBody>
          </p:sp>
        </p:grpSp>
        <p:sp>
          <p:nvSpPr>
            <p:cNvPr id="4601" name="Freeform 1695"/>
            <p:cNvSpPr>
              <a:spLocks/>
            </p:cNvSpPr>
            <p:nvPr/>
          </p:nvSpPr>
          <p:spPr bwMode="auto">
            <a:xfrm>
              <a:off x="5891507" y="4853468"/>
              <a:ext cx="491476" cy="432253"/>
            </a:xfrm>
            <a:custGeom>
              <a:avLst/>
              <a:gdLst/>
              <a:ahLst/>
              <a:cxnLst>
                <a:cxn ang="0">
                  <a:pos x="234" y="99"/>
                </a:cxn>
                <a:cxn ang="0">
                  <a:pos x="234" y="108"/>
                </a:cxn>
                <a:cxn ang="0">
                  <a:pos x="208" y="104"/>
                </a:cxn>
                <a:cxn ang="0">
                  <a:pos x="197" y="99"/>
                </a:cxn>
                <a:cxn ang="0">
                  <a:pos x="197" y="119"/>
                </a:cxn>
                <a:cxn ang="0">
                  <a:pos x="133" y="99"/>
                </a:cxn>
                <a:cxn ang="0">
                  <a:pos x="128" y="76"/>
                </a:cxn>
                <a:cxn ang="0">
                  <a:pos x="101" y="52"/>
                </a:cxn>
                <a:cxn ang="0">
                  <a:pos x="106" y="43"/>
                </a:cxn>
                <a:cxn ang="0">
                  <a:pos x="122" y="19"/>
                </a:cxn>
                <a:cxn ang="0">
                  <a:pos x="96" y="19"/>
                </a:cxn>
                <a:cxn ang="0">
                  <a:pos x="75" y="5"/>
                </a:cxn>
                <a:cxn ang="0">
                  <a:pos x="58" y="0"/>
                </a:cxn>
                <a:cxn ang="0">
                  <a:pos x="53" y="5"/>
                </a:cxn>
                <a:cxn ang="0">
                  <a:pos x="53" y="14"/>
                </a:cxn>
                <a:cxn ang="0">
                  <a:pos x="64" y="19"/>
                </a:cxn>
                <a:cxn ang="0">
                  <a:pos x="58" y="29"/>
                </a:cxn>
                <a:cxn ang="0">
                  <a:pos x="58" y="47"/>
                </a:cxn>
                <a:cxn ang="0">
                  <a:pos x="69" y="58"/>
                </a:cxn>
                <a:cxn ang="0">
                  <a:pos x="69" y="67"/>
                </a:cxn>
                <a:cxn ang="0">
                  <a:pos x="26" y="104"/>
                </a:cxn>
                <a:cxn ang="0">
                  <a:pos x="11" y="104"/>
                </a:cxn>
                <a:cxn ang="0">
                  <a:pos x="21" y="119"/>
                </a:cxn>
                <a:cxn ang="0">
                  <a:pos x="26" y="123"/>
                </a:cxn>
                <a:cxn ang="0">
                  <a:pos x="26" y="137"/>
                </a:cxn>
                <a:cxn ang="0">
                  <a:pos x="0" y="147"/>
                </a:cxn>
                <a:cxn ang="0">
                  <a:pos x="21" y="152"/>
                </a:cxn>
                <a:cxn ang="0">
                  <a:pos x="5" y="156"/>
                </a:cxn>
                <a:cxn ang="0">
                  <a:pos x="37" y="165"/>
                </a:cxn>
                <a:cxn ang="0">
                  <a:pos x="42" y="180"/>
                </a:cxn>
                <a:cxn ang="0">
                  <a:pos x="64" y="232"/>
                </a:cxn>
                <a:cxn ang="0">
                  <a:pos x="96" y="288"/>
                </a:cxn>
                <a:cxn ang="0">
                  <a:pos x="106" y="279"/>
                </a:cxn>
                <a:cxn ang="0">
                  <a:pos x="112" y="256"/>
                </a:cxn>
                <a:cxn ang="0">
                  <a:pos x="122" y="227"/>
                </a:cxn>
                <a:cxn ang="0">
                  <a:pos x="128" y="222"/>
                </a:cxn>
                <a:cxn ang="0">
                  <a:pos x="138" y="212"/>
                </a:cxn>
                <a:cxn ang="0">
                  <a:pos x="170" y="184"/>
                </a:cxn>
                <a:cxn ang="0">
                  <a:pos x="192" y="161"/>
                </a:cxn>
                <a:cxn ang="0">
                  <a:pos x="203" y="161"/>
                </a:cxn>
                <a:cxn ang="0">
                  <a:pos x="203" y="132"/>
                </a:cxn>
                <a:cxn ang="0">
                  <a:pos x="203" y="123"/>
                </a:cxn>
                <a:cxn ang="0">
                  <a:pos x="208" y="119"/>
                </a:cxn>
                <a:cxn ang="0">
                  <a:pos x="219" y="128"/>
                </a:cxn>
                <a:cxn ang="0">
                  <a:pos x="229" y="137"/>
                </a:cxn>
                <a:cxn ang="0">
                  <a:pos x="234" y="147"/>
                </a:cxn>
                <a:cxn ang="0">
                  <a:pos x="240" y="147"/>
                </a:cxn>
                <a:cxn ang="0">
                  <a:pos x="250" y="156"/>
                </a:cxn>
                <a:cxn ang="0">
                  <a:pos x="261" y="137"/>
                </a:cxn>
                <a:cxn ang="0">
                  <a:pos x="282" y="108"/>
                </a:cxn>
                <a:cxn ang="0">
                  <a:pos x="293" y="99"/>
                </a:cxn>
                <a:cxn ang="0">
                  <a:pos x="266" y="86"/>
                </a:cxn>
              </a:cxnLst>
              <a:rect l="0" t="0" r="r" b="b"/>
              <a:pathLst>
                <a:path w="293" h="288">
                  <a:moveTo>
                    <a:pt x="266" y="86"/>
                  </a:moveTo>
                  <a:lnTo>
                    <a:pt x="234" y="99"/>
                  </a:lnTo>
                  <a:lnTo>
                    <a:pt x="240" y="108"/>
                  </a:lnTo>
                  <a:lnTo>
                    <a:pt x="234" y="108"/>
                  </a:lnTo>
                  <a:lnTo>
                    <a:pt x="208" y="108"/>
                  </a:lnTo>
                  <a:lnTo>
                    <a:pt x="208" y="104"/>
                  </a:lnTo>
                  <a:lnTo>
                    <a:pt x="203" y="99"/>
                  </a:lnTo>
                  <a:lnTo>
                    <a:pt x="197" y="99"/>
                  </a:lnTo>
                  <a:lnTo>
                    <a:pt x="197" y="108"/>
                  </a:lnTo>
                  <a:lnTo>
                    <a:pt x="197" y="119"/>
                  </a:lnTo>
                  <a:lnTo>
                    <a:pt x="192" y="119"/>
                  </a:lnTo>
                  <a:lnTo>
                    <a:pt x="133" y="99"/>
                  </a:lnTo>
                  <a:lnTo>
                    <a:pt x="122" y="90"/>
                  </a:lnTo>
                  <a:lnTo>
                    <a:pt x="128" y="76"/>
                  </a:lnTo>
                  <a:lnTo>
                    <a:pt x="106" y="71"/>
                  </a:lnTo>
                  <a:lnTo>
                    <a:pt x="101" y="52"/>
                  </a:lnTo>
                  <a:lnTo>
                    <a:pt x="112" y="52"/>
                  </a:lnTo>
                  <a:lnTo>
                    <a:pt x="106" y="43"/>
                  </a:lnTo>
                  <a:lnTo>
                    <a:pt x="122" y="29"/>
                  </a:lnTo>
                  <a:lnTo>
                    <a:pt x="122" y="19"/>
                  </a:lnTo>
                  <a:lnTo>
                    <a:pt x="112" y="10"/>
                  </a:lnTo>
                  <a:lnTo>
                    <a:pt x="96" y="19"/>
                  </a:lnTo>
                  <a:lnTo>
                    <a:pt x="85" y="14"/>
                  </a:lnTo>
                  <a:lnTo>
                    <a:pt x="75" y="5"/>
                  </a:lnTo>
                  <a:lnTo>
                    <a:pt x="69" y="0"/>
                  </a:lnTo>
                  <a:lnTo>
                    <a:pt x="58" y="0"/>
                  </a:lnTo>
                  <a:lnTo>
                    <a:pt x="53" y="0"/>
                  </a:lnTo>
                  <a:lnTo>
                    <a:pt x="53" y="5"/>
                  </a:lnTo>
                  <a:lnTo>
                    <a:pt x="53" y="10"/>
                  </a:lnTo>
                  <a:lnTo>
                    <a:pt x="53" y="14"/>
                  </a:lnTo>
                  <a:lnTo>
                    <a:pt x="58" y="14"/>
                  </a:lnTo>
                  <a:lnTo>
                    <a:pt x="64" y="19"/>
                  </a:lnTo>
                  <a:lnTo>
                    <a:pt x="64" y="24"/>
                  </a:lnTo>
                  <a:lnTo>
                    <a:pt x="58" y="29"/>
                  </a:lnTo>
                  <a:lnTo>
                    <a:pt x="64" y="34"/>
                  </a:lnTo>
                  <a:lnTo>
                    <a:pt x="58" y="47"/>
                  </a:lnTo>
                  <a:lnTo>
                    <a:pt x="69" y="52"/>
                  </a:lnTo>
                  <a:lnTo>
                    <a:pt x="69" y="58"/>
                  </a:lnTo>
                  <a:lnTo>
                    <a:pt x="64" y="58"/>
                  </a:lnTo>
                  <a:lnTo>
                    <a:pt x="69" y="67"/>
                  </a:lnTo>
                  <a:lnTo>
                    <a:pt x="37" y="99"/>
                  </a:lnTo>
                  <a:lnTo>
                    <a:pt x="26" y="104"/>
                  </a:lnTo>
                  <a:lnTo>
                    <a:pt x="21" y="99"/>
                  </a:lnTo>
                  <a:lnTo>
                    <a:pt x="11" y="104"/>
                  </a:lnTo>
                  <a:lnTo>
                    <a:pt x="11" y="119"/>
                  </a:lnTo>
                  <a:lnTo>
                    <a:pt x="21" y="119"/>
                  </a:lnTo>
                  <a:lnTo>
                    <a:pt x="21" y="123"/>
                  </a:lnTo>
                  <a:lnTo>
                    <a:pt x="26" y="123"/>
                  </a:lnTo>
                  <a:lnTo>
                    <a:pt x="26" y="132"/>
                  </a:lnTo>
                  <a:lnTo>
                    <a:pt x="26" y="137"/>
                  </a:lnTo>
                  <a:lnTo>
                    <a:pt x="5" y="137"/>
                  </a:lnTo>
                  <a:lnTo>
                    <a:pt x="0" y="147"/>
                  </a:lnTo>
                  <a:lnTo>
                    <a:pt x="11" y="152"/>
                  </a:lnTo>
                  <a:lnTo>
                    <a:pt x="21" y="152"/>
                  </a:lnTo>
                  <a:lnTo>
                    <a:pt x="21" y="156"/>
                  </a:lnTo>
                  <a:lnTo>
                    <a:pt x="5" y="156"/>
                  </a:lnTo>
                  <a:lnTo>
                    <a:pt x="26" y="175"/>
                  </a:lnTo>
                  <a:lnTo>
                    <a:pt x="37" y="165"/>
                  </a:lnTo>
                  <a:lnTo>
                    <a:pt x="42" y="156"/>
                  </a:lnTo>
                  <a:lnTo>
                    <a:pt x="42" y="180"/>
                  </a:lnTo>
                  <a:lnTo>
                    <a:pt x="53" y="212"/>
                  </a:lnTo>
                  <a:lnTo>
                    <a:pt x="64" y="232"/>
                  </a:lnTo>
                  <a:lnTo>
                    <a:pt x="85" y="284"/>
                  </a:lnTo>
                  <a:lnTo>
                    <a:pt x="96" y="288"/>
                  </a:lnTo>
                  <a:lnTo>
                    <a:pt x="101" y="284"/>
                  </a:lnTo>
                  <a:lnTo>
                    <a:pt x="106" y="279"/>
                  </a:lnTo>
                  <a:lnTo>
                    <a:pt x="112" y="274"/>
                  </a:lnTo>
                  <a:lnTo>
                    <a:pt x="112" y="256"/>
                  </a:lnTo>
                  <a:lnTo>
                    <a:pt x="122" y="241"/>
                  </a:lnTo>
                  <a:lnTo>
                    <a:pt x="122" y="227"/>
                  </a:lnTo>
                  <a:lnTo>
                    <a:pt x="122" y="222"/>
                  </a:lnTo>
                  <a:lnTo>
                    <a:pt x="128" y="222"/>
                  </a:lnTo>
                  <a:lnTo>
                    <a:pt x="133" y="212"/>
                  </a:lnTo>
                  <a:lnTo>
                    <a:pt x="138" y="212"/>
                  </a:lnTo>
                  <a:lnTo>
                    <a:pt x="138" y="208"/>
                  </a:lnTo>
                  <a:lnTo>
                    <a:pt x="170" y="184"/>
                  </a:lnTo>
                  <a:lnTo>
                    <a:pt x="186" y="180"/>
                  </a:lnTo>
                  <a:lnTo>
                    <a:pt x="192" y="161"/>
                  </a:lnTo>
                  <a:lnTo>
                    <a:pt x="203" y="156"/>
                  </a:lnTo>
                  <a:lnTo>
                    <a:pt x="203" y="161"/>
                  </a:lnTo>
                  <a:lnTo>
                    <a:pt x="208" y="161"/>
                  </a:lnTo>
                  <a:lnTo>
                    <a:pt x="203" y="132"/>
                  </a:lnTo>
                  <a:lnTo>
                    <a:pt x="197" y="132"/>
                  </a:lnTo>
                  <a:lnTo>
                    <a:pt x="203" y="123"/>
                  </a:lnTo>
                  <a:lnTo>
                    <a:pt x="203" y="119"/>
                  </a:lnTo>
                  <a:lnTo>
                    <a:pt x="208" y="119"/>
                  </a:lnTo>
                  <a:lnTo>
                    <a:pt x="219" y="119"/>
                  </a:lnTo>
                  <a:lnTo>
                    <a:pt x="219" y="128"/>
                  </a:lnTo>
                  <a:lnTo>
                    <a:pt x="240" y="128"/>
                  </a:lnTo>
                  <a:lnTo>
                    <a:pt x="229" y="137"/>
                  </a:lnTo>
                  <a:lnTo>
                    <a:pt x="229" y="147"/>
                  </a:lnTo>
                  <a:lnTo>
                    <a:pt x="234" y="147"/>
                  </a:lnTo>
                  <a:lnTo>
                    <a:pt x="240" y="137"/>
                  </a:lnTo>
                  <a:lnTo>
                    <a:pt x="240" y="147"/>
                  </a:lnTo>
                  <a:lnTo>
                    <a:pt x="250" y="161"/>
                  </a:lnTo>
                  <a:lnTo>
                    <a:pt x="250" y="156"/>
                  </a:lnTo>
                  <a:lnTo>
                    <a:pt x="255" y="147"/>
                  </a:lnTo>
                  <a:lnTo>
                    <a:pt x="261" y="137"/>
                  </a:lnTo>
                  <a:lnTo>
                    <a:pt x="272" y="119"/>
                  </a:lnTo>
                  <a:lnTo>
                    <a:pt x="282" y="108"/>
                  </a:lnTo>
                  <a:lnTo>
                    <a:pt x="293" y="108"/>
                  </a:lnTo>
                  <a:lnTo>
                    <a:pt x="293" y="99"/>
                  </a:lnTo>
                  <a:lnTo>
                    <a:pt x="282" y="86"/>
                  </a:lnTo>
                  <a:lnTo>
                    <a:pt x="266" y="86"/>
                  </a:lnTo>
                  <a:close/>
                </a:path>
              </a:pathLst>
            </a:custGeom>
            <a:solidFill>
              <a:schemeClr val="bg1">
                <a:lumMod val="75000"/>
              </a:schemeClr>
            </a:solidFill>
            <a:ln w="9525">
              <a:solidFill>
                <a:schemeClr val="bg1"/>
              </a:solidFill>
              <a:round/>
              <a:headEnd/>
              <a:tailEnd/>
            </a:ln>
          </p:spPr>
          <p:txBody>
            <a:bodyPr/>
            <a:lstStyle/>
            <a:p>
              <a:endParaRPr lang="it-IT"/>
            </a:p>
          </p:txBody>
        </p:sp>
        <p:grpSp>
          <p:nvGrpSpPr>
            <p:cNvPr id="4750" name="Group 1702"/>
            <p:cNvGrpSpPr>
              <a:grpSpLocks/>
            </p:cNvGrpSpPr>
            <p:nvPr/>
          </p:nvGrpSpPr>
          <p:grpSpPr bwMode="auto">
            <a:xfrm>
              <a:off x="5777445" y="4853468"/>
              <a:ext cx="266706" cy="219128"/>
              <a:chOff x="3619" y="2168"/>
              <a:chExt cx="159" cy="146"/>
            </a:xfrm>
            <a:solidFill>
              <a:schemeClr val="bg1">
                <a:lumMod val="75000"/>
              </a:schemeClr>
            </a:solidFill>
          </p:grpSpPr>
          <p:sp>
            <p:nvSpPr>
              <p:cNvPr id="6629" name="Freeform 1698"/>
              <p:cNvSpPr>
                <a:spLocks noEditPoints="1"/>
              </p:cNvSpPr>
              <p:nvPr/>
            </p:nvSpPr>
            <p:spPr bwMode="auto">
              <a:xfrm>
                <a:off x="3619" y="2168"/>
                <a:ext cx="159" cy="146"/>
              </a:xfrm>
              <a:custGeom>
                <a:avLst/>
                <a:gdLst/>
                <a:ahLst/>
                <a:cxnLst>
                  <a:cxn ang="0">
                    <a:pos x="159" y="14"/>
                  </a:cxn>
                  <a:cxn ang="0">
                    <a:pos x="153" y="10"/>
                  </a:cxn>
                  <a:cxn ang="0">
                    <a:pos x="153" y="14"/>
                  </a:cxn>
                  <a:cxn ang="0">
                    <a:pos x="159" y="14"/>
                  </a:cxn>
                  <a:cxn ang="0">
                    <a:pos x="133" y="0"/>
                  </a:cxn>
                  <a:cxn ang="0">
                    <a:pos x="133" y="0"/>
                  </a:cxn>
                  <a:cxn ang="0">
                    <a:pos x="126" y="0"/>
                  </a:cxn>
                  <a:cxn ang="0">
                    <a:pos x="133" y="0"/>
                  </a:cxn>
                  <a:cxn ang="0">
                    <a:pos x="126" y="0"/>
                  </a:cxn>
                  <a:cxn ang="0">
                    <a:pos x="126" y="0"/>
                  </a:cxn>
                  <a:cxn ang="0">
                    <a:pos x="111" y="5"/>
                  </a:cxn>
                  <a:cxn ang="0">
                    <a:pos x="100" y="10"/>
                  </a:cxn>
                  <a:cxn ang="0">
                    <a:pos x="100" y="23"/>
                  </a:cxn>
                  <a:cxn ang="0">
                    <a:pos x="95" y="34"/>
                  </a:cxn>
                  <a:cxn ang="0">
                    <a:pos x="90" y="34"/>
                  </a:cxn>
                  <a:cxn ang="0">
                    <a:pos x="90" y="43"/>
                  </a:cxn>
                  <a:cxn ang="0">
                    <a:pos x="80" y="47"/>
                  </a:cxn>
                  <a:cxn ang="0">
                    <a:pos x="80" y="57"/>
                  </a:cxn>
                  <a:cxn ang="0">
                    <a:pos x="59" y="66"/>
                  </a:cxn>
                  <a:cxn ang="0">
                    <a:pos x="53" y="71"/>
                  </a:cxn>
                  <a:cxn ang="0">
                    <a:pos x="53" y="80"/>
                  </a:cxn>
                  <a:cxn ang="0">
                    <a:pos x="10" y="86"/>
                  </a:cxn>
                  <a:cxn ang="0">
                    <a:pos x="0" y="80"/>
                  </a:cxn>
                  <a:cxn ang="0">
                    <a:pos x="6" y="90"/>
                  </a:cxn>
                  <a:cxn ang="0">
                    <a:pos x="10" y="99"/>
                  </a:cxn>
                  <a:cxn ang="0">
                    <a:pos x="16" y="108"/>
                  </a:cxn>
                  <a:cxn ang="0">
                    <a:pos x="6" y="118"/>
                  </a:cxn>
                  <a:cxn ang="0">
                    <a:pos x="6" y="127"/>
                  </a:cxn>
                  <a:cxn ang="0">
                    <a:pos x="27" y="127"/>
                  </a:cxn>
                  <a:cxn ang="0">
                    <a:pos x="37" y="127"/>
                  </a:cxn>
                  <a:cxn ang="0">
                    <a:pos x="59" y="127"/>
                  </a:cxn>
                  <a:cxn ang="0">
                    <a:pos x="63" y="136"/>
                  </a:cxn>
                  <a:cxn ang="0">
                    <a:pos x="69" y="146"/>
                  </a:cxn>
                  <a:cxn ang="0">
                    <a:pos x="74" y="136"/>
                  </a:cxn>
                  <a:cxn ang="0">
                    <a:pos x="95" y="136"/>
                  </a:cxn>
                  <a:cxn ang="0">
                    <a:pos x="95" y="132"/>
                  </a:cxn>
                  <a:cxn ang="0">
                    <a:pos x="95" y="123"/>
                  </a:cxn>
                  <a:cxn ang="0">
                    <a:pos x="90" y="123"/>
                  </a:cxn>
                  <a:cxn ang="0">
                    <a:pos x="90" y="118"/>
                  </a:cxn>
                  <a:cxn ang="0">
                    <a:pos x="80" y="118"/>
                  </a:cxn>
                  <a:cxn ang="0">
                    <a:pos x="80" y="104"/>
                  </a:cxn>
                  <a:cxn ang="0">
                    <a:pos x="90" y="99"/>
                  </a:cxn>
                  <a:cxn ang="0">
                    <a:pos x="95" y="104"/>
                  </a:cxn>
                  <a:cxn ang="0">
                    <a:pos x="106" y="99"/>
                  </a:cxn>
                  <a:cxn ang="0">
                    <a:pos x="137" y="66"/>
                  </a:cxn>
                  <a:cxn ang="0">
                    <a:pos x="133" y="57"/>
                  </a:cxn>
                  <a:cxn ang="0">
                    <a:pos x="137" y="57"/>
                  </a:cxn>
                  <a:cxn ang="0">
                    <a:pos x="137" y="52"/>
                  </a:cxn>
                  <a:cxn ang="0">
                    <a:pos x="126" y="47"/>
                  </a:cxn>
                  <a:cxn ang="0">
                    <a:pos x="133" y="34"/>
                  </a:cxn>
                  <a:cxn ang="0">
                    <a:pos x="126" y="28"/>
                  </a:cxn>
                  <a:cxn ang="0">
                    <a:pos x="133" y="23"/>
                  </a:cxn>
                  <a:cxn ang="0">
                    <a:pos x="133" y="19"/>
                  </a:cxn>
                  <a:cxn ang="0">
                    <a:pos x="126" y="14"/>
                  </a:cxn>
                  <a:cxn ang="0">
                    <a:pos x="122" y="14"/>
                  </a:cxn>
                  <a:cxn ang="0">
                    <a:pos x="122" y="10"/>
                  </a:cxn>
                  <a:cxn ang="0">
                    <a:pos x="122" y="5"/>
                  </a:cxn>
                  <a:cxn ang="0">
                    <a:pos x="122" y="0"/>
                  </a:cxn>
                  <a:cxn ang="0">
                    <a:pos x="126" y="0"/>
                  </a:cxn>
                </a:cxnLst>
                <a:rect l="0" t="0" r="r" b="b"/>
                <a:pathLst>
                  <a:path w="159" h="146">
                    <a:moveTo>
                      <a:pt x="159" y="14"/>
                    </a:moveTo>
                    <a:lnTo>
                      <a:pt x="153" y="10"/>
                    </a:lnTo>
                    <a:lnTo>
                      <a:pt x="153" y="14"/>
                    </a:lnTo>
                    <a:lnTo>
                      <a:pt x="159" y="14"/>
                    </a:lnTo>
                    <a:close/>
                    <a:moveTo>
                      <a:pt x="133" y="0"/>
                    </a:moveTo>
                    <a:lnTo>
                      <a:pt x="133" y="0"/>
                    </a:lnTo>
                    <a:lnTo>
                      <a:pt x="126" y="0"/>
                    </a:lnTo>
                    <a:lnTo>
                      <a:pt x="133" y="0"/>
                    </a:lnTo>
                    <a:close/>
                    <a:moveTo>
                      <a:pt x="126" y="0"/>
                    </a:moveTo>
                    <a:lnTo>
                      <a:pt x="126" y="0"/>
                    </a:lnTo>
                    <a:lnTo>
                      <a:pt x="111" y="5"/>
                    </a:lnTo>
                    <a:lnTo>
                      <a:pt x="100" y="10"/>
                    </a:lnTo>
                    <a:lnTo>
                      <a:pt x="100" y="23"/>
                    </a:lnTo>
                    <a:lnTo>
                      <a:pt x="95" y="34"/>
                    </a:lnTo>
                    <a:lnTo>
                      <a:pt x="90" y="34"/>
                    </a:lnTo>
                    <a:lnTo>
                      <a:pt x="90" y="43"/>
                    </a:lnTo>
                    <a:lnTo>
                      <a:pt x="80" y="47"/>
                    </a:lnTo>
                    <a:lnTo>
                      <a:pt x="80" y="57"/>
                    </a:lnTo>
                    <a:lnTo>
                      <a:pt x="59" y="66"/>
                    </a:lnTo>
                    <a:lnTo>
                      <a:pt x="53" y="71"/>
                    </a:lnTo>
                    <a:lnTo>
                      <a:pt x="53" y="80"/>
                    </a:lnTo>
                    <a:lnTo>
                      <a:pt x="10" y="86"/>
                    </a:lnTo>
                    <a:lnTo>
                      <a:pt x="0" y="80"/>
                    </a:lnTo>
                    <a:lnTo>
                      <a:pt x="6" y="90"/>
                    </a:lnTo>
                    <a:lnTo>
                      <a:pt x="10" y="99"/>
                    </a:lnTo>
                    <a:lnTo>
                      <a:pt x="16" y="108"/>
                    </a:lnTo>
                    <a:lnTo>
                      <a:pt x="6" y="118"/>
                    </a:lnTo>
                    <a:lnTo>
                      <a:pt x="6" y="127"/>
                    </a:lnTo>
                    <a:lnTo>
                      <a:pt x="27" y="127"/>
                    </a:lnTo>
                    <a:lnTo>
                      <a:pt x="37" y="127"/>
                    </a:lnTo>
                    <a:lnTo>
                      <a:pt x="59" y="127"/>
                    </a:lnTo>
                    <a:lnTo>
                      <a:pt x="63" y="136"/>
                    </a:lnTo>
                    <a:lnTo>
                      <a:pt x="69" y="146"/>
                    </a:lnTo>
                    <a:lnTo>
                      <a:pt x="74" y="136"/>
                    </a:lnTo>
                    <a:lnTo>
                      <a:pt x="95" y="136"/>
                    </a:lnTo>
                    <a:lnTo>
                      <a:pt x="95" y="132"/>
                    </a:lnTo>
                    <a:lnTo>
                      <a:pt x="95" y="123"/>
                    </a:lnTo>
                    <a:lnTo>
                      <a:pt x="90" y="123"/>
                    </a:lnTo>
                    <a:lnTo>
                      <a:pt x="90" y="118"/>
                    </a:lnTo>
                    <a:lnTo>
                      <a:pt x="80" y="118"/>
                    </a:lnTo>
                    <a:lnTo>
                      <a:pt x="80" y="104"/>
                    </a:lnTo>
                    <a:lnTo>
                      <a:pt x="90" y="99"/>
                    </a:lnTo>
                    <a:lnTo>
                      <a:pt x="95" y="104"/>
                    </a:lnTo>
                    <a:lnTo>
                      <a:pt x="106" y="99"/>
                    </a:lnTo>
                    <a:lnTo>
                      <a:pt x="137" y="66"/>
                    </a:lnTo>
                    <a:lnTo>
                      <a:pt x="133" y="57"/>
                    </a:lnTo>
                    <a:lnTo>
                      <a:pt x="137" y="57"/>
                    </a:lnTo>
                    <a:lnTo>
                      <a:pt x="137" y="52"/>
                    </a:lnTo>
                    <a:lnTo>
                      <a:pt x="126" y="47"/>
                    </a:lnTo>
                    <a:lnTo>
                      <a:pt x="133" y="34"/>
                    </a:lnTo>
                    <a:lnTo>
                      <a:pt x="126" y="28"/>
                    </a:lnTo>
                    <a:lnTo>
                      <a:pt x="133" y="23"/>
                    </a:lnTo>
                    <a:lnTo>
                      <a:pt x="133" y="19"/>
                    </a:lnTo>
                    <a:lnTo>
                      <a:pt x="126" y="14"/>
                    </a:lnTo>
                    <a:lnTo>
                      <a:pt x="122" y="14"/>
                    </a:lnTo>
                    <a:lnTo>
                      <a:pt x="122" y="10"/>
                    </a:lnTo>
                    <a:lnTo>
                      <a:pt x="122" y="5"/>
                    </a:lnTo>
                    <a:lnTo>
                      <a:pt x="122" y="0"/>
                    </a:lnTo>
                    <a:lnTo>
                      <a:pt x="126" y="0"/>
                    </a:lnTo>
                    <a:close/>
                  </a:path>
                </a:pathLst>
              </a:custGeom>
              <a:grpFill/>
              <a:ln w="9525">
                <a:solidFill>
                  <a:schemeClr val="bg1"/>
                </a:solidFill>
                <a:round/>
                <a:headEnd/>
                <a:tailEnd/>
              </a:ln>
            </p:spPr>
            <p:txBody>
              <a:bodyPr/>
              <a:lstStyle/>
              <a:p>
                <a:endParaRPr lang="it-IT"/>
              </a:p>
            </p:txBody>
          </p:sp>
          <p:sp>
            <p:nvSpPr>
              <p:cNvPr id="6630" name="Freeform 1699"/>
              <p:cNvSpPr>
                <a:spLocks/>
              </p:cNvSpPr>
              <p:nvPr/>
            </p:nvSpPr>
            <p:spPr bwMode="auto">
              <a:xfrm>
                <a:off x="3772" y="2178"/>
                <a:ext cx="6" cy="4"/>
              </a:xfrm>
              <a:custGeom>
                <a:avLst/>
                <a:gdLst/>
                <a:ahLst/>
                <a:cxnLst>
                  <a:cxn ang="0">
                    <a:pos x="6" y="4"/>
                  </a:cxn>
                  <a:cxn ang="0">
                    <a:pos x="0" y="0"/>
                  </a:cxn>
                  <a:cxn ang="0">
                    <a:pos x="0" y="4"/>
                  </a:cxn>
                  <a:cxn ang="0">
                    <a:pos x="6" y="4"/>
                  </a:cxn>
                </a:cxnLst>
                <a:rect l="0" t="0" r="r" b="b"/>
                <a:pathLst>
                  <a:path w="6" h="4">
                    <a:moveTo>
                      <a:pt x="6" y="4"/>
                    </a:moveTo>
                    <a:lnTo>
                      <a:pt x="0" y="0"/>
                    </a:lnTo>
                    <a:lnTo>
                      <a:pt x="0" y="4"/>
                    </a:lnTo>
                    <a:lnTo>
                      <a:pt x="6" y="4"/>
                    </a:lnTo>
                    <a:close/>
                  </a:path>
                </a:pathLst>
              </a:custGeom>
              <a:grpFill/>
              <a:ln w="4763" cap="rnd">
                <a:solidFill>
                  <a:schemeClr val="bg1"/>
                </a:solidFill>
                <a:prstDash val="solid"/>
                <a:round/>
                <a:headEnd/>
                <a:tailEnd/>
              </a:ln>
            </p:spPr>
            <p:txBody>
              <a:bodyPr/>
              <a:lstStyle/>
              <a:p>
                <a:endParaRPr lang="it-IT"/>
              </a:p>
            </p:txBody>
          </p:sp>
          <p:sp>
            <p:nvSpPr>
              <p:cNvPr id="6631" name="Freeform 1700"/>
              <p:cNvSpPr>
                <a:spLocks/>
              </p:cNvSpPr>
              <p:nvPr/>
            </p:nvSpPr>
            <p:spPr bwMode="auto">
              <a:xfrm>
                <a:off x="3745" y="2168"/>
                <a:ext cx="7" cy="1"/>
              </a:xfrm>
              <a:custGeom>
                <a:avLst/>
                <a:gdLst/>
                <a:ahLst/>
                <a:cxnLst>
                  <a:cxn ang="0">
                    <a:pos x="7" y="0"/>
                  </a:cxn>
                  <a:cxn ang="0">
                    <a:pos x="7" y="0"/>
                  </a:cxn>
                  <a:cxn ang="0">
                    <a:pos x="0" y="0"/>
                  </a:cxn>
                  <a:cxn ang="0">
                    <a:pos x="7" y="0"/>
                  </a:cxn>
                </a:cxnLst>
                <a:rect l="0" t="0" r="r" b="b"/>
                <a:pathLst>
                  <a:path w="7">
                    <a:moveTo>
                      <a:pt x="7" y="0"/>
                    </a:moveTo>
                    <a:lnTo>
                      <a:pt x="7" y="0"/>
                    </a:lnTo>
                    <a:lnTo>
                      <a:pt x="0" y="0"/>
                    </a:lnTo>
                    <a:lnTo>
                      <a:pt x="7" y="0"/>
                    </a:lnTo>
                    <a:close/>
                  </a:path>
                </a:pathLst>
              </a:custGeom>
              <a:grpFill/>
              <a:ln w="4763" cap="rnd">
                <a:solidFill>
                  <a:schemeClr val="bg1"/>
                </a:solidFill>
                <a:prstDash val="solid"/>
                <a:round/>
                <a:headEnd/>
                <a:tailEnd/>
              </a:ln>
            </p:spPr>
            <p:txBody>
              <a:bodyPr/>
              <a:lstStyle/>
              <a:p>
                <a:endParaRPr lang="it-IT"/>
              </a:p>
            </p:txBody>
          </p:sp>
          <p:sp>
            <p:nvSpPr>
              <p:cNvPr id="6632" name="Freeform 1701"/>
              <p:cNvSpPr>
                <a:spLocks/>
              </p:cNvSpPr>
              <p:nvPr/>
            </p:nvSpPr>
            <p:spPr bwMode="auto">
              <a:xfrm>
                <a:off x="3619" y="2168"/>
                <a:ext cx="137" cy="146"/>
              </a:xfrm>
              <a:custGeom>
                <a:avLst/>
                <a:gdLst/>
                <a:ahLst/>
                <a:cxnLst>
                  <a:cxn ang="0">
                    <a:pos x="126" y="0"/>
                  </a:cxn>
                  <a:cxn ang="0">
                    <a:pos x="126" y="0"/>
                  </a:cxn>
                  <a:cxn ang="0">
                    <a:pos x="111" y="5"/>
                  </a:cxn>
                  <a:cxn ang="0">
                    <a:pos x="100" y="10"/>
                  </a:cxn>
                  <a:cxn ang="0">
                    <a:pos x="100" y="23"/>
                  </a:cxn>
                  <a:cxn ang="0">
                    <a:pos x="95" y="34"/>
                  </a:cxn>
                  <a:cxn ang="0">
                    <a:pos x="90" y="34"/>
                  </a:cxn>
                  <a:cxn ang="0">
                    <a:pos x="90" y="43"/>
                  </a:cxn>
                  <a:cxn ang="0">
                    <a:pos x="80" y="47"/>
                  </a:cxn>
                  <a:cxn ang="0">
                    <a:pos x="80" y="57"/>
                  </a:cxn>
                  <a:cxn ang="0">
                    <a:pos x="59" y="66"/>
                  </a:cxn>
                  <a:cxn ang="0">
                    <a:pos x="53" y="71"/>
                  </a:cxn>
                  <a:cxn ang="0">
                    <a:pos x="53" y="80"/>
                  </a:cxn>
                  <a:cxn ang="0">
                    <a:pos x="10" y="86"/>
                  </a:cxn>
                  <a:cxn ang="0">
                    <a:pos x="0" y="80"/>
                  </a:cxn>
                  <a:cxn ang="0">
                    <a:pos x="6" y="90"/>
                  </a:cxn>
                  <a:cxn ang="0">
                    <a:pos x="10" y="99"/>
                  </a:cxn>
                  <a:cxn ang="0">
                    <a:pos x="16" y="108"/>
                  </a:cxn>
                  <a:cxn ang="0">
                    <a:pos x="6" y="118"/>
                  </a:cxn>
                  <a:cxn ang="0">
                    <a:pos x="6" y="127"/>
                  </a:cxn>
                  <a:cxn ang="0">
                    <a:pos x="27" y="127"/>
                  </a:cxn>
                  <a:cxn ang="0">
                    <a:pos x="37" y="127"/>
                  </a:cxn>
                  <a:cxn ang="0">
                    <a:pos x="59" y="127"/>
                  </a:cxn>
                  <a:cxn ang="0">
                    <a:pos x="63" y="136"/>
                  </a:cxn>
                  <a:cxn ang="0">
                    <a:pos x="69" y="146"/>
                  </a:cxn>
                  <a:cxn ang="0">
                    <a:pos x="74" y="136"/>
                  </a:cxn>
                  <a:cxn ang="0">
                    <a:pos x="95" y="136"/>
                  </a:cxn>
                  <a:cxn ang="0">
                    <a:pos x="95" y="132"/>
                  </a:cxn>
                  <a:cxn ang="0">
                    <a:pos x="95" y="123"/>
                  </a:cxn>
                  <a:cxn ang="0">
                    <a:pos x="90" y="123"/>
                  </a:cxn>
                  <a:cxn ang="0">
                    <a:pos x="90" y="118"/>
                  </a:cxn>
                  <a:cxn ang="0">
                    <a:pos x="80" y="118"/>
                  </a:cxn>
                  <a:cxn ang="0">
                    <a:pos x="80" y="104"/>
                  </a:cxn>
                  <a:cxn ang="0">
                    <a:pos x="90" y="99"/>
                  </a:cxn>
                  <a:cxn ang="0">
                    <a:pos x="95" y="104"/>
                  </a:cxn>
                  <a:cxn ang="0">
                    <a:pos x="106" y="99"/>
                  </a:cxn>
                  <a:cxn ang="0">
                    <a:pos x="137" y="66"/>
                  </a:cxn>
                  <a:cxn ang="0">
                    <a:pos x="133" y="57"/>
                  </a:cxn>
                  <a:cxn ang="0">
                    <a:pos x="137" y="57"/>
                  </a:cxn>
                  <a:cxn ang="0">
                    <a:pos x="137" y="52"/>
                  </a:cxn>
                  <a:cxn ang="0">
                    <a:pos x="126" y="47"/>
                  </a:cxn>
                  <a:cxn ang="0">
                    <a:pos x="133" y="34"/>
                  </a:cxn>
                  <a:cxn ang="0">
                    <a:pos x="126" y="28"/>
                  </a:cxn>
                  <a:cxn ang="0">
                    <a:pos x="133" y="23"/>
                  </a:cxn>
                  <a:cxn ang="0">
                    <a:pos x="133" y="19"/>
                  </a:cxn>
                  <a:cxn ang="0">
                    <a:pos x="126" y="14"/>
                  </a:cxn>
                  <a:cxn ang="0">
                    <a:pos x="122" y="14"/>
                  </a:cxn>
                  <a:cxn ang="0">
                    <a:pos x="122" y="10"/>
                  </a:cxn>
                  <a:cxn ang="0">
                    <a:pos x="122" y="5"/>
                  </a:cxn>
                  <a:cxn ang="0">
                    <a:pos x="122" y="0"/>
                  </a:cxn>
                  <a:cxn ang="0">
                    <a:pos x="126" y="0"/>
                  </a:cxn>
                </a:cxnLst>
                <a:rect l="0" t="0" r="r" b="b"/>
                <a:pathLst>
                  <a:path w="137" h="146">
                    <a:moveTo>
                      <a:pt x="126" y="0"/>
                    </a:moveTo>
                    <a:lnTo>
                      <a:pt x="126" y="0"/>
                    </a:lnTo>
                    <a:lnTo>
                      <a:pt x="111" y="5"/>
                    </a:lnTo>
                    <a:lnTo>
                      <a:pt x="100" y="10"/>
                    </a:lnTo>
                    <a:lnTo>
                      <a:pt x="100" y="23"/>
                    </a:lnTo>
                    <a:lnTo>
                      <a:pt x="95" y="34"/>
                    </a:lnTo>
                    <a:lnTo>
                      <a:pt x="90" y="34"/>
                    </a:lnTo>
                    <a:lnTo>
                      <a:pt x="90" y="43"/>
                    </a:lnTo>
                    <a:lnTo>
                      <a:pt x="80" y="47"/>
                    </a:lnTo>
                    <a:lnTo>
                      <a:pt x="80" y="57"/>
                    </a:lnTo>
                    <a:lnTo>
                      <a:pt x="59" y="66"/>
                    </a:lnTo>
                    <a:lnTo>
                      <a:pt x="53" y="71"/>
                    </a:lnTo>
                    <a:lnTo>
                      <a:pt x="53" y="80"/>
                    </a:lnTo>
                    <a:lnTo>
                      <a:pt x="10" y="86"/>
                    </a:lnTo>
                    <a:lnTo>
                      <a:pt x="0" y="80"/>
                    </a:lnTo>
                    <a:lnTo>
                      <a:pt x="6" y="90"/>
                    </a:lnTo>
                    <a:lnTo>
                      <a:pt x="10" y="99"/>
                    </a:lnTo>
                    <a:lnTo>
                      <a:pt x="16" y="108"/>
                    </a:lnTo>
                    <a:lnTo>
                      <a:pt x="6" y="118"/>
                    </a:lnTo>
                    <a:lnTo>
                      <a:pt x="6" y="127"/>
                    </a:lnTo>
                    <a:lnTo>
                      <a:pt x="27" y="127"/>
                    </a:lnTo>
                    <a:lnTo>
                      <a:pt x="37" y="127"/>
                    </a:lnTo>
                    <a:lnTo>
                      <a:pt x="59" y="127"/>
                    </a:lnTo>
                    <a:lnTo>
                      <a:pt x="63" y="136"/>
                    </a:lnTo>
                    <a:lnTo>
                      <a:pt x="69" y="146"/>
                    </a:lnTo>
                    <a:lnTo>
                      <a:pt x="74" y="136"/>
                    </a:lnTo>
                    <a:lnTo>
                      <a:pt x="95" y="136"/>
                    </a:lnTo>
                    <a:lnTo>
                      <a:pt x="95" y="132"/>
                    </a:lnTo>
                    <a:lnTo>
                      <a:pt x="95" y="123"/>
                    </a:lnTo>
                    <a:lnTo>
                      <a:pt x="90" y="123"/>
                    </a:lnTo>
                    <a:lnTo>
                      <a:pt x="90" y="118"/>
                    </a:lnTo>
                    <a:lnTo>
                      <a:pt x="80" y="118"/>
                    </a:lnTo>
                    <a:lnTo>
                      <a:pt x="80" y="104"/>
                    </a:lnTo>
                    <a:lnTo>
                      <a:pt x="90" y="99"/>
                    </a:lnTo>
                    <a:lnTo>
                      <a:pt x="95" y="104"/>
                    </a:lnTo>
                    <a:lnTo>
                      <a:pt x="106" y="99"/>
                    </a:lnTo>
                    <a:lnTo>
                      <a:pt x="137" y="66"/>
                    </a:lnTo>
                    <a:lnTo>
                      <a:pt x="133" y="57"/>
                    </a:lnTo>
                    <a:lnTo>
                      <a:pt x="137" y="57"/>
                    </a:lnTo>
                    <a:lnTo>
                      <a:pt x="137" y="52"/>
                    </a:lnTo>
                    <a:lnTo>
                      <a:pt x="126" y="47"/>
                    </a:lnTo>
                    <a:lnTo>
                      <a:pt x="133" y="34"/>
                    </a:lnTo>
                    <a:lnTo>
                      <a:pt x="126" y="28"/>
                    </a:lnTo>
                    <a:lnTo>
                      <a:pt x="133" y="23"/>
                    </a:lnTo>
                    <a:lnTo>
                      <a:pt x="133" y="19"/>
                    </a:lnTo>
                    <a:lnTo>
                      <a:pt x="126" y="14"/>
                    </a:lnTo>
                    <a:lnTo>
                      <a:pt x="122" y="14"/>
                    </a:lnTo>
                    <a:lnTo>
                      <a:pt x="122" y="10"/>
                    </a:lnTo>
                    <a:lnTo>
                      <a:pt x="122" y="5"/>
                    </a:lnTo>
                    <a:lnTo>
                      <a:pt x="122" y="0"/>
                    </a:lnTo>
                    <a:lnTo>
                      <a:pt x="126" y="0"/>
                    </a:lnTo>
                  </a:path>
                </a:pathLst>
              </a:custGeom>
              <a:grpFill/>
              <a:ln w="4763" cap="rnd">
                <a:solidFill>
                  <a:schemeClr val="bg1"/>
                </a:solidFill>
                <a:prstDash val="solid"/>
                <a:round/>
                <a:headEnd/>
                <a:tailEnd/>
              </a:ln>
            </p:spPr>
            <p:txBody>
              <a:bodyPr/>
              <a:lstStyle/>
              <a:p>
                <a:endParaRPr lang="it-IT"/>
              </a:p>
            </p:txBody>
          </p:sp>
        </p:grpSp>
        <p:grpSp>
          <p:nvGrpSpPr>
            <p:cNvPr id="4751" name="Group 1705"/>
            <p:cNvGrpSpPr>
              <a:grpSpLocks/>
            </p:cNvGrpSpPr>
            <p:nvPr/>
          </p:nvGrpSpPr>
          <p:grpSpPr bwMode="auto">
            <a:xfrm>
              <a:off x="2727948" y="3880900"/>
              <a:ext cx="311995" cy="217627"/>
              <a:chOff x="1801" y="1520"/>
              <a:chExt cx="186" cy="145"/>
            </a:xfrm>
            <a:solidFill>
              <a:schemeClr val="bg1">
                <a:lumMod val="75000"/>
              </a:schemeClr>
            </a:solidFill>
          </p:grpSpPr>
          <p:sp>
            <p:nvSpPr>
              <p:cNvPr id="6627" name="Freeform 1703"/>
              <p:cNvSpPr>
                <a:spLocks/>
              </p:cNvSpPr>
              <p:nvPr/>
            </p:nvSpPr>
            <p:spPr bwMode="auto">
              <a:xfrm>
                <a:off x="1801" y="1520"/>
                <a:ext cx="186" cy="145"/>
              </a:xfrm>
              <a:custGeom>
                <a:avLst/>
                <a:gdLst/>
                <a:ahLst/>
                <a:cxnLst>
                  <a:cxn ang="0">
                    <a:pos x="0" y="65"/>
                  </a:cxn>
                  <a:cxn ang="0">
                    <a:pos x="11" y="70"/>
                  </a:cxn>
                  <a:cxn ang="0">
                    <a:pos x="5" y="84"/>
                  </a:cxn>
                  <a:cxn ang="0">
                    <a:pos x="21" y="89"/>
                  </a:cxn>
                  <a:cxn ang="0">
                    <a:pos x="53" y="89"/>
                  </a:cxn>
                  <a:cxn ang="0">
                    <a:pos x="64" y="98"/>
                  </a:cxn>
                  <a:cxn ang="0">
                    <a:pos x="53" y="103"/>
                  </a:cxn>
                  <a:cxn ang="0">
                    <a:pos x="21" y="103"/>
                  </a:cxn>
                  <a:cxn ang="0">
                    <a:pos x="26" y="121"/>
                  </a:cxn>
                  <a:cxn ang="0">
                    <a:pos x="37" y="126"/>
                  </a:cxn>
                  <a:cxn ang="0">
                    <a:pos x="53" y="126"/>
                  </a:cxn>
                  <a:cxn ang="0">
                    <a:pos x="58" y="145"/>
                  </a:cxn>
                  <a:cxn ang="0">
                    <a:pos x="90" y="140"/>
                  </a:cxn>
                  <a:cxn ang="0">
                    <a:pos x="122" y="126"/>
                  </a:cxn>
                  <a:cxn ang="0">
                    <a:pos x="128" y="121"/>
                  </a:cxn>
                  <a:cxn ang="0">
                    <a:pos x="154" y="140"/>
                  </a:cxn>
                  <a:cxn ang="0">
                    <a:pos x="165" y="136"/>
                  </a:cxn>
                  <a:cxn ang="0">
                    <a:pos x="176" y="126"/>
                  </a:cxn>
                  <a:cxn ang="0">
                    <a:pos x="176" y="117"/>
                  </a:cxn>
                  <a:cxn ang="0">
                    <a:pos x="181" y="117"/>
                  </a:cxn>
                  <a:cxn ang="0">
                    <a:pos x="186" y="103"/>
                  </a:cxn>
                  <a:cxn ang="0">
                    <a:pos x="154" y="89"/>
                  </a:cxn>
                  <a:cxn ang="0">
                    <a:pos x="143" y="84"/>
                  </a:cxn>
                  <a:cxn ang="0">
                    <a:pos x="143" y="65"/>
                  </a:cxn>
                  <a:cxn ang="0">
                    <a:pos x="133" y="37"/>
                  </a:cxn>
                  <a:cxn ang="0">
                    <a:pos x="149" y="9"/>
                  </a:cxn>
                  <a:cxn ang="0">
                    <a:pos x="143" y="0"/>
                  </a:cxn>
                  <a:cxn ang="0">
                    <a:pos x="122" y="0"/>
                  </a:cxn>
                  <a:cxn ang="0">
                    <a:pos x="111" y="28"/>
                  </a:cxn>
                  <a:cxn ang="0">
                    <a:pos x="96" y="23"/>
                  </a:cxn>
                  <a:cxn ang="0">
                    <a:pos x="85" y="23"/>
                  </a:cxn>
                  <a:cxn ang="0">
                    <a:pos x="69" y="19"/>
                  </a:cxn>
                  <a:cxn ang="0">
                    <a:pos x="58" y="28"/>
                  </a:cxn>
                  <a:cxn ang="0">
                    <a:pos x="53" y="13"/>
                  </a:cxn>
                  <a:cxn ang="0">
                    <a:pos x="37" y="13"/>
                  </a:cxn>
                  <a:cxn ang="0">
                    <a:pos x="5" y="37"/>
                  </a:cxn>
                  <a:cxn ang="0">
                    <a:pos x="5" y="42"/>
                  </a:cxn>
                  <a:cxn ang="0">
                    <a:pos x="0" y="56"/>
                  </a:cxn>
                  <a:cxn ang="0">
                    <a:pos x="0" y="65"/>
                  </a:cxn>
                </a:cxnLst>
                <a:rect l="0" t="0" r="r" b="b"/>
                <a:pathLst>
                  <a:path w="186" h="145">
                    <a:moveTo>
                      <a:pt x="0" y="65"/>
                    </a:moveTo>
                    <a:lnTo>
                      <a:pt x="11" y="70"/>
                    </a:lnTo>
                    <a:lnTo>
                      <a:pt x="5" y="84"/>
                    </a:lnTo>
                    <a:lnTo>
                      <a:pt x="21" y="89"/>
                    </a:lnTo>
                    <a:lnTo>
                      <a:pt x="53" y="89"/>
                    </a:lnTo>
                    <a:lnTo>
                      <a:pt x="64" y="98"/>
                    </a:lnTo>
                    <a:lnTo>
                      <a:pt x="53" y="103"/>
                    </a:lnTo>
                    <a:lnTo>
                      <a:pt x="21" y="103"/>
                    </a:lnTo>
                    <a:lnTo>
                      <a:pt x="26" y="121"/>
                    </a:lnTo>
                    <a:lnTo>
                      <a:pt x="37" y="126"/>
                    </a:lnTo>
                    <a:lnTo>
                      <a:pt x="53" y="126"/>
                    </a:lnTo>
                    <a:lnTo>
                      <a:pt x="58" y="145"/>
                    </a:lnTo>
                    <a:lnTo>
                      <a:pt x="90" y="140"/>
                    </a:lnTo>
                    <a:lnTo>
                      <a:pt x="122" y="126"/>
                    </a:lnTo>
                    <a:lnTo>
                      <a:pt x="128" y="121"/>
                    </a:lnTo>
                    <a:lnTo>
                      <a:pt x="154" y="140"/>
                    </a:lnTo>
                    <a:lnTo>
                      <a:pt x="165" y="136"/>
                    </a:lnTo>
                    <a:lnTo>
                      <a:pt x="176" y="126"/>
                    </a:lnTo>
                    <a:lnTo>
                      <a:pt x="176" y="117"/>
                    </a:lnTo>
                    <a:lnTo>
                      <a:pt x="181" y="117"/>
                    </a:lnTo>
                    <a:lnTo>
                      <a:pt x="186" y="103"/>
                    </a:lnTo>
                    <a:lnTo>
                      <a:pt x="154" y="89"/>
                    </a:lnTo>
                    <a:lnTo>
                      <a:pt x="143" y="84"/>
                    </a:lnTo>
                    <a:lnTo>
                      <a:pt x="143" y="65"/>
                    </a:lnTo>
                    <a:lnTo>
                      <a:pt x="133" y="37"/>
                    </a:lnTo>
                    <a:lnTo>
                      <a:pt x="149" y="9"/>
                    </a:lnTo>
                    <a:lnTo>
                      <a:pt x="143" y="0"/>
                    </a:lnTo>
                    <a:lnTo>
                      <a:pt x="122" y="0"/>
                    </a:lnTo>
                    <a:lnTo>
                      <a:pt x="111" y="28"/>
                    </a:lnTo>
                    <a:lnTo>
                      <a:pt x="96" y="23"/>
                    </a:lnTo>
                    <a:lnTo>
                      <a:pt x="85" y="23"/>
                    </a:lnTo>
                    <a:lnTo>
                      <a:pt x="69" y="19"/>
                    </a:lnTo>
                    <a:lnTo>
                      <a:pt x="58" y="28"/>
                    </a:lnTo>
                    <a:lnTo>
                      <a:pt x="53" y="13"/>
                    </a:lnTo>
                    <a:lnTo>
                      <a:pt x="37" y="13"/>
                    </a:lnTo>
                    <a:lnTo>
                      <a:pt x="5" y="37"/>
                    </a:lnTo>
                    <a:lnTo>
                      <a:pt x="5" y="42"/>
                    </a:lnTo>
                    <a:lnTo>
                      <a:pt x="0" y="56"/>
                    </a:lnTo>
                    <a:lnTo>
                      <a:pt x="0" y="65"/>
                    </a:lnTo>
                    <a:close/>
                  </a:path>
                </a:pathLst>
              </a:custGeom>
              <a:grpFill/>
              <a:ln w="9525">
                <a:solidFill>
                  <a:schemeClr val="bg1"/>
                </a:solidFill>
                <a:round/>
                <a:headEnd/>
                <a:tailEnd/>
              </a:ln>
            </p:spPr>
            <p:txBody>
              <a:bodyPr/>
              <a:lstStyle/>
              <a:p>
                <a:endParaRPr lang="it-IT"/>
              </a:p>
            </p:txBody>
          </p:sp>
          <p:sp>
            <p:nvSpPr>
              <p:cNvPr id="6628" name="Freeform 1704"/>
              <p:cNvSpPr>
                <a:spLocks/>
              </p:cNvSpPr>
              <p:nvPr/>
            </p:nvSpPr>
            <p:spPr bwMode="auto">
              <a:xfrm>
                <a:off x="1801" y="1520"/>
                <a:ext cx="186" cy="145"/>
              </a:xfrm>
              <a:custGeom>
                <a:avLst/>
                <a:gdLst/>
                <a:ahLst/>
                <a:cxnLst>
                  <a:cxn ang="0">
                    <a:pos x="0" y="65"/>
                  </a:cxn>
                  <a:cxn ang="0">
                    <a:pos x="11" y="70"/>
                  </a:cxn>
                  <a:cxn ang="0">
                    <a:pos x="5" y="84"/>
                  </a:cxn>
                  <a:cxn ang="0">
                    <a:pos x="21" y="89"/>
                  </a:cxn>
                  <a:cxn ang="0">
                    <a:pos x="53" y="89"/>
                  </a:cxn>
                  <a:cxn ang="0">
                    <a:pos x="64" y="98"/>
                  </a:cxn>
                  <a:cxn ang="0">
                    <a:pos x="53" y="103"/>
                  </a:cxn>
                  <a:cxn ang="0">
                    <a:pos x="21" y="103"/>
                  </a:cxn>
                  <a:cxn ang="0">
                    <a:pos x="26" y="121"/>
                  </a:cxn>
                  <a:cxn ang="0">
                    <a:pos x="37" y="126"/>
                  </a:cxn>
                  <a:cxn ang="0">
                    <a:pos x="53" y="126"/>
                  </a:cxn>
                  <a:cxn ang="0">
                    <a:pos x="58" y="145"/>
                  </a:cxn>
                  <a:cxn ang="0">
                    <a:pos x="90" y="140"/>
                  </a:cxn>
                  <a:cxn ang="0">
                    <a:pos x="122" y="126"/>
                  </a:cxn>
                  <a:cxn ang="0">
                    <a:pos x="128" y="121"/>
                  </a:cxn>
                  <a:cxn ang="0">
                    <a:pos x="154" y="140"/>
                  </a:cxn>
                  <a:cxn ang="0">
                    <a:pos x="165" y="136"/>
                  </a:cxn>
                  <a:cxn ang="0">
                    <a:pos x="176" y="126"/>
                  </a:cxn>
                  <a:cxn ang="0">
                    <a:pos x="176" y="117"/>
                  </a:cxn>
                  <a:cxn ang="0">
                    <a:pos x="181" y="117"/>
                  </a:cxn>
                  <a:cxn ang="0">
                    <a:pos x="186" y="103"/>
                  </a:cxn>
                  <a:cxn ang="0">
                    <a:pos x="154" y="89"/>
                  </a:cxn>
                  <a:cxn ang="0">
                    <a:pos x="143" y="84"/>
                  </a:cxn>
                  <a:cxn ang="0">
                    <a:pos x="143" y="65"/>
                  </a:cxn>
                  <a:cxn ang="0">
                    <a:pos x="133" y="37"/>
                  </a:cxn>
                  <a:cxn ang="0">
                    <a:pos x="149" y="9"/>
                  </a:cxn>
                  <a:cxn ang="0">
                    <a:pos x="143" y="0"/>
                  </a:cxn>
                  <a:cxn ang="0">
                    <a:pos x="122" y="0"/>
                  </a:cxn>
                  <a:cxn ang="0">
                    <a:pos x="111" y="28"/>
                  </a:cxn>
                  <a:cxn ang="0">
                    <a:pos x="96" y="23"/>
                  </a:cxn>
                  <a:cxn ang="0">
                    <a:pos x="85" y="23"/>
                  </a:cxn>
                  <a:cxn ang="0">
                    <a:pos x="69" y="19"/>
                  </a:cxn>
                  <a:cxn ang="0">
                    <a:pos x="58" y="28"/>
                  </a:cxn>
                  <a:cxn ang="0">
                    <a:pos x="53" y="13"/>
                  </a:cxn>
                  <a:cxn ang="0">
                    <a:pos x="37" y="13"/>
                  </a:cxn>
                  <a:cxn ang="0">
                    <a:pos x="5" y="37"/>
                  </a:cxn>
                  <a:cxn ang="0">
                    <a:pos x="5" y="42"/>
                  </a:cxn>
                  <a:cxn ang="0">
                    <a:pos x="0" y="56"/>
                  </a:cxn>
                  <a:cxn ang="0">
                    <a:pos x="0" y="65"/>
                  </a:cxn>
                </a:cxnLst>
                <a:rect l="0" t="0" r="r" b="b"/>
                <a:pathLst>
                  <a:path w="186" h="145">
                    <a:moveTo>
                      <a:pt x="0" y="65"/>
                    </a:moveTo>
                    <a:lnTo>
                      <a:pt x="11" y="70"/>
                    </a:lnTo>
                    <a:lnTo>
                      <a:pt x="5" y="84"/>
                    </a:lnTo>
                    <a:lnTo>
                      <a:pt x="21" y="89"/>
                    </a:lnTo>
                    <a:lnTo>
                      <a:pt x="53" y="89"/>
                    </a:lnTo>
                    <a:lnTo>
                      <a:pt x="64" y="98"/>
                    </a:lnTo>
                    <a:lnTo>
                      <a:pt x="53" y="103"/>
                    </a:lnTo>
                    <a:lnTo>
                      <a:pt x="21" y="103"/>
                    </a:lnTo>
                    <a:lnTo>
                      <a:pt x="26" y="121"/>
                    </a:lnTo>
                    <a:lnTo>
                      <a:pt x="37" y="126"/>
                    </a:lnTo>
                    <a:lnTo>
                      <a:pt x="53" y="126"/>
                    </a:lnTo>
                    <a:lnTo>
                      <a:pt x="58" y="145"/>
                    </a:lnTo>
                    <a:lnTo>
                      <a:pt x="90" y="140"/>
                    </a:lnTo>
                    <a:lnTo>
                      <a:pt x="122" y="126"/>
                    </a:lnTo>
                    <a:lnTo>
                      <a:pt x="128" y="121"/>
                    </a:lnTo>
                    <a:lnTo>
                      <a:pt x="154" y="140"/>
                    </a:lnTo>
                    <a:lnTo>
                      <a:pt x="165" y="136"/>
                    </a:lnTo>
                    <a:lnTo>
                      <a:pt x="176" y="126"/>
                    </a:lnTo>
                    <a:lnTo>
                      <a:pt x="176" y="117"/>
                    </a:lnTo>
                    <a:lnTo>
                      <a:pt x="181" y="117"/>
                    </a:lnTo>
                    <a:lnTo>
                      <a:pt x="186" y="103"/>
                    </a:lnTo>
                    <a:lnTo>
                      <a:pt x="154" y="89"/>
                    </a:lnTo>
                    <a:lnTo>
                      <a:pt x="143" y="84"/>
                    </a:lnTo>
                    <a:lnTo>
                      <a:pt x="143" y="65"/>
                    </a:lnTo>
                    <a:lnTo>
                      <a:pt x="133" y="37"/>
                    </a:lnTo>
                    <a:lnTo>
                      <a:pt x="149" y="9"/>
                    </a:lnTo>
                    <a:lnTo>
                      <a:pt x="143" y="0"/>
                    </a:lnTo>
                    <a:lnTo>
                      <a:pt x="122" y="0"/>
                    </a:lnTo>
                    <a:lnTo>
                      <a:pt x="111" y="28"/>
                    </a:lnTo>
                    <a:lnTo>
                      <a:pt x="96" y="23"/>
                    </a:lnTo>
                    <a:lnTo>
                      <a:pt x="85" y="23"/>
                    </a:lnTo>
                    <a:lnTo>
                      <a:pt x="69" y="19"/>
                    </a:lnTo>
                    <a:lnTo>
                      <a:pt x="58" y="28"/>
                    </a:lnTo>
                    <a:lnTo>
                      <a:pt x="53" y="13"/>
                    </a:lnTo>
                    <a:lnTo>
                      <a:pt x="37" y="13"/>
                    </a:lnTo>
                    <a:lnTo>
                      <a:pt x="5" y="37"/>
                    </a:lnTo>
                    <a:lnTo>
                      <a:pt x="5" y="42"/>
                    </a:lnTo>
                    <a:lnTo>
                      <a:pt x="0" y="56"/>
                    </a:lnTo>
                    <a:lnTo>
                      <a:pt x="0" y="65"/>
                    </a:lnTo>
                    <a:close/>
                  </a:path>
                </a:pathLst>
              </a:custGeom>
              <a:solidFill>
                <a:srgbClr val="000066"/>
              </a:solidFill>
              <a:ln w="9525">
                <a:solidFill>
                  <a:schemeClr val="bg1"/>
                </a:solidFill>
                <a:round/>
                <a:headEnd/>
                <a:tailEnd/>
              </a:ln>
            </p:spPr>
            <p:txBody>
              <a:bodyPr/>
              <a:lstStyle/>
              <a:p>
                <a:endParaRPr lang="it-IT"/>
              </a:p>
            </p:txBody>
          </p:sp>
        </p:grpSp>
        <p:grpSp>
          <p:nvGrpSpPr>
            <p:cNvPr id="4752" name="Group 1711"/>
            <p:cNvGrpSpPr>
              <a:grpSpLocks/>
            </p:cNvGrpSpPr>
            <p:nvPr/>
          </p:nvGrpSpPr>
          <p:grpSpPr bwMode="auto">
            <a:xfrm>
              <a:off x="3219425" y="3874896"/>
              <a:ext cx="489798" cy="442759"/>
              <a:chOff x="2094" y="1516"/>
              <a:chExt cx="292" cy="295"/>
            </a:xfrm>
            <a:solidFill>
              <a:schemeClr val="bg1">
                <a:lumMod val="75000"/>
              </a:schemeClr>
            </a:solidFill>
          </p:grpSpPr>
          <p:sp>
            <p:nvSpPr>
              <p:cNvPr id="6625" name="Freeform 1709"/>
              <p:cNvSpPr>
                <a:spLocks/>
              </p:cNvSpPr>
              <p:nvPr/>
            </p:nvSpPr>
            <p:spPr bwMode="auto">
              <a:xfrm>
                <a:off x="2098" y="1516"/>
                <a:ext cx="288" cy="295"/>
              </a:xfrm>
              <a:custGeom>
                <a:avLst/>
                <a:gdLst/>
                <a:ahLst/>
                <a:cxnLst>
                  <a:cxn ang="0">
                    <a:pos x="27" y="103"/>
                  </a:cxn>
                  <a:cxn ang="0">
                    <a:pos x="80" y="117"/>
                  </a:cxn>
                  <a:cxn ang="0">
                    <a:pos x="101" y="122"/>
                  </a:cxn>
                  <a:cxn ang="0">
                    <a:pos x="118" y="103"/>
                  </a:cxn>
                  <a:cxn ang="0">
                    <a:pos x="144" y="131"/>
                  </a:cxn>
                  <a:cxn ang="0">
                    <a:pos x="149" y="140"/>
                  </a:cxn>
                  <a:cxn ang="0">
                    <a:pos x="166" y="159"/>
                  </a:cxn>
                  <a:cxn ang="0">
                    <a:pos x="154" y="206"/>
                  </a:cxn>
                  <a:cxn ang="0">
                    <a:pos x="154" y="225"/>
                  </a:cxn>
                  <a:cxn ang="0">
                    <a:pos x="122" y="230"/>
                  </a:cxn>
                  <a:cxn ang="0">
                    <a:pos x="118" y="249"/>
                  </a:cxn>
                  <a:cxn ang="0">
                    <a:pos x="144" y="244"/>
                  </a:cxn>
                  <a:cxn ang="0">
                    <a:pos x="181" y="258"/>
                  </a:cxn>
                  <a:cxn ang="0">
                    <a:pos x="208" y="281"/>
                  </a:cxn>
                  <a:cxn ang="0">
                    <a:pos x="240" y="295"/>
                  </a:cxn>
                  <a:cxn ang="0">
                    <a:pos x="213" y="267"/>
                  </a:cxn>
                  <a:cxn ang="0">
                    <a:pos x="245" y="277"/>
                  </a:cxn>
                  <a:cxn ang="0">
                    <a:pos x="257" y="258"/>
                  </a:cxn>
                  <a:cxn ang="0">
                    <a:pos x="251" y="244"/>
                  </a:cxn>
                  <a:cxn ang="0">
                    <a:pos x="225" y="216"/>
                  </a:cxn>
                  <a:cxn ang="0">
                    <a:pos x="245" y="216"/>
                  </a:cxn>
                  <a:cxn ang="0">
                    <a:pos x="261" y="230"/>
                  </a:cxn>
                  <a:cxn ang="0">
                    <a:pos x="278" y="221"/>
                  </a:cxn>
                  <a:cxn ang="0">
                    <a:pos x="251" y="159"/>
                  </a:cxn>
                  <a:cxn ang="0">
                    <a:pos x="219" y="150"/>
                  </a:cxn>
                  <a:cxn ang="0">
                    <a:pos x="230" y="131"/>
                  </a:cxn>
                  <a:cxn ang="0">
                    <a:pos x="225" y="117"/>
                  </a:cxn>
                  <a:cxn ang="0">
                    <a:pos x="198" y="94"/>
                  </a:cxn>
                  <a:cxn ang="0">
                    <a:pos x="176" y="70"/>
                  </a:cxn>
                  <a:cxn ang="0">
                    <a:pos x="154" y="42"/>
                  </a:cxn>
                  <a:cxn ang="0">
                    <a:pos x="122" y="33"/>
                  </a:cxn>
                  <a:cxn ang="0">
                    <a:pos x="96" y="42"/>
                  </a:cxn>
                  <a:cxn ang="0">
                    <a:pos x="91" y="33"/>
                  </a:cxn>
                  <a:cxn ang="0">
                    <a:pos x="86" y="5"/>
                  </a:cxn>
                  <a:cxn ang="0">
                    <a:pos x="69" y="0"/>
                  </a:cxn>
                  <a:cxn ang="0">
                    <a:pos x="42" y="52"/>
                  </a:cxn>
                  <a:cxn ang="0">
                    <a:pos x="32" y="61"/>
                  </a:cxn>
                  <a:cxn ang="0">
                    <a:pos x="48" y="14"/>
                  </a:cxn>
                  <a:cxn ang="0">
                    <a:pos x="27" y="0"/>
                  </a:cxn>
                  <a:cxn ang="0">
                    <a:pos x="0" y="46"/>
                  </a:cxn>
                </a:cxnLst>
                <a:rect l="0" t="0" r="r" b="b"/>
                <a:pathLst>
                  <a:path w="288" h="295">
                    <a:moveTo>
                      <a:pt x="0" y="65"/>
                    </a:moveTo>
                    <a:lnTo>
                      <a:pt x="27" y="103"/>
                    </a:lnTo>
                    <a:lnTo>
                      <a:pt x="42" y="108"/>
                    </a:lnTo>
                    <a:lnTo>
                      <a:pt x="80" y="117"/>
                    </a:lnTo>
                    <a:lnTo>
                      <a:pt x="86" y="117"/>
                    </a:lnTo>
                    <a:lnTo>
                      <a:pt x="101" y="122"/>
                    </a:lnTo>
                    <a:lnTo>
                      <a:pt x="112" y="122"/>
                    </a:lnTo>
                    <a:lnTo>
                      <a:pt x="118" y="103"/>
                    </a:lnTo>
                    <a:lnTo>
                      <a:pt x="122" y="117"/>
                    </a:lnTo>
                    <a:lnTo>
                      <a:pt x="144" y="131"/>
                    </a:lnTo>
                    <a:lnTo>
                      <a:pt x="133" y="145"/>
                    </a:lnTo>
                    <a:lnTo>
                      <a:pt x="149" y="140"/>
                    </a:lnTo>
                    <a:lnTo>
                      <a:pt x="154" y="150"/>
                    </a:lnTo>
                    <a:lnTo>
                      <a:pt x="166" y="159"/>
                    </a:lnTo>
                    <a:lnTo>
                      <a:pt x="176" y="178"/>
                    </a:lnTo>
                    <a:lnTo>
                      <a:pt x="154" y="206"/>
                    </a:lnTo>
                    <a:lnTo>
                      <a:pt x="160" y="221"/>
                    </a:lnTo>
                    <a:lnTo>
                      <a:pt x="154" y="225"/>
                    </a:lnTo>
                    <a:lnTo>
                      <a:pt x="122" y="221"/>
                    </a:lnTo>
                    <a:lnTo>
                      <a:pt x="122" y="230"/>
                    </a:lnTo>
                    <a:lnTo>
                      <a:pt x="118" y="230"/>
                    </a:lnTo>
                    <a:lnTo>
                      <a:pt x="118" y="249"/>
                    </a:lnTo>
                    <a:lnTo>
                      <a:pt x="133" y="249"/>
                    </a:lnTo>
                    <a:lnTo>
                      <a:pt x="144" y="244"/>
                    </a:lnTo>
                    <a:lnTo>
                      <a:pt x="154" y="244"/>
                    </a:lnTo>
                    <a:lnTo>
                      <a:pt x="181" y="258"/>
                    </a:lnTo>
                    <a:lnTo>
                      <a:pt x="181" y="267"/>
                    </a:lnTo>
                    <a:lnTo>
                      <a:pt x="208" y="281"/>
                    </a:lnTo>
                    <a:lnTo>
                      <a:pt x="219" y="291"/>
                    </a:lnTo>
                    <a:lnTo>
                      <a:pt x="240" y="295"/>
                    </a:lnTo>
                    <a:lnTo>
                      <a:pt x="240" y="291"/>
                    </a:lnTo>
                    <a:lnTo>
                      <a:pt x="213" y="267"/>
                    </a:lnTo>
                    <a:lnTo>
                      <a:pt x="213" y="253"/>
                    </a:lnTo>
                    <a:lnTo>
                      <a:pt x="245" y="277"/>
                    </a:lnTo>
                    <a:lnTo>
                      <a:pt x="257" y="277"/>
                    </a:lnTo>
                    <a:lnTo>
                      <a:pt x="257" y="258"/>
                    </a:lnTo>
                    <a:lnTo>
                      <a:pt x="251" y="253"/>
                    </a:lnTo>
                    <a:lnTo>
                      <a:pt x="251" y="244"/>
                    </a:lnTo>
                    <a:lnTo>
                      <a:pt x="230" y="225"/>
                    </a:lnTo>
                    <a:lnTo>
                      <a:pt x="225" y="216"/>
                    </a:lnTo>
                    <a:lnTo>
                      <a:pt x="230" y="201"/>
                    </a:lnTo>
                    <a:lnTo>
                      <a:pt x="245" y="216"/>
                    </a:lnTo>
                    <a:lnTo>
                      <a:pt x="251" y="225"/>
                    </a:lnTo>
                    <a:lnTo>
                      <a:pt x="261" y="230"/>
                    </a:lnTo>
                    <a:lnTo>
                      <a:pt x="261" y="221"/>
                    </a:lnTo>
                    <a:lnTo>
                      <a:pt x="278" y="221"/>
                    </a:lnTo>
                    <a:lnTo>
                      <a:pt x="288" y="197"/>
                    </a:lnTo>
                    <a:lnTo>
                      <a:pt x="251" y="159"/>
                    </a:lnTo>
                    <a:lnTo>
                      <a:pt x="230" y="159"/>
                    </a:lnTo>
                    <a:lnTo>
                      <a:pt x="219" y="150"/>
                    </a:lnTo>
                    <a:lnTo>
                      <a:pt x="219" y="140"/>
                    </a:lnTo>
                    <a:lnTo>
                      <a:pt x="230" y="131"/>
                    </a:lnTo>
                    <a:lnTo>
                      <a:pt x="219" y="122"/>
                    </a:lnTo>
                    <a:lnTo>
                      <a:pt x="225" y="117"/>
                    </a:lnTo>
                    <a:lnTo>
                      <a:pt x="219" y="98"/>
                    </a:lnTo>
                    <a:lnTo>
                      <a:pt x="198" y="94"/>
                    </a:lnTo>
                    <a:lnTo>
                      <a:pt x="187" y="74"/>
                    </a:lnTo>
                    <a:lnTo>
                      <a:pt x="176" y="70"/>
                    </a:lnTo>
                    <a:lnTo>
                      <a:pt x="160" y="65"/>
                    </a:lnTo>
                    <a:lnTo>
                      <a:pt x="154" y="42"/>
                    </a:lnTo>
                    <a:lnTo>
                      <a:pt x="144" y="42"/>
                    </a:lnTo>
                    <a:lnTo>
                      <a:pt x="122" y="33"/>
                    </a:lnTo>
                    <a:lnTo>
                      <a:pt x="112" y="42"/>
                    </a:lnTo>
                    <a:lnTo>
                      <a:pt x="96" y="42"/>
                    </a:lnTo>
                    <a:lnTo>
                      <a:pt x="86" y="52"/>
                    </a:lnTo>
                    <a:lnTo>
                      <a:pt x="91" y="33"/>
                    </a:lnTo>
                    <a:lnTo>
                      <a:pt x="86" y="24"/>
                    </a:lnTo>
                    <a:lnTo>
                      <a:pt x="86" y="5"/>
                    </a:lnTo>
                    <a:lnTo>
                      <a:pt x="86" y="0"/>
                    </a:lnTo>
                    <a:lnTo>
                      <a:pt x="69" y="0"/>
                    </a:lnTo>
                    <a:lnTo>
                      <a:pt x="48" y="28"/>
                    </a:lnTo>
                    <a:lnTo>
                      <a:pt x="42" y="52"/>
                    </a:lnTo>
                    <a:lnTo>
                      <a:pt x="48" y="70"/>
                    </a:lnTo>
                    <a:lnTo>
                      <a:pt x="32" y="61"/>
                    </a:lnTo>
                    <a:lnTo>
                      <a:pt x="32" y="28"/>
                    </a:lnTo>
                    <a:lnTo>
                      <a:pt x="48" y="14"/>
                    </a:lnTo>
                    <a:lnTo>
                      <a:pt x="59" y="0"/>
                    </a:lnTo>
                    <a:lnTo>
                      <a:pt x="27" y="0"/>
                    </a:lnTo>
                    <a:lnTo>
                      <a:pt x="11" y="24"/>
                    </a:lnTo>
                    <a:lnTo>
                      <a:pt x="0" y="46"/>
                    </a:lnTo>
                    <a:lnTo>
                      <a:pt x="0" y="65"/>
                    </a:lnTo>
                    <a:close/>
                  </a:path>
                </a:pathLst>
              </a:custGeom>
              <a:grpFill/>
              <a:ln w="9525">
                <a:solidFill>
                  <a:schemeClr val="bg1"/>
                </a:solidFill>
                <a:round/>
                <a:headEnd/>
                <a:tailEnd/>
              </a:ln>
            </p:spPr>
            <p:txBody>
              <a:bodyPr/>
              <a:lstStyle/>
              <a:p>
                <a:endParaRPr lang="it-IT"/>
              </a:p>
            </p:txBody>
          </p:sp>
          <p:sp>
            <p:nvSpPr>
              <p:cNvPr id="6626" name="Freeform 1710"/>
              <p:cNvSpPr>
                <a:spLocks/>
              </p:cNvSpPr>
              <p:nvPr/>
            </p:nvSpPr>
            <p:spPr bwMode="auto">
              <a:xfrm>
                <a:off x="2094" y="1516"/>
                <a:ext cx="288" cy="295"/>
              </a:xfrm>
              <a:custGeom>
                <a:avLst/>
                <a:gdLst/>
                <a:ahLst/>
                <a:cxnLst>
                  <a:cxn ang="0">
                    <a:pos x="27" y="103"/>
                  </a:cxn>
                  <a:cxn ang="0">
                    <a:pos x="80" y="117"/>
                  </a:cxn>
                  <a:cxn ang="0">
                    <a:pos x="101" y="122"/>
                  </a:cxn>
                  <a:cxn ang="0">
                    <a:pos x="118" y="103"/>
                  </a:cxn>
                  <a:cxn ang="0">
                    <a:pos x="144" y="131"/>
                  </a:cxn>
                  <a:cxn ang="0">
                    <a:pos x="149" y="140"/>
                  </a:cxn>
                  <a:cxn ang="0">
                    <a:pos x="166" y="159"/>
                  </a:cxn>
                  <a:cxn ang="0">
                    <a:pos x="154" y="206"/>
                  </a:cxn>
                  <a:cxn ang="0">
                    <a:pos x="154" y="225"/>
                  </a:cxn>
                  <a:cxn ang="0">
                    <a:pos x="122" y="230"/>
                  </a:cxn>
                  <a:cxn ang="0">
                    <a:pos x="118" y="249"/>
                  </a:cxn>
                  <a:cxn ang="0">
                    <a:pos x="144" y="244"/>
                  </a:cxn>
                  <a:cxn ang="0">
                    <a:pos x="181" y="258"/>
                  </a:cxn>
                  <a:cxn ang="0">
                    <a:pos x="208" y="281"/>
                  </a:cxn>
                  <a:cxn ang="0">
                    <a:pos x="240" y="295"/>
                  </a:cxn>
                  <a:cxn ang="0">
                    <a:pos x="213" y="267"/>
                  </a:cxn>
                  <a:cxn ang="0">
                    <a:pos x="245" y="277"/>
                  </a:cxn>
                  <a:cxn ang="0">
                    <a:pos x="257" y="258"/>
                  </a:cxn>
                  <a:cxn ang="0">
                    <a:pos x="251" y="244"/>
                  </a:cxn>
                  <a:cxn ang="0">
                    <a:pos x="225" y="216"/>
                  </a:cxn>
                  <a:cxn ang="0">
                    <a:pos x="245" y="216"/>
                  </a:cxn>
                  <a:cxn ang="0">
                    <a:pos x="261" y="230"/>
                  </a:cxn>
                  <a:cxn ang="0">
                    <a:pos x="278" y="221"/>
                  </a:cxn>
                  <a:cxn ang="0">
                    <a:pos x="251" y="159"/>
                  </a:cxn>
                  <a:cxn ang="0">
                    <a:pos x="219" y="150"/>
                  </a:cxn>
                  <a:cxn ang="0">
                    <a:pos x="230" y="131"/>
                  </a:cxn>
                  <a:cxn ang="0">
                    <a:pos x="225" y="117"/>
                  </a:cxn>
                  <a:cxn ang="0">
                    <a:pos x="198" y="94"/>
                  </a:cxn>
                  <a:cxn ang="0">
                    <a:pos x="176" y="70"/>
                  </a:cxn>
                  <a:cxn ang="0">
                    <a:pos x="154" y="42"/>
                  </a:cxn>
                  <a:cxn ang="0">
                    <a:pos x="122" y="33"/>
                  </a:cxn>
                  <a:cxn ang="0">
                    <a:pos x="96" y="42"/>
                  </a:cxn>
                  <a:cxn ang="0">
                    <a:pos x="91" y="33"/>
                  </a:cxn>
                  <a:cxn ang="0">
                    <a:pos x="86" y="5"/>
                  </a:cxn>
                  <a:cxn ang="0">
                    <a:pos x="69" y="0"/>
                  </a:cxn>
                  <a:cxn ang="0">
                    <a:pos x="42" y="52"/>
                  </a:cxn>
                  <a:cxn ang="0">
                    <a:pos x="32" y="61"/>
                  </a:cxn>
                  <a:cxn ang="0">
                    <a:pos x="48" y="14"/>
                  </a:cxn>
                  <a:cxn ang="0">
                    <a:pos x="27" y="0"/>
                  </a:cxn>
                  <a:cxn ang="0">
                    <a:pos x="0" y="46"/>
                  </a:cxn>
                </a:cxnLst>
                <a:rect l="0" t="0" r="r" b="b"/>
                <a:pathLst>
                  <a:path w="288" h="295">
                    <a:moveTo>
                      <a:pt x="0" y="65"/>
                    </a:moveTo>
                    <a:lnTo>
                      <a:pt x="27" y="103"/>
                    </a:lnTo>
                    <a:lnTo>
                      <a:pt x="42" y="108"/>
                    </a:lnTo>
                    <a:lnTo>
                      <a:pt x="80" y="117"/>
                    </a:lnTo>
                    <a:lnTo>
                      <a:pt x="86" y="117"/>
                    </a:lnTo>
                    <a:lnTo>
                      <a:pt x="101" y="122"/>
                    </a:lnTo>
                    <a:lnTo>
                      <a:pt x="112" y="122"/>
                    </a:lnTo>
                    <a:lnTo>
                      <a:pt x="118" y="103"/>
                    </a:lnTo>
                    <a:lnTo>
                      <a:pt x="122" y="117"/>
                    </a:lnTo>
                    <a:lnTo>
                      <a:pt x="144" y="131"/>
                    </a:lnTo>
                    <a:lnTo>
                      <a:pt x="133" y="145"/>
                    </a:lnTo>
                    <a:lnTo>
                      <a:pt x="149" y="140"/>
                    </a:lnTo>
                    <a:lnTo>
                      <a:pt x="154" y="150"/>
                    </a:lnTo>
                    <a:lnTo>
                      <a:pt x="166" y="159"/>
                    </a:lnTo>
                    <a:lnTo>
                      <a:pt x="176" y="178"/>
                    </a:lnTo>
                    <a:lnTo>
                      <a:pt x="154" y="206"/>
                    </a:lnTo>
                    <a:lnTo>
                      <a:pt x="160" y="221"/>
                    </a:lnTo>
                    <a:lnTo>
                      <a:pt x="154" y="225"/>
                    </a:lnTo>
                    <a:lnTo>
                      <a:pt x="122" y="221"/>
                    </a:lnTo>
                    <a:lnTo>
                      <a:pt x="122" y="230"/>
                    </a:lnTo>
                    <a:lnTo>
                      <a:pt x="118" y="230"/>
                    </a:lnTo>
                    <a:lnTo>
                      <a:pt x="118" y="249"/>
                    </a:lnTo>
                    <a:lnTo>
                      <a:pt x="133" y="249"/>
                    </a:lnTo>
                    <a:lnTo>
                      <a:pt x="144" y="244"/>
                    </a:lnTo>
                    <a:lnTo>
                      <a:pt x="154" y="244"/>
                    </a:lnTo>
                    <a:lnTo>
                      <a:pt x="181" y="258"/>
                    </a:lnTo>
                    <a:lnTo>
                      <a:pt x="181" y="267"/>
                    </a:lnTo>
                    <a:lnTo>
                      <a:pt x="208" y="281"/>
                    </a:lnTo>
                    <a:lnTo>
                      <a:pt x="219" y="291"/>
                    </a:lnTo>
                    <a:lnTo>
                      <a:pt x="240" y="295"/>
                    </a:lnTo>
                    <a:lnTo>
                      <a:pt x="240" y="291"/>
                    </a:lnTo>
                    <a:lnTo>
                      <a:pt x="213" y="267"/>
                    </a:lnTo>
                    <a:lnTo>
                      <a:pt x="213" y="253"/>
                    </a:lnTo>
                    <a:lnTo>
                      <a:pt x="245" y="277"/>
                    </a:lnTo>
                    <a:lnTo>
                      <a:pt x="257" y="277"/>
                    </a:lnTo>
                    <a:lnTo>
                      <a:pt x="257" y="258"/>
                    </a:lnTo>
                    <a:lnTo>
                      <a:pt x="251" y="253"/>
                    </a:lnTo>
                    <a:lnTo>
                      <a:pt x="251" y="244"/>
                    </a:lnTo>
                    <a:lnTo>
                      <a:pt x="230" y="225"/>
                    </a:lnTo>
                    <a:lnTo>
                      <a:pt x="225" y="216"/>
                    </a:lnTo>
                    <a:lnTo>
                      <a:pt x="230" y="201"/>
                    </a:lnTo>
                    <a:lnTo>
                      <a:pt x="245" y="216"/>
                    </a:lnTo>
                    <a:lnTo>
                      <a:pt x="251" y="225"/>
                    </a:lnTo>
                    <a:lnTo>
                      <a:pt x="261" y="230"/>
                    </a:lnTo>
                    <a:lnTo>
                      <a:pt x="261" y="221"/>
                    </a:lnTo>
                    <a:lnTo>
                      <a:pt x="278" y="221"/>
                    </a:lnTo>
                    <a:lnTo>
                      <a:pt x="288" y="197"/>
                    </a:lnTo>
                    <a:lnTo>
                      <a:pt x="251" y="159"/>
                    </a:lnTo>
                    <a:lnTo>
                      <a:pt x="230" y="159"/>
                    </a:lnTo>
                    <a:lnTo>
                      <a:pt x="219" y="150"/>
                    </a:lnTo>
                    <a:lnTo>
                      <a:pt x="219" y="140"/>
                    </a:lnTo>
                    <a:lnTo>
                      <a:pt x="230" y="131"/>
                    </a:lnTo>
                    <a:lnTo>
                      <a:pt x="219" y="122"/>
                    </a:lnTo>
                    <a:lnTo>
                      <a:pt x="225" y="117"/>
                    </a:lnTo>
                    <a:lnTo>
                      <a:pt x="219" y="98"/>
                    </a:lnTo>
                    <a:lnTo>
                      <a:pt x="198" y="94"/>
                    </a:lnTo>
                    <a:lnTo>
                      <a:pt x="187" y="74"/>
                    </a:lnTo>
                    <a:lnTo>
                      <a:pt x="176" y="70"/>
                    </a:lnTo>
                    <a:lnTo>
                      <a:pt x="160" y="65"/>
                    </a:lnTo>
                    <a:lnTo>
                      <a:pt x="154" y="42"/>
                    </a:lnTo>
                    <a:lnTo>
                      <a:pt x="144" y="42"/>
                    </a:lnTo>
                    <a:lnTo>
                      <a:pt x="122" y="33"/>
                    </a:lnTo>
                    <a:lnTo>
                      <a:pt x="112" y="42"/>
                    </a:lnTo>
                    <a:lnTo>
                      <a:pt x="96" y="42"/>
                    </a:lnTo>
                    <a:lnTo>
                      <a:pt x="86" y="52"/>
                    </a:lnTo>
                    <a:lnTo>
                      <a:pt x="91" y="33"/>
                    </a:lnTo>
                    <a:lnTo>
                      <a:pt x="86" y="24"/>
                    </a:lnTo>
                    <a:lnTo>
                      <a:pt x="86" y="5"/>
                    </a:lnTo>
                    <a:lnTo>
                      <a:pt x="86" y="0"/>
                    </a:lnTo>
                    <a:lnTo>
                      <a:pt x="69" y="0"/>
                    </a:lnTo>
                    <a:lnTo>
                      <a:pt x="48" y="28"/>
                    </a:lnTo>
                    <a:lnTo>
                      <a:pt x="42" y="52"/>
                    </a:lnTo>
                    <a:lnTo>
                      <a:pt x="48" y="70"/>
                    </a:lnTo>
                    <a:lnTo>
                      <a:pt x="32" y="61"/>
                    </a:lnTo>
                    <a:lnTo>
                      <a:pt x="32" y="28"/>
                    </a:lnTo>
                    <a:lnTo>
                      <a:pt x="48" y="14"/>
                    </a:lnTo>
                    <a:lnTo>
                      <a:pt x="59" y="0"/>
                    </a:lnTo>
                    <a:lnTo>
                      <a:pt x="27" y="0"/>
                    </a:lnTo>
                    <a:lnTo>
                      <a:pt x="11" y="24"/>
                    </a:lnTo>
                    <a:lnTo>
                      <a:pt x="0" y="46"/>
                    </a:lnTo>
                    <a:lnTo>
                      <a:pt x="0" y="65"/>
                    </a:lnTo>
                    <a:close/>
                  </a:path>
                </a:pathLst>
              </a:custGeom>
              <a:solidFill>
                <a:srgbClr val="000066"/>
              </a:solidFill>
              <a:ln w="4763" cap="rnd">
                <a:solidFill>
                  <a:schemeClr val="bg1"/>
                </a:solidFill>
                <a:prstDash val="solid"/>
                <a:round/>
                <a:headEnd/>
                <a:tailEnd/>
              </a:ln>
            </p:spPr>
            <p:txBody>
              <a:bodyPr/>
              <a:lstStyle/>
              <a:p>
                <a:endParaRPr lang="it-IT"/>
              </a:p>
            </p:txBody>
          </p:sp>
        </p:grpSp>
        <p:grpSp>
          <p:nvGrpSpPr>
            <p:cNvPr id="4753" name="Group 1717"/>
            <p:cNvGrpSpPr>
              <a:grpSpLocks/>
            </p:cNvGrpSpPr>
            <p:nvPr/>
          </p:nvGrpSpPr>
          <p:grpSpPr bwMode="auto">
            <a:xfrm>
              <a:off x="2630661" y="4620833"/>
              <a:ext cx="972887" cy="424749"/>
              <a:chOff x="1743" y="2013"/>
              <a:chExt cx="580" cy="283"/>
            </a:xfrm>
            <a:solidFill>
              <a:schemeClr val="bg1">
                <a:lumMod val="75000"/>
              </a:schemeClr>
            </a:solidFill>
          </p:grpSpPr>
          <p:sp>
            <p:nvSpPr>
              <p:cNvPr id="6623" name="Freeform 1715"/>
              <p:cNvSpPr>
                <a:spLocks/>
              </p:cNvSpPr>
              <p:nvPr/>
            </p:nvSpPr>
            <p:spPr bwMode="auto">
              <a:xfrm>
                <a:off x="1743" y="2013"/>
                <a:ext cx="580" cy="283"/>
              </a:xfrm>
              <a:custGeom>
                <a:avLst/>
                <a:gdLst/>
                <a:ahLst/>
                <a:cxnLst>
                  <a:cxn ang="0">
                    <a:pos x="304" y="0"/>
                  </a:cxn>
                  <a:cxn ang="0">
                    <a:pos x="335" y="24"/>
                  </a:cxn>
                  <a:cxn ang="0">
                    <a:pos x="341" y="33"/>
                  </a:cxn>
                  <a:cxn ang="0">
                    <a:pos x="367" y="38"/>
                  </a:cxn>
                  <a:cxn ang="0">
                    <a:pos x="399" y="38"/>
                  </a:cxn>
                  <a:cxn ang="0">
                    <a:pos x="410" y="52"/>
                  </a:cxn>
                  <a:cxn ang="0">
                    <a:pos x="378" y="61"/>
                  </a:cxn>
                  <a:cxn ang="0">
                    <a:pos x="374" y="104"/>
                  </a:cxn>
                  <a:cxn ang="0">
                    <a:pos x="384" y="76"/>
                  </a:cxn>
                  <a:cxn ang="0">
                    <a:pos x="399" y="52"/>
                  </a:cxn>
                  <a:cxn ang="0">
                    <a:pos x="410" y="81"/>
                  </a:cxn>
                  <a:cxn ang="0">
                    <a:pos x="432" y="85"/>
                  </a:cxn>
                  <a:cxn ang="0">
                    <a:pos x="437" y="104"/>
                  </a:cxn>
                  <a:cxn ang="0">
                    <a:pos x="484" y="81"/>
                  </a:cxn>
                  <a:cxn ang="0">
                    <a:pos x="532" y="61"/>
                  </a:cxn>
                  <a:cxn ang="0">
                    <a:pos x="564" y="33"/>
                  </a:cxn>
                  <a:cxn ang="0">
                    <a:pos x="576" y="52"/>
                  </a:cxn>
                  <a:cxn ang="0">
                    <a:pos x="576" y="70"/>
                  </a:cxn>
                  <a:cxn ang="0">
                    <a:pos x="544" y="104"/>
                  </a:cxn>
                  <a:cxn ang="0">
                    <a:pos x="532" y="104"/>
                  </a:cxn>
                  <a:cxn ang="0">
                    <a:pos x="505" y="137"/>
                  </a:cxn>
                  <a:cxn ang="0">
                    <a:pos x="495" y="156"/>
                  </a:cxn>
                  <a:cxn ang="0">
                    <a:pos x="484" y="128"/>
                  </a:cxn>
                  <a:cxn ang="0">
                    <a:pos x="495" y="175"/>
                  </a:cxn>
                  <a:cxn ang="0">
                    <a:pos x="442" y="213"/>
                  </a:cxn>
                  <a:cxn ang="0">
                    <a:pos x="447" y="283"/>
                  </a:cxn>
                  <a:cxn ang="0">
                    <a:pos x="420" y="264"/>
                  </a:cxn>
                  <a:cxn ang="0">
                    <a:pos x="399" y="236"/>
                  </a:cxn>
                  <a:cxn ang="0">
                    <a:pos x="352" y="236"/>
                  </a:cxn>
                  <a:cxn ang="0">
                    <a:pos x="335" y="236"/>
                  </a:cxn>
                  <a:cxn ang="0">
                    <a:pos x="277" y="259"/>
                  </a:cxn>
                  <a:cxn ang="0">
                    <a:pos x="235" y="236"/>
                  </a:cxn>
                  <a:cxn ang="0">
                    <a:pos x="213" y="241"/>
                  </a:cxn>
                  <a:cxn ang="0">
                    <a:pos x="187" y="213"/>
                  </a:cxn>
                  <a:cxn ang="0">
                    <a:pos x="80" y="207"/>
                  </a:cxn>
                  <a:cxn ang="0">
                    <a:pos x="65" y="189"/>
                  </a:cxn>
                  <a:cxn ang="0">
                    <a:pos x="27" y="166"/>
                  </a:cxn>
                  <a:cxn ang="0">
                    <a:pos x="21" y="151"/>
                  </a:cxn>
                  <a:cxn ang="0">
                    <a:pos x="16" y="146"/>
                  </a:cxn>
                  <a:cxn ang="0">
                    <a:pos x="5" y="128"/>
                  </a:cxn>
                  <a:cxn ang="0">
                    <a:pos x="0" y="85"/>
                  </a:cxn>
                  <a:cxn ang="0">
                    <a:pos x="16" y="14"/>
                  </a:cxn>
                  <a:cxn ang="0">
                    <a:pos x="21" y="5"/>
                  </a:cxn>
                </a:cxnLst>
                <a:rect l="0" t="0" r="r" b="b"/>
                <a:pathLst>
                  <a:path w="580" h="283">
                    <a:moveTo>
                      <a:pt x="21" y="5"/>
                    </a:moveTo>
                    <a:lnTo>
                      <a:pt x="299" y="5"/>
                    </a:lnTo>
                    <a:lnTo>
                      <a:pt x="304" y="0"/>
                    </a:lnTo>
                    <a:lnTo>
                      <a:pt x="309" y="10"/>
                    </a:lnTo>
                    <a:lnTo>
                      <a:pt x="320" y="10"/>
                    </a:lnTo>
                    <a:lnTo>
                      <a:pt x="335" y="24"/>
                    </a:lnTo>
                    <a:lnTo>
                      <a:pt x="352" y="24"/>
                    </a:lnTo>
                    <a:lnTo>
                      <a:pt x="330" y="38"/>
                    </a:lnTo>
                    <a:lnTo>
                      <a:pt x="341" y="33"/>
                    </a:lnTo>
                    <a:lnTo>
                      <a:pt x="347" y="38"/>
                    </a:lnTo>
                    <a:lnTo>
                      <a:pt x="367" y="33"/>
                    </a:lnTo>
                    <a:lnTo>
                      <a:pt x="367" y="38"/>
                    </a:lnTo>
                    <a:lnTo>
                      <a:pt x="374" y="33"/>
                    </a:lnTo>
                    <a:lnTo>
                      <a:pt x="378" y="38"/>
                    </a:lnTo>
                    <a:lnTo>
                      <a:pt x="399" y="38"/>
                    </a:lnTo>
                    <a:lnTo>
                      <a:pt x="405" y="38"/>
                    </a:lnTo>
                    <a:lnTo>
                      <a:pt x="410" y="42"/>
                    </a:lnTo>
                    <a:lnTo>
                      <a:pt x="410" y="52"/>
                    </a:lnTo>
                    <a:lnTo>
                      <a:pt x="378" y="52"/>
                    </a:lnTo>
                    <a:lnTo>
                      <a:pt x="374" y="70"/>
                    </a:lnTo>
                    <a:lnTo>
                      <a:pt x="378" y="61"/>
                    </a:lnTo>
                    <a:lnTo>
                      <a:pt x="374" y="85"/>
                    </a:lnTo>
                    <a:lnTo>
                      <a:pt x="374" y="99"/>
                    </a:lnTo>
                    <a:lnTo>
                      <a:pt x="374" y="104"/>
                    </a:lnTo>
                    <a:lnTo>
                      <a:pt x="378" y="104"/>
                    </a:lnTo>
                    <a:lnTo>
                      <a:pt x="384" y="99"/>
                    </a:lnTo>
                    <a:lnTo>
                      <a:pt x="384" y="76"/>
                    </a:lnTo>
                    <a:lnTo>
                      <a:pt x="394" y="61"/>
                    </a:lnTo>
                    <a:lnTo>
                      <a:pt x="399" y="57"/>
                    </a:lnTo>
                    <a:lnTo>
                      <a:pt x="399" y="52"/>
                    </a:lnTo>
                    <a:lnTo>
                      <a:pt x="416" y="57"/>
                    </a:lnTo>
                    <a:lnTo>
                      <a:pt x="416" y="70"/>
                    </a:lnTo>
                    <a:lnTo>
                      <a:pt x="410" y="81"/>
                    </a:lnTo>
                    <a:lnTo>
                      <a:pt x="420" y="76"/>
                    </a:lnTo>
                    <a:lnTo>
                      <a:pt x="420" y="85"/>
                    </a:lnTo>
                    <a:lnTo>
                      <a:pt x="432" y="85"/>
                    </a:lnTo>
                    <a:lnTo>
                      <a:pt x="416" y="104"/>
                    </a:lnTo>
                    <a:lnTo>
                      <a:pt x="420" y="104"/>
                    </a:lnTo>
                    <a:lnTo>
                      <a:pt x="437" y="104"/>
                    </a:lnTo>
                    <a:lnTo>
                      <a:pt x="464" y="85"/>
                    </a:lnTo>
                    <a:lnTo>
                      <a:pt x="464" y="81"/>
                    </a:lnTo>
                    <a:lnTo>
                      <a:pt x="484" y="81"/>
                    </a:lnTo>
                    <a:lnTo>
                      <a:pt x="484" y="70"/>
                    </a:lnTo>
                    <a:lnTo>
                      <a:pt x="501" y="61"/>
                    </a:lnTo>
                    <a:lnTo>
                      <a:pt x="532" y="61"/>
                    </a:lnTo>
                    <a:lnTo>
                      <a:pt x="544" y="57"/>
                    </a:lnTo>
                    <a:lnTo>
                      <a:pt x="559" y="29"/>
                    </a:lnTo>
                    <a:lnTo>
                      <a:pt x="564" y="33"/>
                    </a:lnTo>
                    <a:lnTo>
                      <a:pt x="570" y="29"/>
                    </a:lnTo>
                    <a:lnTo>
                      <a:pt x="570" y="33"/>
                    </a:lnTo>
                    <a:lnTo>
                      <a:pt x="576" y="52"/>
                    </a:lnTo>
                    <a:lnTo>
                      <a:pt x="580" y="57"/>
                    </a:lnTo>
                    <a:lnTo>
                      <a:pt x="580" y="61"/>
                    </a:lnTo>
                    <a:lnTo>
                      <a:pt x="576" y="70"/>
                    </a:lnTo>
                    <a:lnTo>
                      <a:pt x="564" y="70"/>
                    </a:lnTo>
                    <a:lnTo>
                      <a:pt x="538" y="90"/>
                    </a:lnTo>
                    <a:lnTo>
                      <a:pt x="544" y="104"/>
                    </a:lnTo>
                    <a:lnTo>
                      <a:pt x="549" y="99"/>
                    </a:lnTo>
                    <a:lnTo>
                      <a:pt x="549" y="109"/>
                    </a:lnTo>
                    <a:lnTo>
                      <a:pt x="532" y="104"/>
                    </a:lnTo>
                    <a:lnTo>
                      <a:pt x="517" y="109"/>
                    </a:lnTo>
                    <a:lnTo>
                      <a:pt x="511" y="113"/>
                    </a:lnTo>
                    <a:lnTo>
                      <a:pt x="505" y="137"/>
                    </a:lnTo>
                    <a:lnTo>
                      <a:pt x="501" y="133"/>
                    </a:lnTo>
                    <a:lnTo>
                      <a:pt x="501" y="137"/>
                    </a:lnTo>
                    <a:lnTo>
                      <a:pt x="495" y="156"/>
                    </a:lnTo>
                    <a:lnTo>
                      <a:pt x="495" y="146"/>
                    </a:lnTo>
                    <a:lnTo>
                      <a:pt x="484" y="137"/>
                    </a:lnTo>
                    <a:lnTo>
                      <a:pt x="484" y="128"/>
                    </a:lnTo>
                    <a:lnTo>
                      <a:pt x="479" y="137"/>
                    </a:lnTo>
                    <a:lnTo>
                      <a:pt x="484" y="156"/>
                    </a:lnTo>
                    <a:lnTo>
                      <a:pt x="495" y="175"/>
                    </a:lnTo>
                    <a:lnTo>
                      <a:pt x="484" y="184"/>
                    </a:lnTo>
                    <a:lnTo>
                      <a:pt x="464" y="198"/>
                    </a:lnTo>
                    <a:lnTo>
                      <a:pt x="442" y="213"/>
                    </a:lnTo>
                    <a:lnTo>
                      <a:pt x="437" y="226"/>
                    </a:lnTo>
                    <a:lnTo>
                      <a:pt x="447" y="264"/>
                    </a:lnTo>
                    <a:lnTo>
                      <a:pt x="447" y="283"/>
                    </a:lnTo>
                    <a:lnTo>
                      <a:pt x="442" y="283"/>
                    </a:lnTo>
                    <a:lnTo>
                      <a:pt x="437" y="279"/>
                    </a:lnTo>
                    <a:lnTo>
                      <a:pt x="420" y="264"/>
                    </a:lnTo>
                    <a:lnTo>
                      <a:pt x="420" y="241"/>
                    </a:lnTo>
                    <a:lnTo>
                      <a:pt x="410" y="231"/>
                    </a:lnTo>
                    <a:lnTo>
                      <a:pt x="399" y="236"/>
                    </a:lnTo>
                    <a:lnTo>
                      <a:pt x="399" y="231"/>
                    </a:lnTo>
                    <a:lnTo>
                      <a:pt x="362" y="231"/>
                    </a:lnTo>
                    <a:lnTo>
                      <a:pt x="352" y="236"/>
                    </a:lnTo>
                    <a:lnTo>
                      <a:pt x="362" y="241"/>
                    </a:lnTo>
                    <a:lnTo>
                      <a:pt x="341" y="241"/>
                    </a:lnTo>
                    <a:lnTo>
                      <a:pt x="335" y="236"/>
                    </a:lnTo>
                    <a:lnTo>
                      <a:pt x="314" y="236"/>
                    </a:lnTo>
                    <a:lnTo>
                      <a:pt x="304" y="241"/>
                    </a:lnTo>
                    <a:lnTo>
                      <a:pt x="277" y="259"/>
                    </a:lnTo>
                    <a:lnTo>
                      <a:pt x="277" y="279"/>
                    </a:lnTo>
                    <a:lnTo>
                      <a:pt x="256" y="274"/>
                    </a:lnTo>
                    <a:lnTo>
                      <a:pt x="235" y="236"/>
                    </a:lnTo>
                    <a:lnTo>
                      <a:pt x="224" y="236"/>
                    </a:lnTo>
                    <a:lnTo>
                      <a:pt x="218" y="241"/>
                    </a:lnTo>
                    <a:lnTo>
                      <a:pt x="213" y="241"/>
                    </a:lnTo>
                    <a:lnTo>
                      <a:pt x="202" y="236"/>
                    </a:lnTo>
                    <a:lnTo>
                      <a:pt x="202" y="226"/>
                    </a:lnTo>
                    <a:lnTo>
                      <a:pt x="187" y="213"/>
                    </a:lnTo>
                    <a:lnTo>
                      <a:pt x="133" y="222"/>
                    </a:lnTo>
                    <a:lnTo>
                      <a:pt x="96" y="207"/>
                    </a:lnTo>
                    <a:lnTo>
                      <a:pt x="80" y="207"/>
                    </a:lnTo>
                    <a:lnTo>
                      <a:pt x="70" y="198"/>
                    </a:lnTo>
                    <a:lnTo>
                      <a:pt x="65" y="198"/>
                    </a:lnTo>
                    <a:lnTo>
                      <a:pt x="65" y="189"/>
                    </a:lnTo>
                    <a:lnTo>
                      <a:pt x="38" y="184"/>
                    </a:lnTo>
                    <a:lnTo>
                      <a:pt x="38" y="179"/>
                    </a:lnTo>
                    <a:lnTo>
                      <a:pt x="27" y="166"/>
                    </a:lnTo>
                    <a:lnTo>
                      <a:pt x="27" y="156"/>
                    </a:lnTo>
                    <a:lnTo>
                      <a:pt x="21" y="156"/>
                    </a:lnTo>
                    <a:lnTo>
                      <a:pt x="21" y="151"/>
                    </a:lnTo>
                    <a:lnTo>
                      <a:pt x="27" y="151"/>
                    </a:lnTo>
                    <a:lnTo>
                      <a:pt x="27" y="146"/>
                    </a:lnTo>
                    <a:lnTo>
                      <a:pt x="16" y="146"/>
                    </a:lnTo>
                    <a:lnTo>
                      <a:pt x="21" y="146"/>
                    </a:lnTo>
                    <a:lnTo>
                      <a:pt x="5" y="133"/>
                    </a:lnTo>
                    <a:lnTo>
                      <a:pt x="5" y="128"/>
                    </a:lnTo>
                    <a:lnTo>
                      <a:pt x="0" y="123"/>
                    </a:lnTo>
                    <a:lnTo>
                      <a:pt x="5" y="104"/>
                    </a:lnTo>
                    <a:lnTo>
                      <a:pt x="0" y="85"/>
                    </a:lnTo>
                    <a:lnTo>
                      <a:pt x="5" y="42"/>
                    </a:lnTo>
                    <a:lnTo>
                      <a:pt x="0" y="14"/>
                    </a:lnTo>
                    <a:lnTo>
                      <a:pt x="16" y="14"/>
                    </a:lnTo>
                    <a:lnTo>
                      <a:pt x="16" y="29"/>
                    </a:lnTo>
                    <a:lnTo>
                      <a:pt x="21" y="29"/>
                    </a:lnTo>
                    <a:lnTo>
                      <a:pt x="21" y="5"/>
                    </a:lnTo>
                    <a:close/>
                  </a:path>
                </a:pathLst>
              </a:custGeom>
              <a:grpFill/>
              <a:ln w="9525">
                <a:solidFill>
                  <a:schemeClr val="bg1"/>
                </a:solidFill>
                <a:round/>
                <a:headEnd/>
                <a:tailEnd/>
              </a:ln>
            </p:spPr>
            <p:txBody>
              <a:bodyPr/>
              <a:lstStyle/>
              <a:p>
                <a:endParaRPr lang="it-IT"/>
              </a:p>
            </p:txBody>
          </p:sp>
          <p:sp>
            <p:nvSpPr>
              <p:cNvPr id="6624" name="Freeform 1716"/>
              <p:cNvSpPr>
                <a:spLocks/>
              </p:cNvSpPr>
              <p:nvPr/>
            </p:nvSpPr>
            <p:spPr bwMode="auto">
              <a:xfrm>
                <a:off x="1743" y="2013"/>
                <a:ext cx="580" cy="283"/>
              </a:xfrm>
              <a:custGeom>
                <a:avLst/>
                <a:gdLst/>
                <a:ahLst/>
                <a:cxnLst>
                  <a:cxn ang="0">
                    <a:pos x="304" y="0"/>
                  </a:cxn>
                  <a:cxn ang="0">
                    <a:pos x="335" y="24"/>
                  </a:cxn>
                  <a:cxn ang="0">
                    <a:pos x="341" y="33"/>
                  </a:cxn>
                  <a:cxn ang="0">
                    <a:pos x="367" y="38"/>
                  </a:cxn>
                  <a:cxn ang="0">
                    <a:pos x="399" y="38"/>
                  </a:cxn>
                  <a:cxn ang="0">
                    <a:pos x="410" y="52"/>
                  </a:cxn>
                  <a:cxn ang="0">
                    <a:pos x="378" y="61"/>
                  </a:cxn>
                  <a:cxn ang="0">
                    <a:pos x="374" y="104"/>
                  </a:cxn>
                  <a:cxn ang="0">
                    <a:pos x="384" y="76"/>
                  </a:cxn>
                  <a:cxn ang="0">
                    <a:pos x="399" y="52"/>
                  </a:cxn>
                  <a:cxn ang="0">
                    <a:pos x="410" y="81"/>
                  </a:cxn>
                  <a:cxn ang="0">
                    <a:pos x="432" y="85"/>
                  </a:cxn>
                  <a:cxn ang="0">
                    <a:pos x="437" y="104"/>
                  </a:cxn>
                  <a:cxn ang="0">
                    <a:pos x="484" y="81"/>
                  </a:cxn>
                  <a:cxn ang="0">
                    <a:pos x="532" y="61"/>
                  </a:cxn>
                  <a:cxn ang="0">
                    <a:pos x="564" y="33"/>
                  </a:cxn>
                  <a:cxn ang="0">
                    <a:pos x="576" y="52"/>
                  </a:cxn>
                  <a:cxn ang="0">
                    <a:pos x="576" y="70"/>
                  </a:cxn>
                  <a:cxn ang="0">
                    <a:pos x="544" y="104"/>
                  </a:cxn>
                  <a:cxn ang="0">
                    <a:pos x="532" y="104"/>
                  </a:cxn>
                  <a:cxn ang="0">
                    <a:pos x="505" y="137"/>
                  </a:cxn>
                  <a:cxn ang="0">
                    <a:pos x="495" y="156"/>
                  </a:cxn>
                  <a:cxn ang="0">
                    <a:pos x="484" y="128"/>
                  </a:cxn>
                  <a:cxn ang="0">
                    <a:pos x="495" y="175"/>
                  </a:cxn>
                  <a:cxn ang="0">
                    <a:pos x="442" y="213"/>
                  </a:cxn>
                  <a:cxn ang="0">
                    <a:pos x="447" y="283"/>
                  </a:cxn>
                  <a:cxn ang="0">
                    <a:pos x="420" y="264"/>
                  </a:cxn>
                  <a:cxn ang="0">
                    <a:pos x="399" y="236"/>
                  </a:cxn>
                  <a:cxn ang="0">
                    <a:pos x="352" y="236"/>
                  </a:cxn>
                  <a:cxn ang="0">
                    <a:pos x="335" y="236"/>
                  </a:cxn>
                  <a:cxn ang="0">
                    <a:pos x="277" y="259"/>
                  </a:cxn>
                  <a:cxn ang="0">
                    <a:pos x="235" y="236"/>
                  </a:cxn>
                  <a:cxn ang="0">
                    <a:pos x="213" y="241"/>
                  </a:cxn>
                  <a:cxn ang="0">
                    <a:pos x="187" y="213"/>
                  </a:cxn>
                  <a:cxn ang="0">
                    <a:pos x="80" y="207"/>
                  </a:cxn>
                  <a:cxn ang="0">
                    <a:pos x="65" y="189"/>
                  </a:cxn>
                  <a:cxn ang="0">
                    <a:pos x="27" y="166"/>
                  </a:cxn>
                  <a:cxn ang="0">
                    <a:pos x="21" y="151"/>
                  </a:cxn>
                  <a:cxn ang="0">
                    <a:pos x="16" y="146"/>
                  </a:cxn>
                  <a:cxn ang="0">
                    <a:pos x="5" y="128"/>
                  </a:cxn>
                  <a:cxn ang="0">
                    <a:pos x="0" y="85"/>
                  </a:cxn>
                  <a:cxn ang="0">
                    <a:pos x="16" y="14"/>
                  </a:cxn>
                  <a:cxn ang="0">
                    <a:pos x="21" y="5"/>
                  </a:cxn>
                </a:cxnLst>
                <a:rect l="0" t="0" r="r" b="b"/>
                <a:pathLst>
                  <a:path w="580" h="283">
                    <a:moveTo>
                      <a:pt x="21" y="5"/>
                    </a:moveTo>
                    <a:lnTo>
                      <a:pt x="299" y="5"/>
                    </a:lnTo>
                    <a:lnTo>
                      <a:pt x="304" y="0"/>
                    </a:lnTo>
                    <a:lnTo>
                      <a:pt x="309" y="10"/>
                    </a:lnTo>
                    <a:lnTo>
                      <a:pt x="320" y="10"/>
                    </a:lnTo>
                    <a:lnTo>
                      <a:pt x="335" y="24"/>
                    </a:lnTo>
                    <a:lnTo>
                      <a:pt x="352" y="24"/>
                    </a:lnTo>
                    <a:lnTo>
                      <a:pt x="330" y="38"/>
                    </a:lnTo>
                    <a:lnTo>
                      <a:pt x="341" y="33"/>
                    </a:lnTo>
                    <a:lnTo>
                      <a:pt x="347" y="38"/>
                    </a:lnTo>
                    <a:lnTo>
                      <a:pt x="367" y="33"/>
                    </a:lnTo>
                    <a:lnTo>
                      <a:pt x="367" y="38"/>
                    </a:lnTo>
                    <a:lnTo>
                      <a:pt x="374" y="33"/>
                    </a:lnTo>
                    <a:lnTo>
                      <a:pt x="378" y="38"/>
                    </a:lnTo>
                    <a:lnTo>
                      <a:pt x="399" y="38"/>
                    </a:lnTo>
                    <a:lnTo>
                      <a:pt x="405" y="38"/>
                    </a:lnTo>
                    <a:lnTo>
                      <a:pt x="410" y="42"/>
                    </a:lnTo>
                    <a:lnTo>
                      <a:pt x="410" y="52"/>
                    </a:lnTo>
                    <a:lnTo>
                      <a:pt x="378" y="52"/>
                    </a:lnTo>
                    <a:lnTo>
                      <a:pt x="374" y="70"/>
                    </a:lnTo>
                    <a:lnTo>
                      <a:pt x="378" y="61"/>
                    </a:lnTo>
                    <a:lnTo>
                      <a:pt x="374" y="85"/>
                    </a:lnTo>
                    <a:lnTo>
                      <a:pt x="374" y="99"/>
                    </a:lnTo>
                    <a:lnTo>
                      <a:pt x="374" y="104"/>
                    </a:lnTo>
                    <a:lnTo>
                      <a:pt x="378" y="104"/>
                    </a:lnTo>
                    <a:lnTo>
                      <a:pt x="384" y="99"/>
                    </a:lnTo>
                    <a:lnTo>
                      <a:pt x="384" y="76"/>
                    </a:lnTo>
                    <a:lnTo>
                      <a:pt x="394" y="61"/>
                    </a:lnTo>
                    <a:lnTo>
                      <a:pt x="399" y="57"/>
                    </a:lnTo>
                    <a:lnTo>
                      <a:pt x="399" y="52"/>
                    </a:lnTo>
                    <a:lnTo>
                      <a:pt x="416" y="57"/>
                    </a:lnTo>
                    <a:lnTo>
                      <a:pt x="416" y="70"/>
                    </a:lnTo>
                    <a:lnTo>
                      <a:pt x="410" y="81"/>
                    </a:lnTo>
                    <a:lnTo>
                      <a:pt x="420" y="76"/>
                    </a:lnTo>
                    <a:lnTo>
                      <a:pt x="420" y="85"/>
                    </a:lnTo>
                    <a:lnTo>
                      <a:pt x="432" y="85"/>
                    </a:lnTo>
                    <a:lnTo>
                      <a:pt x="416" y="104"/>
                    </a:lnTo>
                    <a:lnTo>
                      <a:pt x="420" y="104"/>
                    </a:lnTo>
                    <a:lnTo>
                      <a:pt x="437" y="104"/>
                    </a:lnTo>
                    <a:lnTo>
                      <a:pt x="464" y="85"/>
                    </a:lnTo>
                    <a:lnTo>
                      <a:pt x="464" y="81"/>
                    </a:lnTo>
                    <a:lnTo>
                      <a:pt x="484" y="81"/>
                    </a:lnTo>
                    <a:lnTo>
                      <a:pt x="484" y="70"/>
                    </a:lnTo>
                    <a:lnTo>
                      <a:pt x="501" y="61"/>
                    </a:lnTo>
                    <a:lnTo>
                      <a:pt x="532" y="61"/>
                    </a:lnTo>
                    <a:lnTo>
                      <a:pt x="544" y="57"/>
                    </a:lnTo>
                    <a:lnTo>
                      <a:pt x="559" y="29"/>
                    </a:lnTo>
                    <a:lnTo>
                      <a:pt x="564" y="33"/>
                    </a:lnTo>
                    <a:lnTo>
                      <a:pt x="570" y="29"/>
                    </a:lnTo>
                    <a:lnTo>
                      <a:pt x="570" y="33"/>
                    </a:lnTo>
                    <a:lnTo>
                      <a:pt x="576" y="52"/>
                    </a:lnTo>
                    <a:lnTo>
                      <a:pt x="580" y="57"/>
                    </a:lnTo>
                    <a:lnTo>
                      <a:pt x="580" y="61"/>
                    </a:lnTo>
                    <a:lnTo>
                      <a:pt x="576" y="70"/>
                    </a:lnTo>
                    <a:lnTo>
                      <a:pt x="564" y="70"/>
                    </a:lnTo>
                    <a:lnTo>
                      <a:pt x="538" y="90"/>
                    </a:lnTo>
                    <a:lnTo>
                      <a:pt x="544" y="104"/>
                    </a:lnTo>
                    <a:lnTo>
                      <a:pt x="549" y="99"/>
                    </a:lnTo>
                    <a:lnTo>
                      <a:pt x="549" y="109"/>
                    </a:lnTo>
                    <a:lnTo>
                      <a:pt x="532" y="104"/>
                    </a:lnTo>
                    <a:lnTo>
                      <a:pt x="517" y="109"/>
                    </a:lnTo>
                    <a:lnTo>
                      <a:pt x="511" y="113"/>
                    </a:lnTo>
                    <a:lnTo>
                      <a:pt x="505" y="137"/>
                    </a:lnTo>
                    <a:lnTo>
                      <a:pt x="501" y="133"/>
                    </a:lnTo>
                    <a:lnTo>
                      <a:pt x="501" y="137"/>
                    </a:lnTo>
                    <a:lnTo>
                      <a:pt x="495" y="156"/>
                    </a:lnTo>
                    <a:lnTo>
                      <a:pt x="495" y="146"/>
                    </a:lnTo>
                    <a:lnTo>
                      <a:pt x="484" y="137"/>
                    </a:lnTo>
                    <a:lnTo>
                      <a:pt x="484" y="128"/>
                    </a:lnTo>
                    <a:lnTo>
                      <a:pt x="479" y="137"/>
                    </a:lnTo>
                    <a:lnTo>
                      <a:pt x="484" y="156"/>
                    </a:lnTo>
                    <a:lnTo>
                      <a:pt x="495" y="175"/>
                    </a:lnTo>
                    <a:lnTo>
                      <a:pt x="484" y="184"/>
                    </a:lnTo>
                    <a:lnTo>
                      <a:pt x="464" y="198"/>
                    </a:lnTo>
                    <a:lnTo>
                      <a:pt x="442" y="213"/>
                    </a:lnTo>
                    <a:lnTo>
                      <a:pt x="437" y="226"/>
                    </a:lnTo>
                    <a:lnTo>
                      <a:pt x="447" y="264"/>
                    </a:lnTo>
                    <a:lnTo>
                      <a:pt x="447" y="283"/>
                    </a:lnTo>
                    <a:lnTo>
                      <a:pt x="442" y="283"/>
                    </a:lnTo>
                    <a:lnTo>
                      <a:pt x="437" y="279"/>
                    </a:lnTo>
                    <a:lnTo>
                      <a:pt x="420" y="264"/>
                    </a:lnTo>
                    <a:lnTo>
                      <a:pt x="420" y="241"/>
                    </a:lnTo>
                    <a:lnTo>
                      <a:pt x="410" y="231"/>
                    </a:lnTo>
                    <a:lnTo>
                      <a:pt x="399" y="236"/>
                    </a:lnTo>
                    <a:lnTo>
                      <a:pt x="399" y="231"/>
                    </a:lnTo>
                    <a:lnTo>
                      <a:pt x="362" y="231"/>
                    </a:lnTo>
                    <a:lnTo>
                      <a:pt x="352" y="236"/>
                    </a:lnTo>
                    <a:lnTo>
                      <a:pt x="362" y="241"/>
                    </a:lnTo>
                    <a:lnTo>
                      <a:pt x="341" y="241"/>
                    </a:lnTo>
                    <a:lnTo>
                      <a:pt x="335" y="236"/>
                    </a:lnTo>
                    <a:lnTo>
                      <a:pt x="314" y="236"/>
                    </a:lnTo>
                    <a:lnTo>
                      <a:pt x="304" y="241"/>
                    </a:lnTo>
                    <a:lnTo>
                      <a:pt x="277" y="259"/>
                    </a:lnTo>
                    <a:lnTo>
                      <a:pt x="277" y="279"/>
                    </a:lnTo>
                    <a:lnTo>
                      <a:pt x="256" y="274"/>
                    </a:lnTo>
                    <a:lnTo>
                      <a:pt x="235" y="236"/>
                    </a:lnTo>
                    <a:lnTo>
                      <a:pt x="224" y="236"/>
                    </a:lnTo>
                    <a:lnTo>
                      <a:pt x="218" y="241"/>
                    </a:lnTo>
                    <a:lnTo>
                      <a:pt x="213" y="241"/>
                    </a:lnTo>
                    <a:lnTo>
                      <a:pt x="202" y="236"/>
                    </a:lnTo>
                    <a:lnTo>
                      <a:pt x="202" y="226"/>
                    </a:lnTo>
                    <a:lnTo>
                      <a:pt x="187" y="213"/>
                    </a:lnTo>
                    <a:lnTo>
                      <a:pt x="133" y="222"/>
                    </a:lnTo>
                    <a:lnTo>
                      <a:pt x="96" y="207"/>
                    </a:lnTo>
                    <a:lnTo>
                      <a:pt x="80" y="207"/>
                    </a:lnTo>
                    <a:lnTo>
                      <a:pt x="70" y="198"/>
                    </a:lnTo>
                    <a:lnTo>
                      <a:pt x="65" y="198"/>
                    </a:lnTo>
                    <a:lnTo>
                      <a:pt x="65" y="189"/>
                    </a:lnTo>
                    <a:lnTo>
                      <a:pt x="38" y="184"/>
                    </a:lnTo>
                    <a:lnTo>
                      <a:pt x="38" y="179"/>
                    </a:lnTo>
                    <a:lnTo>
                      <a:pt x="27" y="166"/>
                    </a:lnTo>
                    <a:lnTo>
                      <a:pt x="27" y="156"/>
                    </a:lnTo>
                    <a:lnTo>
                      <a:pt x="21" y="156"/>
                    </a:lnTo>
                    <a:lnTo>
                      <a:pt x="21" y="151"/>
                    </a:lnTo>
                    <a:lnTo>
                      <a:pt x="27" y="151"/>
                    </a:lnTo>
                    <a:lnTo>
                      <a:pt x="27" y="146"/>
                    </a:lnTo>
                    <a:lnTo>
                      <a:pt x="16" y="146"/>
                    </a:lnTo>
                    <a:lnTo>
                      <a:pt x="21" y="146"/>
                    </a:lnTo>
                    <a:lnTo>
                      <a:pt x="5" y="133"/>
                    </a:lnTo>
                    <a:lnTo>
                      <a:pt x="5" y="128"/>
                    </a:lnTo>
                    <a:lnTo>
                      <a:pt x="0" y="123"/>
                    </a:lnTo>
                    <a:lnTo>
                      <a:pt x="5" y="104"/>
                    </a:lnTo>
                    <a:lnTo>
                      <a:pt x="0" y="85"/>
                    </a:lnTo>
                    <a:lnTo>
                      <a:pt x="5" y="42"/>
                    </a:lnTo>
                    <a:lnTo>
                      <a:pt x="0" y="14"/>
                    </a:lnTo>
                    <a:lnTo>
                      <a:pt x="16" y="14"/>
                    </a:lnTo>
                    <a:lnTo>
                      <a:pt x="16" y="29"/>
                    </a:lnTo>
                    <a:lnTo>
                      <a:pt x="21" y="29"/>
                    </a:lnTo>
                    <a:lnTo>
                      <a:pt x="21" y="5"/>
                    </a:lnTo>
                    <a:close/>
                  </a:path>
                </a:pathLst>
              </a:custGeom>
              <a:grpFill/>
              <a:ln w="4763" cap="rnd">
                <a:solidFill>
                  <a:schemeClr val="bg1"/>
                </a:solidFill>
                <a:prstDash val="solid"/>
                <a:round/>
                <a:headEnd/>
                <a:tailEnd/>
              </a:ln>
            </p:spPr>
            <p:txBody>
              <a:bodyPr/>
              <a:lstStyle/>
              <a:p>
                <a:endParaRPr lang="it-IT"/>
              </a:p>
            </p:txBody>
          </p:sp>
        </p:grpSp>
        <p:grpSp>
          <p:nvGrpSpPr>
            <p:cNvPr id="4754" name="Group 1720"/>
            <p:cNvGrpSpPr>
              <a:grpSpLocks/>
            </p:cNvGrpSpPr>
            <p:nvPr/>
          </p:nvGrpSpPr>
          <p:grpSpPr bwMode="auto">
            <a:xfrm>
              <a:off x="2630661" y="4620833"/>
              <a:ext cx="972887" cy="424749"/>
              <a:chOff x="1743" y="2013"/>
              <a:chExt cx="580" cy="283"/>
            </a:xfrm>
            <a:solidFill>
              <a:schemeClr val="bg1">
                <a:lumMod val="75000"/>
              </a:schemeClr>
            </a:solidFill>
          </p:grpSpPr>
          <p:sp>
            <p:nvSpPr>
              <p:cNvPr id="6621" name="Freeform 1718"/>
              <p:cNvSpPr>
                <a:spLocks/>
              </p:cNvSpPr>
              <p:nvPr/>
            </p:nvSpPr>
            <p:spPr bwMode="auto">
              <a:xfrm>
                <a:off x="1743" y="2013"/>
                <a:ext cx="580" cy="283"/>
              </a:xfrm>
              <a:custGeom>
                <a:avLst/>
                <a:gdLst/>
                <a:ahLst/>
                <a:cxnLst>
                  <a:cxn ang="0">
                    <a:pos x="304" y="0"/>
                  </a:cxn>
                  <a:cxn ang="0">
                    <a:pos x="335" y="24"/>
                  </a:cxn>
                  <a:cxn ang="0">
                    <a:pos x="341" y="33"/>
                  </a:cxn>
                  <a:cxn ang="0">
                    <a:pos x="367" y="38"/>
                  </a:cxn>
                  <a:cxn ang="0">
                    <a:pos x="399" y="38"/>
                  </a:cxn>
                  <a:cxn ang="0">
                    <a:pos x="410" y="52"/>
                  </a:cxn>
                  <a:cxn ang="0">
                    <a:pos x="378" y="61"/>
                  </a:cxn>
                  <a:cxn ang="0">
                    <a:pos x="374" y="104"/>
                  </a:cxn>
                  <a:cxn ang="0">
                    <a:pos x="384" y="76"/>
                  </a:cxn>
                  <a:cxn ang="0">
                    <a:pos x="399" y="52"/>
                  </a:cxn>
                  <a:cxn ang="0">
                    <a:pos x="410" y="81"/>
                  </a:cxn>
                  <a:cxn ang="0">
                    <a:pos x="432" y="85"/>
                  </a:cxn>
                  <a:cxn ang="0">
                    <a:pos x="437" y="104"/>
                  </a:cxn>
                  <a:cxn ang="0">
                    <a:pos x="484" y="81"/>
                  </a:cxn>
                  <a:cxn ang="0">
                    <a:pos x="532" y="61"/>
                  </a:cxn>
                  <a:cxn ang="0">
                    <a:pos x="564" y="33"/>
                  </a:cxn>
                  <a:cxn ang="0">
                    <a:pos x="576" y="52"/>
                  </a:cxn>
                  <a:cxn ang="0">
                    <a:pos x="576" y="70"/>
                  </a:cxn>
                  <a:cxn ang="0">
                    <a:pos x="544" y="104"/>
                  </a:cxn>
                  <a:cxn ang="0">
                    <a:pos x="532" y="104"/>
                  </a:cxn>
                  <a:cxn ang="0">
                    <a:pos x="505" y="137"/>
                  </a:cxn>
                  <a:cxn ang="0">
                    <a:pos x="495" y="156"/>
                  </a:cxn>
                  <a:cxn ang="0">
                    <a:pos x="484" y="128"/>
                  </a:cxn>
                  <a:cxn ang="0">
                    <a:pos x="495" y="175"/>
                  </a:cxn>
                  <a:cxn ang="0">
                    <a:pos x="442" y="213"/>
                  </a:cxn>
                  <a:cxn ang="0">
                    <a:pos x="447" y="283"/>
                  </a:cxn>
                  <a:cxn ang="0">
                    <a:pos x="420" y="264"/>
                  </a:cxn>
                  <a:cxn ang="0">
                    <a:pos x="399" y="236"/>
                  </a:cxn>
                  <a:cxn ang="0">
                    <a:pos x="352" y="236"/>
                  </a:cxn>
                  <a:cxn ang="0">
                    <a:pos x="335" y="236"/>
                  </a:cxn>
                  <a:cxn ang="0">
                    <a:pos x="277" y="259"/>
                  </a:cxn>
                  <a:cxn ang="0">
                    <a:pos x="235" y="236"/>
                  </a:cxn>
                  <a:cxn ang="0">
                    <a:pos x="213" y="241"/>
                  </a:cxn>
                  <a:cxn ang="0">
                    <a:pos x="187" y="213"/>
                  </a:cxn>
                  <a:cxn ang="0">
                    <a:pos x="80" y="207"/>
                  </a:cxn>
                  <a:cxn ang="0">
                    <a:pos x="65" y="189"/>
                  </a:cxn>
                  <a:cxn ang="0">
                    <a:pos x="27" y="166"/>
                  </a:cxn>
                  <a:cxn ang="0">
                    <a:pos x="21" y="151"/>
                  </a:cxn>
                  <a:cxn ang="0">
                    <a:pos x="16" y="146"/>
                  </a:cxn>
                  <a:cxn ang="0">
                    <a:pos x="5" y="128"/>
                  </a:cxn>
                  <a:cxn ang="0">
                    <a:pos x="0" y="85"/>
                  </a:cxn>
                  <a:cxn ang="0">
                    <a:pos x="16" y="14"/>
                  </a:cxn>
                  <a:cxn ang="0">
                    <a:pos x="21" y="5"/>
                  </a:cxn>
                </a:cxnLst>
                <a:rect l="0" t="0" r="r" b="b"/>
                <a:pathLst>
                  <a:path w="580" h="283">
                    <a:moveTo>
                      <a:pt x="21" y="5"/>
                    </a:moveTo>
                    <a:lnTo>
                      <a:pt x="299" y="5"/>
                    </a:lnTo>
                    <a:lnTo>
                      <a:pt x="304" y="0"/>
                    </a:lnTo>
                    <a:lnTo>
                      <a:pt x="309" y="10"/>
                    </a:lnTo>
                    <a:lnTo>
                      <a:pt x="320" y="10"/>
                    </a:lnTo>
                    <a:lnTo>
                      <a:pt x="335" y="24"/>
                    </a:lnTo>
                    <a:lnTo>
                      <a:pt x="352" y="24"/>
                    </a:lnTo>
                    <a:lnTo>
                      <a:pt x="330" y="38"/>
                    </a:lnTo>
                    <a:lnTo>
                      <a:pt x="341" y="33"/>
                    </a:lnTo>
                    <a:lnTo>
                      <a:pt x="347" y="38"/>
                    </a:lnTo>
                    <a:lnTo>
                      <a:pt x="367" y="33"/>
                    </a:lnTo>
                    <a:lnTo>
                      <a:pt x="367" y="38"/>
                    </a:lnTo>
                    <a:lnTo>
                      <a:pt x="374" y="33"/>
                    </a:lnTo>
                    <a:lnTo>
                      <a:pt x="378" y="38"/>
                    </a:lnTo>
                    <a:lnTo>
                      <a:pt x="399" y="38"/>
                    </a:lnTo>
                    <a:lnTo>
                      <a:pt x="405" y="38"/>
                    </a:lnTo>
                    <a:lnTo>
                      <a:pt x="410" y="42"/>
                    </a:lnTo>
                    <a:lnTo>
                      <a:pt x="410" y="52"/>
                    </a:lnTo>
                    <a:lnTo>
                      <a:pt x="378" y="52"/>
                    </a:lnTo>
                    <a:lnTo>
                      <a:pt x="374" y="70"/>
                    </a:lnTo>
                    <a:lnTo>
                      <a:pt x="378" y="61"/>
                    </a:lnTo>
                    <a:lnTo>
                      <a:pt x="374" y="85"/>
                    </a:lnTo>
                    <a:lnTo>
                      <a:pt x="374" y="99"/>
                    </a:lnTo>
                    <a:lnTo>
                      <a:pt x="374" y="104"/>
                    </a:lnTo>
                    <a:lnTo>
                      <a:pt x="378" y="104"/>
                    </a:lnTo>
                    <a:lnTo>
                      <a:pt x="384" y="99"/>
                    </a:lnTo>
                    <a:lnTo>
                      <a:pt x="384" y="76"/>
                    </a:lnTo>
                    <a:lnTo>
                      <a:pt x="394" y="61"/>
                    </a:lnTo>
                    <a:lnTo>
                      <a:pt x="399" y="57"/>
                    </a:lnTo>
                    <a:lnTo>
                      <a:pt x="399" y="52"/>
                    </a:lnTo>
                    <a:lnTo>
                      <a:pt x="416" y="57"/>
                    </a:lnTo>
                    <a:lnTo>
                      <a:pt x="416" y="70"/>
                    </a:lnTo>
                    <a:lnTo>
                      <a:pt x="410" y="81"/>
                    </a:lnTo>
                    <a:lnTo>
                      <a:pt x="420" y="76"/>
                    </a:lnTo>
                    <a:lnTo>
                      <a:pt x="420" y="85"/>
                    </a:lnTo>
                    <a:lnTo>
                      <a:pt x="432" y="85"/>
                    </a:lnTo>
                    <a:lnTo>
                      <a:pt x="416" y="104"/>
                    </a:lnTo>
                    <a:lnTo>
                      <a:pt x="420" y="104"/>
                    </a:lnTo>
                    <a:lnTo>
                      <a:pt x="437" y="104"/>
                    </a:lnTo>
                    <a:lnTo>
                      <a:pt x="464" y="85"/>
                    </a:lnTo>
                    <a:lnTo>
                      <a:pt x="464" y="81"/>
                    </a:lnTo>
                    <a:lnTo>
                      <a:pt x="484" y="81"/>
                    </a:lnTo>
                    <a:lnTo>
                      <a:pt x="484" y="70"/>
                    </a:lnTo>
                    <a:lnTo>
                      <a:pt x="501" y="61"/>
                    </a:lnTo>
                    <a:lnTo>
                      <a:pt x="532" y="61"/>
                    </a:lnTo>
                    <a:lnTo>
                      <a:pt x="544" y="57"/>
                    </a:lnTo>
                    <a:lnTo>
                      <a:pt x="559" y="29"/>
                    </a:lnTo>
                    <a:lnTo>
                      <a:pt x="564" y="33"/>
                    </a:lnTo>
                    <a:lnTo>
                      <a:pt x="570" y="29"/>
                    </a:lnTo>
                    <a:lnTo>
                      <a:pt x="570" y="33"/>
                    </a:lnTo>
                    <a:lnTo>
                      <a:pt x="576" y="52"/>
                    </a:lnTo>
                    <a:lnTo>
                      <a:pt x="580" y="57"/>
                    </a:lnTo>
                    <a:lnTo>
                      <a:pt x="580" y="61"/>
                    </a:lnTo>
                    <a:lnTo>
                      <a:pt x="576" y="70"/>
                    </a:lnTo>
                    <a:lnTo>
                      <a:pt x="564" y="70"/>
                    </a:lnTo>
                    <a:lnTo>
                      <a:pt x="538" y="90"/>
                    </a:lnTo>
                    <a:lnTo>
                      <a:pt x="544" y="104"/>
                    </a:lnTo>
                    <a:lnTo>
                      <a:pt x="549" y="99"/>
                    </a:lnTo>
                    <a:lnTo>
                      <a:pt x="549" y="109"/>
                    </a:lnTo>
                    <a:lnTo>
                      <a:pt x="532" y="104"/>
                    </a:lnTo>
                    <a:lnTo>
                      <a:pt x="517" y="109"/>
                    </a:lnTo>
                    <a:lnTo>
                      <a:pt x="511" y="113"/>
                    </a:lnTo>
                    <a:lnTo>
                      <a:pt x="505" y="137"/>
                    </a:lnTo>
                    <a:lnTo>
                      <a:pt x="501" y="133"/>
                    </a:lnTo>
                    <a:lnTo>
                      <a:pt x="501" y="137"/>
                    </a:lnTo>
                    <a:lnTo>
                      <a:pt x="495" y="156"/>
                    </a:lnTo>
                    <a:lnTo>
                      <a:pt x="495" y="146"/>
                    </a:lnTo>
                    <a:lnTo>
                      <a:pt x="484" y="137"/>
                    </a:lnTo>
                    <a:lnTo>
                      <a:pt x="484" y="128"/>
                    </a:lnTo>
                    <a:lnTo>
                      <a:pt x="479" y="137"/>
                    </a:lnTo>
                    <a:lnTo>
                      <a:pt x="484" y="156"/>
                    </a:lnTo>
                    <a:lnTo>
                      <a:pt x="495" y="175"/>
                    </a:lnTo>
                    <a:lnTo>
                      <a:pt x="484" y="184"/>
                    </a:lnTo>
                    <a:lnTo>
                      <a:pt x="464" y="198"/>
                    </a:lnTo>
                    <a:lnTo>
                      <a:pt x="442" y="213"/>
                    </a:lnTo>
                    <a:lnTo>
                      <a:pt x="437" y="226"/>
                    </a:lnTo>
                    <a:lnTo>
                      <a:pt x="447" y="264"/>
                    </a:lnTo>
                    <a:lnTo>
                      <a:pt x="447" y="283"/>
                    </a:lnTo>
                    <a:lnTo>
                      <a:pt x="442" y="283"/>
                    </a:lnTo>
                    <a:lnTo>
                      <a:pt x="437" y="279"/>
                    </a:lnTo>
                    <a:lnTo>
                      <a:pt x="420" y="264"/>
                    </a:lnTo>
                    <a:lnTo>
                      <a:pt x="420" y="241"/>
                    </a:lnTo>
                    <a:lnTo>
                      <a:pt x="410" y="231"/>
                    </a:lnTo>
                    <a:lnTo>
                      <a:pt x="399" y="236"/>
                    </a:lnTo>
                    <a:lnTo>
                      <a:pt x="399" y="231"/>
                    </a:lnTo>
                    <a:lnTo>
                      <a:pt x="362" y="231"/>
                    </a:lnTo>
                    <a:lnTo>
                      <a:pt x="352" y="236"/>
                    </a:lnTo>
                    <a:lnTo>
                      <a:pt x="362" y="241"/>
                    </a:lnTo>
                    <a:lnTo>
                      <a:pt x="341" y="241"/>
                    </a:lnTo>
                    <a:lnTo>
                      <a:pt x="335" y="236"/>
                    </a:lnTo>
                    <a:lnTo>
                      <a:pt x="314" y="236"/>
                    </a:lnTo>
                    <a:lnTo>
                      <a:pt x="304" y="241"/>
                    </a:lnTo>
                    <a:lnTo>
                      <a:pt x="277" y="259"/>
                    </a:lnTo>
                    <a:lnTo>
                      <a:pt x="277" y="279"/>
                    </a:lnTo>
                    <a:lnTo>
                      <a:pt x="256" y="274"/>
                    </a:lnTo>
                    <a:lnTo>
                      <a:pt x="235" y="236"/>
                    </a:lnTo>
                    <a:lnTo>
                      <a:pt x="224" y="236"/>
                    </a:lnTo>
                    <a:lnTo>
                      <a:pt x="218" y="241"/>
                    </a:lnTo>
                    <a:lnTo>
                      <a:pt x="213" y="241"/>
                    </a:lnTo>
                    <a:lnTo>
                      <a:pt x="202" y="236"/>
                    </a:lnTo>
                    <a:lnTo>
                      <a:pt x="202" y="226"/>
                    </a:lnTo>
                    <a:lnTo>
                      <a:pt x="187" y="213"/>
                    </a:lnTo>
                    <a:lnTo>
                      <a:pt x="133" y="222"/>
                    </a:lnTo>
                    <a:lnTo>
                      <a:pt x="96" y="207"/>
                    </a:lnTo>
                    <a:lnTo>
                      <a:pt x="80" y="207"/>
                    </a:lnTo>
                    <a:lnTo>
                      <a:pt x="70" y="198"/>
                    </a:lnTo>
                    <a:lnTo>
                      <a:pt x="65" y="198"/>
                    </a:lnTo>
                    <a:lnTo>
                      <a:pt x="65" y="189"/>
                    </a:lnTo>
                    <a:lnTo>
                      <a:pt x="38" y="184"/>
                    </a:lnTo>
                    <a:lnTo>
                      <a:pt x="38" y="179"/>
                    </a:lnTo>
                    <a:lnTo>
                      <a:pt x="27" y="166"/>
                    </a:lnTo>
                    <a:lnTo>
                      <a:pt x="27" y="156"/>
                    </a:lnTo>
                    <a:lnTo>
                      <a:pt x="21" y="156"/>
                    </a:lnTo>
                    <a:lnTo>
                      <a:pt x="21" y="151"/>
                    </a:lnTo>
                    <a:lnTo>
                      <a:pt x="27" y="151"/>
                    </a:lnTo>
                    <a:lnTo>
                      <a:pt x="27" y="146"/>
                    </a:lnTo>
                    <a:lnTo>
                      <a:pt x="16" y="146"/>
                    </a:lnTo>
                    <a:lnTo>
                      <a:pt x="21" y="146"/>
                    </a:lnTo>
                    <a:lnTo>
                      <a:pt x="5" y="133"/>
                    </a:lnTo>
                    <a:lnTo>
                      <a:pt x="5" y="128"/>
                    </a:lnTo>
                    <a:lnTo>
                      <a:pt x="0" y="123"/>
                    </a:lnTo>
                    <a:lnTo>
                      <a:pt x="5" y="104"/>
                    </a:lnTo>
                    <a:lnTo>
                      <a:pt x="0" y="85"/>
                    </a:lnTo>
                    <a:lnTo>
                      <a:pt x="5" y="42"/>
                    </a:lnTo>
                    <a:lnTo>
                      <a:pt x="0" y="14"/>
                    </a:lnTo>
                    <a:lnTo>
                      <a:pt x="16" y="14"/>
                    </a:lnTo>
                    <a:lnTo>
                      <a:pt x="16" y="29"/>
                    </a:lnTo>
                    <a:lnTo>
                      <a:pt x="21" y="29"/>
                    </a:lnTo>
                    <a:lnTo>
                      <a:pt x="21" y="5"/>
                    </a:lnTo>
                    <a:close/>
                  </a:path>
                </a:pathLst>
              </a:custGeom>
              <a:grpFill/>
              <a:ln w="9525">
                <a:solidFill>
                  <a:schemeClr val="bg1"/>
                </a:solidFill>
                <a:round/>
                <a:headEnd/>
                <a:tailEnd/>
              </a:ln>
            </p:spPr>
            <p:txBody>
              <a:bodyPr/>
              <a:lstStyle/>
              <a:p>
                <a:endParaRPr lang="it-IT"/>
              </a:p>
            </p:txBody>
          </p:sp>
          <p:sp>
            <p:nvSpPr>
              <p:cNvPr id="6622" name="Freeform 1719"/>
              <p:cNvSpPr>
                <a:spLocks/>
              </p:cNvSpPr>
              <p:nvPr/>
            </p:nvSpPr>
            <p:spPr bwMode="auto">
              <a:xfrm>
                <a:off x="1743" y="2013"/>
                <a:ext cx="580" cy="283"/>
              </a:xfrm>
              <a:custGeom>
                <a:avLst/>
                <a:gdLst/>
                <a:ahLst/>
                <a:cxnLst>
                  <a:cxn ang="0">
                    <a:pos x="304" y="0"/>
                  </a:cxn>
                  <a:cxn ang="0">
                    <a:pos x="335" y="24"/>
                  </a:cxn>
                  <a:cxn ang="0">
                    <a:pos x="341" y="33"/>
                  </a:cxn>
                  <a:cxn ang="0">
                    <a:pos x="367" y="38"/>
                  </a:cxn>
                  <a:cxn ang="0">
                    <a:pos x="399" y="38"/>
                  </a:cxn>
                  <a:cxn ang="0">
                    <a:pos x="410" y="52"/>
                  </a:cxn>
                  <a:cxn ang="0">
                    <a:pos x="378" y="61"/>
                  </a:cxn>
                  <a:cxn ang="0">
                    <a:pos x="374" y="104"/>
                  </a:cxn>
                  <a:cxn ang="0">
                    <a:pos x="384" y="76"/>
                  </a:cxn>
                  <a:cxn ang="0">
                    <a:pos x="399" y="52"/>
                  </a:cxn>
                  <a:cxn ang="0">
                    <a:pos x="410" y="81"/>
                  </a:cxn>
                  <a:cxn ang="0">
                    <a:pos x="432" y="85"/>
                  </a:cxn>
                  <a:cxn ang="0">
                    <a:pos x="437" y="104"/>
                  </a:cxn>
                  <a:cxn ang="0">
                    <a:pos x="484" y="81"/>
                  </a:cxn>
                  <a:cxn ang="0">
                    <a:pos x="532" y="61"/>
                  </a:cxn>
                  <a:cxn ang="0">
                    <a:pos x="564" y="33"/>
                  </a:cxn>
                  <a:cxn ang="0">
                    <a:pos x="576" y="52"/>
                  </a:cxn>
                  <a:cxn ang="0">
                    <a:pos x="576" y="70"/>
                  </a:cxn>
                  <a:cxn ang="0">
                    <a:pos x="544" y="104"/>
                  </a:cxn>
                  <a:cxn ang="0">
                    <a:pos x="532" y="104"/>
                  </a:cxn>
                  <a:cxn ang="0">
                    <a:pos x="505" y="137"/>
                  </a:cxn>
                  <a:cxn ang="0">
                    <a:pos x="495" y="156"/>
                  </a:cxn>
                  <a:cxn ang="0">
                    <a:pos x="484" y="128"/>
                  </a:cxn>
                  <a:cxn ang="0">
                    <a:pos x="495" y="175"/>
                  </a:cxn>
                  <a:cxn ang="0">
                    <a:pos x="442" y="213"/>
                  </a:cxn>
                  <a:cxn ang="0">
                    <a:pos x="447" y="283"/>
                  </a:cxn>
                  <a:cxn ang="0">
                    <a:pos x="420" y="264"/>
                  </a:cxn>
                  <a:cxn ang="0">
                    <a:pos x="399" y="236"/>
                  </a:cxn>
                  <a:cxn ang="0">
                    <a:pos x="352" y="236"/>
                  </a:cxn>
                  <a:cxn ang="0">
                    <a:pos x="335" y="236"/>
                  </a:cxn>
                  <a:cxn ang="0">
                    <a:pos x="277" y="259"/>
                  </a:cxn>
                  <a:cxn ang="0">
                    <a:pos x="235" y="236"/>
                  </a:cxn>
                  <a:cxn ang="0">
                    <a:pos x="213" y="241"/>
                  </a:cxn>
                  <a:cxn ang="0">
                    <a:pos x="187" y="213"/>
                  </a:cxn>
                  <a:cxn ang="0">
                    <a:pos x="80" y="207"/>
                  </a:cxn>
                  <a:cxn ang="0">
                    <a:pos x="65" y="189"/>
                  </a:cxn>
                  <a:cxn ang="0">
                    <a:pos x="27" y="166"/>
                  </a:cxn>
                  <a:cxn ang="0">
                    <a:pos x="21" y="151"/>
                  </a:cxn>
                  <a:cxn ang="0">
                    <a:pos x="16" y="146"/>
                  </a:cxn>
                  <a:cxn ang="0">
                    <a:pos x="5" y="128"/>
                  </a:cxn>
                  <a:cxn ang="0">
                    <a:pos x="0" y="85"/>
                  </a:cxn>
                  <a:cxn ang="0">
                    <a:pos x="16" y="14"/>
                  </a:cxn>
                  <a:cxn ang="0">
                    <a:pos x="21" y="5"/>
                  </a:cxn>
                </a:cxnLst>
                <a:rect l="0" t="0" r="r" b="b"/>
                <a:pathLst>
                  <a:path w="580" h="283">
                    <a:moveTo>
                      <a:pt x="21" y="5"/>
                    </a:moveTo>
                    <a:lnTo>
                      <a:pt x="299" y="5"/>
                    </a:lnTo>
                    <a:lnTo>
                      <a:pt x="304" y="0"/>
                    </a:lnTo>
                    <a:lnTo>
                      <a:pt x="309" y="10"/>
                    </a:lnTo>
                    <a:lnTo>
                      <a:pt x="320" y="10"/>
                    </a:lnTo>
                    <a:lnTo>
                      <a:pt x="335" y="24"/>
                    </a:lnTo>
                    <a:lnTo>
                      <a:pt x="352" y="24"/>
                    </a:lnTo>
                    <a:lnTo>
                      <a:pt x="330" y="38"/>
                    </a:lnTo>
                    <a:lnTo>
                      <a:pt x="341" y="33"/>
                    </a:lnTo>
                    <a:lnTo>
                      <a:pt x="347" y="38"/>
                    </a:lnTo>
                    <a:lnTo>
                      <a:pt x="367" y="33"/>
                    </a:lnTo>
                    <a:lnTo>
                      <a:pt x="367" y="38"/>
                    </a:lnTo>
                    <a:lnTo>
                      <a:pt x="374" y="33"/>
                    </a:lnTo>
                    <a:lnTo>
                      <a:pt x="378" y="38"/>
                    </a:lnTo>
                    <a:lnTo>
                      <a:pt x="399" y="38"/>
                    </a:lnTo>
                    <a:lnTo>
                      <a:pt x="405" y="38"/>
                    </a:lnTo>
                    <a:lnTo>
                      <a:pt x="410" y="42"/>
                    </a:lnTo>
                    <a:lnTo>
                      <a:pt x="410" y="52"/>
                    </a:lnTo>
                    <a:lnTo>
                      <a:pt x="378" y="52"/>
                    </a:lnTo>
                    <a:lnTo>
                      <a:pt x="374" y="70"/>
                    </a:lnTo>
                    <a:lnTo>
                      <a:pt x="378" y="61"/>
                    </a:lnTo>
                    <a:lnTo>
                      <a:pt x="374" y="85"/>
                    </a:lnTo>
                    <a:lnTo>
                      <a:pt x="374" y="99"/>
                    </a:lnTo>
                    <a:lnTo>
                      <a:pt x="374" y="104"/>
                    </a:lnTo>
                    <a:lnTo>
                      <a:pt x="378" y="104"/>
                    </a:lnTo>
                    <a:lnTo>
                      <a:pt x="384" y="99"/>
                    </a:lnTo>
                    <a:lnTo>
                      <a:pt x="384" y="76"/>
                    </a:lnTo>
                    <a:lnTo>
                      <a:pt x="394" y="61"/>
                    </a:lnTo>
                    <a:lnTo>
                      <a:pt x="399" y="57"/>
                    </a:lnTo>
                    <a:lnTo>
                      <a:pt x="399" y="52"/>
                    </a:lnTo>
                    <a:lnTo>
                      <a:pt x="416" y="57"/>
                    </a:lnTo>
                    <a:lnTo>
                      <a:pt x="416" y="70"/>
                    </a:lnTo>
                    <a:lnTo>
                      <a:pt x="410" y="81"/>
                    </a:lnTo>
                    <a:lnTo>
                      <a:pt x="420" y="76"/>
                    </a:lnTo>
                    <a:lnTo>
                      <a:pt x="420" y="85"/>
                    </a:lnTo>
                    <a:lnTo>
                      <a:pt x="432" y="85"/>
                    </a:lnTo>
                    <a:lnTo>
                      <a:pt x="416" y="104"/>
                    </a:lnTo>
                    <a:lnTo>
                      <a:pt x="420" y="104"/>
                    </a:lnTo>
                    <a:lnTo>
                      <a:pt x="437" y="104"/>
                    </a:lnTo>
                    <a:lnTo>
                      <a:pt x="464" y="85"/>
                    </a:lnTo>
                    <a:lnTo>
                      <a:pt x="464" y="81"/>
                    </a:lnTo>
                    <a:lnTo>
                      <a:pt x="484" y="81"/>
                    </a:lnTo>
                    <a:lnTo>
                      <a:pt x="484" y="70"/>
                    </a:lnTo>
                    <a:lnTo>
                      <a:pt x="501" y="61"/>
                    </a:lnTo>
                    <a:lnTo>
                      <a:pt x="532" y="61"/>
                    </a:lnTo>
                    <a:lnTo>
                      <a:pt x="544" y="57"/>
                    </a:lnTo>
                    <a:lnTo>
                      <a:pt x="559" y="29"/>
                    </a:lnTo>
                    <a:lnTo>
                      <a:pt x="564" y="33"/>
                    </a:lnTo>
                    <a:lnTo>
                      <a:pt x="570" y="29"/>
                    </a:lnTo>
                    <a:lnTo>
                      <a:pt x="570" y="33"/>
                    </a:lnTo>
                    <a:lnTo>
                      <a:pt x="576" y="52"/>
                    </a:lnTo>
                    <a:lnTo>
                      <a:pt x="580" y="57"/>
                    </a:lnTo>
                    <a:lnTo>
                      <a:pt x="580" y="61"/>
                    </a:lnTo>
                    <a:lnTo>
                      <a:pt x="576" y="70"/>
                    </a:lnTo>
                    <a:lnTo>
                      <a:pt x="564" y="70"/>
                    </a:lnTo>
                    <a:lnTo>
                      <a:pt x="538" y="90"/>
                    </a:lnTo>
                    <a:lnTo>
                      <a:pt x="544" y="104"/>
                    </a:lnTo>
                    <a:lnTo>
                      <a:pt x="549" y="99"/>
                    </a:lnTo>
                    <a:lnTo>
                      <a:pt x="549" y="109"/>
                    </a:lnTo>
                    <a:lnTo>
                      <a:pt x="532" y="104"/>
                    </a:lnTo>
                    <a:lnTo>
                      <a:pt x="517" y="109"/>
                    </a:lnTo>
                    <a:lnTo>
                      <a:pt x="511" y="113"/>
                    </a:lnTo>
                    <a:lnTo>
                      <a:pt x="505" y="137"/>
                    </a:lnTo>
                    <a:lnTo>
                      <a:pt x="501" y="133"/>
                    </a:lnTo>
                    <a:lnTo>
                      <a:pt x="501" y="137"/>
                    </a:lnTo>
                    <a:lnTo>
                      <a:pt x="495" y="156"/>
                    </a:lnTo>
                    <a:lnTo>
                      <a:pt x="495" y="146"/>
                    </a:lnTo>
                    <a:lnTo>
                      <a:pt x="484" y="137"/>
                    </a:lnTo>
                    <a:lnTo>
                      <a:pt x="484" y="128"/>
                    </a:lnTo>
                    <a:lnTo>
                      <a:pt x="479" y="137"/>
                    </a:lnTo>
                    <a:lnTo>
                      <a:pt x="484" y="156"/>
                    </a:lnTo>
                    <a:lnTo>
                      <a:pt x="495" y="175"/>
                    </a:lnTo>
                    <a:lnTo>
                      <a:pt x="484" y="184"/>
                    </a:lnTo>
                    <a:lnTo>
                      <a:pt x="464" y="198"/>
                    </a:lnTo>
                    <a:lnTo>
                      <a:pt x="442" y="213"/>
                    </a:lnTo>
                    <a:lnTo>
                      <a:pt x="437" y="226"/>
                    </a:lnTo>
                    <a:lnTo>
                      <a:pt x="447" y="264"/>
                    </a:lnTo>
                    <a:lnTo>
                      <a:pt x="447" y="283"/>
                    </a:lnTo>
                    <a:lnTo>
                      <a:pt x="442" y="283"/>
                    </a:lnTo>
                    <a:lnTo>
                      <a:pt x="437" y="279"/>
                    </a:lnTo>
                    <a:lnTo>
                      <a:pt x="420" y="264"/>
                    </a:lnTo>
                    <a:lnTo>
                      <a:pt x="420" y="241"/>
                    </a:lnTo>
                    <a:lnTo>
                      <a:pt x="410" y="231"/>
                    </a:lnTo>
                    <a:lnTo>
                      <a:pt x="399" y="236"/>
                    </a:lnTo>
                    <a:lnTo>
                      <a:pt x="399" y="231"/>
                    </a:lnTo>
                    <a:lnTo>
                      <a:pt x="362" y="231"/>
                    </a:lnTo>
                    <a:lnTo>
                      <a:pt x="352" y="236"/>
                    </a:lnTo>
                    <a:lnTo>
                      <a:pt x="362" y="241"/>
                    </a:lnTo>
                    <a:lnTo>
                      <a:pt x="341" y="241"/>
                    </a:lnTo>
                    <a:lnTo>
                      <a:pt x="335" y="236"/>
                    </a:lnTo>
                    <a:lnTo>
                      <a:pt x="314" y="236"/>
                    </a:lnTo>
                    <a:lnTo>
                      <a:pt x="304" y="241"/>
                    </a:lnTo>
                    <a:lnTo>
                      <a:pt x="277" y="259"/>
                    </a:lnTo>
                    <a:lnTo>
                      <a:pt x="277" y="279"/>
                    </a:lnTo>
                    <a:lnTo>
                      <a:pt x="256" y="274"/>
                    </a:lnTo>
                    <a:lnTo>
                      <a:pt x="235" y="236"/>
                    </a:lnTo>
                    <a:lnTo>
                      <a:pt x="224" y="236"/>
                    </a:lnTo>
                    <a:lnTo>
                      <a:pt x="218" y="241"/>
                    </a:lnTo>
                    <a:lnTo>
                      <a:pt x="213" y="241"/>
                    </a:lnTo>
                    <a:lnTo>
                      <a:pt x="202" y="236"/>
                    </a:lnTo>
                    <a:lnTo>
                      <a:pt x="202" y="226"/>
                    </a:lnTo>
                    <a:lnTo>
                      <a:pt x="187" y="213"/>
                    </a:lnTo>
                    <a:lnTo>
                      <a:pt x="133" y="222"/>
                    </a:lnTo>
                    <a:lnTo>
                      <a:pt x="96" y="207"/>
                    </a:lnTo>
                    <a:lnTo>
                      <a:pt x="80" y="207"/>
                    </a:lnTo>
                    <a:lnTo>
                      <a:pt x="70" y="198"/>
                    </a:lnTo>
                    <a:lnTo>
                      <a:pt x="65" y="198"/>
                    </a:lnTo>
                    <a:lnTo>
                      <a:pt x="65" y="189"/>
                    </a:lnTo>
                    <a:lnTo>
                      <a:pt x="38" y="184"/>
                    </a:lnTo>
                    <a:lnTo>
                      <a:pt x="38" y="179"/>
                    </a:lnTo>
                    <a:lnTo>
                      <a:pt x="27" y="166"/>
                    </a:lnTo>
                    <a:lnTo>
                      <a:pt x="27" y="156"/>
                    </a:lnTo>
                    <a:lnTo>
                      <a:pt x="21" y="156"/>
                    </a:lnTo>
                    <a:lnTo>
                      <a:pt x="21" y="151"/>
                    </a:lnTo>
                    <a:lnTo>
                      <a:pt x="27" y="151"/>
                    </a:lnTo>
                    <a:lnTo>
                      <a:pt x="27" y="146"/>
                    </a:lnTo>
                    <a:lnTo>
                      <a:pt x="16" y="146"/>
                    </a:lnTo>
                    <a:lnTo>
                      <a:pt x="21" y="146"/>
                    </a:lnTo>
                    <a:lnTo>
                      <a:pt x="5" y="133"/>
                    </a:lnTo>
                    <a:lnTo>
                      <a:pt x="5" y="128"/>
                    </a:lnTo>
                    <a:lnTo>
                      <a:pt x="0" y="123"/>
                    </a:lnTo>
                    <a:lnTo>
                      <a:pt x="5" y="104"/>
                    </a:lnTo>
                    <a:lnTo>
                      <a:pt x="0" y="85"/>
                    </a:lnTo>
                    <a:lnTo>
                      <a:pt x="5" y="42"/>
                    </a:lnTo>
                    <a:lnTo>
                      <a:pt x="0" y="14"/>
                    </a:lnTo>
                    <a:lnTo>
                      <a:pt x="16" y="14"/>
                    </a:lnTo>
                    <a:lnTo>
                      <a:pt x="16" y="29"/>
                    </a:lnTo>
                    <a:lnTo>
                      <a:pt x="21" y="29"/>
                    </a:lnTo>
                    <a:lnTo>
                      <a:pt x="21" y="5"/>
                    </a:lnTo>
                  </a:path>
                </a:pathLst>
              </a:custGeom>
              <a:grpFill/>
              <a:ln w="4763" cap="rnd">
                <a:solidFill>
                  <a:schemeClr val="bg1"/>
                </a:solidFill>
                <a:prstDash val="solid"/>
                <a:round/>
                <a:headEnd/>
                <a:tailEnd/>
              </a:ln>
            </p:spPr>
            <p:txBody>
              <a:bodyPr/>
              <a:lstStyle/>
              <a:p>
                <a:endParaRPr lang="it-IT"/>
              </a:p>
            </p:txBody>
          </p:sp>
        </p:grpSp>
        <p:grpSp>
          <p:nvGrpSpPr>
            <p:cNvPr id="4755" name="Group 1723"/>
            <p:cNvGrpSpPr>
              <a:grpSpLocks/>
            </p:cNvGrpSpPr>
            <p:nvPr/>
          </p:nvGrpSpPr>
          <p:grpSpPr bwMode="auto">
            <a:xfrm>
              <a:off x="1907704" y="3985961"/>
              <a:ext cx="623989" cy="529810"/>
              <a:chOff x="1312" y="1590"/>
              <a:chExt cx="372" cy="353"/>
            </a:xfrm>
            <a:solidFill>
              <a:schemeClr val="bg1">
                <a:lumMod val="75000"/>
              </a:schemeClr>
            </a:solidFill>
          </p:grpSpPr>
          <p:sp>
            <p:nvSpPr>
              <p:cNvPr id="6619" name="Freeform 1721"/>
              <p:cNvSpPr>
                <a:spLocks/>
              </p:cNvSpPr>
              <p:nvPr/>
            </p:nvSpPr>
            <p:spPr bwMode="auto">
              <a:xfrm>
                <a:off x="1312" y="1590"/>
                <a:ext cx="372" cy="353"/>
              </a:xfrm>
              <a:custGeom>
                <a:avLst/>
                <a:gdLst/>
                <a:ahLst/>
                <a:cxnLst>
                  <a:cxn ang="0">
                    <a:pos x="372" y="325"/>
                  </a:cxn>
                  <a:cxn ang="0">
                    <a:pos x="335" y="278"/>
                  </a:cxn>
                  <a:cxn ang="0">
                    <a:pos x="323" y="260"/>
                  </a:cxn>
                  <a:cxn ang="0">
                    <a:pos x="303" y="273"/>
                  </a:cxn>
                  <a:cxn ang="0">
                    <a:pos x="287" y="250"/>
                  </a:cxn>
                  <a:cxn ang="0">
                    <a:pos x="265" y="250"/>
                  </a:cxn>
                  <a:cxn ang="0">
                    <a:pos x="250" y="34"/>
                  </a:cxn>
                  <a:cxn ang="0">
                    <a:pos x="218" y="34"/>
                  </a:cxn>
                  <a:cxn ang="0">
                    <a:pos x="186" y="24"/>
                  </a:cxn>
                  <a:cxn ang="0">
                    <a:pos x="153" y="15"/>
                  </a:cxn>
                  <a:cxn ang="0">
                    <a:pos x="127" y="6"/>
                  </a:cxn>
                  <a:cxn ang="0">
                    <a:pos x="101" y="15"/>
                  </a:cxn>
                  <a:cxn ang="0">
                    <a:pos x="68" y="28"/>
                  </a:cxn>
                  <a:cxn ang="0">
                    <a:pos x="48" y="43"/>
                  </a:cxn>
                  <a:cxn ang="0">
                    <a:pos x="16" y="71"/>
                  </a:cxn>
                  <a:cxn ang="0">
                    <a:pos x="37" y="99"/>
                  </a:cxn>
                  <a:cxn ang="0">
                    <a:pos x="58" y="128"/>
                  </a:cxn>
                  <a:cxn ang="0">
                    <a:pos x="37" y="132"/>
                  </a:cxn>
                  <a:cxn ang="0">
                    <a:pos x="31" y="123"/>
                  </a:cxn>
                  <a:cxn ang="0">
                    <a:pos x="0" y="147"/>
                  </a:cxn>
                  <a:cxn ang="0">
                    <a:pos x="10" y="156"/>
                  </a:cxn>
                  <a:cxn ang="0">
                    <a:pos x="26" y="170"/>
                  </a:cxn>
                  <a:cxn ang="0">
                    <a:pos x="48" y="170"/>
                  </a:cxn>
                  <a:cxn ang="0">
                    <a:pos x="63" y="170"/>
                  </a:cxn>
                  <a:cxn ang="0">
                    <a:pos x="63" y="193"/>
                  </a:cxn>
                  <a:cxn ang="0">
                    <a:pos x="42" y="198"/>
                  </a:cxn>
                  <a:cxn ang="0">
                    <a:pos x="31" y="198"/>
                  </a:cxn>
                  <a:cxn ang="0">
                    <a:pos x="37" y="260"/>
                  </a:cxn>
                  <a:cxn ang="0">
                    <a:pos x="58" y="255"/>
                  </a:cxn>
                  <a:cxn ang="0">
                    <a:pos x="58" y="273"/>
                  </a:cxn>
                  <a:cxn ang="0">
                    <a:pos x="80" y="278"/>
                  </a:cxn>
                  <a:cxn ang="0">
                    <a:pos x="90" y="278"/>
                  </a:cxn>
                  <a:cxn ang="0">
                    <a:pos x="101" y="292"/>
                  </a:cxn>
                  <a:cxn ang="0">
                    <a:pos x="68" y="325"/>
                  </a:cxn>
                  <a:cxn ang="0">
                    <a:pos x="42" y="335"/>
                  </a:cxn>
                  <a:cxn ang="0">
                    <a:pos x="31" y="353"/>
                  </a:cxn>
                  <a:cxn ang="0">
                    <a:pos x="90" y="325"/>
                  </a:cxn>
                  <a:cxn ang="0">
                    <a:pos x="106" y="307"/>
                  </a:cxn>
                  <a:cxn ang="0">
                    <a:pos x="143" y="278"/>
                  </a:cxn>
                  <a:cxn ang="0">
                    <a:pos x="138" y="269"/>
                  </a:cxn>
                  <a:cxn ang="0">
                    <a:pos x="153" y="245"/>
                  </a:cxn>
                  <a:cxn ang="0">
                    <a:pos x="175" y="231"/>
                  </a:cxn>
                  <a:cxn ang="0">
                    <a:pos x="165" y="245"/>
                  </a:cxn>
                  <a:cxn ang="0">
                    <a:pos x="165" y="269"/>
                  </a:cxn>
                  <a:cxn ang="0">
                    <a:pos x="165" y="273"/>
                  </a:cxn>
                  <a:cxn ang="0">
                    <a:pos x="191" y="260"/>
                  </a:cxn>
                  <a:cxn ang="0">
                    <a:pos x="191" y="236"/>
                  </a:cxn>
                  <a:cxn ang="0">
                    <a:pos x="234" y="255"/>
                  </a:cxn>
                  <a:cxn ang="0">
                    <a:pos x="271" y="260"/>
                  </a:cxn>
                  <a:cxn ang="0">
                    <a:pos x="281" y="269"/>
                  </a:cxn>
                  <a:cxn ang="0">
                    <a:pos x="330" y="325"/>
                  </a:cxn>
                  <a:cxn ang="0">
                    <a:pos x="319" y="292"/>
                  </a:cxn>
                  <a:cxn ang="0">
                    <a:pos x="323" y="278"/>
                  </a:cxn>
                  <a:cxn ang="0">
                    <a:pos x="335" y="302"/>
                  </a:cxn>
                  <a:cxn ang="0">
                    <a:pos x="335" y="307"/>
                  </a:cxn>
                  <a:cxn ang="0">
                    <a:pos x="335" y="325"/>
                  </a:cxn>
                  <a:cxn ang="0">
                    <a:pos x="345" y="330"/>
                  </a:cxn>
                  <a:cxn ang="0">
                    <a:pos x="356" y="335"/>
                  </a:cxn>
                  <a:cxn ang="0">
                    <a:pos x="356" y="325"/>
                  </a:cxn>
                  <a:cxn ang="0">
                    <a:pos x="362" y="344"/>
                  </a:cxn>
                  <a:cxn ang="0">
                    <a:pos x="372" y="344"/>
                  </a:cxn>
                </a:cxnLst>
                <a:rect l="0" t="0" r="r" b="b"/>
                <a:pathLst>
                  <a:path w="372" h="353">
                    <a:moveTo>
                      <a:pt x="372" y="344"/>
                    </a:moveTo>
                    <a:lnTo>
                      <a:pt x="372" y="325"/>
                    </a:lnTo>
                    <a:lnTo>
                      <a:pt x="356" y="311"/>
                    </a:lnTo>
                    <a:lnTo>
                      <a:pt x="335" y="278"/>
                    </a:lnTo>
                    <a:lnTo>
                      <a:pt x="330" y="278"/>
                    </a:lnTo>
                    <a:lnTo>
                      <a:pt x="323" y="260"/>
                    </a:lnTo>
                    <a:lnTo>
                      <a:pt x="313" y="269"/>
                    </a:lnTo>
                    <a:lnTo>
                      <a:pt x="303" y="273"/>
                    </a:lnTo>
                    <a:lnTo>
                      <a:pt x="287" y="255"/>
                    </a:lnTo>
                    <a:lnTo>
                      <a:pt x="287" y="250"/>
                    </a:lnTo>
                    <a:lnTo>
                      <a:pt x="265" y="255"/>
                    </a:lnTo>
                    <a:lnTo>
                      <a:pt x="265" y="250"/>
                    </a:lnTo>
                    <a:lnTo>
                      <a:pt x="265" y="48"/>
                    </a:lnTo>
                    <a:lnTo>
                      <a:pt x="250" y="34"/>
                    </a:lnTo>
                    <a:lnTo>
                      <a:pt x="228" y="43"/>
                    </a:lnTo>
                    <a:lnTo>
                      <a:pt x="218" y="34"/>
                    </a:lnTo>
                    <a:lnTo>
                      <a:pt x="202" y="34"/>
                    </a:lnTo>
                    <a:lnTo>
                      <a:pt x="186" y="24"/>
                    </a:lnTo>
                    <a:lnTo>
                      <a:pt x="159" y="24"/>
                    </a:lnTo>
                    <a:lnTo>
                      <a:pt x="153" y="15"/>
                    </a:lnTo>
                    <a:lnTo>
                      <a:pt x="133" y="15"/>
                    </a:lnTo>
                    <a:lnTo>
                      <a:pt x="127" y="6"/>
                    </a:lnTo>
                    <a:lnTo>
                      <a:pt x="111" y="0"/>
                    </a:lnTo>
                    <a:lnTo>
                      <a:pt x="101" y="15"/>
                    </a:lnTo>
                    <a:lnTo>
                      <a:pt x="90" y="19"/>
                    </a:lnTo>
                    <a:lnTo>
                      <a:pt x="68" y="28"/>
                    </a:lnTo>
                    <a:lnTo>
                      <a:pt x="63" y="28"/>
                    </a:lnTo>
                    <a:lnTo>
                      <a:pt x="48" y="43"/>
                    </a:lnTo>
                    <a:lnTo>
                      <a:pt x="42" y="67"/>
                    </a:lnTo>
                    <a:lnTo>
                      <a:pt x="16" y="71"/>
                    </a:lnTo>
                    <a:lnTo>
                      <a:pt x="10" y="80"/>
                    </a:lnTo>
                    <a:lnTo>
                      <a:pt x="37" y="99"/>
                    </a:lnTo>
                    <a:lnTo>
                      <a:pt x="42" y="109"/>
                    </a:lnTo>
                    <a:lnTo>
                      <a:pt x="58" y="128"/>
                    </a:lnTo>
                    <a:lnTo>
                      <a:pt x="58" y="132"/>
                    </a:lnTo>
                    <a:lnTo>
                      <a:pt x="37" y="132"/>
                    </a:lnTo>
                    <a:lnTo>
                      <a:pt x="37" y="123"/>
                    </a:lnTo>
                    <a:lnTo>
                      <a:pt x="31" y="123"/>
                    </a:lnTo>
                    <a:lnTo>
                      <a:pt x="5" y="132"/>
                    </a:lnTo>
                    <a:lnTo>
                      <a:pt x="0" y="147"/>
                    </a:lnTo>
                    <a:lnTo>
                      <a:pt x="10" y="151"/>
                    </a:lnTo>
                    <a:lnTo>
                      <a:pt x="10" y="156"/>
                    </a:lnTo>
                    <a:lnTo>
                      <a:pt x="10" y="160"/>
                    </a:lnTo>
                    <a:lnTo>
                      <a:pt x="26" y="170"/>
                    </a:lnTo>
                    <a:lnTo>
                      <a:pt x="37" y="170"/>
                    </a:lnTo>
                    <a:lnTo>
                      <a:pt x="48" y="170"/>
                    </a:lnTo>
                    <a:lnTo>
                      <a:pt x="63" y="160"/>
                    </a:lnTo>
                    <a:lnTo>
                      <a:pt x="63" y="170"/>
                    </a:lnTo>
                    <a:lnTo>
                      <a:pt x="68" y="179"/>
                    </a:lnTo>
                    <a:lnTo>
                      <a:pt x="63" y="193"/>
                    </a:lnTo>
                    <a:lnTo>
                      <a:pt x="48" y="193"/>
                    </a:lnTo>
                    <a:lnTo>
                      <a:pt x="42" y="198"/>
                    </a:lnTo>
                    <a:lnTo>
                      <a:pt x="37" y="198"/>
                    </a:lnTo>
                    <a:lnTo>
                      <a:pt x="31" y="198"/>
                    </a:lnTo>
                    <a:lnTo>
                      <a:pt x="16" y="226"/>
                    </a:lnTo>
                    <a:lnTo>
                      <a:pt x="37" y="260"/>
                    </a:lnTo>
                    <a:lnTo>
                      <a:pt x="42" y="260"/>
                    </a:lnTo>
                    <a:lnTo>
                      <a:pt x="58" y="255"/>
                    </a:lnTo>
                    <a:lnTo>
                      <a:pt x="58" y="269"/>
                    </a:lnTo>
                    <a:lnTo>
                      <a:pt x="58" y="273"/>
                    </a:lnTo>
                    <a:lnTo>
                      <a:pt x="63" y="278"/>
                    </a:lnTo>
                    <a:lnTo>
                      <a:pt x="80" y="278"/>
                    </a:lnTo>
                    <a:lnTo>
                      <a:pt x="90" y="283"/>
                    </a:lnTo>
                    <a:lnTo>
                      <a:pt x="90" y="278"/>
                    </a:lnTo>
                    <a:lnTo>
                      <a:pt x="101" y="278"/>
                    </a:lnTo>
                    <a:lnTo>
                      <a:pt x="101" y="292"/>
                    </a:lnTo>
                    <a:lnTo>
                      <a:pt x="101" y="302"/>
                    </a:lnTo>
                    <a:lnTo>
                      <a:pt x="68" y="325"/>
                    </a:lnTo>
                    <a:lnTo>
                      <a:pt x="48" y="330"/>
                    </a:lnTo>
                    <a:lnTo>
                      <a:pt x="42" y="335"/>
                    </a:lnTo>
                    <a:lnTo>
                      <a:pt x="26" y="349"/>
                    </a:lnTo>
                    <a:lnTo>
                      <a:pt x="31" y="353"/>
                    </a:lnTo>
                    <a:lnTo>
                      <a:pt x="63" y="335"/>
                    </a:lnTo>
                    <a:lnTo>
                      <a:pt x="90" y="325"/>
                    </a:lnTo>
                    <a:lnTo>
                      <a:pt x="95" y="321"/>
                    </a:lnTo>
                    <a:lnTo>
                      <a:pt x="106" y="307"/>
                    </a:lnTo>
                    <a:lnTo>
                      <a:pt x="138" y="283"/>
                    </a:lnTo>
                    <a:lnTo>
                      <a:pt x="143" y="278"/>
                    </a:lnTo>
                    <a:lnTo>
                      <a:pt x="133" y="273"/>
                    </a:lnTo>
                    <a:lnTo>
                      <a:pt x="138" y="269"/>
                    </a:lnTo>
                    <a:lnTo>
                      <a:pt x="153" y="255"/>
                    </a:lnTo>
                    <a:lnTo>
                      <a:pt x="153" y="245"/>
                    </a:lnTo>
                    <a:lnTo>
                      <a:pt x="169" y="231"/>
                    </a:lnTo>
                    <a:lnTo>
                      <a:pt x="175" y="231"/>
                    </a:lnTo>
                    <a:lnTo>
                      <a:pt x="169" y="236"/>
                    </a:lnTo>
                    <a:lnTo>
                      <a:pt x="165" y="245"/>
                    </a:lnTo>
                    <a:lnTo>
                      <a:pt x="159" y="260"/>
                    </a:lnTo>
                    <a:lnTo>
                      <a:pt x="165" y="269"/>
                    </a:lnTo>
                    <a:lnTo>
                      <a:pt x="159" y="273"/>
                    </a:lnTo>
                    <a:lnTo>
                      <a:pt x="165" y="273"/>
                    </a:lnTo>
                    <a:lnTo>
                      <a:pt x="186" y="260"/>
                    </a:lnTo>
                    <a:lnTo>
                      <a:pt x="191" y="260"/>
                    </a:lnTo>
                    <a:lnTo>
                      <a:pt x="196" y="250"/>
                    </a:lnTo>
                    <a:lnTo>
                      <a:pt x="191" y="236"/>
                    </a:lnTo>
                    <a:lnTo>
                      <a:pt x="207" y="245"/>
                    </a:lnTo>
                    <a:lnTo>
                      <a:pt x="234" y="255"/>
                    </a:lnTo>
                    <a:lnTo>
                      <a:pt x="255" y="255"/>
                    </a:lnTo>
                    <a:lnTo>
                      <a:pt x="271" y="260"/>
                    </a:lnTo>
                    <a:lnTo>
                      <a:pt x="281" y="260"/>
                    </a:lnTo>
                    <a:lnTo>
                      <a:pt x="281" y="269"/>
                    </a:lnTo>
                    <a:lnTo>
                      <a:pt x="313" y="292"/>
                    </a:lnTo>
                    <a:lnTo>
                      <a:pt x="330" y="325"/>
                    </a:lnTo>
                    <a:lnTo>
                      <a:pt x="323" y="297"/>
                    </a:lnTo>
                    <a:lnTo>
                      <a:pt x="319" y="292"/>
                    </a:lnTo>
                    <a:lnTo>
                      <a:pt x="323" y="292"/>
                    </a:lnTo>
                    <a:lnTo>
                      <a:pt x="323" y="278"/>
                    </a:lnTo>
                    <a:lnTo>
                      <a:pt x="330" y="307"/>
                    </a:lnTo>
                    <a:lnTo>
                      <a:pt x="335" y="302"/>
                    </a:lnTo>
                    <a:lnTo>
                      <a:pt x="350" y="311"/>
                    </a:lnTo>
                    <a:lnTo>
                      <a:pt x="335" y="307"/>
                    </a:lnTo>
                    <a:lnTo>
                      <a:pt x="335" y="311"/>
                    </a:lnTo>
                    <a:lnTo>
                      <a:pt x="335" y="325"/>
                    </a:lnTo>
                    <a:lnTo>
                      <a:pt x="345" y="321"/>
                    </a:lnTo>
                    <a:lnTo>
                      <a:pt x="345" y="330"/>
                    </a:lnTo>
                    <a:lnTo>
                      <a:pt x="356" y="349"/>
                    </a:lnTo>
                    <a:lnTo>
                      <a:pt x="356" y="335"/>
                    </a:lnTo>
                    <a:lnTo>
                      <a:pt x="350" y="325"/>
                    </a:lnTo>
                    <a:lnTo>
                      <a:pt x="356" y="325"/>
                    </a:lnTo>
                    <a:lnTo>
                      <a:pt x="356" y="330"/>
                    </a:lnTo>
                    <a:lnTo>
                      <a:pt x="362" y="344"/>
                    </a:lnTo>
                    <a:lnTo>
                      <a:pt x="366" y="349"/>
                    </a:lnTo>
                    <a:lnTo>
                      <a:pt x="372" y="344"/>
                    </a:lnTo>
                    <a:close/>
                  </a:path>
                </a:pathLst>
              </a:custGeom>
              <a:grpFill/>
              <a:ln w="9525">
                <a:solidFill>
                  <a:schemeClr val="bg1"/>
                </a:solidFill>
                <a:round/>
                <a:headEnd/>
                <a:tailEnd/>
              </a:ln>
            </p:spPr>
            <p:txBody>
              <a:bodyPr/>
              <a:lstStyle/>
              <a:p>
                <a:endParaRPr lang="it-IT"/>
              </a:p>
            </p:txBody>
          </p:sp>
          <p:sp>
            <p:nvSpPr>
              <p:cNvPr id="6620" name="Freeform 1722"/>
              <p:cNvSpPr>
                <a:spLocks/>
              </p:cNvSpPr>
              <p:nvPr/>
            </p:nvSpPr>
            <p:spPr bwMode="auto">
              <a:xfrm>
                <a:off x="1312" y="1590"/>
                <a:ext cx="372" cy="353"/>
              </a:xfrm>
              <a:custGeom>
                <a:avLst/>
                <a:gdLst/>
                <a:ahLst/>
                <a:cxnLst>
                  <a:cxn ang="0">
                    <a:pos x="372" y="325"/>
                  </a:cxn>
                  <a:cxn ang="0">
                    <a:pos x="335" y="278"/>
                  </a:cxn>
                  <a:cxn ang="0">
                    <a:pos x="323" y="260"/>
                  </a:cxn>
                  <a:cxn ang="0">
                    <a:pos x="303" y="273"/>
                  </a:cxn>
                  <a:cxn ang="0">
                    <a:pos x="287" y="250"/>
                  </a:cxn>
                  <a:cxn ang="0">
                    <a:pos x="265" y="250"/>
                  </a:cxn>
                  <a:cxn ang="0">
                    <a:pos x="250" y="34"/>
                  </a:cxn>
                  <a:cxn ang="0">
                    <a:pos x="218" y="34"/>
                  </a:cxn>
                  <a:cxn ang="0">
                    <a:pos x="186" y="24"/>
                  </a:cxn>
                  <a:cxn ang="0">
                    <a:pos x="153" y="15"/>
                  </a:cxn>
                  <a:cxn ang="0">
                    <a:pos x="127" y="6"/>
                  </a:cxn>
                  <a:cxn ang="0">
                    <a:pos x="101" y="15"/>
                  </a:cxn>
                  <a:cxn ang="0">
                    <a:pos x="68" y="28"/>
                  </a:cxn>
                  <a:cxn ang="0">
                    <a:pos x="48" y="43"/>
                  </a:cxn>
                  <a:cxn ang="0">
                    <a:pos x="16" y="71"/>
                  </a:cxn>
                  <a:cxn ang="0">
                    <a:pos x="37" y="99"/>
                  </a:cxn>
                  <a:cxn ang="0">
                    <a:pos x="58" y="128"/>
                  </a:cxn>
                  <a:cxn ang="0">
                    <a:pos x="37" y="132"/>
                  </a:cxn>
                  <a:cxn ang="0">
                    <a:pos x="31" y="123"/>
                  </a:cxn>
                  <a:cxn ang="0">
                    <a:pos x="0" y="147"/>
                  </a:cxn>
                  <a:cxn ang="0">
                    <a:pos x="10" y="156"/>
                  </a:cxn>
                  <a:cxn ang="0">
                    <a:pos x="26" y="170"/>
                  </a:cxn>
                  <a:cxn ang="0">
                    <a:pos x="48" y="170"/>
                  </a:cxn>
                  <a:cxn ang="0">
                    <a:pos x="63" y="170"/>
                  </a:cxn>
                  <a:cxn ang="0">
                    <a:pos x="63" y="193"/>
                  </a:cxn>
                  <a:cxn ang="0">
                    <a:pos x="42" y="198"/>
                  </a:cxn>
                  <a:cxn ang="0">
                    <a:pos x="31" y="198"/>
                  </a:cxn>
                  <a:cxn ang="0">
                    <a:pos x="37" y="260"/>
                  </a:cxn>
                  <a:cxn ang="0">
                    <a:pos x="58" y="255"/>
                  </a:cxn>
                  <a:cxn ang="0">
                    <a:pos x="58" y="273"/>
                  </a:cxn>
                  <a:cxn ang="0">
                    <a:pos x="80" y="278"/>
                  </a:cxn>
                  <a:cxn ang="0">
                    <a:pos x="90" y="278"/>
                  </a:cxn>
                  <a:cxn ang="0">
                    <a:pos x="101" y="292"/>
                  </a:cxn>
                  <a:cxn ang="0">
                    <a:pos x="68" y="325"/>
                  </a:cxn>
                  <a:cxn ang="0">
                    <a:pos x="42" y="335"/>
                  </a:cxn>
                  <a:cxn ang="0">
                    <a:pos x="31" y="353"/>
                  </a:cxn>
                  <a:cxn ang="0">
                    <a:pos x="90" y="325"/>
                  </a:cxn>
                  <a:cxn ang="0">
                    <a:pos x="106" y="307"/>
                  </a:cxn>
                  <a:cxn ang="0">
                    <a:pos x="143" y="278"/>
                  </a:cxn>
                  <a:cxn ang="0">
                    <a:pos x="138" y="269"/>
                  </a:cxn>
                  <a:cxn ang="0">
                    <a:pos x="153" y="245"/>
                  </a:cxn>
                  <a:cxn ang="0">
                    <a:pos x="175" y="231"/>
                  </a:cxn>
                  <a:cxn ang="0">
                    <a:pos x="165" y="245"/>
                  </a:cxn>
                  <a:cxn ang="0">
                    <a:pos x="165" y="269"/>
                  </a:cxn>
                  <a:cxn ang="0">
                    <a:pos x="165" y="273"/>
                  </a:cxn>
                  <a:cxn ang="0">
                    <a:pos x="191" y="260"/>
                  </a:cxn>
                  <a:cxn ang="0">
                    <a:pos x="191" y="236"/>
                  </a:cxn>
                  <a:cxn ang="0">
                    <a:pos x="234" y="255"/>
                  </a:cxn>
                  <a:cxn ang="0">
                    <a:pos x="271" y="260"/>
                  </a:cxn>
                  <a:cxn ang="0">
                    <a:pos x="281" y="269"/>
                  </a:cxn>
                  <a:cxn ang="0">
                    <a:pos x="330" y="325"/>
                  </a:cxn>
                  <a:cxn ang="0">
                    <a:pos x="319" y="292"/>
                  </a:cxn>
                  <a:cxn ang="0">
                    <a:pos x="323" y="278"/>
                  </a:cxn>
                  <a:cxn ang="0">
                    <a:pos x="335" y="302"/>
                  </a:cxn>
                  <a:cxn ang="0">
                    <a:pos x="335" y="307"/>
                  </a:cxn>
                  <a:cxn ang="0">
                    <a:pos x="335" y="325"/>
                  </a:cxn>
                  <a:cxn ang="0">
                    <a:pos x="345" y="330"/>
                  </a:cxn>
                  <a:cxn ang="0">
                    <a:pos x="356" y="335"/>
                  </a:cxn>
                  <a:cxn ang="0">
                    <a:pos x="356" y="325"/>
                  </a:cxn>
                  <a:cxn ang="0">
                    <a:pos x="362" y="344"/>
                  </a:cxn>
                  <a:cxn ang="0">
                    <a:pos x="372" y="344"/>
                  </a:cxn>
                </a:cxnLst>
                <a:rect l="0" t="0" r="r" b="b"/>
                <a:pathLst>
                  <a:path w="372" h="353">
                    <a:moveTo>
                      <a:pt x="372" y="344"/>
                    </a:moveTo>
                    <a:lnTo>
                      <a:pt x="372" y="325"/>
                    </a:lnTo>
                    <a:lnTo>
                      <a:pt x="356" y="311"/>
                    </a:lnTo>
                    <a:lnTo>
                      <a:pt x="335" y="278"/>
                    </a:lnTo>
                    <a:lnTo>
                      <a:pt x="330" y="278"/>
                    </a:lnTo>
                    <a:lnTo>
                      <a:pt x="323" y="260"/>
                    </a:lnTo>
                    <a:lnTo>
                      <a:pt x="313" y="269"/>
                    </a:lnTo>
                    <a:lnTo>
                      <a:pt x="303" y="273"/>
                    </a:lnTo>
                    <a:lnTo>
                      <a:pt x="287" y="255"/>
                    </a:lnTo>
                    <a:lnTo>
                      <a:pt x="287" y="250"/>
                    </a:lnTo>
                    <a:lnTo>
                      <a:pt x="265" y="255"/>
                    </a:lnTo>
                    <a:lnTo>
                      <a:pt x="265" y="250"/>
                    </a:lnTo>
                    <a:lnTo>
                      <a:pt x="265" y="48"/>
                    </a:lnTo>
                    <a:lnTo>
                      <a:pt x="250" y="34"/>
                    </a:lnTo>
                    <a:lnTo>
                      <a:pt x="228" y="43"/>
                    </a:lnTo>
                    <a:lnTo>
                      <a:pt x="218" y="34"/>
                    </a:lnTo>
                    <a:lnTo>
                      <a:pt x="202" y="34"/>
                    </a:lnTo>
                    <a:lnTo>
                      <a:pt x="186" y="24"/>
                    </a:lnTo>
                    <a:lnTo>
                      <a:pt x="159" y="24"/>
                    </a:lnTo>
                    <a:lnTo>
                      <a:pt x="153" y="15"/>
                    </a:lnTo>
                    <a:lnTo>
                      <a:pt x="133" y="15"/>
                    </a:lnTo>
                    <a:lnTo>
                      <a:pt x="127" y="6"/>
                    </a:lnTo>
                    <a:lnTo>
                      <a:pt x="111" y="0"/>
                    </a:lnTo>
                    <a:lnTo>
                      <a:pt x="101" y="15"/>
                    </a:lnTo>
                    <a:lnTo>
                      <a:pt x="90" y="19"/>
                    </a:lnTo>
                    <a:lnTo>
                      <a:pt x="68" y="28"/>
                    </a:lnTo>
                    <a:lnTo>
                      <a:pt x="63" y="28"/>
                    </a:lnTo>
                    <a:lnTo>
                      <a:pt x="48" y="43"/>
                    </a:lnTo>
                    <a:lnTo>
                      <a:pt x="42" y="67"/>
                    </a:lnTo>
                    <a:lnTo>
                      <a:pt x="16" y="71"/>
                    </a:lnTo>
                    <a:lnTo>
                      <a:pt x="10" y="80"/>
                    </a:lnTo>
                    <a:lnTo>
                      <a:pt x="37" y="99"/>
                    </a:lnTo>
                    <a:lnTo>
                      <a:pt x="42" y="109"/>
                    </a:lnTo>
                    <a:lnTo>
                      <a:pt x="58" y="128"/>
                    </a:lnTo>
                    <a:lnTo>
                      <a:pt x="58" y="132"/>
                    </a:lnTo>
                    <a:lnTo>
                      <a:pt x="37" y="132"/>
                    </a:lnTo>
                    <a:lnTo>
                      <a:pt x="37" y="123"/>
                    </a:lnTo>
                    <a:lnTo>
                      <a:pt x="31" y="123"/>
                    </a:lnTo>
                    <a:lnTo>
                      <a:pt x="5" y="132"/>
                    </a:lnTo>
                    <a:lnTo>
                      <a:pt x="0" y="147"/>
                    </a:lnTo>
                    <a:lnTo>
                      <a:pt x="10" y="151"/>
                    </a:lnTo>
                    <a:lnTo>
                      <a:pt x="10" y="156"/>
                    </a:lnTo>
                    <a:lnTo>
                      <a:pt x="10" y="160"/>
                    </a:lnTo>
                    <a:lnTo>
                      <a:pt x="26" y="170"/>
                    </a:lnTo>
                    <a:lnTo>
                      <a:pt x="37" y="170"/>
                    </a:lnTo>
                    <a:lnTo>
                      <a:pt x="48" y="170"/>
                    </a:lnTo>
                    <a:lnTo>
                      <a:pt x="63" y="160"/>
                    </a:lnTo>
                    <a:lnTo>
                      <a:pt x="63" y="170"/>
                    </a:lnTo>
                    <a:lnTo>
                      <a:pt x="68" y="179"/>
                    </a:lnTo>
                    <a:lnTo>
                      <a:pt x="63" y="193"/>
                    </a:lnTo>
                    <a:lnTo>
                      <a:pt x="48" y="193"/>
                    </a:lnTo>
                    <a:lnTo>
                      <a:pt x="42" y="198"/>
                    </a:lnTo>
                    <a:lnTo>
                      <a:pt x="37" y="198"/>
                    </a:lnTo>
                    <a:lnTo>
                      <a:pt x="31" y="198"/>
                    </a:lnTo>
                    <a:lnTo>
                      <a:pt x="16" y="226"/>
                    </a:lnTo>
                    <a:lnTo>
                      <a:pt x="37" y="260"/>
                    </a:lnTo>
                    <a:lnTo>
                      <a:pt x="42" y="260"/>
                    </a:lnTo>
                    <a:lnTo>
                      <a:pt x="58" y="255"/>
                    </a:lnTo>
                    <a:lnTo>
                      <a:pt x="58" y="269"/>
                    </a:lnTo>
                    <a:lnTo>
                      <a:pt x="58" y="273"/>
                    </a:lnTo>
                    <a:lnTo>
                      <a:pt x="63" y="278"/>
                    </a:lnTo>
                    <a:lnTo>
                      <a:pt x="80" y="278"/>
                    </a:lnTo>
                    <a:lnTo>
                      <a:pt x="90" y="283"/>
                    </a:lnTo>
                    <a:lnTo>
                      <a:pt x="90" y="278"/>
                    </a:lnTo>
                    <a:lnTo>
                      <a:pt x="101" y="278"/>
                    </a:lnTo>
                    <a:lnTo>
                      <a:pt x="101" y="292"/>
                    </a:lnTo>
                    <a:lnTo>
                      <a:pt x="101" y="302"/>
                    </a:lnTo>
                    <a:lnTo>
                      <a:pt x="68" y="325"/>
                    </a:lnTo>
                    <a:lnTo>
                      <a:pt x="48" y="330"/>
                    </a:lnTo>
                    <a:lnTo>
                      <a:pt x="42" y="335"/>
                    </a:lnTo>
                    <a:lnTo>
                      <a:pt x="26" y="349"/>
                    </a:lnTo>
                    <a:lnTo>
                      <a:pt x="31" y="353"/>
                    </a:lnTo>
                    <a:lnTo>
                      <a:pt x="63" y="335"/>
                    </a:lnTo>
                    <a:lnTo>
                      <a:pt x="90" y="325"/>
                    </a:lnTo>
                    <a:lnTo>
                      <a:pt x="95" y="321"/>
                    </a:lnTo>
                    <a:lnTo>
                      <a:pt x="106" y="307"/>
                    </a:lnTo>
                    <a:lnTo>
                      <a:pt x="138" y="283"/>
                    </a:lnTo>
                    <a:lnTo>
                      <a:pt x="143" y="278"/>
                    </a:lnTo>
                    <a:lnTo>
                      <a:pt x="133" y="273"/>
                    </a:lnTo>
                    <a:lnTo>
                      <a:pt x="138" y="269"/>
                    </a:lnTo>
                    <a:lnTo>
                      <a:pt x="153" y="255"/>
                    </a:lnTo>
                    <a:lnTo>
                      <a:pt x="153" y="245"/>
                    </a:lnTo>
                    <a:lnTo>
                      <a:pt x="169" y="231"/>
                    </a:lnTo>
                    <a:lnTo>
                      <a:pt x="175" y="231"/>
                    </a:lnTo>
                    <a:lnTo>
                      <a:pt x="169" y="236"/>
                    </a:lnTo>
                    <a:lnTo>
                      <a:pt x="165" y="245"/>
                    </a:lnTo>
                    <a:lnTo>
                      <a:pt x="159" y="260"/>
                    </a:lnTo>
                    <a:lnTo>
                      <a:pt x="165" y="269"/>
                    </a:lnTo>
                    <a:lnTo>
                      <a:pt x="159" y="273"/>
                    </a:lnTo>
                    <a:lnTo>
                      <a:pt x="165" y="273"/>
                    </a:lnTo>
                    <a:lnTo>
                      <a:pt x="186" y="260"/>
                    </a:lnTo>
                    <a:lnTo>
                      <a:pt x="191" y="260"/>
                    </a:lnTo>
                    <a:lnTo>
                      <a:pt x="196" y="250"/>
                    </a:lnTo>
                    <a:lnTo>
                      <a:pt x="191" y="236"/>
                    </a:lnTo>
                    <a:lnTo>
                      <a:pt x="207" y="245"/>
                    </a:lnTo>
                    <a:lnTo>
                      <a:pt x="234" y="255"/>
                    </a:lnTo>
                    <a:lnTo>
                      <a:pt x="255" y="255"/>
                    </a:lnTo>
                    <a:lnTo>
                      <a:pt x="271" y="260"/>
                    </a:lnTo>
                    <a:lnTo>
                      <a:pt x="281" y="260"/>
                    </a:lnTo>
                    <a:lnTo>
                      <a:pt x="281" y="269"/>
                    </a:lnTo>
                    <a:lnTo>
                      <a:pt x="313" y="292"/>
                    </a:lnTo>
                    <a:lnTo>
                      <a:pt x="330" y="325"/>
                    </a:lnTo>
                    <a:lnTo>
                      <a:pt x="323" y="297"/>
                    </a:lnTo>
                    <a:lnTo>
                      <a:pt x="319" y="292"/>
                    </a:lnTo>
                    <a:lnTo>
                      <a:pt x="323" y="292"/>
                    </a:lnTo>
                    <a:lnTo>
                      <a:pt x="323" y="278"/>
                    </a:lnTo>
                    <a:lnTo>
                      <a:pt x="330" y="307"/>
                    </a:lnTo>
                    <a:lnTo>
                      <a:pt x="335" y="302"/>
                    </a:lnTo>
                    <a:lnTo>
                      <a:pt x="350" y="311"/>
                    </a:lnTo>
                    <a:lnTo>
                      <a:pt x="335" y="307"/>
                    </a:lnTo>
                    <a:lnTo>
                      <a:pt x="335" y="311"/>
                    </a:lnTo>
                    <a:lnTo>
                      <a:pt x="335" y="325"/>
                    </a:lnTo>
                    <a:lnTo>
                      <a:pt x="345" y="321"/>
                    </a:lnTo>
                    <a:lnTo>
                      <a:pt x="345" y="330"/>
                    </a:lnTo>
                    <a:lnTo>
                      <a:pt x="356" y="349"/>
                    </a:lnTo>
                    <a:lnTo>
                      <a:pt x="356" y="335"/>
                    </a:lnTo>
                    <a:lnTo>
                      <a:pt x="350" y="325"/>
                    </a:lnTo>
                    <a:lnTo>
                      <a:pt x="356" y="325"/>
                    </a:lnTo>
                    <a:lnTo>
                      <a:pt x="356" y="330"/>
                    </a:lnTo>
                    <a:lnTo>
                      <a:pt x="362" y="344"/>
                    </a:lnTo>
                    <a:lnTo>
                      <a:pt x="366" y="349"/>
                    </a:lnTo>
                    <a:lnTo>
                      <a:pt x="372" y="344"/>
                    </a:lnTo>
                    <a:close/>
                  </a:path>
                </a:pathLst>
              </a:custGeom>
              <a:grpFill/>
              <a:ln w="4763" cap="rnd">
                <a:solidFill>
                  <a:schemeClr val="bg1"/>
                </a:solidFill>
                <a:prstDash val="solid"/>
                <a:round/>
                <a:headEnd/>
                <a:tailEnd/>
              </a:ln>
            </p:spPr>
            <p:txBody>
              <a:bodyPr/>
              <a:lstStyle/>
              <a:p>
                <a:endParaRPr lang="it-IT"/>
              </a:p>
            </p:txBody>
          </p:sp>
        </p:grpSp>
        <p:grpSp>
          <p:nvGrpSpPr>
            <p:cNvPr id="4756" name="Group 1726"/>
            <p:cNvGrpSpPr>
              <a:grpSpLocks/>
            </p:cNvGrpSpPr>
            <p:nvPr/>
          </p:nvGrpSpPr>
          <p:grpSpPr bwMode="auto">
            <a:xfrm>
              <a:off x="1907704" y="3985961"/>
              <a:ext cx="623989" cy="529810"/>
              <a:chOff x="1312" y="1590"/>
              <a:chExt cx="372" cy="353"/>
            </a:xfrm>
            <a:solidFill>
              <a:schemeClr val="bg1">
                <a:lumMod val="75000"/>
              </a:schemeClr>
            </a:solidFill>
          </p:grpSpPr>
          <p:sp>
            <p:nvSpPr>
              <p:cNvPr id="6617" name="Freeform 1724"/>
              <p:cNvSpPr>
                <a:spLocks/>
              </p:cNvSpPr>
              <p:nvPr/>
            </p:nvSpPr>
            <p:spPr bwMode="auto">
              <a:xfrm>
                <a:off x="1312" y="1590"/>
                <a:ext cx="372" cy="353"/>
              </a:xfrm>
              <a:custGeom>
                <a:avLst/>
                <a:gdLst/>
                <a:ahLst/>
                <a:cxnLst>
                  <a:cxn ang="0">
                    <a:pos x="372" y="325"/>
                  </a:cxn>
                  <a:cxn ang="0">
                    <a:pos x="335" y="278"/>
                  </a:cxn>
                  <a:cxn ang="0">
                    <a:pos x="323" y="260"/>
                  </a:cxn>
                  <a:cxn ang="0">
                    <a:pos x="303" y="273"/>
                  </a:cxn>
                  <a:cxn ang="0">
                    <a:pos x="287" y="250"/>
                  </a:cxn>
                  <a:cxn ang="0">
                    <a:pos x="265" y="250"/>
                  </a:cxn>
                  <a:cxn ang="0">
                    <a:pos x="250" y="34"/>
                  </a:cxn>
                  <a:cxn ang="0">
                    <a:pos x="218" y="34"/>
                  </a:cxn>
                  <a:cxn ang="0">
                    <a:pos x="186" y="24"/>
                  </a:cxn>
                  <a:cxn ang="0">
                    <a:pos x="153" y="15"/>
                  </a:cxn>
                  <a:cxn ang="0">
                    <a:pos x="127" y="6"/>
                  </a:cxn>
                  <a:cxn ang="0">
                    <a:pos x="101" y="15"/>
                  </a:cxn>
                  <a:cxn ang="0">
                    <a:pos x="68" y="28"/>
                  </a:cxn>
                  <a:cxn ang="0">
                    <a:pos x="48" y="43"/>
                  </a:cxn>
                  <a:cxn ang="0">
                    <a:pos x="16" y="71"/>
                  </a:cxn>
                  <a:cxn ang="0">
                    <a:pos x="37" y="99"/>
                  </a:cxn>
                  <a:cxn ang="0">
                    <a:pos x="58" y="128"/>
                  </a:cxn>
                  <a:cxn ang="0">
                    <a:pos x="37" y="132"/>
                  </a:cxn>
                  <a:cxn ang="0">
                    <a:pos x="31" y="123"/>
                  </a:cxn>
                  <a:cxn ang="0">
                    <a:pos x="0" y="147"/>
                  </a:cxn>
                  <a:cxn ang="0">
                    <a:pos x="10" y="156"/>
                  </a:cxn>
                  <a:cxn ang="0">
                    <a:pos x="26" y="170"/>
                  </a:cxn>
                  <a:cxn ang="0">
                    <a:pos x="48" y="170"/>
                  </a:cxn>
                  <a:cxn ang="0">
                    <a:pos x="63" y="170"/>
                  </a:cxn>
                  <a:cxn ang="0">
                    <a:pos x="63" y="193"/>
                  </a:cxn>
                  <a:cxn ang="0">
                    <a:pos x="42" y="198"/>
                  </a:cxn>
                  <a:cxn ang="0">
                    <a:pos x="31" y="198"/>
                  </a:cxn>
                  <a:cxn ang="0">
                    <a:pos x="37" y="260"/>
                  </a:cxn>
                  <a:cxn ang="0">
                    <a:pos x="58" y="255"/>
                  </a:cxn>
                  <a:cxn ang="0">
                    <a:pos x="58" y="273"/>
                  </a:cxn>
                  <a:cxn ang="0">
                    <a:pos x="80" y="278"/>
                  </a:cxn>
                  <a:cxn ang="0">
                    <a:pos x="90" y="278"/>
                  </a:cxn>
                  <a:cxn ang="0">
                    <a:pos x="101" y="292"/>
                  </a:cxn>
                  <a:cxn ang="0">
                    <a:pos x="68" y="325"/>
                  </a:cxn>
                  <a:cxn ang="0">
                    <a:pos x="42" y="335"/>
                  </a:cxn>
                  <a:cxn ang="0">
                    <a:pos x="31" y="353"/>
                  </a:cxn>
                  <a:cxn ang="0">
                    <a:pos x="90" y="325"/>
                  </a:cxn>
                  <a:cxn ang="0">
                    <a:pos x="106" y="307"/>
                  </a:cxn>
                  <a:cxn ang="0">
                    <a:pos x="143" y="278"/>
                  </a:cxn>
                  <a:cxn ang="0">
                    <a:pos x="138" y="269"/>
                  </a:cxn>
                  <a:cxn ang="0">
                    <a:pos x="153" y="245"/>
                  </a:cxn>
                  <a:cxn ang="0">
                    <a:pos x="175" y="231"/>
                  </a:cxn>
                  <a:cxn ang="0">
                    <a:pos x="165" y="245"/>
                  </a:cxn>
                  <a:cxn ang="0">
                    <a:pos x="165" y="269"/>
                  </a:cxn>
                  <a:cxn ang="0">
                    <a:pos x="165" y="273"/>
                  </a:cxn>
                  <a:cxn ang="0">
                    <a:pos x="191" y="260"/>
                  </a:cxn>
                  <a:cxn ang="0">
                    <a:pos x="191" y="236"/>
                  </a:cxn>
                  <a:cxn ang="0">
                    <a:pos x="234" y="255"/>
                  </a:cxn>
                  <a:cxn ang="0">
                    <a:pos x="271" y="260"/>
                  </a:cxn>
                  <a:cxn ang="0">
                    <a:pos x="281" y="269"/>
                  </a:cxn>
                  <a:cxn ang="0">
                    <a:pos x="330" y="325"/>
                  </a:cxn>
                  <a:cxn ang="0">
                    <a:pos x="319" y="292"/>
                  </a:cxn>
                  <a:cxn ang="0">
                    <a:pos x="323" y="278"/>
                  </a:cxn>
                  <a:cxn ang="0">
                    <a:pos x="335" y="302"/>
                  </a:cxn>
                  <a:cxn ang="0">
                    <a:pos x="335" y="307"/>
                  </a:cxn>
                  <a:cxn ang="0">
                    <a:pos x="335" y="325"/>
                  </a:cxn>
                  <a:cxn ang="0">
                    <a:pos x="345" y="330"/>
                  </a:cxn>
                  <a:cxn ang="0">
                    <a:pos x="356" y="335"/>
                  </a:cxn>
                  <a:cxn ang="0">
                    <a:pos x="356" y="325"/>
                  </a:cxn>
                  <a:cxn ang="0">
                    <a:pos x="362" y="344"/>
                  </a:cxn>
                  <a:cxn ang="0">
                    <a:pos x="372" y="344"/>
                  </a:cxn>
                </a:cxnLst>
                <a:rect l="0" t="0" r="r" b="b"/>
                <a:pathLst>
                  <a:path w="372" h="353">
                    <a:moveTo>
                      <a:pt x="372" y="344"/>
                    </a:moveTo>
                    <a:lnTo>
                      <a:pt x="372" y="325"/>
                    </a:lnTo>
                    <a:lnTo>
                      <a:pt x="356" y="311"/>
                    </a:lnTo>
                    <a:lnTo>
                      <a:pt x="335" y="278"/>
                    </a:lnTo>
                    <a:lnTo>
                      <a:pt x="330" y="278"/>
                    </a:lnTo>
                    <a:lnTo>
                      <a:pt x="323" y="260"/>
                    </a:lnTo>
                    <a:lnTo>
                      <a:pt x="313" y="269"/>
                    </a:lnTo>
                    <a:lnTo>
                      <a:pt x="303" y="273"/>
                    </a:lnTo>
                    <a:lnTo>
                      <a:pt x="287" y="255"/>
                    </a:lnTo>
                    <a:lnTo>
                      <a:pt x="287" y="250"/>
                    </a:lnTo>
                    <a:lnTo>
                      <a:pt x="265" y="255"/>
                    </a:lnTo>
                    <a:lnTo>
                      <a:pt x="265" y="250"/>
                    </a:lnTo>
                    <a:lnTo>
                      <a:pt x="265" y="48"/>
                    </a:lnTo>
                    <a:lnTo>
                      <a:pt x="250" y="34"/>
                    </a:lnTo>
                    <a:lnTo>
                      <a:pt x="228" y="43"/>
                    </a:lnTo>
                    <a:lnTo>
                      <a:pt x="218" y="34"/>
                    </a:lnTo>
                    <a:lnTo>
                      <a:pt x="202" y="34"/>
                    </a:lnTo>
                    <a:lnTo>
                      <a:pt x="186" y="24"/>
                    </a:lnTo>
                    <a:lnTo>
                      <a:pt x="159" y="24"/>
                    </a:lnTo>
                    <a:lnTo>
                      <a:pt x="153" y="15"/>
                    </a:lnTo>
                    <a:lnTo>
                      <a:pt x="133" y="15"/>
                    </a:lnTo>
                    <a:lnTo>
                      <a:pt x="127" y="6"/>
                    </a:lnTo>
                    <a:lnTo>
                      <a:pt x="111" y="0"/>
                    </a:lnTo>
                    <a:lnTo>
                      <a:pt x="101" y="15"/>
                    </a:lnTo>
                    <a:lnTo>
                      <a:pt x="90" y="19"/>
                    </a:lnTo>
                    <a:lnTo>
                      <a:pt x="68" y="28"/>
                    </a:lnTo>
                    <a:lnTo>
                      <a:pt x="63" y="28"/>
                    </a:lnTo>
                    <a:lnTo>
                      <a:pt x="48" y="43"/>
                    </a:lnTo>
                    <a:lnTo>
                      <a:pt x="42" y="67"/>
                    </a:lnTo>
                    <a:lnTo>
                      <a:pt x="16" y="71"/>
                    </a:lnTo>
                    <a:lnTo>
                      <a:pt x="10" y="80"/>
                    </a:lnTo>
                    <a:lnTo>
                      <a:pt x="37" y="99"/>
                    </a:lnTo>
                    <a:lnTo>
                      <a:pt x="42" y="109"/>
                    </a:lnTo>
                    <a:lnTo>
                      <a:pt x="58" y="128"/>
                    </a:lnTo>
                    <a:lnTo>
                      <a:pt x="58" y="132"/>
                    </a:lnTo>
                    <a:lnTo>
                      <a:pt x="37" y="132"/>
                    </a:lnTo>
                    <a:lnTo>
                      <a:pt x="37" y="123"/>
                    </a:lnTo>
                    <a:lnTo>
                      <a:pt x="31" y="123"/>
                    </a:lnTo>
                    <a:lnTo>
                      <a:pt x="5" y="132"/>
                    </a:lnTo>
                    <a:lnTo>
                      <a:pt x="0" y="147"/>
                    </a:lnTo>
                    <a:lnTo>
                      <a:pt x="10" y="151"/>
                    </a:lnTo>
                    <a:lnTo>
                      <a:pt x="10" y="156"/>
                    </a:lnTo>
                    <a:lnTo>
                      <a:pt x="10" y="160"/>
                    </a:lnTo>
                    <a:lnTo>
                      <a:pt x="26" y="170"/>
                    </a:lnTo>
                    <a:lnTo>
                      <a:pt x="37" y="170"/>
                    </a:lnTo>
                    <a:lnTo>
                      <a:pt x="48" y="170"/>
                    </a:lnTo>
                    <a:lnTo>
                      <a:pt x="63" y="160"/>
                    </a:lnTo>
                    <a:lnTo>
                      <a:pt x="63" y="170"/>
                    </a:lnTo>
                    <a:lnTo>
                      <a:pt x="68" y="179"/>
                    </a:lnTo>
                    <a:lnTo>
                      <a:pt x="63" y="193"/>
                    </a:lnTo>
                    <a:lnTo>
                      <a:pt x="48" y="193"/>
                    </a:lnTo>
                    <a:lnTo>
                      <a:pt x="42" y="198"/>
                    </a:lnTo>
                    <a:lnTo>
                      <a:pt x="37" y="198"/>
                    </a:lnTo>
                    <a:lnTo>
                      <a:pt x="31" y="198"/>
                    </a:lnTo>
                    <a:lnTo>
                      <a:pt x="16" y="226"/>
                    </a:lnTo>
                    <a:lnTo>
                      <a:pt x="37" y="260"/>
                    </a:lnTo>
                    <a:lnTo>
                      <a:pt x="42" y="260"/>
                    </a:lnTo>
                    <a:lnTo>
                      <a:pt x="58" y="255"/>
                    </a:lnTo>
                    <a:lnTo>
                      <a:pt x="58" y="269"/>
                    </a:lnTo>
                    <a:lnTo>
                      <a:pt x="58" y="273"/>
                    </a:lnTo>
                    <a:lnTo>
                      <a:pt x="63" y="278"/>
                    </a:lnTo>
                    <a:lnTo>
                      <a:pt x="80" y="278"/>
                    </a:lnTo>
                    <a:lnTo>
                      <a:pt x="90" y="283"/>
                    </a:lnTo>
                    <a:lnTo>
                      <a:pt x="90" y="278"/>
                    </a:lnTo>
                    <a:lnTo>
                      <a:pt x="101" y="278"/>
                    </a:lnTo>
                    <a:lnTo>
                      <a:pt x="101" y="292"/>
                    </a:lnTo>
                    <a:lnTo>
                      <a:pt x="101" y="302"/>
                    </a:lnTo>
                    <a:lnTo>
                      <a:pt x="68" y="325"/>
                    </a:lnTo>
                    <a:lnTo>
                      <a:pt x="48" y="330"/>
                    </a:lnTo>
                    <a:lnTo>
                      <a:pt x="42" y="335"/>
                    </a:lnTo>
                    <a:lnTo>
                      <a:pt x="26" y="349"/>
                    </a:lnTo>
                    <a:lnTo>
                      <a:pt x="31" y="353"/>
                    </a:lnTo>
                    <a:lnTo>
                      <a:pt x="63" y="335"/>
                    </a:lnTo>
                    <a:lnTo>
                      <a:pt x="90" y="325"/>
                    </a:lnTo>
                    <a:lnTo>
                      <a:pt x="95" y="321"/>
                    </a:lnTo>
                    <a:lnTo>
                      <a:pt x="106" y="307"/>
                    </a:lnTo>
                    <a:lnTo>
                      <a:pt x="138" y="283"/>
                    </a:lnTo>
                    <a:lnTo>
                      <a:pt x="143" y="278"/>
                    </a:lnTo>
                    <a:lnTo>
                      <a:pt x="133" y="273"/>
                    </a:lnTo>
                    <a:lnTo>
                      <a:pt x="138" y="269"/>
                    </a:lnTo>
                    <a:lnTo>
                      <a:pt x="153" y="255"/>
                    </a:lnTo>
                    <a:lnTo>
                      <a:pt x="153" y="245"/>
                    </a:lnTo>
                    <a:lnTo>
                      <a:pt x="169" y="231"/>
                    </a:lnTo>
                    <a:lnTo>
                      <a:pt x="175" y="231"/>
                    </a:lnTo>
                    <a:lnTo>
                      <a:pt x="169" y="236"/>
                    </a:lnTo>
                    <a:lnTo>
                      <a:pt x="165" y="245"/>
                    </a:lnTo>
                    <a:lnTo>
                      <a:pt x="159" y="260"/>
                    </a:lnTo>
                    <a:lnTo>
                      <a:pt x="165" y="269"/>
                    </a:lnTo>
                    <a:lnTo>
                      <a:pt x="159" y="273"/>
                    </a:lnTo>
                    <a:lnTo>
                      <a:pt x="165" y="273"/>
                    </a:lnTo>
                    <a:lnTo>
                      <a:pt x="186" y="260"/>
                    </a:lnTo>
                    <a:lnTo>
                      <a:pt x="191" y="260"/>
                    </a:lnTo>
                    <a:lnTo>
                      <a:pt x="196" y="250"/>
                    </a:lnTo>
                    <a:lnTo>
                      <a:pt x="191" y="236"/>
                    </a:lnTo>
                    <a:lnTo>
                      <a:pt x="207" y="245"/>
                    </a:lnTo>
                    <a:lnTo>
                      <a:pt x="234" y="255"/>
                    </a:lnTo>
                    <a:lnTo>
                      <a:pt x="255" y="255"/>
                    </a:lnTo>
                    <a:lnTo>
                      <a:pt x="271" y="260"/>
                    </a:lnTo>
                    <a:lnTo>
                      <a:pt x="281" y="260"/>
                    </a:lnTo>
                    <a:lnTo>
                      <a:pt x="281" y="269"/>
                    </a:lnTo>
                    <a:lnTo>
                      <a:pt x="313" y="292"/>
                    </a:lnTo>
                    <a:lnTo>
                      <a:pt x="330" y="325"/>
                    </a:lnTo>
                    <a:lnTo>
                      <a:pt x="323" y="297"/>
                    </a:lnTo>
                    <a:lnTo>
                      <a:pt x="319" y="292"/>
                    </a:lnTo>
                    <a:lnTo>
                      <a:pt x="323" y="292"/>
                    </a:lnTo>
                    <a:lnTo>
                      <a:pt x="323" y="278"/>
                    </a:lnTo>
                    <a:lnTo>
                      <a:pt x="330" y="307"/>
                    </a:lnTo>
                    <a:lnTo>
                      <a:pt x="335" y="302"/>
                    </a:lnTo>
                    <a:lnTo>
                      <a:pt x="350" y="311"/>
                    </a:lnTo>
                    <a:lnTo>
                      <a:pt x="335" y="307"/>
                    </a:lnTo>
                    <a:lnTo>
                      <a:pt x="335" y="311"/>
                    </a:lnTo>
                    <a:lnTo>
                      <a:pt x="335" y="325"/>
                    </a:lnTo>
                    <a:lnTo>
                      <a:pt x="345" y="321"/>
                    </a:lnTo>
                    <a:lnTo>
                      <a:pt x="345" y="330"/>
                    </a:lnTo>
                    <a:lnTo>
                      <a:pt x="356" y="349"/>
                    </a:lnTo>
                    <a:lnTo>
                      <a:pt x="356" y="335"/>
                    </a:lnTo>
                    <a:lnTo>
                      <a:pt x="350" y="325"/>
                    </a:lnTo>
                    <a:lnTo>
                      <a:pt x="356" y="325"/>
                    </a:lnTo>
                    <a:lnTo>
                      <a:pt x="356" y="330"/>
                    </a:lnTo>
                    <a:lnTo>
                      <a:pt x="362" y="344"/>
                    </a:lnTo>
                    <a:lnTo>
                      <a:pt x="366" y="349"/>
                    </a:lnTo>
                    <a:lnTo>
                      <a:pt x="372" y="344"/>
                    </a:lnTo>
                    <a:close/>
                  </a:path>
                </a:pathLst>
              </a:custGeom>
              <a:grpFill/>
              <a:ln w="9525">
                <a:solidFill>
                  <a:schemeClr val="bg1"/>
                </a:solidFill>
                <a:round/>
                <a:headEnd/>
                <a:tailEnd/>
              </a:ln>
            </p:spPr>
            <p:txBody>
              <a:bodyPr/>
              <a:lstStyle/>
              <a:p>
                <a:endParaRPr lang="it-IT"/>
              </a:p>
            </p:txBody>
          </p:sp>
          <p:sp>
            <p:nvSpPr>
              <p:cNvPr id="6618" name="Freeform 1725"/>
              <p:cNvSpPr>
                <a:spLocks/>
              </p:cNvSpPr>
              <p:nvPr/>
            </p:nvSpPr>
            <p:spPr bwMode="auto">
              <a:xfrm>
                <a:off x="1312" y="1590"/>
                <a:ext cx="372" cy="353"/>
              </a:xfrm>
              <a:custGeom>
                <a:avLst/>
                <a:gdLst/>
                <a:ahLst/>
                <a:cxnLst>
                  <a:cxn ang="0">
                    <a:pos x="372" y="325"/>
                  </a:cxn>
                  <a:cxn ang="0">
                    <a:pos x="335" y="278"/>
                  </a:cxn>
                  <a:cxn ang="0">
                    <a:pos x="323" y="260"/>
                  </a:cxn>
                  <a:cxn ang="0">
                    <a:pos x="303" y="273"/>
                  </a:cxn>
                  <a:cxn ang="0">
                    <a:pos x="287" y="250"/>
                  </a:cxn>
                  <a:cxn ang="0">
                    <a:pos x="265" y="250"/>
                  </a:cxn>
                  <a:cxn ang="0">
                    <a:pos x="250" y="34"/>
                  </a:cxn>
                  <a:cxn ang="0">
                    <a:pos x="218" y="34"/>
                  </a:cxn>
                  <a:cxn ang="0">
                    <a:pos x="186" y="24"/>
                  </a:cxn>
                  <a:cxn ang="0">
                    <a:pos x="153" y="15"/>
                  </a:cxn>
                  <a:cxn ang="0">
                    <a:pos x="127" y="6"/>
                  </a:cxn>
                  <a:cxn ang="0">
                    <a:pos x="101" y="15"/>
                  </a:cxn>
                  <a:cxn ang="0">
                    <a:pos x="68" y="28"/>
                  </a:cxn>
                  <a:cxn ang="0">
                    <a:pos x="48" y="43"/>
                  </a:cxn>
                  <a:cxn ang="0">
                    <a:pos x="16" y="71"/>
                  </a:cxn>
                  <a:cxn ang="0">
                    <a:pos x="37" y="99"/>
                  </a:cxn>
                  <a:cxn ang="0">
                    <a:pos x="58" y="128"/>
                  </a:cxn>
                  <a:cxn ang="0">
                    <a:pos x="37" y="132"/>
                  </a:cxn>
                  <a:cxn ang="0">
                    <a:pos x="31" y="123"/>
                  </a:cxn>
                  <a:cxn ang="0">
                    <a:pos x="0" y="147"/>
                  </a:cxn>
                  <a:cxn ang="0">
                    <a:pos x="10" y="156"/>
                  </a:cxn>
                  <a:cxn ang="0">
                    <a:pos x="26" y="170"/>
                  </a:cxn>
                  <a:cxn ang="0">
                    <a:pos x="48" y="170"/>
                  </a:cxn>
                  <a:cxn ang="0">
                    <a:pos x="63" y="170"/>
                  </a:cxn>
                  <a:cxn ang="0">
                    <a:pos x="63" y="193"/>
                  </a:cxn>
                  <a:cxn ang="0">
                    <a:pos x="42" y="198"/>
                  </a:cxn>
                  <a:cxn ang="0">
                    <a:pos x="31" y="198"/>
                  </a:cxn>
                  <a:cxn ang="0">
                    <a:pos x="37" y="260"/>
                  </a:cxn>
                  <a:cxn ang="0">
                    <a:pos x="58" y="255"/>
                  </a:cxn>
                  <a:cxn ang="0">
                    <a:pos x="58" y="273"/>
                  </a:cxn>
                  <a:cxn ang="0">
                    <a:pos x="80" y="278"/>
                  </a:cxn>
                  <a:cxn ang="0">
                    <a:pos x="90" y="278"/>
                  </a:cxn>
                  <a:cxn ang="0">
                    <a:pos x="101" y="292"/>
                  </a:cxn>
                  <a:cxn ang="0">
                    <a:pos x="68" y="325"/>
                  </a:cxn>
                  <a:cxn ang="0">
                    <a:pos x="42" y="335"/>
                  </a:cxn>
                  <a:cxn ang="0">
                    <a:pos x="31" y="353"/>
                  </a:cxn>
                  <a:cxn ang="0">
                    <a:pos x="90" y="325"/>
                  </a:cxn>
                  <a:cxn ang="0">
                    <a:pos x="106" y="307"/>
                  </a:cxn>
                  <a:cxn ang="0">
                    <a:pos x="143" y="278"/>
                  </a:cxn>
                  <a:cxn ang="0">
                    <a:pos x="138" y="269"/>
                  </a:cxn>
                  <a:cxn ang="0">
                    <a:pos x="153" y="245"/>
                  </a:cxn>
                  <a:cxn ang="0">
                    <a:pos x="175" y="231"/>
                  </a:cxn>
                  <a:cxn ang="0">
                    <a:pos x="165" y="245"/>
                  </a:cxn>
                  <a:cxn ang="0">
                    <a:pos x="165" y="269"/>
                  </a:cxn>
                  <a:cxn ang="0">
                    <a:pos x="165" y="273"/>
                  </a:cxn>
                  <a:cxn ang="0">
                    <a:pos x="191" y="260"/>
                  </a:cxn>
                  <a:cxn ang="0">
                    <a:pos x="191" y="236"/>
                  </a:cxn>
                  <a:cxn ang="0">
                    <a:pos x="234" y="255"/>
                  </a:cxn>
                  <a:cxn ang="0">
                    <a:pos x="271" y="260"/>
                  </a:cxn>
                  <a:cxn ang="0">
                    <a:pos x="281" y="269"/>
                  </a:cxn>
                  <a:cxn ang="0">
                    <a:pos x="330" y="325"/>
                  </a:cxn>
                  <a:cxn ang="0">
                    <a:pos x="319" y="292"/>
                  </a:cxn>
                  <a:cxn ang="0">
                    <a:pos x="323" y="278"/>
                  </a:cxn>
                  <a:cxn ang="0">
                    <a:pos x="335" y="302"/>
                  </a:cxn>
                  <a:cxn ang="0">
                    <a:pos x="335" y="307"/>
                  </a:cxn>
                  <a:cxn ang="0">
                    <a:pos x="335" y="325"/>
                  </a:cxn>
                  <a:cxn ang="0">
                    <a:pos x="345" y="330"/>
                  </a:cxn>
                  <a:cxn ang="0">
                    <a:pos x="356" y="335"/>
                  </a:cxn>
                  <a:cxn ang="0">
                    <a:pos x="356" y="325"/>
                  </a:cxn>
                  <a:cxn ang="0">
                    <a:pos x="362" y="344"/>
                  </a:cxn>
                  <a:cxn ang="0">
                    <a:pos x="372" y="344"/>
                  </a:cxn>
                </a:cxnLst>
                <a:rect l="0" t="0" r="r" b="b"/>
                <a:pathLst>
                  <a:path w="372" h="353">
                    <a:moveTo>
                      <a:pt x="372" y="344"/>
                    </a:moveTo>
                    <a:lnTo>
                      <a:pt x="372" y="325"/>
                    </a:lnTo>
                    <a:lnTo>
                      <a:pt x="356" y="311"/>
                    </a:lnTo>
                    <a:lnTo>
                      <a:pt x="335" y="278"/>
                    </a:lnTo>
                    <a:lnTo>
                      <a:pt x="330" y="278"/>
                    </a:lnTo>
                    <a:lnTo>
                      <a:pt x="323" y="260"/>
                    </a:lnTo>
                    <a:lnTo>
                      <a:pt x="313" y="269"/>
                    </a:lnTo>
                    <a:lnTo>
                      <a:pt x="303" y="273"/>
                    </a:lnTo>
                    <a:lnTo>
                      <a:pt x="287" y="255"/>
                    </a:lnTo>
                    <a:lnTo>
                      <a:pt x="287" y="250"/>
                    </a:lnTo>
                    <a:lnTo>
                      <a:pt x="265" y="255"/>
                    </a:lnTo>
                    <a:lnTo>
                      <a:pt x="265" y="250"/>
                    </a:lnTo>
                    <a:lnTo>
                      <a:pt x="265" y="48"/>
                    </a:lnTo>
                    <a:lnTo>
                      <a:pt x="250" y="34"/>
                    </a:lnTo>
                    <a:lnTo>
                      <a:pt x="228" y="43"/>
                    </a:lnTo>
                    <a:lnTo>
                      <a:pt x="218" y="34"/>
                    </a:lnTo>
                    <a:lnTo>
                      <a:pt x="202" y="34"/>
                    </a:lnTo>
                    <a:lnTo>
                      <a:pt x="186" y="24"/>
                    </a:lnTo>
                    <a:lnTo>
                      <a:pt x="159" y="24"/>
                    </a:lnTo>
                    <a:lnTo>
                      <a:pt x="153" y="15"/>
                    </a:lnTo>
                    <a:lnTo>
                      <a:pt x="133" y="15"/>
                    </a:lnTo>
                    <a:lnTo>
                      <a:pt x="127" y="6"/>
                    </a:lnTo>
                    <a:lnTo>
                      <a:pt x="111" y="0"/>
                    </a:lnTo>
                    <a:lnTo>
                      <a:pt x="101" y="15"/>
                    </a:lnTo>
                    <a:lnTo>
                      <a:pt x="90" y="19"/>
                    </a:lnTo>
                    <a:lnTo>
                      <a:pt x="68" y="28"/>
                    </a:lnTo>
                    <a:lnTo>
                      <a:pt x="63" y="28"/>
                    </a:lnTo>
                    <a:lnTo>
                      <a:pt x="48" y="43"/>
                    </a:lnTo>
                    <a:lnTo>
                      <a:pt x="42" y="67"/>
                    </a:lnTo>
                    <a:lnTo>
                      <a:pt x="16" y="71"/>
                    </a:lnTo>
                    <a:lnTo>
                      <a:pt x="10" y="80"/>
                    </a:lnTo>
                    <a:lnTo>
                      <a:pt x="37" y="99"/>
                    </a:lnTo>
                    <a:lnTo>
                      <a:pt x="42" y="109"/>
                    </a:lnTo>
                    <a:lnTo>
                      <a:pt x="58" y="128"/>
                    </a:lnTo>
                    <a:lnTo>
                      <a:pt x="58" y="132"/>
                    </a:lnTo>
                    <a:lnTo>
                      <a:pt x="37" y="132"/>
                    </a:lnTo>
                    <a:lnTo>
                      <a:pt x="37" y="123"/>
                    </a:lnTo>
                    <a:lnTo>
                      <a:pt x="31" y="123"/>
                    </a:lnTo>
                    <a:lnTo>
                      <a:pt x="5" y="132"/>
                    </a:lnTo>
                    <a:lnTo>
                      <a:pt x="0" y="147"/>
                    </a:lnTo>
                    <a:lnTo>
                      <a:pt x="10" y="151"/>
                    </a:lnTo>
                    <a:lnTo>
                      <a:pt x="10" y="156"/>
                    </a:lnTo>
                    <a:lnTo>
                      <a:pt x="10" y="160"/>
                    </a:lnTo>
                    <a:lnTo>
                      <a:pt x="26" y="170"/>
                    </a:lnTo>
                    <a:lnTo>
                      <a:pt x="37" y="170"/>
                    </a:lnTo>
                    <a:lnTo>
                      <a:pt x="48" y="170"/>
                    </a:lnTo>
                    <a:lnTo>
                      <a:pt x="63" y="160"/>
                    </a:lnTo>
                    <a:lnTo>
                      <a:pt x="63" y="170"/>
                    </a:lnTo>
                    <a:lnTo>
                      <a:pt x="68" y="179"/>
                    </a:lnTo>
                    <a:lnTo>
                      <a:pt x="63" y="193"/>
                    </a:lnTo>
                    <a:lnTo>
                      <a:pt x="48" y="193"/>
                    </a:lnTo>
                    <a:lnTo>
                      <a:pt x="42" y="198"/>
                    </a:lnTo>
                    <a:lnTo>
                      <a:pt x="37" y="198"/>
                    </a:lnTo>
                    <a:lnTo>
                      <a:pt x="31" y="198"/>
                    </a:lnTo>
                    <a:lnTo>
                      <a:pt x="16" y="226"/>
                    </a:lnTo>
                    <a:lnTo>
                      <a:pt x="37" y="260"/>
                    </a:lnTo>
                    <a:lnTo>
                      <a:pt x="42" y="260"/>
                    </a:lnTo>
                    <a:lnTo>
                      <a:pt x="58" y="255"/>
                    </a:lnTo>
                    <a:lnTo>
                      <a:pt x="58" y="269"/>
                    </a:lnTo>
                    <a:lnTo>
                      <a:pt x="58" y="273"/>
                    </a:lnTo>
                    <a:lnTo>
                      <a:pt x="63" y="278"/>
                    </a:lnTo>
                    <a:lnTo>
                      <a:pt x="80" y="278"/>
                    </a:lnTo>
                    <a:lnTo>
                      <a:pt x="90" y="283"/>
                    </a:lnTo>
                    <a:lnTo>
                      <a:pt x="90" y="278"/>
                    </a:lnTo>
                    <a:lnTo>
                      <a:pt x="101" y="278"/>
                    </a:lnTo>
                    <a:lnTo>
                      <a:pt x="101" y="292"/>
                    </a:lnTo>
                    <a:lnTo>
                      <a:pt x="101" y="302"/>
                    </a:lnTo>
                    <a:lnTo>
                      <a:pt x="68" y="325"/>
                    </a:lnTo>
                    <a:lnTo>
                      <a:pt x="48" y="330"/>
                    </a:lnTo>
                    <a:lnTo>
                      <a:pt x="42" y="335"/>
                    </a:lnTo>
                    <a:lnTo>
                      <a:pt x="26" y="349"/>
                    </a:lnTo>
                    <a:lnTo>
                      <a:pt x="31" y="353"/>
                    </a:lnTo>
                    <a:lnTo>
                      <a:pt x="63" y="335"/>
                    </a:lnTo>
                    <a:lnTo>
                      <a:pt x="90" y="325"/>
                    </a:lnTo>
                    <a:lnTo>
                      <a:pt x="95" y="321"/>
                    </a:lnTo>
                    <a:lnTo>
                      <a:pt x="106" y="307"/>
                    </a:lnTo>
                    <a:lnTo>
                      <a:pt x="138" y="283"/>
                    </a:lnTo>
                    <a:lnTo>
                      <a:pt x="143" y="278"/>
                    </a:lnTo>
                    <a:lnTo>
                      <a:pt x="133" y="273"/>
                    </a:lnTo>
                    <a:lnTo>
                      <a:pt x="138" y="269"/>
                    </a:lnTo>
                    <a:lnTo>
                      <a:pt x="153" y="255"/>
                    </a:lnTo>
                    <a:lnTo>
                      <a:pt x="153" y="245"/>
                    </a:lnTo>
                    <a:lnTo>
                      <a:pt x="169" y="231"/>
                    </a:lnTo>
                    <a:lnTo>
                      <a:pt x="175" y="231"/>
                    </a:lnTo>
                    <a:lnTo>
                      <a:pt x="169" y="236"/>
                    </a:lnTo>
                    <a:lnTo>
                      <a:pt x="165" y="245"/>
                    </a:lnTo>
                    <a:lnTo>
                      <a:pt x="159" y="260"/>
                    </a:lnTo>
                    <a:lnTo>
                      <a:pt x="165" y="269"/>
                    </a:lnTo>
                    <a:lnTo>
                      <a:pt x="159" y="273"/>
                    </a:lnTo>
                    <a:lnTo>
                      <a:pt x="165" y="273"/>
                    </a:lnTo>
                    <a:lnTo>
                      <a:pt x="186" y="260"/>
                    </a:lnTo>
                    <a:lnTo>
                      <a:pt x="191" y="260"/>
                    </a:lnTo>
                    <a:lnTo>
                      <a:pt x="196" y="250"/>
                    </a:lnTo>
                    <a:lnTo>
                      <a:pt x="191" y="236"/>
                    </a:lnTo>
                    <a:lnTo>
                      <a:pt x="207" y="245"/>
                    </a:lnTo>
                    <a:lnTo>
                      <a:pt x="234" y="255"/>
                    </a:lnTo>
                    <a:lnTo>
                      <a:pt x="255" y="255"/>
                    </a:lnTo>
                    <a:lnTo>
                      <a:pt x="271" y="260"/>
                    </a:lnTo>
                    <a:lnTo>
                      <a:pt x="281" y="260"/>
                    </a:lnTo>
                    <a:lnTo>
                      <a:pt x="281" y="269"/>
                    </a:lnTo>
                    <a:lnTo>
                      <a:pt x="313" y="292"/>
                    </a:lnTo>
                    <a:lnTo>
                      <a:pt x="330" y="325"/>
                    </a:lnTo>
                    <a:lnTo>
                      <a:pt x="323" y="297"/>
                    </a:lnTo>
                    <a:lnTo>
                      <a:pt x="319" y="292"/>
                    </a:lnTo>
                    <a:lnTo>
                      <a:pt x="323" y="292"/>
                    </a:lnTo>
                    <a:lnTo>
                      <a:pt x="323" y="278"/>
                    </a:lnTo>
                    <a:lnTo>
                      <a:pt x="330" y="307"/>
                    </a:lnTo>
                    <a:lnTo>
                      <a:pt x="335" y="302"/>
                    </a:lnTo>
                    <a:lnTo>
                      <a:pt x="350" y="311"/>
                    </a:lnTo>
                    <a:lnTo>
                      <a:pt x="335" y="307"/>
                    </a:lnTo>
                    <a:lnTo>
                      <a:pt x="335" y="311"/>
                    </a:lnTo>
                    <a:lnTo>
                      <a:pt x="335" y="325"/>
                    </a:lnTo>
                    <a:lnTo>
                      <a:pt x="345" y="321"/>
                    </a:lnTo>
                    <a:lnTo>
                      <a:pt x="345" y="330"/>
                    </a:lnTo>
                    <a:lnTo>
                      <a:pt x="356" y="349"/>
                    </a:lnTo>
                    <a:lnTo>
                      <a:pt x="356" y="335"/>
                    </a:lnTo>
                    <a:lnTo>
                      <a:pt x="350" y="325"/>
                    </a:lnTo>
                    <a:lnTo>
                      <a:pt x="356" y="325"/>
                    </a:lnTo>
                    <a:lnTo>
                      <a:pt x="356" y="330"/>
                    </a:lnTo>
                    <a:lnTo>
                      <a:pt x="362" y="344"/>
                    </a:lnTo>
                    <a:lnTo>
                      <a:pt x="366" y="349"/>
                    </a:lnTo>
                    <a:lnTo>
                      <a:pt x="372" y="344"/>
                    </a:lnTo>
                  </a:path>
                </a:pathLst>
              </a:custGeom>
              <a:solidFill>
                <a:srgbClr val="000066"/>
              </a:solidFill>
              <a:ln w="4763" cap="rnd">
                <a:solidFill>
                  <a:schemeClr val="bg1"/>
                </a:solidFill>
                <a:prstDash val="solid"/>
                <a:round/>
                <a:headEnd/>
                <a:tailEnd/>
              </a:ln>
            </p:spPr>
            <p:txBody>
              <a:bodyPr/>
              <a:lstStyle/>
              <a:p>
                <a:endParaRPr lang="it-IT"/>
              </a:p>
            </p:txBody>
          </p:sp>
        </p:grpSp>
        <p:sp>
          <p:nvSpPr>
            <p:cNvPr id="4609" name="Freeform 1727"/>
            <p:cNvSpPr>
              <a:spLocks/>
            </p:cNvSpPr>
            <p:nvPr/>
          </p:nvSpPr>
          <p:spPr bwMode="auto">
            <a:xfrm>
              <a:off x="2352213" y="3859887"/>
              <a:ext cx="1447588" cy="915536"/>
            </a:xfrm>
            <a:custGeom>
              <a:avLst/>
              <a:gdLst/>
              <a:ahLst/>
              <a:cxnLst>
                <a:cxn ang="0">
                  <a:pos x="597" y="604"/>
                </a:cxn>
                <a:cxn ang="0">
                  <a:pos x="602" y="586"/>
                </a:cxn>
                <a:cxn ang="0">
                  <a:pos x="607" y="558"/>
                </a:cxn>
                <a:cxn ang="0">
                  <a:pos x="559" y="530"/>
                </a:cxn>
                <a:cxn ang="0">
                  <a:pos x="500" y="530"/>
                </a:cxn>
                <a:cxn ang="0">
                  <a:pos x="464" y="511"/>
                </a:cxn>
                <a:cxn ang="0">
                  <a:pos x="133" y="483"/>
                </a:cxn>
                <a:cxn ang="0">
                  <a:pos x="107" y="436"/>
                </a:cxn>
                <a:cxn ang="0">
                  <a:pos x="70" y="361"/>
                </a:cxn>
                <a:cxn ang="0">
                  <a:pos x="38" y="357"/>
                </a:cxn>
                <a:cxn ang="0">
                  <a:pos x="0" y="333"/>
                </a:cxn>
                <a:cxn ang="0">
                  <a:pos x="54" y="141"/>
                </a:cxn>
                <a:cxn ang="0">
                  <a:pos x="118" y="112"/>
                </a:cxn>
                <a:cxn ang="0">
                  <a:pos x="150" y="118"/>
                </a:cxn>
                <a:cxn ang="0">
                  <a:pos x="165" y="136"/>
                </a:cxn>
                <a:cxn ang="0">
                  <a:pos x="213" y="136"/>
                </a:cxn>
                <a:cxn ang="0">
                  <a:pos x="267" y="155"/>
                </a:cxn>
                <a:cxn ang="0">
                  <a:pos x="282" y="183"/>
                </a:cxn>
                <a:cxn ang="0">
                  <a:pos x="325" y="164"/>
                </a:cxn>
                <a:cxn ang="0">
                  <a:pos x="400" y="178"/>
                </a:cxn>
                <a:cxn ang="0">
                  <a:pos x="437" y="160"/>
                </a:cxn>
                <a:cxn ang="0">
                  <a:pos x="447" y="141"/>
                </a:cxn>
                <a:cxn ang="0">
                  <a:pos x="453" y="183"/>
                </a:cxn>
                <a:cxn ang="0">
                  <a:pos x="474" y="136"/>
                </a:cxn>
                <a:cxn ang="0">
                  <a:pos x="469" y="75"/>
                </a:cxn>
                <a:cxn ang="0">
                  <a:pos x="485" y="0"/>
                </a:cxn>
                <a:cxn ang="0">
                  <a:pos x="485" y="43"/>
                </a:cxn>
                <a:cxn ang="0">
                  <a:pos x="500" y="118"/>
                </a:cxn>
                <a:cxn ang="0">
                  <a:pos x="527" y="141"/>
                </a:cxn>
                <a:cxn ang="0">
                  <a:pos x="549" y="188"/>
                </a:cxn>
                <a:cxn ang="0">
                  <a:pos x="575" y="127"/>
                </a:cxn>
                <a:cxn ang="0">
                  <a:pos x="602" y="160"/>
                </a:cxn>
                <a:cxn ang="0">
                  <a:pos x="602" y="192"/>
                </a:cxn>
                <a:cxn ang="0">
                  <a:pos x="549" y="206"/>
                </a:cxn>
                <a:cxn ang="0">
                  <a:pos x="533" y="263"/>
                </a:cxn>
                <a:cxn ang="0">
                  <a:pos x="496" y="291"/>
                </a:cxn>
                <a:cxn ang="0">
                  <a:pos x="469" y="338"/>
                </a:cxn>
                <a:cxn ang="0">
                  <a:pos x="496" y="395"/>
                </a:cxn>
                <a:cxn ang="0">
                  <a:pos x="564" y="418"/>
                </a:cxn>
                <a:cxn ang="0">
                  <a:pos x="618" y="483"/>
                </a:cxn>
                <a:cxn ang="0">
                  <a:pos x="644" y="408"/>
                </a:cxn>
                <a:cxn ang="0">
                  <a:pos x="639" y="357"/>
                </a:cxn>
                <a:cxn ang="0">
                  <a:pos x="634" y="305"/>
                </a:cxn>
                <a:cxn ang="0">
                  <a:pos x="676" y="291"/>
                </a:cxn>
                <a:cxn ang="0">
                  <a:pos x="724" y="319"/>
                </a:cxn>
                <a:cxn ang="0">
                  <a:pos x="761" y="343"/>
                </a:cxn>
                <a:cxn ang="0">
                  <a:pos x="799" y="408"/>
                </a:cxn>
                <a:cxn ang="0">
                  <a:pos x="831" y="427"/>
                </a:cxn>
                <a:cxn ang="0">
                  <a:pos x="841" y="451"/>
                </a:cxn>
                <a:cxn ang="0">
                  <a:pos x="863" y="469"/>
                </a:cxn>
                <a:cxn ang="0">
                  <a:pos x="799" y="502"/>
                </a:cxn>
                <a:cxn ang="0">
                  <a:pos x="735" y="511"/>
                </a:cxn>
                <a:cxn ang="0">
                  <a:pos x="729" y="520"/>
                </a:cxn>
                <a:cxn ang="0">
                  <a:pos x="773" y="520"/>
                </a:cxn>
                <a:cxn ang="0">
                  <a:pos x="767" y="530"/>
                </a:cxn>
                <a:cxn ang="0">
                  <a:pos x="799" y="558"/>
                </a:cxn>
                <a:cxn ang="0">
                  <a:pos x="821" y="548"/>
                </a:cxn>
                <a:cxn ang="0">
                  <a:pos x="761" y="586"/>
                </a:cxn>
                <a:cxn ang="0">
                  <a:pos x="767" y="558"/>
                </a:cxn>
                <a:cxn ang="0">
                  <a:pos x="735" y="539"/>
                </a:cxn>
                <a:cxn ang="0">
                  <a:pos x="709" y="563"/>
                </a:cxn>
                <a:cxn ang="0">
                  <a:pos x="644" y="582"/>
                </a:cxn>
              </a:cxnLst>
              <a:rect l="0" t="0" r="r" b="b"/>
              <a:pathLst>
                <a:path w="863" h="610">
                  <a:moveTo>
                    <a:pt x="629" y="582"/>
                  </a:moveTo>
                  <a:lnTo>
                    <a:pt x="629" y="591"/>
                  </a:lnTo>
                  <a:lnTo>
                    <a:pt x="602" y="595"/>
                  </a:lnTo>
                  <a:lnTo>
                    <a:pt x="597" y="604"/>
                  </a:lnTo>
                  <a:lnTo>
                    <a:pt x="581" y="610"/>
                  </a:lnTo>
                  <a:lnTo>
                    <a:pt x="597" y="591"/>
                  </a:lnTo>
                  <a:lnTo>
                    <a:pt x="586" y="591"/>
                  </a:lnTo>
                  <a:lnTo>
                    <a:pt x="602" y="586"/>
                  </a:lnTo>
                  <a:lnTo>
                    <a:pt x="602" y="563"/>
                  </a:lnTo>
                  <a:lnTo>
                    <a:pt x="612" y="576"/>
                  </a:lnTo>
                  <a:lnTo>
                    <a:pt x="618" y="567"/>
                  </a:lnTo>
                  <a:lnTo>
                    <a:pt x="607" y="558"/>
                  </a:lnTo>
                  <a:lnTo>
                    <a:pt x="575" y="548"/>
                  </a:lnTo>
                  <a:lnTo>
                    <a:pt x="571" y="544"/>
                  </a:lnTo>
                  <a:lnTo>
                    <a:pt x="564" y="530"/>
                  </a:lnTo>
                  <a:lnTo>
                    <a:pt x="559" y="530"/>
                  </a:lnTo>
                  <a:lnTo>
                    <a:pt x="549" y="516"/>
                  </a:lnTo>
                  <a:lnTo>
                    <a:pt x="539" y="511"/>
                  </a:lnTo>
                  <a:lnTo>
                    <a:pt x="517" y="530"/>
                  </a:lnTo>
                  <a:lnTo>
                    <a:pt x="500" y="530"/>
                  </a:lnTo>
                  <a:lnTo>
                    <a:pt x="485" y="516"/>
                  </a:lnTo>
                  <a:lnTo>
                    <a:pt x="474" y="516"/>
                  </a:lnTo>
                  <a:lnTo>
                    <a:pt x="469" y="507"/>
                  </a:lnTo>
                  <a:lnTo>
                    <a:pt x="464" y="511"/>
                  </a:lnTo>
                  <a:lnTo>
                    <a:pt x="186" y="511"/>
                  </a:lnTo>
                  <a:lnTo>
                    <a:pt x="182" y="511"/>
                  </a:lnTo>
                  <a:lnTo>
                    <a:pt x="170" y="507"/>
                  </a:lnTo>
                  <a:lnTo>
                    <a:pt x="133" y="483"/>
                  </a:lnTo>
                  <a:lnTo>
                    <a:pt x="128" y="464"/>
                  </a:lnTo>
                  <a:lnTo>
                    <a:pt x="123" y="460"/>
                  </a:lnTo>
                  <a:lnTo>
                    <a:pt x="101" y="441"/>
                  </a:lnTo>
                  <a:lnTo>
                    <a:pt x="107" y="436"/>
                  </a:lnTo>
                  <a:lnTo>
                    <a:pt x="107" y="427"/>
                  </a:lnTo>
                  <a:lnTo>
                    <a:pt x="107" y="408"/>
                  </a:lnTo>
                  <a:lnTo>
                    <a:pt x="91" y="395"/>
                  </a:lnTo>
                  <a:lnTo>
                    <a:pt x="70" y="361"/>
                  </a:lnTo>
                  <a:lnTo>
                    <a:pt x="65" y="361"/>
                  </a:lnTo>
                  <a:lnTo>
                    <a:pt x="58" y="343"/>
                  </a:lnTo>
                  <a:lnTo>
                    <a:pt x="48" y="352"/>
                  </a:lnTo>
                  <a:lnTo>
                    <a:pt x="38" y="357"/>
                  </a:lnTo>
                  <a:lnTo>
                    <a:pt x="22" y="338"/>
                  </a:lnTo>
                  <a:lnTo>
                    <a:pt x="22" y="333"/>
                  </a:lnTo>
                  <a:lnTo>
                    <a:pt x="0" y="338"/>
                  </a:lnTo>
                  <a:lnTo>
                    <a:pt x="0" y="333"/>
                  </a:lnTo>
                  <a:lnTo>
                    <a:pt x="0" y="132"/>
                  </a:lnTo>
                  <a:lnTo>
                    <a:pt x="16" y="132"/>
                  </a:lnTo>
                  <a:lnTo>
                    <a:pt x="54" y="155"/>
                  </a:lnTo>
                  <a:lnTo>
                    <a:pt x="54" y="141"/>
                  </a:lnTo>
                  <a:lnTo>
                    <a:pt x="58" y="136"/>
                  </a:lnTo>
                  <a:lnTo>
                    <a:pt x="70" y="132"/>
                  </a:lnTo>
                  <a:lnTo>
                    <a:pt x="80" y="136"/>
                  </a:lnTo>
                  <a:lnTo>
                    <a:pt x="118" y="112"/>
                  </a:lnTo>
                  <a:lnTo>
                    <a:pt x="118" y="127"/>
                  </a:lnTo>
                  <a:lnTo>
                    <a:pt x="128" y="127"/>
                  </a:lnTo>
                  <a:lnTo>
                    <a:pt x="133" y="108"/>
                  </a:lnTo>
                  <a:lnTo>
                    <a:pt x="150" y="118"/>
                  </a:lnTo>
                  <a:lnTo>
                    <a:pt x="150" y="132"/>
                  </a:lnTo>
                  <a:lnTo>
                    <a:pt x="160" y="136"/>
                  </a:lnTo>
                  <a:lnTo>
                    <a:pt x="165" y="127"/>
                  </a:lnTo>
                  <a:lnTo>
                    <a:pt x="165" y="136"/>
                  </a:lnTo>
                  <a:lnTo>
                    <a:pt x="182" y="136"/>
                  </a:lnTo>
                  <a:lnTo>
                    <a:pt x="182" y="127"/>
                  </a:lnTo>
                  <a:lnTo>
                    <a:pt x="197" y="127"/>
                  </a:lnTo>
                  <a:lnTo>
                    <a:pt x="213" y="136"/>
                  </a:lnTo>
                  <a:lnTo>
                    <a:pt x="224" y="141"/>
                  </a:lnTo>
                  <a:lnTo>
                    <a:pt x="235" y="150"/>
                  </a:lnTo>
                  <a:lnTo>
                    <a:pt x="250" y="150"/>
                  </a:lnTo>
                  <a:lnTo>
                    <a:pt x="267" y="155"/>
                  </a:lnTo>
                  <a:lnTo>
                    <a:pt x="267" y="164"/>
                  </a:lnTo>
                  <a:lnTo>
                    <a:pt x="261" y="169"/>
                  </a:lnTo>
                  <a:lnTo>
                    <a:pt x="261" y="178"/>
                  </a:lnTo>
                  <a:lnTo>
                    <a:pt x="282" y="183"/>
                  </a:lnTo>
                  <a:lnTo>
                    <a:pt x="315" y="169"/>
                  </a:lnTo>
                  <a:lnTo>
                    <a:pt x="335" y="183"/>
                  </a:lnTo>
                  <a:lnTo>
                    <a:pt x="335" y="169"/>
                  </a:lnTo>
                  <a:lnTo>
                    <a:pt x="325" y="164"/>
                  </a:lnTo>
                  <a:lnTo>
                    <a:pt x="335" y="160"/>
                  </a:lnTo>
                  <a:lnTo>
                    <a:pt x="357" y="150"/>
                  </a:lnTo>
                  <a:lnTo>
                    <a:pt x="368" y="164"/>
                  </a:lnTo>
                  <a:lnTo>
                    <a:pt x="400" y="178"/>
                  </a:lnTo>
                  <a:lnTo>
                    <a:pt x="415" y="183"/>
                  </a:lnTo>
                  <a:lnTo>
                    <a:pt x="432" y="183"/>
                  </a:lnTo>
                  <a:lnTo>
                    <a:pt x="432" y="164"/>
                  </a:lnTo>
                  <a:lnTo>
                    <a:pt x="437" y="160"/>
                  </a:lnTo>
                  <a:lnTo>
                    <a:pt x="415" y="150"/>
                  </a:lnTo>
                  <a:lnTo>
                    <a:pt x="432" y="141"/>
                  </a:lnTo>
                  <a:lnTo>
                    <a:pt x="437" y="127"/>
                  </a:lnTo>
                  <a:lnTo>
                    <a:pt x="447" y="141"/>
                  </a:lnTo>
                  <a:lnTo>
                    <a:pt x="464" y="155"/>
                  </a:lnTo>
                  <a:lnTo>
                    <a:pt x="447" y="164"/>
                  </a:lnTo>
                  <a:lnTo>
                    <a:pt x="447" y="178"/>
                  </a:lnTo>
                  <a:lnTo>
                    <a:pt x="453" y="183"/>
                  </a:lnTo>
                  <a:lnTo>
                    <a:pt x="464" y="169"/>
                  </a:lnTo>
                  <a:lnTo>
                    <a:pt x="474" y="160"/>
                  </a:lnTo>
                  <a:lnTo>
                    <a:pt x="469" y="150"/>
                  </a:lnTo>
                  <a:lnTo>
                    <a:pt x="474" y="136"/>
                  </a:lnTo>
                  <a:lnTo>
                    <a:pt x="464" y="127"/>
                  </a:lnTo>
                  <a:lnTo>
                    <a:pt x="447" y="112"/>
                  </a:lnTo>
                  <a:lnTo>
                    <a:pt x="453" y="80"/>
                  </a:lnTo>
                  <a:lnTo>
                    <a:pt x="469" y="75"/>
                  </a:lnTo>
                  <a:lnTo>
                    <a:pt x="469" y="43"/>
                  </a:lnTo>
                  <a:lnTo>
                    <a:pt x="464" y="15"/>
                  </a:lnTo>
                  <a:lnTo>
                    <a:pt x="464" y="5"/>
                  </a:lnTo>
                  <a:lnTo>
                    <a:pt x="485" y="0"/>
                  </a:lnTo>
                  <a:lnTo>
                    <a:pt x="506" y="5"/>
                  </a:lnTo>
                  <a:lnTo>
                    <a:pt x="512" y="10"/>
                  </a:lnTo>
                  <a:lnTo>
                    <a:pt x="496" y="43"/>
                  </a:lnTo>
                  <a:lnTo>
                    <a:pt x="485" y="43"/>
                  </a:lnTo>
                  <a:lnTo>
                    <a:pt x="474" y="52"/>
                  </a:lnTo>
                  <a:lnTo>
                    <a:pt x="479" y="62"/>
                  </a:lnTo>
                  <a:lnTo>
                    <a:pt x="474" y="71"/>
                  </a:lnTo>
                  <a:lnTo>
                    <a:pt x="500" y="118"/>
                  </a:lnTo>
                  <a:lnTo>
                    <a:pt x="496" y="132"/>
                  </a:lnTo>
                  <a:lnTo>
                    <a:pt x="500" y="136"/>
                  </a:lnTo>
                  <a:lnTo>
                    <a:pt x="517" y="160"/>
                  </a:lnTo>
                  <a:lnTo>
                    <a:pt x="527" y="141"/>
                  </a:lnTo>
                  <a:lnTo>
                    <a:pt x="539" y="155"/>
                  </a:lnTo>
                  <a:lnTo>
                    <a:pt x="533" y="178"/>
                  </a:lnTo>
                  <a:lnTo>
                    <a:pt x="544" y="188"/>
                  </a:lnTo>
                  <a:lnTo>
                    <a:pt x="549" y="188"/>
                  </a:lnTo>
                  <a:lnTo>
                    <a:pt x="549" y="178"/>
                  </a:lnTo>
                  <a:lnTo>
                    <a:pt x="564" y="169"/>
                  </a:lnTo>
                  <a:lnTo>
                    <a:pt x="564" y="127"/>
                  </a:lnTo>
                  <a:lnTo>
                    <a:pt x="575" y="127"/>
                  </a:lnTo>
                  <a:lnTo>
                    <a:pt x="586" y="132"/>
                  </a:lnTo>
                  <a:lnTo>
                    <a:pt x="586" y="141"/>
                  </a:lnTo>
                  <a:lnTo>
                    <a:pt x="602" y="141"/>
                  </a:lnTo>
                  <a:lnTo>
                    <a:pt x="602" y="160"/>
                  </a:lnTo>
                  <a:lnTo>
                    <a:pt x="586" y="164"/>
                  </a:lnTo>
                  <a:lnTo>
                    <a:pt x="586" y="178"/>
                  </a:lnTo>
                  <a:lnTo>
                    <a:pt x="602" y="183"/>
                  </a:lnTo>
                  <a:lnTo>
                    <a:pt x="602" y="192"/>
                  </a:lnTo>
                  <a:lnTo>
                    <a:pt x="575" y="216"/>
                  </a:lnTo>
                  <a:lnTo>
                    <a:pt x="564" y="211"/>
                  </a:lnTo>
                  <a:lnTo>
                    <a:pt x="564" y="206"/>
                  </a:lnTo>
                  <a:lnTo>
                    <a:pt x="549" y="206"/>
                  </a:lnTo>
                  <a:lnTo>
                    <a:pt x="559" y="216"/>
                  </a:lnTo>
                  <a:lnTo>
                    <a:pt x="544" y="230"/>
                  </a:lnTo>
                  <a:lnTo>
                    <a:pt x="544" y="239"/>
                  </a:lnTo>
                  <a:lnTo>
                    <a:pt x="533" y="263"/>
                  </a:lnTo>
                  <a:lnTo>
                    <a:pt x="517" y="263"/>
                  </a:lnTo>
                  <a:lnTo>
                    <a:pt x="506" y="277"/>
                  </a:lnTo>
                  <a:lnTo>
                    <a:pt x="512" y="286"/>
                  </a:lnTo>
                  <a:lnTo>
                    <a:pt x="496" y="291"/>
                  </a:lnTo>
                  <a:lnTo>
                    <a:pt x="496" y="305"/>
                  </a:lnTo>
                  <a:lnTo>
                    <a:pt x="485" y="305"/>
                  </a:lnTo>
                  <a:lnTo>
                    <a:pt x="479" y="310"/>
                  </a:lnTo>
                  <a:lnTo>
                    <a:pt x="469" y="338"/>
                  </a:lnTo>
                  <a:lnTo>
                    <a:pt x="469" y="357"/>
                  </a:lnTo>
                  <a:lnTo>
                    <a:pt x="474" y="361"/>
                  </a:lnTo>
                  <a:lnTo>
                    <a:pt x="485" y="361"/>
                  </a:lnTo>
                  <a:lnTo>
                    <a:pt x="496" y="395"/>
                  </a:lnTo>
                  <a:lnTo>
                    <a:pt x="506" y="390"/>
                  </a:lnTo>
                  <a:lnTo>
                    <a:pt x="527" y="395"/>
                  </a:lnTo>
                  <a:lnTo>
                    <a:pt x="539" y="408"/>
                  </a:lnTo>
                  <a:lnTo>
                    <a:pt x="564" y="418"/>
                  </a:lnTo>
                  <a:lnTo>
                    <a:pt x="586" y="418"/>
                  </a:lnTo>
                  <a:lnTo>
                    <a:pt x="597" y="427"/>
                  </a:lnTo>
                  <a:lnTo>
                    <a:pt x="597" y="460"/>
                  </a:lnTo>
                  <a:lnTo>
                    <a:pt x="618" y="483"/>
                  </a:lnTo>
                  <a:lnTo>
                    <a:pt x="634" y="469"/>
                  </a:lnTo>
                  <a:lnTo>
                    <a:pt x="618" y="432"/>
                  </a:lnTo>
                  <a:lnTo>
                    <a:pt x="634" y="427"/>
                  </a:lnTo>
                  <a:lnTo>
                    <a:pt x="644" y="408"/>
                  </a:lnTo>
                  <a:lnTo>
                    <a:pt x="639" y="375"/>
                  </a:lnTo>
                  <a:lnTo>
                    <a:pt x="629" y="361"/>
                  </a:lnTo>
                  <a:lnTo>
                    <a:pt x="634" y="357"/>
                  </a:lnTo>
                  <a:lnTo>
                    <a:pt x="639" y="357"/>
                  </a:lnTo>
                  <a:lnTo>
                    <a:pt x="639" y="333"/>
                  </a:lnTo>
                  <a:lnTo>
                    <a:pt x="634" y="329"/>
                  </a:lnTo>
                  <a:lnTo>
                    <a:pt x="639" y="310"/>
                  </a:lnTo>
                  <a:lnTo>
                    <a:pt x="634" y="305"/>
                  </a:lnTo>
                  <a:lnTo>
                    <a:pt x="634" y="300"/>
                  </a:lnTo>
                  <a:lnTo>
                    <a:pt x="639" y="291"/>
                  </a:lnTo>
                  <a:lnTo>
                    <a:pt x="661" y="300"/>
                  </a:lnTo>
                  <a:lnTo>
                    <a:pt x="676" y="291"/>
                  </a:lnTo>
                  <a:lnTo>
                    <a:pt x="703" y="310"/>
                  </a:lnTo>
                  <a:lnTo>
                    <a:pt x="698" y="315"/>
                  </a:lnTo>
                  <a:lnTo>
                    <a:pt x="703" y="319"/>
                  </a:lnTo>
                  <a:lnTo>
                    <a:pt x="724" y="319"/>
                  </a:lnTo>
                  <a:lnTo>
                    <a:pt x="724" y="357"/>
                  </a:lnTo>
                  <a:lnTo>
                    <a:pt x="741" y="375"/>
                  </a:lnTo>
                  <a:lnTo>
                    <a:pt x="767" y="352"/>
                  </a:lnTo>
                  <a:lnTo>
                    <a:pt x="761" y="343"/>
                  </a:lnTo>
                  <a:lnTo>
                    <a:pt x="767" y="333"/>
                  </a:lnTo>
                  <a:lnTo>
                    <a:pt x="804" y="390"/>
                  </a:lnTo>
                  <a:lnTo>
                    <a:pt x="799" y="395"/>
                  </a:lnTo>
                  <a:lnTo>
                    <a:pt x="799" y="408"/>
                  </a:lnTo>
                  <a:lnTo>
                    <a:pt x="809" y="413"/>
                  </a:lnTo>
                  <a:lnTo>
                    <a:pt x="809" y="418"/>
                  </a:lnTo>
                  <a:lnTo>
                    <a:pt x="826" y="427"/>
                  </a:lnTo>
                  <a:lnTo>
                    <a:pt x="831" y="427"/>
                  </a:lnTo>
                  <a:lnTo>
                    <a:pt x="841" y="432"/>
                  </a:lnTo>
                  <a:lnTo>
                    <a:pt x="831" y="436"/>
                  </a:lnTo>
                  <a:lnTo>
                    <a:pt x="841" y="436"/>
                  </a:lnTo>
                  <a:lnTo>
                    <a:pt x="841" y="451"/>
                  </a:lnTo>
                  <a:lnTo>
                    <a:pt x="852" y="451"/>
                  </a:lnTo>
                  <a:lnTo>
                    <a:pt x="858" y="455"/>
                  </a:lnTo>
                  <a:lnTo>
                    <a:pt x="858" y="460"/>
                  </a:lnTo>
                  <a:lnTo>
                    <a:pt x="863" y="469"/>
                  </a:lnTo>
                  <a:lnTo>
                    <a:pt x="852" y="479"/>
                  </a:lnTo>
                  <a:lnTo>
                    <a:pt x="831" y="483"/>
                  </a:lnTo>
                  <a:lnTo>
                    <a:pt x="821" y="502"/>
                  </a:lnTo>
                  <a:lnTo>
                    <a:pt x="799" y="502"/>
                  </a:lnTo>
                  <a:lnTo>
                    <a:pt x="777" y="492"/>
                  </a:lnTo>
                  <a:lnTo>
                    <a:pt x="746" y="502"/>
                  </a:lnTo>
                  <a:lnTo>
                    <a:pt x="741" y="511"/>
                  </a:lnTo>
                  <a:lnTo>
                    <a:pt x="735" y="511"/>
                  </a:lnTo>
                  <a:lnTo>
                    <a:pt x="724" y="516"/>
                  </a:lnTo>
                  <a:lnTo>
                    <a:pt x="703" y="539"/>
                  </a:lnTo>
                  <a:lnTo>
                    <a:pt x="709" y="539"/>
                  </a:lnTo>
                  <a:lnTo>
                    <a:pt x="729" y="520"/>
                  </a:lnTo>
                  <a:lnTo>
                    <a:pt x="746" y="511"/>
                  </a:lnTo>
                  <a:lnTo>
                    <a:pt x="767" y="511"/>
                  </a:lnTo>
                  <a:lnTo>
                    <a:pt x="773" y="511"/>
                  </a:lnTo>
                  <a:lnTo>
                    <a:pt x="773" y="520"/>
                  </a:lnTo>
                  <a:lnTo>
                    <a:pt x="761" y="530"/>
                  </a:lnTo>
                  <a:lnTo>
                    <a:pt x="756" y="530"/>
                  </a:lnTo>
                  <a:lnTo>
                    <a:pt x="761" y="535"/>
                  </a:lnTo>
                  <a:lnTo>
                    <a:pt x="767" y="530"/>
                  </a:lnTo>
                  <a:lnTo>
                    <a:pt x="767" y="544"/>
                  </a:lnTo>
                  <a:lnTo>
                    <a:pt x="773" y="548"/>
                  </a:lnTo>
                  <a:lnTo>
                    <a:pt x="788" y="558"/>
                  </a:lnTo>
                  <a:lnTo>
                    <a:pt x="799" y="558"/>
                  </a:lnTo>
                  <a:lnTo>
                    <a:pt x="799" y="548"/>
                  </a:lnTo>
                  <a:lnTo>
                    <a:pt x="809" y="539"/>
                  </a:lnTo>
                  <a:lnTo>
                    <a:pt x="809" y="548"/>
                  </a:lnTo>
                  <a:lnTo>
                    <a:pt x="821" y="548"/>
                  </a:lnTo>
                  <a:lnTo>
                    <a:pt x="809" y="558"/>
                  </a:lnTo>
                  <a:lnTo>
                    <a:pt x="804" y="563"/>
                  </a:lnTo>
                  <a:lnTo>
                    <a:pt x="773" y="576"/>
                  </a:lnTo>
                  <a:lnTo>
                    <a:pt x="761" y="586"/>
                  </a:lnTo>
                  <a:lnTo>
                    <a:pt x="756" y="576"/>
                  </a:lnTo>
                  <a:lnTo>
                    <a:pt x="773" y="563"/>
                  </a:lnTo>
                  <a:lnTo>
                    <a:pt x="767" y="563"/>
                  </a:lnTo>
                  <a:lnTo>
                    <a:pt x="767" y="558"/>
                  </a:lnTo>
                  <a:lnTo>
                    <a:pt x="756" y="563"/>
                  </a:lnTo>
                  <a:lnTo>
                    <a:pt x="746" y="563"/>
                  </a:lnTo>
                  <a:lnTo>
                    <a:pt x="741" y="558"/>
                  </a:lnTo>
                  <a:lnTo>
                    <a:pt x="735" y="539"/>
                  </a:lnTo>
                  <a:lnTo>
                    <a:pt x="735" y="535"/>
                  </a:lnTo>
                  <a:lnTo>
                    <a:pt x="729" y="539"/>
                  </a:lnTo>
                  <a:lnTo>
                    <a:pt x="724" y="535"/>
                  </a:lnTo>
                  <a:lnTo>
                    <a:pt x="709" y="563"/>
                  </a:lnTo>
                  <a:lnTo>
                    <a:pt x="698" y="567"/>
                  </a:lnTo>
                  <a:lnTo>
                    <a:pt x="666" y="567"/>
                  </a:lnTo>
                  <a:lnTo>
                    <a:pt x="649" y="576"/>
                  </a:lnTo>
                  <a:lnTo>
                    <a:pt x="644" y="582"/>
                  </a:lnTo>
                  <a:lnTo>
                    <a:pt x="629" y="582"/>
                  </a:lnTo>
                  <a:close/>
                </a:path>
              </a:pathLst>
            </a:custGeom>
            <a:solidFill>
              <a:srgbClr val="000066"/>
            </a:solidFill>
            <a:ln w="9525">
              <a:solidFill>
                <a:schemeClr val="bg1"/>
              </a:solidFill>
              <a:round/>
              <a:headEnd/>
              <a:tailEnd/>
            </a:ln>
          </p:spPr>
          <p:txBody>
            <a:bodyPr/>
            <a:lstStyle/>
            <a:p>
              <a:endParaRPr lang="it-IT"/>
            </a:p>
          </p:txBody>
        </p:sp>
        <p:sp>
          <p:nvSpPr>
            <p:cNvPr id="4610" name="Freeform 1733"/>
            <p:cNvSpPr>
              <a:spLocks/>
            </p:cNvSpPr>
            <p:nvPr/>
          </p:nvSpPr>
          <p:spPr bwMode="auto">
            <a:xfrm>
              <a:off x="5990474" y="4536783"/>
              <a:ext cx="1026563" cy="577838"/>
            </a:xfrm>
            <a:custGeom>
              <a:avLst/>
              <a:gdLst/>
              <a:ahLst/>
              <a:cxnLst>
                <a:cxn ang="0">
                  <a:pos x="150" y="80"/>
                </a:cxn>
                <a:cxn ang="0">
                  <a:pos x="170" y="113"/>
                </a:cxn>
                <a:cxn ang="0">
                  <a:pos x="266" y="141"/>
                </a:cxn>
                <a:cxn ang="0">
                  <a:pos x="335" y="145"/>
                </a:cxn>
                <a:cxn ang="0">
                  <a:pos x="378" y="126"/>
                </a:cxn>
                <a:cxn ang="0">
                  <a:pos x="420" y="108"/>
                </a:cxn>
                <a:cxn ang="0">
                  <a:pos x="453" y="85"/>
                </a:cxn>
                <a:cxn ang="0">
                  <a:pos x="420" y="85"/>
                </a:cxn>
                <a:cxn ang="0">
                  <a:pos x="442" y="57"/>
                </a:cxn>
                <a:cxn ang="0">
                  <a:pos x="474" y="19"/>
                </a:cxn>
                <a:cxn ang="0">
                  <a:pos x="474" y="5"/>
                </a:cxn>
                <a:cxn ang="0">
                  <a:pos x="527" y="14"/>
                </a:cxn>
                <a:cxn ang="0">
                  <a:pos x="575" y="66"/>
                </a:cxn>
                <a:cxn ang="0">
                  <a:pos x="612" y="70"/>
                </a:cxn>
                <a:cxn ang="0">
                  <a:pos x="586" y="113"/>
                </a:cxn>
                <a:cxn ang="0">
                  <a:pos x="575" y="145"/>
                </a:cxn>
                <a:cxn ang="0">
                  <a:pos x="549" y="155"/>
                </a:cxn>
                <a:cxn ang="0">
                  <a:pos x="512" y="178"/>
                </a:cxn>
                <a:cxn ang="0">
                  <a:pos x="479" y="193"/>
                </a:cxn>
                <a:cxn ang="0">
                  <a:pos x="485" y="169"/>
                </a:cxn>
                <a:cxn ang="0">
                  <a:pos x="453" y="188"/>
                </a:cxn>
                <a:cxn ang="0">
                  <a:pos x="458" y="211"/>
                </a:cxn>
                <a:cxn ang="0">
                  <a:pos x="490" y="217"/>
                </a:cxn>
                <a:cxn ang="0">
                  <a:pos x="458" y="235"/>
                </a:cxn>
                <a:cxn ang="0">
                  <a:pos x="485" y="269"/>
                </a:cxn>
                <a:cxn ang="0">
                  <a:pos x="463" y="287"/>
                </a:cxn>
                <a:cxn ang="0">
                  <a:pos x="463" y="319"/>
                </a:cxn>
                <a:cxn ang="0">
                  <a:pos x="453" y="343"/>
                </a:cxn>
                <a:cxn ang="0">
                  <a:pos x="426" y="362"/>
                </a:cxn>
                <a:cxn ang="0">
                  <a:pos x="400" y="362"/>
                </a:cxn>
                <a:cxn ang="0">
                  <a:pos x="367" y="375"/>
                </a:cxn>
                <a:cxn ang="0">
                  <a:pos x="352" y="371"/>
                </a:cxn>
                <a:cxn ang="0">
                  <a:pos x="330" y="362"/>
                </a:cxn>
                <a:cxn ang="0">
                  <a:pos x="288" y="362"/>
                </a:cxn>
                <a:cxn ang="0">
                  <a:pos x="282" y="375"/>
                </a:cxn>
                <a:cxn ang="0">
                  <a:pos x="266" y="371"/>
                </a:cxn>
                <a:cxn ang="0">
                  <a:pos x="256" y="357"/>
                </a:cxn>
                <a:cxn ang="0">
                  <a:pos x="250" y="319"/>
                </a:cxn>
                <a:cxn ang="0">
                  <a:pos x="224" y="297"/>
                </a:cxn>
                <a:cxn ang="0">
                  <a:pos x="160" y="310"/>
                </a:cxn>
                <a:cxn ang="0">
                  <a:pos x="138" y="310"/>
                </a:cxn>
                <a:cxn ang="0">
                  <a:pos x="101" y="297"/>
                </a:cxn>
                <a:cxn ang="0">
                  <a:pos x="69" y="287"/>
                </a:cxn>
                <a:cxn ang="0">
                  <a:pos x="53" y="263"/>
                </a:cxn>
                <a:cxn ang="0">
                  <a:pos x="64" y="230"/>
                </a:cxn>
                <a:cxn ang="0">
                  <a:pos x="26" y="221"/>
                </a:cxn>
                <a:cxn ang="0">
                  <a:pos x="11" y="211"/>
                </a:cxn>
                <a:cxn ang="0">
                  <a:pos x="0" y="178"/>
                </a:cxn>
                <a:cxn ang="0">
                  <a:pos x="32" y="165"/>
                </a:cxn>
                <a:cxn ang="0">
                  <a:pos x="69" y="141"/>
                </a:cxn>
                <a:cxn ang="0">
                  <a:pos x="80" y="113"/>
                </a:cxn>
                <a:cxn ang="0">
                  <a:pos x="112" y="89"/>
                </a:cxn>
              </a:cxnLst>
              <a:rect l="0" t="0" r="r" b="b"/>
              <a:pathLst>
                <a:path w="612" h="385">
                  <a:moveTo>
                    <a:pt x="128" y="66"/>
                  </a:moveTo>
                  <a:lnTo>
                    <a:pt x="138" y="61"/>
                  </a:lnTo>
                  <a:lnTo>
                    <a:pt x="150" y="80"/>
                  </a:lnTo>
                  <a:lnTo>
                    <a:pt x="165" y="80"/>
                  </a:lnTo>
                  <a:lnTo>
                    <a:pt x="170" y="89"/>
                  </a:lnTo>
                  <a:lnTo>
                    <a:pt x="170" y="113"/>
                  </a:lnTo>
                  <a:lnTo>
                    <a:pt x="208" y="126"/>
                  </a:lnTo>
                  <a:lnTo>
                    <a:pt x="229" y="141"/>
                  </a:lnTo>
                  <a:lnTo>
                    <a:pt x="266" y="141"/>
                  </a:lnTo>
                  <a:lnTo>
                    <a:pt x="288" y="155"/>
                  </a:lnTo>
                  <a:lnTo>
                    <a:pt x="314" y="160"/>
                  </a:lnTo>
                  <a:lnTo>
                    <a:pt x="335" y="145"/>
                  </a:lnTo>
                  <a:lnTo>
                    <a:pt x="362" y="145"/>
                  </a:lnTo>
                  <a:lnTo>
                    <a:pt x="383" y="132"/>
                  </a:lnTo>
                  <a:lnTo>
                    <a:pt x="378" y="126"/>
                  </a:lnTo>
                  <a:lnTo>
                    <a:pt x="388" y="113"/>
                  </a:lnTo>
                  <a:lnTo>
                    <a:pt x="400" y="117"/>
                  </a:lnTo>
                  <a:lnTo>
                    <a:pt x="420" y="108"/>
                  </a:lnTo>
                  <a:lnTo>
                    <a:pt x="431" y="94"/>
                  </a:lnTo>
                  <a:lnTo>
                    <a:pt x="458" y="94"/>
                  </a:lnTo>
                  <a:lnTo>
                    <a:pt x="453" y="85"/>
                  </a:lnTo>
                  <a:lnTo>
                    <a:pt x="447" y="80"/>
                  </a:lnTo>
                  <a:lnTo>
                    <a:pt x="431" y="85"/>
                  </a:lnTo>
                  <a:lnTo>
                    <a:pt x="420" y="85"/>
                  </a:lnTo>
                  <a:lnTo>
                    <a:pt x="420" y="61"/>
                  </a:lnTo>
                  <a:lnTo>
                    <a:pt x="426" y="52"/>
                  </a:lnTo>
                  <a:lnTo>
                    <a:pt x="442" y="57"/>
                  </a:lnTo>
                  <a:lnTo>
                    <a:pt x="458" y="52"/>
                  </a:lnTo>
                  <a:lnTo>
                    <a:pt x="463" y="28"/>
                  </a:lnTo>
                  <a:lnTo>
                    <a:pt x="474" y="19"/>
                  </a:lnTo>
                  <a:lnTo>
                    <a:pt x="474" y="14"/>
                  </a:lnTo>
                  <a:lnTo>
                    <a:pt x="463" y="14"/>
                  </a:lnTo>
                  <a:lnTo>
                    <a:pt x="474" y="5"/>
                  </a:lnTo>
                  <a:lnTo>
                    <a:pt x="495" y="0"/>
                  </a:lnTo>
                  <a:lnTo>
                    <a:pt x="516" y="5"/>
                  </a:lnTo>
                  <a:lnTo>
                    <a:pt x="527" y="14"/>
                  </a:lnTo>
                  <a:lnTo>
                    <a:pt x="543" y="57"/>
                  </a:lnTo>
                  <a:lnTo>
                    <a:pt x="554" y="57"/>
                  </a:lnTo>
                  <a:lnTo>
                    <a:pt x="575" y="66"/>
                  </a:lnTo>
                  <a:lnTo>
                    <a:pt x="575" y="80"/>
                  </a:lnTo>
                  <a:lnTo>
                    <a:pt x="586" y="80"/>
                  </a:lnTo>
                  <a:lnTo>
                    <a:pt x="612" y="70"/>
                  </a:lnTo>
                  <a:lnTo>
                    <a:pt x="612" y="85"/>
                  </a:lnTo>
                  <a:lnTo>
                    <a:pt x="591" y="117"/>
                  </a:lnTo>
                  <a:lnTo>
                    <a:pt x="586" y="113"/>
                  </a:lnTo>
                  <a:lnTo>
                    <a:pt x="575" y="117"/>
                  </a:lnTo>
                  <a:lnTo>
                    <a:pt x="580" y="136"/>
                  </a:lnTo>
                  <a:lnTo>
                    <a:pt x="575" y="145"/>
                  </a:lnTo>
                  <a:lnTo>
                    <a:pt x="564" y="145"/>
                  </a:lnTo>
                  <a:lnTo>
                    <a:pt x="554" y="155"/>
                  </a:lnTo>
                  <a:lnTo>
                    <a:pt x="549" y="155"/>
                  </a:lnTo>
                  <a:lnTo>
                    <a:pt x="543" y="160"/>
                  </a:lnTo>
                  <a:lnTo>
                    <a:pt x="538" y="160"/>
                  </a:lnTo>
                  <a:lnTo>
                    <a:pt x="512" y="178"/>
                  </a:lnTo>
                  <a:lnTo>
                    <a:pt x="512" y="183"/>
                  </a:lnTo>
                  <a:lnTo>
                    <a:pt x="495" y="183"/>
                  </a:lnTo>
                  <a:lnTo>
                    <a:pt x="479" y="193"/>
                  </a:lnTo>
                  <a:lnTo>
                    <a:pt x="479" y="188"/>
                  </a:lnTo>
                  <a:lnTo>
                    <a:pt x="479" y="183"/>
                  </a:lnTo>
                  <a:lnTo>
                    <a:pt x="485" y="169"/>
                  </a:lnTo>
                  <a:lnTo>
                    <a:pt x="479" y="165"/>
                  </a:lnTo>
                  <a:lnTo>
                    <a:pt x="458" y="183"/>
                  </a:lnTo>
                  <a:lnTo>
                    <a:pt x="453" y="188"/>
                  </a:lnTo>
                  <a:lnTo>
                    <a:pt x="447" y="188"/>
                  </a:lnTo>
                  <a:lnTo>
                    <a:pt x="442" y="193"/>
                  </a:lnTo>
                  <a:lnTo>
                    <a:pt x="458" y="211"/>
                  </a:lnTo>
                  <a:lnTo>
                    <a:pt x="474" y="206"/>
                  </a:lnTo>
                  <a:lnTo>
                    <a:pt x="490" y="211"/>
                  </a:lnTo>
                  <a:lnTo>
                    <a:pt x="490" y="217"/>
                  </a:lnTo>
                  <a:lnTo>
                    <a:pt x="485" y="211"/>
                  </a:lnTo>
                  <a:lnTo>
                    <a:pt x="474" y="217"/>
                  </a:lnTo>
                  <a:lnTo>
                    <a:pt x="458" y="235"/>
                  </a:lnTo>
                  <a:lnTo>
                    <a:pt x="463" y="240"/>
                  </a:lnTo>
                  <a:lnTo>
                    <a:pt x="474" y="263"/>
                  </a:lnTo>
                  <a:lnTo>
                    <a:pt x="485" y="269"/>
                  </a:lnTo>
                  <a:lnTo>
                    <a:pt x="479" y="269"/>
                  </a:lnTo>
                  <a:lnTo>
                    <a:pt x="485" y="282"/>
                  </a:lnTo>
                  <a:lnTo>
                    <a:pt x="463" y="287"/>
                  </a:lnTo>
                  <a:lnTo>
                    <a:pt x="485" y="287"/>
                  </a:lnTo>
                  <a:lnTo>
                    <a:pt x="479" y="310"/>
                  </a:lnTo>
                  <a:lnTo>
                    <a:pt x="463" y="319"/>
                  </a:lnTo>
                  <a:lnTo>
                    <a:pt x="458" y="319"/>
                  </a:lnTo>
                  <a:lnTo>
                    <a:pt x="458" y="334"/>
                  </a:lnTo>
                  <a:lnTo>
                    <a:pt x="453" y="343"/>
                  </a:lnTo>
                  <a:lnTo>
                    <a:pt x="447" y="343"/>
                  </a:lnTo>
                  <a:lnTo>
                    <a:pt x="447" y="347"/>
                  </a:lnTo>
                  <a:lnTo>
                    <a:pt x="426" y="362"/>
                  </a:lnTo>
                  <a:lnTo>
                    <a:pt x="410" y="362"/>
                  </a:lnTo>
                  <a:lnTo>
                    <a:pt x="410" y="366"/>
                  </a:lnTo>
                  <a:lnTo>
                    <a:pt x="400" y="362"/>
                  </a:lnTo>
                  <a:lnTo>
                    <a:pt x="400" y="366"/>
                  </a:lnTo>
                  <a:lnTo>
                    <a:pt x="394" y="366"/>
                  </a:lnTo>
                  <a:lnTo>
                    <a:pt x="367" y="375"/>
                  </a:lnTo>
                  <a:lnTo>
                    <a:pt x="362" y="385"/>
                  </a:lnTo>
                  <a:lnTo>
                    <a:pt x="362" y="371"/>
                  </a:lnTo>
                  <a:lnTo>
                    <a:pt x="352" y="371"/>
                  </a:lnTo>
                  <a:lnTo>
                    <a:pt x="346" y="371"/>
                  </a:lnTo>
                  <a:lnTo>
                    <a:pt x="330" y="371"/>
                  </a:lnTo>
                  <a:lnTo>
                    <a:pt x="330" y="362"/>
                  </a:lnTo>
                  <a:lnTo>
                    <a:pt x="320" y="362"/>
                  </a:lnTo>
                  <a:lnTo>
                    <a:pt x="293" y="366"/>
                  </a:lnTo>
                  <a:lnTo>
                    <a:pt x="288" y="362"/>
                  </a:lnTo>
                  <a:lnTo>
                    <a:pt x="288" y="366"/>
                  </a:lnTo>
                  <a:lnTo>
                    <a:pt x="282" y="366"/>
                  </a:lnTo>
                  <a:lnTo>
                    <a:pt x="282" y="375"/>
                  </a:lnTo>
                  <a:lnTo>
                    <a:pt x="271" y="375"/>
                  </a:lnTo>
                  <a:lnTo>
                    <a:pt x="271" y="371"/>
                  </a:lnTo>
                  <a:lnTo>
                    <a:pt x="266" y="371"/>
                  </a:lnTo>
                  <a:lnTo>
                    <a:pt x="256" y="366"/>
                  </a:lnTo>
                  <a:lnTo>
                    <a:pt x="256" y="362"/>
                  </a:lnTo>
                  <a:lnTo>
                    <a:pt x="256" y="357"/>
                  </a:lnTo>
                  <a:lnTo>
                    <a:pt x="250" y="347"/>
                  </a:lnTo>
                  <a:lnTo>
                    <a:pt x="240" y="347"/>
                  </a:lnTo>
                  <a:lnTo>
                    <a:pt x="250" y="319"/>
                  </a:lnTo>
                  <a:lnTo>
                    <a:pt x="240" y="310"/>
                  </a:lnTo>
                  <a:lnTo>
                    <a:pt x="235" y="310"/>
                  </a:lnTo>
                  <a:lnTo>
                    <a:pt x="224" y="297"/>
                  </a:lnTo>
                  <a:lnTo>
                    <a:pt x="208" y="297"/>
                  </a:lnTo>
                  <a:lnTo>
                    <a:pt x="176" y="310"/>
                  </a:lnTo>
                  <a:lnTo>
                    <a:pt x="160" y="310"/>
                  </a:lnTo>
                  <a:lnTo>
                    <a:pt x="150" y="315"/>
                  </a:lnTo>
                  <a:lnTo>
                    <a:pt x="144" y="310"/>
                  </a:lnTo>
                  <a:lnTo>
                    <a:pt x="138" y="310"/>
                  </a:lnTo>
                  <a:lnTo>
                    <a:pt x="118" y="310"/>
                  </a:lnTo>
                  <a:lnTo>
                    <a:pt x="107" y="301"/>
                  </a:lnTo>
                  <a:lnTo>
                    <a:pt x="101" y="297"/>
                  </a:lnTo>
                  <a:lnTo>
                    <a:pt x="96" y="297"/>
                  </a:lnTo>
                  <a:lnTo>
                    <a:pt x="80" y="287"/>
                  </a:lnTo>
                  <a:lnTo>
                    <a:pt x="69" y="287"/>
                  </a:lnTo>
                  <a:lnTo>
                    <a:pt x="48" y="282"/>
                  </a:lnTo>
                  <a:lnTo>
                    <a:pt x="42" y="263"/>
                  </a:lnTo>
                  <a:lnTo>
                    <a:pt x="53" y="263"/>
                  </a:lnTo>
                  <a:lnTo>
                    <a:pt x="48" y="254"/>
                  </a:lnTo>
                  <a:lnTo>
                    <a:pt x="64" y="240"/>
                  </a:lnTo>
                  <a:lnTo>
                    <a:pt x="64" y="230"/>
                  </a:lnTo>
                  <a:lnTo>
                    <a:pt x="53" y="221"/>
                  </a:lnTo>
                  <a:lnTo>
                    <a:pt x="38" y="230"/>
                  </a:lnTo>
                  <a:lnTo>
                    <a:pt x="26" y="221"/>
                  </a:lnTo>
                  <a:lnTo>
                    <a:pt x="16" y="217"/>
                  </a:lnTo>
                  <a:lnTo>
                    <a:pt x="6" y="211"/>
                  </a:lnTo>
                  <a:lnTo>
                    <a:pt x="11" y="211"/>
                  </a:lnTo>
                  <a:lnTo>
                    <a:pt x="11" y="193"/>
                  </a:lnTo>
                  <a:lnTo>
                    <a:pt x="0" y="193"/>
                  </a:lnTo>
                  <a:lnTo>
                    <a:pt x="0" y="178"/>
                  </a:lnTo>
                  <a:lnTo>
                    <a:pt x="11" y="169"/>
                  </a:lnTo>
                  <a:lnTo>
                    <a:pt x="26" y="169"/>
                  </a:lnTo>
                  <a:lnTo>
                    <a:pt x="32" y="165"/>
                  </a:lnTo>
                  <a:lnTo>
                    <a:pt x="42" y="165"/>
                  </a:lnTo>
                  <a:lnTo>
                    <a:pt x="64" y="155"/>
                  </a:lnTo>
                  <a:lnTo>
                    <a:pt x="69" y="141"/>
                  </a:lnTo>
                  <a:lnTo>
                    <a:pt x="64" y="117"/>
                  </a:lnTo>
                  <a:lnTo>
                    <a:pt x="64" y="113"/>
                  </a:lnTo>
                  <a:lnTo>
                    <a:pt x="80" y="113"/>
                  </a:lnTo>
                  <a:lnTo>
                    <a:pt x="85" y="89"/>
                  </a:lnTo>
                  <a:lnTo>
                    <a:pt x="107" y="89"/>
                  </a:lnTo>
                  <a:lnTo>
                    <a:pt x="112" y="89"/>
                  </a:lnTo>
                  <a:lnTo>
                    <a:pt x="118" y="70"/>
                  </a:lnTo>
                  <a:lnTo>
                    <a:pt x="128" y="66"/>
                  </a:lnTo>
                  <a:close/>
                </a:path>
              </a:pathLst>
            </a:custGeom>
            <a:solidFill>
              <a:srgbClr val="000066"/>
            </a:solidFill>
            <a:ln w="9525">
              <a:solidFill>
                <a:schemeClr val="bg1"/>
              </a:solidFill>
              <a:round/>
              <a:headEnd/>
              <a:tailEnd/>
            </a:ln>
          </p:spPr>
          <p:txBody>
            <a:bodyPr/>
            <a:lstStyle/>
            <a:p>
              <a:endParaRPr lang="it-IT"/>
            </a:p>
          </p:txBody>
        </p:sp>
        <p:grpSp>
          <p:nvGrpSpPr>
            <p:cNvPr id="4757" name="Group 1741"/>
            <p:cNvGrpSpPr>
              <a:grpSpLocks/>
            </p:cNvGrpSpPr>
            <p:nvPr/>
          </p:nvGrpSpPr>
          <p:grpSpPr bwMode="auto">
            <a:xfrm>
              <a:off x="5777445" y="4853468"/>
              <a:ext cx="275093" cy="219128"/>
              <a:chOff x="3619" y="2168"/>
              <a:chExt cx="164" cy="146"/>
            </a:xfrm>
            <a:solidFill>
              <a:schemeClr val="bg1">
                <a:lumMod val="75000"/>
              </a:schemeClr>
            </a:solidFill>
          </p:grpSpPr>
          <p:sp>
            <p:nvSpPr>
              <p:cNvPr id="6615" name="Freeform 1739"/>
              <p:cNvSpPr>
                <a:spLocks/>
              </p:cNvSpPr>
              <p:nvPr/>
            </p:nvSpPr>
            <p:spPr bwMode="auto">
              <a:xfrm>
                <a:off x="3619" y="2168"/>
                <a:ext cx="164" cy="146"/>
              </a:xfrm>
              <a:custGeom>
                <a:avLst/>
                <a:gdLst/>
                <a:ahLst/>
                <a:cxnLst>
                  <a:cxn ang="0">
                    <a:pos x="6" y="127"/>
                  </a:cxn>
                  <a:cxn ang="0">
                    <a:pos x="6" y="118"/>
                  </a:cxn>
                  <a:cxn ang="0">
                    <a:pos x="16" y="108"/>
                  </a:cxn>
                  <a:cxn ang="0">
                    <a:pos x="10" y="99"/>
                  </a:cxn>
                  <a:cxn ang="0">
                    <a:pos x="6" y="90"/>
                  </a:cxn>
                  <a:cxn ang="0">
                    <a:pos x="0" y="80"/>
                  </a:cxn>
                  <a:cxn ang="0">
                    <a:pos x="10" y="86"/>
                  </a:cxn>
                  <a:cxn ang="0">
                    <a:pos x="53" y="80"/>
                  </a:cxn>
                  <a:cxn ang="0">
                    <a:pos x="53" y="71"/>
                  </a:cxn>
                  <a:cxn ang="0">
                    <a:pos x="59" y="66"/>
                  </a:cxn>
                  <a:cxn ang="0">
                    <a:pos x="80" y="57"/>
                  </a:cxn>
                  <a:cxn ang="0">
                    <a:pos x="80" y="47"/>
                  </a:cxn>
                  <a:cxn ang="0">
                    <a:pos x="90" y="43"/>
                  </a:cxn>
                  <a:cxn ang="0">
                    <a:pos x="90" y="34"/>
                  </a:cxn>
                  <a:cxn ang="0">
                    <a:pos x="95" y="34"/>
                  </a:cxn>
                  <a:cxn ang="0">
                    <a:pos x="100" y="23"/>
                  </a:cxn>
                  <a:cxn ang="0">
                    <a:pos x="100" y="10"/>
                  </a:cxn>
                  <a:cxn ang="0">
                    <a:pos x="111" y="5"/>
                  </a:cxn>
                  <a:cxn ang="0">
                    <a:pos x="127" y="0"/>
                  </a:cxn>
                  <a:cxn ang="0">
                    <a:pos x="133" y="0"/>
                  </a:cxn>
                  <a:cxn ang="0">
                    <a:pos x="143" y="5"/>
                  </a:cxn>
                  <a:cxn ang="0">
                    <a:pos x="153" y="10"/>
                  </a:cxn>
                  <a:cxn ang="0">
                    <a:pos x="164" y="19"/>
                  </a:cxn>
                  <a:cxn ang="0">
                    <a:pos x="159" y="23"/>
                  </a:cxn>
                  <a:cxn ang="0">
                    <a:pos x="143" y="28"/>
                  </a:cxn>
                  <a:cxn ang="0">
                    <a:pos x="133" y="23"/>
                  </a:cxn>
                  <a:cxn ang="0">
                    <a:pos x="127" y="28"/>
                  </a:cxn>
                  <a:cxn ang="0">
                    <a:pos x="133" y="34"/>
                  </a:cxn>
                  <a:cxn ang="0">
                    <a:pos x="127" y="47"/>
                  </a:cxn>
                  <a:cxn ang="0">
                    <a:pos x="138" y="52"/>
                  </a:cxn>
                  <a:cxn ang="0">
                    <a:pos x="138" y="57"/>
                  </a:cxn>
                  <a:cxn ang="0">
                    <a:pos x="133" y="57"/>
                  </a:cxn>
                  <a:cxn ang="0">
                    <a:pos x="138" y="66"/>
                  </a:cxn>
                  <a:cxn ang="0">
                    <a:pos x="106" y="99"/>
                  </a:cxn>
                  <a:cxn ang="0">
                    <a:pos x="95" y="104"/>
                  </a:cxn>
                  <a:cxn ang="0">
                    <a:pos x="90" y="99"/>
                  </a:cxn>
                  <a:cxn ang="0">
                    <a:pos x="80" y="104"/>
                  </a:cxn>
                  <a:cxn ang="0">
                    <a:pos x="80" y="118"/>
                  </a:cxn>
                  <a:cxn ang="0">
                    <a:pos x="90" y="118"/>
                  </a:cxn>
                  <a:cxn ang="0">
                    <a:pos x="90" y="123"/>
                  </a:cxn>
                  <a:cxn ang="0">
                    <a:pos x="95" y="123"/>
                  </a:cxn>
                  <a:cxn ang="0">
                    <a:pos x="95" y="132"/>
                  </a:cxn>
                  <a:cxn ang="0">
                    <a:pos x="95" y="136"/>
                  </a:cxn>
                  <a:cxn ang="0">
                    <a:pos x="74" y="136"/>
                  </a:cxn>
                  <a:cxn ang="0">
                    <a:pos x="69" y="146"/>
                  </a:cxn>
                  <a:cxn ang="0">
                    <a:pos x="63" y="136"/>
                  </a:cxn>
                  <a:cxn ang="0">
                    <a:pos x="59" y="127"/>
                  </a:cxn>
                  <a:cxn ang="0">
                    <a:pos x="37" y="127"/>
                  </a:cxn>
                  <a:cxn ang="0">
                    <a:pos x="27" y="127"/>
                  </a:cxn>
                  <a:cxn ang="0">
                    <a:pos x="6" y="127"/>
                  </a:cxn>
                </a:cxnLst>
                <a:rect l="0" t="0" r="r" b="b"/>
                <a:pathLst>
                  <a:path w="164" h="146">
                    <a:moveTo>
                      <a:pt x="6" y="127"/>
                    </a:moveTo>
                    <a:lnTo>
                      <a:pt x="6" y="118"/>
                    </a:lnTo>
                    <a:lnTo>
                      <a:pt x="16" y="108"/>
                    </a:lnTo>
                    <a:lnTo>
                      <a:pt x="10" y="99"/>
                    </a:lnTo>
                    <a:lnTo>
                      <a:pt x="6" y="90"/>
                    </a:lnTo>
                    <a:lnTo>
                      <a:pt x="0" y="80"/>
                    </a:lnTo>
                    <a:lnTo>
                      <a:pt x="10" y="86"/>
                    </a:lnTo>
                    <a:lnTo>
                      <a:pt x="53" y="80"/>
                    </a:lnTo>
                    <a:lnTo>
                      <a:pt x="53" y="71"/>
                    </a:lnTo>
                    <a:lnTo>
                      <a:pt x="59" y="66"/>
                    </a:lnTo>
                    <a:lnTo>
                      <a:pt x="80" y="57"/>
                    </a:lnTo>
                    <a:lnTo>
                      <a:pt x="80" y="47"/>
                    </a:lnTo>
                    <a:lnTo>
                      <a:pt x="90" y="43"/>
                    </a:lnTo>
                    <a:lnTo>
                      <a:pt x="90" y="34"/>
                    </a:lnTo>
                    <a:lnTo>
                      <a:pt x="95" y="34"/>
                    </a:lnTo>
                    <a:lnTo>
                      <a:pt x="100" y="23"/>
                    </a:lnTo>
                    <a:lnTo>
                      <a:pt x="100" y="10"/>
                    </a:lnTo>
                    <a:lnTo>
                      <a:pt x="111" y="5"/>
                    </a:lnTo>
                    <a:lnTo>
                      <a:pt x="127" y="0"/>
                    </a:lnTo>
                    <a:lnTo>
                      <a:pt x="133" y="0"/>
                    </a:lnTo>
                    <a:lnTo>
                      <a:pt x="143" y="5"/>
                    </a:lnTo>
                    <a:lnTo>
                      <a:pt x="153" y="10"/>
                    </a:lnTo>
                    <a:lnTo>
                      <a:pt x="164" y="19"/>
                    </a:lnTo>
                    <a:lnTo>
                      <a:pt x="159" y="23"/>
                    </a:lnTo>
                    <a:lnTo>
                      <a:pt x="143" y="28"/>
                    </a:lnTo>
                    <a:lnTo>
                      <a:pt x="133" y="23"/>
                    </a:lnTo>
                    <a:lnTo>
                      <a:pt x="127" y="28"/>
                    </a:lnTo>
                    <a:lnTo>
                      <a:pt x="133" y="34"/>
                    </a:lnTo>
                    <a:lnTo>
                      <a:pt x="127" y="47"/>
                    </a:lnTo>
                    <a:lnTo>
                      <a:pt x="138" y="52"/>
                    </a:lnTo>
                    <a:lnTo>
                      <a:pt x="138" y="57"/>
                    </a:lnTo>
                    <a:lnTo>
                      <a:pt x="133" y="57"/>
                    </a:lnTo>
                    <a:lnTo>
                      <a:pt x="138" y="66"/>
                    </a:lnTo>
                    <a:lnTo>
                      <a:pt x="106" y="99"/>
                    </a:lnTo>
                    <a:lnTo>
                      <a:pt x="95" y="104"/>
                    </a:lnTo>
                    <a:lnTo>
                      <a:pt x="90" y="99"/>
                    </a:lnTo>
                    <a:lnTo>
                      <a:pt x="80" y="104"/>
                    </a:lnTo>
                    <a:lnTo>
                      <a:pt x="80" y="118"/>
                    </a:lnTo>
                    <a:lnTo>
                      <a:pt x="90" y="118"/>
                    </a:lnTo>
                    <a:lnTo>
                      <a:pt x="90" y="123"/>
                    </a:lnTo>
                    <a:lnTo>
                      <a:pt x="95" y="123"/>
                    </a:lnTo>
                    <a:lnTo>
                      <a:pt x="95" y="132"/>
                    </a:lnTo>
                    <a:lnTo>
                      <a:pt x="95" y="136"/>
                    </a:lnTo>
                    <a:lnTo>
                      <a:pt x="74" y="136"/>
                    </a:lnTo>
                    <a:lnTo>
                      <a:pt x="69" y="146"/>
                    </a:lnTo>
                    <a:lnTo>
                      <a:pt x="63" y="136"/>
                    </a:lnTo>
                    <a:lnTo>
                      <a:pt x="59" y="127"/>
                    </a:lnTo>
                    <a:lnTo>
                      <a:pt x="37" y="127"/>
                    </a:lnTo>
                    <a:lnTo>
                      <a:pt x="27" y="127"/>
                    </a:lnTo>
                    <a:lnTo>
                      <a:pt x="6" y="127"/>
                    </a:lnTo>
                    <a:close/>
                  </a:path>
                </a:pathLst>
              </a:custGeom>
              <a:grpFill/>
              <a:ln w="9525">
                <a:solidFill>
                  <a:schemeClr val="bg1"/>
                </a:solidFill>
                <a:round/>
                <a:headEnd/>
                <a:tailEnd/>
              </a:ln>
            </p:spPr>
            <p:txBody>
              <a:bodyPr/>
              <a:lstStyle/>
              <a:p>
                <a:endParaRPr lang="it-IT"/>
              </a:p>
            </p:txBody>
          </p:sp>
          <p:sp>
            <p:nvSpPr>
              <p:cNvPr id="6616" name="Freeform 1740"/>
              <p:cNvSpPr>
                <a:spLocks/>
              </p:cNvSpPr>
              <p:nvPr/>
            </p:nvSpPr>
            <p:spPr bwMode="auto">
              <a:xfrm>
                <a:off x="3619" y="2168"/>
                <a:ext cx="164" cy="146"/>
              </a:xfrm>
              <a:custGeom>
                <a:avLst/>
                <a:gdLst/>
                <a:ahLst/>
                <a:cxnLst>
                  <a:cxn ang="0">
                    <a:pos x="6" y="127"/>
                  </a:cxn>
                  <a:cxn ang="0">
                    <a:pos x="6" y="118"/>
                  </a:cxn>
                  <a:cxn ang="0">
                    <a:pos x="16" y="108"/>
                  </a:cxn>
                  <a:cxn ang="0">
                    <a:pos x="10" y="99"/>
                  </a:cxn>
                  <a:cxn ang="0">
                    <a:pos x="6" y="90"/>
                  </a:cxn>
                  <a:cxn ang="0">
                    <a:pos x="0" y="80"/>
                  </a:cxn>
                  <a:cxn ang="0">
                    <a:pos x="10" y="86"/>
                  </a:cxn>
                  <a:cxn ang="0">
                    <a:pos x="53" y="80"/>
                  </a:cxn>
                  <a:cxn ang="0">
                    <a:pos x="53" y="71"/>
                  </a:cxn>
                  <a:cxn ang="0">
                    <a:pos x="59" y="66"/>
                  </a:cxn>
                  <a:cxn ang="0">
                    <a:pos x="80" y="57"/>
                  </a:cxn>
                  <a:cxn ang="0">
                    <a:pos x="80" y="47"/>
                  </a:cxn>
                  <a:cxn ang="0">
                    <a:pos x="90" y="43"/>
                  </a:cxn>
                  <a:cxn ang="0">
                    <a:pos x="90" y="34"/>
                  </a:cxn>
                  <a:cxn ang="0">
                    <a:pos x="95" y="34"/>
                  </a:cxn>
                  <a:cxn ang="0">
                    <a:pos x="100" y="23"/>
                  </a:cxn>
                  <a:cxn ang="0">
                    <a:pos x="100" y="10"/>
                  </a:cxn>
                  <a:cxn ang="0">
                    <a:pos x="111" y="5"/>
                  </a:cxn>
                  <a:cxn ang="0">
                    <a:pos x="127" y="0"/>
                  </a:cxn>
                  <a:cxn ang="0">
                    <a:pos x="133" y="0"/>
                  </a:cxn>
                  <a:cxn ang="0">
                    <a:pos x="143" y="5"/>
                  </a:cxn>
                  <a:cxn ang="0">
                    <a:pos x="153" y="10"/>
                  </a:cxn>
                  <a:cxn ang="0">
                    <a:pos x="164" y="19"/>
                  </a:cxn>
                  <a:cxn ang="0">
                    <a:pos x="159" y="23"/>
                  </a:cxn>
                  <a:cxn ang="0">
                    <a:pos x="143" y="28"/>
                  </a:cxn>
                  <a:cxn ang="0">
                    <a:pos x="133" y="23"/>
                  </a:cxn>
                  <a:cxn ang="0">
                    <a:pos x="127" y="28"/>
                  </a:cxn>
                  <a:cxn ang="0">
                    <a:pos x="133" y="34"/>
                  </a:cxn>
                  <a:cxn ang="0">
                    <a:pos x="127" y="47"/>
                  </a:cxn>
                  <a:cxn ang="0">
                    <a:pos x="138" y="52"/>
                  </a:cxn>
                  <a:cxn ang="0">
                    <a:pos x="138" y="57"/>
                  </a:cxn>
                  <a:cxn ang="0">
                    <a:pos x="133" y="57"/>
                  </a:cxn>
                  <a:cxn ang="0">
                    <a:pos x="138" y="66"/>
                  </a:cxn>
                  <a:cxn ang="0">
                    <a:pos x="106" y="99"/>
                  </a:cxn>
                  <a:cxn ang="0">
                    <a:pos x="95" y="104"/>
                  </a:cxn>
                  <a:cxn ang="0">
                    <a:pos x="90" y="99"/>
                  </a:cxn>
                  <a:cxn ang="0">
                    <a:pos x="80" y="104"/>
                  </a:cxn>
                  <a:cxn ang="0">
                    <a:pos x="80" y="118"/>
                  </a:cxn>
                  <a:cxn ang="0">
                    <a:pos x="90" y="118"/>
                  </a:cxn>
                  <a:cxn ang="0">
                    <a:pos x="90" y="123"/>
                  </a:cxn>
                  <a:cxn ang="0">
                    <a:pos x="95" y="123"/>
                  </a:cxn>
                  <a:cxn ang="0">
                    <a:pos x="95" y="132"/>
                  </a:cxn>
                  <a:cxn ang="0">
                    <a:pos x="95" y="136"/>
                  </a:cxn>
                  <a:cxn ang="0">
                    <a:pos x="74" y="136"/>
                  </a:cxn>
                  <a:cxn ang="0">
                    <a:pos x="69" y="146"/>
                  </a:cxn>
                  <a:cxn ang="0">
                    <a:pos x="63" y="136"/>
                  </a:cxn>
                  <a:cxn ang="0">
                    <a:pos x="59" y="127"/>
                  </a:cxn>
                  <a:cxn ang="0">
                    <a:pos x="37" y="127"/>
                  </a:cxn>
                  <a:cxn ang="0">
                    <a:pos x="27" y="127"/>
                  </a:cxn>
                  <a:cxn ang="0">
                    <a:pos x="6" y="127"/>
                  </a:cxn>
                </a:cxnLst>
                <a:rect l="0" t="0" r="r" b="b"/>
                <a:pathLst>
                  <a:path w="164" h="146">
                    <a:moveTo>
                      <a:pt x="6" y="127"/>
                    </a:moveTo>
                    <a:lnTo>
                      <a:pt x="6" y="118"/>
                    </a:lnTo>
                    <a:lnTo>
                      <a:pt x="16" y="108"/>
                    </a:lnTo>
                    <a:lnTo>
                      <a:pt x="10" y="99"/>
                    </a:lnTo>
                    <a:lnTo>
                      <a:pt x="6" y="90"/>
                    </a:lnTo>
                    <a:lnTo>
                      <a:pt x="0" y="80"/>
                    </a:lnTo>
                    <a:lnTo>
                      <a:pt x="10" y="86"/>
                    </a:lnTo>
                    <a:lnTo>
                      <a:pt x="53" y="80"/>
                    </a:lnTo>
                    <a:lnTo>
                      <a:pt x="53" y="71"/>
                    </a:lnTo>
                    <a:lnTo>
                      <a:pt x="59" y="66"/>
                    </a:lnTo>
                    <a:lnTo>
                      <a:pt x="80" y="57"/>
                    </a:lnTo>
                    <a:lnTo>
                      <a:pt x="80" y="47"/>
                    </a:lnTo>
                    <a:lnTo>
                      <a:pt x="90" y="43"/>
                    </a:lnTo>
                    <a:lnTo>
                      <a:pt x="90" y="34"/>
                    </a:lnTo>
                    <a:lnTo>
                      <a:pt x="95" y="34"/>
                    </a:lnTo>
                    <a:lnTo>
                      <a:pt x="100" y="23"/>
                    </a:lnTo>
                    <a:lnTo>
                      <a:pt x="100" y="10"/>
                    </a:lnTo>
                    <a:lnTo>
                      <a:pt x="111" y="5"/>
                    </a:lnTo>
                    <a:lnTo>
                      <a:pt x="127" y="0"/>
                    </a:lnTo>
                    <a:lnTo>
                      <a:pt x="133" y="0"/>
                    </a:lnTo>
                    <a:lnTo>
                      <a:pt x="143" y="5"/>
                    </a:lnTo>
                    <a:lnTo>
                      <a:pt x="153" y="10"/>
                    </a:lnTo>
                    <a:lnTo>
                      <a:pt x="164" y="19"/>
                    </a:lnTo>
                    <a:lnTo>
                      <a:pt x="159" y="23"/>
                    </a:lnTo>
                    <a:lnTo>
                      <a:pt x="143" y="28"/>
                    </a:lnTo>
                    <a:lnTo>
                      <a:pt x="133" y="23"/>
                    </a:lnTo>
                    <a:lnTo>
                      <a:pt x="127" y="28"/>
                    </a:lnTo>
                    <a:lnTo>
                      <a:pt x="133" y="34"/>
                    </a:lnTo>
                    <a:lnTo>
                      <a:pt x="127" y="47"/>
                    </a:lnTo>
                    <a:lnTo>
                      <a:pt x="138" y="52"/>
                    </a:lnTo>
                    <a:lnTo>
                      <a:pt x="138" y="57"/>
                    </a:lnTo>
                    <a:lnTo>
                      <a:pt x="133" y="57"/>
                    </a:lnTo>
                    <a:lnTo>
                      <a:pt x="138" y="66"/>
                    </a:lnTo>
                    <a:lnTo>
                      <a:pt x="106" y="99"/>
                    </a:lnTo>
                    <a:lnTo>
                      <a:pt x="95" y="104"/>
                    </a:lnTo>
                    <a:lnTo>
                      <a:pt x="90" y="99"/>
                    </a:lnTo>
                    <a:lnTo>
                      <a:pt x="80" y="104"/>
                    </a:lnTo>
                    <a:lnTo>
                      <a:pt x="80" y="118"/>
                    </a:lnTo>
                    <a:lnTo>
                      <a:pt x="90" y="118"/>
                    </a:lnTo>
                    <a:lnTo>
                      <a:pt x="90" y="123"/>
                    </a:lnTo>
                    <a:lnTo>
                      <a:pt x="95" y="123"/>
                    </a:lnTo>
                    <a:lnTo>
                      <a:pt x="95" y="132"/>
                    </a:lnTo>
                    <a:lnTo>
                      <a:pt x="95" y="136"/>
                    </a:lnTo>
                    <a:lnTo>
                      <a:pt x="74" y="136"/>
                    </a:lnTo>
                    <a:lnTo>
                      <a:pt x="69" y="146"/>
                    </a:lnTo>
                    <a:lnTo>
                      <a:pt x="63" y="136"/>
                    </a:lnTo>
                    <a:lnTo>
                      <a:pt x="59" y="127"/>
                    </a:lnTo>
                    <a:lnTo>
                      <a:pt x="37" y="127"/>
                    </a:lnTo>
                    <a:lnTo>
                      <a:pt x="27" y="127"/>
                    </a:lnTo>
                    <a:lnTo>
                      <a:pt x="6" y="127"/>
                    </a:lnTo>
                  </a:path>
                </a:pathLst>
              </a:custGeom>
              <a:grpFill/>
              <a:ln w="4763" cap="rnd">
                <a:solidFill>
                  <a:schemeClr val="bg1"/>
                </a:solidFill>
                <a:prstDash val="solid"/>
                <a:round/>
                <a:headEnd/>
                <a:tailEnd/>
              </a:ln>
            </p:spPr>
            <p:txBody>
              <a:bodyPr/>
              <a:lstStyle/>
              <a:p>
                <a:endParaRPr lang="it-IT"/>
              </a:p>
            </p:txBody>
          </p:sp>
        </p:grpSp>
        <p:grpSp>
          <p:nvGrpSpPr>
            <p:cNvPr id="4758" name="Group 1744"/>
            <p:cNvGrpSpPr>
              <a:grpSpLocks/>
            </p:cNvGrpSpPr>
            <p:nvPr/>
          </p:nvGrpSpPr>
          <p:grpSpPr bwMode="auto">
            <a:xfrm>
              <a:off x="5767381" y="4826452"/>
              <a:ext cx="241544" cy="156091"/>
              <a:chOff x="3613" y="2150"/>
              <a:chExt cx="144" cy="104"/>
            </a:xfrm>
            <a:solidFill>
              <a:schemeClr val="bg1">
                <a:lumMod val="75000"/>
              </a:schemeClr>
            </a:solidFill>
          </p:grpSpPr>
          <p:sp>
            <p:nvSpPr>
              <p:cNvPr id="6613" name="Freeform 1742"/>
              <p:cNvSpPr>
                <a:spLocks/>
              </p:cNvSpPr>
              <p:nvPr/>
            </p:nvSpPr>
            <p:spPr bwMode="auto">
              <a:xfrm>
                <a:off x="3613" y="2150"/>
                <a:ext cx="144" cy="104"/>
              </a:xfrm>
              <a:custGeom>
                <a:avLst/>
                <a:gdLst/>
                <a:ahLst/>
                <a:cxnLst>
                  <a:cxn ang="0">
                    <a:pos x="139" y="19"/>
                  </a:cxn>
                  <a:cxn ang="0">
                    <a:pos x="133" y="19"/>
                  </a:cxn>
                  <a:cxn ang="0">
                    <a:pos x="117" y="24"/>
                  </a:cxn>
                  <a:cxn ang="0">
                    <a:pos x="106" y="28"/>
                  </a:cxn>
                  <a:cxn ang="0">
                    <a:pos x="106" y="42"/>
                  </a:cxn>
                  <a:cxn ang="0">
                    <a:pos x="101" y="52"/>
                  </a:cxn>
                  <a:cxn ang="0">
                    <a:pos x="96" y="52"/>
                  </a:cxn>
                  <a:cxn ang="0">
                    <a:pos x="96" y="61"/>
                  </a:cxn>
                  <a:cxn ang="0">
                    <a:pos x="85" y="66"/>
                  </a:cxn>
                  <a:cxn ang="0">
                    <a:pos x="85" y="76"/>
                  </a:cxn>
                  <a:cxn ang="0">
                    <a:pos x="64" y="85"/>
                  </a:cxn>
                  <a:cxn ang="0">
                    <a:pos x="59" y="89"/>
                  </a:cxn>
                  <a:cxn ang="0">
                    <a:pos x="59" y="98"/>
                  </a:cxn>
                  <a:cxn ang="0">
                    <a:pos x="16" y="104"/>
                  </a:cxn>
                  <a:cxn ang="0">
                    <a:pos x="5" y="98"/>
                  </a:cxn>
                  <a:cxn ang="0">
                    <a:pos x="11" y="89"/>
                  </a:cxn>
                  <a:cxn ang="0">
                    <a:pos x="11" y="85"/>
                  </a:cxn>
                  <a:cxn ang="0">
                    <a:pos x="0" y="76"/>
                  </a:cxn>
                  <a:cxn ang="0">
                    <a:pos x="0" y="52"/>
                  </a:cxn>
                  <a:cxn ang="0">
                    <a:pos x="5" y="42"/>
                  </a:cxn>
                  <a:cxn ang="0">
                    <a:pos x="5" y="37"/>
                  </a:cxn>
                  <a:cxn ang="0">
                    <a:pos x="21" y="37"/>
                  </a:cxn>
                  <a:cxn ang="0">
                    <a:pos x="21" y="28"/>
                  </a:cxn>
                  <a:cxn ang="0">
                    <a:pos x="37" y="28"/>
                  </a:cxn>
                  <a:cxn ang="0">
                    <a:pos x="43" y="19"/>
                  </a:cxn>
                  <a:cxn ang="0">
                    <a:pos x="48" y="19"/>
                  </a:cxn>
                  <a:cxn ang="0">
                    <a:pos x="48" y="14"/>
                  </a:cxn>
                  <a:cxn ang="0">
                    <a:pos x="74" y="19"/>
                  </a:cxn>
                  <a:cxn ang="0">
                    <a:pos x="85" y="19"/>
                  </a:cxn>
                  <a:cxn ang="0">
                    <a:pos x="85" y="14"/>
                  </a:cxn>
                  <a:cxn ang="0">
                    <a:pos x="96" y="14"/>
                  </a:cxn>
                  <a:cxn ang="0">
                    <a:pos x="101" y="0"/>
                  </a:cxn>
                  <a:cxn ang="0">
                    <a:pos x="106" y="9"/>
                  </a:cxn>
                  <a:cxn ang="0">
                    <a:pos x="112" y="24"/>
                  </a:cxn>
                  <a:cxn ang="0">
                    <a:pos x="128" y="14"/>
                  </a:cxn>
                  <a:cxn ang="0">
                    <a:pos x="144" y="19"/>
                  </a:cxn>
                  <a:cxn ang="0">
                    <a:pos x="139" y="19"/>
                  </a:cxn>
                </a:cxnLst>
                <a:rect l="0" t="0" r="r" b="b"/>
                <a:pathLst>
                  <a:path w="144" h="104">
                    <a:moveTo>
                      <a:pt x="139" y="19"/>
                    </a:moveTo>
                    <a:lnTo>
                      <a:pt x="133" y="19"/>
                    </a:lnTo>
                    <a:lnTo>
                      <a:pt x="117" y="24"/>
                    </a:lnTo>
                    <a:lnTo>
                      <a:pt x="106" y="28"/>
                    </a:lnTo>
                    <a:lnTo>
                      <a:pt x="106" y="42"/>
                    </a:lnTo>
                    <a:lnTo>
                      <a:pt x="101" y="52"/>
                    </a:lnTo>
                    <a:lnTo>
                      <a:pt x="96" y="52"/>
                    </a:lnTo>
                    <a:lnTo>
                      <a:pt x="96" y="61"/>
                    </a:lnTo>
                    <a:lnTo>
                      <a:pt x="85" y="66"/>
                    </a:lnTo>
                    <a:lnTo>
                      <a:pt x="85" y="76"/>
                    </a:lnTo>
                    <a:lnTo>
                      <a:pt x="64" y="85"/>
                    </a:lnTo>
                    <a:lnTo>
                      <a:pt x="59" y="89"/>
                    </a:lnTo>
                    <a:lnTo>
                      <a:pt x="59" y="98"/>
                    </a:lnTo>
                    <a:lnTo>
                      <a:pt x="16" y="104"/>
                    </a:lnTo>
                    <a:lnTo>
                      <a:pt x="5" y="98"/>
                    </a:lnTo>
                    <a:lnTo>
                      <a:pt x="11" y="89"/>
                    </a:lnTo>
                    <a:lnTo>
                      <a:pt x="11" y="85"/>
                    </a:lnTo>
                    <a:lnTo>
                      <a:pt x="0" y="76"/>
                    </a:lnTo>
                    <a:lnTo>
                      <a:pt x="0" y="52"/>
                    </a:lnTo>
                    <a:lnTo>
                      <a:pt x="5" y="42"/>
                    </a:lnTo>
                    <a:lnTo>
                      <a:pt x="5" y="37"/>
                    </a:lnTo>
                    <a:lnTo>
                      <a:pt x="21" y="37"/>
                    </a:lnTo>
                    <a:lnTo>
                      <a:pt x="21" y="28"/>
                    </a:lnTo>
                    <a:lnTo>
                      <a:pt x="37" y="28"/>
                    </a:lnTo>
                    <a:lnTo>
                      <a:pt x="43" y="19"/>
                    </a:lnTo>
                    <a:lnTo>
                      <a:pt x="48" y="19"/>
                    </a:lnTo>
                    <a:lnTo>
                      <a:pt x="48" y="14"/>
                    </a:lnTo>
                    <a:lnTo>
                      <a:pt x="74" y="19"/>
                    </a:lnTo>
                    <a:lnTo>
                      <a:pt x="85" y="19"/>
                    </a:lnTo>
                    <a:lnTo>
                      <a:pt x="85" y="14"/>
                    </a:lnTo>
                    <a:lnTo>
                      <a:pt x="96" y="14"/>
                    </a:lnTo>
                    <a:lnTo>
                      <a:pt x="101" y="0"/>
                    </a:lnTo>
                    <a:lnTo>
                      <a:pt x="106" y="9"/>
                    </a:lnTo>
                    <a:lnTo>
                      <a:pt x="112" y="24"/>
                    </a:lnTo>
                    <a:lnTo>
                      <a:pt x="128" y="14"/>
                    </a:lnTo>
                    <a:lnTo>
                      <a:pt x="144" y="19"/>
                    </a:lnTo>
                    <a:lnTo>
                      <a:pt x="139" y="19"/>
                    </a:lnTo>
                    <a:close/>
                  </a:path>
                </a:pathLst>
              </a:custGeom>
              <a:grpFill/>
              <a:ln w="9525">
                <a:solidFill>
                  <a:schemeClr val="bg1"/>
                </a:solidFill>
                <a:round/>
                <a:headEnd/>
                <a:tailEnd/>
              </a:ln>
            </p:spPr>
            <p:txBody>
              <a:bodyPr/>
              <a:lstStyle/>
              <a:p>
                <a:endParaRPr lang="it-IT"/>
              </a:p>
            </p:txBody>
          </p:sp>
          <p:sp>
            <p:nvSpPr>
              <p:cNvPr id="6614" name="Freeform 1743"/>
              <p:cNvSpPr>
                <a:spLocks/>
              </p:cNvSpPr>
              <p:nvPr/>
            </p:nvSpPr>
            <p:spPr bwMode="auto">
              <a:xfrm>
                <a:off x="3613" y="2150"/>
                <a:ext cx="144" cy="104"/>
              </a:xfrm>
              <a:custGeom>
                <a:avLst/>
                <a:gdLst/>
                <a:ahLst/>
                <a:cxnLst>
                  <a:cxn ang="0">
                    <a:pos x="139" y="19"/>
                  </a:cxn>
                  <a:cxn ang="0">
                    <a:pos x="133" y="19"/>
                  </a:cxn>
                  <a:cxn ang="0">
                    <a:pos x="117" y="24"/>
                  </a:cxn>
                  <a:cxn ang="0">
                    <a:pos x="106" y="28"/>
                  </a:cxn>
                  <a:cxn ang="0">
                    <a:pos x="106" y="42"/>
                  </a:cxn>
                  <a:cxn ang="0">
                    <a:pos x="101" y="52"/>
                  </a:cxn>
                  <a:cxn ang="0">
                    <a:pos x="96" y="52"/>
                  </a:cxn>
                  <a:cxn ang="0">
                    <a:pos x="96" y="61"/>
                  </a:cxn>
                  <a:cxn ang="0">
                    <a:pos x="85" y="66"/>
                  </a:cxn>
                  <a:cxn ang="0">
                    <a:pos x="85" y="76"/>
                  </a:cxn>
                  <a:cxn ang="0">
                    <a:pos x="64" y="85"/>
                  </a:cxn>
                  <a:cxn ang="0">
                    <a:pos x="59" y="89"/>
                  </a:cxn>
                  <a:cxn ang="0">
                    <a:pos x="59" y="98"/>
                  </a:cxn>
                  <a:cxn ang="0">
                    <a:pos x="16" y="104"/>
                  </a:cxn>
                  <a:cxn ang="0">
                    <a:pos x="5" y="98"/>
                  </a:cxn>
                  <a:cxn ang="0">
                    <a:pos x="11" y="89"/>
                  </a:cxn>
                  <a:cxn ang="0">
                    <a:pos x="11" y="85"/>
                  </a:cxn>
                  <a:cxn ang="0">
                    <a:pos x="0" y="76"/>
                  </a:cxn>
                  <a:cxn ang="0">
                    <a:pos x="0" y="52"/>
                  </a:cxn>
                  <a:cxn ang="0">
                    <a:pos x="5" y="42"/>
                  </a:cxn>
                  <a:cxn ang="0">
                    <a:pos x="5" y="37"/>
                  </a:cxn>
                  <a:cxn ang="0">
                    <a:pos x="21" y="37"/>
                  </a:cxn>
                  <a:cxn ang="0">
                    <a:pos x="21" y="28"/>
                  </a:cxn>
                  <a:cxn ang="0">
                    <a:pos x="37" y="28"/>
                  </a:cxn>
                  <a:cxn ang="0">
                    <a:pos x="43" y="19"/>
                  </a:cxn>
                  <a:cxn ang="0">
                    <a:pos x="48" y="19"/>
                  </a:cxn>
                  <a:cxn ang="0">
                    <a:pos x="48" y="14"/>
                  </a:cxn>
                  <a:cxn ang="0">
                    <a:pos x="74" y="19"/>
                  </a:cxn>
                  <a:cxn ang="0">
                    <a:pos x="85" y="19"/>
                  </a:cxn>
                  <a:cxn ang="0">
                    <a:pos x="85" y="14"/>
                  </a:cxn>
                  <a:cxn ang="0">
                    <a:pos x="96" y="14"/>
                  </a:cxn>
                  <a:cxn ang="0">
                    <a:pos x="101" y="0"/>
                  </a:cxn>
                  <a:cxn ang="0">
                    <a:pos x="106" y="9"/>
                  </a:cxn>
                  <a:cxn ang="0">
                    <a:pos x="112" y="24"/>
                  </a:cxn>
                  <a:cxn ang="0">
                    <a:pos x="128" y="14"/>
                  </a:cxn>
                  <a:cxn ang="0">
                    <a:pos x="144" y="19"/>
                  </a:cxn>
                  <a:cxn ang="0">
                    <a:pos x="139" y="19"/>
                  </a:cxn>
                </a:cxnLst>
                <a:rect l="0" t="0" r="r" b="b"/>
                <a:pathLst>
                  <a:path w="144" h="104">
                    <a:moveTo>
                      <a:pt x="139" y="19"/>
                    </a:moveTo>
                    <a:lnTo>
                      <a:pt x="133" y="19"/>
                    </a:lnTo>
                    <a:lnTo>
                      <a:pt x="117" y="24"/>
                    </a:lnTo>
                    <a:lnTo>
                      <a:pt x="106" y="28"/>
                    </a:lnTo>
                    <a:lnTo>
                      <a:pt x="106" y="42"/>
                    </a:lnTo>
                    <a:lnTo>
                      <a:pt x="101" y="52"/>
                    </a:lnTo>
                    <a:lnTo>
                      <a:pt x="96" y="52"/>
                    </a:lnTo>
                    <a:lnTo>
                      <a:pt x="96" y="61"/>
                    </a:lnTo>
                    <a:lnTo>
                      <a:pt x="85" y="66"/>
                    </a:lnTo>
                    <a:lnTo>
                      <a:pt x="85" y="76"/>
                    </a:lnTo>
                    <a:lnTo>
                      <a:pt x="64" y="85"/>
                    </a:lnTo>
                    <a:lnTo>
                      <a:pt x="59" y="89"/>
                    </a:lnTo>
                    <a:lnTo>
                      <a:pt x="59" y="98"/>
                    </a:lnTo>
                    <a:lnTo>
                      <a:pt x="16" y="104"/>
                    </a:lnTo>
                    <a:lnTo>
                      <a:pt x="5" y="98"/>
                    </a:lnTo>
                    <a:lnTo>
                      <a:pt x="11" y="89"/>
                    </a:lnTo>
                    <a:lnTo>
                      <a:pt x="11" y="85"/>
                    </a:lnTo>
                    <a:lnTo>
                      <a:pt x="0" y="76"/>
                    </a:lnTo>
                    <a:lnTo>
                      <a:pt x="0" y="52"/>
                    </a:lnTo>
                    <a:lnTo>
                      <a:pt x="5" y="42"/>
                    </a:lnTo>
                    <a:lnTo>
                      <a:pt x="5" y="37"/>
                    </a:lnTo>
                    <a:lnTo>
                      <a:pt x="21" y="37"/>
                    </a:lnTo>
                    <a:lnTo>
                      <a:pt x="21" y="28"/>
                    </a:lnTo>
                    <a:lnTo>
                      <a:pt x="37" y="28"/>
                    </a:lnTo>
                    <a:lnTo>
                      <a:pt x="43" y="19"/>
                    </a:lnTo>
                    <a:lnTo>
                      <a:pt x="48" y="19"/>
                    </a:lnTo>
                    <a:lnTo>
                      <a:pt x="48" y="14"/>
                    </a:lnTo>
                    <a:lnTo>
                      <a:pt x="74" y="19"/>
                    </a:lnTo>
                    <a:lnTo>
                      <a:pt x="85" y="19"/>
                    </a:lnTo>
                    <a:lnTo>
                      <a:pt x="85" y="14"/>
                    </a:lnTo>
                    <a:lnTo>
                      <a:pt x="96" y="14"/>
                    </a:lnTo>
                    <a:lnTo>
                      <a:pt x="101" y="0"/>
                    </a:lnTo>
                    <a:lnTo>
                      <a:pt x="106" y="9"/>
                    </a:lnTo>
                    <a:lnTo>
                      <a:pt x="112" y="24"/>
                    </a:lnTo>
                    <a:lnTo>
                      <a:pt x="128" y="14"/>
                    </a:lnTo>
                    <a:lnTo>
                      <a:pt x="144" y="19"/>
                    </a:lnTo>
                    <a:lnTo>
                      <a:pt x="139" y="19"/>
                    </a:lnTo>
                    <a:close/>
                  </a:path>
                </a:pathLst>
              </a:custGeom>
              <a:grpFill/>
              <a:ln w="4763" cap="rnd">
                <a:solidFill>
                  <a:schemeClr val="bg1"/>
                </a:solidFill>
                <a:prstDash val="solid"/>
                <a:round/>
                <a:headEnd/>
                <a:tailEnd/>
              </a:ln>
            </p:spPr>
            <p:txBody>
              <a:bodyPr/>
              <a:lstStyle/>
              <a:p>
                <a:endParaRPr lang="it-IT"/>
              </a:p>
            </p:txBody>
          </p:sp>
        </p:grpSp>
        <p:grpSp>
          <p:nvGrpSpPr>
            <p:cNvPr id="4759" name="Group 1747"/>
            <p:cNvGrpSpPr>
              <a:grpSpLocks/>
            </p:cNvGrpSpPr>
            <p:nvPr/>
          </p:nvGrpSpPr>
          <p:grpSpPr bwMode="auto">
            <a:xfrm>
              <a:off x="5767381" y="4826452"/>
              <a:ext cx="241544" cy="156091"/>
              <a:chOff x="3613" y="2150"/>
              <a:chExt cx="144" cy="104"/>
            </a:xfrm>
            <a:solidFill>
              <a:schemeClr val="bg1">
                <a:lumMod val="75000"/>
              </a:schemeClr>
            </a:solidFill>
          </p:grpSpPr>
          <p:sp>
            <p:nvSpPr>
              <p:cNvPr id="6611" name="Freeform 1745"/>
              <p:cNvSpPr>
                <a:spLocks/>
              </p:cNvSpPr>
              <p:nvPr/>
            </p:nvSpPr>
            <p:spPr bwMode="auto">
              <a:xfrm>
                <a:off x="3613" y="2150"/>
                <a:ext cx="144" cy="104"/>
              </a:xfrm>
              <a:custGeom>
                <a:avLst/>
                <a:gdLst/>
                <a:ahLst/>
                <a:cxnLst>
                  <a:cxn ang="0">
                    <a:pos x="139" y="19"/>
                  </a:cxn>
                  <a:cxn ang="0">
                    <a:pos x="133" y="19"/>
                  </a:cxn>
                  <a:cxn ang="0">
                    <a:pos x="117" y="24"/>
                  </a:cxn>
                  <a:cxn ang="0">
                    <a:pos x="106" y="28"/>
                  </a:cxn>
                  <a:cxn ang="0">
                    <a:pos x="106" y="42"/>
                  </a:cxn>
                  <a:cxn ang="0">
                    <a:pos x="101" y="52"/>
                  </a:cxn>
                  <a:cxn ang="0">
                    <a:pos x="96" y="52"/>
                  </a:cxn>
                  <a:cxn ang="0">
                    <a:pos x="96" y="61"/>
                  </a:cxn>
                  <a:cxn ang="0">
                    <a:pos x="85" y="66"/>
                  </a:cxn>
                  <a:cxn ang="0">
                    <a:pos x="85" y="76"/>
                  </a:cxn>
                  <a:cxn ang="0">
                    <a:pos x="64" y="85"/>
                  </a:cxn>
                  <a:cxn ang="0">
                    <a:pos x="59" y="89"/>
                  </a:cxn>
                  <a:cxn ang="0">
                    <a:pos x="59" y="98"/>
                  </a:cxn>
                  <a:cxn ang="0">
                    <a:pos x="16" y="104"/>
                  </a:cxn>
                  <a:cxn ang="0">
                    <a:pos x="5" y="98"/>
                  </a:cxn>
                  <a:cxn ang="0">
                    <a:pos x="11" y="89"/>
                  </a:cxn>
                  <a:cxn ang="0">
                    <a:pos x="11" y="85"/>
                  </a:cxn>
                  <a:cxn ang="0">
                    <a:pos x="0" y="76"/>
                  </a:cxn>
                  <a:cxn ang="0">
                    <a:pos x="0" y="52"/>
                  </a:cxn>
                  <a:cxn ang="0">
                    <a:pos x="5" y="42"/>
                  </a:cxn>
                  <a:cxn ang="0">
                    <a:pos x="5" y="37"/>
                  </a:cxn>
                  <a:cxn ang="0">
                    <a:pos x="21" y="37"/>
                  </a:cxn>
                  <a:cxn ang="0">
                    <a:pos x="21" y="28"/>
                  </a:cxn>
                  <a:cxn ang="0">
                    <a:pos x="37" y="28"/>
                  </a:cxn>
                  <a:cxn ang="0">
                    <a:pos x="43" y="19"/>
                  </a:cxn>
                  <a:cxn ang="0">
                    <a:pos x="48" y="19"/>
                  </a:cxn>
                  <a:cxn ang="0">
                    <a:pos x="48" y="14"/>
                  </a:cxn>
                  <a:cxn ang="0">
                    <a:pos x="74" y="19"/>
                  </a:cxn>
                  <a:cxn ang="0">
                    <a:pos x="85" y="19"/>
                  </a:cxn>
                  <a:cxn ang="0">
                    <a:pos x="85" y="14"/>
                  </a:cxn>
                  <a:cxn ang="0">
                    <a:pos x="96" y="14"/>
                  </a:cxn>
                  <a:cxn ang="0">
                    <a:pos x="101" y="0"/>
                  </a:cxn>
                  <a:cxn ang="0">
                    <a:pos x="106" y="9"/>
                  </a:cxn>
                  <a:cxn ang="0">
                    <a:pos x="112" y="24"/>
                  </a:cxn>
                  <a:cxn ang="0">
                    <a:pos x="128" y="14"/>
                  </a:cxn>
                  <a:cxn ang="0">
                    <a:pos x="144" y="19"/>
                  </a:cxn>
                  <a:cxn ang="0">
                    <a:pos x="139" y="19"/>
                  </a:cxn>
                </a:cxnLst>
                <a:rect l="0" t="0" r="r" b="b"/>
                <a:pathLst>
                  <a:path w="144" h="104">
                    <a:moveTo>
                      <a:pt x="139" y="19"/>
                    </a:moveTo>
                    <a:lnTo>
                      <a:pt x="133" y="19"/>
                    </a:lnTo>
                    <a:lnTo>
                      <a:pt x="117" y="24"/>
                    </a:lnTo>
                    <a:lnTo>
                      <a:pt x="106" y="28"/>
                    </a:lnTo>
                    <a:lnTo>
                      <a:pt x="106" y="42"/>
                    </a:lnTo>
                    <a:lnTo>
                      <a:pt x="101" y="52"/>
                    </a:lnTo>
                    <a:lnTo>
                      <a:pt x="96" y="52"/>
                    </a:lnTo>
                    <a:lnTo>
                      <a:pt x="96" y="61"/>
                    </a:lnTo>
                    <a:lnTo>
                      <a:pt x="85" y="66"/>
                    </a:lnTo>
                    <a:lnTo>
                      <a:pt x="85" y="76"/>
                    </a:lnTo>
                    <a:lnTo>
                      <a:pt x="64" y="85"/>
                    </a:lnTo>
                    <a:lnTo>
                      <a:pt x="59" y="89"/>
                    </a:lnTo>
                    <a:lnTo>
                      <a:pt x="59" y="98"/>
                    </a:lnTo>
                    <a:lnTo>
                      <a:pt x="16" y="104"/>
                    </a:lnTo>
                    <a:lnTo>
                      <a:pt x="5" y="98"/>
                    </a:lnTo>
                    <a:lnTo>
                      <a:pt x="11" y="89"/>
                    </a:lnTo>
                    <a:lnTo>
                      <a:pt x="11" y="85"/>
                    </a:lnTo>
                    <a:lnTo>
                      <a:pt x="0" y="76"/>
                    </a:lnTo>
                    <a:lnTo>
                      <a:pt x="0" y="52"/>
                    </a:lnTo>
                    <a:lnTo>
                      <a:pt x="5" y="42"/>
                    </a:lnTo>
                    <a:lnTo>
                      <a:pt x="5" y="37"/>
                    </a:lnTo>
                    <a:lnTo>
                      <a:pt x="21" y="37"/>
                    </a:lnTo>
                    <a:lnTo>
                      <a:pt x="21" y="28"/>
                    </a:lnTo>
                    <a:lnTo>
                      <a:pt x="37" y="28"/>
                    </a:lnTo>
                    <a:lnTo>
                      <a:pt x="43" y="19"/>
                    </a:lnTo>
                    <a:lnTo>
                      <a:pt x="48" y="19"/>
                    </a:lnTo>
                    <a:lnTo>
                      <a:pt x="48" y="14"/>
                    </a:lnTo>
                    <a:lnTo>
                      <a:pt x="74" y="19"/>
                    </a:lnTo>
                    <a:lnTo>
                      <a:pt x="85" y="19"/>
                    </a:lnTo>
                    <a:lnTo>
                      <a:pt x="85" y="14"/>
                    </a:lnTo>
                    <a:lnTo>
                      <a:pt x="96" y="14"/>
                    </a:lnTo>
                    <a:lnTo>
                      <a:pt x="101" y="0"/>
                    </a:lnTo>
                    <a:lnTo>
                      <a:pt x="106" y="9"/>
                    </a:lnTo>
                    <a:lnTo>
                      <a:pt x="112" y="24"/>
                    </a:lnTo>
                    <a:lnTo>
                      <a:pt x="128" y="14"/>
                    </a:lnTo>
                    <a:lnTo>
                      <a:pt x="144" y="19"/>
                    </a:lnTo>
                    <a:lnTo>
                      <a:pt x="139" y="19"/>
                    </a:lnTo>
                    <a:close/>
                  </a:path>
                </a:pathLst>
              </a:custGeom>
              <a:grpFill/>
              <a:ln w="9525">
                <a:solidFill>
                  <a:schemeClr val="bg1"/>
                </a:solidFill>
                <a:round/>
                <a:headEnd/>
                <a:tailEnd/>
              </a:ln>
            </p:spPr>
            <p:txBody>
              <a:bodyPr/>
              <a:lstStyle/>
              <a:p>
                <a:endParaRPr lang="it-IT"/>
              </a:p>
            </p:txBody>
          </p:sp>
          <p:sp>
            <p:nvSpPr>
              <p:cNvPr id="6612" name="Freeform 1746"/>
              <p:cNvSpPr>
                <a:spLocks/>
              </p:cNvSpPr>
              <p:nvPr/>
            </p:nvSpPr>
            <p:spPr bwMode="auto">
              <a:xfrm>
                <a:off x="3613" y="2150"/>
                <a:ext cx="144" cy="104"/>
              </a:xfrm>
              <a:custGeom>
                <a:avLst/>
                <a:gdLst/>
                <a:ahLst/>
                <a:cxnLst>
                  <a:cxn ang="0">
                    <a:pos x="139" y="19"/>
                  </a:cxn>
                  <a:cxn ang="0">
                    <a:pos x="133" y="19"/>
                  </a:cxn>
                  <a:cxn ang="0">
                    <a:pos x="117" y="24"/>
                  </a:cxn>
                  <a:cxn ang="0">
                    <a:pos x="106" y="28"/>
                  </a:cxn>
                  <a:cxn ang="0">
                    <a:pos x="106" y="42"/>
                  </a:cxn>
                  <a:cxn ang="0">
                    <a:pos x="101" y="52"/>
                  </a:cxn>
                  <a:cxn ang="0">
                    <a:pos x="96" y="52"/>
                  </a:cxn>
                  <a:cxn ang="0">
                    <a:pos x="96" y="61"/>
                  </a:cxn>
                  <a:cxn ang="0">
                    <a:pos x="85" y="66"/>
                  </a:cxn>
                  <a:cxn ang="0">
                    <a:pos x="85" y="76"/>
                  </a:cxn>
                  <a:cxn ang="0">
                    <a:pos x="64" y="85"/>
                  </a:cxn>
                  <a:cxn ang="0">
                    <a:pos x="59" y="89"/>
                  </a:cxn>
                  <a:cxn ang="0">
                    <a:pos x="59" y="98"/>
                  </a:cxn>
                  <a:cxn ang="0">
                    <a:pos x="16" y="104"/>
                  </a:cxn>
                  <a:cxn ang="0">
                    <a:pos x="5" y="98"/>
                  </a:cxn>
                  <a:cxn ang="0">
                    <a:pos x="11" y="89"/>
                  </a:cxn>
                  <a:cxn ang="0">
                    <a:pos x="11" y="85"/>
                  </a:cxn>
                  <a:cxn ang="0">
                    <a:pos x="0" y="76"/>
                  </a:cxn>
                  <a:cxn ang="0">
                    <a:pos x="0" y="52"/>
                  </a:cxn>
                  <a:cxn ang="0">
                    <a:pos x="5" y="42"/>
                  </a:cxn>
                  <a:cxn ang="0">
                    <a:pos x="5" y="37"/>
                  </a:cxn>
                  <a:cxn ang="0">
                    <a:pos x="21" y="37"/>
                  </a:cxn>
                  <a:cxn ang="0">
                    <a:pos x="21" y="28"/>
                  </a:cxn>
                  <a:cxn ang="0">
                    <a:pos x="37" y="28"/>
                  </a:cxn>
                  <a:cxn ang="0">
                    <a:pos x="43" y="19"/>
                  </a:cxn>
                  <a:cxn ang="0">
                    <a:pos x="48" y="19"/>
                  </a:cxn>
                  <a:cxn ang="0">
                    <a:pos x="48" y="14"/>
                  </a:cxn>
                  <a:cxn ang="0">
                    <a:pos x="74" y="19"/>
                  </a:cxn>
                  <a:cxn ang="0">
                    <a:pos x="85" y="19"/>
                  </a:cxn>
                  <a:cxn ang="0">
                    <a:pos x="85" y="14"/>
                  </a:cxn>
                  <a:cxn ang="0">
                    <a:pos x="96" y="14"/>
                  </a:cxn>
                  <a:cxn ang="0">
                    <a:pos x="101" y="0"/>
                  </a:cxn>
                  <a:cxn ang="0">
                    <a:pos x="106" y="9"/>
                  </a:cxn>
                  <a:cxn ang="0">
                    <a:pos x="112" y="24"/>
                  </a:cxn>
                  <a:cxn ang="0">
                    <a:pos x="128" y="14"/>
                  </a:cxn>
                  <a:cxn ang="0">
                    <a:pos x="144" y="19"/>
                  </a:cxn>
                  <a:cxn ang="0">
                    <a:pos x="139" y="19"/>
                  </a:cxn>
                </a:cxnLst>
                <a:rect l="0" t="0" r="r" b="b"/>
                <a:pathLst>
                  <a:path w="144" h="104">
                    <a:moveTo>
                      <a:pt x="139" y="19"/>
                    </a:moveTo>
                    <a:lnTo>
                      <a:pt x="133" y="19"/>
                    </a:lnTo>
                    <a:lnTo>
                      <a:pt x="117" y="24"/>
                    </a:lnTo>
                    <a:lnTo>
                      <a:pt x="106" y="28"/>
                    </a:lnTo>
                    <a:lnTo>
                      <a:pt x="106" y="42"/>
                    </a:lnTo>
                    <a:lnTo>
                      <a:pt x="101" y="52"/>
                    </a:lnTo>
                    <a:lnTo>
                      <a:pt x="96" y="52"/>
                    </a:lnTo>
                    <a:lnTo>
                      <a:pt x="96" y="61"/>
                    </a:lnTo>
                    <a:lnTo>
                      <a:pt x="85" y="66"/>
                    </a:lnTo>
                    <a:lnTo>
                      <a:pt x="85" y="76"/>
                    </a:lnTo>
                    <a:lnTo>
                      <a:pt x="64" y="85"/>
                    </a:lnTo>
                    <a:lnTo>
                      <a:pt x="59" y="89"/>
                    </a:lnTo>
                    <a:lnTo>
                      <a:pt x="59" y="98"/>
                    </a:lnTo>
                    <a:lnTo>
                      <a:pt x="16" y="104"/>
                    </a:lnTo>
                    <a:lnTo>
                      <a:pt x="5" y="98"/>
                    </a:lnTo>
                    <a:lnTo>
                      <a:pt x="11" y="89"/>
                    </a:lnTo>
                    <a:lnTo>
                      <a:pt x="11" y="85"/>
                    </a:lnTo>
                    <a:lnTo>
                      <a:pt x="0" y="76"/>
                    </a:lnTo>
                    <a:lnTo>
                      <a:pt x="0" y="52"/>
                    </a:lnTo>
                    <a:lnTo>
                      <a:pt x="5" y="42"/>
                    </a:lnTo>
                    <a:lnTo>
                      <a:pt x="5" y="37"/>
                    </a:lnTo>
                    <a:lnTo>
                      <a:pt x="21" y="37"/>
                    </a:lnTo>
                    <a:lnTo>
                      <a:pt x="21" y="28"/>
                    </a:lnTo>
                    <a:lnTo>
                      <a:pt x="37" y="28"/>
                    </a:lnTo>
                    <a:lnTo>
                      <a:pt x="43" y="19"/>
                    </a:lnTo>
                    <a:lnTo>
                      <a:pt x="48" y="19"/>
                    </a:lnTo>
                    <a:lnTo>
                      <a:pt x="48" y="14"/>
                    </a:lnTo>
                    <a:lnTo>
                      <a:pt x="74" y="19"/>
                    </a:lnTo>
                    <a:lnTo>
                      <a:pt x="85" y="19"/>
                    </a:lnTo>
                    <a:lnTo>
                      <a:pt x="85" y="14"/>
                    </a:lnTo>
                    <a:lnTo>
                      <a:pt x="96" y="14"/>
                    </a:lnTo>
                    <a:lnTo>
                      <a:pt x="101" y="0"/>
                    </a:lnTo>
                    <a:lnTo>
                      <a:pt x="106" y="9"/>
                    </a:lnTo>
                    <a:lnTo>
                      <a:pt x="112" y="24"/>
                    </a:lnTo>
                    <a:lnTo>
                      <a:pt x="128" y="14"/>
                    </a:lnTo>
                    <a:lnTo>
                      <a:pt x="144" y="19"/>
                    </a:lnTo>
                    <a:lnTo>
                      <a:pt x="139" y="19"/>
                    </a:lnTo>
                  </a:path>
                </a:pathLst>
              </a:custGeom>
              <a:grpFill/>
              <a:ln w="4763" cap="rnd">
                <a:solidFill>
                  <a:schemeClr val="bg1"/>
                </a:solidFill>
                <a:prstDash val="solid"/>
                <a:round/>
                <a:headEnd/>
                <a:tailEnd/>
              </a:ln>
            </p:spPr>
            <p:txBody>
              <a:bodyPr/>
              <a:lstStyle/>
              <a:p>
                <a:endParaRPr lang="it-IT"/>
              </a:p>
            </p:txBody>
          </p:sp>
        </p:grpSp>
        <p:grpSp>
          <p:nvGrpSpPr>
            <p:cNvPr id="4760" name="Group 1750"/>
            <p:cNvGrpSpPr>
              <a:grpSpLocks/>
            </p:cNvGrpSpPr>
            <p:nvPr/>
          </p:nvGrpSpPr>
          <p:grpSpPr bwMode="auto">
            <a:xfrm>
              <a:off x="5482224" y="4805440"/>
              <a:ext cx="318705" cy="240140"/>
              <a:chOff x="3443" y="2136"/>
              <a:chExt cx="190" cy="160"/>
            </a:xfrm>
            <a:solidFill>
              <a:schemeClr val="bg1">
                <a:lumMod val="75000"/>
              </a:schemeClr>
            </a:solidFill>
          </p:grpSpPr>
          <p:sp>
            <p:nvSpPr>
              <p:cNvPr id="6609" name="Freeform 1748"/>
              <p:cNvSpPr>
                <a:spLocks/>
              </p:cNvSpPr>
              <p:nvPr/>
            </p:nvSpPr>
            <p:spPr bwMode="auto">
              <a:xfrm>
                <a:off x="3443" y="2136"/>
                <a:ext cx="190" cy="160"/>
              </a:xfrm>
              <a:custGeom>
                <a:avLst/>
                <a:gdLst/>
                <a:ahLst/>
                <a:cxnLst>
                  <a:cxn ang="0">
                    <a:pos x="180" y="160"/>
                  </a:cxn>
                  <a:cxn ang="0">
                    <a:pos x="138" y="156"/>
                  </a:cxn>
                  <a:cxn ang="0">
                    <a:pos x="127" y="141"/>
                  </a:cxn>
                  <a:cxn ang="0">
                    <a:pos x="111" y="151"/>
                  </a:cxn>
                  <a:cxn ang="0">
                    <a:pos x="95" y="151"/>
                  </a:cxn>
                  <a:cxn ang="0">
                    <a:pos x="79" y="132"/>
                  </a:cxn>
                  <a:cxn ang="0">
                    <a:pos x="64" y="113"/>
                  </a:cxn>
                  <a:cxn ang="0">
                    <a:pos x="53" y="108"/>
                  </a:cxn>
                  <a:cxn ang="0">
                    <a:pos x="47" y="108"/>
                  </a:cxn>
                  <a:cxn ang="0">
                    <a:pos x="42" y="104"/>
                  </a:cxn>
                  <a:cxn ang="0">
                    <a:pos x="32" y="84"/>
                  </a:cxn>
                  <a:cxn ang="0">
                    <a:pos x="21" y="80"/>
                  </a:cxn>
                  <a:cxn ang="0">
                    <a:pos x="16" y="66"/>
                  </a:cxn>
                  <a:cxn ang="0">
                    <a:pos x="21" y="56"/>
                  </a:cxn>
                  <a:cxn ang="0">
                    <a:pos x="21" y="43"/>
                  </a:cxn>
                  <a:cxn ang="0">
                    <a:pos x="16" y="43"/>
                  </a:cxn>
                  <a:cxn ang="0">
                    <a:pos x="11" y="33"/>
                  </a:cxn>
                  <a:cxn ang="0">
                    <a:pos x="0" y="5"/>
                  </a:cxn>
                  <a:cxn ang="0">
                    <a:pos x="11" y="0"/>
                  </a:cxn>
                  <a:cxn ang="0">
                    <a:pos x="16" y="10"/>
                  </a:cxn>
                  <a:cxn ang="0">
                    <a:pos x="21" y="10"/>
                  </a:cxn>
                  <a:cxn ang="0">
                    <a:pos x="27" y="10"/>
                  </a:cxn>
                  <a:cxn ang="0">
                    <a:pos x="42" y="5"/>
                  </a:cxn>
                  <a:cxn ang="0">
                    <a:pos x="47" y="5"/>
                  </a:cxn>
                  <a:cxn ang="0">
                    <a:pos x="42" y="10"/>
                  </a:cxn>
                  <a:cxn ang="0">
                    <a:pos x="53" y="14"/>
                  </a:cxn>
                  <a:cxn ang="0">
                    <a:pos x="53" y="28"/>
                  </a:cxn>
                  <a:cxn ang="0">
                    <a:pos x="79" y="38"/>
                  </a:cxn>
                  <a:cxn ang="0">
                    <a:pos x="106" y="38"/>
                  </a:cxn>
                  <a:cxn ang="0">
                    <a:pos x="106" y="28"/>
                  </a:cxn>
                  <a:cxn ang="0">
                    <a:pos x="117" y="24"/>
                  </a:cxn>
                  <a:cxn ang="0">
                    <a:pos x="138" y="24"/>
                  </a:cxn>
                  <a:cxn ang="0">
                    <a:pos x="174" y="38"/>
                  </a:cxn>
                  <a:cxn ang="0">
                    <a:pos x="174" y="43"/>
                  </a:cxn>
                  <a:cxn ang="0">
                    <a:pos x="174" y="52"/>
                  </a:cxn>
                  <a:cxn ang="0">
                    <a:pos x="174" y="56"/>
                  </a:cxn>
                  <a:cxn ang="0">
                    <a:pos x="170" y="66"/>
                  </a:cxn>
                  <a:cxn ang="0">
                    <a:pos x="170" y="90"/>
                  </a:cxn>
                  <a:cxn ang="0">
                    <a:pos x="180" y="99"/>
                  </a:cxn>
                  <a:cxn ang="0">
                    <a:pos x="180" y="104"/>
                  </a:cxn>
                  <a:cxn ang="0">
                    <a:pos x="174" y="113"/>
                  </a:cxn>
                  <a:cxn ang="0">
                    <a:pos x="180" y="123"/>
                  </a:cxn>
                  <a:cxn ang="0">
                    <a:pos x="185" y="132"/>
                  </a:cxn>
                  <a:cxn ang="0">
                    <a:pos x="190" y="141"/>
                  </a:cxn>
                  <a:cxn ang="0">
                    <a:pos x="180" y="151"/>
                  </a:cxn>
                  <a:cxn ang="0">
                    <a:pos x="180" y="160"/>
                  </a:cxn>
                </a:cxnLst>
                <a:rect l="0" t="0" r="r" b="b"/>
                <a:pathLst>
                  <a:path w="190" h="160">
                    <a:moveTo>
                      <a:pt x="180" y="160"/>
                    </a:moveTo>
                    <a:lnTo>
                      <a:pt x="138" y="156"/>
                    </a:lnTo>
                    <a:lnTo>
                      <a:pt x="127" y="141"/>
                    </a:lnTo>
                    <a:lnTo>
                      <a:pt x="111" y="151"/>
                    </a:lnTo>
                    <a:lnTo>
                      <a:pt x="95" y="151"/>
                    </a:lnTo>
                    <a:lnTo>
                      <a:pt x="79" y="132"/>
                    </a:lnTo>
                    <a:lnTo>
                      <a:pt x="64" y="113"/>
                    </a:lnTo>
                    <a:lnTo>
                      <a:pt x="53" y="108"/>
                    </a:lnTo>
                    <a:lnTo>
                      <a:pt x="47" y="108"/>
                    </a:lnTo>
                    <a:lnTo>
                      <a:pt x="42" y="104"/>
                    </a:lnTo>
                    <a:lnTo>
                      <a:pt x="32" y="84"/>
                    </a:lnTo>
                    <a:lnTo>
                      <a:pt x="21" y="80"/>
                    </a:lnTo>
                    <a:lnTo>
                      <a:pt x="16" y="66"/>
                    </a:lnTo>
                    <a:lnTo>
                      <a:pt x="21" y="56"/>
                    </a:lnTo>
                    <a:lnTo>
                      <a:pt x="21" y="43"/>
                    </a:lnTo>
                    <a:lnTo>
                      <a:pt x="16" y="43"/>
                    </a:lnTo>
                    <a:lnTo>
                      <a:pt x="11" y="33"/>
                    </a:lnTo>
                    <a:lnTo>
                      <a:pt x="0" y="5"/>
                    </a:lnTo>
                    <a:lnTo>
                      <a:pt x="11" y="0"/>
                    </a:lnTo>
                    <a:lnTo>
                      <a:pt x="16" y="10"/>
                    </a:lnTo>
                    <a:lnTo>
                      <a:pt x="21" y="10"/>
                    </a:lnTo>
                    <a:lnTo>
                      <a:pt x="27" y="10"/>
                    </a:lnTo>
                    <a:lnTo>
                      <a:pt x="42" y="5"/>
                    </a:lnTo>
                    <a:lnTo>
                      <a:pt x="47" y="5"/>
                    </a:lnTo>
                    <a:lnTo>
                      <a:pt x="42" y="10"/>
                    </a:lnTo>
                    <a:lnTo>
                      <a:pt x="53" y="14"/>
                    </a:lnTo>
                    <a:lnTo>
                      <a:pt x="53" y="28"/>
                    </a:lnTo>
                    <a:lnTo>
                      <a:pt x="79" y="38"/>
                    </a:lnTo>
                    <a:lnTo>
                      <a:pt x="106" y="38"/>
                    </a:lnTo>
                    <a:lnTo>
                      <a:pt x="106" y="28"/>
                    </a:lnTo>
                    <a:lnTo>
                      <a:pt x="117" y="24"/>
                    </a:lnTo>
                    <a:lnTo>
                      <a:pt x="138" y="24"/>
                    </a:lnTo>
                    <a:lnTo>
                      <a:pt x="174" y="38"/>
                    </a:lnTo>
                    <a:lnTo>
                      <a:pt x="174" y="43"/>
                    </a:lnTo>
                    <a:lnTo>
                      <a:pt x="174" y="52"/>
                    </a:lnTo>
                    <a:lnTo>
                      <a:pt x="174" y="56"/>
                    </a:lnTo>
                    <a:lnTo>
                      <a:pt x="170" y="66"/>
                    </a:lnTo>
                    <a:lnTo>
                      <a:pt x="170" y="90"/>
                    </a:lnTo>
                    <a:lnTo>
                      <a:pt x="180" y="99"/>
                    </a:lnTo>
                    <a:lnTo>
                      <a:pt x="180" y="104"/>
                    </a:lnTo>
                    <a:lnTo>
                      <a:pt x="174" y="113"/>
                    </a:lnTo>
                    <a:lnTo>
                      <a:pt x="180" y="123"/>
                    </a:lnTo>
                    <a:lnTo>
                      <a:pt x="185" y="132"/>
                    </a:lnTo>
                    <a:lnTo>
                      <a:pt x="190" y="141"/>
                    </a:lnTo>
                    <a:lnTo>
                      <a:pt x="180" y="151"/>
                    </a:lnTo>
                    <a:lnTo>
                      <a:pt x="180" y="160"/>
                    </a:lnTo>
                    <a:close/>
                  </a:path>
                </a:pathLst>
              </a:custGeom>
              <a:grpFill/>
              <a:ln w="9525">
                <a:solidFill>
                  <a:schemeClr val="bg1"/>
                </a:solidFill>
                <a:round/>
                <a:headEnd/>
                <a:tailEnd/>
              </a:ln>
            </p:spPr>
            <p:txBody>
              <a:bodyPr/>
              <a:lstStyle/>
              <a:p>
                <a:endParaRPr lang="it-IT"/>
              </a:p>
            </p:txBody>
          </p:sp>
          <p:sp>
            <p:nvSpPr>
              <p:cNvPr id="6610" name="Freeform 1749"/>
              <p:cNvSpPr>
                <a:spLocks/>
              </p:cNvSpPr>
              <p:nvPr/>
            </p:nvSpPr>
            <p:spPr bwMode="auto">
              <a:xfrm>
                <a:off x="3443" y="2136"/>
                <a:ext cx="190" cy="160"/>
              </a:xfrm>
              <a:custGeom>
                <a:avLst/>
                <a:gdLst/>
                <a:ahLst/>
                <a:cxnLst>
                  <a:cxn ang="0">
                    <a:pos x="180" y="160"/>
                  </a:cxn>
                  <a:cxn ang="0">
                    <a:pos x="138" y="156"/>
                  </a:cxn>
                  <a:cxn ang="0">
                    <a:pos x="127" y="141"/>
                  </a:cxn>
                  <a:cxn ang="0">
                    <a:pos x="111" y="151"/>
                  </a:cxn>
                  <a:cxn ang="0">
                    <a:pos x="95" y="151"/>
                  </a:cxn>
                  <a:cxn ang="0">
                    <a:pos x="79" y="132"/>
                  </a:cxn>
                  <a:cxn ang="0">
                    <a:pos x="64" y="113"/>
                  </a:cxn>
                  <a:cxn ang="0">
                    <a:pos x="53" y="108"/>
                  </a:cxn>
                  <a:cxn ang="0">
                    <a:pos x="47" y="108"/>
                  </a:cxn>
                  <a:cxn ang="0">
                    <a:pos x="42" y="104"/>
                  </a:cxn>
                  <a:cxn ang="0">
                    <a:pos x="32" y="84"/>
                  </a:cxn>
                  <a:cxn ang="0">
                    <a:pos x="21" y="80"/>
                  </a:cxn>
                  <a:cxn ang="0">
                    <a:pos x="16" y="66"/>
                  </a:cxn>
                  <a:cxn ang="0">
                    <a:pos x="21" y="56"/>
                  </a:cxn>
                  <a:cxn ang="0">
                    <a:pos x="21" y="43"/>
                  </a:cxn>
                  <a:cxn ang="0">
                    <a:pos x="16" y="43"/>
                  </a:cxn>
                  <a:cxn ang="0">
                    <a:pos x="11" y="33"/>
                  </a:cxn>
                  <a:cxn ang="0">
                    <a:pos x="0" y="5"/>
                  </a:cxn>
                  <a:cxn ang="0">
                    <a:pos x="11" y="0"/>
                  </a:cxn>
                  <a:cxn ang="0">
                    <a:pos x="16" y="10"/>
                  </a:cxn>
                  <a:cxn ang="0">
                    <a:pos x="21" y="10"/>
                  </a:cxn>
                  <a:cxn ang="0">
                    <a:pos x="27" y="10"/>
                  </a:cxn>
                  <a:cxn ang="0">
                    <a:pos x="42" y="5"/>
                  </a:cxn>
                  <a:cxn ang="0">
                    <a:pos x="47" y="5"/>
                  </a:cxn>
                  <a:cxn ang="0">
                    <a:pos x="42" y="10"/>
                  </a:cxn>
                  <a:cxn ang="0">
                    <a:pos x="53" y="14"/>
                  </a:cxn>
                  <a:cxn ang="0">
                    <a:pos x="53" y="28"/>
                  </a:cxn>
                  <a:cxn ang="0">
                    <a:pos x="79" y="38"/>
                  </a:cxn>
                  <a:cxn ang="0">
                    <a:pos x="106" y="38"/>
                  </a:cxn>
                  <a:cxn ang="0">
                    <a:pos x="106" y="28"/>
                  </a:cxn>
                  <a:cxn ang="0">
                    <a:pos x="117" y="24"/>
                  </a:cxn>
                  <a:cxn ang="0">
                    <a:pos x="138" y="24"/>
                  </a:cxn>
                  <a:cxn ang="0">
                    <a:pos x="174" y="38"/>
                  </a:cxn>
                  <a:cxn ang="0">
                    <a:pos x="174" y="43"/>
                  </a:cxn>
                  <a:cxn ang="0">
                    <a:pos x="174" y="52"/>
                  </a:cxn>
                  <a:cxn ang="0">
                    <a:pos x="174" y="56"/>
                  </a:cxn>
                  <a:cxn ang="0">
                    <a:pos x="170" y="66"/>
                  </a:cxn>
                  <a:cxn ang="0">
                    <a:pos x="170" y="90"/>
                  </a:cxn>
                  <a:cxn ang="0">
                    <a:pos x="180" y="99"/>
                  </a:cxn>
                  <a:cxn ang="0">
                    <a:pos x="180" y="104"/>
                  </a:cxn>
                  <a:cxn ang="0">
                    <a:pos x="174" y="113"/>
                  </a:cxn>
                  <a:cxn ang="0">
                    <a:pos x="180" y="123"/>
                  </a:cxn>
                  <a:cxn ang="0">
                    <a:pos x="185" y="132"/>
                  </a:cxn>
                  <a:cxn ang="0">
                    <a:pos x="190" y="141"/>
                  </a:cxn>
                  <a:cxn ang="0">
                    <a:pos x="180" y="151"/>
                  </a:cxn>
                  <a:cxn ang="0">
                    <a:pos x="180" y="160"/>
                  </a:cxn>
                </a:cxnLst>
                <a:rect l="0" t="0" r="r" b="b"/>
                <a:pathLst>
                  <a:path w="190" h="160">
                    <a:moveTo>
                      <a:pt x="180" y="160"/>
                    </a:moveTo>
                    <a:lnTo>
                      <a:pt x="138" y="156"/>
                    </a:lnTo>
                    <a:lnTo>
                      <a:pt x="127" y="141"/>
                    </a:lnTo>
                    <a:lnTo>
                      <a:pt x="111" y="151"/>
                    </a:lnTo>
                    <a:lnTo>
                      <a:pt x="95" y="151"/>
                    </a:lnTo>
                    <a:lnTo>
                      <a:pt x="79" y="132"/>
                    </a:lnTo>
                    <a:lnTo>
                      <a:pt x="64" y="113"/>
                    </a:lnTo>
                    <a:lnTo>
                      <a:pt x="53" y="108"/>
                    </a:lnTo>
                    <a:lnTo>
                      <a:pt x="47" y="108"/>
                    </a:lnTo>
                    <a:lnTo>
                      <a:pt x="42" y="104"/>
                    </a:lnTo>
                    <a:lnTo>
                      <a:pt x="32" y="84"/>
                    </a:lnTo>
                    <a:lnTo>
                      <a:pt x="21" y="80"/>
                    </a:lnTo>
                    <a:lnTo>
                      <a:pt x="16" y="66"/>
                    </a:lnTo>
                    <a:lnTo>
                      <a:pt x="21" y="56"/>
                    </a:lnTo>
                    <a:lnTo>
                      <a:pt x="21" y="43"/>
                    </a:lnTo>
                    <a:lnTo>
                      <a:pt x="16" y="43"/>
                    </a:lnTo>
                    <a:lnTo>
                      <a:pt x="11" y="33"/>
                    </a:lnTo>
                    <a:lnTo>
                      <a:pt x="0" y="5"/>
                    </a:lnTo>
                    <a:lnTo>
                      <a:pt x="11" y="0"/>
                    </a:lnTo>
                    <a:lnTo>
                      <a:pt x="16" y="10"/>
                    </a:lnTo>
                    <a:lnTo>
                      <a:pt x="21" y="10"/>
                    </a:lnTo>
                    <a:lnTo>
                      <a:pt x="27" y="10"/>
                    </a:lnTo>
                    <a:lnTo>
                      <a:pt x="42" y="5"/>
                    </a:lnTo>
                    <a:lnTo>
                      <a:pt x="47" y="5"/>
                    </a:lnTo>
                    <a:lnTo>
                      <a:pt x="42" y="10"/>
                    </a:lnTo>
                    <a:lnTo>
                      <a:pt x="53" y="14"/>
                    </a:lnTo>
                    <a:lnTo>
                      <a:pt x="53" y="28"/>
                    </a:lnTo>
                    <a:lnTo>
                      <a:pt x="79" y="38"/>
                    </a:lnTo>
                    <a:lnTo>
                      <a:pt x="106" y="38"/>
                    </a:lnTo>
                    <a:lnTo>
                      <a:pt x="106" y="28"/>
                    </a:lnTo>
                    <a:lnTo>
                      <a:pt x="117" y="24"/>
                    </a:lnTo>
                    <a:lnTo>
                      <a:pt x="138" y="24"/>
                    </a:lnTo>
                    <a:lnTo>
                      <a:pt x="174" y="38"/>
                    </a:lnTo>
                    <a:lnTo>
                      <a:pt x="174" y="43"/>
                    </a:lnTo>
                    <a:lnTo>
                      <a:pt x="174" y="52"/>
                    </a:lnTo>
                    <a:lnTo>
                      <a:pt x="174" y="56"/>
                    </a:lnTo>
                    <a:lnTo>
                      <a:pt x="170" y="66"/>
                    </a:lnTo>
                    <a:lnTo>
                      <a:pt x="170" y="90"/>
                    </a:lnTo>
                    <a:lnTo>
                      <a:pt x="180" y="99"/>
                    </a:lnTo>
                    <a:lnTo>
                      <a:pt x="180" y="104"/>
                    </a:lnTo>
                    <a:lnTo>
                      <a:pt x="174" y="113"/>
                    </a:lnTo>
                    <a:lnTo>
                      <a:pt x="180" y="123"/>
                    </a:lnTo>
                    <a:lnTo>
                      <a:pt x="185" y="132"/>
                    </a:lnTo>
                    <a:lnTo>
                      <a:pt x="190" y="141"/>
                    </a:lnTo>
                    <a:lnTo>
                      <a:pt x="180" y="151"/>
                    </a:lnTo>
                    <a:lnTo>
                      <a:pt x="180" y="160"/>
                    </a:lnTo>
                    <a:close/>
                  </a:path>
                </a:pathLst>
              </a:custGeom>
              <a:grpFill/>
              <a:ln w="4763" cap="rnd">
                <a:solidFill>
                  <a:schemeClr val="bg1"/>
                </a:solidFill>
                <a:prstDash val="solid"/>
                <a:round/>
                <a:headEnd/>
                <a:tailEnd/>
              </a:ln>
            </p:spPr>
            <p:txBody>
              <a:bodyPr/>
              <a:lstStyle/>
              <a:p>
                <a:endParaRPr lang="it-IT"/>
              </a:p>
            </p:txBody>
          </p:sp>
        </p:grpSp>
        <p:grpSp>
          <p:nvGrpSpPr>
            <p:cNvPr id="4761" name="Group 1753"/>
            <p:cNvGrpSpPr>
              <a:grpSpLocks/>
            </p:cNvGrpSpPr>
            <p:nvPr/>
          </p:nvGrpSpPr>
          <p:grpSpPr bwMode="auto">
            <a:xfrm>
              <a:off x="5482224" y="4805440"/>
              <a:ext cx="318705" cy="240140"/>
              <a:chOff x="3443" y="2136"/>
              <a:chExt cx="190" cy="160"/>
            </a:xfrm>
            <a:solidFill>
              <a:schemeClr val="bg1">
                <a:lumMod val="75000"/>
              </a:schemeClr>
            </a:solidFill>
          </p:grpSpPr>
          <p:sp>
            <p:nvSpPr>
              <p:cNvPr id="6607" name="Freeform 1751"/>
              <p:cNvSpPr>
                <a:spLocks/>
              </p:cNvSpPr>
              <p:nvPr/>
            </p:nvSpPr>
            <p:spPr bwMode="auto">
              <a:xfrm>
                <a:off x="3443" y="2136"/>
                <a:ext cx="190" cy="160"/>
              </a:xfrm>
              <a:custGeom>
                <a:avLst/>
                <a:gdLst/>
                <a:ahLst/>
                <a:cxnLst>
                  <a:cxn ang="0">
                    <a:pos x="180" y="160"/>
                  </a:cxn>
                  <a:cxn ang="0">
                    <a:pos x="138" y="156"/>
                  </a:cxn>
                  <a:cxn ang="0">
                    <a:pos x="127" y="141"/>
                  </a:cxn>
                  <a:cxn ang="0">
                    <a:pos x="111" y="151"/>
                  </a:cxn>
                  <a:cxn ang="0">
                    <a:pos x="95" y="151"/>
                  </a:cxn>
                  <a:cxn ang="0">
                    <a:pos x="79" y="132"/>
                  </a:cxn>
                  <a:cxn ang="0">
                    <a:pos x="64" y="113"/>
                  </a:cxn>
                  <a:cxn ang="0">
                    <a:pos x="53" y="108"/>
                  </a:cxn>
                  <a:cxn ang="0">
                    <a:pos x="47" y="108"/>
                  </a:cxn>
                  <a:cxn ang="0">
                    <a:pos x="42" y="104"/>
                  </a:cxn>
                  <a:cxn ang="0">
                    <a:pos x="32" y="84"/>
                  </a:cxn>
                  <a:cxn ang="0">
                    <a:pos x="21" y="80"/>
                  </a:cxn>
                  <a:cxn ang="0">
                    <a:pos x="16" y="66"/>
                  </a:cxn>
                  <a:cxn ang="0">
                    <a:pos x="21" y="56"/>
                  </a:cxn>
                  <a:cxn ang="0">
                    <a:pos x="21" y="43"/>
                  </a:cxn>
                  <a:cxn ang="0">
                    <a:pos x="16" y="43"/>
                  </a:cxn>
                  <a:cxn ang="0">
                    <a:pos x="11" y="33"/>
                  </a:cxn>
                  <a:cxn ang="0">
                    <a:pos x="0" y="5"/>
                  </a:cxn>
                  <a:cxn ang="0">
                    <a:pos x="11" y="0"/>
                  </a:cxn>
                  <a:cxn ang="0">
                    <a:pos x="16" y="10"/>
                  </a:cxn>
                  <a:cxn ang="0">
                    <a:pos x="21" y="10"/>
                  </a:cxn>
                  <a:cxn ang="0">
                    <a:pos x="27" y="10"/>
                  </a:cxn>
                  <a:cxn ang="0">
                    <a:pos x="42" y="5"/>
                  </a:cxn>
                  <a:cxn ang="0">
                    <a:pos x="47" y="5"/>
                  </a:cxn>
                  <a:cxn ang="0">
                    <a:pos x="42" y="10"/>
                  </a:cxn>
                  <a:cxn ang="0">
                    <a:pos x="53" y="14"/>
                  </a:cxn>
                  <a:cxn ang="0">
                    <a:pos x="53" y="28"/>
                  </a:cxn>
                  <a:cxn ang="0">
                    <a:pos x="79" y="38"/>
                  </a:cxn>
                  <a:cxn ang="0">
                    <a:pos x="106" y="38"/>
                  </a:cxn>
                  <a:cxn ang="0">
                    <a:pos x="106" y="28"/>
                  </a:cxn>
                  <a:cxn ang="0">
                    <a:pos x="117" y="24"/>
                  </a:cxn>
                  <a:cxn ang="0">
                    <a:pos x="138" y="24"/>
                  </a:cxn>
                  <a:cxn ang="0">
                    <a:pos x="174" y="38"/>
                  </a:cxn>
                  <a:cxn ang="0">
                    <a:pos x="174" y="43"/>
                  </a:cxn>
                  <a:cxn ang="0">
                    <a:pos x="174" y="52"/>
                  </a:cxn>
                  <a:cxn ang="0">
                    <a:pos x="174" y="56"/>
                  </a:cxn>
                  <a:cxn ang="0">
                    <a:pos x="170" y="66"/>
                  </a:cxn>
                  <a:cxn ang="0">
                    <a:pos x="170" y="90"/>
                  </a:cxn>
                  <a:cxn ang="0">
                    <a:pos x="180" y="99"/>
                  </a:cxn>
                  <a:cxn ang="0">
                    <a:pos x="180" y="104"/>
                  </a:cxn>
                  <a:cxn ang="0">
                    <a:pos x="174" y="113"/>
                  </a:cxn>
                  <a:cxn ang="0">
                    <a:pos x="180" y="123"/>
                  </a:cxn>
                  <a:cxn ang="0">
                    <a:pos x="185" y="132"/>
                  </a:cxn>
                  <a:cxn ang="0">
                    <a:pos x="190" y="141"/>
                  </a:cxn>
                  <a:cxn ang="0">
                    <a:pos x="180" y="151"/>
                  </a:cxn>
                  <a:cxn ang="0">
                    <a:pos x="180" y="160"/>
                  </a:cxn>
                </a:cxnLst>
                <a:rect l="0" t="0" r="r" b="b"/>
                <a:pathLst>
                  <a:path w="190" h="160">
                    <a:moveTo>
                      <a:pt x="180" y="160"/>
                    </a:moveTo>
                    <a:lnTo>
                      <a:pt x="138" y="156"/>
                    </a:lnTo>
                    <a:lnTo>
                      <a:pt x="127" y="141"/>
                    </a:lnTo>
                    <a:lnTo>
                      <a:pt x="111" y="151"/>
                    </a:lnTo>
                    <a:lnTo>
                      <a:pt x="95" y="151"/>
                    </a:lnTo>
                    <a:lnTo>
                      <a:pt x="79" y="132"/>
                    </a:lnTo>
                    <a:lnTo>
                      <a:pt x="64" y="113"/>
                    </a:lnTo>
                    <a:lnTo>
                      <a:pt x="53" y="108"/>
                    </a:lnTo>
                    <a:lnTo>
                      <a:pt x="47" y="108"/>
                    </a:lnTo>
                    <a:lnTo>
                      <a:pt x="42" y="104"/>
                    </a:lnTo>
                    <a:lnTo>
                      <a:pt x="32" y="84"/>
                    </a:lnTo>
                    <a:lnTo>
                      <a:pt x="21" y="80"/>
                    </a:lnTo>
                    <a:lnTo>
                      <a:pt x="16" y="66"/>
                    </a:lnTo>
                    <a:lnTo>
                      <a:pt x="21" y="56"/>
                    </a:lnTo>
                    <a:lnTo>
                      <a:pt x="21" y="43"/>
                    </a:lnTo>
                    <a:lnTo>
                      <a:pt x="16" y="43"/>
                    </a:lnTo>
                    <a:lnTo>
                      <a:pt x="11" y="33"/>
                    </a:lnTo>
                    <a:lnTo>
                      <a:pt x="0" y="5"/>
                    </a:lnTo>
                    <a:lnTo>
                      <a:pt x="11" y="0"/>
                    </a:lnTo>
                    <a:lnTo>
                      <a:pt x="16" y="10"/>
                    </a:lnTo>
                    <a:lnTo>
                      <a:pt x="21" y="10"/>
                    </a:lnTo>
                    <a:lnTo>
                      <a:pt x="27" y="10"/>
                    </a:lnTo>
                    <a:lnTo>
                      <a:pt x="42" y="5"/>
                    </a:lnTo>
                    <a:lnTo>
                      <a:pt x="47" y="5"/>
                    </a:lnTo>
                    <a:lnTo>
                      <a:pt x="42" y="10"/>
                    </a:lnTo>
                    <a:lnTo>
                      <a:pt x="53" y="14"/>
                    </a:lnTo>
                    <a:lnTo>
                      <a:pt x="53" y="28"/>
                    </a:lnTo>
                    <a:lnTo>
                      <a:pt x="79" y="38"/>
                    </a:lnTo>
                    <a:lnTo>
                      <a:pt x="106" y="38"/>
                    </a:lnTo>
                    <a:lnTo>
                      <a:pt x="106" y="28"/>
                    </a:lnTo>
                    <a:lnTo>
                      <a:pt x="117" y="24"/>
                    </a:lnTo>
                    <a:lnTo>
                      <a:pt x="138" y="24"/>
                    </a:lnTo>
                    <a:lnTo>
                      <a:pt x="174" y="38"/>
                    </a:lnTo>
                    <a:lnTo>
                      <a:pt x="174" y="43"/>
                    </a:lnTo>
                    <a:lnTo>
                      <a:pt x="174" y="52"/>
                    </a:lnTo>
                    <a:lnTo>
                      <a:pt x="174" y="56"/>
                    </a:lnTo>
                    <a:lnTo>
                      <a:pt x="170" y="66"/>
                    </a:lnTo>
                    <a:lnTo>
                      <a:pt x="170" y="90"/>
                    </a:lnTo>
                    <a:lnTo>
                      <a:pt x="180" y="99"/>
                    </a:lnTo>
                    <a:lnTo>
                      <a:pt x="180" y="104"/>
                    </a:lnTo>
                    <a:lnTo>
                      <a:pt x="174" y="113"/>
                    </a:lnTo>
                    <a:lnTo>
                      <a:pt x="180" y="123"/>
                    </a:lnTo>
                    <a:lnTo>
                      <a:pt x="185" y="132"/>
                    </a:lnTo>
                    <a:lnTo>
                      <a:pt x="190" y="141"/>
                    </a:lnTo>
                    <a:lnTo>
                      <a:pt x="180" y="151"/>
                    </a:lnTo>
                    <a:lnTo>
                      <a:pt x="180" y="160"/>
                    </a:lnTo>
                    <a:close/>
                  </a:path>
                </a:pathLst>
              </a:custGeom>
              <a:grpFill/>
              <a:ln w="9525">
                <a:solidFill>
                  <a:schemeClr val="bg1"/>
                </a:solidFill>
                <a:round/>
                <a:headEnd/>
                <a:tailEnd/>
              </a:ln>
            </p:spPr>
            <p:txBody>
              <a:bodyPr/>
              <a:lstStyle/>
              <a:p>
                <a:endParaRPr lang="it-IT"/>
              </a:p>
            </p:txBody>
          </p:sp>
          <p:sp>
            <p:nvSpPr>
              <p:cNvPr id="6608" name="Freeform 1752"/>
              <p:cNvSpPr>
                <a:spLocks/>
              </p:cNvSpPr>
              <p:nvPr/>
            </p:nvSpPr>
            <p:spPr bwMode="auto">
              <a:xfrm>
                <a:off x="3443" y="2136"/>
                <a:ext cx="190" cy="160"/>
              </a:xfrm>
              <a:custGeom>
                <a:avLst/>
                <a:gdLst/>
                <a:ahLst/>
                <a:cxnLst>
                  <a:cxn ang="0">
                    <a:pos x="180" y="160"/>
                  </a:cxn>
                  <a:cxn ang="0">
                    <a:pos x="138" y="156"/>
                  </a:cxn>
                  <a:cxn ang="0">
                    <a:pos x="127" y="141"/>
                  </a:cxn>
                  <a:cxn ang="0">
                    <a:pos x="111" y="151"/>
                  </a:cxn>
                  <a:cxn ang="0">
                    <a:pos x="95" y="151"/>
                  </a:cxn>
                  <a:cxn ang="0">
                    <a:pos x="79" y="132"/>
                  </a:cxn>
                  <a:cxn ang="0">
                    <a:pos x="64" y="113"/>
                  </a:cxn>
                  <a:cxn ang="0">
                    <a:pos x="53" y="108"/>
                  </a:cxn>
                  <a:cxn ang="0">
                    <a:pos x="47" y="108"/>
                  </a:cxn>
                  <a:cxn ang="0">
                    <a:pos x="42" y="104"/>
                  </a:cxn>
                  <a:cxn ang="0">
                    <a:pos x="32" y="84"/>
                  </a:cxn>
                  <a:cxn ang="0">
                    <a:pos x="21" y="80"/>
                  </a:cxn>
                  <a:cxn ang="0">
                    <a:pos x="16" y="66"/>
                  </a:cxn>
                  <a:cxn ang="0">
                    <a:pos x="21" y="56"/>
                  </a:cxn>
                  <a:cxn ang="0">
                    <a:pos x="21" y="43"/>
                  </a:cxn>
                  <a:cxn ang="0">
                    <a:pos x="16" y="43"/>
                  </a:cxn>
                  <a:cxn ang="0">
                    <a:pos x="11" y="33"/>
                  </a:cxn>
                  <a:cxn ang="0">
                    <a:pos x="0" y="5"/>
                  </a:cxn>
                  <a:cxn ang="0">
                    <a:pos x="11" y="0"/>
                  </a:cxn>
                  <a:cxn ang="0">
                    <a:pos x="16" y="10"/>
                  </a:cxn>
                  <a:cxn ang="0">
                    <a:pos x="21" y="10"/>
                  </a:cxn>
                  <a:cxn ang="0">
                    <a:pos x="27" y="10"/>
                  </a:cxn>
                  <a:cxn ang="0">
                    <a:pos x="42" y="5"/>
                  </a:cxn>
                  <a:cxn ang="0">
                    <a:pos x="47" y="5"/>
                  </a:cxn>
                  <a:cxn ang="0">
                    <a:pos x="42" y="10"/>
                  </a:cxn>
                  <a:cxn ang="0">
                    <a:pos x="53" y="14"/>
                  </a:cxn>
                  <a:cxn ang="0">
                    <a:pos x="53" y="28"/>
                  </a:cxn>
                  <a:cxn ang="0">
                    <a:pos x="79" y="38"/>
                  </a:cxn>
                  <a:cxn ang="0">
                    <a:pos x="106" y="38"/>
                  </a:cxn>
                  <a:cxn ang="0">
                    <a:pos x="106" y="28"/>
                  </a:cxn>
                  <a:cxn ang="0">
                    <a:pos x="117" y="24"/>
                  </a:cxn>
                  <a:cxn ang="0">
                    <a:pos x="138" y="24"/>
                  </a:cxn>
                  <a:cxn ang="0">
                    <a:pos x="174" y="38"/>
                  </a:cxn>
                  <a:cxn ang="0">
                    <a:pos x="174" y="43"/>
                  </a:cxn>
                  <a:cxn ang="0">
                    <a:pos x="174" y="52"/>
                  </a:cxn>
                  <a:cxn ang="0">
                    <a:pos x="174" y="56"/>
                  </a:cxn>
                  <a:cxn ang="0">
                    <a:pos x="170" y="66"/>
                  </a:cxn>
                  <a:cxn ang="0">
                    <a:pos x="170" y="90"/>
                  </a:cxn>
                  <a:cxn ang="0">
                    <a:pos x="180" y="99"/>
                  </a:cxn>
                  <a:cxn ang="0">
                    <a:pos x="180" y="104"/>
                  </a:cxn>
                  <a:cxn ang="0">
                    <a:pos x="174" y="113"/>
                  </a:cxn>
                  <a:cxn ang="0">
                    <a:pos x="180" y="123"/>
                  </a:cxn>
                  <a:cxn ang="0">
                    <a:pos x="185" y="132"/>
                  </a:cxn>
                  <a:cxn ang="0">
                    <a:pos x="190" y="141"/>
                  </a:cxn>
                  <a:cxn ang="0">
                    <a:pos x="180" y="151"/>
                  </a:cxn>
                  <a:cxn ang="0">
                    <a:pos x="180" y="160"/>
                  </a:cxn>
                </a:cxnLst>
                <a:rect l="0" t="0" r="r" b="b"/>
                <a:pathLst>
                  <a:path w="190" h="160">
                    <a:moveTo>
                      <a:pt x="180" y="160"/>
                    </a:moveTo>
                    <a:lnTo>
                      <a:pt x="138" y="156"/>
                    </a:lnTo>
                    <a:lnTo>
                      <a:pt x="127" y="141"/>
                    </a:lnTo>
                    <a:lnTo>
                      <a:pt x="111" y="151"/>
                    </a:lnTo>
                    <a:lnTo>
                      <a:pt x="95" y="151"/>
                    </a:lnTo>
                    <a:lnTo>
                      <a:pt x="79" y="132"/>
                    </a:lnTo>
                    <a:lnTo>
                      <a:pt x="64" y="113"/>
                    </a:lnTo>
                    <a:lnTo>
                      <a:pt x="53" y="108"/>
                    </a:lnTo>
                    <a:lnTo>
                      <a:pt x="47" y="108"/>
                    </a:lnTo>
                    <a:lnTo>
                      <a:pt x="42" y="104"/>
                    </a:lnTo>
                    <a:lnTo>
                      <a:pt x="32" y="84"/>
                    </a:lnTo>
                    <a:lnTo>
                      <a:pt x="21" y="80"/>
                    </a:lnTo>
                    <a:lnTo>
                      <a:pt x="16" y="66"/>
                    </a:lnTo>
                    <a:lnTo>
                      <a:pt x="21" y="56"/>
                    </a:lnTo>
                    <a:lnTo>
                      <a:pt x="21" y="43"/>
                    </a:lnTo>
                    <a:lnTo>
                      <a:pt x="16" y="43"/>
                    </a:lnTo>
                    <a:lnTo>
                      <a:pt x="11" y="33"/>
                    </a:lnTo>
                    <a:lnTo>
                      <a:pt x="0" y="5"/>
                    </a:lnTo>
                    <a:lnTo>
                      <a:pt x="11" y="0"/>
                    </a:lnTo>
                    <a:lnTo>
                      <a:pt x="16" y="10"/>
                    </a:lnTo>
                    <a:lnTo>
                      <a:pt x="21" y="10"/>
                    </a:lnTo>
                    <a:lnTo>
                      <a:pt x="27" y="10"/>
                    </a:lnTo>
                    <a:lnTo>
                      <a:pt x="42" y="5"/>
                    </a:lnTo>
                    <a:lnTo>
                      <a:pt x="47" y="5"/>
                    </a:lnTo>
                    <a:lnTo>
                      <a:pt x="42" y="10"/>
                    </a:lnTo>
                    <a:lnTo>
                      <a:pt x="53" y="14"/>
                    </a:lnTo>
                    <a:lnTo>
                      <a:pt x="53" y="28"/>
                    </a:lnTo>
                    <a:lnTo>
                      <a:pt x="79" y="38"/>
                    </a:lnTo>
                    <a:lnTo>
                      <a:pt x="106" y="38"/>
                    </a:lnTo>
                    <a:lnTo>
                      <a:pt x="106" y="28"/>
                    </a:lnTo>
                    <a:lnTo>
                      <a:pt x="117" y="24"/>
                    </a:lnTo>
                    <a:lnTo>
                      <a:pt x="138" y="24"/>
                    </a:lnTo>
                    <a:lnTo>
                      <a:pt x="174" y="38"/>
                    </a:lnTo>
                    <a:lnTo>
                      <a:pt x="174" y="43"/>
                    </a:lnTo>
                    <a:lnTo>
                      <a:pt x="174" y="52"/>
                    </a:lnTo>
                    <a:lnTo>
                      <a:pt x="174" y="56"/>
                    </a:lnTo>
                    <a:lnTo>
                      <a:pt x="170" y="66"/>
                    </a:lnTo>
                    <a:lnTo>
                      <a:pt x="170" y="90"/>
                    </a:lnTo>
                    <a:lnTo>
                      <a:pt x="180" y="99"/>
                    </a:lnTo>
                    <a:lnTo>
                      <a:pt x="180" y="104"/>
                    </a:lnTo>
                    <a:lnTo>
                      <a:pt x="174" y="113"/>
                    </a:lnTo>
                    <a:lnTo>
                      <a:pt x="180" y="123"/>
                    </a:lnTo>
                    <a:lnTo>
                      <a:pt x="185" y="132"/>
                    </a:lnTo>
                    <a:lnTo>
                      <a:pt x="190" y="141"/>
                    </a:lnTo>
                    <a:lnTo>
                      <a:pt x="180" y="151"/>
                    </a:lnTo>
                    <a:lnTo>
                      <a:pt x="180" y="160"/>
                    </a:lnTo>
                  </a:path>
                </a:pathLst>
              </a:custGeom>
              <a:grpFill/>
              <a:ln w="4763" cap="rnd">
                <a:solidFill>
                  <a:schemeClr val="bg1"/>
                </a:solidFill>
                <a:prstDash val="solid"/>
                <a:round/>
                <a:headEnd/>
                <a:tailEnd/>
              </a:ln>
            </p:spPr>
            <p:txBody>
              <a:bodyPr/>
              <a:lstStyle/>
              <a:p>
                <a:endParaRPr lang="it-IT"/>
              </a:p>
            </p:txBody>
          </p:sp>
        </p:grpSp>
        <p:grpSp>
          <p:nvGrpSpPr>
            <p:cNvPr id="4762" name="Group 1756"/>
            <p:cNvGrpSpPr>
              <a:grpSpLocks/>
            </p:cNvGrpSpPr>
            <p:nvPr/>
          </p:nvGrpSpPr>
          <p:grpSpPr bwMode="auto">
            <a:xfrm>
              <a:off x="5883120" y="4784428"/>
              <a:ext cx="125805" cy="78045"/>
              <a:chOff x="3682" y="2122"/>
              <a:chExt cx="75" cy="52"/>
            </a:xfrm>
            <a:solidFill>
              <a:schemeClr val="bg1">
                <a:lumMod val="75000"/>
              </a:schemeClr>
            </a:solidFill>
          </p:grpSpPr>
          <p:sp>
            <p:nvSpPr>
              <p:cNvPr id="6605" name="Freeform 1754"/>
              <p:cNvSpPr>
                <a:spLocks/>
              </p:cNvSpPr>
              <p:nvPr/>
            </p:nvSpPr>
            <p:spPr bwMode="auto">
              <a:xfrm>
                <a:off x="3682" y="2122"/>
                <a:ext cx="75" cy="52"/>
              </a:xfrm>
              <a:custGeom>
                <a:avLst/>
                <a:gdLst/>
                <a:ahLst/>
                <a:cxnLst>
                  <a:cxn ang="0">
                    <a:pos x="64" y="19"/>
                  </a:cxn>
                  <a:cxn ang="0">
                    <a:pos x="64" y="28"/>
                  </a:cxn>
                  <a:cxn ang="0">
                    <a:pos x="75" y="28"/>
                  </a:cxn>
                  <a:cxn ang="0">
                    <a:pos x="75" y="47"/>
                  </a:cxn>
                  <a:cxn ang="0">
                    <a:pos x="59" y="42"/>
                  </a:cxn>
                  <a:cxn ang="0">
                    <a:pos x="43" y="52"/>
                  </a:cxn>
                  <a:cxn ang="0">
                    <a:pos x="37" y="37"/>
                  </a:cxn>
                  <a:cxn ang="0">
                    <a:pos x="32" y="28"/>
                  </a:cxn>
                  <a:cxn ang="0">
                    <a:pos x="27" y="42"/>
                  </a:cxn>
                  <a:cxn ang="0">
                    <a:pos x="17" y="42"/>
                  </a:cxn>
                  <a:cxn ang="0">
                    <a:pos x="17" y="47"/>
                  </a:cxn>
                  <a:cxn ang="0">
                    <a:pos x="6" y="47"/>
                  </a:cxn>
                  <a:cxn ang="0">
                    <a:pos x="0" y="47"/>
                  </a:cxn>
                  <a:cxn ang="0">
                    <a:pos x="6" y="37"/>
                  </a:cxn>
                  <a:cxn ang="0">
                    <a:pos x="6" y="24"/>
                  </a:cxn>
                  <a:cxn ang="0">
                    <a:pos x="0" y="19"/>
                  </a:cxn>
                  <a:cxn ang="0">
                    <a:pos x="11" y="19"/>
                  </a:cxn>
                  <a:cxn ang="0">
                    <a:pos x="17" y="4"/>
                  </a:cxn>
                  <a:cxn ang="0">
                    <a:pos x="17" y="0"/>
                  </a:cxn>
                  <a:cxn ang="0">
                    <a:pos x="32" y="0"/>
                  </a:cxn>
                  <a:cxn ang="0">
                    <a:pos x="32" y="4"/>
                  </a:cxn>
                  <a:cxn ang="0">
                    <a:pos x="32" y="13"/>
                  </a:cxn>
                  <a:cxn ang="0">
                    <a:pos x="17" y="13"/>
                  </a:cxn>
                  <a:cxn ang="0">
                    <a:pos x="17" y="19"/>
                  </a:cxn>
                  <a:cxn ang="0">
                    <a:pos x="37" y="19"/>
                  </a:cxn>
                  <a:cxn ang="0">
                    <a:pos x="43" y="19"/>
                  </a:cxn>
                  <a:cxn ang="0">
                    <a:pos x="64" y="19"/>
                  </a:cxn>
                </a:cxnLst>
                <a:rect l="0" t="0" r="r" b="b"/>
                <a:pathLst>
                  <a:path w="75" h="52">
                    <a:moveTo>
                      <a:pt x="64" y="19"/>
                    </a:moveTo>
                    <a:lnTo>
                      <a:pt x="64" y="28"/>
                    </a:lnTo>
                    <a:lnTo>
                      <a:pt x="75" y="28"/>
                    </a:lnTo>
                    <a:lnTo>
                      <a:pt x="75" y="47"/>
                    </a:lnTo>
                    <a:lnTo>
                      <a:pt x="59" y="42"/>
                    </a:lnTo>
                    <a:lnTo>
                      <a:pt x="43" y="52"/>
                    </a:lnTo>
                    <a:lnTo>
                      <a:pt x="37" y="37"/>
                    </a:lnTo>
                    <a:lnTo>
                      <a:pt x="32" y="28"/>
                    </a:lnTo>
                    <a:lnTo>
                      <a:pt x="27" y="42"/>
                    </a:lnTo>
                    <a:lnTo>
                      <a:pt x="17" y="42"/>
                    </a:lnTo>
                    <a:lnTo>
                      <a:pt x="17" y="47"/>
                    </a:lnTo>
                    <a:lnTo>
                      <a:pt x="6" y="47"/>
                    </a:lnTo>
                    <a:lnTo>
                      <a:pt x="0" y="47"/>
                    </a:lnTo>
                    <a:lnTo>
                      <a:pt x="6" y="37"/>
                    </a:lnTo>
                    <a:lnTo>
                      <a:pt x="6" y="24"/>
                    </a:lnTo>
                    <a:lnTo>
                      <a:pt x="0" y="19"/>
                    </a:lnTo>
                    <a:lnTo>
                      <a:pt x="11" y="19"/>
                    </a:lnTo>
                    <a:lnTo>
                      <a:pt x="17" y="4"/>
                    </a:lnTo>
                    <a:lnTo>
                      <a:pt x="17" y="0"/>
                    </a:lnTo>
                    <a:lnTo>
                      <a:pt x="32" y="0"/>
                    </a:lnTo>
                    <a:lnTo>
                      <a:pt x="32" y="4"/>
                    </a:lnTo>
                    <a:lnTo>
                      <a:pt x="32" y="13"/>
                    </a:lnTo>
                    <a:lnTo>
                      <a:pt x="17" y="13"/>
                    </a:lnTo>
                    <a:lnTo>
                      <a:pt x="17" y="19"/>
                    </a:lnTo>
                    <a:lnTo>
                      <a:pt x="37" y="19"/>
                    </a:lnTo>
                    <a:lnTo>
                      <a:pt x="43" y="19"/>
                    </a:lnTo>
                    <a:lnTo>
                      <a:pt x="64" y="19"/>
                    </a:lnTo>
                    <a:close/>
                  </a:path>
                </a:pathLst>
              </a:custGeom>
              <a:grpFill/>
              <a:ln w="9525">
                <a:solidFill>
                  <a:schemeClr val="bg1"/>
                </a:solidFill>
                <a:round/>
                <a:headEnd/>
                <a:tailEnd/>
              </a:ln>
            </p:spPr>
            <p:txBody>
              <a:bodyPr/>
              <a:lstStyle/>
              <a:p>
                <a:endParaRPr lang="it-IT"/>
              </a:p>
            </p:txBody>
          </p:sp>
          <p:sp>
            <p:nvSpPr>
              <p:cNvPr id="6606" name="Freeform 1755"/>
              <p:cNvSpPr>
                <a:spLocks/>
              </p:cNvSpPr>
              <p:nvPr/>
            </p:nvSpPr>
            <p:spPr bwMode="auto">
              <a:xfrm>
                <a:off x="3682" y="2122"/>
                <a:ext cx="75" cy="52"/>
              </a:xfrm>
              <a:custGeom>
                <a:avLst/>
                <a:gdLst/>
                <a:ahLst/>
                <a:cxnLst>
                  <a:cxn ang="0">
                    <a:pos x="64" y="19"/>
                  </a:cxn>
                  <a:cxn ang="0">
                    <a:pos x="64" y="28"/>
                  </a:cxn>
                  <a:cxn ang="0">
                    <a:pos x="75" y="28"/>
                  </a:cxn>
                  <a:cxn ang="0">
                    <a:pos x="75" y="47"/>
                  </a:cxn>
                  <a:cxn ang="0">
                    <a:pos x="59" y="42"/>
                  </a:cxn>
                  <a:cxn ang="0">
                    <a:pos x="43" y="52"/>
                  </a:cxn>
                  <a:cxn ang="0">
                    <a:pos x="37" y="37"/>
                  </a:cxn>
                  <a:cxn ang="0">
                    <a:pos x="32" y="28"/>
                  </a:cxn>
                  <a:cxn ang="0">
                    <a:pos x="27" y="42"/>
                  </a:cxn>
                  <a:cxn ang="0">
                    <a:pos x="17" y="42"/>
                  </a:cxn>
                  <a:cxn ang="0">
                    <a:pos x="17" y="47"/>
                  </a:cxn>
                  <a:cxn ang="0">
                    <a:pos x="6" y="47"/>
                  </a:cxn>
                  <a:cxn ang="0">
                    <a:pos x="0" y="47"/>
                  </a:cxn>
                  <a:cxn ang="0">
                    <a:pos x="6" y="37"/>
                  </a:cxn>
                  <a:cxn ang="0">
                    <a:pos x="6" y="24"/>
                  </a:cxn>
                  <a:cxn ang="0">
                    <a:pos x="0" y="19"/>
                  </a:cxn>
                  <a:cxn ang="0">
                    <a:pos x="11" y="19"/>
                  </a:cxn>
                  <a:cxn ang="0">
                    <a:pos x="17" y="4"/>
                  </a:cxn>
                  <a:cxn ang="0">
                    <a:pos x="17" y="0"/>
                  </a:cxn>
                  <a:cxn ang="0">
                    <a:pos x="32" y="0"/>
                  </a:cxn>
                  <a:cxn ang="0">
                    <a:pos x="32" y="4"/>
                  </a:cxn>
                  <a:cxn ang="0">
                    <a:pos x="32" y="13"/>
                  </a:cxn>
                  <a:cxn ang="0">
                    <a:pos x="17" y="13"/>
                  </a:cxn>
                  <a:cxn ang="0">
                    <a:pos x="17" y="19"/>
                  </a:cxn>
                  <a:cxn ang="0">
                    <a:pos x="37" y="19"/>
                  </a:cxn>
                  <a:cxn ang="0">
                    <a:pos x="43" y="19"/>
                  </a:cxn>
                  <a:cxn ang="0">
                    <a:pos x="64" y="19"/>
                  </a:cxn>
                </a:cxnLst>
                <a:rect l="0" t="0" r="r" b="b"/>
                <a:pathLst>
                  <a:path w="75" h="52">
                    <a:moveTo>
                      <a:pt x="64" y="19"/>
                    </a:moveTo>
                    <a:lnTo>
                      <a:pt x="64" y="28"/>
                    </a:lnTo>
                    <a:lnTo>
                      <a:pt x="75" y="28"/>
                    </a:lnTo>
                    <a:lnTo>
                      <a:pt x="75" y="47"/>
                    </a:lnTo>
                    <a:lnTo>
                      <a:pt x="59" y="42"/>
                    </a:lnTo>
                    <a:lnTo>
                      <a:pt x="43" y="52"/>
                    </a:lnTo>
                    <a:lnTo>
                      <a:pt x="37" y="37"/>
                    </a:lnTo>
                    <a:lnTo>
                      <a:pt x="32" y="28"/>
                    </a:lnTo>
                    <a:lnTo>
                      <a:pt x="27" y="42"/>
                    </a:lnTo>
                    <a:lnTo>
                      <a:pt x="17" y="42"/>
                    </a:lnTo>
                    <a:lnTo>
                      <a:pt x="17" y="47"/>
                    </a:lnTo>
                    <a:lnTo>
                      <a:pt x="6" y="47"/>
                    </a:lnTo>
                    <a:lnTo>
                      <a:pt x="0" y="47"/>
                    </a:lnTo>
                    <a:lnTo>
                      <a:pt x="6" y="37"/>
                    </a:lnTo>
                    <a:lnTo>
                      <a:pt x="6" y="24"/>
                    </a:lnTo>
                    <a:lnTo>
                      <a:pt x="0" y="19"/>
                    </a:lnTo>
                    <a:lnTo>
                      <a:pt x="11" y="19"/>
                    </a:lnTo>
                    <a:lnTo>
                      <a:pt x="17" y="4"/>
                    </a:lnTo>
                    <a:lnTo>
                      <a:pt x="17" y="0"/>
                    </a:lnTo>
                    <a:lnTo>
                      <a:pt x="32" y="0"/>
                    </a:lnTo>
                    <a:lnTo>
                      <a:pt x="32" y="4"/>
                    </a:lnTo>
                    <a:lnTo>
                      <a:pt x="32" y="13"/>
                    </a:lnTo>
                    <a:lnTo>
                      <a:pt x="17" y="13"/>
                    </a:lnTo>
                    <a:lnTo>
                      <a:pt x="17" y="19"/>
                    </a:lnTo>
                    <a:lnTo>
                      <a:pt x="37" y="19"/>
                    </a:lnTo>
                    <a:lnTo>
                      <a:pt x="43" y="19"/>
                    </a:lnTo>
                    <a:lnTo>
                      <a:pt x="64" y="19"/>
                    </a:lnTo>
                    <a:close/>
                  </a:path>
                </a:pathLst>
              </a:custGeom>
              <a:grpFill/>
              <a:ln w="4763" cap="rnd">
                <a:solidFill>
                  <a:schemeClr val="bg1"/>
                </a:solidFill>
                <a:prstDash val="solid"/>
                <a:round/>
                <a:headEnd/>
                <a:tailEnd/>
              </a:ln>
            </p:spPr>
            <p:txBody>
              <a:bodyPr/>
              <a:lstStyle/>
              <a:p>
                <a:endParaRPr lang="it-IT"/>
              </a:p>
            </p:txBody>
          </p:sp>
        </p:grpSp>
        <p:grpSp>
          <p:nvGrpSpPr>
            <p:cNvPr id="4763" name="Group 1759"/>
            <p:cNvGrpSpPr>
              <a:grpSpLocks/>
            </p:cNvGrpSpPr>
            <p:nvPr/>
          </p:nvGrpSpPr>
          <p:grpSpPr bwMode="auto">
            <a:xfrm>
              <a:off x="5883120" y="4784428"/>
              <a:ext cx="125805" cy="78045"/>
              <a:chOff x="3682" y="2122"/>
              <a:chExt cx="75" cy="52"/>
            </a:xfrm>
            <a:solidFill>
              <a:schemeClr val="bg1">
                <a:lumMod val="75000"/>
              </a:schemeClr>
            </a:solidFill>
          </p:grpSpPr>
          <p:sp>
            <p:nvSpPr>
              <p:cNvPr id="6603" name="Freeform 1757"/>
              <p:cNvSpPr>
                <a:spLocks/>
              </p:cNvSpPr>
              <p:nvPr/>
            </p:nvSpPr>
            <p:spPr bwMode="auto">
              <a:xfrm>
                <a:off x="3682" y="2122"/>
                <a:ext cx="75" cy="52"/>
              </a:xfrm>
              <a:custGeom>
                <a:avLst/>
                <a:gdLst/>
                <a:ahLst/>
                <a:cxnLst>
                  <a:cxn ang="0">
                    <a:pos x="64" y="19"/>
                  </a:cxn>
                  <a:cxn ang="0">
                    <a:pos x="64" y="28"/>
                  </a:cxn>
                  <a:cxn ang="0">
                    <a:pos x="75" y="28"/>
                  </a:cxn>
                  <a:cxn ang="0">
                    <a:pos x="75" y="47"/>
                  </a:cxn>
                  <a:cxn ang="0">
                    <a:pos x="59" y="42"/>
                  </a:cxn>
                  <a:cxn ang="0">
                    <a:pos x="43" y="52"/>
                  </a:cxn>
                  <a:cxn ang="0">
                    <a:pos x="37" y="37"/>
                  </a:cxn>
                  <a:cxn ang="0">
                    <a:pos x="32" y="28"/>
                  </a:cxn>
                  <a:cxn ang="0">
                    <a:pos x="27" y="42"/>
                  </a:cxn>
                  <a:cxn ang="0">
                    <a:pos x="17" y="42"/>
                  </a:cxn>
                  <a:cxn ang="0">
                    <a:pos x="17" y="47"/>
                  </a:cxn>
                  <a:cxn ang="0">
                    <a:pos x="6" y="47"/>
                  </a:cxn>
                  <a:cxn ang="0">
                    <a:pos x="0" y="47"/>
                  </a:cxn>
                  <a:cxn ang="0">
                    <a:pos x="6" y="37"/>
                  </a:cxn>
                  <a:cxn ang="0">
                    <a:pos x="6" y="24"/>
                  </a:cxn>
                  <a:cxn ang="0">
                    <a:pos x="0" y="19"/>
                  </a:cxn>
                  <a:cxn ang="0">
                    <a:pos x="11" y="19"/>
                  </a:cxn>
                  <a:cxn ang="0">
                    <a:pos x="17" y="4"/>
                  </a:cxn>
                  <a:cxn ang="0">
                    <a:pos x="17" y="0"/>
                  </a:cxn>
                  <a:cxn ang="0">
                    <a:pos x="32" y="0"/>
                  </a:cxn>
                  <a:cxn ang="0">
                    <a:pos x="32" y="4"/>
                  </a:cxn>
                  <a:cxn ang="0">
                    <a:pos x="32" y="13"/>
                  </a:cxn>
                  <a:cxn ang="0">
                    <a:pos x="17" y="13"/>
                  </a:cxn>
                  <a:cxn ang="0">
                    <a:pos x="17" y="19"/>
                  </a:cxn>
                  <a:cxn ang="0">
                    <a:pos x="37" y="19"/>
                  </a:cxn>
                  <a:cxn ang="0">
                    <a:pos x="43" y="19"/>
                  </a:cxn>
                  <a:cxn ang="0">
                    <a:pos x="64" y="19"/>
                  </a:cxn>
                </a:cxnLst>
                <a:rect l="0" t="0" r="r" b="b"/>
                <a:pathLst>
                  <a:path w="75" h="52">
                    <a:moveTo>
                      <a:pt x="64" y="19"/>
                    </a:moveTo>
                    <a:lnTo>
                      <a:pt x="64" y="28"/>
                    </a:lnTo>
                    <a:lnTo>
                      <a:pt x="75" y="28"/>
                    </a:lnTo>
                    <a:lnTo>
                      <a:pt x="75" y="47"/>
                    </a:lnTo>
                    <a:lnTo>
                      <a:pt x="59" y="42"/>
                    </a:lnTo>
                    <a:lnTo>
                      <a:pt x="43" y="52"/>
                    </a:lnTo>
                    <a:lnTo>
                      <a:pt x="37" y="37"/>
                    </a:lnTo>
                    <a:lnTo>
                      <a:pt x="32" y="28"/>
                    </a:lnTo>
                    <a:lnTo>
                      <a:pt x="27" y="42"/>
                    </a:lnTo>
                    <a:lnTo>
                      <a:pt x="17" y="42"/>
                    </a:lnTo>
                    <a:lnTo>
                      <a:pt x="17" y="47"/>
                    </a:lnTo>
                    <a:lnTo>
                      <a:pt x="6" y="47"/>
                    </a:lnTo>
                    <a:lnTo>
                      <a:pt x="0" y="47"/>
                    </a:lnTo>
                    <a:lnTo>
                      <a:pt x="6" y="37"/>
                    </a:lnTo>
                    <a:lnTo>
                      <a:pt x="6" y="24"/>
                    </a:lnTo>
                    <a:lnTo>
                      <a:pt x="0" y="19"/>
                    </a:lnTo>
                    <a:lnTo>
                      <a:pt x="11" y="19"/>
                    </a:lnTo>
                    <a:lnTo>
                      <a:pt x="17" y="4"/>
                    </a:lnTo>
                    <a:lnTo>
                      <a:pt x="17" y="0"/>
                    </a:lnTo>
                    <a:lnTo>
                      <a:pt x="32" y="0"/>
                    </a:lnTo>
                    <a:lnTo>
                      <a:pt x="32" y="4"/>
                    </a:lnTo>
                    <a:lnTo>
                      <a:pt x="32" y="13"/>
                    </a:lnTo>
                    <a:lnTo>
                      <a:pt x="17" y="13"/>
                    </a:lnTo>
                    <a:lnTo>
                      <a:pt x="17" y="19"/>
                    </a:lnTo>
                    <a:lnTo>
                      <a:pt x="37" y="19"/>
                    </a:lnTo>
                    <a:lnTo>
                      <a:pt x="43" y="19"/>
                    </a:lnTo>
                    <a:lnTo>
                      <a:pt x="64" y="19"/>
                    </a:lnTo>
                    <a:close/>
                  </a:path>
                </a:pathLst>
              </a:custGeom>
              <a:grpFill/>
              <a:ln w="9525">
                <a:solidFill>
                  <a:schemeClr val="bg1"/>
                </a:solidFill>
                <a:round/>
                <a:headEnd/>
                <a:tailEnd/>
              </a:ln>
            </p:spPr>
            <p:txBody>
              <a:bodyPr/>
              <a:lstStyle/>
              <a:p>
                <a:endParaRPr lang="it-IT"/>
              </a:p>
            </p:txBody>
          </p:sp>
          <p:sp>
            <p:nvSpPr>
              <p:cNvPr id="6604" name="Freeform 1758"/>
              <p:cNvSpPr>
                <a:spLocks/>
              </p:cNvSpPr>
              <p:nvPr/>
            </p:nvSpPr>
            <p:spPr bwMode="auto">
              <a:xfrm>
                <a:off x="3682" y="2122"/>
                <a:ext cx="75" cy="52"/>
              </a:xfrm>
              <a:custGeom>
                <a:avLst/>
                <a:gdLst/>
                <a:ahLst/>
                <a:cxnLst>
                  <a:cxn ang="0">
                    <a:pos x="64" y="19"/>
                  </a:cxn>
                  <a:cxn ang="0">
                    <a:pos x="64" y="28"/>
                  </a:cxn>
                  <a:cxn ang="0">
                    <a:pos x="75" y="28"/>
                  </a:cxn>
                  <a:cxn ang="0">
                    <a:pos x="75" y="47"/>
                  </a:cxn>
                  <a:cxn ang="0">
                    <a:pos x="59" y="42"/>
                  </a:cxn>
                  <a:cxn ang="0">
                    <a:pos x="43" y="52"/>
                  </a:cxn>
                  <a:cxn ang="0">
                    <a:pos x="37" y="37"/>
                  </a:cxn>
                  <a:cxn ang="0">
                    <a:pos x="32" y="28"/>
                  </a:cxn>
                  <a:cxn ang="0">
                    <a:pos x="27" y="42"/>
                  </a:cxn>
                  <a:cxn ang="0">
                    <a:pos x="17" y="42"/>
                  </a:cxn>
                  <a:cxn ang="0">
                    <a:pos x="17" y="47"/>
                  </a:cxn>
                  <a:cxn ang="0">
                    <a:pos x="6" y="47"/>
                  </a:cxn>
                  <a:cxn ang="0">
                    <a:pos x="0" y="47"/>
                  </a:cxn>
                  <a:cxn ang="0">
                    <a:pos x="6" y="37"/>
                  </a:cxn>
                  <a:cxn ang="0">
                    <a:pos x="6" y="24"/>
                  </a:cxn>
                  <a:cxn ang="0">
                    <a:pos x="0" y="19"/>
                  </a:cxn>
                  <a:cxn ang="0">
                    <a:pos x="11" y="19"/>
                  </a:cxn>
                  <a:cxn ang="0">
                    <a:pos x="17" y="4"/>
                  </a:cxn>
                  <a:cxn ang="0">
                    <a:pos x="17" y="0"/>
                  </a:cxn>
                  <a:cxn ang="0">
                    <a:pos x="32" y="0"/>
                  </a:cxn>
                  <a:cxn ang="0">
                    <a:pos x="32" y="4"/>
                  </a:cxn>
                  <a:cxn ang="0">
                    <a:pos x="32" y="13"/>
                  </a:cxn>
                  <a:cxn ang="0">
                    <a:pos x="17" y="13"/>
                  </a:cxn>
                  <a:cxn ang="0">
                    <a:pos x="17" y="19"/>
                  </a:cxn>
                  <a:cxn ang="0">
                    <a:pos x="37" y="19"/>
                  </a:cxn>
                  <a:cxn ang="0">
                    <a:pos x="43" y="19"/>
                  </a:cxn>
                  <a:cxn ang="0">
                    <a:pos x="64" y="19"/>
                  </a:cxn>
                </a:cxnLst>
                <a:rect l="0" t="0" r="r" b="b"/>
                <a:pathLst>
                  <a:path w="75" h="52">
                    <a:moveTo>
                      <a:pt x="64" y="19"/>
                    </a:moveTo>
                    <a:lnTo>
                      <a:pt x="64" y="28"/>
                    </a:lnTo>
                    <a:lnTo>
                      <a:pt x="75" y="28"/>
                    </a:lnTo>
                    <a:lnTo>
                      <a:pt x="75" y="47"/>
                    </a:lnTo>
                    <a:lnTo>
                      <a:pt x="59" y="42"/>
                    </a:lnTo>
                    <a:lnTo>
                      <a:pt x="43" y="52"/>
                    </a:lnTo>
                    <a:lnTo>
                      <a:pt x="37" y="37"/>
                    </a:lnTo>
                    <a:lnTo>
                      <a:pt x="32" y="28"/>
                    </a:lnTo>
                    <a:lnTo>
                      <a:pt x="27" y="42"/>
                    </a:lnTo>
                    <a:lnTo>
                      <a:pt x="17" y="42"/>
                    </a:lnTo>
                    <a:lnTo>
                      <a:pt x="17" y="47"/>
                    </a:lnTo>
                    <a:lnTo>
                      <a:pt x="6" y="47"/>
                    </a:lnTo>
                    <a:lnTo>
                      <a:pt x="0" y="47"/>
                    </a:lnTo>
                    <a:lnTo>
                      <a:pt x="6" y="37"/>
                    </a:lnTo>
                    <a:lnTo>
                      <a:pt x="6" y="24"/>
                    </a:lnTo>
                    <a:lnTo>
                      <a:pt x="0" y="19"/>
                    </a:lnTo>
                    <a:lnTo>
                      <a:pt x="11" y="19"/>
                    </a:lnTo>
                    <a:lnTo>
                      <a:pt x="17" y="4"/>
                    </a:lnTo>
                    <a:lnTo>
                      <a:pt x="17" y="0"/>
                    </a:lnTo>
                    <a:lnTo>
                      <a:pt x="32" y="0"/>
                    </a:lnTo>
                    <a:lnTo>
                      <a:pt x="32" y="4"/>
                    </a:lnTo>
                    <a:lnTo>
                      <a:pt x="32" y="13"/>
                    </a:lnTo>
                    <a:lnTo>
                      <a:pt x="17" y="13"/>
                    </a:lnTo>
                    <a:lnTo>
                      <a:pt x="17" y="19"/>
                    </a:lnTo>
                    <a:lnTo>
                      <a:pt x="37" y="19"/>
                    </a:lnTo>
                    <a:lnTo>
                      <a:pt x="43" y="19"/>
                    </a:lnTo>
                    <a:lnTo>
                      <a:pt x="64" y="19"/>
                    </a:lnTo>
                  </a:path>
                </a:pathLst>
              </a:custGeom>
              <a:grpFill/>
              <a:ln w="4763" cap="rnd">
                <a:solidFill>
                  <a:schemeClr val="bg1"/>
                </a:solidFill>
                <a:prstDash val="solid"/>
                <a:round/>
                <a:headEnd/>
                <a:tailEnd/>
              </a:ln>
            </p:spPr>
            <p:txBody>
              <a:bodyPr/>
              <a:lstStyle/>
              <a:p>
                <a:endParaRPr lang="it-IT"/>
              </a:p>
            </p:txBody>
          </p:sp>
        </p:grpSp>
        <p:grpSp>
          <p:nvGrpSpPr>
            <p:cNvPr id="4764" name="Group 1762"/>
            <p:cNvGrpSpPr>
              <a:grpSpLocks/>
            </p:cNvGrpSpPr>
            <p:nvPr/>
          </p:nvGrpSpPr>
          <p:grpSpPr bwMode="auto">
            <a:xfrm>
              <a:off x="5909959" y="4742404"/>
              <a:ext cx="187867" cy="69040"/>
              <a:chOff x="3698" y="2094"/>
              <a:chExt cx="112" cy="46"/>
            </a:xfrm>
            <a:solidFill>
              <a:schemeClr val="bg1">
                <a:lumMod val="75000"/>
              </a:schemeClr>
            </a:solidFill>
          </p:grpSpPr>
          <p:sp>
            <p:nvSpPr>
              <p:cNvPr id="6601" name="Freeform 1760"/>
              <p:cNvSpPr>
                <a:spLocks/>
              </p:cNvSpPr>
              <p:nvPr/>
            </p:nvSpPr>
            <p:spPr bwMode="auto">
              <a:xfrm>
                <a:off x="3698" y="2094"/>
                <a:ext cx="112" cy="46"/>
              </a:xfrm>
              <a:custGeom>
                <a:avLst/>
                <a:gdLst/>
                <a:ahLst/>
                <a:cxnLst>
                  <a:cxn ang="0">
                    <a:pos x="112" y="9"/>
                  </a:cxn>
                  <a:cxn ang="0">
                    <a:pos x="112" y="18"/>
                  </a:cxn>
                  <a:cxn ang="0">
                    <a:pos x="90" y="28"/>
                  </a:cxn>
                  <a:cxn ang="0">
                    <a:pos x="80" y="28"/>
                  </a:cxn>
                  <a:cxn ang="0">
                    <a:pos x="74" y="32"/>
                  </a:cxn>
                  <a:cxn ang="0">
                    <a:pos x="58" y="32"/>
                  </a:cxn>
                  <a:cxn ang="0">
                    <a:pos x="47" y="41"/>
                  </a:cxn>
                  <a:cxn ang="0">
                    <a:pos x="47" y="46"/>
                  </a:cxn>
                  <a:cxn ang="0">
                    <a:pos x="26" y="46"/>
                  </a:cxn>
                  <a:cxn ang="0">
                    <a:pos x="21" y="46"/>
                  </a:cxn>
                  <a:cxn ang="0">
                    <a:pos x="0" y="46"/>
                  </a:cxn>
                  <a:cxn ang="0">
                    <a:pos x="0" y="41"/>
                  </a:cxn>
                  <a:cxn ang="0">
                    <a:pos x="15" y="41"/>
                  </a:cxn>
                  <a:cxn ang="0">
                    <a:pos x="15" y="32"/>
                  </a:cxn>
                  <a:cxn ang="0">
                    <a:pos x="26" y="32"/>
                  </a:cxn>
                  <a:cxn ang="0">
                    <a:pos x="42" y="28"/>
                  </a:cxn>
                  <a:cxn ang="0">
                    <a:pos x="26" y="23"/>
                  </a:cxn>
                  <a:cxn ang="0">
                    <a:pos x="21" y="23"/>
                  </a:cxn>
                  <a:cxn ang="0">
                    <a:pos x="10" y="23"/>
                  </a:cxn>
                  <a:cxn ang="0">
                    <a:pos x="21" y="9"/>
                  </a:cxn>
                  <a:cxn ang="0">
                    <a:pos x="15" y="9"/>
                  </a:cxn>
                  <a:cxn ang="0">
                    <a:pos x="21" y="4"/>
                  </a:cxn>
                  <a:cxn ang="0">
                    <a:pos x="42" y="9"/>
                  </a:cxn>
                  <a:cxn ang="0">
                    <a:pos x="42" y="4"/>
                  </a:cxn>
                  <a:cxn ang="0">
                    <a:pos x="47" y="0"/>
                  </a:cxn>
                  <a:cxn ang="0">
                    <a:pos x="58" y="4"/>
                  </a:cxn>
                  <a:cxn ang="0">
                    <a:pos x="96" y="4"/>
                  </a:cxn>
                  <a:cxn ang="0">
                    <a:pos x="112" y="9"/>
                  </a:cxn>
                </a:cxnLst>
                <a:rect l="0" t="0" r="r" b="b"/>
                <a:pathLst>
                  <a:path w="112" h="46">
                    <a:moveTo>
                      <a:pt x="112" y="9"/>
                    </a:moveTo>
                    <a:lnTo>
                      <a:pt x="112" y="18"/>
                    </a:lnTo>
                    <a:lnTo>
                      <a:pt x="90" y="28"/>
                    </a:lnTo>
                    <a:lnTo>
                      <a:pt x="80" y="28"/>
                    </a:lnTo>
                    <a:lnTo>
                      <a:pt x="74" y="32"/>
                    </a:lnTo>
                    <a:lnTo>
                      <a:pt x="58" y="32"/>
                    </a:lnTo>
                    <a:lnTo>
                      <a:pt x="47" y="41"/>
                    </a:lnTo>
                    <a:lnTo>
                      <a:pt x="47" y="46"/>
                    </a:lnTo>
                    <a:lnTo>
                      <a:pt x="26" y="46"/>
                    </a:lnTo>
                    <a:lnTo>
                      <a:pt x="21" y="46"/>
                    </a:lnTo>
                    <a:lnTo>
                      <a:pt x="0" y="46"/>
                    </a:lnTo>
                    <a:lnTo>
                      <a:pt x="0" y="41"/>
                    </a:lnTo>
                    <a:lnTo>
                      <a:pt x="15" y="41"/>
                    </a:lnTo>
                    <a:lnTo>
                      <a:pt x="15" y="32"/>
                    </a:lnTo>
                    <a:lnTo>
                      <a:pt x="26" y="32"/>
                    </a:lnTo>
                    <a:lnTo>
                      <a:pt x="42" y="28"/>
                    </a:lnTo>
                    <a:lnTo>
                      <a:pt x="26" y="23"/>
                    </a:lnTo>
                    <a:lnTo>
                      <a:pt x="21" y="23"/>
                    </a:lnTo>
                    <a:lnTo>
                      <a:pt x="10" y="23"/>
                    </a:lnTo>
                    <a:lnTo>
                      <a:pt x="21" y="9"/>
                    </a:lnTo>
                    <a:lnTo>
                      <a:pt x="15" y="9"/>
                    </a:lnTo>
                    <a:lnTo>
                      <a:pt x="21" y="4"/>
                    </a:lnTo>
                    <a:lnTo>
                      <a:pt x="42" y="9"/>
                    </a:lnTo>
                    <a:lnTo>
                      <a:pt x="42" y="4"/>
                    </a:lnTo>
                    <a:lnTo>
                      <a:pt x="47" y="0"/>
                    </a:lnTo>
                    <a:lnTo>
                      <a:pt x="58" y="4"/>
                    </a:lnTo>
                    <a:lnTo>
                      <a:pt x="96" y="4"/>
                    </a:lnTo>
                    <a:lnTo>
                      <a:pt x="112" y="9"/>
                    </a:lnTo>
                    <a:close/>
                  </a:path>
                </a:pathLst>
              </a:custGeom>
              <a:grpFill/>
              <a:ln w="9525">
                <a:solidFill>
                  <a:schemeClr val="bg1"/>
                </a:solidFill>
                <a:round/>
                <a:headEnd/>
                <a:tailEnd/>
              </a:ln>
            </p:spPr>
            <p:txBody>
              <a:bodyPr/>
              <a:lstStyle/>
              <a:p>
                <a:endParaRPr lang="it-IT"/>
              </a:p>
            </p:txBody>
          </p:sp>
          <p:sp>
            <p:nvSpPr>
              <p:cNvPr id="6602" name="Freeform 1761"/>
              <p:cNvSpPr>
                <a:spLocks/>
              </p:cNvSpPr>
              <p:nvPr/>
            </p:nvSpPr>
            <p:spPr bwMode="auto">
              <a:xfrm>
                <a:off x="3698" y="2094"/>
                <a:ext cx="112" cy="46"/>
              </a:xfrm>
              <a:custGeom>
                <a:avLst/>
                <a:gdLst/>
                <a:ahLst/>
                <a:cxnLst>
                  <a:cxn ang="0">
                    <a:pos x="112" y="9"/>
                  </a:cxn>
                  <a:cxn ang="0">
                    <a:pos x="112" y="18"/>
                  </a:cxn>
                  <a:cxn ang="0">
                    <a:pos x="90" y="28"/>
                  </a:cxn>
                  <a:cxn ang="0">
                    <a:pos x="80" y="28"/>
                  </a:cxn>
                  <a:cxn ang="0">
                    <a:pos x="74" y="32"/>
                  </a:cxn>
                  <a:cxn ang="0">
                    <a:pos x="58" y="32"/>
                  </a:cxn>
                  <a:cxn ang="0">
                    <a:pos x="47" y="41"/>
                  </a:cxn>
                  <a:cxn ang="0">
                    <a:pos x="47" y="46"/>
                  </a:cxn>
                  <a:cxn ang="0">
                    <a:pos x="26" y="46"/>
                  </a:cxn>
                  <a:cxn ang="0">
                    <a:pos x="21" y="46"/>
                  </a:cxn>
                  <a:cxn ang="0">
                    <a:pos x="0" y="46"/>
                  </a:cxn>
                  <a:cxn ang="0">
                    <a:pos x="0" y="41"/>
                  </a:cxn>
                  <a:cxn ang="0">
                    <a:pos x="15" y="41"/>
                  </a:cxn>
                  <a:cxn ang="0">
                    <a:pos x="15" y="32"/>
                  </a:cxn>
                  <a:cxn ang="0">
                    <a:pos x="26" y="32"/>
                  </a:cxn>
                  <a:cxn ang="0">
                    <a:pos x="42" y="28"/>
                  </a:cxn>
                  <a:cxn ang="0">
                    <a:pos x="26" y="23"/>
                  </a:cxn>
                  <a:cxn ang="0">
                    <a:pos x="21" y="23"/>
                  </a:cxn>
                  <a:cxn ang="0">
                    <a:pos x="10" y="23"/>
                  </a:cxn>
                  <a:cxn ang="0">
                    <a:pos x="21" y="9"/>
                  </a:cxn>
                  <a:cxn ang="0">
                    <a:pos x="15" y="9"/>
                  </a:cxn>
                  <a:cxn ang="0">
                    <a:pos x="21" y="4"/>
                  </a:cxn>
                  <a:cxn ang="0">
                    <a:pos x="42" y="9"/>
                  </a:cxn>
                  <a:cxn ang="0">
                    <a:pos x="42" y="4"/>
                  </a:cxn>
                  <a:cxn ang="0">
                    <a:pos x="47" y="0"/>
                  </a:cxn>
                  <a:cxn ang="0">
                    <a:pos x="58" y="4"/>
                  </a:cxn>
                  <a:cxn ang="0">
                    <a:pos x="96" y="4"/>
                  </a:cxn>
                  <a:cxn ang="0">
                    <a:pos x="112" y="9"/>
                  </a:cxn>
                </a:cxnLst>
                <a:rect l="0" t="0" r="r" b="b"/>
                <a:pathLst>
                  <a:path w="112" h="46">
                    <a:moveTo>
                      <a:pt x="112" y="9"/>
                    </a:moveTo>
                    <a:lnTo>
                      <a:pt x="112" y="18"/>
                    </a:lnTo>
                    <a:lnTo>
                      <a:pt x="90" y="28"/>
                    </a:lnTo>
                    <a:lnTo>
                      <a:pt x="80" y="28"/>
                    </a:lnTo>
                    <a:lnTo>
                      <a:pt x="74" y="32"/>
                    </a:lnTo>
                    <a:lnTo>
                      <a:pt x="58" y="32"/>
                    </a:lnTo>
                    <a:lnTo>
                      <a:pt x="47" y="41"/>
                    </a:lnTo>
                    <a:lnTo>
                      <a:pt x="47" y="46"/>
                    </a:lnTo>
                    <a:lnTo>
                      <a:pt x="26" y="46"/>
                    </a:lnTo>
                    <a:lnTo>
                      <a:pt x="21" y="46"/>
                    </a:lnTo>
                    <a:lnTo>
                      <a:pt x="0" y="46"/>
                    </a:lnTo>
                    <a:lnTo>
                      <a:pt x="0" y="41"/>
                    </a:lnTo>
                    <a:lnTo>
                      <a:pt x="15" y="41"/>
                    </a:lnTo>
                    <a:lnTo>
                      <a:pt x="15" y="32"/>
                    </a:lnTo>
                    <a:lnTo>
                      <a:pt x="26" y="32"/>
                    </a:lnTo>
                    <a:lnTo>
                      <a:pt x="42" y="28"/>
                    </a:lnTo>
                    <a:lnTo>
                      <a:pt x="26" y="23"/>
                    </a:lnTo>
                    <a:lnTo>
                      <a:pt x="21" y="23"/>
                    </a:lnTo>
                    <a:lnTo>
                      <a:pt x="10" y="23"/>
                    </a:lnTo>
                    <a:lnTo>
                      <a:pt x="21" y="9"/>
                    </a:lnTo>
                    <a:lnTo>
                      <a:pt x="15" y="9"/>
                    </a:lnTo>
                    <a:lnTo>
                      <a:pt x="21" y="4"/>
                    </a:lnTo>
                    <a:lnTo>
                      <a:pt x="42" y="9"/>
                    </a:lnTo>
                    <a:lnTo>
                      <a:pt x="42" y="4"/>
                    </a:lnTo>
                    <a:lnTo>
                      <a:pt x="47" y="0"/>
                    </a:lnTo>
                    <a:lnTo>
                      <a:pt x="58" y="4"/>
                    </a:lnTo>
                    <a:lnTo>
                      <a:pt x="96" y="4"/>
                    </a:lnTo>
                    <a:lnTo>
                      <a:pt x="112" y="9"/>
                    </a:lnTo>
                    <a:close/>
                  </a:path>
                </a:pathLst>
              </a:custGeom>
              <a:grpFill/>
              <a:ln w="4763" cap="rnd">
                <a:solidFill>
                  <a:schemeClr val="bg1"/>
                </a:solidFill>
                <a:prstDash val="solid"/>
                <a:round/>
                <a:headEnd/>
                <a:tailEnd/>
              </a:ln>
            </p:spPr>
            <p:txBody>
              <a:bodyPr/>
              <a:lstStyle/>
              <a:p>
                <a:endParaRPr lang="it-IT"/>
              </a:p>
            </p:txBody>
          </p:sp>
        </p:grpSp>
        <p:grpSp>
          <p:nvGrpSpPr>
            <p:cNvPr id="4765" name="Group 1765"/>
            <p:cNvGrpSpPr>
              <a:grpSpLocks/>
            </p:cNvGrpSpPr>
            <p:nvPr/>
          </p:nvGrpSpPr>
          <p:grpSpPr bwMode="auto">
            <a:xfrm>
              <a:off x="5909959" y="4742404"/>
              <a:ext cx="187867" cy="69040"/>
              <a:chOff x="3698" y="2094"/>
              <a:chExt cx="112" cy="46"/>
            </a:xfrm>
            <a:solidFill>
              <a:schemeClr val="bg1">
                <a:lumMod val="75000"/>
              </a:schemeClr>
            </a:solidFill>
          </p:grpSpPr>
          <p:sp>
            <p:nvSpPr>
              <p:cNvPr id="6599" name="Freeform 1763"/>
              <p:cNvSpPr>
                <a:spLocks/>
              </p:cNvSpPr>
              <p:nvPr/>
            </p:nvSpPr>
            <p:spPr bwMode="auto">
              <a:xfrm>
                <a:off x="3698" y="2094"/>
                <a:ext cx="112" cy="46"/>
              </a:xfrm>
              <a:custGeom>
                <a:avLst/>
                <a:gdLst/>
                <a:ahLst/>
                <a:cxnLst>
                  <a:cxn ang="0">
                    <a:pos x="112" y="9"/>
                  </a:cxn>
                  <a:cxn ang="0">
                    <a:pos x="112" y="18"/>
                  </a:cxn>
                  <a:cxn ang="0">
                    <a:pos x="90" y="28"/>
                  </a:cxn>
                  <a:cxn ang="0">
                    <a:pos x="80" y="28"/>
                  </a:cxn>
                  <a:cxn ang="0">
                    <a:pos x="74" y="32"/>
                  </a:cxn>
                  <a:cxn ang="0">
                    <a:pos x="58" y="32"/>
                  </a:cxn>
                  <a:cxn ang="0">
                    <a:pos x="47" y="41"/>
                  </a:cxn>
                  <a:cxn ang="0">
                    <a:pos x="47" y="46"/>
                  </a:cxn>
                  <a:cxn ang="0">
                    <a:pos x="26" y="46"/>
                  </a:cxn>
                  <a:cxn ang="0">
                    <a:pos x="21" y="46"/>
                  </a:cxn>
                  <a:cxn ang="0">
                    <a:pos x="0" y="46"/>
                  </a:cxn>
                  <a:cxn ang="0">
                    <a:pos x="0" y="41"/>
                  </a:cxn>
                  <a:cxn ang="0">
                    <a:pos x="15" y="41"/>
                  </a:cxn>
                  <a:cxn ang="0">
                    <a:pos x="15" y="32"/>
                  </a:cxn>
                  <a:cxn ang="0">
                    <a:pos x="26" y="32"/>
                  </a:cxn>
                  <a:cxn ang="0">
                    <a:pos x="42" y="28"/>
                  </a:cxn>
                  <a:cxn ang="0">
                    <a:pos x="26" y="23"/>
                  </a:cxn>
                  <a:cxn ang="0">
                    <a:pos x="21" y="23"/>
                  </a:cxn>
                  <a:cxn ang="0">
                    <a:pos x="10" y="23"/>
                  </a:cxn>
                  <a:cxn ang="0">
                    <a:pos x="21" y="9"/>
                  </a:cxn>
                  <a:cxn ang="0">
                    <a:pos x="15" y="9"/>
                  </a:cxn>
                  <a:cxn ang="0">
                    <a:pos x="21" y="4"/>
                  </a:cxn>
                  <a:cxn ang="0">
                    <a:pos x="42" y="9"/>
                  </a:cxn>
                  <a:cxn ang="0">
                    <a:pos x="42" y="4"/>
                  </a:cxn>
                  <a:cxn ang="0">
                    <a:pos x="47" y="0"/>
                  </a:cxn>
                  <a:cxn ang="0">
                    <a:pos x="58" y="4"/>
                  </a:cxn>
                  <a:cxn ang="0">
                    <a:pos x="96" y="4"/>
                  </a:cxn>
                  <a:cxn ang="0">
                    <a:pos x="112" y="9"/>
                  </a:cxn>
                </a:cxnLst>
                <a:rect l="0" t="0" r="r" b="b"/>
                <a:pathLst>
                  <a:path w="112" h="46">
                    <a:moveTo>
                      <a:pt x="112" y="9"/>
                    </a:moveTo>
                    <a:lnTo>
                      <a:pt x="112" y="18"/>
                    </a:lnTo>
                    <a:lnTo>
                      <a:pt x="90" y="28"/>
                    </a:lnTo>
                    <a:lnTo>
                      <a:pt x="80" y="28"/>
                    </a:lnTo>
                    <a:lnTo>
                      <a:pt x="74" y="32"/>
                    </a:lnTo>
                    <a:lnTo>
                      <a:pt x="58" y="32"/>
                    </a:lnTo>
                    <a:lnTo>
                      <a:pt x="47" y="41"/>
                    </a:lnTo>
                    <a:lnTo>
                      <a:pt x="47" y="46"/>
                    </a:lnTo>
                    <a:lnTo>
                      <a:pt x="26" y="46"/>
                    </a:lnTo>
                    <a:lnTo>
                      <a:pt x="21" y="46"/>
                    </a:lnTo>
                    <a:lnTo>
                      <a:pt x="0" y="46"/>
                    </a:lnTo>
                    <a:lnTo>
                      <a:pt x="0" y="41"/>
                    </a:lnTo>
                    <a:lnTo>
                      <a:pt x="15" y="41"/>
                    </a:lnTo>
                    <a:lnTo>
                      <a:pt x="15" y="32"/>
                    </a:lnTo>
                    <a:lnTo>
                      <a:pt x="26" y="32"/>
                    </a:lnTo>
                    <a:lnTo>
                      <a:pt x="42" y="28"/>
                    </a:lnTo>
                    <a:lnTo>
                      <a:pt x="26" y="23"/>
                    </a:lnTo>
                    <a:lnTo>
                      <a:pt x="21" y="23"/>
                    </a:lnTo>
                    <a:lnTo>
                      <a:pt x="10" y="23"/>
                    </a:lnTo>
                    <a:lnTo>
                      <a:pt x="21" y="9"/>
                    </a:lnTo>
                    <a:lnTo>
                      <a:pt x="15" y="9"/>
                    </a:lnTo>
                    <a:lnTo>
                      <a:pt x="21" y="4"/>
                    </a:lnTo>
                    <a:lnTo>
                      <a:pt x="42" y="9"/>
                    </a:lnTo>
                    <a:lnTo>
                      <a:pt x="42" y="4"/>
                    </a:lnTo>
                    <a:lnTo>
                      <a:pt x="47" y="0"/>
                    </a:lnTo>
                    <a:lnTo>
                      <a:pt x="58" y="4"/>
                    </a:lnTo>
                    <a:lnTo>
                      <a:pt x="96" y="4"/>
                    </a:lnTo>
                    <a:lnTo>
                      <a:pt x="112" y="9"/>
                    </a:lnTo>
                    <a:close/>
                  </a:path>
                </a:pathLst>
              </a:custGeom>
              <a:grpFill/>
              <a:ln w="9525">
                <a:solidFill>
                  <a:schemeClr val="bg1"/>
                </a:solidFill>
                <a:round/>
                <a:headEnd/>
                <a:tailEnd/>
              </a:ln>
            </p:spPr>
            <p:txBody>
              <a:bodyPr/>
              <a:lstStyle/>
              <a:p>
                <a:endParaRPr lang="it-IT"/>
              </a:p>
            </p:txBody>
          </p:sp>
          <p:sp>
            <p:nvSpPr>
              <p:cNvPr id="6600" name="Freeform 1764"/>
              <p:cNvSpPr>
                <a:spLocks/>
              </p:cNvSpPr>
              <p:nvPr/>
            </p:nvSpPr>
            <p:spPr bwMode="auto">
              <a:xfrm>
                <a:off x="3698" y="2094"/>
                <a:ext cx="112" cy="46"/>
              </a:xfrm>
              <a:custGeom>
                <a:avLst/>
                <a:gdLst/>
                <a:ahLst/>
                <a:cxnLst>
                  <a:cxn ang="0">
                    <a:pos x="112" y="9"/>
                  </a:cxn>
                  <a:cxn ang="0">
                    <a:pos x="112" y="18"/>
                  </a:cxn>
                  <a:cxn ang="0">
                    <a:pos x="90" y="28"/>
                  </a:cxn>
                  <a:cxn ang="0">
                    <a:pos x="80" y="28"/>
                  </a:cxn>
                  <a:cxn ang="0">
                    <a:pos x="74" y="32"/>
                  </a:cxn>
                  <a:cxn ang="0">
                    <a:pos x="58" y="32"/>
                  </a:cxn>
                  <a:cxn ang="0">
                    <a:pos x="47" y="41"/>
                  </a:cxn>
                  <a:cxn ang="0">
                    <a:pos x="47" y="46"/>
                  </a:cxn>
                  <a:cxn ang="0">
                    <a:pos x="26" y="46"/>
                  </a:cxn>
                  <a:cxn ang="0">
                    <a:pos x="21" y="46"/>
                  </a:cxn>
                  <a:cxn ang="0">
                    <a:pos x="0" y="46"/>
                  </a:cxn>
                  <a:cxn ang="0">
                    <a:pos x="0" y="41"/>
                  </a:cxn>
                  <a:cxn ang="0">
                    <a:pos x="15" y="41"/>
                  </a:cxn>
                  <a:cxn ang="0">
                    <a:pos x="15" y="32"/>
                  </a:cxn>
                  <a:cxn ang="0">
                    <a:pos x="26" y="32"/>
                  </a:cxn>
                  <a:cxn ang="0">
                    <a:pos x="42" y="28"/>
                  </a:cxn>
                  <a:cxn ang="0">
                    <a:pos x="26" y="23"/>
                  </a:cxn>
                  <a:cxn ang="0">
                    <a:pos x="21" y="23"/>
                  </a:cxn>
                  <a:cxn ang="0">
                    <a:pos x="10" y="23"/>
                  </a:cxn>
                  <a:cxn ang="0">
                    <a:pos x="21" y="9"/>
                  </a:cxn>
                  <a:cxn ang="0">
                    <a:pos x="15" y="9"/>
                  </a:cxn>
                  <a:cxn ang="0">
                    <a:pos x="21" y="4"/>
                  </a:cxn>
                  <a:cxn ang="0">
                    <a:pos x="42" y="9"/>
                  </a:cxn>
                  <a:cxn ang="0">
                    <a:pos x="42" y="4"/>
                  </a:cxn>
                  <a:cxn ang="0">
                    <a:pos x="47" y="0"/>
                  </a:cxn>
                  <a:cxn ang="0">
                    <a:pos x="58" y="4"/>
                  </a:cxn>
                  <a:cxn ang="0">
                    <a:pos x="96" y="4"/>
                  </a:cxn>
                  <a:cxn ang="0">
                    <a:pos x="112" y="9"/>
                  </a:cxn>
                </a:cxnLst>
                <a:rect l="0" t="0" r="r" b="b"/>
                <a:pathLst>
                  <a:path w="112" h="46">
                    <a:moveTo>
                      <a:pt x="112" y="9"/>
                    </a:moveTo>
                    <a:lnTo>
                      <a:pt x="112" y="18"/>
                    </a:lnTo>
                    <a:lnTo>
                      <a:pt x="90" y="28"/>
                    </a:lnTo>
                    <a:lnTo>
                      <a:pt x="80" y="28"/>
                    </a:lnTo>
                    <a:lnTo>
                      <a:pt x="74" y="32"/>
                    </a:lnTo>
                    <a:lnTo>
                      <a:pt x="58" y="32"/>
                    </a:lnTo>
                    <a:lnTo>
                      <a:pt x="47" y="41"/>
                    </a:lnTo>
                    <a:lnTo>
                      <a:pt x="47" y="46"/>
                    </a:lnTo>
                    <a:lnTo>
                      <a:pt x="26" y="46"/>
                    </a:lnTo>
                    <a:lnTo>
                      <a:pt x="21" y="46"/>
                    </a:lnTo>
                    <a:lnTo>
                      <a:pt x="0" y="46"/>
                    </a:lnTo>
                    <a:lnTo>
                      <a:pt x="0" y="41"/>
                    </a:lnTo>
                    <a:lnTo>
                      <a:pt x="15" y="41"/>
                    </a:lnTo>
                    <a:lnTo>
                      <a:pt x="15" y="32"/>
                    </a:lnTo>
                    <a:lnTo>
                      <a:pt x="26" y="32"/>
                    </a:lnTo>
                    <a:lnTo>
                      <a:pt x="42" y="28"/>
                    </a:lnTo>
                    <a:lnTo>
                      <a:pt x="26" y="23"/>
                    </a:lnTo>
                    <a:lnTo>
                      <a:pt x="21" y="23"/>
                    </a:lnTo>
                    <a:lnTo>
                      <a:pt x="10" y="23"/>
                    </a:lnTo>
                    <a:lnTo>
                      <a:pt x="21" y="9"/>
                    </a:lnTo>
                    <a:lnTo>
                      <a:pt x="15" y="9"/>
                    </a:lnTo>
                    <a:lnTo>
                      <a:pt x="21" y="4"/>
                    </a:lnTo>
                    <a:lnTo>
                      <a:pt x="42" y="9"/>
                    </a:lnTo>
                    <a:lnTo>
                      <a:pt x="42" y="4"/>
                    </a:lnTo>
                    <a:lnTo>
                      <a:pt x="47" y="0"/>
                    </a:lnTo>
                    <a:lnTo>
                      <a:pt x="58" y="4"/>
                    </a:lnTo>
                    <a:lnTo>
                      <a:pt x="96" y="4"/>
                    </a:lnTo>
                    <a:lnTo>
                      <a:pt x="112" y="9"/>
                    </a:lnTo>
                  </a:path>
                </a:pathLst>
              </a:custGeom>
              <a:grpFill/>
              <a:ln w="4763" cap="rnd">
                <a:solidFill>
                  <a:schemeClr val="bg1"/>
                </a:solidFill>
                <a:prstDash val="solid"/>
                <a:round/>
                <a:headEnd/>
                <a:tailEnd/>
              </a:ln>
            </p:spPr>
            <p:txBody>
              <a:bodyPr/>
              <a:lstStyle/>
              <a:p>
                <a:endParaRPr lang="it-IT"/>
              </a:p>
            </p:txBody>
          </p:sp>
        </p:grpSp>
        <p:grpSp>
          <p:nvGrpSpPr>
            <p:cNvPr id="4766" name="Group 1768"/>
            <p:cNvGrpSpPr>
              <a:grpSpLocks/>
            </p:cNvGrpSpPr>
            <p:nvPr/>
          </p:nvGrpSpPr>
          <p:grpSpPr bwMode="auto">
            <a:xfrm>
              <a:off x="5624802" y="4748407"/>
              <a:ext cx="249931" cy="135079"/>
              <a:chOff x="3528" y="2098"/>
              <a:chExt cx="149" cy="90"/>
            </a:xfrm>
            <a:solidFill>
              <a:schemeClr val="bg1">
                <a:lumMod val="75000"/>
              </a:schemeClr>
            </a:solidFill>
          </p:grpSpPr>
          <p:sp>
            <p:nvSpPr>
              <p:cNvPr id="6597" name="Freeform 1766"/>
              <p:cNvSpPr>
                <a:spLocks/>
              </p:cNvSpPr>
              <p:nvPr/>
            </p:nvSpPr>
            <p:spPr bwMode="auto">
              <a:xfrm>
                <a:off x="3528" y="2098"/>
                <a:ext cx="149" cy="90"/>
              </a:xfrm>
              <a:custGeom>
                <a:avLst/>
                <a:gdLst/>
                <a:ahLst/>
                <a:cxnLst>
                  <a:cxn ang="0">
                    <a:pos x="143" y="71"/>
                  </a:cxn>
                  <a:cxn ang="0">
                    <a:pos x="132" y="66"/>
                  </a:cxn>
                  <a:cxn ang="0">
                    <a:pos x="132" y="71"/>
                  </a:cxn>
                  <a:cxn ang="0">
                    <a:pos x="127" y="71"/>
                  </a:cxn>
                  <a:cxn ang="0">
                    <a:pos x="122" y="81"/>
                  </a:cxn>
                  <a:cxn ang="0">
                    <a:pos x="106" y="81"/>
                  </a:cxn>
                  <a:cxn ang="0">
                    <a:pos x="106" y="90"/>
                  </a:cxn>
                  <a:cxn ang="0">
                    <a:pos x="90" y="90"/>
                  </a:cxn>
                  <a:cxn ang="0">
                    <a:pos x="90" y="81"/>
                  </a:cxn>
                  <a:cxn ang="0">
                    <a:pos x="90" y="76"/>
                  </a:cxn>
                  <a:cxn ang="0">
                    <a:pos x="53" y="61"/>
                  </a:cxn>
                  <a:cxn ang="0">
                    <a:pos x="31" y="61"/>
                  </a:cxn>
                  <a:cxn ang="0">
                    <a:pos x="20" y="66"/>
                  </a:cxn>
                  <a:cxn ang="0">
                    <a:pos x="20" y="48"/>
                  </a:cxn>
                  <a:cxn ang="0">
                    <a:pos x="10" y="48"/>
                  </a:cxn>
                  <a:cxn ang="0">
                    <a:pos x="10" y="37"/>
                  </a:cxn>
                  <a:cxn ang="0">
                    <a:pos x="5" y="37"/>
                  </a:cxn>
                  <a:cxn ang="0">
                    <a:pos x="5" y="28"/>
                  </a:cxn>
                  <a:cxn ang="0">
                    <a:pos x="20" y="28"/>
                  </a:cxn>
                  <a:cxn ang="0">
                    <a:pos x="26" y="23"/>
                  </a:cxn>
                  <a:cxn ang="0">
                    <a:pos x="10" y="14"/>
                  </a:cxn>
                  <a:cxn ang="0">
                    <a:pos x="5" y="14"/>
                  </a:cxn>
                  <a:cxn ang="0">
                    <a:pos x="5" y="23"/>
                  </a:cxn>
                  <a:cxn ang="0">
                    <a:pos x="0" y="14"/>
                  </a:cxn>
                  <a:cxn ang="0">
                    <a:pos x="20" y="4"/>
                  </a:cxn>
                  <a:cxn ang="0">
                    <a:pos x="31" y="19"/>
                  </a:cxn>
                  <a:cxn ang="0">
                    <a:pos x="37" y="19"/>
                  </a:cxn>
                  <a:cxn ang="0">
                    <a:pos x="42" y="19"/>
                  </a:cxn>
                  <a:cxn ang="0">
                    <a:pos x="42" y="14"/>
                  </a:cxn>
                  <a:cxn ang="0">
                    <a:pos x="58" y="4"/>
                  </a:cxn>
                  <a:cxn ang="0">
                    <a:pos x="64" y="4"/>
                  </a:cxn>
                  <a:cxn ang="0">
                    <a:pos x="58" y="0"/>
                  </a:cxn>
                  <a:cxn ang="0">
                    <a:pos x="64" y="0"/>
                  </a:cxn>
                  <a:cxn ang="0">
                    <a:pos x="74" y="4"/>
                  </a:cxn>
                  <a:cxn ang="0">
                    <a:pos x="74" y="19"/>
                  </a:cxn>
                  <a:cxn ang="0">
                    <a:pos x="95" y="19"/>
                  </a:cxn>
                  <a:cxn ang="0">
                    <a:pos x="100" y="37"/>
                  </a:cxn>
                  <a:cxn ang="0">
                    <a:pos x="132" y="52"/>
                  </a:cxn>
                  <a:cxn ang="0">
                    <a:pos x="149" y="61"/>
                  </a:cxn>
                  <a:cxn ang="0">
                    <a:pos x="143" y="71"/>
                  </a:cxn>
                </a:cxnLst>
                <a:rect l="0" t="0" r="r" b="b"/>
                <a:pathLst>
                  <a:path w="149" h="90">
                    <a:moveTo>
                      <a:pt x="143" y="71"/>
                    </a:moveTo>
                    <a:lnTo>
                      <a:pt x="132" y="66"/>
                    </a:lnTo>
                    <a:lnTo>
                      <a:pt x="132" y="71"/>
                    </a:lnTo>
                    <a:lnTo>
                      <a:pt x="127" y="71"/>
                    </a:lnTo>
                    <a:lnTo>
                      <a:pt x="122" y="81"/>
                    </a:lnTo>
                    <a:lnTo>
                      <a:pt x="106" y="81"/>
                    </a:lnTo>
                    <a:lnTo>
                      <a:pt x="106" y="90"/>
                    </a:lnTo>
                    <a:lnTo>
                      <a:pt x="90" y="90"/>
                    </a:lnTo>
                    <a:lnTo>
                      <a:pt x="90" y="81"/>
                    </a:lnTo>
                    <a:lnTo>
                      <a:pt x="90" y="76"/>
                    </a:lnTo>
                    <a:lnTo>
                      <a:pt x="53" y="61"/>
                    </a:lnTo>
                    <a:lnTo>
                      <a:pt x="31" y="61"/>
                    </a:lnTo>
                    <a:lnTo>
                      <a:pt x="20" y="66"/>
                    </a:lnTo>
                    <a:lnTo>
                      <a:pt x="20" y="48"/>
                    </a:lnTo>
                    <a:lnTo>
                      <a:pt x="10" y="48"/>
                    </a:lnTo>
                    <a:lnTo>
                      <a:pt x="10" y="37"/>
                    </a:lnTo>
                    <a:lnTo>
                      <a:pt x="5" y="37"/>
                    </a:lnTo>
                    <a:lnTo>
                      <a:pt x="5" y="28"/>
                    </a:lnTo>
                    <a:lnTo>
                      <a:pt x="20" y="28"/>
                    </a:lnTo>
                    <a:lnTo>
                      <a:pt x="26" y="23"/>
                    </a:lnTo>
                    <a:lnTo>
                      <a:pt x="10" y="14"/>
                    </a:lnTo>
                    <a:lnTo>
                      <a:pt x="5" y="14"/>
                    </a:lnTo>
                    <a:lnTo>
                      <a:pt x="5" y="23"/>
                    </a:lnTo>
                    <a:lnTo>
                      <a:pt x="0" y="14"/>
                    </a:lnTo>
                    <a:lnTo>
                      <a:pt x="20" y="4"/>
                    </a:lnTo>
                    <a:lnTo>
                      <a:pt x="31" y="19"/>
                    </a:lnTo>
                    <a:lnTo>
                      <a:pt x="37" y="19"/>
                    </a:lnTo>
                    <a:lnTo>
                      <a:pt x="42" y="19"/>
                    </a:lnTo>
                    <a:lnTo>
                      <a:pt x="42" y="14"/>
                    </a:lnTo>
                    <a:lnTo>
                      <a:pt x="58" y="4"/>
                    </a:lnTo>
                    <a:lnTo>
                      <a:pt x="64" y="4"/>
                    </a:lnTo>
                    <a:lnTo>
                      <a:pt x="58" y="0"/>
                    </a:lnTo>
                    <a:lnTo>
                      <a:pt x="64" y="0"/>
                    </a:lnTo>
                    <a:lnTo>
                      <a:pt x="74" y="4"/>
                    </a:lnTo>
                    <a:lnTo>
                      <a:pt x="74" y="19"/>
                    </a:lnTo>
                    <a:lnTo>
                      <a:pt x="95" y="19"/>
                    </a:lnTo>
                    <a:lnTo>
                      <a:pt x="100" y="37"/>
                    </a:lnTo>
                    <a:lnTo>
                      <a:pt x="132" y="52"/>
                    </a:lnTo>
                    <a:lnTo>
                      <a:pt x="149" y="61"/>
                    </a:lnTo>
                    <a:lnTo>
                      <a:pt x="143" y="71"/>
                    </a:lnTo>
                    <a:close/>
                  </a:path>
                </a:pathLst>
              </a:custGeom>
              <a:grpFill/>
              <a:ln w="9525">
                <a:solidFill>
                  <a:schemeClr val="bg1"/>
                </a:solidFill>
                <a:round/>
                <a:headEnd/>
                <a:tailEnd/>
              </a:ln>
            </p:spPr>
            <p:txBody>
              <a:bodyPr/>
              <a:lstStyle/>
              <a:p>
                <a:endParaRPr lang="it-IT"/>
              </a:p>
            </p:txBody>
          </p:sp>
          <p:sp>
            <p:nvSpPr>
              <p:cNvPr id="6598" name="Freeform 1767"/>
              <p:cNvSpPr>
                <a:spLocks/>
              </p:cNvSpPr>
              <p:nvPr/>
            </p:nvSpPr>
            <p:spPr bwMode="auto">
              <a:xfrm>
                <a:off x="3528" y="2098"/>
                <a:ext cx="149" cy="90"/>
              </a:xfrm>
              <a:custGeom>
                <a:avLst/>
                <a:gdLst/>
                <a:ahLst/>
                <a:cxnLst>
                  <a:cxn ang="0">
                    <a:pos x="143" y="71"/>
                  </a:cxn>
                  <a:cxn ang="0">
                    <a:pos x="132" y="66"/>
                  </a:cxn>
                  <a:cxn ang="0">
                    <a:pos x="132" y="71"/>
                  </a:cxn>
                  <a:cxn ang="0">
                    <a:pos x="127" y="71"/>
                  </a:cxn>
                  <a:cxn ang="0">
                    <a:pos x="122" y="81"/>
                  </a:cxn>
                  <a:cxn ang="0">
                    <a:pos x="106" y="81"/>
                  </a:cxn>
                  <a:cxn ang="0">
                    <a:pos x="106" y="90"/>
                  </a:cxn>
                  <a:cxn ang="0">
                    <a:pos x="90" y="90"/>
                  </a:cxn>
                  <a:cxn ang="0">
                    <a:pos x="90" y="81"/>
                  </a:cxn>
                  <a:cxn ang="0">
                    <a:pos x="90" y="76"/>
                  </a:cxn>
                  <a:cxn ang="0">
                    <a:pos x="53" y="61"/>
                  </a:cxn>
                  <a:cxn ang="0">
                    <a:pos x="31" y="61"/>
                  </a:cxn>
                  <a:cxn ang="0">
                    <a:pos x="20" y="66"/>
                  </a:cxn>
                  <a:cxn ang="0">
                    <a:pos x="20" y="48"/>
                  </a:cxn>
                  <a:cxn ang="0">
                    <a:pos x="10" y="48"/>
                  </a:cxn>
                  <a:cxn ang="0">
                    <a:pos x="10" y="37"/>
                  </a:cxn>
                  <a:cxn ang="0">
                    <a:pos x="5" y="37"/>
                  </a:cxn>
                  <a:cxn ang="0">
                    <a:pos x="5" y="28"/>
                  </a:cxn>
                  <a:cxn ang="0">
                    <a:pos x="20" y="28"/>
                  </a:cxn>
                  <a:cxn ang="0">
                    <a:pos x="26" y="23"/>
                  </a:cxn>
                  <a:cxn ang="0">
                    <a:pos x="10" y="14"/>
                  </a:cxn>
                  <a:cxn ang="0">
                    <a:pos x="5" y="14"/>
                  </a:cxn>
                  <a:cxn ang="0">
                    <a:pos x="5" y="23"/>
                  </a:cxn>
                  <a:cxn ang="0">
                    <a:pos x="0" y="14"/>
                  </a:cxn>
                  <a:cxn ang="0">
                    <a:pos x="20" y="4"/>
                  </a:cxn>
                  <a:cxn ang="0">
                    <a:pos x="31" y="19"/>
                  </a:cxn>
                  <a:cxn ang="0">
                    <a:pos x="37" y="19"/>
                  </a:cxn>
                  <a:cxn ang="0">
                    <a:pos x="42" y="19"/>
                  </a:cxn>
                  <a:cxn ang="0">
                    <a:pos x="42" y="14"/>
                  </a:cxn>
                  <a:cxn ang="0">
                    <a:pos x="58" y="4"/>
                  </a:cxn>
                  <a:cxn ang="0">
                    <a:pos x="64" y="4"/>
                  </a:cxn>
                  <a:cxn ang="0">
                    <a:pos x="58" y="0"/>
                  </a:cxn>
                  <a:cxn ang="0">
                    <a:pos x="64" y="0"/>
                  </a:cxn>
                  <a:cxn ang="0">
                    <a:pos x="74" y="4"/>
                  </a:cxn>
                  <a:cxn ang="0">
                    <a:pos x="74" y="19"/>
                  </a:cxn>
                  <a:cxn ang="0">
                    <a:pos x="95" y="19"/>
                  </a:cxn>
                  <a:cxn ang="0">
                    <a:pos x="100" y="37"/>
                  </a:cxn>
                  <a:cxn ang="0">
                    <a:pos x="132" y="52"/>
                  </a:cxn>
                  <a:cxn ang="0">
                    <a:pos x="149" y="61"/>
                  </a:cxn>
                  <a:cxn ang="0">
                    <a:pos x="143" y="71"/>
                  </a:cxn>
                </a:cxnLst>
                <a:rect l="0" t="0" r="r" b="b"/>
                <a:pathLst>
                  <a:path w="149" h="90">
                    <a:moveTo>
                      <a:pt x="143" y="71"/>
                    </a:moveTo>
                    <a:lnTo>
                      <a:pt x="132" y="66"/>
                    </a:lnTo>
                    <a:lnTo>
                      <a:pt x="132" y="71"/>
                    </a:lnTo>
                    <a:lnTo>
                      <a:pt x="127" y="71"/>
                    </a:lnTo>
                    <a:lnTo>
                      <a:pt x="122" y="81"/>
                    </a:lnTo>
                    <a:lnTo>
                      <a:pt x="106" y="81"/>
                    </a:lnTo>
                    <a:lnTo>
                      <a:pt x="106" y="90"/>
                    </a:lnTo>
                    <a:lnTo>
                      <a:pt x="90" y="90"/>
                    </a:lnTo>
                    <a:lnTo>
                      <a:pt x="90" y="81"/>
                    </a:lnTo>
                    <a:lnTo>
                      <a:pt x="90" y="76"/>
                    </a:lnTo>
                    <a:lnTo>
                      <a:pt x="53" y="61"/>
                    </a:lnTo>
                    <a:lnTo>
                      <a:pt x="31" y="61"/>
                    </a:lnTo>
                    <a:lnTo>
                      <a:pt x="20" y="66"/>
                    </a:lnTo>
                    <a:lnTo>
                      <a:pt x="20" y="48"/>
                    </a:lnTo>
                    <a:lnTo>
                      <a:pt x="10" y="48"/>
                    </a:lnTo>
                    <a:lnTo>
                      <a:pt x="10" y="37"/>
                    </a:lnTo>
                    <a:lnTo>
                      <a:pt x="5" y="37"/>
                    </a:lnTo>
                    <a:lnTo>
                      <a:pt x="5" y="28"/>
                    </a:lnTo>
                    <a:lnTo>
                      <a:pt x="20" y="28"/>
                    </a:lnTo>
                    <a:lnTo>
                      <a:pt x="26" y="23"/>
                    </a:lnTo>
                    <a:lnTo>
                      <a:pt x="10" y="14"/>
                    </a:lnTo>
                    <a:lnTo>
                      <a:pt x="5" y="14"/>
                    </a:lnTo>
                    <a:lnTo>
                      <a:pt x="5" y="23"/>
                    </a:lnTo>
                    <a:lnTo>
                      <a:pt x="0" y="14"/>
                    </a:lnTo>
                    <a:lnTo>
                      <a:pt x="20" y="4"/>
                    </a:lnTo>
                    <a:lnTo>
                      <a:pt x="31" y="19"/>
                    </a:lnTo>
                    <a:lnTo>
                      <a:pt x="37" y="19"/>
                    </a:lnTo>
                    <a:lnTo>
                      <a:pt x="42" y="19"/>
                    </a:lnTo>
                    <a:lnTo>
                      <a:pt x="42" y="14"/>
                    </a:lnTo>
                    <a:lnTo>
                      <a:pt x="58" y="4"/>
                    </a:lnTo>
                    <a:lnTo>
                      <a:pt x="64" y="4"/>
                    </a:lnTo>
                    <a:lnTo>
                      <a:pt x="58" y="0"/>
                    </a:lnTo>
                    <a:lnTo>
                      <a:pt x="64" y="0"/>
                    </a:lnTo>
                    <a:lnTo>
                      <a:pt x="74" y="4"/>
                    </a:lnTo>
                    <a:lnTo>
                      <a:pt x="74" y="19"/>
                    </a:lnTo>
                    <a:lnTo>
                      <a:pt x="95" y="19"/>
                    </a:lnTo>
                    <a:lnTo>
                      <a:pt x="100" y="37"/>
                    </a:lnTo>
                    <a:lnTo>
                      <a:pt x="132" y="52"/>
                    </a:lnTo>
                    <a:lnTo>
                      <a:pt x="149" y="61"/>
                    </a:lnTo>
                    <a:lnTo>
                      <a:pt x="143" y="71"/>
                    </a:lnTo>
                    <a:close/>
                  </a:path>
                </a:pathLst>
              </a:custGeom>
              <a:grpFill/>
              <a:ln w="4763" cap="rnd">
                <a:solidFill>
                  <a:schemeClr val="bg1"/>
                </a:solidFill>
                <a:prstDash val="solid"/>
                <a:round/>
                <a:headEnd/>
                <a:tailEnd/>
              </a:ln>
            </p:spPr>
            <p:txBody>
              <a:bodyPr/>
              <a:lstStyle/>
              <a:p>
                <a:endParaRPr lang="it-IT"/>
              </a:p>
            </p:txBody>
          </p:sp>
        </p:grpSp>
        <p:grpSp>
          <p:nvGrpSpPr>
            <p:cNvPr id="4767" name="Group 1771"/>
            <p:cNvGrpSpPr>
              <a:grpSpLocks/>
            </p:cNvGrpSpPr>
            <p:nvPr/>
          </p:nvGrpSpPr>
          <p:grpSpPr bwMode="auto">
            <a:xfrm>
              <a:off x="5624802" y="4748407"/>
              <a:ext cx="249931" cy="135079"/>
              <a:chOff x="3528" y="2098"/>
              <a:chExt cx="149" cy="90"/>
            </a:xfrm>
            <a:solidFill>
              <a:schemeClr val="bg1">
                <a:lumMod val="75000"/>
              </a:schemeClr>
            </a:solidFill>
          </p:grpSpPr>
          <p:sp>
            <p:nvSpPr>
              <p:cNvPr id="6595" name="Freeform 1769"/>
              <p:cNvSpPr>
                <a:spLocks/>
              </p:cNvSpPr>
              <p:nvPr/>
            </p:nvSpPr>
            <p:spPr bwMode="auto">
              <a:xfrm>
                <a:off x="3528" y="2098"/>
                <a:ext cx="149" cy="90"/>
              </a:xfrm>
              <a:custGeom>
                <a:avLst/>
                <a:gdLst/>
                <a:ahLst/>
                <a:cxnLst>
                  <a:cxn ang="0">
                    <a:pos x="143" y="71"/>
                  </a:cxn>
                  <a:cxn ang="0">
                    <a:pos x="132" y="66"/>
                  </a:cxn>
                  <a:cxn ang="0">
                    <a:pos x="132" y="71"/>
                  </a:cxn>
                  <a:cxn ang="0">
                    <a:pos x="127" y="71"/>
                  </a:cxn>
                  <a:cxn ang="0">
                    <a:pos x="122" y="81"/>
                  </a:cxn>
                  <a:cxn ang="0">
                    <a:pos x="106" y="81"/>
                  </a:cxn>
                  <a:cxn ang="0">
                    <a:pos x="106" y="90"/>
                  </a:cxn>
                  <a:cxn ang="0">
                    <a:pos x="90" y="90"/>
                  </a:cxn>
                  <a:cxn ang="0">
                    <a:pos x="90" y="81"/>
                  </a:cxn>
                  <a:cxn ang="0">
                    <a:pos x="90" y="76"/>
                  </a:cxn>
                  <a:cxn ang="0">
                    <a:pos x="53" y="61"/>
                  </a:cxn>
                  <a:cxn ang="0">
                    <a:pos x="31" y="61"/>
                  </a:cxn>
                  <a:cxn ang="0">
                    <a:pos x="20" y="66"/>
                  </a:cxn>
                  <a:cxn ang="0">
                    <a:pos x="20" y="48"/>
                  </a:cxn>
                  <a:cxn ang="0">
                    <a:pos x="10" y="48"/>
                  </a:cxn>
                  <a:cxn ang="0">
                    <a:pos x="10" y="37"/>
                  </a:cxn>
                  <a:cxn ang="0">
                    <a:pos x="5" y="37"/>
                  </a:cxn>
                  <a:cxn ang="0">
                    <a:pos x="5" y="28"/>
                  </a:cxn>
                  <a:cxn ang="0">
                    <a:pos x="20" y="28"/>
                  </a:cxn>
                  <a:cxn ang="0">
                    <a:pos x="26" y="23"/>
                  </a:cxn>
                  <a:cxn ang="0">
                    <a:pos x="10" y="14"/>
                  </a:cxn>
                  <a:cxn ang="0">
                    <a:pos x="5" y="14"/>
                  </a:cxn>
                  <a:cxn ang="0">
                    <a:pos x="5" y="23"/>
                  </a:cxn>
                  <a:cxn ang="0">
                    <a:pos x="0" y="14"/>
                  </a:cxn>
                  <a:cxn ang="0">
                    <a:pos x="20" y="4"/>
                  </a:cxn>
                  <a:cxn ang="0">
                    <a:pos x="31" y="19"/>
                  </a:cxn>
                  <a:cxn ang="0">
                    <a:pos x="37" y="19"/>
                  </a:cxn>
                  <a:cxn ang="0">
                    <a:pos x="42" y="19"/>
                  </a:cxn>
                  <a:cxn ang="0">
                    <a:pos x="42" y="14"/>
                  </a:cxn>
                  <a:cxn ang="0">
                    <a:pos x="58" y="4"/>
                  </a:cxn>
                  <a:cxn ang="0">
                    <a:pos x="64" y="4"/>
                  </a:cxn>
                  <a:cxn ang="0">
                    <a:pos x="58" y="0"/>
                  </a:cxn>
                  <a:cxn ang="0">
                    <a:pos x="64" y="0"/>
                  </a:cxn>
                  <a:cxn ang="0">
                    <a:pos x="74" y="4"/>
                  </a:cxn>
                  <a:cxn ang="0">
                    <a:pos x="74" y="19"/>
                  </a:cxn>
                  <a:cxn ang="0">
                    <a:pos x="95" y="19"/>
                  </a:cxn>
                  <a:cxn ang="0">
                    <a:pos x="100" y="37"/>
                  </a:cxn>
                  <a:cxn ang="0">
                    <a:pos x="132" y="52"/>
                  </a:cxn>
                  <a:cxn ang="0">
                    <a:pos x="149" y="61"/>
                  </a:cxn>
                  <a:cxn ang="0">
                    <a:pos x="143" y="71"/>
                  </a:cxn>
                </a:cxnLst>
                <a:rect l="0" t="0" r="r" b="b"/>
                <a:pathLst>
                  <a:path w="149" h="90">
                    <a:moveTo>
                      <a:pt x="143" y="71"/>
                    </a:moveTo>
                    <a:lnTo>
                      <a:pt x="132" y="66"/>
                    </a:lnTo>
                    <a:lnTo>
                      <a:pt x="132" y="71"/>
                    </a:lnTo>
                    <a:lnTo>
                      <a:pt x="127" y="71"/>
                    </a:lnTo>
                    <a:lnTo>
                      <a:pt x="122" y="81"/>
                    </a:lnTo>
                    <a:lnTo>
                      <a:pt x="106" y="81"/>
                    </a:lnTo>
                    <a:lnTo>
                      <a:pt x="106" y="90"/>
                    </a:lnTo>
                    <a:lnTo>
                      <a:pt x="90" y="90"/>
                    </a:lnTo>
                    <a:lnTo>
                      <a:pt x="90" y="81"/>
                    </a:lnTo>
                    <a:lnTo>
                      <a:pt x="90" y="76"/>
                    </a:lnTo>
                    <a:lnTo>
                      <a:pt x="53" y="61"/>
                    </a:lnTo>
                    <a:lnTo>
                      <a:pt x="31" y="61"/>
                    </a:lnTo>
                    <a:lnTo>
                      <a:pt x="20" y="66"/>
                    </a:lnTo>
                    <a:lnTo>
                      <a:pt x="20" y="48"/>
                    </a:lnTo>
                    <a:lnTo>
                      <a:pt x="10" y="48"/>
                    </a:lnTo>
                    <a:lnTo>
                      <a:pt x="10" y="37"/>
                    </a:lnTo>
                    <a:lnTo>
                      <a:pt x="5" y="37"/>
                    </a:lnTo>
                    <a:lnTo>
                      <a:pt x="5" y="28"/>
                    </a:lnTo>
                    <a:lnTo>
                      <a:pt x="20" y="28"/>
                    </a:lnTo>
                    <a:lnTo>
                      <a:pt x="26" y="23"/>
                    </a:lnTo>
                    <a:lnTo>
                      <a:pt x="10" y="14"/>
                    </a:lnTo>
                    <a:lnTo>
                      <a:pt x="5" y="14"/>
                    </a:lnTo>
                    <a:lnTo>
                      <a:pt x="5" y="23"/>
                    </a:lnTo>
                    <a:lnTo>
                      <a:pt x="0" y="14"/>
                    </a:lnTo>
                    <a:lnTo>
                      <a:pt x="20" y="4"/>
                    </a:lnTo>
                    <a:lnTo>
                      <a:pt x="31" y="19"/>
                    </a:lnTo>
                    <a:lnTo>
                      <a:pt x="37" y="19"/>
                    </a:lnTo>
                    <a:lnTo>
                      <a:pt x="42" y="19"/>
                    </a:lnTo>
                    <a:lnTo>
                      <a:pt x="42" y="14"/>
                    </a:lnTo>
                    <a:lnTo>
                      <a:pt x="58" y="4"/>
                    </a:lnTo>
                    <a:lnTo>
                      <a:pt x="64" y="4"/>
                    </a:lnTo>
                    <a:lnTo>
                      <a:pt x="58" y="0"/>
                    </a:lnTo>
                    <a:lnTo>
                      <a:pt x="64" y="0"/>
                    </a:lnTo>
                    <a:lnTo>
                      <a:pt x="74" y="4"/>
                    </a:lnTo>
                    <a:lnTo>
                      <a:pt x="74" y="19"/>
                    </a:lnTo>
                    <a:lnTo>
                      <a:pt x="95" y="19"/>
                    </a:lnTo>
                    <a:lnTo>
                      <a:pt x="100" y="37"/>
                    </a:lnTo>
                    <a:lnTo>
                      <a:pt x="132" y="52"/>
                    </a:lnTo>
                    <a:lnTo>
                      <a:pt x="149" y="61"/>
                    </a:lnTo>
                    <a:lnTo>
                      <a:pt x="143" y="71"/>
                    </a:lnTo>
                    <a:close/>
                  </a:path>
                </a:pathLst>
              </a:custGeom>
              <a:grpFill/>
              <a:ln w="9525">
                <a:solidFill>
                  <a:schemeClr val="bg1"/>
                </a:solidFill>
                <a:round/>
                <a:headEnd/>
                <a:tailEnd/>
              </a:ln>
            </p:spPr>
            <p:txBody>
              <a:bodyPr/>
              <a:lstStyle/>
              <a:p>
                <a:endParaRPr lang="it-IT"/>
              </a:p>
            </p:txBody>
          </p:sp>
          <p:sp>
            <p:nvSpPr>
              <p:cNvPr id="6596" name="Freeform 1770"/>
              <p:cNvSpPr>
                <a:spLocks/>
              </p:cNvSpPr>
              <p:nvPr/>
            </p:nvSpPr>
            <p:spPr bwMode="auto">
              <a:xfrm>
                <a:off x="3528" y="2098"/>
                <a:ext cx="149" cy="90"/>
              </a:xfrm>
              <a:custGeom>
                <a:avLst/>
                <a:gdLst/>
                <a:ahLst/>
                <a:cxnLst>
                  <a:cxn ang="0">
                    <a:pos x="143" y="71"/>
                  </a:cxn>
                  <a:cxn ang="0">
                    <a:pos x="132" y="66"/>
                  </a:cxn>
                  <a:cxn ang="0">
                    <a:pos x="132" y="71"/>
                  </a:cxn>
                  <a:cxn ang="0">
                    <a:pos x="127" y="71"/>
                  </a:cxn>
                  <a:cxn ang="0">
                    <a:pos x="122" y="81"/>
                  </a:cxn>
                  <a:cxn ang="0">
                    <a:pos x="106" y="81"/>
                  </a:cxn>
                  <a:cxn ang="0">
                    <a:pos x="106" y="90"/>
                  </a:cxn>
                  <a:cxn ang="0">
                    <a:pos x="90" y="90"/>
                  </a:cxn>
                  <a:cxn ang="0">
                    <a:pos x="90" y="81"/>
                  </a:cxn>
                  <a:cxn ang="0">
                    <a:pos x="90" y="76"/>
                  </a:cxn>
                  <a:cxn ang="0">
                    <a:pos x="53" y="61"/>
                  </a:cxn>
                  <a:cxn ang="0">
                    <a:pos x="31" y="61"/>
                  </a:cxn>
                  <a:cxn ang="0">
                    <a:pos x="20" y="66"/>
                  </a:cxn>
                  <a:cxn ang="0">
                    <a:pos x="20" y="48"/>
                  </a:cxn>
                  <a:cxn ang="0">
                    <a:pos x="10" y="48"/>
                  </a:cxn>
                  <a:cxn ang="0">
                    <a:pos x="10" y="37"/>
                  </a:cxn>
                  <a:cxn ang="0">
                    <a:pos x="5" y="37"/>
                  </a:cxn>
                  <a:cxn ang="0">
                    <a:pos x="5" y="28"/>
                  </a:cxn>
                  <a:cxn ang="0">
                    <a:pos x="20" y="28"/>
                  </a:cxn>
                  <a:cxn ang="0">
                    <a:pos x="26" y="23"/>
                  </a:cxn>
                  <a:cxn ang="0">
                    <a:pos x="10" y="14"/>
                  </a:cxn>
                  <a:cxn ang="0">
                    <a:pos x="5" y="14"/>
                  </a:cxn>
                  <a:cxn ang="0">
                    <a:pos x="5" y="23"/>
                  </a:cxn>
                  <a:cxn ang="0">
                    <a:pos x="0" y="14"/>
                  </a:cxn>
                  <a:cxn ang="0">
                    <a:pos x="20" y="4"/>
                  </a:cxn>
                  <a:cxn ang="0">
                    <a:pos x="31" y="19"/>
                  </a:cxn>
                  <a:cxn ang="0">
                    <a:pos x="37" y="19"/>
                  </a:cxn>
                  <a:cxn ang="0">
                    <a:pos x="42" y="19"/>
                  </a:cxn>
                  <a:cxn ang="0">
                    <a:pos x="42" y="14"/>
                  </a:cxn>
                  <a:cxn ang="0">
                    <a:pos x="58" y="4"/>
                  </a:cxn>
                  <a:cxn ang="0">
                    <a:pos x="64" y="4"/>
                  </a:cxn>
                  <a:cxn ang="0">
                    <a:pos x="58" y="0"/>
                  </a:cxn>
                  <a:cxn ang="0">
                    <a:pos x="64" y="0"/>
                  </a:cxn>
                  <a:cxn ang="0">
                    <a:pos x="74" y="4"/>
                  </a:cxn>
                  <a:cxn ang="0">
                    <a:pos x="74" y="19"/>
                  </a:cxn>
                  <a:cxn ang="0">
                    <a:pos x="95" y="19"/>
                  </a:cxn>
                  <a:cxn ang="0">
                    <a:pos x="100" y="37"/>
                  </a:cxn>
                  <a:cxn ang="0">
                    <a:pos x="132" y="52"/>
                  </a:cxn>
                  <a:cxn ang="0">
                    <a:pos x="149" y="61"/>
                  </a:cxn>
                  <a:cxn ang="0">
                    <a:pos x="143" y="71"/>
                  </a:cxn>
                </a:cxnLst>
                <a:rect l="0" t="0" r="r" b="b"/>
                <a:pathLst>
                  <a:path w="149" h="90">
                    <a:moveTo>
                      <a:pt x="143" y="71"/>
                    </a:moveTo>
                    <a:lnTo>
                      <a:pt x="132" y="66"/>
                    </a:lnTo>
                    <a:lnTo>
                      <a:pt x="132" y="71"/>
                    </a:lnTo>
                    <a:lnTo>
                      <a:pt x="127" y="71"/>
                    </a:lnTo>
                    <a:lnTo>
                      <a:pt x="122" y="81"/>
                    </a:lnTo>
                    <a:lnTo>
                      <a:pt x="106" y="81"/>
                    </a:lnTo>
                    <a:lnTo>
                      <a:pt x="106" y="90"/>
                    </a:lnTo>
                    <a:lnTo>
                      <a:pt x="90" y="90"/>
                    </a:lnTo>
                    <a:lnTo>
                      <a:pt x="90" y="81"/>
                    </a:lnTo>
                    <a:lnTo>
                      <a:pt x="90" y="76"/>
                    </a:lnTo>
                    <a:lnTo>
                      <a:pt x="53" y="61"/>
                    </a:lnTo>
                    <a:lnTo>
                      <a:pt x="31" y="61"/>
                    </a:lnTo>
                    <a:lnTo>
                      <a:pt x="20" y="66"/>
                    </a:lnTo>
                    <a:lnTo>
                      <a:pt x="20" y="48"/>
                    </a:lnTo>
                    <a:lnTo>
                      <a:pt x="10" y="48"/>
                    </a:lnTo>
                    <a:lnTo>
                      <a:pt x="10" y="37"/>
                    </a:lnTo>
                    <a:lnTo>
                      <a:pt x="5" y="37"/>
                    </a:lnTo>
                    <a:lnTo>
                      <a:pt x="5" y="28"/>
                    </a:lnTo>
                    <a:lnTo>
                      <a:pt x="20" y="28"/>
                    </a:lnTo>
                    <a:lnTo>
                      <a:pt x="26" y="23"/>
                    </a:lnTo>
                    <a:lnTo>
                      <a:pt x="10" y="14"/>
                    </a:lnTo>
                    <a:lnTo>
                      <a:pt x="5" y="14"/>
                    </a:lnTo>
                    <a:lnTo>
                      <a:pt x="5" y="23"/>
                    </a:lnTo>
                    <a:lnTo>
                      <a:pt x="0" y="14"/>
                    </a:lnTo>
                    <a:lnTo>
                      <a:pt x="20" y="4"/>
                    </a:lnTo>
                    <a:lnTo>
                      <a:pt x="31" y="19"/>
                    </a:lnTo>
                    <a:lnTo>
                      <a:pt x="37" y="19"/>
                    </a:lnTo>
                    <a:lnTo>
                      <a:pt x="42" y="19"/>
                    </a:lnTo>
                    <a:lnTo>
                      <a:pt x="42" y="14"/>
                    </a:lnTo>
                    <a:lnTo>
                      <a:pt x="58" y="4"/>
                    </a:lnTo>
                    <a:lnTo>
                      <a:pt x="64" y="4"/>
                    </a:lnTo>
                    <a:lnTo>
                      <a:pt x="58" y="0"/>
                    </a:lnTo>
                    <a:lnTo>
                      <a:pt x="64" y="0"/>
                    </a:lnTo>
                    <a:lnTo>
                      <a:pt x="74" y="4"/>
                    </a:lnTo>
                    <a:lnTo>
                      <a:pt x="74" y="19"/>
                    </a:lnTo>
                    <a:lnTo>
                      <a:pt x="95" y="19"/>
                    </a:lnTo>
                    <a:lnTo>
                      <a:pt x="100" y="37"/>
                    </a:lnTo>
                    <a:lnTo>
                      <a:pt x="132" y="52"/>
                    </a:lnTo>
                    <a:lnTo>
                      <a:pt x="149" y="61"/>
                    </a:lnTo>
                    <a:lnTo>
                      <a:pt x="143" y="71"/>
                    </a:lnTo>
                  </a:path>
                </a:pathLst>
              </a:custGeom>
              <a:grpFill/>
              <a:ln w="4763" cap="rnd">
                <a:solidFill>
                  <a:schemeClr val="bg1"/>
                </a:solidFill>
                <a:prstDash val="solid"/>
                <a:round/>
                <a:headEnd/>
                <a:tailEnd/>
              </a:ln>
            </p:spPr>
            <p:txBody>
              <a:bodyPr/>
              <a:lstStyle/>
              <a:p>
                <a:endParaRPr lang="it-IT"/>
              </a:p>
            </p:txBody>
          </p:sp>
        </p:grpSp>
        <p:grpSp>
          <p:nvGrpSpPr>
            <p:cNvPr id="4800" name="Group 1774"/>
            <p:cNvGrpSpPr>
              <a:grpSpLocks/>
            </p:cNvGrpSpPr>
            <p:nvPr/>
          </p:nvGrpSpPr>
          <p:grpSpPr bwMode="auto">
            <a:xfrm>
              <a:off x="5685189" y="4700379"/>
              <a:ext cx="295221" cy="153089"/>
              <a:chOff x="3564" y="2066"/>
              <a:chExt cx="176" cy="102"/>
            </a:xfrm>
            <a:solidFill>
              <a:schemeClr val="bg1">
                <a:lumMod val="75000"/>
              </a:schemeClr>
            </a:solidFill>
          </p:grpSpPr>
          <p:sp>
            <p:nvSpPr>
              <p:cNvPr id="6593" name="Freeform 1772"/>
              <p:cNvSpPr>
                <a:spLocks/>
              </p:cNvSpPr>
              <p:nvPr/>
            </p:nvSpPr>
            <p:spPr bwMode="auto">
              <a:xfrm>
                <a:off x="3564" y="2066"/>
                <a:ext cx="176" cy="102"/>
              </a:xfrm>
              <a:custGeom>
                <a:avLst/>
                <a:gdLst/>
                <a:ahLst/>
                <a:cxnLst>
                  <a:cxn ang="0">
                    <a:pos x="107" y="102"/>
                  </a:cxn>
                  <a:cxn ang="0">
                    <a:pos x="117" y="102"/>
                  </a:cxn>
                  <a:cxn ang="0">
                    <a:pos x="123" y="93"/>
                  </a:cxn>
                  <a:cxn ang="0">
                    <a:pos x="123" y="79"/>
                  </a:cxn>
                  <a:cxn ang="0">
                    <a:pos x="117" y="74"/>
                  </a:cxn>
                  <a:cxn ang="0">
                    <a:pos x="128" y="74"/>
                  </a:cxn>
                  <a:cxn ang="0">
                    <a:pos x="134" y="60"/>
                  </a:cxn>
                  <a:cxn ang="0">
                    <a:pos x="134" y="56"/>
                  </a:cxn>
                  <a:cxn ang="0">
                    <a:pos x="149" y="56"/>
                  </a:cxn>
                  <a:cxn ang="0">
                    <a:pos x="149" y="60"/>
                  </a:cxn>
                  <a:cxn ang="0">
                    <a:pos x="160" y="60"/>
                  </a:cxn>
                  <a:cxn ang="0">
                    <a:pos x="176" y="56"/>
                  </a:cxn>
                  <a:cxn ang="0">
                    <a:pos x="160" y="51"/>
                  </a:cxn>
                  <a:cxn ang="0">
                    <a:pos x="154" y="51"/>
                  </a:cxn>
                  <a:cxn ang="0">
                    <a:pos x="144" y="51"/>
                  </a:cxn>
                  <a:cxn ang="0">
                    <a:pos x="154" y="37"/>
                  </a:cxn>
                  <a:cxn ang="0">
                    <a:pos x="149" y="37"/>
                  </a:cxn>
                  <a:cxn ang="0">
                    <a:pos x="128" y="56"/>
                  </a:cxn>
                  <a:cxn ang="0">
                    <a:pos x="123" y="51"/>
                  </a:cxn>
                  <a:cxn ang="0">
                    <a:pos x="112" y="51"/>
                  </a:cxn>
                  <a:cxn ang="0">
                    <a:pos x="112" y="46"/>
                  </a:cxn>
                  <a:cxn ang="0">
                    <a:pos x="107" y="46"/>
                  </a:cxn>
                  <a:cxn ang="0">
                    <a:pos x="107" y="32"/>
                  </a:cxn>
                  <a:cxn ang="0">
                    <a:pos x="91" y="23"/>
                  </a:cxn>
                  <a:cxn ang="0">
                    <a:pos x="59" y="23"/>
                  </a:cxn>
                  <a:cxn ang="0">
                    <a:pos x="38" y="4"/>
                  </a:cxn>
                  <a:cxn ang="0">
                    <a:pos x="27" y="0"/>
                  </a:cxn>
                  <a:cxn ang="0">
                    <a:pos x="0" y="4"/>
                  </a:cxn>
                  <a:cxn ang="0">
                    <a:pos x="0" y="51"/>
                  </a:cxn>
                  <a:cxn ang="0">
                    <a:pos x="6" y="51"/>
                  </a:cxn>
                  <a:cxn ang="0">
                    <a:pos x="6" y="46"/>
                  </a:cxn>
                  <a:cxn ang="0">
                    <a:pos x="22" y="37"/>
                  </a:cxn>
                  <a:cxn ang="0">
                    <a:pos x="27" y="37"/>
                  </a:cxn>
                  <a:cxn ang="0">
                    <a:pos x="22" y="32"/>
                  </a:cxn>
                  <a:cxn ang="0">
                    <a:pos x="27" y="32"/>
                  </a:cxn>
                  <a:cxn ang="0">
                    <a:pos x="38" y="37"/>
                  </a:cxn>
                  <a:cxn ang="0">
                    <a:pos x="38" y="51"/>
                  </a:cxn>
                  <a:cxn ang="0">
                    <a:pos x="59" y="51"/>
                  </a:cxn>
                  <a:cxn ang="0">
                    <a:pos x="64" y="69"/>
                  </a:cxn>
                  <a:cxn ang="0">
                    <a:pos x="96" y="84"/>
                  </a:cxn>
                  <a:cxn ang="0">
                    <a:pos x="112" y="93"/>
                  </a:cxn>
                  <a:cxn ang="0">
                    <a:pos x="107" y="102"/>
                  </a:cxn>
                </a:cxnLst>
                <a:rect l="0" t="0" r="r" b="b"/>
                <a:pathLst>
                  <a:path w="176" h="102">
                    <a:moveTo>
                      <a:pt x="107" y="102"/>
                    </a:moveTo>
                    <a:lnTo>
                      <a:pt x="117" y="102"/>
                    </a:lnTo>
                    <a:lnTo>
                      <a:pt x="123" y="93"/>
                    </a:lnTo>
                    <a:lnTo>
                      <a:pt x="123" y="79"/>
                    </a:lnTo>
                    <a:lnTo>
                      <a:pt x="117" y="74"/>
                    </a:lnTo>
                    <a:lnTo>
                      <a:pt x="128" y="74"/>
                    </a:lnTo>
                    <a:lnTo>
                      <a:pt x="134" y="60"/>
                    </a:lnTo>
                    <a:lnTo>
                      <a:pt x="134" y="56"/>
                    </a:lnTo>
                    <a:lnTo>
                      <a:pt x="149" y="56"/>
                    </a:lnTo>
                    <a:lnTo>
                      <a:pt x="149" y="60"/>
                    </a:lnTo>
                    <a:lnTo>
                      <a:pt x="160" y="60"/>
                    </a:lnTo>
                    <a:lnTo>
                      <a:pt x="176" y="56"/>
                    </a:lnTo>
                    <a:lnTo>
                      <a:pt x="160" y="51"/>
                    </a:lnTo>
                    <a:lnTo>
                      <a:pt x="154" y="51"/>
                    </a:lnTo>
                    <a:lnTo>
                      <a:pt x="144" y="51"/>
                    </a:lnTo>
                    <a:lnTo>
                      <a:pt x="154" y="37"/>
                    </a:lnTo>
                    <a:lnTo>
                      <a:pt x="149" y="37"/>
                    </a:lnTo>
                    <a:lnTo>
                      <a:pt x="128" y="56"/>
                    </a:lnTo>
                    <a:lnTo>
                      <a:pt x="123" y="51"/>
                    </a:lnTo>
                    <a:lnTo>
                      <a:pt x="112" y="51"/>
                    </a:lnTo>
                    <a:lnTo>
                      <a:pt x="112" y="46"/>
                    </a:lnTo>
                    <a:lnTo>
                      <a:pt x="107" y="46"/>
                    </a:lnTo>
                    <a:lnTo>
                      <a:pt x="107" y="32"/>
                    </a:lnTo>
                    <a:lnTo>
                      <a:pt x="91" y="23"/>
                    </a:lnTo>
                    <a:lnTo>
                      <a:pt x="59" y="23"/>
                    </a:lnTo>
                    <a:lnTo>
                      <a:pt x="38" y="4"/>
                    </a:lnTo>
                    <a:lnTo>
                      <a:pt x="27" y="0"/>
                    </a:lnTo>
                    <a:lnTo>
                      <a:pt x="0" y="4"/>
                    </a:lnTo>
                    <a:lnTo>
                      <a:pt x="0" y="51"/>
                    </a:lnTo>
                    <a:lnTo>
                      <a:pt x="6" y="51"/>
                    </a:lnTo>
                    <a:lnTo>
                      <a:pt x="6" y="46"/>
                    </a:lnTo>
                    <a:lnTo>
                      <a:pt x="22" y="37"/>
                    </a:lnTo>
                    <a:lnTo>
                      <a:pt x="27" y="37"/>
                    </a:lnTo>
                    <a:lnTo>
                      <a:pt x="22" y="32"/>
                    </a:lnTo>
                    <a:lnTo>
                      <a:pt x="27" y="32"/>
                    </a:lnTo>
                    <a:lnTo>
                      <a:pt x="38" y="37"/>
                    </a:lnTo>
                    <a:lnTo>
                      <a:pt x="38" y="51"/>
                    </a:lnTo>
                    <a:lnTo>
                      <a:pt x="59" y="51"/>
                    </a:lnTo>
                    <a:lnTo>
                      <a:pt x="64" y="69"/>
                    </a:lnTo>
                    <a:lnTo>
                      <a:pt x="96" y="84"/>
                    </a:lnTo>
                    <a:lnTo>
                      <a:pt x="112" y="93"/>
                    </a:lnTo>
                    <a:lnTo>
                      <a:pt x="107" y="102"/>
                    </a:lnTo>
                    <a:close/>
                  </a:path>
                </a:pathLst>
              </a:custGeom>
              <a:grpFill/>
              <a:ln w="9525">
                <a:solidFill>
                  <a:schemeClr val="bg1"/>
                </a:solidFill>
                <a:round/>
                <a:headEnd/>
                <a:tailEnd/>
              </a:ln>
            </p:spPr>
            <p:txBody>
              <a:bodyPr/>
              <a:lstStyle/>
              <a:p>
                <a:endParaRPr lang="it-IT"/>
              </a:p>
            </p:txBody>
          </p:sp>
          <p:sp>
            <p:nvSpPr>
              <p:cNvPr id="6594" name="Freeform 1773"/>
              <p:cNvSpPr>
                <a:spLocks/>
              </p:cNvSpPr>
              <p:nvPr/>
            </p:nvSpPr>
            <p:spPr bwMode="auto">
              <a:xfrm>
                <a:off x="3564" y="2066"/>
                <a:ext cx="176" cy="102"/>
              </a:xfrm>
              <a:custGeom>
                <a:avLst/>
                <a:gdLst/>
                <a:ahLst/>
                <a:cxnLst>
                  <a:cxn ang="0">
                    <a:pos x="107" y="102"/>
                  </a:cxn>
                  <a:cxn ang="0">
                    <a:pos x="117" y="102"/>
                  </a:cxn>
                  <a:cxn ang="0">
                    <a:pos x="123" y="93"/>
                  </a:cxn>
                  <a:cxn ang="0">
                    <a:pos x="123" y="79"/>
                  </a:cxn>
                  <a:cxn ang="0">
                    <a:pos x="117" y="74"/>
                  </a:cxn>
                  <a:cxn ang="0">
                    <a:pos x="128" y="74"/>
                  </a:cxn>
                  <a:cxn ang="0">
                    <a:pos x="134" y="60"/>
                  </a:cxn>
                  <a:cxn ang="0">
                    <a:pos x="134" y="56"/>
                  </a:cxn>
                  <a:cxn ang="0">
                    <a:pos x="149" y="56"/>
                  </a:cxn>
                  <a:cxn ang="0">
                    <a:pos x="149" y="60"/>
                  </a:cxn>
                  <a:cxn ang="0">
                    <a:pos x="160" y="60"/>
                  </a:cxn>
                  <a:cxn ang="0">
                    <a:pos x="176" y="56"/>
                  </a:cxn>
                  <a:cxn ang="0">
                    <a:pos x="160" y="51"/>
                  </a:cxn>
                  <a:cxn ang="0">
                    <a:pos x="154" y="51"/>
                  </a:cxn>
                  <a:cxn ang="0">
                    <a:pos x="144" y="51"/>
                  </a:cxn>
                  <a:cxn ang="0">
                    <a:pos x="154" y="37"/>
                  </a:cxn>
                  <a:cxn ang="0">
                    <a:pos x="149" y="37"/>
                  </a:cxn>
                  <a:cxn ang="0">
                    <a:pos x="128" y="56"/>
                  </a:cxn>
                  <a:cxn ang="0">
                    <a:pos x="123" y="51"/>
                  </a:cxn>
                  <a:cxn ang="0">
                    <a:pos x="112" y="51"/>
                  </a:cxn>
                  <a:cxn ang="0">
                    <a:pos x="112" y="46"/>
                  </a:cxn>
                  <a:cxn ang="0">
                    <a:pos x="107" y="46"/>
                  </a:cxn>
                  <a:cxn ang="0">
                    <a:pos x="107" y="32"/>
                  </a:cxn>
                  <a:cxn ang="0">
                    <a:pos x="91" y="23"/>
                  </a:cxn>
                  <a:cxn ang="0">
                    <a:pos x="59" y="23"/>
                  </a:cxn>
                  <a:cxn ang="0">
                    <a:pos x="38" y="4"/>
                  </a:cxn>
                  <a:cxn ang="0">
                    <a:pos x="27" y="0"/>
                  </a:cxn>
                  <a:cxn ang="0">
                    <a:pos x="0" y="4"/>
                  </a:cxn>
                  <a:cxn ang="0">
                    <a:pos x="0" y="51"/>
                  </a:cxn>
                  <a:cxn ang="0">
                    <a:pos x="6" y="51"/>
                  </a:cxn>
                  <a:cxn ang="0">
                    <a:pos x="6" y="46"/>
                  </a:cxn>
                  <a:cxn ang="0">
                    <a:pos x="22" y="37"/>
                  </a:cxn>
                  <a:cxn ang="0">
                    <a:pos x="27" y="37"/>
                  </a:cxn>
                  <a:cxn ang="0">
                    <a:pos x="22" y="32"/>
                  </a:cxn>
                  <a:cxn ang="0">
                    <a:pos x="27" y="32"/>
                  </a:cxn>
                  <a:cxn ang="0">
                    <a:pos x="38" y="37"/>
                  </a:cxn>
                  <a:cxn ang="0">
                    <a:pos x="38" y="51"/>
                  </a:cxn>
                  <a:cxn ang="0">
                    <a:pos x="59" y="51"/>
                  </a:cxn>
                  <a:cxn ang="0">
                    <a:pos x="64" y="69"/>
                  </a:cxn>
                  <a:cxn ang="0">
                    <a:pos x="96" y="84"/>
                  </a:cxn>
                  <a:cxn ang="0">
                    <a:pos x="112" y="93"/>
                  </a:cxn>
                  <a:cxn ang="0">
                    <a:pos x="107" y="102"/>
                  </a:cxn>
                </a:cxnLst>
                <a:rect l="0" t="0" r="r" b="b"/>
                <a:pathLst>
                  <a:path w="176" h="102">
                    <a:moveTo>
                      <a:pt x="107" y="102"/>
                    </a:moveTo>
                    <a:lnTo>
                      <a:pt x="117" y="102"/>
                    </a:lnTo>
                    <a:lnTo>
                      <a:pt x="123" y="93"/>
                    </a:lnTo>
                    <a:lnTo>
                      <a:pt x="123" y="79"/>
                    </a:lnTo>
                    <a:lnTo>
                      <a:pt x="117" y="74"/>
                    </a:lnTo>
                    <a:lnTo>
                      <a:pt x="128" y="74"/>
                    </a:lnTo>
                    <a:lnTo>
                      <a:pt x="134" y="60"/>
                    </a:lnTo>
                    <a:lnTo>
                      <a:pt x="134" y="56"/>
                    </a:lnTo>
                    <a:lnTo>
                      <a:pt x="149" y="56"/>
                    </a:lnTo>
                    <a:lnTo>
                      <a:pt x="149" y="60"/>
                    </a:lnTo>
                    <a:lnTo>
                      <a:pt x="160" y="60"/>
                    </a:lnTo>
                    <a:lnTo>
                      <a:pt x="176" y="56"/>
                    </a:lnTo>
                    <a:lnTo>
                      <a:pt x="160" y="51"/>
                    </a:lnTo>
                    <a:lnTo>
                      <a:pt x="154" y="51"/>
                    </a:lnTo>
                    <a:lnTo>
                      <a:pt x="144" y="51"/>
                    </a:lnTo>
                    <a:lnTo>
                      <a:pt x="154" y="37"/>
                    </a:lnTo>
                    <a:lnTo>
                      <a:pt x="149" y="37"/>
                    </a:lnTo>
                    <a:lnTo>
                      <a:pt x="128" y="56"/>
                    </a:lnTo>
                    <a:lnTo>
                      <a:pt x="123" y="51"/>
                    </a:lnTo>
                    <a:lnTo>
                      <a:pt x="112" y="51"/>
                    </a:lnTo>
                    <a:lnTo>
                      <a:pt x="112" y="46"/>
                    </a:lnTo>
                    <a:lnTo>
                      <a:pt x="107" y="46"/>
                    </a:lnTo>
                    <a:lnTo>
                      <a:pt x="107" y="32"/>
                    </a:lnTo>
                    <a:lnTo>
                      <a:pt x="91" y="23"/>
                    </a:lnTo>
                    <a:lnTo>
                      <a:pt x="59" y="23"/>
                    </a:lnTo>
                    <a:lnTo>
                      <a:pt x="38" y="4"/>
                    </a:lnTo>
                    <a:lnTo>
                      <a:pt x="27" y="0"/>
                    </a:lnTo>
                    <a:lnTo>
                      <a:pt x="0" y="4"/>
                    </a:lnTo>
                    <a:lnTo>
                      <a:pt x="0" y="51"/>
                    </a:lnTo>
                    <a:lnTo>
                      <a:pt x="6" y="51"/>
                    </a:lnTo>
                    <a:lnTo>
                      <a:pt x="6" y="46"/>
                    </a:lnTo>
                    <a:lnTo>
                      <a:pt x="22" y="37"/>
                    </a:lnTo>
                    <a:lnTo>
                      <a:pt x="27" y="37"/>
                    </a:lnTo>
                    <a:lnTo>
                      <a:pt x="22" y="32"/>
                    </a:lnTo>
                    <a:lnTo>
                      <a:pt x="27" y="32"/>
                    </a:lnTo>
                    <a:lnTo>
                      <a:pt x="38" y="37"/>
                    </a:lnTo>
                    <a:lnTo>
                      <a:pt x="38" y="51"/>
                    </a:lnTo>
                    <a:lnTo>
                      <a:pt x="59" y="51"/>
                    </a:lnTo>
                    <a:lnTo>
                      <a:pt x="64" y="69"/>
                    </a:lnTo>
                    <a:lnTo>
                      <a:pt x="96" y="84"/>
                    </a:lnTo>
                    <a:lnTo>
                      <a:pt x="112" y="93"/>
                    </a:lnTo>
                    <a:lnTo>
                      <a:pt x="107" y="102"/>
                    </a:lnTo>
                    <a:close/>
                  </a:path>
                </a:pathLst>
              </a:custGeom>
              <a:grpFill/>
              <a:ln w="4763" cap="rnd">
                <a:solidFill>
                  <a:schemeClr val="bg1"/>
                </a:solidFill>
                <a:prstDash val="solid"/>
                <a:round/>
                <a:headEnd/>
                <a:tailEnd/>
              </a:ln>
            </p:spPr>
            <p:txBody>
              <a:bodyPr/>
              <a:lstStyle/>
              <a:p>
                <a:endParaRPr lang="it-IT"/>
              </a:p>
            </p:txBody>
          </p:sp>
        </p:grpSp>
        <p:grpSp>
          <p:nvGrpSpPr>
            <p:cNvPr id="4801" name="Group 1777"/>
            <p:cNvGrpSpPr>
              <a:grpSpLocks/>
            </p:cNvGrpSpPr>
            <p:nvPr/>
          </p:nvGrpSpPr>
          <p:grpSpPr bwMode="auto">
            <a:xfrm>
              <a:off x="5685189" y="4700379"/>
              <a:ext cx="295221" cy="153089"/>
              <a:chOff x="3564" y="2066"/>
              <a:chExt cx="176" cy="102"/>
            </a:xfrm>
            <a:solidFill>
              <a:schemeClr val="bg1">
                <a:lumMod val="75000"/>
              </a:schemeClr>
            </a:solidFill>
          </p:grpSpPr>
          <p:sp>
            <p:nvSpPr>
              <p:cNvPr id="6591" name="Freeform 1775"/>
              <p:cNvSpPr>
                <a:spLocks/>
              </p:cNvSpPr>
              <p:nvPr/>
            </p:nvSpPr>
            <p:spPr bwMode="auto">
              <a:xfrm>
                <a:off x="3564" y="2066"/>
                <a:ext cx="176" cy="102"/>
              </a:xfrm>
              <a:custGeom>
                <a:avLst/>
                <a:gdLst/>
                <a:ahLst/>
                <a:cxnLst>
                  <a:cxn ang="0">
                    <a:pos x="107" y="102"/>
                  </a:cxn>
                  <a:cxn ang="0">
                    <a:pos x="117" y="102"/>
                  </a:cxn>
                  <a:cxn ang="0">
                    <a:pos x="123" y="93"/>
                  </a:cxn>
                  <a:cxn ang="0">
                    <a:pos x="123" y="79"/>
                  </a:cxn>
                  <a:cxn ang="0">
                    <a:pos x="117" y="74"/>
                  </a:cxn>
                  <a:cxn ang="0">
                    <a:pos x="128" y="74"/>
                  </a:cxn>
                  <a:cxn ang="0">
                    <a:pos x="134" y="60"/>
                  </a:cxn>
                  <a:cxn ang="0">
                    <a:pos x="134" y="56"/>
                  </a:cxn>
                  <a:cxn ang="0">
                    <a:pos x="149" y="56"/>
                  </a:cxn>
                  <a:cxn ang="0">
                    <a:pos x="149" y="60"/>
                  </a:cxn>
                  <a:cxn ang="0">
                    <a:pos x="160" y="60"/>
                  </a:cxn>
                  <a:cxn ang="0">
                    <a:pos x="176" y="56"/>
                  </a:cxn>
                  <a:cxn ang="0">
                    <a:pos x="160" y="51"/>
                  </a:cxn>
                  <a:cxn ang="0">
                    <a:pos x="154" y="51"/>
                  </a:cxn>
                  <a:cxn ang="0">
                    <a:pos x="144" y="51"/>
                  </a:cxn>
                  <a:cxn ang="0">
                    <a:pos x="154" y="37"/>
                  </a:cxn>
                  <a:cxn ang="0">
                    <a:pos x="149" y="37"/>
                  </a:cxn>
                  <a:cxn ang="0">
                    <a:pos x="128" y="56"/>
                  </a:cxn>
                  <a:cxn ang="0">
                    <a:pos x="123" y="51"/>
                  </a:cxn>
                  <a:cxn ang="0">
                    <a:pos x="112" y="51"/>
                  </a:cxn>
                  <a:cxn ang="0">
                    <a:pos x="112" y="46"/>
                  </a:cxn>
                  <a:cxn ang="0">
                    <a:pos x="107" y="46"/>
                  </a:cxn>
                  <a:cxn ang="0">
                    <a:pos x="107" y="32"/>
                  </a:cxn>
                  <a:cxn ang="0">
                    <a:pos x="91" y="23"/>
                  </a:cxn>
                  <a:cxn ang="0">
                    <a:pos x="59" y="23"/>
                  </a:cxn>
                  <a:cxn ang="0">
                    <a:pos x="38" y="4"/>
                  </a:cxn>
                  <a:cxn ang="0">
                    <a:pos x="27" y="0"/>
                  </a:cxn>
                  <a:cxn ang="0">
                    <a:pos x="0" y="4"/>
                  </a:cxn>
                  <a:cxn ang="0">
                    <a:pos x="0" y="51"/>
                  </a:cxn>
                  <a:cxn ang="0">
                    <a:pos x="6" y="51"/>
                  </a:cxn>
                  <a:cxn ang="0">
                    <a:pos x="6" y="46"/>
                  </a:cxn>
                  <a:cxn ang="0">
                    <a:pos x="22" y="37"/>
                  </a:cxn>
                  <a:cxn ang="0">
                    <a:pos x="27" y="37"/>
                  </a:cxn>
                  <a:cxn ang="0">
                    <a:pos x="22" y="32"/>
                  </a:cxn>
                  <a:cxn ang="0">
                    <a:pos x="27" y="32"/>
                  </a:cxn>
                  <a:cxn ang="0">
                    <a:pos x="38" y="37"/>
                  </a:cxn>
                  <a:cxn ang="0">
                    <a:pos x="38" y="51"/>
                  </a:cxn>
                  <a:cxn ang="0">
                    <a:pos x="59" y="51"/>
                  </a:cxn>
                  <a:cxn ang="0">
                    <a:pos x="64" y="69"/>
                  </a:cxn>
                  <a:cxn ang="0">
                    <a:pos x="96" y="84"/>
                  </a:cxn>
                  <a:cxn ang="0">
                    <a:pos x="112" y="93"/>
                  </a:cxn>
                  <a:cxn ang="0">
                    <a:pos x="107" y="102"/>
                  </a:cxn>
                </a:cxnLst>
                <a:rect l="0" t="0" r="r" b="b"/>
                <a:pathLst>
                  <a:path w="176" h="102">
                    <a:moveTo>
                      <a:pt x="107" y="102"/>
                    </a:moveTo>
                    <a:lnTo>
                      <a:pt x="117" y="102"/>
                    </a:lnTo>
                    <a:lnTo>
                      <a:pt x="123" y="93"/>
                    </a:lnTo>
                    <a:lnTo>
                      <a:pt x="123" y="79"/>
                    </a:lnTo>
                    <a:lnTo>
                      <a:pt x="117" y="74"/>
                    </a:lnTo>
                    <a:lnTo>
                      <a:pt x="128" y="74"/>
                    </a:lnTo>
                    <a:lnTo>
                      <a:pt x="134" y="60"/>
                    </a:lnTo>
                    <a:lnTo>
                      <a:pt x="134" y="56"/>
                    </a:lnTo>
                    <a:lnTo>
                      <a:pt x="149" y="56"/>
                    </a:lnTo>
                    <a:lnTo>
                      <a:pt x="149" y="60"/>
                    </a:lnTo>
                    <a:lnTo>
                      <a:pt x="160" y="60"/>
                    </a:lnTo>
                    <a:lnTo>
                      <a:pt x="176" y="56"/>
                    </a:lnTo>
                    <a:lnTo>
                      <a:pt x="160" y="51"/>
                    </a:lnTo>
                    <a:lnTo>
                      <a:pt x="154" y="51"/>
                    </a:lnTo>
                    <a:lnTo>
                      <a:pt x="144" y="51"/>
                    </a:lnTo>
                    <a:lnTo>
                      <a:pt x="154" y="37"/>
                    </a:lnTo>
                    <a:lnTo>
                      <a:pt x="149" y="37"/>
                    </a:lnTo>
                    <a:lnTo>
                      <a:pt x="128" y="56"/>
                    </a:lnTo>
                    <a:lnTo>
                      <a:pt x="123" y="51"/>
                    </a:lnTo>
                    <a:lnTo>
                      <a:pt x="112" y="51"/>
                    </a:lnTo>
                    <a:lnTo>
                      <a:pt x="112" y="46"/>
                    </a:lnTo>
                    <a:lnTo>
                      <a:pt x="107" y="46"/>
                    </a:lnTo>
                    <a:lnTo>
                      <a:pt x="107" y="32"/>
                    </a:lnTo>
                    <a:lnTo>
                      <a:pt x="91" y="23"/>
                    </a:lnTo>
                    <a:lnTo>
                      <a:pt x="59" y="23"/>
                    </a:lnTo>
                    <a:lnTo>
                      <a:pt x="38" y="4"/>
                    </a:lnTo>
                    <a:lnTo>
                      <a:pt x="27" y="0"/>
                    </a:lnTo>
                    <a:lnTo>
                      <a:pt x="0" y="4"/>
                    </a:lnTo>
                    <a:lnTo>
                      <a:pt x="0" y="51"/>
                    </a:lnTo>
                    <a:lnTo>
                      <a:pt x="6" y="51"/>
                    </a:lnTo>
                    <a:lnTo>
                      <a:pt x="6" y="46"/>
                    </a:lnTo>
                    <a:lnTo>
                      <a:pt x="22" y="37"/>
                    </a:lnTo>
                    <a:lnTo>
                      <a:pt x="27" y="37"/>
                    </a:lnTo>
                    <a:lnTo>
                      <a:pt x="22" y="32"/>
                    </a:lnTo>
                    <a:lnTo>
                      <a:pt x="27" y="32"/>
                    </a:lnTo>
                    <a:lnTo>
                      <a:pt x="38" y="37"/>
                    </a:lnTo>
                    <a:lnTo>
                      <a:pt x="38" y="51"/>
                    </a:lnTo>
                    <a:lnTo>
                      <a:pt x="59" y="51"/>
                    </a:lnTo>
                    <a:lnTo>
                      <a:pt x="64" y="69"/>
                    </a:lnTo>
                    <a:lnTo>
                      <a:pt x="96" y="84"/>
                    </a:lnTo>
                    <a:lnTo>
                      <a:pt x="112" y="93"/>
                    </a:lnTo>
                    <a:lnTo>
                      <a:pt x="107" y="102"/>
                    </a:lnTo>
                    <a:close/>
                  </a:path>
                </a:pathLst>
              </a:custGeom>
              <a:grpFill/>
              <a:ln w="9525">
                <a:solidFill>
                  <a:schemeClr val="bg1"/>
                </a:solidFill>
                <a:round/>
                <a:headEnd/>
                <a:tailEnd/>
              </a:ln>
            </p:spPr>
            <p:txBody>
              <a:bodyPr/>
              <a:lstStyle/>
              <a:p>
                <a:endParaRPr lang="it-IT"/>
              </a:p>
            </p:txBody>
          </p:sp>
          <p:sp>
            <p:nvSpPr>
              <p:cNvPr id="6592" name="Freeform 1776"/>
              <p:cNvSpPr>
                <a:spLocks/>
              </p:cNvSpPr>
              <p:nvPr/>
            </p:nvSpPr>
            <p:spPr bwMode="auto">
              <a:xfrm>
                <a:off x="3564" y="2066"/>
                <a:ext cx="176" cy="102"/>
              </a:xfrm>
              <a:custGeom>
                <a:avLst/>
                <a:gdLst/>
                <a:ahLst/>
                <a:cxnLst>
                  <a:cxn ang="0">
                    <a:pos x="107" y="102"/>
                  </a:cxn>
                  <a:cxn ang="0">
                    <a:pos x="117" y="102"/>
                  </a:cxn>
                  <a:cxn ang="0">
                    <a:pos x="123" y="93"/>
                  </a:cxn>
                  <a:cxn ang="0">
                    <a:pos x="123" y="79"/>
                  </a:cxn>
                  <a:cxn ang="0">
                    <a:pos x="117" y="74"/>
                  </a:cxn>
                  <a:cxn ang="0">
                    <a:pos x="128" y="74"/>
                  </a:cxn>
                  <a:cxn ang="0">
                    <a:pos x="134" y="60"/>
                  </a:cxn>
                  <a:cxn ang="0">
                    <a:pos x="134" y="56"/>
                  </a:cxn>
                  <a:cxn ang="0">
                    <a:pos x="149" y="56"/>
                  </a:cxn>
                  <a:cxn ang="0">
                    <a:pos x="149" y="60"/>
                  </a:cxn>
                  <a:cxn ang="0">
                    <a:pos x="160" y="60"/>
                  </a:cxn>
                  <a:cxn ang="0">
                    <a:pos x="176" y="56"/>
                  </a:cxn>
                  <a:cxn ang="0">
                    <a:pos x="160" y="51"/>
                  </a:cxn>
                  <a:cxn ang="0">
                    <a:pos x="154" y="51"/>
                  </a:cxn>
                  <a:cxn ang="0">
                    <a:pos x="144" y="51"/>
                  </a:cxn>
                  <a:cxn ang="0">
                    <a:pos x="154" y="37"/>
                  </a:cxn>
                  <a:cxn ang="0">
                    <a:pos x="149" y="37"/>
                  </a:cxn>
                  <a:cxn ang="0">
                    <a:pos x="128" y="56"/>
                  </a:cxn>
                  <a:cxn ang="0">
                    <a:pos x="123" y="51"/>
                  </a:cxn>
                  <a:cxn ang="0">
                    <a:pos x="112" y="51"/>
                  </a:cxn>
                  <a:cxn ang="0">
                    <a:pos x="112" y="46"/>
                  </a:cxn>
                  <a:cxn ang="0">
                    <a:pos x="107" y="46"/>
                  </a:cxn>
                  <a:cxn ang="0">
                    <a:pos x="107" y="32"/>
                  </a:cxn>
                  <a:cxn ang="0">
                    <a:pos x="91" y="23"/>
                  </a:cxn>
                  <a:cxn ang="0">
                    <a:pos x="59" y="23"/>
                  </a:cxn>
                  <a:cxn ang="0">
                    <a:pos x="38" y="4"/>
                  </a:cxn>
                  <a:cxn ang="0">
                    <a:pos x="27" y="0"/>
                  </a:cxn>
                  <a:cxn ang="0">
                    <a:pos x="0" y="4"/>
                  </a:cxn>
                  <a:cxn ang="0">
                    <a:pos x="0" y="51"/>
                  </a:cxn>
                  <a:cxn ang="0">
                    <a:pos x="6" y="51"/>
                  </a:cxn>
                  <a:cxn ang="0">
                    <a:pos x="6" y="46"/>
                  </a:cxn>
                  <a:cxn ang="0">
                    <a:pos x="22" y="37"/>
                  </a:cxn>
                  <a:cxn ang="0">
                    <a:pos x="27" y="37"/>
                  </a:cxn>
                  <a:cxn ang="0">
                    <a:pos x="22" y="32"/>
                  </a:cxn>
                  <a:cxn ang="0">
                    <a:pos x="27" y="32"/>
                  </a:cxn>
                  <a:cxn ang="0">
                    <a:pos x="38" y="37"/>
                  </a:cxn>
                  <a:cxn ang="0">
                    <a:pos x="38" y="51"/>
                  </a:cxn>
                  <a:cxn ang="0">
                    <a:pos x="59" y="51"/>
                  </a:cxn>
                  <a:cxn ang="0">
                    <a:pos x="64" y="69"/>
                  </a:cxn>
                  <a:cxn ang="0">
                    <a:pos x="96" y="84"/>
                  </a:cxn>
                  <a:cxn ang="0">
                    <a:pos x="112" y="93"/>
                  </a:cxn>
                  <a:cxn ang="0">
                    <a:pos x="107" y="102"/>
                  </a:cxn>
                </a:cxnLst>
                <a:rect l="0" t="0" r="r" b="b"/>
                <a:pathLst>
                  <a:path w="176" h="102">
                    <a:moveTo>
                      <a:pt x="107" y="102"/>
                    </a:moveTo>
                    <a:lnTo>
                      <a:pt x="117" y="102"/>
                    </a:lnTo>
                    <a:lnTo>
                      <a:pt x="123" y="93"/>
                    </a:lnTo>
                    <a:lnTo>
                      <a:pt x="123" y="79"/>
                    </a:lnTo>
                    <a:lnTo>
                      <a:pt x="117" y="74"/>
                    </a:lnTo>
                    <a:lnTo>
                      <a:pt x="128" y="74"/>
                    </a:lnTo>
                    <a:lnTo>
                      <a:pt x="134" y="60"/>
                    </a:lnTo>
                    <a:lnTo>
                      <a:pt x="134" y="56"/>
                    </a:lnTo>
                    <a:lnTo>
                      <a:pt x="149" y="56"/>
                    </a:lnTo>
                    <a:lnTo>
                      <a:pt x="149" y="60"/>
                    </a:lnTo>
                    <a:lnTo>
                      <a:pt x="160" y="60"/>
                    </a:lnTo>
                    <a:lnTo>
                      <a:pt x="176" y="56"/>
                    </a:lnTo>
                    <a:lnTo>
                      <a:pt x="160" y="51"/>
                    </a:lnTo>
                    <a:lnTo>
                      <a:pt x="154" y="51"/>
                    </a:lnTo>
                    <a:lnTo>
                      <a:pt x="144" y="51"/>
                    </a:lnTo>
                    <a:lnTo>
                      <a:pt x="154" y="37"/>
                    </a:lnTo>
                    <a:lnTo>
                      <a:pt x="149" y="37"/>
                    </a:lnTo>
                    <a:lnTo>
                      <a:pt x="128" y="56"/>
                    </a:lnTo>
                    <a:lnTo>
                      <a:pt x="123" y="51"/>
                    </a:lnTo>
                    <a:lnTo>
                      <a:pt x="112" y="51"/>
                    </a:lnTo>
                    <a:lnTo>
                      <a:pt x="112" y="46"/>
                    </a:lnTo>
                    <a:lnTo>
                      <a:pt x="107" y="46"/>
                    </a:lnTo>
                    <a:lnTo>
                      <a:pt x="107" y="32"/>
                    </a:lnTo>
                    <a:lnTo>
                      <a:pt x="91" y="23"/>
                    </a:lnTo>
                    <a:lnTo>
                      <a:pt x="59" y="23"/>
                    </a:lnTo>
                    <a:lnTo>
                      <a:pt x="38" y="4"/>
                    </a:lnTo>
                    <a:lnTo>
                      <a:pt x="27" y="0"/>
                    </a:lnTo>
                    <a:lnTo>
                      <a:pt x="0" y="4"/>
                    </a:lnTo>
                    <a:lnTo>
                      <a:pt x="0" y="51"/>
                    </a:lnTo>
                    <a:lnTo>
                      <a:pt x="6" y="51"/>
                    </a:lnTo>
                    <a:lnTo>
                      <a:pt x="6" y="46"/>
                    </a:lnTo>
                    <a:lnTo>
                      <a:pt x="22" y="37"/>
                    </a:lnTo>
                    <a:lnTo>
                      <a:pt x="27" y="37"/>
                    </a:lnTo>
                    <a:lnTo>
                      <a:pt x="22" y="32"/>
                    </a:lnTo>
                    <a:lnTo>
                      <a:pt x="27" y="32"/>
                    </a:lnTo>
                    <a:lnTo>
                      <a:pt x="38" y="37"/>
                    </a:lnTo>
                    <a:lnTo>
                      <a:pt x="38" y="51"/>
                    </a:lnTo>
                    <a:lnTo>
                      <a:pt x="59" y="51"/>
                    </a:lnTo>
                    <a:lnTo>
                      <a:pt x="64" y="69"/>
                    </a:lnTo>
                    <a:lnTo>
                      <a:pt x="96" y="84"/>
                    </a:lnTo>
                    <a:lnTo>
                      <a:pt x="112" y="93"/>
                    </a:lnTo>
                    <a:lnTo>
                      <a:pt x="107" y="102"/>
                    </a:lnTo>
                  </a:path>
                </a:pathLst>
              </a:custGeom>
              <a:grpFill/>
              <a:ln w="4763" cap="rnd">
                <a:solidFill>
                  <a:schemeClr val="bg1"/>
                </a:solidFill>
                <a:prstDash val="solid"/>
                <a:round/>
                <a:headEnd/>
                <a:tailEnd/>
              </a:ln>
            </p:spPr>
            <p:txBody>
              <a:bodyPr/>
              <a:lstStyle/>
              <a:p>
                <a:endParaRPr lang="it-IT"/>
              </a:p>
            </p:txBody>
          </p:sp>
        </p:grpSp>
        <p:sp>
          <p:nvSpPr>
            <p:cNvPr id="4624" name="Freeform 1778"/>
            <p:cNvSpPr>
              <a:spLocks/>
            </p:cNvSpPr>
            <p:nvPr/>
          </p:nvSpPr>
          <p:spPr bwMode="auto">
            <a:xfrm>
              <a:off x="5527514" y="4488754"/>
              <a:ext cx="692762" cy="295674"/>
            </a:xfrm>
            <a:custGeom>
              <a:avLst/>
              <a:gdLst/>
              <a:ahLst/>
              <a:cxnLst>
                <a:cxn ang="0">
                  <a:pos x="393" y="102"/>
                </a:cxn>
                <a:cxn ang="0">
                  <a:pos x="382" y="121"/>
                </a:cxn>
                <a:cxn ang="0">
                  <a:pos x="355" y="145"/>
                </a:cxn>
                <a:cxn ang="0">
                  <a:pos x="339" y="150"/>
                </a:cxn>
                <a:cxn ang="0">
                  <a:pos x="339" y="178"/>
                </a:cxn>
                <a:cxn ang="0">
                  <a:pos x="286" y="173"/>
                </a:cxn>
                <a:cxn ang="0">
                  <a:pos x="270" y="173"/>
                </a:cxn>
                <a:cxn ang="0">
                  <a:pos x="249" y="173"/>
                </a:cxn>
                <a:cxn ang="0">
                  <a:pos x="223" y="197"/>
                </a:cxn>
                <a:cxn ang="0">
                  <a:pos x="207" y="192"/>
                </a:cxn>
                <a:cxn ang="0">
                  <a:pos x="201" y="187"/>
                </a:cxn>
                <a:cxn ang="0">
                  <a:pos x="185" y="164"/>
                </a:cxn>
                <a:cxn ang="0">
                  <a:pos x="132" y="145"/>
                </a:cxn>
                <a:cxn ang="0">
                  <a:pos x="95" y="145"/>
                </a:cxn>
                <a:cxn ang="0">
                  <a:pos x="90" y="192"/>
                </a:cxn>
                <a:cxn ang="0">
                  <a:pos x="58" y="187"/>
                </a:cxn>
                <a:cxn ang="0">
                  <a:pos x="52" y="173"/>
                </a:cxn>
                <a:cxn ang="0">
                  <a:pos x="37" y="159"/>
                </a:cxn>
                <a:cxn ang="0">
                  <a:pos x="47" y="150"/>
                </a:cxn>
                <a:cxn ang="0">
                  <a:pos x="79" y="145"/>
                </a:cxn>
                <a:cxn ang="0">
                  <a:pos x="58" y="121"/>
                </a:cxn>
                <a:cxn ang="0">
                  <a:pos x="27" y="126"/>
                </a:cxn>
                <a:cxn ang="0">
                  <a:pos x="27" y="121"/>
                </a:cxn>
                <a:cxn ang="0">
                  <a:pos x="5" y="112"/>
                </a:cxn>
                <a:cxn ang="0">
                  <a:pos x="5" y="70"/>
                </a:cxn>
                <a:cxn ang="0">
                  <a:pos x="27" y="84"/>
                </a:cxn>
                <a:cxn ang="0">
                  <a:pos x="37" y="51"/>
                </a:cxn>
                <a:cxn ang="0">
                  <a:pos x="58" y="51"/>
                </a:cxn>
                <a:cxn ang="0">
                  <a:pos x="90" y="70"/>
                </a:cxn>
                <a:cxn ang="0">
                  <a:pos x="116" y="65"/>
                </a:cxn>
                <a:cxn ang="0">
                  <a:pos x="148" y="70"/>
                </a:cxn>
                <a:cxn ang="0">
                  <a:pos x="132" y="51"/>
                </a:cxn>
                <a:cxn ang="0">
                  <a:pos x="143" y="42"/>
                </a:cxn>
                <a:cxn ang="0">
                  <a:pos x="148" y="18"/>
                </a:cxn>
                <a:cxn ang="0">
                  <a:pos x="217" y="9"/>
                </a:cxn>
                <a:cxn ang="0">
                  <a:pos x="223" y="0"/>
                </a:cxn>
                <a:cxn ang="0">
                  <a:pos x="249" y="14"/>
                </a:cxn>
                <a:cxn ang="0">
                  <a:pos x="254" y="18"/>
                </a:cxn>
                <a:cxn ang="0">
                  <a:pos x="270" y="33"/>
                </a:cxn>
                <a:cxn ang="0">
                  <a:pos x="292" y="18"/>
                </a:cxn>
                <a:cxn ang="0">
                  <a:pos x="313" y="33"/>
                </a:cxn>
                <a:cxn ang="0">
                  <a:pos x="344" y="61"/>
                </a:cxn>
                <a:cxn ang="0">
                  <a:pos x="371" y="65"/>
                </a:cxn>
                <a:cxn ang="0">
                  <a:pos x="403" y="89"/>
                </a:cxn>
                <a:cxn ang="0">
                  <a:pos x="413" y="93"/>
                </a:cxn>
              </a:cxnLst>
              <a:rect l="0" t="0" r="r" b="b"/>
              <a:pathLst>
                <a:path w="413" h="197">
                  <a:moveTo>
                    <a:pt x="403" y="98"/>
                  </a:moveTo>
                  <a:lnTo>
                    <a:pt x="393" y="102"/>
                  </a:lnTo>
                  <a:lnTo>
                    <a:pt x="387" y="121"/>
                  </a:lnTo>
                  <a:lnTo>
                    <a:pt x="382" y="121"/>
                  </a:lnTo>
                  <a:lnTo>
                    <a:pt x="360" y="121"/>
                  </a:lnTo>
                  <a:lnTo>
                    <a:pt x="355" y="145"/>
                  </a:lnTo>
                  <a:lnTo>
                    <a:pt x="339" y="145"/>
                  </a:lnTo>
                  <a:lnTo>
                    <a:pt x="339" y="150"/>
                  </a:lnTo>
                  <a:lnTo>
                    <a:pt x="344" y="173"/>
                  </a:lnTo>
                  <a:lnTo>
                    <a:pt x="339" y="178"/>
                  </a:lnTo>
                  <a:lnTo>
                    <a:pt x="323" y="173"/>
                  </a:lnTo>
                  <a:lnTo>
                    <a:pt x="286" y="173"/>
                  </a:lnTo>
                  <a:lnTo>
                    <a:pt x="275" y="169"/>
                  </a:lnTo>
                  <a:lnTo>
                    <a:pt x="270" y="173"/>
                  </a:lnTo>
                  <a:lnTo>
                    <a:pt x="270" y="178"/>
                  </a:lnTo>
                  <a:lnTo>
                    <a:pt x="249" y="173"/>
                  </a:lnTo>
                  <a:lnTo>
                    <a:pt x="243" y="178"/>
                  </a:lnTo>
                  <a:lnTo>
                    <a:pt x="223" y="197"/>
                  </a:lnTo>
                  <a:lnTo>
                    <a:pt x="217" y="192"/>
                  </a:lnTo>
                  <a:lnTo>
                    <a:pt x="207" y="192"/>
                  </a:lnTo>
                  <a:lnTo>
                    <a:pt x="207" y="187"/>
                  </a:lnTo>
                  <a:lnTo>
                    <a:pt x="201" y="187"/>
                  </a:lnTo>
                  <a:lnTo>
                    <a:pt x="201" y="173"/>
                  </a:lnTo>
                  <a:lnTo>
                    <a:pt x="185" y="164"/>
                  </a:lnTo>
                  <a:lnTo>
                    <a:pt x="154" y="164"/>
                  </a:lnTo>
                  <a:lnTo>
                    <a:pt x="132" y="145"/>
                  </a:lnTo>
                  <a:lnTo>
                    <a:pt x="122" y="141"/>
                  </a:lnTo>
                  <a:lnTo>
                    <a:pt x="95" y="145"/>
                  </a:lnTo>
                  <a:lnTo>
                    <a:pt x="95" y="192"/>
                  </a:lnTo>
                  <a:lnTo>
                    <a:pt x="90" y="192"/>
                  </a:lnTo>
                  <a:lnTo>
                    <a:pt x="79" y="178"/>
                  </a:lnTo>
                  <a:lnTo>
                    <a:pt x="58" y="187"/>
                  </a:lnTo>
                  <a:lnTo>
                    <a:pt x="58" y="173"/>
                  </a:lnTo>
                  <a:lnTo>
                    <a:pt x="52" y="173"/>
                  </a:lnTo>
                  <a:lnTo>
                    <a:pt x="47" y="159"/>
                  </a:lnTo>
                  <a:lnTo>
                    <a:pt x="37" y="159"/>
                  </a:lnTo>
                  <a:lnTo>
                    <a:pt x="52" y="159"/>
                  </a:lnTo>
                  <a:lnTo>
                    <a:pt x="47" y="150"/>
                  </a:lnTo>
                  <a:lnTo>
                    <a:pt x="52" y="145"/>
                  </a:lnTo>
                  <a:lnTo>
                    <a:pt x="79" y="145"/>
                  </a:lnTo>
                  <a:lnTo>
                    <a:pt x="69" y="126"/>
                  </a:lnTo>
                  <a:lnTo>
                    <a:pt x="58" y="121"/>
                  </a:lnTo>
                  <a:lnTo>
                    <a:pt x="47" y="117"/>
                  </a:lnTo>
                  <a:lnTo>
                    <a:pt x="27" y="126"/>
                  </a:lnTo>
                  <a:lnTo>
                    <a:pt x="21" y="126"/>
                  </a:lnTo>
                  <a:lnTo>
                    <a:pt x="27" y="121"/>
                  </a:lnTo>
                  <a:lnTo>
                    <a:pt x="21" y="112"/>
                  </a:lnTo>
                  <a:lnTo>
                    <a:pt x="5" y="112"/>
                  </a:lnTo>
                  <a:lnTo>
                    <a:pt x="0" y="98"/>
                  </a:lnTo>
                  <a:lnTo>
                    <a:pt x="5" y="70"/>
                  </a:lnTo>
                  <a:lnTo>
                    <a:pt x="21" y="84"/>
                  </a:lnTo>
                  <a:lnTo>
                    <a:pt x="27" y="84"/>
                  </a:lnTo>
                  <a:lnTo>
                    <a:pt x="21" y="70"/>
                  </a:lnTo>
                  <a:lnTo>
                    <a:pt x="37" y="51"/>
                  </a:lnTo>
                  <a:lnTo>
                    <a:pt x="52" y="61"/>
                  </a:lnTo>
                  <a:lnTo>
                    <a:pt x="58" y="51"/>
                  </a:lnTo>
                  <a:lnTo>
                    <a:pt x="69" y="61"/>
                  </a:lnTo>
                  <a:lnTo>
                    <a:pt x="90" y="70"/>
                  </a:lnTo>
                  <a:lnTo>
                    <a:pt x="101" y="65"/>
                  </a:lnTo>
                  <a:lnTo>
                    <a:pt x="116" y="65"/>
                  </a:lnTo>
                  <a:lnTo>
                    <a:pt x="122" y="70"/>
                  </a:lnTo>
                  <a:lnTo>
                    <a:pt x="148" y="70"/>
                  </a:lnTo>
                  <a:lnTo>
                    <a:pt x="154" y="61"/>
                  </a:lnTo>
                  <a:lnTo>
                    <a:pt x="132" y="51"/>
                  </a:lnTo>
                  <a:lnTo>
                    <a:pt x="148" y="46"/>
                  </a:lnTo>
                  <a:lnTo>
                    <a:pt x="143" y="42"/>
                  </a:lnTo>
                  <a:lnTo>
                    <a:pt x="148" y="37"/>
                  </a:lnTo>
                  <a:lnTo>
                    <a:pt x="148" y="18"/>
                  </a:lnTo>
                  <a:lnTo>
                    <a:pt x="159" y="23"/>
                  </a:lnTo>
                  <a:lnTo>
                    <a:pt x="217" y="9"/>
                  </a:lnTo>
                  <a:lnTo>
                    <a:pt x="217" y="0"/>
                  </a:lnTo>
                  <a:lnTo>
                    <a:pt x="223" y="0"/>
                  </a:lnTo>
                  <a:lnTo>
                    <a:pt x="243" y="0"/>
                  </a:lnTo>
                  <a:lnTo>
                    <a:pt x="249" y="14"/>
                  </a:lnTo>
                  <a:lnTo>
                    <a:pt x="249" y="18"/>
                  </a:lnTo>
                  <a:lnTo>
                    <a:pt x="254" y="18"/>
                  </a:lnTo>
                  <a:lnTo>
                    <a:pt x="270" y="23"/>
                  </a:lnTo>
                  <a:lnTo>
                    <a:pt x="270" y="33"/>
                  </a:lnTo>
                  <a:lnTo>
                    <a:pt x="281" y="33"/>
                  </a:lnTo>
                  <a:lnTo>
                    <a:pt x="292" y="18"/>
                  </a:lnTo>
                  <a:lnTo>
                    <a:pt x="308" y="14"/>
                  </a:lnTo>
                  <a:lnTo>
                    <a:pt x="313" y="33"/>
                  </a:lnTo>
                  <a:lnTo>
                    <a:pt x="339" y="70"/>
                  </a:lnTo>
                  <a:lnTo>
                    <a:pt x="344" y="61"/>
                  </a:lnTo>
                  <a:lnTo>
                    <a:pt x="350" y="70"/>
                  </a:lnTo>
                  <a:lnTo>
                    <a:pt x="371" y="65"/>
                  </a:lnTo>
                  <a:lnTo>
                    <a:pt x="387" y="84"/>
                  </a:lnTo>
                  <a:lnTo>
                    <a:pt x="403" y="89"/>
                  </a:lnTo>
                  <a:lnTo>
                    <a:pt x="403" y="84"/>
                  </a:lnTo>
                  <a:lnTo>
                    <a:pt x="413" y="93"/>
                  </a:lnTo>
                  <a:lnTo>
                    <a:pt x="403" y="98"/>
                  </a:lnTo>
                  <a:close/>
                </a:path>
              </a:pathLst>
            </a:custGeom>
            <a:solidFill>
              <a:srgbClr val="000066"/>
            </a:solidFill>
            <a:ln w="9525">
              <a:solidFill>
                <a:schemeClr val="bg1"/>
              </a:solidFill>
              <a:round/>
              <a:headEnd/>
              <a:tailEnd/>
            </a:ln>
          </p:spPr>
          <p:txBody>
            <a:bodyPr/>
            <a:lstStyle/>
            <a:p>
              <a:endParaRPr lang="it-IT"/>
            </a:p>
          </p:txBody>
        </p:sp>
        <p:grpSp>
          <p:nvGrpSpPr>
            <p:cNvPr id="4802" name="Group 1786"/>
            <p:cNvGrpSpPr>
              <a:grpSpLocks/>
            </p:cNvGrpSpPr>
            <p:nvPr/>
          </p:nvGrpSpPr>
          <p:grpSpPr bwMode="auto">
            <a:xfrm>
              <a:off x="5150101" y="4940519"/>
              <a:ext cx="197932" cy="153089"/>
              <a:chOff x="3245" y="2226"/>
              <a:chExt cx="118" cy="102"/>
            </a:xfrm>
            <a:solidFill>
              <a:schemeClr val="bg1">
                <a:lumMod val="75000"/>
              </a:schemeClr>
            </a:solidFill>
          </p:grpSpPr>
          <p:sp>
            <p:nvSpPr>
              <p:cNvPr id="6589" name="Freeform 1784"/>
              <p:cNvSpPr>
                <a:spLocks/>
              </p:cNvSpPr>
              <p:nvPr/>
            </p:nvSpPr>
            <p:spPr bwMode="auto">
              <a:xfrm>
                <a:off x="3245" y="2226"/>
                <a:ext cx="118" cy="102"/>
              </a:xfrm>
              <a:custGeom>
                <a:avLst/>
                <a:gdLst/>
                <a:ahLst/>
                <a:cxnLst>
                  <a:cxn ang="0">
                    <a:pos x="118" y="93"/>
                  </a:cxn>
                  <a:cxn ang="0">
                    <a:pos x="97" y="102"/>
                  </a:cxn>
                  <a:cxn ang="0">
                    <a:pos x="91" y="98"/>
                  </a:cxn>
                  <a:cxn ang="0">
                    <a:pos x="5" y="98"/>
                  </a:cxn>
                  <a:cxn ang="0">
                    <a:pos x="5" y="32"/>
                  </a:cxn>
                  <a:cxn ang="0">
                    <a:pos x="0" y="22"/>
                  </a:cxn>
                  <a:cxn ang="0">
                    <a:pos x="5" y="0"/>
                  </a:cxn>
                  <a:cxn ang="0">
                    <a:pos x="5" y="9"/>
                  </a:cxn>
                  <a:cxn ang="0">
                    <a:pos x="27" y="9"/>
                  </a:cxn>
                  <a:cxn ang="0">
                    <a:pos x="43" y="13"/>
                  </a:cxn>
                  <a:cxn ang="0">
                    <a:pos x="70" y="9"/>
                  </a:cxn>
                  <a:cxn ang="0">
                    <a:pos x="75" y="9"/>
                  </a:cxn>
                  <a:cxn ang="0">
                    <a:pos x="75" y="13"/>
                  </a:cxn>
                  <a:cxn ang="0">
                    <a:pos x="86" y="9"/>
                  </a:cxn>
                  <a:cxn ang="0">
                    <a:pos x="86" y="13"/>
                  </a:cxn>
                  <a:cxn ang="0">
                    <a:pos x="97" y="9"/>
                  </a:cxn>
                  <a:cxn ang="0">
                    <a:pos x="102" y="28"/>
                  </a:cxn>
                  <a:cxn ang="0">
                    <a:pos x="97" y="46"/>
                  </a:cxn>
                  <a:cxn ang="0">
                    <a:pos x="91" y="32"/>
                  </a:cxn>
                  <a:cxn ang="0">
                    <a:pos x="86" y="18"/>
                  </a:cxn>
                  <a:cxn ang="0">
                    <a:pos x="86" y="22"/>
                  </a:cxn>
                  <a:cxn ang="0">
                    <a:pos x="86" y="28"/>
                  </a:cxn>
                  <a:cxn ang="0">
                    <a:pos x="118" y="93"/>
                  </a:cxn>
                </a:cxnLst>
                <a:rect l="0" t="0" r="r" b="b"/>
                <a:pathLst>
                  <a:path w="118" h="102">
                    <a:moveTo>
                      <a:pt x="118" y="93"/>
                    </a:moveTo>
                    <a:lnTo>
                      <a:pt x="97" y="102"/>
                    </a:lnTo>
                    <a:lnTo>
                      <a:pt x="91" y="98"/>
                    </a:lnTo>
                    <a:lnTo>
                      <a:pt x="5" y="98"/>
                    </a:lnTo>
                    <a:lnTo>
                      <a:pt x="5" y="32"/>
                    </a:lnTo>
                    <a:lnTo>
                      <a:pt x="0" y="22"/>
                    </a:lnTo>
                    <a:lnTo>
                      <a:pt x="5" y="0"/>
                    </a:lnTo>
                    <a:lnTo>
                      <a:pt x="5" y="9"/>
                    </a:lnTo>
                    <a:lnTo>
                      <a:pt x="27" y="9"/>
                    </a:lnTo>
                    <a:lnTo>
                      <a:pt x="43" y="13"/>
                    </a:lnTo>
                    <a:lnTo>
                      <a:pt x="70" y="9"/>
                    </a:lnTo>
                    <a:lnTo>
                      <a:pt x="75" y="9"/>
                    </a:lnTo>
                    <a:lnTo>
                      <a:pt x="75" y="13"/>
                    </a:lnTo>
                    <a:lnTo>
                      <a:pt x="86" y="9"/>
                    </a:lnTo>
                    <a:lnTo>
                      <a:pt x="86" y="13"/>
                    </a:lnTo>
                    <a:lnTo>
                      <a:pt x="97" y="9"/>
                    </a:lnTo>
                    <a:lnTo>
                      <a:pt x="102" y="28"/>
                    </a:lnTo>
                    <a:lnTo>
                      <a:pt x="97" y="46"/>
                    </a:lnTo>
                    <a:lnTo>
                      <a:pt x="91" y="32"/>
                    </a:lnTo>
                    <a:lnTo>
                      <a:pt x="86" y="18"/>
                    </a:lnTo>
                    <a:lnTo>
                      <a:pt x="86" y="22"/>
                    </a:lnTo>
                    <a:lnTo>
                      <a:pt x="86" y="28"/>
                    </a:lnTo>
                    <a:lnTo>
                      <a:pt x="118" y="93"/>
                    </a:lnTo>
                    <a:close/>
                  </a:path>
                </a:pathLst>
              </a:custGeom>
              <a:grpFill/>
              <a:ln w="9525">
                <a:solidFill>
                  <a:schemeClr val="bg1"/>
                </a:solidFill>
                <a:round/>
                <a:headEnd/>
                <a:tailEnd/>
              </a:ln>
            </p:spPr>
            <p:txBody>
              <a:bodyPr/>
              <a:lstStyle/>
              <a:p>
                <a:endParaRPr lang="it-IT"/>
              </a:p>
            </p:txBody>
          </p:sp>
          <p:sp>
            <p:nvSpPr>
              <p:cNvPr id="6590" name="Freeform 1785"/>
              <p:cNvSpPr>
                <a:spLocks/>
              </p:cNvSpPr>
              <p:nvPr/>
            </p:nvSpPr>
            <p:spPr bwMode="auto">
              <a:xfrm>
                <a:off x="3245" y="2226"/>
                <a:ext cx="118" cy="102"/>
              </a:xfrm>
              <a:custGeom>
                <a:avLst/>
                <a:gdLst/>
                <a:ahLst/>
                <a:cxnLst>
                  <a:cxn ang="0">
                    <a:pos x="118" y="93"/>
                  </a:cxn>
                  <a:cxn ang="0">
                    <a:pos x="97" y="102"/>
                  </a:cxn>
                  <a:cxn ang="0">
                    <a:pos x="91" y="98"/>
                  </a:cxn>
                  <a:cxn ang="0">
                    <a:pos x="5" y="98"/>
                  </a:cxn>
                  <a:cxn ang="0">
                    <a:pos x="5" y="32"/>
                  </a:cxn>
                  <a:cxn ang="0">
                    <a:pos x="0" y="22"/>
                  </a:cxn>
                  <a:cxn ang="0">
                    <a:pos x="5" y="0"/>
                  </a:cxn>
                  <a:cxn ang="0">
                    <a:pos x="5" y="9"/>
                  </a:cxn>
                  <a:cxn ang="0">
                    <a:pos x="27" y="9"/>
                  </a:cxn>
                  <a:cxn ang="0">
                    <a:pos x="43" y="13"/>
                  </a:cxn>
                  <a:cxn ang="0">
                    <a:pos x="70" y="9"/>
                  </a:cxn>
                  <a:cxn ang="0">
                    <a:pos x="75" y="9"/>
                  </a:cxn>
                  <a:cxn ang="0">
                    <a:pos x="75" y="13"/>
                  </a:cxn>
                  <a:cxn ang="0">
                    <a:pos x="86" y="9"/>
                  </a:cxn>
                  <a:cxn ang="0">
                    <a:pos x="86" y="13"/>
                  </a:cxn>
                  <a:cxn ang="0">
                    <a:pos x="97" y="9"/>
                  </a:cxn>
                  <a:cxn ang="0">
                    <a:pos x="102" y="28"/>
                  </a:cxn>
                  <a:cxn ang="0">
                    <a:pos x="97" y="46"/>
                  </a:cxn>
                  <a:cxn ang="0">
                    <a:pos x="91" y="32"/>
                  </a:cxn>
                  <a:cxn ang="0">
                    <a:pos x="86" y="18"/>
                  </a:cxn>
                  <a:cxn ang="0">
                    <a:pos x="86" y="22"/>
                  </a:cxn>
                  <a:cxn ang="0">
                    <a:pos x="86" y="28"/>
                  </a:cxn>
                  <a:cxn ang="0">
                    <a:pos x="118" y="93"/>
                  </a:cxn>
                </a:cxnLst>
                <a:rect l="0" t="0" r="r" b="b"/>
                <a:pathLst>
                  <a:path w="118" h="102">
                    <a:moveTo>
                      <a:pt x="118" y="93"/>
                    </a:moveTo>
                    <a:lnTo>
                      <a:pt x="97" y="102"/>
                    </a:lnTo>
                    <a:lnTo>
                      <a:pt x="91" y="98"/>
                    </a:lnTo>
                    <a:lnTo>
                      <a:pt x="5" y="98"/>
                    </a:lnTo>
                    <a:lnTo>
                      <a:pt x="5" y="32"/>
                    </a:lnTo>
                    <a:lnTo>
                      <a:pt x="0" y="22"/>
                    </a:lnTo>
                    <a:lnTo>
                      <a:pt x="5" y="0"/>
                    </a:lnTo>
                    <a:lnTo>
                      <a:pt x="5" y="9"/>
                    </a:lnTo>
                    <a:lnTo>
                      <a:pt x="27" y="9"/>
                    </a:lnTo>
                    <a:lnTo>
                      <a:pt x="43" y="13"/>
                    </a:lnTo>
                    <a:lnTo>
                      <a:pt x="70" y="9"/>
                    </a:lnTo>
                    <a:lnTo>
                      <a:pt x="75" y="9"/>
                    </a:lnTo>
                    <a:lnTo>
                      <a:pt x="75" y="13"/>
                    </a:lnTo>
                    <a:lnTo>
                      <a:pt x="86" y="9"/>
                    </a:lnTo>
                    <a:lnTo>
                      <a:pt x="86" y="13"/>
                    </a:lnTo>
                    <a:lnTo>
                      <a:pt x="97" y="9"/>
                    </a:lnTo>
                    <a:lnTo>
                      <a:pt x="102" y="28"/>
                    </a:lnTo>
                    <a:lnTo>
                      <a:pt x="97" y="46"/>
                    </a:lnTo>
                    <a:lnTo>
                      <a:pt x="91" y="32"/>
                    </a:lnTo>
                    <a:lnTo>
                      <a:pt x="86" y="18"/>
                    </a:lnTo>
                    <a:lnTo>
                      <a:pt x="86" y="22"/>
                    </a:lnTo>
                    <a:lnTo>
                      <a:pt x="86" y="28"/>
                    </a:lnTo>
                    <a:lnTo>
                      <a:pt x="118" y="93"/>
                    </a:lnTo>
                    <a:close/>
                  </a:path>
                </a:pathLst>
              </a:custGeom>
              <a:grpFill/>
              <a:ln w="4763" cap="rnd">
                <a:solidFill>
                  <a:schemeClr val="bg1"/>
                </a:solidFill>
                <a:prstDash val="solid"/>
                <a:round/>
                <a:headEnd/>
                <a:tailEnd/>
              </a:ln>
            </p:spPr>
            <p:txBody>
              <a:bodyPr/>
              <a:lstStyle/>
              <a:p>
                <a:endParaRPr lang="it-IT"/>
              </a:p>
            </p:txBody>
          </p:sp>
        </p:grpSp>
        <p:grpSp>
          <p:nvGrpSpPr>
            <p:cNvPr id="4803" name="Group 1789"/>
            <p:cNvGrpSpPr>
              <a:grpSpLocks/>
            </p:cNvGrpSpPr>
            <p:nvPr/>
          </p:nvGrpSpPr>
          <p:grpSpPr bwMode="auto">
            <a:xfrm>
              <a:off x="5150101" y="4940519"/>
              <a:ext cx="197932" cy="153089"/>
              <a:chOff x="3245" y="2226"/>
              <a:chExt cx="118" cy="102"/>
            </a:xfrm>
            <a:solidFill>
              <a:schemeClr val="bg1">
                <a:lumMod val="75000"/>
              </a:schemeClr>
            </a:solidFill>
          </p:grpSpPr>
          <p:sp>
            <p:nvSpPr>
              <p:cNvPr id="6587" name="Freeform 1787"/>
              <p:cNvSpPr>
                <a:spLocks/>
              </p:cNvSpPr>
              <p:nvPr/>
            </p:nvSpPr>
            <p:spPr bwMode="auto">
              <a:xfrm>
                <a:off x="3245" y="2226"/>
                <a:ext cx="118" cy="102"/>
              </a:xfrm>
              <a:custGeom>
                <a:avLst/>
                <a:gdLst/>
                <a:ahLst/>
                <a:cxnLst>
                  <a:cxn ang="0">
                    <a:pos x="118" y="93"/>
                  </a:cxn>
                  <a:cxn ang="0">
                    <a:pos x="97" y="102"/>
                  </a:cxn>
                  <a:cxn ang="0">
                    <a:pos x="91" y="98"/>
                  </a:cxn>
                  <a:cxn ang="0">
                    <a:pos x="5" y="98"/>
                  </a:cxn>
                  <a:cxn ang="0">
                    <a:pos x="5" y="32"/>
                  </a:cxn>
                  <a:cxn ang="0">
                    <a:pos x="0" y="22"/>
                  </a:cxn>
                  <a:cxn ang="0">
                    <a:pos x="5" y="0"/>
                  </a:cxn>
                  <a:cxn ang="0">
                    <a:pos x="5" y="9"/>
                  </a:cxn>
                  <a:cxn ang="0">
                    <a:pos x="27" y="9"/>
                  </a:cxn>
                  <a:cxn ang="0">
                    <a:pos x="43" y="13"/>
                  </a:cxn>
                  <a:cxn ang="0">
                    <a:pos x="70" y="9"/>
                  </a:cxn>
                  <a:cxn ang="0">
                    <a:pos x="75" y="9"/>
                  </a:cxn>
                  <a:cxn ang="0">
                    <a:pos x="75" y="13"/>
                  </a:cxn>
                  <a:cxn ang="0">
                    <a:pos x="86" y="9"/>
                  </a:cxn>
                  <a:cxn ang="0">
                    <a:pos x="86" y="13"/>
                  </a:cxn>
                  <a:cxn ang="0">
                    <a:pos x="97" y="9"/>
                  </a:cxn>
                  <a:cxn ang="0">
                    <a:pos x="102" y="28"/>
                  </a:cxn>
                  <a:cxn ang="0">
                    <a:pos x="97" y="46"/>
                  </a:cxn>
                  <a:cxn ang="0">
                    <a:pos x="91" y="32"/>
                  </a:cxn>
                  <a:cxn ang="0">
                    <a:pos x="86" y="18"/>
                  </a:cxn>
                  <a:cxn ang="0">
                    <a:pos x="86" y="22"/>
                  </a:cxn>
                  <a:cxn ang="0">
                    <a:pos x="86" y="28"/>
                  </a:cxn>
                  <a:cxn ang="0">
                    <a:pos x="118" y="93"/>
                  </a:cxn>
                </a:cxnLst>
                <a:rect l="0" t="0" r="r" b="b"/>
                <a:pathLst>
                  <a:path w="118" h="102">
                    <a:moveTo>
                      <a:pt x="118" y="93"/>
                    </a:moveTo>
                    <a:lnTo>
                      <a:pt x="97" y="102"/>
                    </a:lnTo>
                    <a:lnTo>
                      <a:pt x="91" y="98"/>
                    </a:lnTo>
                    <a:lnTo>
                      <a:pt x="5" y="98"/>
                    </a:lnTo>
                    <a:lnTo>
                      <a:pt x="5" y="32"/>
                    </a:lnTo>
                    <a:lnTo>
                      <a:pt x="0" y="22"/>
                    </a:lnTo>
                    <a:lnTo>
                      <a:pt x="5" y="0"/>
                    </a:lnTo>
                    <a:lnTo>
                      <a:pt x="5" y="9"/>
                    </a:lnTo>
                    <a:lnTo>
                      <a:pt x="27" y="9"/>
                    </a:lnTo>
                    <a:lnTo>
                      <a:pt x="43" y="13"/>
                    </a:lnTo>
                    <a:lnTo>
                      <a:pt x="70" y="9"/>
                    </a:lnTo>
                    <a:lnTo>
                      <a:pt x="75" y="9"/>
                    </a:lnTo>
                    <a:lnTo>
                      <a:pt x="75" y="13"/>
                    </a:lnTo>
                    <a:lnTo>
                      <a:pt x="86" y="9"/>
                    </a:lnTo>
                    <a:lnTo>
                      <a:pt x="86" y="13"/>
                    </a:lnTo>
                    <a:lnTo>
                      <a:pt x="97" y="9"/>
                    </a:lnTo>
                    <a:lnTo>
                      <a:pt x="102" y="28"/>
                    </a:lnTo>
                    <a:lnTo>
                      <a:pt x="97" y="46"/>
                    </a:lnTo>
                    <a:lnTo>
                      <a:pt x="91" y="32"/>
                    </a:lnTo>
                    <a:lnTo>
                      <a:pt x="86" y="18"/>
                    </a:lnTo>
                    <a:lnTo>
                      <a:pt x="86" y="22"/>
                    </a:lnTo>
                    <a:lnTo>
                      <a:pt x="86" y="28"/>
                    </a:lnTo>
                    <a:lnTo>
                      <a:pt x="118" y="93"/>
                    </a:lnTo>
                    <a:close/>
                  </a:path>
                </a:pathLst>
              </a:custGeom>
              <a:grpFill/>
              <a:ln w="9525">
                <a:solidFill>
                  <a:schemeClr val="bg1"/>
                </a:solidFill>
                <a:round/>
                <a:headEnd/>
                <a:tailEnd/>
              </a:ln>
            </p:spPr>
            <p:txBody>
              <a:bodyPr/>
              <a:lstStyle/>
              <a:p>
                <a:endParaRPr lang="it-IT"/>
              </a:p>
            </p:txBody>
          </p:sp>
          <p:sp>
            <p:nvSpPr>
              <p:cNvPr id="6588" name="Freeform 1788"/>
              <p:cNvSpPr>
                <a:spLocks/>
              </p:cNvSpPr>
              <p:nvPr/>
            </p:nvSpPr>
            <p:spPr bwMode="auto">
              <a:xfrm>
                <a:off x="3245" y="2226"/>
                <a:ext cx="118" cy="102"/>
              </a:xfrm>
              <a:custGeom>
                <a:avLst/>
                <a:gdLst/>
                <a:ahLst/>
                <a:cxnLst>
                  <a:cxn ang="0">
                    <a:pos x="118" y="93"/>
                  </a:cxn>
                  <a:cxn ang="0">
                    <a:pos x="97" y="102"/>
                  </a:cxn>
                  <a:cxn ang="0">
                    <a:pos x="91" y="98"/>
                  </a:cxn>
                  <a:cxn ang="0">
                    <a:pos x="5" y="98"/>
                  </a:cxn>
                  <a:cxn ang="0">
                    <a:pos x="5" y="32"/>
                  </a:cxn>
                  <a:cxn ang="0">
                    <a:pos x="0" y="22"/>
                  </a:cxn>
                  <a:cxn ang="0">
                    <a:pos x="5" y="0"/>
                  </a:cxn>
                  <a:cxn ang="0">
                    <a:pos x="5" y="9"/>
                  </a:cxn>
                  <a:cxn ang="0">
                    <a:pos x="27" y="9"/>
                  </a:cxn>
                  <a:cxn ang="0">
                    <a:pos x="43" y="13"/>
                  </a:cxn>
                  <a:cxn ang="0">
                    <a:pos x="70" y="9"/>
                  </a:cxn>
                  <a:cxn ang="0">
                    <a:pos x="75" y="9"/>
                  </a:cxn>
                  <a:cxn ang="0">
                    <a:pos x="75" y="13"/>
                  </a:cxn>
                  <a:cxn ang="0">
                    <a:pos x="86" y="9"/>
                  </a:cxn>
                  <a:cxn ang="0">
                    <a:pos x="86" y="13"/>
                  </a:cxn>
                  <a:cxn ang="0">
                    <a:pos x="97" y="9"/>
                  </a:cxn>
                  <a:cxn ang="0">
                    <a:pos x="102" y="28"/>
                  </a:cxn>
                  <a:cxn ang="0">
                    <a:pos x="97" y="46"/>
                  </a:cxn>
                  <a:cxn ang="0">
                    <a:pos x="91" y="32"/>
                  </a:cxn>
                  <a:cxn ang="0">
                    <a:pos x="86" y="18"/>
                  </a:cxn>
                  <a:cxn ang="0">
                    <a:pos x="86" y="22"/>
                  </a:cxn>
                  <a:cxn ang="0">
                    <a:pos x="86" y="28"/>
                  </a:cxn>
                  <a:cxn ang="0">
                    <a:pos x="118" y="93"/>
                  </a:cxn>
                </a:cxnLst>
                <a:rect l="0" t="0" r="r" b="b"/>
                <a:pathLst>
                  <a:path w="118" h="102">
                    <a:moveTo>
                      <a:pt x="118" y="93"/>
                    </a:moveTo>
                    <a:lnTo>
                      <a:pt x="97" y="102"/>
                    </a:lnTo>
                    <a:lnTo>
                      <a:pt x="91" y="98"/>
                    </a:lnTo>
                    <a:lnTo>
                      <a:pt x="5" y="98"/>
                    </a:lnTo>
                    <a:lnTo>
                      <a:pt x="5" y="32"/>
                    </a:lnTo>
                    <a:lnTo>
                      <a:pt x="0" y="22"/>
                    </a:lnTo>
                    <a:lnTo>
                      <a:pt x="5" y="0"/>
                    </a:lnTo>
                    <a:lnTo>
                      <a:pt x="5" y="9"/>
                    </a:lnTo>
                    <a:lnTo>
                      <a:pt x="27" y="9"/>
                    </a:lnTo>
                    <a:lnTo>
                      <a:pt x="43" y="13"/>
                    </a:lnTo>
                    <a:lnTo>
                      <a:pt x="70" y="9"/>
                    </a:lnTo>
                    <a:lnTo>
                      <a:pt x="75" y="9"/>
                    </a:lnTo>
                    <a:lnTo>
                      <a:pt x="75" y="13"/>
                    </a:lnTo>
                    <a:lnTo>
                      <a:pt x="86" y="9"/>
                    </a:lnTo>
                    <a:lnTo>
                      <a:pt x="86" y="13"/>
                    </a:lnTo>
                    <a:lnTo>
                      <a:pt x="97" y="9"/>
                    </a:lnTo>
                    <a:lnTo>
                      <a:pt x="102" y="28"/>
                    </a:lnTo>
                    <a:lnTo>
                      <a:pt x="97" y="46"/>
                    </a:lnTo>
                    <a:lnTo>
                      <a:pt x="91" y="32"/>
                    </a:lnTo>
                    <a:lnTo>
                      <a:pt x="86" y="18"/>
                    </a:lnTo>
                    <a:lnTo>
                      <a:pt x="86" y="22"/>
                    </a:lnTo>
                    <a:lnTo>
                      <a:pt x="86" y="28"/>
                    </a:lnTo>
                    <a:lnTo>
                      <a:pt x="118" y="93"/>
                    </a:lnTo>
                  </a:path>
                </a:pathLst>
              </a:custGeom>
              <a:grpFill/>
              <a:ln w="4763" cap="rnd">
                <a:solidFill>
                  <a:schemeClr val="bg1"/>
                </a:solidFill>
                <a:prstDash val="solid"/>
                <a:round/>
                <a:headEnd/>
                <a:tailEnd/>
              </a:ln>
            </p:spPr>
            <p:txBody>
              <a:bodyPr/>
              <a:lstStyle/>
              <a:p>
                <a:endParaRPr lang="it-IT"/>
              </a:p>
            </p:txBody>
          </p:sp>
        </p:grpSp>
        <p:grpSp>
          <p:nvGrpSpPr>
            <p:cNvPr id="4804" name="Group 1792"/>
            <p:cNvGrpSpPr>
              <a:grpSpLocks/>
            </p:cNvGrpSpPr>
            <p:nvPr/>
          </p:nvGrpSpPr>
          <p:grpSpPr bwMode="auto">
            <a:xfrm>
              <a:off x="4900169" y="4925511"/>
              <a:ext cx="259996" cy="204119"/>
              <a:chOff x="3096" y="2216"/>
              <a:chExt cx="155" cy="136"/>
            </a:xfrm>
            <a:solidFill>
              <a:schemeClr val="bg1">
                <a:lumMod val="75000"/>
              </a:schemeClr>
            </a:solidFill>
          </p:grpSpPr>
          <p:sp>
            <p:nvSpPr>
              <p:cNvPr id="6585" name="Freeform 1790"/>
              <p:cNvSpPr>
                <a:spLocks/>
              </p:cNvSpPr>
              <p:nvPr/>
            </p:nvSpPr>
            <p:spPr bwMode="auto">
              <a:xfrm>
                <a:off x="3096" y="2216"/>
                <a:ext cx="155" cy="136"/>
              </a:xfrm>
              <a:custGeom>
                <a:avLst/>
                <a:gdLst/>
                <a:ahLst/>
                <a:cxnLst>
                  <a:cxn ang="0">
                    <a:pos x="22" y="99"/>
                  </a:cxn>
                  <a:cxn ang="0">
                    <a:pos x="17" y="84"/>
                  </a:cxn>
                  <a:cxn ang="0">
                    <a:pos x="12" y="84"/>
                  </a:cxn>
                  <a:cxn ang="0">
                    <a:pos x="0" y="71"/>
                  </a:cxn>
                  <a:cxn ang="0">
                    <a:pos x="6" y="61"/>
                  </a:cxn>
                  <a:cxn ang="0">
                    <a:pos x="6" y="52"/>
                  </a:cxn>
                  <a:cxn ang="0">
                    <a:pos x="6" y="38"/>
                  </a:cxn>
                  <a:cxn ang="0">
                    <a:pos x="0" y="32"/>
                  </a:cxn>
                  <a:cxn ang="0">
                    <a:pos x="0" y="28"/>
                  </a:cxn>
                  <a:cxn ang="0">
                    <a:pos x="6" y="23"/>
                  </a:cxn>
                  <a:cxn ang="0">
                    <a:pos x="6" y="19"/>
                  </a:cxn>
                  <a:cxn ang="0">
                    <a:pos x="17" y="4"/>
                  </a:cxn>
                  <a:cxn ang="0">
                    <a:pos x="17" y="0"/>
                  </a:cxn>
                  <a:cxn ang="0">
                    <a:pos x="32" y="0"/>
                  </a:cxn>
                  <a:cxn ang="0">
                    <a:pos x="48" y="4"/>
                  </a:cxn>
                  <a:cxn ang="0">
                    <a:pos x="65" y="4"/>
                  </a:cxn>
                  <a:cxn ang="0">
                    <a:pos x="65" y="19"/>
                  </a:cxn>
                  <a:cxn ang="0">
                    <a:pos x="102" y="28"/>
                  </a:cxn>
                  <a:cxn ang="0">
                    <a:pos x="107" y="23"/>
                  </a:cxn>
                  <a:cxn ang="0">
                    <a:pos x="107" y="10"/>
                  </a:cxn>
                  <a:cxn ang="0">
                    <a:pos x="123" y="0"/>
                  </a:cxn>
                  <a:cxn ang="0">
                    <a:pos x="139" y="4"/>
                  </a:cxn>
                  <a:cxn ang="0">
                    <a:pos x="139" y="10"/>
                  </a:cxn>
                  <a:cxn ang="0">
                    <a:pos x="155" y="10"/>
                  </a:cxn>
                  <a:cxn ang="0">
                    <a:pos x="150" y="32"/>
                  </a:cxn>
                  <a:cxn ang="0">
                    <a:pos x="155" y="43"/>
                  </a:cxn>
                  <a:cxn ang="0">
                    <a:pos x="155" y="108"/>
                  </a:cxn>
                  <a:cxn ang="0">
                    <a:pos x="155" y="127"/>
                  </a:cxn>
                  <a:cxn ang="0">
                    <a:pos x="150" y="132"/>
                  </a:cxn>
                  <a:cxn ang="0">
                    <a:pos x="144" y="136"/>
                  </a:cxn>
                  <a:cxn ang="0">
                    <a:pos x="70" y="99"/>
                  </a:cxn>
                  <a:cxn ang="0">
                    <a:pos x="54" y="104"/>
                  </a:cxn>
                  <a:cxn ang="0">
                    <a:pos x="48" y="99"/>
                  </a:cxn>
                  <a:cxn ang="0">
                    <a:pos x="22" y="99"/>
                  </a:cxn>
                </a:cxnLst>
                <a:rect l="0" t="0" r="r" b="b"/>
                <a:pathLst>
                  <a:path w="155" h="136">
                    <a:moveTo>
                      <a:pt x="22" y="99"/>
                    </a:moveTo>
                    <a:lnTo>
                      <a:pt x="17" y="84"/>
                    </a:lnTo>
                    <a:lnTo>
                      <a:pt x="12" y="84"/>
                    </a:lnTo>
                    <a:lnTo>
                      <a:pt x="0" y="71"/>
                    </a:lnTo>
                    <a:lnTo>
                      <a:pt x="6" y="61"/>
                    </a:lnTo>
                    <a:lnTo>
                      <a:pt x="6" y="52"/>
                    </a:lnTo>
                    <a:lnTo>
                      <a:pt x="6" y="38"/>
                    </a:lnTo>
                    <a:lnTo>
                      <a:pt x="0" y="32"/>
                    </a:lnTo>
                    <a:lnTo>
                      <a:pt x="0" y="28"/>
                    </a:lnTo>
                    <a:lnTo>
                      <a:pt x="6" y="23"/>
                    </a:lnTo>
                    <a:lnTo>
                      <a:pt x="6" y="19"/>
                    </a:lnTo>
                    <a:lnTo>
                      <a:pt x="17" y="4"/>
                    </a:lnTo>
                    <a:lnTo>
                      <a:pt x="17" y="0"/>
                    </a:lnTo>
                    <a:lnTo>
                      <a:pt x="32" y="0"/>
                    </a:lnTo>
                    <a:lnTo>
                      <a:pt x="48" y="4"/>
                    </a:lnTo>
                    <a:lnTo>
                      <a:pt x="65" y="4"/>
                    </a:lnTo>
                    <a:lnTo>
                      <a:pt x="65" y="19"/>
                    </a:lnTo>
                    <a:lnTo>
                      <a:pt x="102" y="28"/>
                    </a:lnTo>
                    <a:lnTo>
                      <a:pt x="107" y="23"/>
                    </a:lnTo>
                    <a:lnTo>
                      <a:pt x="107" y="10"/>
                    </a:lnTo>
                    <a:lnTo>
                      <a:pt x="123" y="0"/>
                    </a:lnTo>
                    <a:lnTo>
                      <a:pt x="139" y="4"/>
                    </a:lnTo>
                    <a:lnTo>
                      <a:pt x="139" y="10"/>
                    </a:lnTo>
                    <a:lnTo>
                      <a:pt x="155" y="10"/>
                    </a:lnTo>
                    <a:lnTo>
                      <a:pt x="150" y="32"/>
                    </a:lnTo>
                    <a:lnTo>
                      <a:pt x="155" y="43"/>
                    </a:lnTo>
                    <a:lnTo>
                      <a:pt x="155" y="108"/>
                    </a:lnTo>
                    <a:lnTo>
                      <a:pt x="155" y="127"/>
                    </a:lnTo>
                    <a:lnTo>
                      <a:pt x="150" y="132"/>
                    </a:lnTo>
                    <a:lnTo>
                      <a:pt x="144" y="136"/>
                    </a:lnTo>
                    <a:lnTo>
                      <a:pt x="70" y="99"/>
                    </a:lnTo>
                    <a:lnTo>
                      <a:pt x="54" y="104"/>
                    </a:lnTo>
                    <a:lnTo>
                      <a:pt x="48" y="99"/>
                    </a:lnTo>
                    <a:lnTo>
                      <a:pt x="22" y="99"/>
                    </a:lnTo>
                    <a:close/>
                  </a:path>
                </a:pathLst>
              </a:custGeom>
              <a:grpFill/>
              <a:ln w="9525">
                <a:solidFill>
                  <a:schemeClr val="bg1"/>
                </a:solidFill>
                <a:round/>
                <a:headEnd/>
                <a:tailEnd/>
              </a:ln>
            </p:spPr>
            <p:txBody>
              <a:bodyPr/>
              <a:lstStyle/>
              <a:p>
                <a:endParaRPr lang="it-IT"/>
              </a:p>
            </p:txBody>
          </p:sp>
          <p:sp>
            <p:nvSpPr>
              <p:cNvPr id="6586" name="Freeform 1791"/>
              <p:cNvSpPr>
                <a:spLocks/>
              </p:cNvSpPr>
              <p:nvPr/>
            </p:nvSpPr>
            <p:spPr bwMode="auto">
              <a:xfrm>
                <a:off x="3096" y="2216"/>
                <a:ext cx="155" cy="136"/>
              </a:xfrm>
              <a:custGeom>
                <a:avLst/>
                <a:gdLst/>
                <a:ahLst/>
                <a:cxnLst>
                  <a:cxn ang="0">
                    <a:pos x="22" y="99"/>
                  </a:cxn>
                  <a:cxn ang="0">
                    <a:pos x="17" y="84"/>
                  </a:cxn>
                  <a:cxn ang="0">
                    <a:pos x="12" y="84"/>
                  </a:cxn>
                  <a:cxn ang="0">
                    <a:pos x="0" y="71"/>
                  </a:cxn>
                  <a:cxn ang="0">
                    <a:pos x="6" y="61"/>
                  </a:cxn>
                  <a:cxn ang="0">
                    <a:pos x="6" y="52"/>
                  </a:cxn>
                  <a:cxn ang="0">
                    <a:pos x="6" y="38"/>
                  </a:cxn>
                  <a:cxn ang="0">
                    <a:pos x="0" y="32"/>
                  </a:cxn>
                  <a:cxn ang="0">
                    <a:pos x="0" y="28"/>
                  </a:cxn>
                  <a:cxn ang="0">
                    <a:pos x="6" y="23"/>
                  </a:cxn>
                  <a:cxn ang="0">
                    <a:pos x="6" y="19"/>
                  </a:cxn>
                  <a:cxn ang="0">
                    <a:pos x="17" y="4"/>
                  </a:cxn>
                  <a:cxn ang="0">
                    <a:pos x="17" y="0"/>
                  </a:cxn>
                  <a:cxn ang="0">
                    <a:pos x="32" y="0"/>
                  </a:cxn>
                  <a:cxn ang="0">
                    <a:pos x="48" y="4"/>
                  </a:cxn>
                  <a:cxn ang="0">
                    <a:pos x="65" y="4"/>
                  </a:cxn>
                  <a:cxn ang="0">
                    <a:pos x="65" y="19"/>
                  </a:cxn>
                  <a:cxn ang="0">
                    <a:pos x="102" y="28"/>
                  </a:cxn>
                  <a:cxn ang="0">
                    <a:pos x="107" y="23"/>
                  </a:cxn>
                  <a:cxn ang="0">
                    <a:pos x="107" y="10"/>
                  </a:cxn>
                  <a:cxn ang="0">
                    <a:pos x="123" y="0"/>
                  </a:cxn>
                  <a:cxn ang="0">
                    <a:pos x="139" y="4"/>
                  </a:cxn>
                  <a:cxn ang="0">
                    <a:pos x="139" y="10"/>
                  </a:cxn>
                  <a:cxn ang="0">
                    <a:pos x="155" y="10"/>
                  </a:cxn>
                  <a:cxn ang="0">
                    <a:pos x="150" y="32"/>
                  </a:cxn>
                  <a:cxn ang="0">
                    <a:pos x="155" y="43"/>
                  </a:cxn>
                  <a:cxn ang="0">
                    <a:pos x="155" y="108"/>
                  </a:cxn>
                  <a:cxn ang="0">
                    <a:pos x="155" y="127"/>
                  </a:cxn>
                  <a:cxn ang="0">
                    <a:pos x="150" y="132"/>
                  </a:cxn>
                  <a:cxn ang="0">
                    <a:pos x="144" y="136"/>
                  </a:cxn>
                  <a:cxn ang="0">
                    <a:pos x="70" y="99"/>
                  </a:cxn>
                  <a:cxn ang="0">
                    <a:pos x="54" y="104"/>
                  </a:cxn>
                  <a:cxn ang="0">
                    <a:pos x="48" y="99"/>
                  </a:cxn>
                  <a:cxn ang="0">
                    <a:pos x="22" y="99"/>
                  </a:cxn>
                </a:cxnLst>
                <a:rect l="0" t="0" r="r" b="b"/>
                <a:pathLst>
                  <a:path w="155" h="136">
                    <a:moveTo>
                      <a:pt x="22" y="99"/>
                    </a:moveTo>
                    <a:lnTo>
                      <a:pt x="17" y="84"/>
                    </a:lnTo>
                    <a:lnTo>
                      <a:pt x="12" y="84"/>
                    </a:lnTo>
                    <a:lnTo>
                      <a:pt x="0" y="71"/>
                    </a:lnTo>
                    <a:lnTo>
                      <a:pt x="6" y="61"/>
                    </a:lnTo>
                    <a:lnTo>
                      <a:pt x="6" y="52"/>
                    </a:lnTo>
                    <a:lnTo>
                      <a:pt x="6" y="38"/>
                    </a:lnTo>
                    <a:lnTo>
                      <a:pt x="0" y="32"/>
                    </a:lnTo>
                    <a:lnTo>
                      <a:pt x="0" y="28"/>
                    </a:lnTo>
                    <a:lnTo>
                      <a:pt x="6" y="23"/>
                    </a:lnTo>
                    <a:lnTo>
                      <a:pt x="6" y="19"/>
                    </a:lnTo>
                    <a:lnTo>
                      <a:pt x="17" y="4"/>
                    </a:lnTo>
                    <a:lnTo>
                      <a:pt x="17" y="0"/>
                    </a:lnTo>
                    <a:lnTo>
                      <a:pt x="32" y="0"/>
                    </a:lnTo>
                    <a:lnTo>
                      <a:pt x="48" y="4"/>
                    </a:lnTo>
                    <a:lnTo>
                      <a:pt x="65" y="4"/>
                    </a:lnTo>
                    <a:lnTo>
                      <a:pt x="65" y="19"/>
                    </a:lnTo>
                    <a:lnTo>
                      <a:pt x="102" y="28"/>
                    </a:lnTo>
                    <a:lnTo>
                      <a:pt x="107" y="23"/>
                    </a:lnTo>
                    <a:lnTo>
                      <a:pt x="107" y="10"/>
                    </a:lnTo>
                    <a:lnTo>
                      <a:pt x="123" y="0"/>
                    </a:lnTo>
                    <a:lnTo>
                      <a:pt x="139" y="4"/>
                    </a:lnTo>
                    <a:lnTo>
                      <a:pt x="139" y="10"/>
                    </a:lnTo>
                    <a:lnTo>
                      <a:pt x="155" y="10"/>
                    </a:lnTo>
                    <a:lnTo>
                      <a:pt x="150" y="32"/>
                    </a:lnTo>
                    <a:lnTo>
                      <a:pt x="155" y="43"/>
                    </a:lnTo>
                    <a:lnTo>
                      <a:pt x="155" y="108"/>
                    </a:lnTo>
                    <a:lnTo>
                      <a:pt x="155" y="127"/>
                    </a:lnTo>
                    <a:lnTo>
                      <a:pt x="150" y="132"/>
                    </a:lnTo>
                    <a:lnTo>
                      <a:pt x="144" y="136"/>
                    </a:lnTo>
                    <a:lnTo>
                      <a:pt x="70" y="99"/>
                    </a:lnTo>
                    <a:lnTo>
                      <a:pt x="54" y="104"/>
                    </a:lnTo>
                    <a:lnTo>
                      <a:pt x="48" y="99"/>
                    </a:lnTo>
                    <a:lnTo>
                      <a:pt x="22" y="99"/>
                    </a:lnTo>
                    <a:close/>
                  </a:path>
                </a:pathLst>
              </a:custGeom>
              <a:grpFill/>
              <a:ln w="4763" cap="rnd">
                <a:solidFill>
                  <a:schemeClr val="bg1"/>
                </a:solidFill>
                <a:prstDash val="solid"/>
                <a:round/>
                <a:headEnd/>
                <a:tailEnd/>
              </a:ln>
            </p:spPr>
            <p:txBody>
              <a:bodyPr/>
              <a:lstStyle/>
              <a:p>
                <a:endParaRPr lang="it-IT"/>
              </a:p>
            </p:txBody>
          </p:sp>
        </p:grpSp>
        <p:grpSp>
          <p:nvGrpSpPr>
            <p:cNvPr id="4806" name="Group 1795"/>
            <p:cNvGrpSpPr>
              <a:grpSpLocks/>
            </p:cNvGrpSpPr>
            <p:nvPr/>
          </p:nvGrpSpPr>
          <p:grpSpPr bwMode="auto">
            <a:xfrm>
              <a:off x="4900169" y="4925511"/>
              <a:ext cx="259996" cy="204119"/>
              <a:chOff x="3096" y="2216"/>
              <a:chExt cx="155" cy="136"/>
            </a:xfrm>
            <a:solidFill>
              <a:schemeClr val="bg1">
                <a:lumMod val="75000"/>
              </a:schemeClr>
            </a:solidFill>
          </p:grpSpPr>
          <p:sp>
            <p:nvSpPr>
              <p:cNvPr id="6583" name="Freeform 1793"/>
              <p:cNvSpPr>
                <a:spLocks/>
              </p:cNvSpPr>
              <p:nvPr/>
            </p:nvSpPr>
            <p:spPr bwMode="auto">
              <a:xfrm>
                <a:off x="3096" y="2216"/>
                <a:ext cx="155" cy="136"/>
              </a:xfrm>
              <a:custGeom>
                <a:avLst/>
                <a:gdLst/>
                <a:ahLst/>
                <a:cxnLst>
                  <a:cxn ang="0">
                    <a:pos x="22" y="99"/>
                  </a:cxn>
                  <a:cxn ang="0">
                    <a:pos x="17" y="84"/>
                  </a:cxn>
                  <a:cxn ang="0">
                    <a:pos x="12" y="84"/>
                  </a:cxn>
                  <a:cxn ang="0">
                    <a:pos x="0" y="71"/>
                  </a:cxn>
                  <a:cxn ang="0">
                    <a:pos x="6" y="61"/>
                  </a:cxn>
                  <a:cxn ang="0">
                    <a:pos x="6" y="52"/>
                  </a:cxn>
                  <a:cxn ang="0">
                    <a:pos x="6" y="38"/>
                  </a:cxn>
                  <a:cxn ang="0">
                    <a:pos x="0" y="32"/>
                  </a:cxn>
                  <a:cxn ang="0">
                    <a:pos x="0" y="28"/>
                  </a:cxn>
                  <a:cxn ang="0">
                    <a:pos x="6" y="23"/>
                  </a:cxn>
                  <a:cxn ang="0">
                    <a:pos x="6" y="19"/>
                  </a:cxn>
                  <a:cxn ang="0">
                    <a:pos x="17" y="4"/>
                  </a:cxn>
                  <a:cxn ang="0">
                    <a:pos x="17" y="0"/>
                  </a:cxn>
                  <a:cxn ang="0">
                    <a:pos x="32" y="0"/>
                  </a:cxn>
                  <a:cxn ang="0">
                    <a:pos x="48" y="4"/>
                  </a:cxn>
                  <a:cxn ang="0">
                    <a:pos x="65" y="4"/>
                  </a:cxn>
                  <a:cxn ang="0">
                    <a:pos x="65" y="19"/>
                  </a:cxn>
                  <a:cxn ang="0">
                    <a:pos x="102" y="28"/>
                  </a:cxn>
                  <a:cxn ang="0">
                    <a:pos x="107" y="23"/>
                  </a:cxn>
                  <a:cxn ang="0">
                    <a:pos x="107" y="10"/>
                  </a:cxn>
                  <a:cxn ang="0">
                    <a:pos x="123" y="0"/>
                  </a:cxn>
                  <a:cxn ang="0">
                    <a:pos x="139" y="4"/>
                  </a:cxn>
                  <a:cxn ang="0">
                    <a:pos x="139" y="10"/>
                  </a:cxn>
                  <a:cxn ang="0">
                    <a:pos x="155" y="10"/>
                  </a:cxn>
                  <a:cxn ang="0">
                    <a:pos x="150" y="32"/>
                  </a:cxn>
                  <a:cxn ang="0">
                    <a:pos x="155" y="43"/>
                  </a:cxn>
                  <a:cxn ang="0">
                    <a:pos x="155" y="108"/>
                  </a:cxn>
                  <a:cxn ang="0">
                    <a:pos x="155" y="127"/>
                  </a:cxn>
                  <a:cxn ang="0">
                    <a:pos x="150" y="132"/>
                  </a:cxn>
                  <a:cxn ang="0">
                    <a:pos x="144" y="136"/>
                  </a:cxn>
                  <a:cxn ang="0">
                    <a:pos x="70" y="99"/>
                  </a:cxn>
                  <a:cxn ang="0">
                    <a:pos x="54" y="104"/>
                  </a:cxn>
                  <a:cxn ang="0">
                    <a:pos x="48" y="99"/>
                  </a:cxn>
                  <a:cxn ang="0">
                    <a:pos x="22" y="99"/>
                  </a:cxn>
                </a:cxnLst>
                <a:rect l="0" t="0" r="r" b="b"/>
                <a:pathLst>
                  <a:path w="155" h="136">
                    <a:moveTo>
                      <a:pt x="22" y="99"/>
                    </a:moveTo>
                    <a:lnTo>
                      <a:pt x="17" y="84"/>
                    </a:lnTo>
                    <a:lnTo>
                      <a:pt x="12" y="84"/>
                    </a:lnTo>
                    <a:lnTo>
                      <a:pt x="0" y="71"/>
                    </a:lnTo>
                    <a:lnTo>
                      <a:pt x="6" y="61"/>
                    </a:lnTo>
                    <a:lnTo>
                      <a:pt x="6" y="52"/>
                    </a:lnTo>
                    <a:lnTo>
                      <a:pt x="6" y="38"/>
                    </a:lnTo>
                    <a:lnTo>
                      <a:pt x="0" y="32"/>
                    </a:lnTo>
                    <a:lnTo>
                      <a:pt x="0" y="28"/>
                    </a:lnTo>
                    <a:lnTo>
                      <a:pt x="6" y="23"/>
                    </a:lnTo>
                    <a:lnTo>
                      <a:pt x="6" y="19"/>
                    </a:lnTo>
                    <a:lnTo>
                      <a:pt x="17" y="4"/>
                    </a:lnTo>
                    <a:lnTo>
                      <a:pt x="17" y="0"/>
                    </a:lnTo>
                    <a:lnTo>
                      <a:pt x="32" y="0"/>
                    </a:lnTo>
                    <a:lnTo>
                      <a:pt x="48" y="4"/>
                    </a:lnTo>
                    <a:lnTo>
                      <a:pt x="65" y="4"/>
                    </a:lnTo>
                    <a:lnTo>
                      <a:pt x="65" y="19"/>
                    </a:lnTo>
                    <a:lnTo>
                      <a:pt x="102" y="28"/>
                    </a:lnTo>
                    <a:lnTo>
                      <a:pt x="107" y="23"/>
                    </a:lnTo>
                    <a:lnTo>
                      <a:pt x="107" y="10"/>
                    </a:lnTo>
                    <a:lnTo>
                      <a:pt x="123" y="0"/>
                    </a:lnTo>
                    <a:lnTo>
                      <a:pt x="139" y="4"/>
                    </a:lnTo>
                    <a:lnTo>
                      <a:pt x="139" y="10"/>
                    </a:lnTo>
                    <a:lnTo>
                      <a:pt x="155" y="10"/>
                    </a:lnTo>
                    <a:lnTo>
                      <a:pt x="150" y="32"/>
                    </a:lnTo>
                    <a:lnTo>
                      <a:pt x="155" y="43"/>
                    </a:lnTo>
                    <a:lnTo>
                      <a:pt x="155" y="108"/>
                    </a:lnTo>
                    <a:lnTo>
                      <a:pt x="155" y="127"/>
                    </a:lnTo>
                    <a:lnTo>
                      <a:pt x="150" y="132"/>
                    </a:lnTo>
                    <a:lnTo>
                      <a:pt x="144" y="136"/>
                    </a:lnTo>
                    <a:lnTo>
                      <a:pt x="70" y="99"/>
                    </a:lnTo>
                    <a:lnTo>
                      <a:pt x="54" y="104"/>
                    </a:lnTo>
                    <a:lnTo>
                      <a:pt x="48" y="99"/>
                    </a:lnTo>
                    <a:lnTo>
                      <a:pt x="22" y="99"/>
                    </a:lnTo>
                    <a:close/>
                  </a:path>
                </a:pathLst>
              </a:custGeom>
              <a:grpFill/>
              <a:ln w="9525">
                <a:solidFill>
                  <a:schemeClr val="bg1"/>
                </a:solidFill>
                <a:round/>
                <a:headEnd/>
                <a:tailEnd/>
              </a:ln>
            </p:spPr>
            <p:txBody>
              <a:bodyPr/>
              <a:lstStyle/>
              <a:p>
                <a:endParaRPr lang="it-IT"/>
              </a:p>
            </p:txBody>
          </p:sp>
          <p:sp>
            <p:nvSpPr>
              <p:cNvPr id="6584" name="Freeform 1794"/>
              <p:cNvSpPr>
                <a:spLocks/>
              </p:cNvSpPr>
              <p:nvPr/>
            </p:nvSpPr>
            <p:spPr bwMode="auto">
              <a:xfrm>
                <a:off x="3096" y="2216"/>
                <a:ext cx="155" cy="136"/>
              </a:xfrm>
              <a:custGeom>
                <a:avLst/>
                <a:gdLst/>
                <a:ahLst/>
                <a:cxnLst>
                  <a:cxn ang="0">
                    <a:pos x="22" y="99"/>
                  </a:cxn>
                  <a:cxn ang="0">
                    <a:pos x="17" y="84"/>
                  </a:cxn>
                  <a:cxn ang="0">
                    <a:pos x="12" y="84"/>
                  </a:cxn>
                  <a:cxn ang="0">
                    <a:pos x="0" y="71"/>
                  </a:cxn>
                  <a:cxn ang="0">
                    <a:pos x="6" y="61"/>
                  </a:cxn>
                  <a:cxn ang="0">
                    <a:pos x="6" y="52"/>
                  </a:cxn>
                  <a:cxn ang="0">
                    <a:pos x="6" y="38"/>
                  </a:cxn>
                  <a:cxn ang="0">
                    <a:pos x="0" y="32"/>
                  </a:cxn>
                  <a:cxn ang="0">
                    <a:pos x="0" y="28"/>
                  </a:cxn>
                  <a:cxn ang="0">
                    <a:pos x="6" y="23"/>
                  </a:cxn>
                  <a:cxn ang="0">
                    <a:pos x="6" y="19"/>
                  </a:cxn>
                  <a:cxn ang="0">
                    <a:pos x="17" y="4"/>
                  </a:cxn>
                  <a:cxn ang="0">
                    <a:pos x="17" y="0"/>
                  </a:cxn>
                  <a:cxn ang="0">
                    <a:pos x="32" y="0"/>
                  </a:cxn>
                  <a:cxn ang="0">
                    <a:pos x="48" y="4"/>
                  </a:cxn>
                  <a:cxn ang="0">
                    <a:pos x="65" y="4"/>
                  </a:cxn>
                  <a:cxn ang="0">
                    <a:pos x="65" y="19"/>
                  </a:cxn>
                  <a:cxn ang="0">
                    <a:pos x="102" y="28"/>
                  </a:cxn>
                  <a:cxn ang="0">
                    <a:pos x="107" y="23"/>
                  </a:cxn>
                  <a:cxn ang="0">
                    <a:pos x="107" y="10"/>
                  </a:cxn>
                  <a:cxn ang="0">
                    <a:pos x="123" y="0"/>
                  </a:cxn>
                  <a:cxn ang="0">
                    <a:pos x="139" y="4"/>
                  </a:cxn>
                  <a:cxn ang="0">
                    <a:pos x="139" y="10"/>
                  </a:cxn>
                  <a:cxn ang="0">
                    <a:pos x="155" y="10"/>
                  </a:cxn>
                  <a:cxn ang="0">
                    <a:pos x="150" y="32"/>
                  </a:cxn>
                  <a:cxn ang="0">
                    <a:pos x="155" y="43"/>
                  </a:cxn>
                  <a:cxn ang="0">
                    <a:pos x="155" y="108"/>
                  </a:cxn>
                  <a:cxn ang="0">
                    <a:pos x="155" y="127"/>
                  </a:cxn>
                  <a:cxn ang="0">
                    <a:pos x="150" y="132"/>
                  </a:cxn>
                  <a:cxn ang="0">
                    <a:pos x="144" y="136"/>
                  </a:cxn>
                  <a:cxn ang="0">
                    <a:pos x="70" y="99"/>
                  </a:cxn>
                  <a:cxn ang="0">
                    <a:pos x="54" y="104"/>
                  </a:cxn>
                  <a:cxn ang="0">
                    <a:pos x="48" y="99"/>
                  </a:cxn>
                  <a:cxn ang="0">
                    <a:pos x="22" y="99"/>
                  </a:cxn>
                </a:cxnLst>
                <a:rect l="0" t="0" r="r" b="b"/>
                <a:pathLst>
                  <a:path w="155" h="136">
                    <a:moveTo>
                      <a:pt x="22" y="99"/>
                    </a:moveTo>
                    <a:lnTo>
                      <a:pt x="17" y="84"/>
                    </a:lnTo>
                    <a:lnTo>
                      <a:pt x="12" y="84"/>
                    </a:lnTo>
                    <a:lnTo>
                      <a:pt x="0" y="71"/>
                    </a:lnTo>
                    <a:lnTo>
                      <a:pt x="6" y="61"/>
                    </a:lnTo>
                    <a:lnTo>
                      <a:pt x="6" y="52"/>
                    </a:lnTo>
                    <a:lnTo>
                      <a:pt x="6" y="38"/>
                    </a:lnTo>
                    <a:lnTo>
                      <a:pt x="0" y="32"/>
                    </a:lnTo>
                    <a:lnTo>
                      <a:pt x="0" y="28"/>
                    </a:lnTo>
                    <a:lnTo>
                      <a:pt x="6" y="23"/>
                    </a:lnTo>
                    <a:lnTo>
                      <a:pt x="6" y="19"/>
                    </a:lnTo>
                    <a:lnTo>
                      <a:pt x="17" y="4"/>
                    </a:lnTo>
                    <a:lnTo>
                      <a:pt x="17" y="0"/>
                    </a:lnTo>
                    <a:lnTo>
                      <a:pt x="32" y="0"/>
                    </a:lnTo>
                    <a:lnTo>
                      <a:pt x="48" y="4"/>
                    </a:lnTo>
                    <a:lnTo>
                      <a:pt x="65" y="4"/>
                    </a:lnTo>
                    <a:lnTo>
                      <a:pt x="65" y="19"/>
                    </a:lnTo>
                    <a:lnTo>
                      <a:pt x="102" y="28"/>
                    </a:lnTo>
                    <a:lnTo>
                      <a:pt x="107" y="23"/>
                    </a:lnTo>
                    <a:lnTo>
                      <a:pt x="107" y="10"/>
                    </a:lnTo>
                    <a:lnTo>
                      <a:pt x="123" y="0"/>
                    </a:lnTo>
                    <a:lnTo>
                      <a:pt x="139" y="4"/>
                    </a:lnTo>
                    <a:lnTo>
                      <a:pt x="139" y="10"/>
                    </a:lnTo>
                    <a:lnTo>
                      <a:pt x="155" y="10"/>
                    </a:lnTo>
                    <a:lnTo>
                      <a:pt x="150" y="32"/>
                    </a:lnTo>
                    <a:lnTo>
                      <a:pt x="155" y="43"/>
                    </a:lnTo>
                    <a:lnTo>
                      <a:pt x="155" y="108"/>
                    </a:lnTo>
                    <a:lnTo>
                      <a:pt x="155" y="127"/>
                    </a:lnTo>
                    <a:lnTo>
                      <a:pt x="150" y="132"/>
                    </a:lnTo>
                    <a:lnTo>
                      <a:pt x="144" y="136"/>
                    </a:lnTo>
                    <a:lnTo>
                      <a:pt x="70" y="99"/>
                    </a:lnTo>
                    <a:lnTo>
                      <a:pt x="54" y="104"/>
                    </a:lnTo>
                    <a:lnTo>
                      <a:pt x="48" y="99"/>
                    </a:lnTo>
                    <a:lnTo>
                      <a:pt x="22" y="99"/>
                    </a:lnTo>
                  </a:path>
                </a:pathLst>
              </a:custGeom>
              <a:grpFill/>
              <a:ln w="4763" cap="rnd">
                <a:solidFill>
                  <a:schemeClr val="bg1"/>
                </a:solidFill>
                <a:prstDash val="solid"/>
                <a:round/>
                <a:headEnd/>
                <a:tailEnd/>
              </a:ln>
            </p:spPr>
            <p:txBody>
              <a:bodyPr/>
              <a:lstStyle/>
              <a:p>
                <a:endParaRPr lang="it-IT"/>
              </a:p>
            </p:txBody>
          </p:sp>
        </p:grpSp>
        <p:grpSp>
          <p:nvGrpSpPr>
            <p:cNvPr id="4807" name="Group 1798"/>
            <p:cNvGrpSpPr>
              <a:grpSpLocks/>
            </p:cNvGrpSpPr>
            <p:nvPr/>
          </p:nvGrpSpPr>
          <p:grpSpPr bwMode="auto">
            <a:xfrm>
              <a:off x="4596562" y="4853468"/>
              <a:ext cx="338833" cy="276162"/>
              <a:chOff x="2915" y="2168"/>
              <a:chExt cx="202" cy="184"/>
            </a:xfrm>
            <a:solidFill>
              <a:schemeClr val="bg1">
                <a:lumMod val="75000"/>
              </a:schemeClr>
            </a:solidFill>
          </p:grpSpPr>
          <p:sp>
            <p:nvSpPr>
              <p:cNvPr id="6581" name="Freeform 1796"/>
              <p:cNvSpPr>
                <a:spLocks/>
              </p:cNvSpPr>
              <p:nvPr/>
            </p:nvSpPr>
            <p:spPr bwMode="auto">
              <a:xfrm>
                <a:off x="2915" y="2168"/>
                <a:ext cx="202" cy="184"/>
              </a:xfrm>
              <a:custGeom>
                <a:avLst/>
                <a:gdLst/>
                <a:ahLst/>
                <a:cxnLst>
                  <a:cxn ang="0">
                    <a:pos x="64" y="24"/>
                  </a:cxn>
                  <a:cxn ang="0">
                    <a:pos x="69" y="24"/>
                  </a:cxn>
                  <a:cxn ang="0">
                    <a:pos x="75" y="52"/>
                  </a:cxn>
                  <a:cxn ang="0">
                    <a:pos x="48" y="58"/>
                  </a:cxn>
                  <a:cxn ang="0">
                    <a:pos x="48" y="67"/>
                  </a:cxn>
                  <a:cxn ang="0">
                    <a:pos x="32" y="76"/>
                  </a:cxn>
                  <a:cxn ang="0">
                    <a:pos x="5" y="86"/>
                  </a:cxn>
                  <a:cxn ang="0">
                    <a:pos x="0" y="90"/>
                  </a:cxn>
                  <a:cxn ang="0">
                    <a:pos x="0" y="104"/>
                  </a:cxn>
                  <a:cxn ang="0">
                    <a:pos x="37" y="128"/>
                  </a:cxn>
                  <a:cxn ang="0">
                    <a:pos x="96" y="165"/>
                  </a:cxn>
                  <a:cxn ang="0">
                    <a:pos x="100" y="175"/>
                  </a:cxn>
                  <a:cxn ang="0">
                    <a:pos x="112" y="180"/>
                  </a:cxn>
                  <a:cxn ang="0">
                    <a:pos x="122" y="184"/>
                  </a:cxn>
                  <a:cxn ang="0">
                    <a:pos x="127" y="184"/>
                  </a:cxn>
                  <a:cxn ang="0">
                    <a:pos x="139" y="184"/>
                  </a:cxn>
                  <a:cxn ang="0">
                    <a:pos x="202" y="147"/>
                  </a:cxn>
                  <a:cxn ang="0">
                    <a:pos x="197" y="132"/>
                  </a:cxn>
                  <a:cxn ang="0">
                    <a:pos x="192" y="132"/>
                  </a:cxn>
                  <a:cxn ang="0">
                    <a:pos x="181" y="119"/>
                  </a:cxn>
                  <a:cxn ang="0">
                    <a:pos x="187" y="108"/>
                  </a:cxn>
                  <a:cxn ang="0">
                    <a:pos x="187" y="99"/>
                  </a:cxn>
                  <a:cxn ang="0">
                    <a:pos x="187" y="86"/>
                  </a:cxn>
                  <a:cxn ang="0">
                    <a:pos x="181" y="80"/>
                  </a:cxn>
                  <a:cxn ang="0">
                    <a:pos x="181" y="76"/>
                  </a:cxn>
                  <a:cxn ang="0">
                    <a:pos x="181" y="58"/>
                  </a:cxn>
                  <a:cxn ang="0">
                    <a:pos x="165" y="52"/>
                  </a:cxn>
                  <a:cxn ang="0">
                    <a:pos x="160" y="43"/>
                  </a:cxn>
                  <a:cxn ang="0">
                    <a:pos x="171" y="29"/>
                  </a:cxn>
                  <a:cxn ang="0">
                    <a:pos x="165" y="5"/>
                  </a:cxn>
                  <a:cxn ang="0">
                    <a:pos x="171" y="0"/>
                  </a:cxn>
                  <a:cxn ang="0">
                    <a:pos x="165" y="5"/>
                  </a:cxn>
                  <a:cxn ang="0">
                    <a:pos x="149" y="0"/>
                  </a:cxn>
                  <a:cxn ang="0">
                    <a:pos x="139" y="5"/>
                  </a:cxn>
                  <a:cxn ang="0">
                    <a:pos x="127" y="0"/>
                  </a:cxn>
                  <a:cxn ang="0">
                    <a:pos x="112" y="5"/>
                  </a:cxn>
                  <a:cxn ang="0">
                    <a:pos x="96" y="5"/>
                  </a:cxn>
                  <a:cxn ang="0">
                    <a:pos x="64" y="24"/>
                  </a:cxn>
                </a:cxnLst>
                <a:rect l="0" t="0" r="r" b="b"/>
                <a:pathLst>
                  <a:path w="202" h="184">
                    <a:moveTo>
                      <a:pt x="64" y="24"/>
                    </a:moveTo>
                    <a:lnTo>
                      <a:pt x="69" y="24"/>
                    </a:lnTo>
                    <a:lnTo>
                      <a:pt x="75" y="52"/>
                    </a:lnTo>
                    <a:lnTo>
                      <a:pt x="48" y="58"/>
                    </a:lnTo>
                    <a:lnTo>
                      <a:pt x="48" y="67"/>
                    </a:lnTo>
                    <a:lnTo>
                      <a:pt x="32" y="76"/>
                    </a:lnTo>
                    <a:lnTo>
                      <a:pt x="5" y="86"/>
                    </a:lnTo>
                    <a:lnTo>
                      <a:pt x="0" y="90"/>
                    </a:lnTo>
                    <a:lnTo>
                      <a:pt x="0" y="104"/>
                    </a:lnTo>
                    <a:lnTo>
                      <a:pt x="37" y="128"/>
                    </a:lnTo>
                    <a:lnTo>
                      <a:pt x="96" y="165"/>
                    </a:lnTo>
                    <a:lnTo>
                      <a:pt x="100" y="175"/>
                    </a:lnTo>
                    <a:lnTo>
                      <a:pt x="112" y="180"/>
                    </a:lnTo>
                    <a:lnTo>
                      <a:pt x="122" y="184"/>
                    </a:lnTo>
                    <a:lnTo>
                      <a:pt x="127" y="184"/>
                    </a:lnTo>
                    <a:lnTo>
                      <a:pt x="139" y="184"/>
                    </a:lnTo>
                    <a:lnTo>
                      <a:pt x="202" y="147"/>
                    </a:lnTo>
                    <a:lnTo>
                      <a:pt x="197" y="132"/>
                    </a:lnTo>
                    <a:lnTo>
                      <a:pt x="192" y="132"/>
                    </a:lnTo>
                    <a:lnTo>
                      <a:pt x="181" y="119"/>
                    </a:lnTo>
                    <a:lnTo>
                      <a:pt x="187" y="108"/>
                    </a:lnTo>
                    <a:lnTo>
                      <a:pt x="187" y="99"/>
                    </a:lnTo>
                    <a:lnTo>
                      <a:pt x="187" y="86"/>
                    </a:lnTo>
                    <a:lnTo>
                      <a:pt x="181" y="80"/>
                    </a:lnTo>
                    <a:lnTo>
                      <a:pt x="181" y="76"/>
                    </a:lnTo>
                    <a:lnTo>
                      <a:pt x="181" y="58"/>
                    </a:lnTo>
                    <a:lnTo>
                      <a:pt x="165" y="52"/>
                    </a:lnTo>
                    <a:lnTo>
                      <a:pt x="160" y="43"/>
                    </a:lnTo>
                    <a:lnTo>
                      <a:pt x="171" y="29"/>
                    </a:lnTo>
                    <a:lnTo>
                      <a:pt x="165" y="5"/>
                    </a:lnTo>
                    <a:lnTo>
                      <a:pt x="171" y="0"/>
                    </a:lnTo>
                    <a:lnTo>
                      <a:pt x="165" y="5"/>
                    </a:lnTo>
                    <a:lnTo>
                      <a:pt x="149" y="0"/>
                    </a:lnTo>
                    <a:lnTo>
                      <a:pt x="139" y="5"/>
                    </a:lnTo>
                    <a:lnTo>
                      <a:pt x="127" y="0"/>
                    </a:lnTo>
                    <a:lnTo>
                      <a:pt x="112" y="5"/>
                    </a:lnTo>
                    <a:lnTo>
                      <a:pt x="96" y="5"/>
                    </a:lnTo>
                    <a:lnTo>
                      <a:pt x="64" y="24"/>
                    </a:lnTo>
                    <a:close/>
                  </a:path>
                </a:pathLst>
              </a:custGeom>
              <a:grpFill/>
              <a:ln w="9525">
                <a:solidFill>
                  <a:schemeClr val="bg1"/>
                </a:solidFill>
                <a:round/>
                <a:headEnd/>
                <a:tailEnd/>
              </a:ln>
            </p:spPr>
            <p:txBody>
              <a:bodyPr/>
              <a:lstStyle/>
              <a:p>
                <a:endParaRPr lang="it-IT"/>
              </a:p>
            </p:txBody>
          </p:sp>
          <p:sp>
            <p:nvSpPr>
              <p:cNvPr id="6582" name="Freeform 1797"/>
              <p:cNvSpPr>
                <a:spLocks/>
              </p:cNvSpPr>
              <p:nvPr/>
            </p:nvSpPr>
            <p:spPr bwMode="auto">
              <a:xfrm>
                <a:off x="2915" y="2168"/>
                <a:ext cx="202" cy="184"/>
              </a:xfrm>
              <a:custGeom>
                <a:avLst/>
                <a:gdLst/>
                <a:ahLst/>
                <a:cxnLst>
                  <a:cxn ang="0">
                    <a:pos x="64" y="24"/>
                  </a:cxn>
                  <a:cxn ang="0">
                    <a:pos x="69" y="24"/>
                  </a:cxn>
                  <a:cxn ang="0">
                    <a:pos x="75" y="52"/>
                  </a:cxn>
                  <a:cxn ang="0">
                    <a:pos x="48" y="58"/>
                  </a:cxn>
                  <a:cxn ang="0">
                    <a:pos x="48" y="67"/>
                  </a:cxn>
                  <a:cxn ang="0">
                    <a:pos x="32" y="76"/>
                  </a:cxn>
                  <a:cxn ang="0">
                    <a:pos x="5" y="86"/>
                  </a:cxn>
                  <a:cxn ang="0">
                    <a:pos x="0" y="90"/>
                  </a:cxn>
                  <a:cxn ang="0">
                    <a:pos x="0" y="104"/>
                  </a:cxn>
                  <a:cxn ang="0">
                    <a:pos x="37" y="128"/>
                  </a:cxn>
                  <a:cxn ang="0">
                    <a:pos x="96" y="165"/>
                  </a:cxn>
                  <a:cxn ang="0">
                    <a:pos x="100" y="175"/>
                  </a:cxn>
                  <a:cxn ang="0">
                    <a:pos x="112" y="180"/>
                  </a:cxn>
                  <a:cxn ang="0">
                    <a:pos x="122" y="184"/>
                  </a:cxn>
                  <a:cxn ang="0">
                    <a:pos x="127" y="184"/>
                  </a:cxn>
                  <a:cxn ang="0">
                    <a:pos x="139" y="184"/>
                  </a:cxn>
                  <a:cxn ang="0">
                    <a:pos x="202" y="147"/>
                  </a:cxn>
                  <a:cxn ang="0">
                    <a:pos x="197" y="132"/>
                  </a:cxn>
                  <a:cxn ang="0">
                    <a:pos x="192" y="132"/>
                  </a:cxn>
                  <a:cxn ang="0">
                    <a:pos x="181" y="119"/>
                  </a:cxn>
                  <a:cxn ang="0">
                    <a:pos x="187" y="108"/>
                  </a:cxn>
                  <a:cxn ang="0">
                    <a:pos x="187" y="99"/>
                  </a:cxn>
                  <a:cxn ang="0">
                    <a:pos x="187" y="86"/>
                  </a:cxn>
                  <a:cxn ang="0">
                    <a:pos x="181" y="80"/>
                  </a:cxn>
                  <a:cxn ang="0">
                    <a:pos x="181" y="76"/>
                  </a:cxn>
                  <a:cxn ang="0">
                    <a:pos x="181" y="58"/>
                  </a:cxn>
                  <a:cxn ang="0">
                    <a:pos x="165" y="52"/>
                  </a:cxn>
                  <a:cxn ang="0">
                    <a:pos x="160" y="43"/>
                  </a:cxn>
                  <a:cxn ang="0">
                    <a:pos x="171" y="29"/>
                  </a:cxn>
                  <a:cxn ang="0">
                    <a:pos x="165" y="5"/>
                  </a:cxn>
                  <a:cxn ang="0">
                    <a:pos x="171" y="0"/>
                  </a:cxn>
                  <a:cxn ang="0">
                    <a:pos x="165" y="5"/>
                  </a:cxn>
                  <a:cxn ang="0">
                    <a:pos x="149" y="0"/>
                  </a:cxn>
                  <a:cxn ang="0">
                    <a:pos x="139" y="5"/>
                  </a:cxn>
                  <a:cxn ang="0">
                    <a:pos x="127" y="0"/>
                  </a:cxn>
                  <a:cxn ang="0">
                    <a:pos x="112" y="5"/>
                  </a:cxn>
                  <a:cxn ang="0">
                    <a:pos x="96" y="5"/>
                  </a:cxn>
                  <a:cxn ang="0">
                    <a:pos x="64" y="24"/>
                  </a:cxn>
                </a:cxnLst>
                <a:rect l="0" t="0" r="r" b="b"/>
                <a:pathLst>
                  <a:path w="202" h="184">
                    <a:moveTo>
                      <a:pt x="64" y="24"/>
                    </a:moveTo>
                    <a:lnTo>
                      <a:pt x="69" y="24"/>
                    </a:lnTo>
                    <a:lnTo>
                      <a:pt x="75" y="52"/>
                    </a:lnTo>
                    <a:lnTo>
                      <a:pt x="48" y="58"/>
                    </a:lnTo>
                    <a:lnTo>
                      <a:pt x="48" y="67"/>
                    </a:lnTo>
                    <a:lnTo>
                      <a:pt x="32" y="76"/>
                    </a:lnTo>
                    <a:lnTo>
                      <a:pt x="5" y="86"/>
                    </a:lnTo>
                    <a:lnTo>
                      <a:pt x="0" y="90"/>
                    </a:lnTo>
                    <a:lnTo>
                      <a:pt x="0" y="104"/>
                    </a:lnTo>
                    <a:lnTo>
                      <a:pt x="37" y="128"/>
                    </a:lnTo>
                    <a:lnTo>
                      <a:pt x="96" y="165"/>
                    </a:lnTo>
                    <a:lnTo>
                      <a:pt x="100" y="175"/>
                    </a:lnTo>
                    <a:lnTo>
                      <a:pt x="112" y="180"/>
                    </a:lnTo>
                    <a:lnTo>
                      <a:pt x="122" y="184"/>
                    </a:lnTo>
                    <a:lnTo>
                      <a:pt x="127" y="184"/>
                    </a:lnTo>
                    <a:lnTo>
                      <a:pt x="139" y="184"/>
                    </a:lnTo>
                    <a:lnTo>
                      <a:pt x="202" y="147"/>
                    </a:lnTo>
                    <a:lnTo>
                      <a:pt x="197" y="132"/>
                    </a:lnTo>
                    <a:lnTo>
                      <a:pt x="192" y="132"/>
                    </a:lnTo>
                    <a:lnTo>
                      <a:pt x="181" y="119"/>
                    </a:lnTo>
                    <a:lnTo>
                      <a:pt x="187" y="108"/>
                    </a:lnTo>
                    <a:lnTo>
                      <a:pt x="187" y="99"/>
                    </a:lnTo>
                    <a:lnTo>
                      <a:pt x="187" y="86"/>
                    </a:lnTo>
                    <a:lnTo>
                      <a:pt x="181" y="80"/>
                    </a:lnTo>
                    <a:lnTo>
                      <a:pt x="181" y="76"/>
                    </a:lnTo>
                    <a:lnTo>
                      <a:pt x="181" y="58"/>
                    </a:lnTo>
                    <a:lnTo>
                      <a:pt x="165" y="52"/>
                    </a:lnTo>
                    <a:lnTo>
                      <a:pt x="160" y="43"/>
                    </a:lnTo>
                    <a:lnTo>
                      <a:pt x="171" y="29"/>
                    </a:lnTo>
                    <a:lnTo>
                      <a:pt x="165" y="5"/>
                    </a:lnTo>
                    <a:lnTo>
                      <a:pt x="171" y="0"/>
                    </a:lnTo>
                    <a:lnTo>
                      <a:pt x="165" y="5"/>
                    </a:lnTo>
                    <a:lnTo>
                      <a:pt x="149" y="0"/>
                    </a:lnTo>
                    <a:lnTo>
                      <a:pt x="139" y="5"/>
                    </a:lnTo>
                    <a:lnTo>
                      <a:pt x="127" y="0"/>
                    </a:lnTo>
                    <a:lnTo>
                      <a:pt x="112" y="5"/>
                    </a:lnTo>
                    <a:lnTo>
                      <a:pt x="96" y="5"/>
                    </a:lnTo>
                    <a:lnTo>
                      <a:pt x="64" y="24"/>
                    </a:lnTo>
                    <a:close/>
                  </a:path>
                </a:pathLst>
              </a:custGeom>
              <a:grpFill/>
              <a:ln w="4763" cap="rnd">
                <a:solidFill>
                  <a:schemeClr val="bg1"/>
                </a:solidFill>
                <a:prstDash val="solid"/>
                <a:round/>
                <a:headEnd/>
                <a:tailEnd/>
              </a:ln>
            </p:spPr>
            <p:txBody>
              <a:bodyPr/>
              <a:lstStyle/>
              <a:p>
                <a:endParaRPr lang="it-IT"/>
              </a:p>
            </p:txBody>
          </p:sp>
        </p:grpSp>
        <p:grpSp>
          <p:nvGrpSpPr>
            <p:cNvPr id="4808" name="Group 1801"/>
            <p:cNvGrpSpPr>
              <a:grpSpLocks/>
            </p:cNvGrpSpPr>
            <p:nvPr/>
          </p:nvGrpSpPr>
          <p:grpSpPr bwMode="auto">
            <a:xfrm>
              <a:off x="4596562" y="4853468"/>
              <a:ext cx="338833" cy="276162"/>
              <a:chOff x="2915" y="2168"/>
              <a:chExt cx="202" cy="184"/>
            </a:xfrm>
            <a:solidFill>
              <a:schemeClr val="bg1">
                <a:lumMod val="75000"/>
              </a:schemeClr>
            </a:solidFill>
          </p:grpSpPr>
          <p:sp>
            <p:nvSpPr>
              <p:cNvPr id="6579" name="Freeform 1799"/>
              <p:cNvSpPr>
                <a:spLocks/>
              </p:cNvSpPr>
              <p:nvPr/>
            </p:nvSpPr>
            <p:spPr bwMode="auto">
              <a:xfrm>
                <a:off x="2915" y="2168"/>
                <a:ext cx="202" cy="184"/>
              </a:xfrm>
              <a:custGeom>
                <a:avLst/>
                <a:gdLst/>
                <a:ahLst/>
                <a:cxnLst>
                  <a:cxn ang="0">
                    <a:pos x="64" y="24"/>
                  </a:cxn>
                  <a:cxn ang="0">
                    <a:pos x="69" y="24"/>
                  </a:cxn>
                  <a:cxn ang="0">
                    <a:pos x="75" y="52"/>
                  </a:cxn>
                  <a:cxn ang="0">
                    <a:pos x="48" y="58"/>
                  </a:cxn>
                  <a:cxn ang="0">
                    <a:pos x="48" y="67"/>
                  </a:cxn>
                  <a:cxn ang="0">
                    <a:pos x="32" y="76"/>
                  </a:cxn>
                  <a:cxn ang="0">
                    <a:pos x="5" y="86"/>
                  </a:cxn>
                  <a:cxn ang="0">
                    <a:pos x="0" y="90"/>
                  </a:cxn>
                  <a:cxn ang="0">
                    <a:pos x="0" y="104"/>
                  </a:cxn>
                  <a:cxn ang="0">
                    <a:pos x="37" y="128"/>
                  </a:cxn>
                  <a:cxn ang="0">
                    <a:pos x="96" y="165"/>
                  </a:cxn>
                  <a:cxn ang="0">
                    <a:pos x="100" y="175"/>
                  </a:cxn>
                  <a:cxn ang="0">
                    <a:pos x="112" y="180"/>
                  </a:cxn>
                  <a:cxn ang="0">
                    <a:pos x="122" y="184"/>
                  </a:cxn>
                  <a:cxn ang="0">
                    <a:pos x="127" y="184"/>
                  </a:cxn>
                  <a:cxn ang="0">
                    <a:pos x="139" y="184"/>
                  </a:cxn>
                  <a:cxn ang="0">
                    <a:pos x="202" y="147"/>
                  </a:cxn>
                  <a:cxn ang="0">
                    <a:pos x="197" y="132"/>
                  </a:cxn>
                  <a:cxn ang="0">
                    <a:pos x="192" y="132"/>
                  </a:cxn>
                  <a:cxn ang="0">
                    <a:pos x="181" y="119"/>
                  </a:cxn>
                  <a:cxn ang="0">
                    <a:pos x="187" y="108"/>
                  </a:cxn>
                  <a:cxn ang="0">
                    <a:pos x="187" y="99"/>
                  </a:cxn>
                  <a:cxn ang="0">
                    <a:pos x="187" y="86"/>
                  </a:cxn>
                  <a:cxn ang="0">
                    <a:pos x="181" y="80"/>
                  </a:cxn>
                  <a:cxn ang="0">
                    <a:pos x="181" y="76"/>
                  </a:cxn>
                  <a:cxn ang="0">
                    <a:pos x="181" y="58"/>
                  </a:cxn>
                  <a:cxn ang="0">
                    <a:pos x="165" y="52"/>
                  </a:cxn>
                  <a:cxn ang="0">
                    <a:pos x="160" y="43"/>
                  </a:cxn>
                  <a:cxn ang="0">
                    <a:pos x="171" y="29"/>
                  </a:cxn>
                  <a:cxn ang="0">
                    <a:pos x="165" y="5"/>
                  </a:cxn>
                  <a:cxn ang="0">
                    <a:pos x="171" y="0"/>
                  </a:cxn>
                  <a:cxn ang="0">
                    <a:pos x="165" y="5"/>
                  </a:cxn>
                  <a:cxn ang="0">
                    <a:pos x="149" y="0"/>
                  </a:cxn>
                  <a:cxn ang="0">
                    <a:pos x="139" y="5"/>
                  </a:cxn>
                  <a:cxn ang="0">
                    <a:pos x="127" y="0"/>
                  </a:cxn>
                  <a:cxn ang="0">
                    <a:pos x="112" y="5"/>
                  </a:cxn>
                  <a:cxn ang="0">
                    <a:pos x="96" y="5"/>
                  </a:cxn>
                  <a:cxn ang="0">
                    <a:pos x="64" y="24"/>
                  </a:cxn>
                </a:cxnLst>
                <a:rect l="0" t="0" r="r" b="b"/>
                <a:pathLst>
                  <a:path w="202" h="184">
                    <a:moveTo>
                      <a:pt x="64" y="24"/>
                    </a:moveTo>
                    <a:lnTo>
                      <a:pt x="69" y="24"/>
                    </a:lnTo>
                    <a:lnTo>
                      <a:pt x="75" y="52"/>
                    </a:lnTo>
                    <a:lnTo>
                      <a:pt x="48" y="58"/>
                    </a:lnTo>
                    <a:lnTo>
                      <a:pt x="48" y="67"/>
                    </a:lnTo>
                    <a:lnTo>
                      <a:pt x="32" y="76"/>
                    </a:lnTo>
                    <a:lnTo>
                      <a:pt x="5" y="86"/>
                    </a:lnTo>
                    <a:lnTo>
                      <a:pt x="0" y="90"/>
                    </a:lnTo>
                    <a:lnTo>
                      <a:pt x="0" y="104"/>
                    </a:lnTo>
                    <a:lnTo>
                      <a:pt x="37" y="128"/>
                    </a:lnTo>
                    <a:lnTo>
                      <a:pt x="96" y="165"/>
                    </a:lnTo>
                    <a:lnTo>
                      <a:pt x="100" y="175"/>
                    </a:lnTo>
                    <a:lnTo>
                      <a:pt x="112" y="180"/>
                    </a:lnTo>
                    <a:lnTo>
                      <a:pt x="122" y="184"/>
                    </a:lnTo>
                    <a:lnTo>
                      <a:pt x="127" y="184"/>
                    </a:lnTo>
                    <a:lnTo>
                      <a:pt x="139" y="184"/>
                    </a:lnTo>
                    <a:lnTo>
                      <a:pt x="202" y="147"/>
                    </a:lnTo>
                    <a:lnTo>
                      <a:pt x="197" y="132"/>
                    </a:lnTo>
                    <a:lnTo>
                      <a:pt x="192" y="132"/>
                    </a:lnTo>
                    <a:lnTo>
                      <a:pt x="181" y="119"/>
                    </a:lnTo>
                    <a:lnTo>
                      <a:pt x="187" y="108"/>
                    </a:lnTo>
                    <a:lnTo>
                      <a:pt x="187" y="99"/>
                    </a:lnTo>
                    <a:lnTo>
                      <a:pt x="187" y="86"/>
                    </a:lnTo>
                    <a:lnTo>
                      <a:pt x="181" y="80"/>
                    </a:lnTo>
                    <a:lnTo>
                      <a:pt x="181" y="76"/>
                    </a:lnTo>
                    <a:lnTo>
                      <a:pt x="181" y="58"/>
                    </a:lnTo>
                    <a:lnTo>
                      <a:pt x="165" y="52"/>
                    </a:lnTo>
                    <a:lnTo>
                      <a:pt x="160" y="43"/>
                    </a:lnTo>
                    <a:lnTo>
                      <a:pt x="171" y="29"/>
                    </a:lnTo>
                    <a:lnTo>
                      <a:pt x="165" y="5"/>
                    </a:lnTo>
                    <a:lnTo>
                      <a:pt x="171" y="0"/>
                    </a:lnTo>
                    <a:lnTo>
                      <a:pt x="165" y="5"/>
                    </a:lnTo>
                    <a:lnTo>
                      <a:pt x="149" y="0"/>
                    </a:lnTo>
                    <a:lnTo>
                      <a:pt x="139" y="5"/>
                    </a:lnTo>
                    <a:lnTo>
                      <a:pt x="127" y="0"/>
                    </a:lnTo>
                    <a:lnTo>
                      <a:pt x="112" y="5"/>
                    </a:lnTo>
                    <a:lnTo>
                      <a:pt x="96" y="5"/>
                    </a:lnTo>
                    <a:lnTo>
                      <a:pt x="64" y="24"/>
                    </a:lnTo>
                    <a:close/>
                  </a:path>
                </a:pathLst>
              </a:custGeom>
              <a:grpFill/>
              <a:ln w="9525">
                <a:solidFill>
                  <a:schemeClr val="bg1"/>
                </a:solidFill>
                <a:round/>
                <a:headEnd/>
                <a:tailEnd/>
              </a:ln>
            </p:spPr>
            <p:txBody>
              <a:bodyPr/>
              <a:lstStyle/>
              <a:p>
                <a:endParaRPr lang="it-IT"/>
              </a:p>
            </p:txBody>
          </p:sp>
          <p:sp>
            <p:nvSpPr>
              <p:cNvPr id="6580" name="Freeform 1800"/>
              <p:cNvSpPr>
                <a:spLocks/>
              </p:cNvSpPr>
              <p:nvPr/>
            </p:nvSpPr>
            <p:spPr bwMode="auto">
              <a:xfrm>
                <a:off x="2915" y="2168"/>
                <a:ext cx="202" cy="184"/>
              </a:xfrm>
              <a:custGeom>
                <a:avLst/>
                <a:gdLst/>
                <a:ahLst/>
                <a:cxnLst>
                  <a:cxn ang="0">
                    <a:pos x="64" y="24"/>
                  </a:cxn>
                  <a:cxn ang="0">
                    <a:pos x="69" y="24"/>
                  </a:cxn>
                  <a:cxn ang="0">
                    <a:pos x="75" y="52"/>
                  </a:cxn>
                  <a:cxn ang="0">
                    <a:pos x="48" y="58"/>
                  </a:cxn>
                  <a:cxn ang="0">
                    <a:pos x="48" y="67"/>
                  </a:cxn>
                  <a:cxn ang="0">
                    <a:pos x="32" y="76"/>
                  </a:cxn>
                  <a:cxn ang="0">
                    <a:pos x="5" y="86"/>
                  </a:cxn>
                  <a:cxn ang="0">
                    <a:pos x="0" y="90"/>
                  </a:cxn>
                  <a:cxn ang="0">
                    <a:pos x="0" y="104"/>
                  </a:cxn>
                  <a:cxn ang="0">
                    <a:pos x="37" y="128"/>
                  </a:cxn>
                  <a:cxn ang="0">
                    <a:pos x="96" y="165"/>
                  </a:cxn>
                  <a:cxn ang="0">
                    <a:pos x="100" y="175"/>
                  </a:cxn>
                  <a:cxn ang="0">
                    <a:pos x="112" y="180"/>
                  </a:cxn>
                  <a:cxn ang="0">
                    <a:pos x="122" y="184"/>
                  </a:cxn>
                  <a:cxn ang="0">
                    <a:pos x="127" y="184"/>
                  </a:cxn>
                  <a:cxn ang="0">
                    <a:pos x="139" y="184"/>
                  </a:cxn>
                  <a:cxn ang="0">
                    <a:pos x="202" y="147"/>
                  </a:cxn>
                  <a:cxn ang="0">
                    <a:pos x="197" y="132"/>
                  </a:cxn>
                  <a:cxn ang="0">
                    <a:pos x="192" y="132"/>
                  </a:cxn>
                  <a:cxn ang="0">
                    <a:pos x="181" y="119"/>
                  </a:cxn>
                  <a:cxn ang="0">
                    <a:pos x="187" y="108"/>
                  </a:cxn>
                  <a:cxn ang="0">
                    <a:pos x="187" y="99"/>
                  </a:cxn>
                  <a:cxn ang="0">
                    <a:pos x="187" y="86"/>
                  </a:cxn>
                  <a:cxn ang="0">
                    <a:pos x="181" y="80"/>
                  </a:cxn>
                  <a:cxn ang="0">
                    <a:pos x="181" y="76"/>
                  </a:cxn>
                  <a:cxn ang="0">
                    <a:pos x="181" y="58"/>
                  </a:cxn>
                  <a:cxn ang="0">
                    <a:pos x="165" y="52"/>
                  </a:cxn>
                  <a:cxn ang="0">
                    <a:pos x="160" y="43"/>
                  </a:cxn>
                  <a:cxn ang="0">
                    <a:pos x="171" y="29"/>
                  </a:cxn>
                  <a:cxn ang="0">
                    <a:pos x="165" y="5"/>
                  </a:cxn>
                  <a:cxn ang="0">
                    <a:pos x="171" y="0"/>
                  </a:cxn>
                  <a:cxn ang="0">
                    <a:pos x="165" y="5"/>
                  </a:cxn>
                  <a:cxn ang="0">
                    <a:pos x="149" y="0"/>
                  </a:cxn>
                  <a:cxn ang="0">
                    <a:pos x="139" y="5"/>
                  </a:cxn>
                  <a:cxn ang="0">
                    <a:pos x="127" y="0"/>
                  </a:cxn>
                  <a:cxn ang="0">
                    <a:pos x="112" y="5"/>
                  </a:cxn>
                  <a:cxn ang="0">
                    <a:pos x="96" y="5"/>
                  </a:cxn>
                  <a:cxn ang="0">
                    <a:pos x="64" y="24"/>
                  </a:cxn>
                </a:cxnLst>
                <a:rect l="0" t="0" r="r" b="b"/>
                <a:pathLst>
                  <a:path w="202" h="184">
                    <a:moveTo>
                      <a:pt x="64" y="24"/>
                    </a:moveTo>
                    <a:lnTo>
                      <a:pt x="69" y="24"/>
                    </a:lnTo>
                    <a:lnTo>
                      <a:pt x="75" y="52"/>
                    </a:lnTo>
                    <a:lnTo>
                      <a:pt x="48" y="58"/>
                    </a:lnTo>
                    <a:lnTo>
                      <a:pt x="48" y="67"/>
                    </a:lnTo>
                    <a:lnTo>
                      <a:pt x="32" y="76"/>
                    </a:lnTo>
                    <a:lnTo>
                      <a:pt x="5" y="86"/>
                    </a:lnTo>
                    <a:lnTo>
                      <a:pt x="0" y="90"/>
                    </a:lnTo>
                    <a:lnTo>
                      <a:pt x="0" y="104"/>
                    </a:lnTo>
                    <a:lnTo>
                      <a:pt x="37" y="128"/>
                    </a:lnTo>
                    <a:lnTo>
                      <a:pt x="96" y="165"/>
                    </a:lnTo>
                    <a:lnTo>
                      <a:pt x="100" y="175"/>
                    </a:lnTo>
                    <a:lnTo>
                      <a:pt x="112" y="180"/>
                    </a:lnTo>
                    <a:lnTo>
                      <a:pt x="122" y="184"/>
                    </a:lnTo>
                    <a:lnTo>
                      <a:pt x="127" y="184"/>
                    </a:lnTo>
                    <a:lnTo>
                      <a:pt x="139" y="184"/>
                    </a:lnTo>
                    <a:lnTo>
                      <a:pt x="202" y="147"/>
                    </a:lnTo>
                    <a:lnTo>
                      <a:pt x="197" y="132"/>
                    </a:lnTo>
                    <a:lnTo>
                      <a:pt x="192" y="132"/>
                    </a:lnTo>
                    <a:lnTo>
                      <a:pt x="181" y="119"/>
                    </a:lnTo>
                    <a:lnTo>
                      <a:pt x="187" y="108"/>
                    </a:lnTo>
                    <a:lnTo>
                      <a:pt x="187" y="99"/>
                    </a:lnTo>
                    <a:lnTo>
                      <a:pt x="187" y="86"/>
                    </a:lnTo>
                    <a:lnTo>
                      <a:pt x="181" y="80"/>
                    </a:lnTo>
                    <a:lnTo>
                      <a:pt x="181" y="76"/>
                    </a:lnTo>
                    <a:lnTo>
                      <a:pt x="181" y="58"/>
                    </a:lnTo>
                    <a:lnTo>
                      <a:pt x="165" y="52"/>
                    </a:lnTo>
                    <a:lnTo>
                      <a:pt x="160" y="43"/>
                    </a:lnTo>
                    <a:lnTo>
                      <a:pt x="171" y="29"/>
                    </a:lnTo>
                    <a:lnTo>
                      <a:pt x="165" y="5"/>
                    </a:lnTo>
                    <a:lnTo>
                      <a:pt x="171" y="0"/>
                    </a:lnTo>
                    <a:lnTo>
                      <a:pt x="165" y="5"/>
                    </a:lnTo>
                    <a:lnTo>
                      <a:pt x="149" y="0"/>
                    </a:lnTo>
                    <a:lnTo>
                      <a:pt x="139" y="5"/>
                    </a:lnTo>
                    <a:lnTo>
                      <a:pt x="127" y="0"/>
                    </a:lnTo>
                    <a:lnTo>
                      <a:pt x="112" y="5"/>
                    </a:lnTo>
                    <a:lnTo>
                      <a:pt x="96" y="5"/>
                    </a:lnTo>
                    <a:lnTo>
                      <a:pt x="64" y="24"/>
                    </a:lnTo>
                  </a:path>
                </a:pathLst>
              </a:custGeom>
              <a:grpFill/>
              <a:ln w="4763" cap="rnd">
                <a:solidFill>
                  <a:schemeClr val="bg1"/>
                </a:solidFill>
                <a:prstDash val="solid"/>
                <a:round/>
                <a:headEnd/>
                <a:tailEnd/>
              </a:ln>
            </p:spPr>
            <p:txBody>
              <a:bodyPr/>
              <a:lstStyle/>
              <a:p>
                <a:endParaRPr lang="it-IT"/>
              </a:p>
            </p:txBody>
          </p:sp>
        </p:grpSp>
        <p:grpSp>
          <p:nvGrpSpPr>
            <p:cNvPr id="4809" name="Group 1804"/>
            <p:cNvGrpSpPr>
              <a:grpSpLocks/>
            </p:cNvGrpSpPr>
            <p:nvPr/>
          </p:nvGrpSpPr>
          <p:grpSpPr bwMode="auto">
            <a:xfrm>
              <a:off x="4536176" y="5045580"/>
              <a:ext cx="271737" cy="217627"/>
              <a:chOff x="2879" y="2296"/>
              <a:chExt cx="162" cy="145"/>
            </a:xfrm>
            <a:solidFill>
              <a:schemeClr val="bg1">
                <a:lumMod val="75000"/>
              </a:schemeClr>
            </a:solidFill>
          </p:grpSpPr>
          <p:sp>
            <p:nvSpPr>
              <p:cNvPr id="6577" name="Freeform 1802"/>
              <p:cNvSpPr>
                <a:spLocks/>
              </p:cNvSpPr>
              <p:nvPr/>
            </p:nvSpPr>
            <p:spPr bwMode="auto">
              <a:xfrm>
                <a:off x="2879" y="2296"/>
                <a:ext cx="162" cy="145"/>
              </a:xfrm>
              <a:custGeom>
                <a:avLst/>
                <a:gdLst/>
                <a:ahLst/>
                <a:cxnLst>
                  <a:cxn ang="0">
                    <a:pos x="73" y="0"/>
                  </a:cxn>
                  <a:cxn ang="0">
                    <a:pos x="131" y="37"/>
                  </a:cxn>
                  <a:cxn ang="0">
                    <a:pos x="136" y="47"/>
                  </a:cxn>
                  <a:cxn ang="0">
                    <a:pos x="147" y="52"/>
                  </a:cxn>
                  <a:cxn ang="0">
                    <a:pos x="157" y="56"/>
                  </a:cxn>
                  <a:cxn ang="0">
                    <a:pos x="162" y="56"/>
                  </a:cxn>
                  <a:cxn ang="0">
                    <a:pos x="162" y="84"/>
                  </a:cxn>
                  <a:cxn ang="0">
                    <a:pos x="157" y="93"/>
                  </a:cxn>
                  <a:cxn ang="0">
                    <a:pos x="126" y="99"/>
                  </a:cxn>
                  <a:cxn ang="0">
                    <a:pos x="110" y="99"/>
                  </a:cxn>
                  <a:cxn ang="0">
                    <a:pos x="99" y="108"/>
                  </a:cxn>
                  <a:cxn ang="0">
                    <a:pos x="84" y="112"/>
                  </a:cxn>
                  <a:cxn ang="0">
                    <a:pos x="73" y="131"/>
                  </a:cxn>
                  <a:cxn ang="0">
                    <a:pos x="68" y="140"/>
                  </a:cxn>
                  <a:cxn ang="0">
                    <a:pos x="63" y="145"/>
                  </a:cxn>
                  <a:cxn ang="0">
                    <a:pos x="51" y="140"/>
                  </a:cxn>
                  <a:cxn ang="0">
                    <a:pos x="47" y="145"/>
                  </a:cxn>
                  <a:cxn ang="0">
                    <a:pos x="41" y="145"/>
                  </a:cxn>
                  <a:cxn ang="0">
                    <a:pos x="31" y="122"/>
                  </a:cxn>
                  <a:cxn ang="0">
                    <a:pos x="15" y="127"/>
                  </a:cxn>
                  <a:cxn ang="0">
                    <a:pos x="4" y="127"/>
                  </a:cxn>
                  <a:cxn ang="0">
                    <a:pos x="10" y="122"/>
                  </a:cxn>
                  <a:cxn ang="0">
                    <a:pos x="0" y="99"/>
                  </a:cxn>
                  <a:cxn ang="0">
                    <a:pos x="10" y="93"/>
                  </a:cxn>
                  <a:cxn ang="0">
                    <a:pos x="15" y="99"/>
                  </a:cxn>
                  <a:cxn ang="0">
                    <a:pos x="20" y="93"/>
                  </a:cxn>
                  <a:cxn ang="0">
                    <a:pos x="68" y="93"/>
                  </a:cxn>
                  <a:cxn ang="0">
                    <a:pos x="51" y="0"/>
                  </a:cxn>
                  <a:cxn ang="0">
                    <a:pos x="73" y="0"/>
                  </a:cxn>
                </a:cxnLst>
                <a:rect l="0" t="0" r="r" b="b"/>
                <a:pathLst>
                  <a:path w="162" h="145">
                    <a:moveTo>
                      <a:pt x="73" y="0"/>
                    </a:moveTo>
                    <a:lnTo>
                      <a:pt x="131" y="37"/>
                    </a:lnTo>
                    <a:lnTo>
                      <a:pt x="136" y="47"/>
                    </a:lnTo>
                    <a:lnTo>
                      <a:pt x="147" y="52"/>
                    </a:lnTo>
                    <a:lnTo>
                      <a:pt x="157" y="56"/>
                    </a:lnTo>
                    <a:lnTo>
                      <a:pt x="162" y="56"/>
                    </a:lnTo>
                    <a:lnTo>
                      <a:pt x="162" y="84"/>
                    </a:lnTo>
                    <a:lnTo>
                      <a:pt x="157" y="93"/>
                    </a:lnTo>
                    <a:lnTo>
                      <a:pt x="126" y="99"/>
                    </a:lnTo>
                    <a:lnTo>
                      <a:pt x="110" y="99"/>
                    </a:lnTo>
                    <a:lnTo>
                      <a:pt x="99" y="108"/>
                    </a:lnTo>
                    <a:lnTo>
                      <a:pt x="84" y="112"/>
                    </a:lnTo>
                    <a:lnTo>
                      <a:pt x="73" y="131"/>
                    </a:lnTo>
                    <a:lnTo>
                      <a:pt x="68" y="140"/>
                    </a:lnTo>
                    <a:lnTo>
                      <a:pt x="63" y="145"/>
                    </a:lnTo>
                    <a:lnTo>
                      <a:pt x="51" y="140"/>
                    </a:lnTo>
                    <a:lnTo>
                      <a:pt x="47" y="145"/>
                    </a:lnTo>
                    <a:lnTo>
                      <a:pt x="41" y="145"/>
                    </a:lnTo>
                    <a:lnTo>
                      <a:pt x="31" y="122"/>
                    </a:lnTo>
                    <a:lnTo>
                      <a:pt x="15" y="127"/>
                    </a:lnTo>
                    <a:lnTo>
                      <a:pt x="4" y="127"/>
                    </a:lnTo>
                    <a:lnTo>
                      <a:pt x="10" y="122"/>
                    </a:lnTo>
                    <a:lnTo>
                      <a:pt x="0" y="99"/>
                    </a:lnTo>
                    <a:lnTo>
                      <a:pt x="10" y="93"/>
                    </a:lnTo>
                    <a:lnTo>
                      <a:pt x="15" y="99"/>
                    </a:lnTo>
                    <a:lnTo>
                      <a:pt x="20" y="93"/>
                    </a:lnTo>
                    <a:lnTo>
                      <a:pt x="68" y="93"/>
                    </a:lnTo>
                    <a:lnTo>
                      <a:pt x="51" y="0"/>
                    </a:lnTo>
                    <a:lnTo>
                      <a:pt x="73" y="0"/>
                    </a:lnTo>
                    <a:close/>
                  </a:path>
                </a:pathLst>
              </a:custGeom>
              <a:grpFill/>
              <a:ln w="9525">
                <a:solidFill>
                  <a:schemeClr val="bg1"/>
                </a:solidFill>
                <a:round/>
                <a:headEnd/>
                <a:tailEnd/>
              </a:ln>
            </p:spPr>
            <p:txBody>
              <a:bodyPr/>
              <a:lstStyle/>
              <a:p>
                <a:endParaRPr lang="it-IT"/>
              </a:p>
            </p:txBody>
          </p:sp>
          <p:sp>
            <p:nvSpPr>
              <p:cNvPr id="6578" name="Freeform 1803"/>
              <p:cNvSpPr>
                <a:spLocks/>
              </p:cNvSpPr>
              <p:nvPr/>
            </p:nvSpPr>
            <p:spPr bwMode="auto">
              <a:xfrm>
                <a:off x="2879" y="2296"/>
                <a:ext cx="162" cy="145"/>
              </a:xfrm>
              <a:custGeom>
                <a:avLst/>
                <a:gdLst/>
                <a:ahLst/>
                <a:cxnLst>
                  <a:cxn ang="0">
                    <a:pos x="73" y="0"/>
                  </a:cxn>
                  <a:cxn ang="0">
                    <a:pos x="131" y="37"/>
                  </a:cxn>
                  <a:cxn ang="0">
                    <a:pos x="136" y="47"/>
                  </a:cxn>
                  <a:cxn ang="0">
                    <a:pos x="147" y="52"/>
                  </a:cxn>
                  <a:cxn ang="0">
                    <a:pos x="157" y="56"/>
                  </a:cxn>
                  <a:cxn ang="0">
                    <a:pos x="162" y="56"/>
                  </a:cxn>
                  <a:cxn ang="0">
                    <a:pos x="162" y="84"/>
                  </a:cxn>
                  <a:cxn ang="0">
                    <a:pos x="157" y="93"/>
                  </a:cxn>
                  <a:cxn ang="0">
                    <a:pos x="126" y="99"/>
                  </a:cxn>
                  <a:cxn ang="0">
                    <a:pos x="110" y="99"/>
                  </a:cxn>
                  <a:cxn ang="0">
                    <a:pos x="99" y="108"/>
                  </a:cxn>
                  <a:cxn ang="0">
                    <a:pos x="84" y="112"/>
                  </a:cxn>
                  <a:cxn ang="0">
                    <a:pos x="73" y="131"/>
                  </a:cxn>
                  <a:cxn ang="0">
                    <a:pos x="68" y="140"/>
                  </a:cxn>
                  <a:cxn ang="0">
                    <a:pos x="63" y="145"/>
                  </a:cxn>
                  <a:cxn ang="0">
                    <a:pos x="51" y="140"/>
                  </a:cxn>
                  <a:cxn ang="0">
                    <a:pos x="47" y="145"/>
                  </a:cxn>
                  <a:cxn ang="0">
                    <a:pos x="41" y="145"/>
                  </a:cxn>
                  <a:cxn ang="0">
                    <a:pos x="31" y="122"/>
                  </a:cxn>
                  <a:cxn ang="0">
                    <a:pos x="15" y="127"/>
                  </a:cxn>
                  <a:cxn ang="0">
                    <a:pos x="4" y="127"/>
                  </a:cxn>
                  <a:cxn ang="0">
                    <a:pos x="10" y="122"/>
                  </a:cxn>
                  <a:cxn ang="0">
                    <a:pos x="0" y="99"/>
                  </a:cxn>
                  <a:cxn ang="0">
                    <a:pos x="10" y="93"/>
                  </a:cxn>
                  <a:cxn ang="0">
                    <a:pos x="15" y="99"/>
                  </a:cxn>
                  <a:cxn ang="0">
                    <a:pos x="20" y="93"/>
                  </a:cxn>
                  <a:cxn ang="0">
                    <a:pos x="68" y="93"/>
                  </a:cxn>
                  <a:cxn ang="0">
                    <a:pos x="51" y="0"/>
                  </a:cxn>
                  <a:cxn ang="0">
                    <a:pos x="73" y="0"/>
                  </a:cxn>
                </a:cxnLst>
                <a:rect l="0" t="0" r="r" b="b"/>
                <a:pathLst>
                  <a:path w="162" h="145">
                    <a:moveTo>
                      <a:pt x="73" y="0"/>
                    </a:moveTo>
                    <a:lnTo>
                      <a:pt x="131" y="37"/>
                    </a:lnTo>
                    <a:lnTo>
                      <a:pt x="136" y="47"/>
                    </a:lnTo>
                    <a:lnTo>
                      <a:pt x="147" y="52"/>
                    </a:lnTo>
                    <a:lnTo>
                      <a:pt x="157" y="56"/>
                    </a:lnTo>
                    <a:lnTo>
                      <a:pt x="162" y="56"/>
                    </a:lnTo>
                    <a:lnTo>
                      <a:pt x="162" y="84"/>
                    </a:lnTo>
                    <a:lnTo>
                      <a:pt x="157" y="93"/>
                    </a:lnTo>
                    <a:lnTo>
                      <a:pt x="126" y="99"/>
                    </a:lnTo>
                    <a:lnTo>
                      <a:pt x="110" y="99"/>
                    </a:lnTo>
                    <a:lnTo>
                      <a:pt x="99" y="108"/>
                    </a:lnTo>
                    <a:lnTo>
                      <a:pt x="84" y="112"/>
                    </a:lnTo>
                    <a:lnTo>
                      <a:pt x="73" y="131"/>
                    </a:lnTo>
                    <a:lnTo>
                      <a:pt x="68" y="140"/>
                    </a:lnTo>
                    <a:lnTo>
                      <a:pt x="63" y="145"/>
                    </a:lnTo>
                    <a:lnTo>
                      <a:pt x="51" y="140"/>
                    </a:lnTo>
                    <a:lnTo>
                      <a:pt x="47" y="145"/>
                    </a:lnTo>
                    <a:lnTo>
                      <a:pt x="41" y="145"/>
                    </a:lnTo>
                    <a:lnTo>
                      <a:pt x="31" y="122"/>
                    </a:lnTo>
                    <a:lnTo>
                      <a:pt x="15" y="127"/>
                    </a:lnTo>
                    <a:lnTo>
                      <a:pt x="4" y="127"/>
                    </a:lnTo>
                    <a:lnTo>
                      <a:pt x="10" y="122"/>
                    </a:lnTo>
                    <a:lnTo>
                      <a:pt x="0" y="99"/>
                    </a:lnTo>
                    <a:lnTo>
                      <a:pt x="10" y="93"/>
                    </a:lnTo>
                    <a:lnTo>
                      <a:pt x="15" y="99"/>
                    </a:lnTo>
                    <a:lnTo>
                      <a:pt x="20" y="93"/>
                    </a:lnTo>
                    <a:lnTo>
                      <a:pt x="68" y="93"/>
                    </a:lnTo>
                    <a:lnTo>
                      <a:pt x="51" y="0"/>
                    </a:lnTo>
                    <a:lnTo>
                      <a:pt x="73" y="0"/>
                    </a:lnTo>
                    <a:close/>
                  </a:path>
                </a:pathLst>
              </a:custGeom>
              <a:grpFill/>
              <a:ln w="4763" cap="rnd">
                <a:solidFill>
                  <a:schemeClr val="bg1"/>
                </a:solidFill>
                <a:prstDash val="solid"/>
                <a:round/>
                <a:headEnd/>
                <a:tailEnd/>
              </a:ln>
            </p:spPr>
            <p:txBody>
              <a:bodyPr/>
              <a:lstStyle/>
              <a:p>
                <a:endParaRPr lang="it-IT"/>
              </a:p>
            </p:txBody>
          </p:sp>
        </p:grpSp>
        <p:grpSp>
          <p:nvGrpSpPr>
            <p:cNvPr id="4810" name="Group 1807"/>
            <p:cNvGrpSpPr>
              <a:grpSpLocks/>
            </p:cNvGrpSpPr>
            <p:nvPr/>
          </p:nvGrpSpPr>
          <p:grpSpPr bwMode="auto">
            <a:xfrm>
              <a:off x="4536176" y="5045580"/>
              <a:ext cx="271737" cy="217627"/>
              <a:chOff x="2879" y="2296"/>
              <a:chExt cx="162" cy="145"/>
            </a:xfrm>
            <a:solidFill>
              <a:schemeClr val="bg1">
                <a:lumMod val="75000"/>
              </a:schemeClr>
            </a:solidFill>
          </p:grpSpPr>
          <p:sp>
            <p:nvSpPr>
              <p:cNvPr id="6575" name="Freeform 1805"/>
              <p:cNvSpPr>
                <a:spLocks/>
              </p:cNvSpPr>
              <p:nvPr/>
            </p:nvSpPr>
            <p:spPr bwMode="auto">
              <a:xfrm>
                <a:off x="2879" y="2296"/>
                <a:ext cx="162" cy="145"/>
              </a:xfrm>
              <a:custGeom>
                <a:avLst/>
                <a:gdLst/>
                <a:ahLst/>
                <a:cxnLst>
                  <a:cxn ang="0">
                    <a:pos x="73" y="0"/>
                  </a:cxn>
                  <a:cxn ang="0">
                    <a:pos x="131" y="37"/>
                  </a:cxn>
                  <a:cxn ang="0">
                    <a:pos x="136" y="47"/>
                  </a:cxn>
                  <a:cxn ang="0">
                    <a:pos x="147" y="52"/>
                  </a:cxn>
                  <a:cxn ang="0">
                    <a:pos x="157" y="56"/>
                  </a:cxn>
                  <a:cxn ang="0">
                    <a:pos x="162" y="56"/>
                  </a:cxn>
                  <a:cxn ang="0">
                    <a:pos x="162" y="84"/>
                  </a:cxn>
                  <a:cxn ang="0">
                    <a:pos x="157" y="93"/>
                  </a:cxn>
                  <a:cxn ang="0">
                    <a:pos x="126" y="99"/>
                  </a:cxn>
                  <a:cxn ang="0">
                    <a:pos x="110" y="99"/>
                  </a:cxn>
                  <a:cxn ang="0">
                    <a:pos x="99" y="108"/>
                  </a:cxn>
                  <a:cxn ang="0">
                    <a:pos x="84" y="112"/>
                  </a:cxn>
                  <a:cxn ang="0">
                    <a:pos x="73" y="131"/>
                  </a:cxn>
                  <a:cxn ang="0">
                    <a:pos x="68" y="140"/>
                  </a:cxn>
                  <a:cxn ang="0">
                    <a:pos x="63" y="145"/>
                  </a:cxn>
                  <a:cxn ang="0">
                    <a:pos x="51" y="140"/>
                  </a:cxn>
                  <a:cxn ang="0">
                    <a:pos x="47" y="145"/>
                  </a:cxn>
                  <a:cxn ang="0">
                    <a:pos x="41" y="145"/>
                  </a:cxn>
                  <a:cxn ang="0">
                    <a:pos x="31" y="122"/>
                  </a:cxn>
                  <a:cxn ang="0">
                    <a:pos x="15" y="127"/>
                  </a:cxn>
                  <a:cxn ang="0">
                    <a:pos x="4" y="127"/>
                  </a:cxn>
                  <a:cxn ang="0">
                    <a:pos x="10" y="122"/>
                  </a:cxn>
                  <a:cxn ang="0">
                    <a:pos x="0" y="99"/>
                  </a:cxn>
                  <a:cxn ang="0">
                    <a:pos x="10" y="93"/>
                  </a:cxn>
                  <a:cxn ang="0">
                    <a:pos x="15" y="99"/>
                  </a:cxn>
                  <a:cxn ang="0">
                    <a:pos x="20" y="93"/>
                  </a:cxn>
                  <a:cxn ang="0">
                    <a:pos x="68" y="93"/>
                  </a:cxn>
                  <a:cxn ang="0">
                    <a:pos x="51" y="0"/>
                  </a:cxn>
                  <a:cxn ang="0">
                    <a:pos x="73" y="0"/>
                  </a:cxn>
                </a:cxnLst>
                <a:rect l="0" t="0" r="r" b="b"/>
                <a:pathLst>
                  <a:path w="162" h="145">
                    <a:moveTo>
                      <a:pt x="73" y="0"/>
                    </a:moveTo>
                    <a:lnTo>
                      <a:pt x="131" y="37"/>
                    </a:lnTo>
                    <a:lnTo>
                      <a:pt x="136" y="47"/>
                    </a:lnTo>
                    <a:lnTo>
                      <a:pt x="147" y="52"/>
                    </a:lnTo>
                    <a:lnTo>
                      <a:pt x="157" y="56"/>
                    </a:lnTo>
                    <a:lnTo>
                      <a:pt x="162" y="56"/>
                    </a:lnTo>
                    <a:lnTo>
                      <a:pt x="162" y="84"/>
                    </a:lnTo>
                    <a:lnTo>
                      <a:pt x="157" y="93"/>
                    </a:lnTo>
                    <a:lnTo>
                      <a:pt x="126" y="99"/>
                    </a:lnTo>
                    <a:lnTo>
                      <a:pt x="110" y="99"/>
                    </a:lnTo>
                    <a:lnTo>
                      <a:pt x="99" y="108"/>
                    </a:lnTo>
                    <a:lnTo>
                      <a:pt x="84" y="112"/>
                    </a:lnTo>
                    <a:lnTo>
                      <a:pt x="73" y="131"/>
                    </a:lnTo>
                    <a:lnTo>
                      <a:pt x="68" y="140"/>
                    </a:lnTo>
                    <a:lnTo>
                      <a:pt x="63" y="145"/>
                    </a:lnTo>
                    <a:lnTo>
                      <a:pt x="51" y="140"/>
                    </a:lnTo>
                    <a:lnTo>
                      <a:pt x="47" y="145"/>
                    </a:lnTo>
                    <a:lnTo>
                      <a:pt x="41" y="145"/>
                    </a:lnTo>
                    <a:lnTo>
                      <a:pt x="31" y="122"/>
                    </a:lnTo>
                    <a:lnTo>
                      <a:pt x="15" y="127"/>
                    </a:lnTo>
                    <a:lnTo>
                      <a:pt x="4" y="127"/>
                    </a:lnTo>
                    <a:lnTo>
                      <a:pt x="10" y="122"/>
                    </a:lnTo>
                    <a:lnTo>
                      <a:pt x="0" y="99"/>
                    </a:lnTo>
                    <a:lnTo>
                      <a:pt x="10" y="93"/>
                    </a:lnTo>
                    <a:lnTo>
                      <a:pt x="15" y="99"/>
                    </a:lnTo>
                    <a:lnTo>
                      <a:pt x="20" y="93"/>
                    </a:lnTo>
                    <a:lnTo>
                      <a:pt x="68" y="93"/>
                    </a:lnTo>
                    <a:lnTo>
                      <a:pt x="51" y="0"/>
                    </a:lnTo>
                    <a:lnTo>
                      <a:pt x="73" y="0"/>
                    </a:lnTo>
                    <a:close/>
                  </a:path>
                </a:pathLst>
              </a:custGeom>
              <a:grpFill/>
              <a:ln w="9525">
                <a:solidFill>
                  <a:schemeClr val="bg1"/>
                </a:solidFill>
                <a:round/>
                <a:headEnd/>
                <a:tailEnd/>
              </a:ln>
            </p:spPr>
            <p:txBody>
              <a:bodyPr/>
              <a:lstStyle/>
              <a:p>
                <a:endParaRPr lang="it-IT"/>
              </a:p>
            </p:txBody>
          </p:sp>
          <p:sp>
            <p:nvSpPr>
              <p:cNvPr id="6576" name="Freeform 1806"/>
              <p:cNvSpPr>
                <a:spLocks/>
              </p:cNvSpPr>
              <p:nvPr/>
            </p:nvSpPr>
            <p:spPr bwMode="auto">
              <a:xfrm>
                <a:off x="2879" y="2296"/>
                <a:ext cx="162" cy="145"/>
              </a:xfrm>
              <a:custGeom>
                <a:avLst/>
                <a:gdLst/>
                <a:ahLst/>
                <a:cxnLst>
                  <a:cxn ang="0">
                    <a:pos x="73" y="0"/>
                  </a:cxn>
                  <a:cxn ang="0">
                    <a:pos x="131" y="37"/>
                  </a:cxn>
                  <a:cxn ang="0">
                    <a:pos x="136" y="47"/>
                  </a:cxn>
                  <a:cxn ang="0">
                    <a:pos x="147" y="52"/>
                  </a:cxn>
                  <a:cxn ang="0">
                    <a:pos x="157" y="56"/>
                  </a:cxn>
                  <a:cxn ang="0">
                    <a:pos x="162" y="56"/>
                  </a:cxn>
                  <a:cxn ang="0">
                    <a:pos x="162" y="84"/>
                  </a:cxn>
                  <a:cxn ang="0">
                    <a:pos x="157" y="93"/>
                  </a:cxn>
                  <a:cxn ang="0">
                    <a:pos x="126" y="99"/>
                  </a:cxn>
                  <a:cxn ang="0">
                    <a:pos x="110" y="99"/>
                  </a:cxn>
                  <a:cxn ang="0">
                    <a:pos x="99" y="108"/>
                  </a:cxn>
                  <a:cxn ang="0">
                    <a:pos x="84" y="112"/>
                  </a:cxn>
                  <a:cxn ang="0">
                    <a:pos x="73" y="131"/>
                  </a:cxn>
                  <a:cxn ang="0">
                    <a:pos x="68" y="140"/>
                  </a:cxn>
                  <a:cxn ang="0">
                    <a:pos x="63" y="145"/>
                  </a:cxn>
                  <a:cxn ang="0">
                    <a:pos x="51" y="140"/>
                  </a:cxn>
                  <a:cxn ang="0">
                    <a:pos x="47" y="145"/>
                  </a:cxn>
                  <a:cxn ang="0">
                    <a:pos x="41" y="145"/>
                  </a:cxn>
                  <a:cxn ang="0">
                    <a:pos x="31" y="122"/>
                  </a:cxn>
                  <a:cxn ang="0">
                    <a:pos x="15" y="127"/>
                  </a:cxn>
                  <a:cxn ang="0">
                    <a:pos x="4" y="127"/>
                  </a:cxn>
                  <a:cxn ang="0">
                    <a:pos x="10" y="122"/>
                  </a:cxn>
                  <a:cxn ang="0">
                    <a:pos x="0" y="99"/>
                  </a:cxn>
                  <a:cxn ang="0">
                    <a:pos x="10" y="93"/>
                  </a:cxn>
                  <a:cxn ang="0">
                    <a:pos x="15" y="99"/>
                  </a:cxn>
                  <a:cxn ang="0">
                    <a:pos x="20" y="93"/>
                  </a:cxn>
                  <a:cxn ang="0">
                    <a:pos x="68" y="93"/>
                  </a:cxn>
                  <a:cxn ang="0">
                    <a:pos x="51" y="0"/>
                  </a:cxn>
                  <a:cxn ang="0">
                    <a:pos x="73" y="0"/>
                  </a:cxn>
                </a:cxnLst>
                <a:rect l="0" t="0" r="r" b="b"/>
                <a:pathLst>
                  <a:path w="162" h="145">
                    <a:moveTo>
                      <a:pt x="73" y="0"/>
                    </a:moveTo>
                    <a:lnTo>
                      <a:pt x="131" y="37"/>
                    </a:lnTo>
                    <a:lnTo>
                      <a:pt x="136" y="47"/>
                    </a:lnTo>
                    <a:lnTo>
                      <a:pt x="147" y="52"/>
                    </a:lnTo>
                    <a:lnTo>
                      <a:pt x="157" y="56"/>
                    </a:lnTo>
                    <a:lnTo>
                      <a:pt x="162" y="56"/>
                    </a:lnTo>
                    <a:lnTo>
                      <a:pt x="162" y="84"/>
                    </a:lnTo>
                    <a:lnTo>
                      <a:pt x="157" y="93"/>
                    </a:lnTo>
                    <a:lnTo>
                      <a:pt x="126" y="99"/>
                    </a:lnTo>
                    <a:lnTo>
                      <a:pt x="110" y="99"/>
                    </a:lnTo>
                    <a:lnTo>
                      <a:pt x="99" y="108"/>
                    </a:lnTo>
                    <a:lnTo>
                      <a:pt x="84" y="112"/>
                    </a:lnTo>
                    <a:lnTo>
                      <a:pt x="73" y="131"/>
                    </a:lnTo>
                    <a:lnTo>
                      <a:pt x="68" y="140"/>
                    </a:lnTo>
                    <a:lnTo>
                      <a:pt x="63" y="145"/>
                    </a:lnTo>
                    <a:lnTo>
                      <a:pt x="51" y="140"/>
                    </a:lnTo>
                    <a:lnTo>
                      <a:pt x="47" y="145"/>
                    </a:lnTo>
                    <a:lnTo>
                      <a:pt x="41" y="145"/>
                    </a:lnTo>
                    <a:lnTo>
                      <a:pt x="31" y="122"/>
                    </a:lnTo>
                    <a:lnTo>
                      <a:pt x="15" y="127"/>
                    </a:lnTo>
                    <a:lnTo>
                      <a:pt x="4" y="127"/>
                    </a:lnTo>
                    <a:lnTo>
                      <a:pt x="10" y="122"/>
                    </a:lnTo>
                    <a:lnTo>
                      <a:pt x="0" y="99"/>
                    </a:lnTo>
                    <a:lnTo>
                      <a:pt x="10" y="93"/>
                    </a:lnTo>
                    <a:lnTo>
                      <a:pt x="15" y="99"/>
                    </a:lnTo>
                    <a:lnTo>
                      <a:pt x="20" y="93"/>
                    </a:lnTo>
                    <a:lnTo>
                      <a:pt x="68" y="93"/>
                    </a:lnTo>
                    <a:lnTo>
                      <a:pt x="51" y="0"/>
                    </a:lnTo>
                    <a:lnTo>
                      <a:pt x="73" y="0"/>
                    </a:lnTo>
                  </a:path>
                </a:pathLst>
              </a:custGeom>
              <a:grpFill/>
              <a:ln w="4763" cap="rnd">
                <a:solidFill>
                  <a:schemeClr val="bg1"/>
                </a:solidFill>
                <a:prstDash val="solid"/>
                <a:round/>
                <a:headEnd/>
                <a:tailEnd/>
              </a:ln>
            </p:spPr>
            <p:txBody>
              <a:bodyPr/>
              <a:lstStyle/>
              <a:p>
                <a:endParaRPr lang="it-IT"/>
              </a:p>
            </p:txBody>
          </p:sp>
        </p:grpSp>
        <p:grpSp>
          <p:nvGrpSpPr>
            <p:cNvPr id="4811" name="Group 1810"/>
            <p:cNvGrpSpPr>
              <a:grpSpLocks/>
            </p:cNvGrpSpPr>
            <p:nvPr/>
          </p:nvGrpSpPr>
          <p:grpSpPr bwMode="auto">
            <a:xfrm>
              <a:off x="4596562" y="5257205"/>
              <a:ext cx="105675" cy="84049"/>
              <a:chOff x="2915" y="2437"/>
              <a:chExt cx="63" cy="56"/>
            </a:xfrm>
            <a:solidFill>
              <a:schemeClr val="bg1">
                <a:lumMod val="75000"/>
              </a:schemeClr>
            </a:solidFill>
          </p:grpSpPr>
          <p:sp>
            <p:nvSpPr>
              <p:cNvPr id="6573" name="Freeform 1808"/>
              <p:cNvSpPr>
                <a:spLocks/>
              </p:cNvSpPr>
              <p:nvPr/>
            </p:nvSpPr>
            <p:spPr bwMode="auto">
              <a:xfrm>
                <a:off x="2915" y="2437"/>
                <a:ext cx="63" cy="56"/>
              </a:xfrm>
              <a:custGeom>
                <a:avLst/>
                <a:gdLst/>
                <a:ahLst/>
                <a:cxnLst>
                  <a:cxn ang="0">
                    <a:pos x="58" y="47"/>
                  </a:cxn>
                  <a:cxn ang="0">
                    <a:pos x="58" y="32"/>
                  </a:cxn>
                  <a:cxn ang="0">
                    <a:pos x="63" y="19"/>
                  </a:cxn>
                  <a:cxn ang="0">
                    <a:pos x="58" y="10"/>
                  </a:cxn>
                  <a:cxn ang="0">
                    <a:pos x="48" y="4"/>
                  </a:cxn>
                  <a:cxn ang="0">
                    <a:pos x="37" y="4"/>
                  </a:cxn>
                  <a:cxn ang="0">
                    <a:pos x="32" y="0"/>
                  </a:cxn>
                  <a:cxn ang="0">
                    <a:pos x="26" y="4"/>
                  </a:cxn>
                  <a:cxn ang="0">
                    <a:pos x="15" y="0"/>
                  </a:cxn>
                  <a:cxn ang="0">
                    <a:pos x="10" y="4"/>
                  </a:cxn>
                  <a:cxn ang="0">
                    <a:pos x="5" y="4"/>
                  </a:cxn>
                  <a:cxn ang="0">
                    <a:pos x="5" y="10"/>
                  </a:cxn>
                  <a:cxn ang="0">
                    <a:pos x="5" y="14"/>
                  </a:cxn>
                  <a:cxn ang="0">
                    <a:pos x="5" y="19"/>
                  </a:cxn>
                  <a:cxn ang="0">
                    <a:pos x="5" y="28"/>
                  </a:cxn>
                  <a:cxn ang="0">
                    <a:pos x="0" y="28"/>
                  </a:cxn>
                  <a:cxn ang="0">
                    <a:pos x="0" y="38"/>
                  </a:cxn>
                  <a:cxn ang="0">
                    <a:pos x="10" y="42"/>
                  </a:cxn>
                  <a:cxn ang="0">
                    <a:pos x="10" y="56"/>
                  </a:cxn>
                  <a:cxn ang="0">
                    <a:pos x="26" y="47"/>
                  </a:cxn>
                  <a:cxn ang="0">
                    <a:pos x="42" y="47"/>
                  </a:cxn>
                  <a:cxn ang="0">
                    <a:pos x="58" y="47"/>
                  </a:cxn>
                </a:cxnLst>
                <a:rect l="0" t="0" r="r" b="b"/>
                <a:pathLst>
                  <a:path w="63" h="56">
                    <a:moveTo>
                      <a:pt x="58" y="47"/>
                    </a:moveTo>
                    <a:lnTo>
                      <a:pt x="58" y="32"/>
                    </a:lnTo>
                    <a:lnTo>
                      <a:pt x="63" y="19"/>
                    </a:lnTo>
                    <a:lnTo>
                      <a:pt x="58" y="10"/>
                    </a:lnTo>
                    <a:lnTo>
                      <a:pt x="48" y="4"/>
                    </a:lnTo>
                    <a:lnTo>
                      <a:pt x="37" y="4"/>
                    </a:lnTo>
                    <a:lnTo>
                      <a:pt x="32" y="0"/>
                    </a:lnTo>
                    <a:lnTo>
                      <a:pt x="26" y="4"/>
                    </a:lnTo>
                    <a:lnTo>
                      <a:pt x="15" y="0"/>
                    </a:lnTo>
                    <a:lnTo>
                      <a:pt x="10" y="4"/>
                    </a:lnTo>
                    <a:lnTo>
                      <a:pt x="5" y="4"/>
                    </a:lnTo>
                    <a:lnTo>
                      <a:pt x="5" y="10"/>
                    </a:lnTo>
                    <a:lnTo>
                      <a:pt x="5" y="14"/>
                    </a:lnTo>
                    <a:lnTo>
                      <a:pt x="5" y="19"/>
                    </a:lnTo>
                    <a:lnTo>
                      <a:pt x="5" y="28"/>
                    </a:lnTo>
                    <a:lnTo>
                      <a:pt x="0" y="28"/>
                    </a:lnTo>
                    <a:lnTo>
                      <a:pt x="0" y="38"/>
                    </a:lnTo>
                    <a:lnTo>
                      <a:pt x="10" y="42"/>
                    </a:lnTo>
                    <a:lnTo>
                      <a:pt x="10" y="56"/>
                    </a:lnTo>
                    <a:lnTo>
                      <a:pt x="26" y="47"/>
                    </a:lnTo>
                    <a:lnTo>
                      <a:pt x="42" y="47"/>
                    </a:lnTo>
                    <a:lnTo>
                      <a:pt x="58" y="47"/>
                    </a:lnTo>
                    <a:close/>
                  </a:path>
                </a:pathLst>
              </a:custGeom>
              <a:grpFill/>
              <a:ln w="9525">
                <a:solidFill>
                  <a:schemeClr val="bg1"/>
                </a:solidFill>
                <a:round/>
                <a:headEnd/>
                <a:tailEnd/>
              </a:ln>
            </p:spPr>
            <p:txBody>
              <a:bodyPr/>
              <a:lstStyle/>
              <a:p>
                <a:endParaRPr lang="it-IT"/>
              </a:p>
            </p:txBody>
          </p:sp>
          <p:sp>
            <p:nvSpPr>
              <p:cNvPr id="6574" name="Freeform 1809"/>
              <p:cNvSpPr>
                <a:spLocks/>
              </p:cNvSpPr>
              <p:nvPr/>
            </p:nvSpPr>
            <p:spPr bwMode="auto">
              <a:xfrm>
                <a:off x="2915" y="2437"/>
                <a:ext cx="63" cy="56"/>
              </a:xfrm>
              <a:custGeom>
                <a:avLst/>
                <a:gdLst/>
                <a:ahLst/>
                <a:cxnLst>
                  <a:cxn ang="0">
                    <a:pos x="58" y="47"/>
                  </a:cxn>
                  <a:cxn ang="0">
                    <a:pos x="58" y="32"/>
                  </a:cxn>
                  <a:cxn ang="0">
                    <a:pos x="63" y="19"/>
                  </a:cxn>
                  <a:cxn ang="0">
                    <a:pos x="58" y="10"/>
                  </a:cxn>
                  <a:cxn ang="0">
                    <a:pos x="48" y="4"/>
                  </a:cxn>
                  <a:cxn ang="0">
                    <a:pos x="37" y="4"/>
                  </a:cxn>
                  <a:cxn ang="0">
                    <a:pos x="32" y="0"/>
                  </a:cxn>
                  <a:cxn ang="0">
                    <a:pos x="26" y="4"/>
                  </a:cxn>
                  <a:cxn ang="0">
                    <a:pos x="15" y="0"/>
                  </a:cxn>
                  <a:cxn ang="0">
                    <a:pos x="10" y="4"/>
                  </a:cxn>
                  <a:cxn ang="0">
                    <a:pos x="5" y="4"/>
                  </a:cxn>
                  <a:cxn ang="0">
                    <a:pos x="5" y="10"/>
                  </a:cxn>
                  <a:cxn ang="0">
                    <a:pos x="5" y="14"/>
                  </a:cxn>
                  <a:cxn ang="0">
                    <a:pos x="5" y="19"/>
                  </a:cxn>
                  <a:cxn ang="0">
                    <a:pos x="5" y="28"/>
                  </a:cxn>
                  <a:cxn ang="0">
                    <a:pos x="0" y="28"/>
                  </a:cxn>
                  <a:cxn ang="0">
                    <a:pos x="0" y="38"/>
                  </a:cxn>
                  <a:cxn ang="0">
                    <a:pos x="10" y="42"/>
                  </a:cxn>
                  <a:cxn ang="0">
                    <a:pos x="10" y="56"/>
                  </a:cxn>
                  <a:cxn ang="0">
                    <a:pos x="26" y="47"/>
                  </a:cxn>
                  <a:cxn ang="0">
                    <a:pos x="42" y="47"/>
                  </a:cxn>
                  <a:cxn ang="0">
                    <a:pos x="58" y="47"/>
                  </a:cxn>
                </a:cxnLst>
                <a:rect l="0" t="0" r="r" b="b"/>
                <a:pathLst>
                  <a:path w="63" h="56">
                    <a:moveTo>
                      <a:pt x="58" y="47"/>
                    </a:moveTo>
                    <a:lnTo>
                      <a:pt x="58" y="32"/>
                    </a:lnTo>
                    <a:lnTo>
                      <a:pt x="63" y="19"/>
                    </a:lnTo>
                    <a:lnTo>
                      <a:pt x="58" y="10"/>
                    </a:lnTo>
                    <a:lnTo>
                      <a:pt x="48" y="4"/>
                    </a:lnTo>
                    <a:lnTo>
                      <a:pt x="37" y="4"/>
                    </a:lnTo>
                    <a:lnTo>
                      <a:pt x="32" y="0"/>
                    </a:lnTo>
                    <a:lnTo>
                      <a:pt x="26" y="4"/>
                    </a:lnTo>
                    <a:lnTo>
                      <a:pt x="15" y="0"/>
                    </a:lnTo>
                    <a:lnTo>
                      <a:pt x="10" y="4"/>
                    </a:lnTo>
                    <a:lnTo>
                      <a:pt x="5" y="4"/>
                    </a:lnTo>
                    <a:lnTo>
                      <a:pt x="5" y="10"/>
                    </a:lnTo>
                    <a:lnTo>
                      <a:pt x="5" y="14"/>
                    </a:lnTo>
                    <a:lnTo>
                      <a:pt x="5" y="19"/>
                    </a:lnTo>
                    <a:lnTo>
                      <a:pt x="5" y="28"/>
                    </a:lnTo>
                    <a:lnTo>
                      <a:pt x="0" y="28"/>
                    </a:lnTo>
                    <a:lnTo>
                      <a:pt x="0" y="38"/>
                    </a:lnTo>
                    <a:lnTo>
                      <a:pt x="10" y="42"/>
                    </a:lnTo>
                    <a:lnTo>
                      <a:pt x="10" y="56"/>
                    </a:lnTo>
                    <a:lnTo>
                      <a:pt x="26" y="47"/>
                    </a:lnTo>
                    <a:lnTo>
                      <a:pt x="42" y="47"/>
                    </a:lnTo>
                    <a:lnTo>
                      <a:pt x="58" y="47"/>
                    </a:lnTo>
                    <a:close/>
                  </a:path>
                </a:pathLst>
              </a:custGeom>
              <a:grpFill/>
              <a:ln w="4763" cap="rnd">
                <a:solidFill>
                  <a:schemeClr val="bg1"/>
                </a:solidFill>
                <a:prstDash val="solid"/>
                <a:round/>
                <a:headEnd/>
                <a:tailEnd/>
              </a:ln>
            </p:spPr>
            <p:txBody>
              <a:bodyPr/>
              <a:lstStyle/>
              <a:p>
                <a:endParaRPr lang="it-IT"/>
              </a:p>
            </p:txBody>
          </p:sp>
        </p:grpSp>
        <p:grpSp>
          <p:nvGrpSpPr>
            <p:cNvPr id="4812" name="Group 1813"/>
            <p:cNvGrpSpPr>
              <a:grpSpLocks/>
            </p:cNvGrpSpPr>
            <p:nvPr/>
          </p:nvGrpSpPr>
          <p:grpSpPr bwMode="auto">
            <a:xfrm>
              <a:off x="4596562" y="5257205"/>
              <a:ext cx="105675" cy="84049"/>
              <a:chOff x="2915" y="2437"/>
              <a:chExt cx="63" cy="56"/>
            </a:xfrm>
            <a:solidFill>
              <a:schemeClr val="bg1">
                <a:lumMod val="75000"/>
              </a:schemeClr>
            </a:solidFill>
          </p:grpSpPr>
          <p:sp>
            <p:nvSpPr>
              <p:cNvPr id="6571" name="Freeform 1811"/>
              <p:cNvSpPr>
                <a:spLocks/>
              </p:cNvSpPr>
              <p:nvPr/>
            </p:nvSpPr>
            <p:spPr bwMode="auto">
              <a:xfrm>
                <a:off x="2915" y="2437"/>
                <a:ext cx="63" cy="56"/>
              </a:xfrm>
              <a:custGeom>
                <a:avLst/>
                <a:gdLst/>
                <a:ahLst/>
                <a:cxnLst>
                  <a:cxn ang="0">
                    <a:pos x="58" y="47"/>
                  </a:cxn>
                  <a:cxn ang="0">
                    <a:pos x="58" y="32"/>
                  </a:cxn>
                  <a:cxn ang="0">
                    <a:pos x="63" y="19"/>
                  </a:cxn>
                  <a:cxn ang="0">
                    <a:pos x="58" y="10"/>
                  </a:cxn>
                  <a:cxn ang="0">
                    <a:pos x="48" y="4"/>
                  </a:cxn>
                  <a:cxn ang="0">
                    <a:pos x="37" y="4"/>
                  </a:cxn>
                  <a:cxn ang="0">
                    <a:pos x="32" y="0"/>
                  </a:cxn>
                  <a:cxn ang="0">
                    <a:pos x="26" y="4"/>
                  </a:cxn>
                  <a:cxn ang="0">
                    <a:pos x="15" y="0"/>
                  </a:cxn>
                  <a:cxn ang="0">
                    <a:pos x="10" y="4"/>
                  </a:cxn>
                  <a:cxn ang="0">
                    <a:pos x="5" y="4"/>
                  </a:cxn>
                  <a:cxn ang="0">
                    <a:pos x="5" y="10"/>
                  </a:cxn>
                  <a:cxn ang="0">
                    <a:pos x="5" y="14"/>
                  </a:cxn>
                  <a:cxn ang="0">
                    <a:pos x="5" y="19"/>
                  </a:cxn>
                  <a:cxn ang="0">
                    <a:pos x="5" y="28"/>
                  </a:cxn>
                  <a:cxn ang="0">
                    <a:pos x="0" y="28"/>
                  </a:cxn>
                  <a:cxn ang="0">
                    <a:pos x="0" y="38"/>
                  </a:cxn>
                  <a:cxn ang="0">
                    <a:pos x="10" y="42"/>
                  </a:cxn>
                  <a:cxn ang="0">
                    <a:pos x="10" y="56"/>
                  </a:cxn>
                  <a:cxn ang="0">
                    <a:pos x="26" y="47"/>
                  </a:cxn>
                  <a:cxn ang="0">
                    <a:pos x="42" y="47"/>
                  </a:cxn>
                  <a:cxn ang="0">
                    <a:pos x="58" y="47"/>
                  </a:cxn>
                </a:cxnLst>
                <a:rect l="0" t="0" r="r" b="b"/>
                <a:pathLst>
                  <a:path w="63" h="56">
                    <a:moveTo>
                      <a:pt x="58" y="47"/>
                    </a:moveTo>
                    <a:lnTo>
                      <a:pt x="58" y="32"/>
                    </a:lnTo>
                    <a:lnTo>
                      <a:pt x="63" y="19"/>
                    </a:lnTo>
                    <a:lnTo>
                      <a:pt x="58" y="10"/>
                    </a:lnTo>
                    <a:lnTo>
                      <a:pt x="48" y="4"/>
                    </a:lnTo>
                    <a:lnTo>
                      <a:pt x="37" y="4"/>
                    </a:lnTo>
                    <a:lnTo>
                      <a:pt x="32" y="0"/>
                    </a:lnTo>
                    <a:lnTo>
                      <a:pt x="26" y="4"/>
                    </a:lnTo>
                    <a:lnTo>
                      <a:pt x="15" y="0"/>
                    </a:lnTo>
                    <a:lnTo>
                      <a:pt x="10" y="4"/>
                    </a:lnTo>
                    <a:lnTo>
                      <a:pt x="5" y="4"/>
                    </a:lnTo>
                    <a:lnTo>
                      <a:pt x="5" y="10"/>
                    </a:lnTo>
                    <a:lnTo>
                      <a:pt x="5" y="14"/>
                    </a:lnTo>
                    <a:lnTo>
                      <a:pt x="5" y="19"/>
                    </a:lnTo>
                    <a:lnTo>
                      <a:pt x="5" y="28"/>
                    </a:lnTo>
                    <a:lnTo>
                      <a:pt x="0" y="28"/>
                    </a:lnTo>
                    <a:lnTo>
                      <a:pt x="0" y="38"/>
                    </a:lnTo>
                    <a:lnTo>
                      <a:pt x="10" y="42"/>
                    </a:lnTo>
                    <a:lnTo>
                      <a:pt x="10" y="56"/>
                    </a:lnTo>
                    <a:lnTo>
                      <a:pt x="26" y="47"/>
                    </a:lnTo>
                    <a:lnTo>
                      <a:pt x="42" y="47"/>
                    </a:lnTo>
                    <a:lnTo>
                      <a:pt x="58" y="47"/>
                    </a:lnTo>
                    <a:close/>
                  </a:path>
                </a:pathLst>
              </a:custGeom>
              <a:grpFill/>
              <a:ln w="9525">
                <a:solidFill>
                  <a:schemeClr val="bg1"/>
                </a:solidFill>
                <a:round/>
                <a:headEnd/>
                <a:tailEnd/>
              </a:ln>
            </p:spPr>
            <p:txBody>
              <a:bodyPr/>
              <a:lstStyle/>
              <a:p>
                <a:endParaRPr lang="it-IT"/>
              </a:p>
            </p:txBody>
          </p:sp>
          <p:sp>
            <p:nvSpPr>
              <p:cNvPr id="6572" name="Freeform 1812"/>
              <p:cNvSpPr>
                <a:spLocks/>
              </p:cNvSpPr>
              <p:nvPr/>
            </p:nvSpPr>
            <p:spPr bwMode="auto">
              <a:xfrm>
                <a:off x="2915" y="2437"/>
                <a:ext cx="63" cy="56"/>
              </a:xfrm>
              <a:custGeom>
                <a:avLst/>
                <a:gdLst/>
                <a:ahLst/>
                <a:cxnLst>
                  <a:cxn ang="0">
                    <a:pos x="58" y="47"/>
                  </a:cxn>
                  <a:cxn ang="0">
                    <a:pos x="58" y="32"/>
                  </a:cxn>
                  <a:cxn ang="0">
                    <a:pos x="63" y="19"/>
                  </a:cxn>
                  <a:cxn ang="0">
                    <a:pos x="58" y="10"/>
                  </a:cxn>
                  <a:cxn ang="0">
                    <a:pos x="48" y="4"/>
                  </a:cxn>
                  <a:cxn ang="0">
                    <a:pos x="37" y="4"/>
                  </a:cxn>
                  <a:cxn ang="0">
                    <a:pos x="32" y="0"/>
                  </a:cxn>
                  <a:cxn ang="0">
                    <a:pos x="26" y="4"/>
                  </a:cxn>
                  <a:cxn ang="0">
                    <a:pos x="15" y="0"/>
                  </a:cxn>
                  <a:cxn ang="0">
                    <a:pos x="10" y="4"/>
                  </a:cxn>
                  <a:cxn ang="0">
                    <a:pos x="5" y="4"/>
                  </a:cxn>
                  <a:cxn ang="0">
                    <a:pos x="5" y="10"/>
                  </a:cxn>
                  <a:cxn ang="0">
                    <a:pos x="5" y="14"/>
                  </a:cxn>
                  <a:cxn ang="0">
                    <a:pos x="5" y="19"/>
                  </a:cxn>
                  <a:cxn ang="0">
                    <a:pos x="5" y="28"/>
                  </a:cxn>
                  <a:cxn ang="0">
                    <a:pos x="0" y="28"/>
                  </a:cxn>
                  <a:cxn ang="0">
                    <a:pos x="0" y="38"/>
                  </a:cxn>
                  <a:cxn ang="0">
                    <a:pos x="10" y="42"/>
                  </a:cxn>
                  <a:cxn ang="0">
                    <a:pos x="10" y="56"/>
                  </a:cxn>
                  <a:cxn ang="0">
                    <a:pos x="26" y="47"/>
                  </a:cxn>
                  <a:cxn ang="0">
                    <a:pos x="42" y="47"/>
                  </a:cxn>
                  <a:cxn ang="0">
                    <a:pos x="58" y="47"/>
                  </a:cxn>
                </a:cxnLst>
                <a:rect l="0" t="0" r="r" b="b"/>
                <a:pathLst>
                  <a:path w="63" h="56">
                    <a:moveTo>
                      <a:pt x="58" y="47"/>
                    </a:moveTo>
                    <a:lnTo>
                      <a:pt x="58" y="32"/>
                    </a:lnTo>
                    <a:lnTo>
                      <a:pt x="63" y="19"/>
                    </a:lnTo>
                    <a:lnTo>
                      <a:pt x="58" y="10"/>
                    </a:lnTo>
                    <a:lnTo>
                      <a:pt x="48" y="4"/>
                    </a:lnTo>
                    <a:lnTo>
                      <a:pt x="37" y="4"/>
                    </a:lnTo>
                    <a:lnTo>
                      <a:pt x="32" y="0"/>
                    </a:lnTo>
                    <a:lnTo>
                      <a:pt x="26" y="4"/>
                    </a:lnTo>
                    <a:lnTo>
                      <a:pt x="15" y="0"/>
                    </a:lnTo>
                    <a:lnTo>
                      <a:pt x="10" y="4"/>
                    </a:lnTo>
                    <a:lnTo>
                      <a:pt x="5" y="4"/>
                    </a:lnTo>
                    <a:lnTo>
                      <a:pt x="5" y="10"/>
                    </a:lnTo>
                    <a:lnTo>
                      <a:pt x="5" y="14"/>
                    </a:lnTo>
                    <a:lnTo>
                      <a:pt x="5" y="19"/>
                    </a:lnTo>
                    <a:lnTo>
                      <a:pt x="5" y="28"/>
                    </a:lnTo>
                    <a:lnTo>
                      <a:pt x="0" y="28"/>
                    </a:lnTo>
                    <a:lnTo>
                      <a:pt x="0" y="38"/>
                    </a:lnTo>
                    <a:lnTo>
                      <a:pt x="10" y="42"/>
                    </a:lnTo>
                    <a:lnTo>
                      <a:pt x="10" y="56"/>
                    </a:lnTo>
                    <a:lnTo>
                      <a:pt x="26" y="47"/>
                    </a:lnTo>
                    <a:lnTo>
                      <a:pt x="42" y="47"/>
                    </a:lnTo>
                    <a:lnTo>
                      <a:pt x="58" y="47"/>
                    </a:lnTo>
                  </a:path>
                </a:pathLst>
              </a:custGeom>
              <a:grpFill/>
              <a:ln w="4763" cap="rnd">
                <a:solidFill>
                  <a:schemeClr val="bg1"/>
                </a:solidFill>
                <a:prstDash val="solid"/>
                <a:round/>
                <a:headEnd/>
                <a:tailEnd/>
              </a:ln>
            </p:spPr>
            <p:txBody>
              <a:bodyPr/>
              <a:lstStyle/>
              <a:p>
                <a:endParaRPr lang="it-IT"/>
              </a:p>
            </p:txBody>
          </p:sp>
        </p:grpSp>
        <p:grpSp>
          <p:nvGrpSpPr>
            <p:cNvPr id="4813" name="Group 1816"/>
            <p:cNvGrpSpPr>
              <a:grpSpLocks/>
            </p:cNvGrpSpPr>
            <p:nvPr/>
          </p:nvGrpSpPr>
          <p:grpSpPr bwMode="auto">
            <a:xfrm>
              <a:off x="4695528" y="5242195"/>
              <a:ext cx="62063" cy="84049"/>
              <a:chOff x="2974" y="2427"/>
              <a:chExt cx="37" cy="56"/>
            </a:xfrm>
            <a:solidFill>
              <a:schemeClr val="bg1">
                <a:lumMod val="75000"/>
              </a:schemeClr>
            </a:solidFill>
          </p:grpSpPr>
          <p:sp>
            <p:nvSpPr>
              <p:cNvPr id="6569" name="Freeform 1814"/>
              <p:cNvSpPr>
                <a:spLocks/>
              </p:cNvSpPr>
              <p:nvPr/>
            </p:nvSpPr>
            <p:spPr bwMode="auto">
              <a:xfrm>
                <a:off x="2974" y="2427"/>
                <a:ext cx="37" cy="56"/>
              </a:xfrm>
              <a:custGeom>
                <a:avLst/>
                <a:gdLst/>
                <a:ahLst/>
                <a:cxnLst>
                  <a:cxn ang="0">
                    <a:pos x="0" y="18"/>
                  </a:cxn>
                  <a:cxn ang="0">
                    <a:pos x="0" y="9"/>
                  </a:cxn>
                  <a:cxn ang="0">
                    <a:pos x="0" y="0"/>
                  </a:cxn>
                  <a:cxn ang="0">
                    <a:pos x="21" y="0"/>
                  </a:cxn>
                  <a:cxn ang="0">
                    <a:pos x="31" y="23"/>
                  </a:cxn>
                  <a:cxn ang="0">
                    <a:pos x="37" y="41"/>
                  </a:cxn>
                  <a:cxn ang="0">
                    <a:pos x="37" y="46"/>
                  </a:cxn>
                  <a:cxn ang="0">
                    <a:pos x="5" y="56"/>
                  </a:cxn>
                  <a:cxn ang="0">
                    <a:pos x="0" y="56"/>
                  </a:cxn>
                  <a:cxn ang="0">
                    <a:pos x="0" y="41"/>
                  </a:cxn>
                  <a:cxn ang="0">
                    <a:pos x="5" y="28"/>
                  </a:cxn>
                  <a:cxn ang="0">
                    <a:pos x="0" y="18"/>
                  </a:cxn>
                </a:cxnLst>
                <a:rect l="0" t="0" r="r" b="b"/>
                <a:pathLst>
                  <a:path w="37" h="56">
                    <a:moveTo>
                      <a:pt x="0" y="18"/>
                    </a:moveTo>
                    <a:lnTo>
                      <a:pt x="0" y="9"/>
                    </a:lnTo>
                    <a:lnTo>
                      <a:pt x="0" y="0"/>
                    </a:lnTo>
                    <a:lnTo>
                      <a:pt x="21" y="0"/>
                    </a:lnTo>
                    <a:lnTo>
                      <a:pt x="31" y="23"/>
                    </a:lnTo>
                    <a:lnTo>
                      <a:pt x="37" y="41"/>
                    </a:lnTo>
                    <a:lnTo>
                      <a:pt x="37" y="46"/>
                    </a:lnTo>
                    <a:lnTo>
                      <a:pt x="5" y="56"/>
                    </a:lnTo>
                    <a:lnTo>
                      <a:pt x="0" y="56"/>
                    </a:lnTo>
                    <a:lnTo>
                      <a:pt x="0" y="41"/>
                    </a:lnTo>
                    <a:lnTo>
                      <a:pt x="5" y="28"/>
                    </a:lnTo>
                    <a:lnTo>
                      <a:pt x="0" y="18"/>
                    </a:lnTo>
                    <a:close/>
                  </a:path>
                </a:pathLst>
              </a:custGeom>
              <a:grpFill/>
              <a:ln w="9525">
                <a:solidFill>
                  <a:schemeClr val="bg1"/>
                </a:solidFill>
                <a:round/>
                <a:headEnd/>
                <a:tailEnd/>
              </a:ln>
            </p:spPr>
            <p:txBody>
              <a:bodyPr/>
              <a:lstStyle/>
              <a:p>
                <a:endParaRPr lang="it-IT"/>
              </a:p>
            </p:txBody>
          </p:sp>
          <p:sp>
            <p:nvSpPr>
              <p:cNvPr id="6570" name="Freeform 1815"/>
              <p:cNvSpPr>
                <a:spLocks/>
              </p:cNvSpPr>
              <p:nvPr/>
            </p:nvSpPr>
            <p:spPr bwMode="auto">
              <a:xfrm>
                <a:off x="2974" y="2427"/>
                <a:ext cx="37" cy="56"/>
              </a:xfrm>
              <a:custGeom>
                <a:avLst/>
                <a:gdLst/>
                <a:ahLst/>
                <a:cxnLst>
                  <a:cxn ang="0">
                    <a:pos x="0" y="18"/>
                  </a:cxn>
                  <a:cxn ang="0">
                    <a:pos x="0" y="9"/>
                  </a:cxn>
                  <a:cxn ang="0">
                    <a:pos x="0" y="0"/>
                  </a:cxn>
                  <a:cxn ang="0">
                    <a:pos x="21" y="0"/>
                  </a:cxn>
                  <a:cxn ang="0">
                    <a:pos x="31" y="23"/>
                  </a:cxn>
                  <a:cxn ang="0">
                    <a:pos x="37" y="41"/>
                  </a:cxn>
                  <a:cxn ang="0">
                    <a:pos x="37" y="46"/>
                  </a:cxn>
                  <a:cxn ang="0">
                    <a:pos x="5" y="56"/>
                  </a:cxn>
                  <a:cxn ang="0">
                    <a:pos x="0" y="56"/>
                  </a:cxn>
                  <a:cxn ang="0">
                    <a:pos x="0" y="41"/>
                  </a:cxn>
                  <a:cxn ang="0">
                    <a:pos x="5" y="28"/>
                  </a:cxn>
                  <a:cxn ang="0">
                    <a:pos x="0" y="18"/>
                  </a:cxn>
                </a:cxnLst>
                <a:rect l="0" t="0" r="r" b="b"/>
                <a:pathLst>
                  <a:path w="37" h="56">
                    <a:moveTo>
                      <a:pt x="0" y="18"/>
                    </a:moveTo>
                    <a:lnTo>
                      <a:pt x="0" y="9"/>
                    </a:lnTo>
                    <a:lnTo>
                      <a:pt x="0" y="0"/>
                    </a:lnTo>
                    <a:lnTo>
                      <a:pt x="21" y="0"/>
                    </a:lnTo>
                    <a:lnTo>
                      <a:pt x="31" y="23"/>
                    </a:lnTo>
                    <a:lnTo>
                      <a:pt x="37" y="41"/>
                    </a:lnTo>
                    <a:lnTo>
                      <a:pt x="37" y="46"/>
                    </a:lnTo>
                    <a:lnTo>
                      <a:pt x="5" y="56"/>
                    </a:lnTo>
                    <a:lnTo>
                      <a:pt x="0" y="56"/>
                    </a:lnTo>
                    <a:lnTo>
                      <a:pt x="0" y="41"/>
                    </a:lnTo>
                    <a:lnTo>
                      <a:pt x="5" y="28"/>
                    </a:lnTo>
                    <a:lnTo>
                      <a:pt x="0" y="18"/>
                    </a:lnTo>
                    <a:close/>
                  </a:path>
                </a:pathLst>
              </a:custGeom>
              <a:grpFill/>
              <a:ln w="4763" cap="rnd">
                <a:solidFill>
                  <a:schemeClr val="bg1"/>
                </a:solidFill>
                <a:prstDash val="solid"/>
                <a:round/>
                <a:headEnd/>
                <a:tailEnd/>
              </a:ln>
            </p:spPr>
            <p:txBody>
              <a:bodyPr/>
              <a:lstStyle/>
              <a:p>
                <a:endParaRPr lang="it-IT"/>
              </a:p>
            </p:txBody>
          </p:sp>
        </p:grpSp>
        <p:grpSp>
          <p:nvGrpSpPr>
            <p:cNvPr id="4814" name="Group 1819"/>
            <p:cNvGrpSpPr>
              <a:grpSpLocks/>
            </p:cNvGrpSpPr>
            <p:nvPr/>
          </p:nvGrpSpPr>
          <p:grpSpPr bwMode="auto">
            <a:xfrm>
              <a:off x="4695528" y="5242195"/>
              <a:ext cx="62063" cy="84049"/>
              <a:chOff x="2974" y="2427"/>
              <a:chExt cx="37" cy="56"/>
            </a:xfrm>
            <a:solidFill>
              <a:schemeClr val="bg1">
                <a:lumMod val="75000"/>
              </a:schemeClr>
            </a:solidFill>
          </p:grpSpPr>
          <p:sp>
            <p:nvSpPr>
              <p:cNvPr id="6567" name="Freeform 1817"/>
              <p:cNvSpPr>
                <a:spLocks/>
              </p:cNvSpPr>
              <p:nvPr/>
            </p:nvSpPr>
            <p:spPr bwMode="auto">
              <a:xfrm>
                <a:off x="2974" y="2427"/>
                <a:ext cx="37" cy="56"/>
              </a:xfrm>
              <a:custGeom>
                <a:avLst/>
                <a:gdLst/>
                <a:ahLst/>
                <a:cxnLst>
                  <a:cxn ang="0">
                    <a:pos x="0" y="18"/>
                  </a:cxn>
                  <a:cxn ang="0">
                    <a:pos x="0" y="9"/>
                  </a:cxn>
                  <a:cxn ang="0">
                    <a:pos x="0" y="0"/>
                  </a:cxn>
                  <a:cxn ang="0">
                    <a:pos x="21" y="0"/>
                  </a:cxn>
                  <a:cxn ang="0">
                    <a:pos x="31" y="23"/>
                  </a:cxn>
                  <a:cxn ang="0">
                    <a:pos x="37" y="41"/>
                  </a:cxn>
                  <a:cxn ang="0">
                    <a:pos x="37" y="46"/>
                  </a:cxn>
                  <a:cxn ang="0">
                    <a:pos x="5" y="56"/>
                  </a:cxn>
                  <a:cxn ang="0">
                    <a:pos x="0" y="56"/>
                  </a:cxn>
                  <a:cxn ang="0">
                    <a:pos x="0" y="41"/>
                  </a:cxn>
                  <a:cxn ang="0">
                    <a:pos x="5" y="28"/>
                  </a:cxn>
                  <a:cxn ang="0">
                    <a:pos x="0" y="18"/>
                  </a:cxn>
                </a:cxnLst>
                <a:rect l="0" t="0" r="r" b="b"/>
                <a:pathLst>
                  <a:path w="37" h="56">
                    <a:moveTo>
                      <a:pt x="0" y="18"/>
                    </a:moveTo>
                    <a:lnTo>
                      <a:pt x="0" y="9"/>
                    </a:lnTo>
                    <a:lnTo>
                      <a:pt x="0" y="0"/>
                    </a:lnTo>
                    <a:lnTo>
                      <a:pt x="21" y="0"/>
                    </a:lnTo>
                    <a:lnTo>
                      <a:pt x="31" y="23"/>
                    </a:lnTo>
                    <a:lnTo>
                      <a:pt x="37" y="41"/>
                    </a:lnTo>
                    <a:lnTo>
                      <a:pt x="37" y="46"/>
                    </a:lnTo>
                    <a:lnTo>
                      <a:pt x="5" y="56"/>
                    </a:lnTo>
                    <a:lnTo>
                      <a:pt x="0" y="56"/>
                    </a:lnTo>
                    <a:lnTo>
                      <a:pt x="0" y="41"/>
                    </a:lnTo>
                    <a:lnTo>
                      <a:pt x="5" y="28"/>
                    </a:lnTo>
                    <a:lnTo>
                      <a:pt x="0" y="18"/>
                    </a:lnTo>
                    <a:close/>
                  </a:path>
                </a:pathLst>
              </a:custGeom>
              <a:grpFill/>
              <a:ln w="9525">
                <a:solidFill>
                  <a:schemeClr val="bg1"/>
                </a:solidFill>
                <a:round/>
                <a:headEnd/>
                <a:tailEnd/>
              </a:ln>
            </p:spPr>
            <p:txBody>
              <a:bodyPr/>
              <a:lstStyle/>
              <a:p>
                <a:endParaRPr lang="it-IT"/>
              </a:p>
            </p:txBody>
          </p:sp>
          <p:sp>
            <p:nvSpPr>
              <p:cNvPr id="6568" name="Freeform 1818"/>
              <p:cNvSpPr>
                <a:spLocks/>
              </p:cNvSpPr>
              <p:nvPr/>
            </p:nvSpPr>
            <p:spPr bwMode="auto">
              <a:xfrm>
                <a:off x="2974" y="2427"/>
                <a:ext cx="37" cy="56"/>
              </a:xfrm>
              <a:custGeom>
                <a:avLst/>
                <a:gdLst/>
                <a:ahLst/>
                <a:cxnLst>
                  <a:cxn ang="0">
                    <a:pos x="0" y="18"/>
                  </a:cxn>
                  <a:cxn ang="0">
                    <a:pos x="0" y="9"/>
                  </a:cxn>
                  <a:cxn ang="0">
                    <a:pos x="0" y="0"/>
                  </a:cxn>
                  <a:cxn ang="0">
                    <a:pos x="21" y="0"/>
                  </a:cxn>
                  <a:cxn ang="0">
                    <a:pos x="31" y="23"/>
                  </a:cxn>
                  <a:cxn ang="0">
                    <a:pos x="37" y="41"/>
                  </a:cxn>
                  <a:cxn ang="0">
                    <a:pos x="37" y="46"/>
                  </a:cxn>
                  <a:cxn ang="0">
                    <a:pos x="5" y="56"/>
                  </a:cxn>
                  <a:cxn ang="0">
                    <a:pos x="0" y="56"/>
                  </a:cxn>
                  <a:cxn ang="0">
                    <a:pos x="0" y="41"/>
                  </a:cxn>
                  <a:cxn ang="0">
                    <a:pos x="5" y="28"/>
                  </a:cxn>
                  <a:cxn ang="0">
                    <a:pos x="0" y="18"/>
                  </a:cxn>
                </a:cxnLst>
                <a:rect l="0" t="0" r="r" b="b"/>
                <a:pathLst>
                  <a:path w="37" h="56">
                    <a:moveTo>
                      <a:pt x="0" y="18"/>
                    </a:moveTo>
                    <a:lnTo>
                      <a:pt x="0" y="9"/>
                    </a:lnTo>
                    <a:lnTo>
                      <a:pt x="0" y="0"/>
                    </a:lnTo>
                    <a:lnTo>
                      <a:pt x="21" y="0"/>
                    </a:lnTo>
                    <a:lnTo>
                      <a:pt x="31" y="23"/>
                    </a:lnTo>
                    <a:lnTo>
                      <a:pt x="37" y="41"/>
                    </a:lnTo>
                    <a:lnTo>
                      <a:pt x="37" y="46"/>
                    </a:lnTo>
                    <a:lnTo>
                      <a:pt x="5" y="56"/>
                    </a:lnTo>
                    <a:lnTo>
                      <a:pt x="0" y="56"/>
                    </a:lnTo>
                    <a:lnTo>
                      <a:pt x="0" y="41"/>
                    </a:lnTo>
                    <a:lnTo>
                      <a:pt x="5" y="28"/>
                    </a:lnTo>
                    <a:lnTo>
                      <a:pt x="0" y="18"/>
                    </a:lnTo>
                  </a:path>
                </a:pathLst>
              </a:custGeom>
              <a:grpFill/>
              <a:ln w="4763" cap="rnd">
                <a:solidFill>
                  <a:schemeClr val="bg1"/>
                </a:solidFill>
                <a:prstDash val="solid"/>
                <a:round/>
                <a:headEnd/>
                <a:tailEnd/>
              </a:ln>
            </p:spPr>
            <p:txBody>
              <a:bodyPr/>
              <a:lstStyle/>
              <a:p>
                <a:endParaRPr lang="it-IT"/>
              </a:p>
            </p:txBody>
          </p:sp>
        </p:grpSp>
        <p:grpSp>
          <p:nvGrpSpPr>
            <p:cNvPr id="4815" name="Group 1822"/>
            <p:cNvGrpSpPr>
              <a:grpSpLocks/>
            </p:cNvGrpSpPr>
            <p:nvPr/>
          </p:nvGrpSpPr>
          <p:grpSpPr bwMode="auto">
            <a:xfrm>
              <a:off x="4881719" y="5371272"/>
              <a:ext cx="98966" cy="84049"/>
              <a:chOff x="3085" y="2513"/>
              <a:chExt cx="59" cy="56"/>
            </a:xfrm>
            <a:solidFill>
              <a:schemeClr val="bg1">
                <a:lumMod val="75000"/>
              </a:schemeClr>
            </a:solidFill>
          </p:grpSpPr>
          <p:sp>
            <p:nvSpPr>
              <p:cNvPr id="6565" name="Freeform 1820"/>
              <p:cNvSpPr>
                <a:spLocks/>
              </p:cNvSpPr>
              <p:nvPr/>
            </p:nvSpPr>
            <p:spPr bwMode="auto">
              <a:xfrm>
                <a:off x="3085" y="2513"/>
                <a:ext cx="59" cy="56"/>
              </a:xfrm>
              <a:custGeom>
                <a:avLst/>
                <a:gdLst/>
                <a:ahLst/>
                <a:cxnLst>
                  <a:cxn ang="0">
                    <a:pos x="16" y="9"/>
                  </a:cxn>
                  <a:cxn ang="0">
                    <a:pos x="27" y="9"/>
                  </a:cxn>
                  <a:cxn ang="0">
                    <a:pos x="27" y="0"/>
                  </a:cxn>
                  <a:cxn ang="0">
                    <a:pos x="49" y="0"/>
                  </a:cxn>
                  <a:cxn ang="0">
                    <a:pos x="49" y="9"/>
                  </a:cxn>
                  <a:cxn ang="0">
                    <a:pos x="54" y="4"/>
                  </a:cxn>
                  <a:cxn ang="0">
                    <a:pos x="59" y="9"/>
                  </a:cxn>
                  <a:cxn ang="0">
                    <a:pos x="59" y="13"/>
                  </a:cxn>
                  <a:cxn ang="0">
                    <a:pos x="59" y="37"/>
                  </a:cxn>
                  <a:cxn ang="0">
                    <a:pos x="43" y="37"/>
                  </a:cxn>
                  <a:cxn ang="0">
                    <a:pos x="32" y="41"/>
                  </a:cxn>
                  <a:cxn ang="0">
                    <a:pos x="32" y="47"/>
                  </a:cxn>
                  <a:cxn ang="0">
                    <a:pos x="27" y="47"/>
                  </a:cxn>
                  <a:cxn ang="0">
                    <a:pos x="27" y="56"/>
                  </a:cxn>
                  <a:cxn ang="0">
                    <a:pos x="16" y="41"/>
                  </a:cxn>
                  <a:cxn ang="0">
                    <a:pos x="0" y="28"/>
                  </a:cxn>
                  <a:cxn ang="0">
                    <a:pos x="10" y="19"/>
                  </a:cxn>
                  <a:cxn ang="0">
                    <a:pos x="10" y="13"/>
                  </a:cxn>
                  <a:cxn ang="0">
                    <a:pos x="16" y="9"/>
                  </a:cxn>
                </a:cxnLst>
                <a:rect l="0" t="0" r="r" b="b"/>
                <a:pathLst>
                  <a:path w="59" h="56">
                    <a:moveTo>
                      <a:pt x="16" y="9"/>
                    </a:moveTo>
                    <a:lnTo>
                      <a:pt x="27" y="9"/>
                    </a:lnTo>
                    <a:lnTo>
                      <a:pt x="27" y="0"/>
                    </a:lnTo>
                    <a:lnTo>
                      <a:pt x="49" y="0"/>
                    </a:lnTo>
                    <a:lnTo>
                      <a:pt x="49" y="9"/>
                    </a:lnTo>
                    <a:lnTo>
                      <a:pt x="54" y="4"/>
                    </a:lnTo>
                    <a:lnTo>
                      <a:pt x="59" y="9"/>
                    </a:lnTo>
                    <a:lnTo>
                      <a:pt x="59" y="13"/>
                    </a:lnTo>
                    <a:lnTo>
                      <a:pt x="59" y="37"/>
                    </a:lnTo>
                    <a:lnTo>
                      <a:pt x="43" y="37"/>
                    </a:lnTo>
                    <a:lnTo>
                      <a:pt x="32" y="41"/>
                    </a:lnTo>
                    <a:lnTo>
                      <a:pt x="32" y="47"/>
                    </a:lnTo>
                    <a:lnTo>
                      <a:pt x="27" y="47"/>
                    </a:lnTo>
                    <a:lnTo>
                      <a:pt x="27" y="56"/>
                    </a:lnTo>
                    <a:lnTo>
                      <a:pt x="16" y="41"/>
                    </a:lnTo>
                    <a:lnTo>
                      <a:pt x="0" y="28"/>
                    </a:lnTo>
                    <a:lnTo>
                      <a:pt x="10" y="19"/>
                    </a:lnTo>
                    <a:lnTo>
                      <a:pt x="10" y="13"/>
                    </a:lnTo>
                    <a:lnTo>
                      <a:pt x="16" y="9"/>
                    </a:lnTo>
                    <a:close/>
                  </a:path>
                </a:pathLst>
              </a:custGeom>
              <a:grpFill/>
              <a:ln w="9525">
                <a:solidFill>
                  <a:schemeClr val="bg1"/>
                </a:solidFill>
                <a:round/>
                <a:headEnd/>
                <a:tailEnd/>
              </a:ln>
            </p:spPr>
            <p:txBody>
              <a:bodyPr/>
              <a:lstStyle/>
              <a:p>
                <a:endParaRPr lang="it-IT"/>
              </a:p>
            </p:txBody>
          </p:sp>
          <p:sp>
            <p:nvSpPr>
              <p:cNvPr id="6566" name="Freeform 1821"/>
              <p:cNvSpPr>
                <a:spLocks/>
              </p:cNvSpPr>
              <p:nvPr/>
            </p:nvSpPr>
            <p:spPr bwMode="auto">
              <a:xfrm>
                <a:off x="3085" y="2513"/>
                <a:ext cx="59" cy="56"/>
              </a:xfrm>
              <a:custGeom>
                <a:avLst/>
                <a:gdLst/>
                <a:ahLst/>
                <a:cxnLst>
                  <a:cxn ang="0">
                    <a:pos x="16" y="9"/>
                  </a:cxn>
                  <a:cxn ang="0">
                    <a:pos x="27" y="9"/>
                  </a:cxn>
                  <a:cxn ang="0">
                    <a:pos x="27" y="0"/>
                  </a:cxn>
                  <a:cxn ang="0">
                    <a:pos x="49" y="0"/>
                  </a:cxn>
                  <a:cxn ang="0">
                    <a:pos x="49" y="9"/>
                  </a:cxn>
                  <a:cxn ang="0">
                    <a:pos x="54" y="4"/>
                  </a:cxn>
                  <a:cxn ang="0">
                    <a:pos x="59" y="9"/>
                  </a:cxn>
                  <a:cxn ang="0">
                    <a:pos x="59" y="13"/>
                  </a:cxn>
                  <a:cxn ang="0">
                    <a:pos x="59" y="37"/>
                  </a:cxn>
                  <a:cxn ang="0">
                    <a:pos x="43" y="37"/>
                  </a:cxn>
                  <a:cxn ang="0">
                    <a:pos x="32" y="41"/>
                  </a:cxn>
                  <a:cxn ang="0">
                    <a:pos x="32" y="47"/>
                  </a:cxn>
                  <a:cxn ang="0">
                    <a:pos x="27" y="47"/>
                  </a:cxn>
                  <a:cxn ang="0">
                    <a:pos x="27" y="56"/>
                  </a:cxn>
                  <a:cxn ang="0">
                    <a:pos x="16" y="41"/>
                  </a:cxn>
                  <a:cxn ang="0">
                    <a:pos x="0" y="28"/>
                  </a:cxn>
                  <a:cxn ang="0">
                    <a:pos x="10" y="19"/>
                  </a:cxn>
                  <a:cxn ang="0">
                    <a:pos x="10" y="13"/>
                  </a:cxn>
                  <a:cxn ang="0">
                    <a:pos x="16" y="9"/>
                  </a:cxn>
                </a:cxnLst>
                <a:rect l="0" t="0" r="r" b="b"/>
                <a:pathLst>
                  <a:path w="59" h="56">
                    <a:moveTo>
                      <a:pt x="16" y="9"/>
                    </a:moveTo>
                    <a:lnTo>
                      <a:pt x="27" y="9"/>
                    </a:lnTo>
                    <a:lnTo>
                      <a:pt x="27" y="0"/>
                    </a:lnTo>
                    <a:lnTo>
                      <a:pt x="49" y="0"/>
                    </a:lnTo>
                    <a:lnTo>
                      <a:pt x="49" y="9"/>
                    </a:lnTo>
                    <a:lnTo>
                      <a:pt x="54" y="4"/>
                    </a:lnTo>
                    <a:lnTo>
                      <a:pt x="59" y="9"/>
                    </a:lnTo>
                    <a:lnTo>
                      <a:pt x="59" y="13"/>
                    </a:lnTo>
                    <a:lnTo>
                      <a:pt x="59" y="37"/>
                    </a:lnTo>
                    <a:lnTo>
                      <a:pt x="43" y="37"/>
                    </a:lnTo>
                    <a:lnTo>
                      <a:pt x="32" y="41"/>
                    </a:lnTo>
                    <a:lnTo>
                      <a:pt x="32" y="47"/>
                    </a:lnTo>
                    <a:lnTo>
                      <a:pt x="27" y="47"/>
                    </a:lnTo>
                    <a:lnTo>
                      <a:pt x="27" y="56"/>
                    </a:lnTo>
                    <a:lnTo>
                      <a:pt x="16" y="41"/>
                    </a:lnTo>
                    <a:lnTo>
                      <a:pt x="0" y="28"/>
                    </a:lnTo>
                    <a:lnTo>
                      <a:pt x="10" y="19"/>
                    </a:lnTo>
                    <a:lnTo>
                      <a:pt x="10" y="13"/>
                    </a:lnTo>
                    <a:lnTo>
                      <a:pt x="16" y="9"/>
                    </a:lnTo>
                    <a:close/>
                  </a:path>
                </a:pathLst>
              </a:custGeom>
              <a:grpFill/>
              <a:ln w="4763" cap="rnd">
                <a:solidFill>
                  <a:schemeClr val="bg1"/>
                </a:solidFill>
                <a:prstDash val="solid"/>
                <a:round/>
                <a:headEnd/>
                <a:tailEnd/>
              </a:ln>
            </p:spPr>
            <p:txBody>
              <a:bodyPr/>
              <a:lstStyle/>
              <a:p>
                <a:endParaRPr lang="it-IT"/>
              </a:p>
            </p:txBody>
          </p:sp>
        </p:grpSp>
        <p:grpSp>
          <p:nvGrpSpPr>
            <p:cNvPr id="4816" name="Group 1825"/>
            <p:cNvGrpSpPr>
              <a:grpSpLocks/>
            </p:cNvGrpSpPr>
            <p:nvPr/>
          </p:nvGrpSpPr>
          <p:grpSpPr bwMode="auto">
            <a:xfrm>
              <a:off x="4881719" y="5371272"/>
              <a:ext cx="98966" cy="84049"/>
              <a:chOff x="3085" y="2513"/>
              <a:chExt cx="59" cy="56"/>
            </a:xfrm>
            <a:solidFill>
              <a:schemeClr val="bg1">
                <a:lumMod val="75000"/>
              </a:schemeClr>
            </a:solidFill>
          </p:grpSpPr>
          <p:sp>
            <p:nvSpPr>
              <p:cNvPr id="6563" name="Freeform 1823"/>
              <p:cNvSpPr>
                <a:spLocks/>
              </p:cNvSpPr>
              <p:nvPr/>
            </p:nvSpPr>
            <p:spPr bwMode="auto">
              <a:xfrm>
                <a:off x="3085" y="2513"/>
                <a:ext cx="59" cy="56"/>
              </a:xfrm>
              <a:custGeom>
                <a:avLst/>
                <a:gdLst/>
                <a:ahLst/>
                <a:cxnLst>
                  <a:cxn ang="0">
                    <a:pos x="16" y="9"/>
                  </a:cxn>
                  <a:cxn ang="0">
                    <a:pos x="27" y="9"/>
                  </a:cxn>
                  <a:cxn ang="0">
                    <a:pos x="27" y="0"/>
                  </a:cxn>
                  <a:cxn ang="0">
                    <a:pos x="49" y="0"/>
                  </a:cxn>
                  <a:cxn ang="0">
                    <a:pos x="49" y="9"/>
                  </a:cxn>
                  <a:cxn ang="0">
                    <a:pos x="54" y="4"/>
                  </a:cxn>
                  <a:cxn ang="0">
                    <a:pos x="59" y="9"/>
                  </a:cxn>
                  <a:cxn ang="0">
                    <a:pos x="59" y="13"/>
                  </a:cxn>
                  <a:cxn ang="0">
                    <a:pos x="59" y="37"/>
                  </a:cxn>
                  <a:cxn ang="0">
                    <a:pos x="43" y="37"/>
                  </a:cxn>
                  <a:cxn ang="0">
                    <a:pos x="32" y="41"/>
                  </a:cxn>
                  <a:cxn ang="0">
                    <a:pos x="32" y="47"/>
                  </a:cxn>
                  <a:cxn ang="0">
                    <a:pos x="27" y="47"/>
                  </a:cxn>
                  <a:cxn ang="0">
                    <a:pos x="27" y="56"/>
                  </a:cxn>
                  <a:cxn ang="0">
                    <a:pos x="16" y="41"/>
                  </a:cxn>
                  <a:cxn ang="0">
                    <a:pos x="0" y="28"/>
                  </a:cxn>
                  <a:cxn ang="0">
                    <a:pos x="10" y="19"/>
                  </a:cxn>
                  <a:cxn ang="0">
                    <a:pos x="10" y="13"/>
                  </a:cxn>
                  <a:cxn ang="0">
                    <a:pos x="16" y="9"/>
                  </a:cxn>
                </a:cxnLst>
                <a:rect l="0" t="0" r="r" b="b"/>
                <a:pathLst>
                  <a:path w="59" h="56">
                    <a:moveTo>
                      <a:pt x="16" y="9"/>
                    </a:moveTo>
                    <a:lnTo>
                      <a:pt x="27" y="9"/>
                    </a:lnTo>
                    <a:lnTo>
                      <a:pt x="27" y="0"/>
                    </a:lnTo>
                    <a:lnTo>
                      <a:pt x="49" y="0"/>
                    </a:lnTo>
                    <a:lnTo>
                      <a:pt x="49" y="9"/>
                    </a:lnTo>
                    <a:lnTo>
                      <a:pt x="54" y="4"/>
                    </a:lnTo>
                    <a:lnTo>
                      <a:pt x="59" y="9"/>
                    </a:lnTo>
                    <a:lnTo>
                      <a:pt x="59" y="13"/>
                    </a:lnTo>
                    <a:lnTo>
                      <a:pt x="59" y="37"/>
                    </a:lnTo>
                    <a:lnTo>
                      <a:pt x="43" y="37"/>
                    </a:lnTo>
                    <a:lnTo>
                      <a:pt x="32" y="41"/>
                    </a:lnTo>
                    <a:lnTo>
                      <a:pt x="32" y="47"/>
                    </a:lnTo>
                    <a:lnTo>
                      <a:pt x="27" y="47"/>
                    </a:lnTo>
                    <a:lnTo>
                      <a:pt x="27" y="56"/>
                    </a:lnTo>
                    <a:lnTo>
                      <a:pt x="16" y="41"/>
                    </a:lnTo>
                    <a:lnTo>
                      <a:pt x="0" y="28"/>
                    </a:lnTo>
                    <a:lnTo>
                      <a:pt x="10" y="19"/>
                    </a:lnTo>
                    <a:lnTo>
                      <a:pt x="10" y="13"/>
                    </a:lnTo>
                    <a:lnTo>
                      <a:pt x="16" y="9"/>
                    </a:lnTo>
                    <a:close/>
                  </a:path>
                </a:pathLst>
              </a:custGeom>
              <a:grpFill/>
              <a:ln w="9525">
                <a:solidFill>
                  <a:schemeClr val="bg1"/>
                </a:solidFill>
                <a:round/>
                <a:headEnd/>
                <a:tailEnd/>
              </a:ln>
            </p:spPr>
            <p:txBody>
              <a:bodyPr/>
              <a:lstStyle/>
              <a:p>
                <a:endParaRPr lang="it-IT"/>
              </a:p>
            </p:txBody>
          </p:sp>
          <p:sp>
            <p:nvSpPr>
              <p:cNvPr id="6564" name="Freeform 1824"/>
              <p:cNvSpPr>
                <a:spLocks/>
              </p:cNvSpPr>
              <p:nvPr/>
            </p:nvSpPr>
            <p:spPr bwMode="auto">
              <a:xfrm>
                <a:off x="3085" y="2513"/>
                <a:ext cx="59" cy="56"/>
              </a:xfrm>
              <a:custGeom>
                <a:avLst/>
                <a:gdLst/>
                <a:ahLst/>
                <a:cxnLst>
                  <a:cxn ang="0">
                    <a:pos x="16" y="9"/>
                  </a:cxn>
                  <a:cxn ang="0">
                    <a:pos x="27" y="9"/>
                  </a:cxn>
                  <a:cxn ang="0">
                    <a:pos x="27" y="0"/>
                  </a:cxn>
                  <a:cxn ang="0">
                    <a:pos x="49" y="0"/>
                  </a:cxn>
                  <a:cxn ang="0">
                    <a:pos x="49" y="9"/>
                  </a:cxn>
                  <a:cxn ang="0">
                    <a:pos x="54" y="4"/>
                  </a:cxn>
                  <a:cxn ang="0">
                    <a:pos x="59" y="9"/>
                  </a:cxn>
                  <a:cxn ang="0">
                    <a:pos x="59" y="13"/>
                  </a:cxn>
                  <a:cxn ang="0">
                    <a:pos x="59" y="37"/>
                  </a:cxn>
                  <a:cxn ang="0">
                    <a:pos x="43" y="37"/>
                  </a:cxn>
                  <a:cxn ang="0">
                    <a:pos x="32" y="41"/>
                  </a:cxn>
                  <a:cxn ang="0">
                    <a:pos x="32" y="47"/>
                  </a:cxn>
                  <a:cxn ang="0">
                    <a:pos x="27" y="47"/>
                  </a:cxn>
                  <a:cxn ang="0">
                    <a:pos x="27" y="56"/>
                  </a:cxn>
                  <a:cxn ang="0">
                    <a:pos x="16" y="41"/>
                  </a:cxn>
                  <a:cxn ang="0">
                    <a:pos x="0" y="28"/>
                  </a:cxn>
                  <a:cxn ang="0">
                    <a:pos x="10" y="19"/>
                  </a:cxn>
                  <a:cxn ang="0">
                    <a:pos x="10" y="13"/>
                  </a:cxn>
                  <a:cxn ang="0">
                    <a:pos x="16" y="9"/>
                  </a:cxn>
                </a:cxnLst>
                <a:rect l="0" t="0" r="r" b="b"/>
                <a:pathLst>
                  <a:path w="59" h="56">
                    <a:moveTo>
                      <a:pt x="16" y="9"/>
                    </a:moveTo>
                    <a:lnTo>
                      <a:pt x="27" y="9"/>
                    </a:lnTo>
                    <a:lnTo>
                      <a:pt x="27" y="0"/>
                    </a:lnTo>
                    <a:lnTo>
                      <a:pt x="49" y="0"/>
                    </a:lnTo>
                    <a:lnTo>
                      <a:pt x="49" y="9"/>
                    </a:lnTo>
                    <a:lnTo>
                      <a:pt x="54" y="4"/>
                    </a:lnTo>
                    <a:lnTo>
                      <a:pt x="59" y="9"/>
                    </a:lnTo>
                    <a:lnTo>
                      <a:pt x="59" y="13"/>
                    </a:lnTo>
                    <a:lnTo>
                      <a:pt x="59" y="37"/>
                    </a:lnTo>
                    <a:lnTo>
                      <a:pt x="43" y="37"/>
                    </a:lnTo>
                    <a:lnTo>
                      <a:pt x="32" y="41"/>
                    </a:lnTo>
                    <a:lnTo>
                      <a:pt x="32" y="47"/>
                    </a:lnTo>
                    <a:lnTo>
                      <a:pt x="27" y="47"/>
                    </a:lnTo>
                    <a:lnTo>
                      <a:pt x="27" y="56"/>
                    </a:lnTo>
                    <a:lnTo>
                      <a:pt x="16" y="41"/>
                    </a:lnTo>
                    <a:lnTo>
                      <a:pt x="0" y="28"/>
                    </a:lnTo>
                    <a:lnTo>
                      <a:pt x="10" y="19"/>
                    </a:lnTo>
                    <a:lnTo>
                      <a:pt x="10" y="13"/>
                    </a:lnTo>
                    <a:lnTo>
                      <a:pt x="16" y="9"/>
                    </a:lnTo>
                  </a:path>
                </a:pathLst>
              </a:custGeom>
              <a:grpFill/>
              <a:ln w="4763" cap="rnd">
                <a:solidFill>
                  <a:schemeClr val="bg1"/>
                </a:solidFill>
                <a:prstDash val="solid"/>
                <a:round/>
                <a:headEnd/>
                <a:tailEnd/>
              </a:ln>
            </p:spPr>
            <p:txBody>
              <a:bodyPr/>
              <a:lstStyle/>
              <a:p>
                <a:endParaRPr lang="it-IT"/>
              </a:p>
            </p:txBody>
          </p:sp>
        </p:grpSp>
        <p:grpSp>
          <p:nvGrpSpPr>
            <p:cNvPr id="4817" name="Group 1828"/>
            <p:cNvGrpSpPr>
              <a:grpSpLocks/>
            </p:cNvGrpSpPr>
            <p:nvPr/>
          </p:nvGrpSpPr>
          <p:grpSpPr bwMode="auto">
            <a:xfrm>
              <a:off x="4881719" y="5213679"/>
              <a:ext cx="134191" cy="163595"/>
              <a:chOff x="3085" y="2408"/>
              <a:chExt cx="80" cy="109"/>
            </a:xfrm>
            <a:solidFill>
              <a:schemeClr val="bg1">
                <a:lumMod val="75000"/>
              </a:schemeClr>
            </a:solidFill>
          </p:grpSpPr>
          <p:sp>
            <p:nvSpPr>
              <p:cNvPr id="6561" name="Freeform 1826"/>
              <p:cNvSpPr>
                <a:spLocks/>
              </p:cNvSpPr>
              <p:nvPr/>
            </p:nvSpPr>
            <p:spPr bwMode="auto">
              <a:xfrm>
                <a:off x="3085" y="2408"/>
                <a:ext cx="80" cy="109"/>
              </a:xfrm>
              <a:custGeom>
                <a:avLst/>
                <a:gdLst/>
                <a:ahLst/>
                <a:cxnLst>
                  <a:cxn ang="0">
                    <a:pos x="0" y="76"/>
                  </a:cxn>
                  <a:cxn ang="0">
                    <a:pos x="16" y="61"/>
                  </a:cxn>
                  <a:cxn ang="0">
                    <a:pos x="22" y="61"/>
                  </a:cxn>
                  <a:cxn ang="0">
                    <a:pos x="27" y="67"/>
                  </a:cxn>
                  <a:cxn ang="0">
                    <a:pos x="32" y="61"/>
                  </a:cxn>
                  <a:cxn ang="0">
                    <a:pos x="48" y="43"/>
                  </a:cxn>
                  <a:cxn ang="0">
                    <a:pos x="54" y="29"/>
                  </a:cxn>
                  <a:cxn ang="0">
                    <a:pos x="59" y="15"/>
                  </a:cxn>
                  <a:cxn ang="0">
                    <a:pos x="59" y="11"/>
                  </a:cxn>
                  <a:cxn ang="0">
                    <a:pos x="59" y="0"/>
                  </a:cxn>
                  <a:cxn ang="0">
                    <a:pos x="59" y="11"/>
                  </a:cxn>
                  <a:cxn ang="0">
                    <a:pos x="75" y="33"/>
                  </a:cxn>
                  <a:cxn ang="0">
                    <a:pos x="59" y="33"/>
                  </a:cxn>
                  <a:cxn ang="0">
                    <a:pos x="59" y="39"/>
                  </a:cxn>
                  <a:cxn ang="0">
                    <a:pos x="64" y="43"/>
                  </a:cxn>
                  <a:cxn ang="0">
                    <a:pos x="75" y="57"/>
                  </a:cxn>
                  <a:cxn ang="0">
                    <a:pos x="59" y="72"/>
                  </a:cxn>
                  <a:cxn ang="0">
                    <a:pos x="64" y="76"/>
                  </a:cxn>
                  <a:cxn ang="0">
                    <a:pos x="80" y="95"/>
                  </a:cxn>
                  <a:cxn ang="0">
                    <a:pos x="80" y="109"/>
                  </a:cxn>
                  <a:cxn ang="0">
                    <a:pos x="48" y="104"/>
                  </a:cxn>
                  <a:cxn ang="0">
                    <a:pos x="27" y="104"/>
                  </a:cxn>
                  <a:cxn ang="0">
                    <a:pos x="16" y="104"/>
                  </a:cxn>
                  <a:cxn ang="0">
                    <a:pos x="16" y="95"/>
                  </a:cxn>
                  <a:cxn ang="0">
                    <a:pos x="10" y="90"/>
                  </a:cxn>
                  <a:cxn ang="0">
                    <a:pos x="0" y="85"/>
                  </a:cxn>
                  <a:cxn ang="0">
                    <a:pos x="0" y="76"/>
                  </a:cxn>
                </a:cxnLst>
                <a:rect l="0" t="0" r="r" b="b"/>
                <a:pathLst>
                  <a:path w="80" h="109">
                    <a:moveTo>
                      <a:pt x="0" y="76"/>
                    </a:moveTo>
                    <a:lnTo>
                      <a:pt x="16" y="61"/>
                    </a:lnTo>
                    <a:lnTo>
                      <a:pt x="22" y="61"/>
                    </a:lnTo>
                    <a:lnTo>
                      <a:pt x="27" y="67"/>
                    </a:lnTo>
                    <a:lnTo>
                      <a:pt x="32" y="61"/>
                    </a:lnTo>
                    <a:lnTo>
                      <a:pt x="48" y="43"/>
                    </a:lnTo>
                    <a:lnTo>
                      <a:pt x="54" y="29"/>
                    </a:lnTo>
                    <a:lnTo>
                      <a:pt x="59" y="15"/>
                    </a:lnTo>
                    <a:lnTo>
                      <a:pt x="59" y="11"/>
                    </a:lnTo>
                    <a:lnTo>
                      <a:pt x="59" y="0"/>
                    </a:lnTo>
                    <a:lnTo>
                      <a:pt x="59" y="11"/>
                    </a:lnTo>
                    <a:lnTo>
                      <a:pt x="75" y="33"/>
                    </a:lnTo>
                    <a:lnTo>
                      <a:pt x="59" y="33"/>
                    </a:lnTo>
                    <a:lnTo>
                      <a:pt x="59" y="39"/>
                    </a:lnTo>
                    <a:lnTo>
                      <a:pt x="64" y="43"/>
                    </a:lnTo>
                    <a:lnTo>
                      <a:pt x="75" y="57"/>
                    </a:lnTo>
                    <a:lnTo>
                      <a:pt x="59" y="72"/>
                    </a:lnTo>
                    <a:lnTo>
                      <a:pt x="64" y="76"/>
                    </a:lnTo>
                    <a:lnTo>
                      <a:pt x="80" y="95"/>
                    </a:lnTo>
                    <a:lnTo>
                      <a:pt x="80" y="109"/>
                    </a:lnTo>
                    <a:lnTo>
                      <a:pt x="48" y="104"/>
                    </a:lnTo>
                    <a:lnTo>
                      <a:pt x="27" y="104"/>
                    </a:lnTo>
                    <a:lnTo>
                      <a:pt x="16" y="104"/>
                    </a:lnTo>
                    <a:lnTo>
                      <a:pt x="16" y="95"/>
                    </a:lnTo>
                    <a:lnTo>
                      <a:pt x="10" y="90"/>
                    </a:lnTo>
                    <a:lnTo>
                      <a:pt x="0" y="85"/>
                    </a:lnTo>
                    <a:lnTo>
                      <a:pt x="0" y="76"/>
                    </a:lnTo>
                    <a:close/>
                  </a:path>
                </a:pathLst>
              </a:custGeom>
              <a:grpFill/>
              <a:ln w="9525">
                <a:solidFill>
                  <a:schemeClr val="bg1"/>
                </a:solidFill>
                <a:round/>
                <a:headEnd/>
                <a:tailEnd/>
              </a:ln>
            </p:spPr>
            <p:txBody>
              <a:bodyPr/>
              <a:lstStyle/>
              <a:p>
                <a:endParaRPr lang="it-IT"/>
              </a:p>
            </p:txBody>
          </p:sp>
          <p:sp>
            <p:nvSpPr>
              <p:cNvPr id="6562" name="Freeform 1827"/>
              <p:cNvSpPr>
                <a:spLocks/>
              </p:cNvSpPr>
              <p:nvPr/>
            </p:nvSpPr>
            <p:spPr bwMode="auto">
              <a:xfrm>
                <a:off x="3085" y="2408"/>
                <a:ext cx="80" cy="109"/>
              </a:xfrm>
              <a:custGeom>
                <a:avLst/>
                <a:gdLst/>
                <a:ahLst/>
                <a:cxnLst>
                  <a:cxn ang="0">
                    <a:pos x="0" y="76"/>
                  </a:cxn>
                  <a:cxn ang="0">
                    <a:pos x="16" y="61"/>
                  </a:cxn>
                  <a:cxn ang="0">
                    <a:pos x="22" y="61"/>
                  </a:cxn>
                  <a:cxn ang="0">
                    <a:pos x="27" y="67"/>
                  </a:cxn>
                  <a:cxn ang="0">
                    <a:pos x="32" y="61"/>
                  </a:cxn>
                  <a:cxn ang="0">
                    <a:pos x="48" y="43"/>
                  </a:cxn>
                  <a:cxn ang="0">
                    <a:pos x="54" y="29"/>
                  </a:cxn>
                  <a:cxn ang="0">
                    <a:pos x="59" y="15"/>
                  </a:cxn>
                  <a:cxn ang="0">
                    <a:pos x="59" y="11"/>
                  </a:cxn>
                  <a:cxn ang="0">
                    <a:pos x="59" y="0"/>
                  </a:cxn>
                  <a:cxn ang="0">
                    <a:pos x="59" y="11"/>
                  </a:cxn>
                  <a:cxn ang="0">
                    <a:pos x="75" y="33"/>
                  </a:cxn>
                  <a:cxn ang="0">
                    <a:pos x="59" y="33"/>
                  </a:cxn>
                  <a:cxn ang="0">
                    <a:pos x="59" y="39"/>
                  </a:cxn>
                  <a:cxn ang="0">
                    <a:pos x="64" y="43"/>
                  </a:cxn>
                  <a:cxn ang="0">
                    <a:pos x="75" y="57"/>
                  </a:cxn>
                  <a:cxn ang="0">
                    <a:pos x="59" y="72"/>
                  </a:cxn>
                  <a:cxn ang="0">
                    <a:pos x="64" y="76"/>
                  </a:cxn>
                  <a:cxn ang="0">
                    <a:pos x="80" y="95"/>
                  </a:cxn>
                  <a:cxn ang="0">
                    <a:pos x="80" y="109"/>
                  </a:cxn>
                  <a:cxn ang="0">
                    <a:pos x="48" y="104"/>
                  </a:cxn>
                  <a:cxn ang="0">
                    <a:pos x="27" y="104"/>
                  </a:cxn>
                  <a:cxn ang="0">
                    <a:pos x="16" y="104"/>
                  </a:cxn>
                  <a:cxn ang="0">
                    <a:pos x="16" y="95"/>
                  </a:cxn>
                  <a:cxn ang="0">
                    <a:pos x="10" y="90"/>
                  </a:cxn>
                  <a:cxn ang="0">
                    <a:pos x="0" y="85"/>
                  </a:cxn>
                  <a:cxn ang="0">
                    <a:pos x="0" y="76"/>
                  </a:cxn>
                </a:cxnLst>
                <a:rect l="0" t="0" r="r" b="b"/>
                <a:pathLst>
                  <a:path w="80" h="109">
                    <a:moveTo>
                      <a:pt x="0" y="76"/>
                    </a:moveTo>
                    <a:lnTo>
                      <a:pt x="16" y="61"/>
                    </a:lnTo>
                    <a:lnTo>
                      <a:pt x="22" y="61"/>
                    </a:lnTo>
                    <a:lnTo>
                      <a:pt x="27" y="67"/>
                    </a:lnTo>
                    <a:lnTo>
                      <a:pt x="32" y="61"/>
                    </a:lnTo>
                    <a:lnTo>
                      <a:pt x="48" y="43"/>
                    </a:lnTo>
                    <a:lnTo>
                      <a:pt x="54" y="29"/>
                    </a:lnTo>
                    <a:lnTo>
                      <a:pt x="59" y="15"/>
                    </a:lnTo>
                    <a:lnTo>
                      <a:pt x="59" y="11"/>
                    </a:lnTo>
                    <a:lnTo>
                      <a:pt x="59" y="0"/>
                    </a:lnTo>
                    <a:lnTo>
                      <a:pt x="59" y="11"/>
                    </a:lnTo>
                    <a:lnTo>
                      <a:pt x="75" y="33"/>
                    </a:lnTo>
                    <a:lnTo>
                      <a:pt x="59" y="33"/>
                    </a:lnTo>
                    <a:lnTo>
                      <a:pt x="59" y="39"/>
                    </a:lnTo>
                    <a:lnTo>
                      <a:pt x="64" y="43"/>
                    </a:lnTo>
                    <a:lnTo>
                      <a:pt x="75" y="57"/>
                    </a:lnTo>
                    <a:lnTo>
                      <a:pt x="59" y="72"/>
                    </a:lnTo>
                    <a:lnTo>
                      <a:pt x="64" y="76"/>
                    </a:lnTo>
                    <a:lnTo>
                      <a:pt x="80" y="95"/>
                    </a:lnTo>
                    <a:lnTo>
                      <a:pt x="80" y="109"/>
                    </a:lnTo>
                    <a:lnTo>
                      <a:pt x="48" y="104"/>
                    </a:lnTo>
                    <a:lnTo>
                      <a:pt x="27" y="104"/>
                    </a:lnTo>
                    <a:lnTo>
                      <a:pt x="16" y="104"/>
                    </a:lnTo>
                    <a:lnTo>
                      <a:pt x="16" y="95"/>
                    </a:lnTo>
                    <a:lnTo>
                      <a:pt x="10" y="90"/>
                    </a:lnTo>
                    <a:lnTo>
                      <a:pt x="0" y="85"/>
                    </a:lnTo>
                    <a:lnTo>
                      <a:pt x="0" y="76"/>
                    </a:lnTo>
                    <a:close/>
                  </a:path>
                </a:pathLst>
              </a:custGeom>
              <a:grpFill/>
              <a:ln w="4763" cap="rnd">
                <a:solidFill>
                  <a:schemeClr val="bg1"/>
                </a:solidFill>
                <a:prstDash val="solid"/>
                <a:round/>
                <a:headEnd/>
                <a:tailEnd/>
              </a:ln>
            </p:spPr>
            <p:txBody>
              <a:bodyPr/>
              <a:lstStyle/>
              <a:p>
                <a:endParaRPr lang="it-IT"/>
              </a:p>
            </p:txBody>
          </p:sp>
        </p:grpSp>
        <p:grpSp>
          <p:nvGrpSpPr>
            <p:cNvPr id="4818" name="Group 1831"/>
            <p:cNvGrpSpPr>
              <a:grpSpLocks/>
            </p:cNvGrpSpPr>
            <p:nvPr/>
          </p:nvGrpSpPr>
          <p:grpSpPr bwMode="auto">
            <a:xfrm>
              <a:off x="4881719" y="5213679"/>
              <a:ext cx="134191" cy="163595"/>
              <a:chOff x="3085" y="2408"/>
              <a:chExt cx="80" cy="109"/>
            </a:xfrm>
            <a:solidFill>
              <a:schemeClr val="bg1">
                <a:lumMod val="75000"/>
              </a:schemeClr>
            </a:solidFill>
          </p:grpSpPr>
          <p:sp>
            <p:nvSpPr>
              <p:cNvPr id="6559" name="Freeform 1829"/>
              <p:cNvSpPr>
                <a:spLocks/>
              </p:cNvSpPr>
              <p:nvPr/>
            </p:nvSpPr>
            <p:spPr bwMode="auto">
              <a:xfrm>
                <a:off x="3085" y="2408"/>
                <a:ext cx="80" cy="109"/>
              </a:xfrm>
              <a:custGeom>
                <a:avLst/>
                <a:gdLst/>
                <a:ahLst/>
                <a:cxnLst>
                  <a:cxn ang="0">
                    <a:pos x="0" y="76"/>
                  </a:cxn>
                  <a:cxn ang="0">
                    <a:pos x="16" y="61"/>
                  </a:cxn>
                  <a:cxn ang="0">
                    <a:pos x="22" y="61"/>
                  </a:cxn>
                  <a:cxn ang="0">
                    <a:pos x="27" y="67"/>
                  </a:cxn>
                  <a:cxn ang="0">
                    <a:pos x="32" y="61"/>
                  </a:cxn>
                  <a:cxn ang="0">
                    <a:pos x="48" y="43"/>
                  </a:cxn>
                  <a:cxn ang="0">
                    <a:pos x="54" y="29"/>
                  </a:cxn>
                  <a:cxn ang="0">
                    <a:pos x="59" y="15"/>
                  </a:cxn>
                  <a:cxn ang="0">
                    <a:pos x="59" y="11"/>
                  </a:cxn>
                  <a:cxn ang="0">
                    <a:pos x="59" y="0"/>
                  </a:cxn>
                  <a:cxn ang="0">
                    <a:pos x="59" y="11"/>
                  </a:cxn>
                  <a:cxn ang="0">
                    <a:pos x="75" y="33"/>
                  </a:cxn>
                  <a:cxn ang="0">
                    <a:pos x="59" y="33"/>
                  </a:cxn>
                  <a:cxn ang="0">
                    <a:pos x="59" y="39"/>
                  </a:cxn>
                  <a:cxn ang="0">
                    <a:pos x="64" y="43"/>
                  </a:cxn>
                  <a:cxn ang="0">
                    <a:pos x="75" y="57"/>
                  </a:cxn>
                  <a:cxn ang="0">
                    <a:pos x="59" y="72"/>
                  </a:cxn>
                  <a:cxn ang="0">
                    <a:pos x="64" y="76"/>
                  </a:cxn>
                  <a:cxn ang="0">
                    <a:pos x="80" y="95"/>
                  </a:cxn>
                  <a:cxn ang="0">
                    <a:pos x="80" y="109"/>
                  </a:cxn>
                  <a:cxn ang="0">
                    <a:pos x="48" y="104"/>
                  </a:cxn>
                  <a:cxn ang="0">
                    <a:pos x="27" y="104"/>
                  </a:cxn>
                  <a:cxn ang="0">
                    <a:pos x="16" y="104"/>
                  </a:cxn>
                  <a:cxn ang="0">
                    <a:pos x="16" y="95"/>
                  </a:cxn>
                  <a:cxn ang="0">
                    <a:pos x="10" y="90"/>
                  </a:cxn>
                  <a:cxn ang="0">
                    <a:pos x="0" y="85"/>
                  </a:cxn>
                  <a:cxn ang="0">
                    <a:pos x="0" y="76"/>
                  </a:cxn>
                </a:cxnLst>
                <a:rect l="0" t="0" r="r" b="b"/>
                <a:pathLst>
                  <a:path w="80" h="109">
                    <a:moveTo>
                      <a:pt x="0" y="76"/>
                    </a:moveTo>
                    <a:lnTo>
                      <a:pt x="16" y="61"/>
                    </a:lnTo>
                    <a:lnTo>
                      <a:pt x="22" y="61"/>
                    </a:lnTo>
                    <a:lnTo>
                      <a:pt x="27" y="67"/>
                    </a:lnTo>
                    <a:lnTo>
                      <a:pt x="32" y="61"/>
                    </a:lnTo>
                    <a:lnTo>
                      <a:pt x="48" y="43"/>
                    </a:lnTo>
                    <a:lnTo>
                      <a:pt x="54" y="29"/>
                    </a:lnTo>
                    <a:lnTo>
                      <a:pt x="59" y="15"/>
                    </a:lnTo>
                    <a:lnTo>
                      <a:pt x="59" y="11"/>
                    </a:lnTo>
                    <a:lnTo>
                      <a:pt x="59" y="0"/>
                    </a:lnTo>
                    <a:lnTo>
                      <a:pt x="59" y="11"/>
                    </a:lnTo>
                    <a:lnTo>
                      <a:pt x="75" y="33"/>
                    </a:lnTo>
                    <a:lnTo>
                      <a:pt x="59" y="33"/>
                    </a:lnTo>
                    <a:lnTo>
                      <a:pt x="59" y="39"/>
                    </a:lnTo>
                    <a:lnTo>
                      <a:pt x="64" y="43"/>
                    </a:lnTo>
                    <a:lnTo>
                      <a:pt x="75" y="57"/>
                    </a:lnTo>
                    <a:lnTo>
                      <a:pt x="59" y="72"/>
                    </a:lnTo>
                    <a:lnTo>
                      <a:pt x="64" y="76"/>
                    </a:lnTo>
                    <a:lnTo>
                      <a:pt x="80" y="95"/>
                    </a:lnTo>
                    <a:lnTo>
                      <a:pt x="80" y="109"/>
                    </a:lnTo>
                    <a:lnTo>
                      <a:pt x="48" y="104"/>
                    </a:lnTo>
                    <a:lnTo>
                      <a:pt x="27" y="104"/>
                    </a:lnTo>
                    <a:lnTo>
                      <a:pt x="16" y="104"/>
                    </a:lnTo>
                    <a:lnTo>
                      <a:pt x="16" y="95"/>
                    </a:lnTo>
                    <a:lnTo>
                      <a:pt x="10" y="90"/>
                    </a:lnTo>
                    <a:lnTo>
                      <a:pt x="0" y="85"/>
                    </a:lnTo>
                    <a:lnTo>
                      <a:pt x="0" y="76"/>
                    </a:lnTo>
                    <a:close/>
                  </a:path>
                </a:pathLst>
              </a:custGeom>
              <a:grpFill/>
              <a:ln w="9525">
                <a:solidFill>
                  <a:schemeClr val="bg1"/>
                </a:solidFill>
                <a:round/>
                <a:headEnd/>
                <a:tailEnd/>
              </a:ln>
            </p:spPr>
            <p:txBody>
              <a:bodyPr/>
              <a:lstStyle/>
              <a:p>
                <a:endParaRPr lang="it-IT"/>
              </a:p>
            </p:txBody>
          </p:sp>
          <p:sp>
            <p:nvSpPr>
              <p:cNvPr id="6560" name="Freeform 1830"/>
              <p:cNvSpPr>
                <a:spLocks/>
              </p:cNvSpPr>
              <p:nvPr/>
            </p:nvSpPr>
            <p:spPr bwMode="auto">
              <a:xfrm>
                <a:off x="3085" y="2408"/>
                <a:ext cx="80" cy="109"/>
              </a:xfrm>
              <a:custGeom>
                <a:avLst/>
                <a:gdLst/>
                <a:ahLst/>
                <a:cxnLst>
                  <a:cxn ang="0">
                    <a:pos x="0" y="76"/>
                  </a:cxn>
                  <a:cxn ang="0">
                    <a:pos x="16" y="61"/>
                  </a:cxn>
                  <a:cxn ang="0">
                    <a:pos x="22" y="61"/>
                  </a:cxn>
                  <a:cxn ang="0">
                    <a:pos x="27" y="67"/>
                  </a:cxn>
                  <a:cxn ang="0">
                    <a:pos x="32" y="61"/>
                  </a:cxn>
                  <a:cxn ang="0">
                    <a:pos x="48" y="43"/>
                  </a:cxn>
                  <a:cxn ang="0">
                    <a:pos x="54" y="29"/>
                  </a:cxn>
                  <a:cxn ang="0">
                    <a:pos x="59" y="15"/>
                  </a:cxn>
                  <a:cxn ang="0">
                    <a:pos x="59" y="11"/>
                  </a:cxn>
                  <a:cxn ang="0">
                    <a:pos x="59" y="0"/>
                  </a:cxn>
                  <a:cxn ang="0">
                    <a:pos x="59" y="11"/>
                  </a:cxn>
                  <a:cxn ang="0">
                    <a:pos x="75" y="33"/>
                  </a:cxn>
                  <a:cxn ang="0">
                    <a:pos x="59" y="33"/>
                  </a:cxn>
                  <a:cxn ang="0">
                    <a:pos x="59" y="39"/>
                  </a:cxn>
                  <a:cxn ang="0">
                    <a:pos x="64" y="43"/>
                  </a:cxn>
                  <a:cxn ang="0">
                    <a:pos x="75" y="57"/>
                  </a:cxn>
                  <a:cxn ang="0">
                    <a:pos x="59" y="72"/>
                  </a:cxn>
                  <a:cxn ang="0">
                    <a:pos x="64" y="76"/>
                  </a:cxn>
                  <a:cxn ang="0">
                    <a:pos x="80" y="95"/>
                  </a:cxn>
                  <a:cxn ang="0">
                    <a:pos x="80" y="109"/>
                  </a:cxn>
                  <a:cxn ang="0">
                    <a:pos x="48" y="104"/>
                  </a:cxn>
                  <a:cxn ang="0">
                    <a:pos x="27" y="104"/>
                  </a:cxn>
                  <a:cxn ang="0">
                    <a:pos x="16" y="104"/>
                  </a:cxn>
                  <a:cxn ang="0">
                    <a:pos x="16" y="95"/>
                  </a:cxn>
                  <a:cxn ang="0">
                    <a:pos x="10" y="90"/>
                  </a:cxn>
                  <a:cxn ang="0">
                    <a:pos x="0" y="85"/>
                  </a:cxn>
                  <a:cxn ang="0">
                    <a:pos x="0" y="76"/>
                  </a:cxn>
                </a:cxnLst>
                <a:rect l="0" t="0" r="r" b="b"/>
                <a:pathLst>
                  <a:path w="80" h="109">
                    <a:moveTo>
                      <a:pt x="0" y="76"/>
                    </a:moveTo>
                    <a:lnTo>
                      <a:pt x="16" y="61"/>
                    </a:lnTo>
                    <a:lnTo>
                      <a:pt x="22" y="61"/>
                    </a:lnTo>
                    <a:lnTo>
                      <a:pt x="27" y="67"/>
                    </a:lnTo>
                    <a:lnTo>
                      <a:pt x="32" y="61"/>
                    </a:lnTo>
                    <a:lnTo>
                      <a:pt x="48" y="43"/>
                    </a:lnTo>
                    <a:lnTo>
                      <a:pt x="54" y="29"/>
                    </a:lnTo>
                    <a:lnTo>
                      <a:pt x="59" y="15"/>
                    </a:lnTo>
                    <a:lnTo>
                      <a:pt x="59" y="11"/>
                    </a:lnTo>
                    <a:lnTo>
                      <a:pt x="59" y="0"/>
                    </a:lnTo>
                    <a:lnTo>
                      <a:pt x="59" y="11"/>
                    </a:lnTo>
                    <a:lnTo>
                      <a:pt x="75" y="33"/>
                    </a:lnTo>
                    <a:lnTo>
                      <a:pt x="59" y="33"/>
                    </a:lnTo>
                    <a:lnTo>
                      <a:pt x="59" y="39"/>
                    </a:lnTo>
                    <a:lnTo>
                      <a:pt x="64" y="43"/>
                    </a:lnTo>
                    <a:lnTo>
                      <a:pt x="75" y="57"/>
                    </a:lnTo>
                    <a:lnTo>
                      <a:pt x="59" y="72"/>
                    </a:lnTo>
                    <a:lnTo>
                      <a:pt x="64" y="76"/>
                    </a:lnTo>
                    <a:lnTo>
                      <a:pt x="80" y="95"/>
                    </a:lnTo>
                    <a:lnTo>
                      <a:pt x="80" y="109"/>
                    </a:lnTo>
                    <a:lnTo>
                      <a:pt x="48" y="104"/>
                    </a:lnTo>
                    <a:lnTo>
                      <a:pt x="27" y="104"/>
                    </a:lnTo>
                    <a:lnTo>
                      <a:pt x="16" y="104"/>
                    </a:lnTo>
                    <a:lnTo>
                      <a:pt x="16" y="95"/>
                    </a:lnTo>
                    <a:lnTo>
                      <a:pt x="10" y="90"/>
                    </a:lnTo>
                    <a:lnTo>
                      <a:pt x="0" y="85"/>
                    </a:lnTo>
                    <a:lnTo>
                      <a:pt x="0" y="76"/>
                    </a:lnTo>
                  </a:path>
                </a:pathLst>
              </a:custGeom>
              <a:grpFill/>
              <a:ln w="4763" cap="rnd">
                <a:solidFill>
                  <a:schemeClr val="bg1"/>
                </a:solidFill>
                <a:prstDash val="solid"/>
                <a:round/>
                <a:headEnd/>
                <a:tailEnd/>
              </a:ln>
            </p:spPr>
            <p:txBody>
              <a:bodyPr/>
              <a:lstStyle/>
              <a:p>
                <a:endParaRPr lang="it-IT"/>
              </a:p>
            </p:txBody>
          </p:sp>
        </p:grpSp>
        <p:grpSp>
          <p:nvGrpSpPr>
            <p:cNvPr id="4819" name="Group 1834"/>
            <p:cNvGrpSpPr>
              <a:grpSpLocks/>
            </p:cNvGrpSpPr>
            <p:nvPr/>
          </p:nvGrpSpPr>
          <p:grpSpPr bwMode="auto">
            <a:xfrm>
              <a:off x="4782752" y="5206175"/>
              <a:ext cx="197932" cy="135079"/>
              <a:chOff x="3026" y="2403"/>
              <a:chExt cx="118" cy="90"/>
            </a:xfrm>
            <a:solidFill>
              <a:schemeClr val="bg1">
                <a:lumMod val="75000"/>
              </a:schemeClr>
            </a:solidFill>
          </p:grpSpPr>
          <p:sp>
            <p:nvSpPr>
              <p:cNvPr id="6557" name="Freeform 1832"/>
              <p:cNvSpPr>
                <a:spLocks/>
              </p:cNvSpPr>
              <p:nvPr/>
            </p:nvSpPr>
            <p:spPr bwMode="auto">
              <a:xfrm>
                <a:off x="3026" y="2403"/>
                <a:ext cx="118" cy="90"/>
              </a:xfrm>
              <a:custGeom>
                <a:avLst/>
                <a:gdLst/>
                <a:ahLst/>
                <a:cxnLst>
                  <a:cxn ang="0">
                    <a:pos x="59" y="81"/>
                  </a:cxn>
                  <a:cxn ang="0">
                    <a:pos x="75" y="66"/>
                  </a:cxn>
                  <a:cxn ang="0">
                    <a:pos x="81" y="66"/>
                  </a:cxn>
                  <a:cxn ang="0">
                    <a:pos x="86" y="71"/>
                  </a:cxn>
                  <a:cxn ang="0">
                    <a:pos x="91" y="66"/>
                  </a:cxn>
                  <a:cxn ang="0">
                    <a:pos x="108" y="48"/>
                  </a:cxn>
                  <a:cxn ang="0">
                    <a:pos x="113" y="33"/>
                  </a:cxn>
                  <a:cxn ang="0">
                    <a:pos x="118" y="19"/>
                  </a:cxn>
                  <a:cxn ang="0">
                    <a:pos x="118" y="14"/>
                  </a:cxn>
                  <a:cxn ang="0">
                    <a:pos x="118" y="4"/>
                  </a:cxn>
                  <a:cxn ang="0">
                    <a:pos x="113" y="0"/>
                  </a:cxn>
                  <a:cxn ang="0">
                    <a:pos x="108" y="0"/>
                  </a:cxn>
                  <a:cxn ang="0">
                    <a:pos x="102" y="4"/>
                  </a:cxn>
                  <a:cxn ang="0">
                    <a:pos x="81" y="4"/>
                  </a:cxn>
                  <a:cxn ang="0">
                    <a:pos x="70" y="14"/>
                  </a:cxn>
                  <a:cxn ang="0">
                    <a:pos x="54" y="4"/>
                  </a:cxn>
                  <a:cxn ang="0">
                    <a:pos x="49" y="4"/>
                  </a:cxn>
                  <a:cxn ang="0">
                    <a:pos x="27" y="0"/>
                  </a:cxn>
                  <a:cxn ang="0">
                    <a:pos x="22" y="0"/>
                  </a:cxn>
                  <a:cxn ang="0">
                    <a:pos x="10" y="14"/>
                  </a:cxn>
                  <a:cxn ang="0">
                    <a:pos x="10" y="19"/>
                  </a:cxn>
                  <a:cxn ang="0">
                    <a:pos x="10" y="33"/>
                  </a:cxn>
                  <a:cxn ang="0">
                    <a:pos x="0" y="52"/>
                  </a:cxn>
                  <a:cxn ang="0">
                    <a:pos x="0" y="71"/>
                  </a:cxn>
                  <a:cxn ang="0">
                    <a:pos x="22" y="71"/>
                  </a:cxn>
                  <a:cxn ang="0">
                    <a:pos x="22" y="76"/>
                  </a:cxn>
                  <a:cxn ang="0">
                    <a:pos x="27" y="90"/>
                  </a:cxn>
                  <a:cxn ang="0">
                    <a:pos x="38" y="90"/>
                  </a:cxn>
                  <a:cxn ang="0">
                    <a:pos x="59" y="90"/>
                  </a:cxn>
                  <a:cxn ang="0">
                    <a:pos x="59" y="81"/>
                  </a:cxn>
                </a:cxnLst>
                <a:rect l="0" t="0" r="r" b="b"/>
                <a:pathLst>
                  <a:path w="118" h="90">
                    <a:moveTo>
                      <a:pt x="59" y="81"/>
                    </a:moveTo>
                    <a:lnTo>
                      <a:pt x="75" y="66"/>
                    </a:lnTo>
                    <a:lnTo>
                      <a:pt x="81" y="66"/>
                    </a:lnTo>
                    <a:lnTo>
                      <a:pt x="86" y="71"/>
                    </a:lnTo>
                    <a:lnTo>
                      <a:pt x="91" y="66"/>
                    </a:lnTo>
                    <a:lnTo>
                      <a:pt x="108" y="48"/>
                    </a:lnTo>
                    <a:lnTo>
                      <a:pt x="113" y="33"/>
                    </a:lnTo>
                    <a:lnTo>
                      <a:pt x="118" y="19"/>
                    </a:lnTo>
                    <a:lnTo>
                      <a:pt x="118" y="14"/>
                    </a:lnTo>
                    <a:lnTo>
                      <a:pt x="118" y="4"/>
                    </a:lnTo>
                    <a:lnTo>
                      <a:pt x="113" y="0"/>
                    </a:lnTo>
                    <a:lnTo>
                      <a:pt x="108" y="0"/>
                    </a:lnTo>
                    <a:lnTo>
                      <a:pt x="102" y="4"/>
                    </a:lnTo>
                    <a:lnTo>
                      <a:pt x="81" y="4"/>
                    </a:lnTo>
                    <a:lnTo>
                      <a:pt x="70" y="14"/>
                    </a:lnTo>
                    <a:lnTo>
                      <a:pt x="54" y="4"/>
                    </a:lnTo>
                    <a:lnTo>
                      <a:pt x="49" y="4"/>
                    </a:lnTo>
                    <a:lnTo>
                      <a:pt x="27" y="0"/>
                    </a:lnTo>
                    <a:lnTo>
                      <a:pt x="22" y="0"/>
                    </a:lnTo>
                    <a:lnTo>
                      <a:pt x="10" y="14"/>
                    </a:lnTo>
                    <a:lnTo>
                      <a:pt x="10" y="19"/>
                    </a:lnTo>
                    <a:lnTo>
                      <a:pt x="10" y="33"/>
                    </a:lnTo>
                    <a:lnTo>
                      <a:pt x="0" y="52"/>
                    </a:lnTo>
                    <a:lnTo>
                      <a:pt x="0" y="71"/>
                    </a:lnTo>
                    <a:lnTo>
                      <a:pt x="22" y="71"/>
                    </a:lnTo>
                    <a:lnTo>
                      <a:pt x="22" y="76"/>
                    </a:lnTo>
                    <a:lnTo>
                      <a:pt x="27" y="90"/>
                    </a:lnTo>
                    <a:lnTo>
                      <a:pt x="38" y="90"/>
                    </a:lnTo>
                    <a:lnTo>
                      <a:pt x="59" y="90"/>
                    </a:lnTo>
                    <a:lnTo>
                      <a:pt x="59" y="81"/>
                    </a:lnTo>
                    <a:close/>
                  </a:path>
                </a:pathLst>
              </a:custGeom>
              <a:grpFill/>
              <a:ln w="9525">
                <a:solidFill>
                  <a:schemeClr val="bg1"/>
                </a:solidFill>
                <a:round/>
                <a:headEnd/>
                <a:tailEnd/>
              </a:ln>
            </p:spPr>
            <p:txBody>
              <a:bodyPr/>
              <a:lstStyle/>
              <a:p>
                <a:endParaRPr lang="it-IT"/>
              </a:p>
            </p:txBody>
          </p:sp>
          <p:sp>
            <p:nvSpPr>
              <p:cNvPr id="6558" name="Freeform 1833"/>
              <p:cNvSpPr>
                <a:spLocks/>
              </p:cNvSpPr>
              <p:nvPr/>
            </p:nvSpPr>
            <p:spPr bwMode="auto">
              <a:xfrm>
                <a:off x="3026" y="2403"/>
                <a:ext cx="118" cy="90"/>
              </a:xfrm>
              <a:custGeom>
                <a:avLst/>
                <a:gdLst/>
                <a:ahLst/>
                <a:cxnLst>
                  <a:cxn ang="0">
                    <a:pos x="59" y="81"/>
                  </a:cxn>
                  <a:cxn ang="0">
                    <a:pos x="75" y="66"/>
                  </a:cxn>
                  <a:cxn ang="0">
                    <a:pos x="81" y="66"/>
                  </a:cxn>
                  <a:cxn ang="0">
                    <a:pos x="86" y="71"/>
                  </a:cxn>
                  <a:cxn ang="0">
                    <a:pos x="91" y="66"/>
                  </a:cxn>
                  <a:cxn ang="0">
                    <a:pos x="108" y="48"/>
                  </a:cxn>
                  <a:cxn ang="0">
                    <a:pos x="113" y="33"/>
                  </a:cxn>
                  <a:cxn ang="0">
                    <a:pos x="118" y="19"/>
                  </a:cxn>
                  <a:cxn ang="0">
                    <a:pos x="118" y="14"/>
                  </a:cxn>
                  <a:cxn ang="0">
                    <a:pos x="118" y="4"/>
                  </a:cxn>
                  <a:cxn ang="0">
                    <a:pos x="113" y="0"/>
                  </a:cxn>
                  <a:cxn ang="0">
                    <a:pos x="108" y="0"/>
                  </a:cxn>
                  <a:cxn ang="0">
                    <a:pos x="102" y="4"/>
                  </a:cxn>
                  <a:cxn ang="0">
                    <a:pos x="81" y="4"/>
                  </a:cxn>
                  <a:cxn ang="0">
                    <a:pos x="70" y="14"/>
                  </a:cxn>
                  <a:cxn ang="0">
                    <a:pos x="54" y="4"/>
                  </a:cxn>
                  <a:cxn ang="0">
                    <a:pos x="49" y="4"/>
                  </a:cxn>
                  <a:cxn ang="0">
                    <a:pos x="27" y="0"/>
                  </a:cxn>
                  <a:cxn ang="0">
                    <a:pos x="22" y="0"/>
                  </a:cxn>
                  <a:cxn ang="0">
                    <a:pos x="10" y="14"/>
                  </a:cxn>
                  <a:cxn ang="0">
                    <a:pos x="10" y="19"/>
                  </a:cxn>
                  <a:cxn ang="0">
                    <a:pos x="10" y="33"/>
                  </a:cxn>
                  <a:cxn ang="0">
                    <a:pos x="0" y="52"/>
                  </a:cxn>
                  <a:cxn ang="0">
                    <a:pos x="0" y="71"/>
                  </a:cxn>
                  <a:cxn ang="0">
                    <a:pos x="22" y="71"/>
                  </a:cxn>
                  <a:cxn ang="0">
                    <a:pos x="22" y="76"/>
                  </a:cxn>
                  <a:cxn ang="0">
                    <a:pos x="27" y="90"/>
                  </a:cxn>
                  <a:cxn ang="0">
                    <a:pos x="38" y="90"/>
                  </a:cxn>
                  <a:cxn ang="0">
                    <a:pos x="59" y="90"/>
                  </a:cxn>
                  <a:cxn ang="0">
                    <a:pos x="59" y="81"/>
                  </a:cxn>
                </a:cxnLst>
                <a:rect l="0" t="0" r="r" b="b"/>
                <a:pathLst>
                  <a:path w="118" h="90">
                    <a:moveTo>
                      <a:pt x="59" y="81"/>
                    </a:moveTo>
                    <a:lnTo>
                      <a:pt x="75" y="66"/>
                    </a:lnTo>
                    <a:lnTo>
                      <a:pt x="81" y="66"/>
                    </a:lnTo>
                    <a:lnTo>
                      <a:pt x="86" y="71"/>
                    </a:lnTo>
                    <a:lnTo>
                      <a:pt x="91" y="66"/>
                    </a:lnTo>
                    <a:lnTo>
                      <a:pt x="108" y="48"/>
                    </a:lnTo>
                    <a:lnTo>
                      <a:pt x="113" y="33"/>
                    </a:lnTo>
                    <a:lnTo>
                      <a:pt x="118" y="19"/>
                    </a:lnTo>
                    <a:lnTo>
                      <a:pt x="118" y="14"/>
                    </a:lnTo>
                    <a:lnTo>
                      <a:pt x="118" y="4"/>
                    </a:lnTo>
                    <a:lnTo>
                      <a:pt x="113" y="0"/>
                    </a:lnTo>
                    <a:lnTo>
                      <a:pt x="108" y="0"/>
                    </a:lnTo>
                    <a:lnTo>
                      <a:pt x="102" y="4"/>
                    </a:lnTo>
                    <a:lnTo>
                      <a:pt x="81" y="4"/>
                    </a:lnTo>
                    <a:lnTo>
                      <a:pt x="70" y="14"/>
                    </a:lnTo>
                    <a:lnTo>
                      <a:pt x="54" y="4"/>
                    </a:lnTo>
                    <a:lnTo>
                      <a:pt x="49" y="4"/>
                    </a:lnTo>
                    <a:lnTo>
                      <a:pt x="27" y="0"/>
                    </a:lnTo>
                    <a:lnTo>
                      <a:pt x="22" y="0"/>
                    </a:lnTo>
                    <a:lnTo>
                      <a:pt x="10" y="14"/>
                    </a:lnTo>
                    <a:lnTo>
                      <a:pt x="10" y="19"/>
                    </a:lnTo>
                    <a:lnTo>
                      <a:pt x="10" y="33"/>
                    </a:lnTo>
                    <a:lnTo>
                      <a:pt x="0" y="52"/>
                    </a:lnTo>
                    <a:lnTo>
                      <a:pt x="0" y="71"/>
                    </a:lnTo>
                    <a:lnTo>
                      <a:pt x="22" y="71"/>
                    </a:lnTo>
                    <a:lnTo>
                      <a:pt x="22" y="76"/>
                    </a:lnTo>
                    <a:lnTo>
                      <a:pt x="27" y="90"/>
                    </a:lnTo>
                    <a:lnTo>
                      <a:pt x="38" y="90"/>
                    </a:lnTo>
                    <a:lnTo>
                      <a:pt x="59" y="90"/>
                    </a:lnTo>
                    <a:lnTo>
                      <a:pt x="59" y="81"/>
                    </a:lnTo>
                    <a:close/>
                  </a:path>
                </a:pathLst>
              </a:custGeom>
              <a:grpFill/>
              <a:ln w="4763" cap="rnd">
                <a:solidFill>
                  <a:schemeClr val="bg1"/>
                </a:solidFill>
                <a:prstDash val="solid"/>
                <a:round/>
                <a:headEnd/>
                <a:tailEnd/>
              </a:ln>
            </p:spPr>
            <p:txBody>
              <a:bodyPr/>
              <a:lstStyle/>
              <a:p>
                <a:endParaRPr lang="it-IT"/>
              </a:p>
            </p:txBody>
          </p:sp>
        </p:grpSp>
        <p:grpSp>
          <p:nvGrpSpPr>
            <p:cNvPr id="4820" name="Group 1837"/>
            <p:cNvGrpSpPr>
              <a:grpSpLocks/>
            </p:cNvGrpSpPr>
            <p:nvPr/>
          </p:nvGrpSpPr>
          <p:grpSpPr bwMode="auto">
            <a:xfrm>
              <a:off x="4782752" y="5206175"/>
              <a:ext cx="197932" cy="135079"/>
              <a:chOff x="3026" y="2403"/>
              <a:chExt cx="118" cy="90"/>
            </a:xfrm>
            <a:solidFill>
              <a:schemeClr val="bg1">
                <a:lumMod val="75000"/>
              </a:schemeClr>
            </a:solidFill>
          </p:grpSpPr>
          <p:sp>
            <p:nvSpPr>
              <p:cNvPr id="6555" name="Freeform 1835"/>
              <p:cNvSpPr>
                <a:spLocks/>
              </p:cNvSpPr>
              <p:nvPr/>
            </p:nvSpPr>
            <p:spPr bwMode="auto">
              <a:xfrm>
                <a:off x="3026" y="2403"/>
                <a:ext cx="118" cy="90"/>
              </a:xfrm>
              <a:custGeom>
                <a:avLst/>
                <a:gdLst/>
                <a:ahLst/>
                <a:cxnLst>
                  <a:cxn ang="0">
                    <a:pos x="59" y="81"/>
                  </a:cxn>
                  <a:cxn ang="0">
                    <a:pos x="75" y="66"/>
                  </a:cxn>
                  <a:cxn ang="0">
                    <a:pos x="81" y="66"/>
                  </a:cxn>
                  <a:cxn ang="0">
                    <a:pos x="86" y="71"/>
                  </a:cxn>
                  <a:cxn ang="0">
                    <a:pos x="91" y="66"/>
                  </a:cxn>
                  <a:cxn ang="0">
                    <a:pos x="108" y="48"/>
                  </a:cxn>
                  <a:cxn ang="0">
                    <a:pos x="113" y="33"/>
                  </a:cxn>
                  <a:cxn ang="0">
                    <a:pos x="118" y="19"/>
                  </a:cxn>
                  <a:cxn ang="0">
                    <a:pos x="118" y="14"/>
                  </a:cxn>
                  <a:cxn ang="0">
                    <a:pos x="118" y="4"/>
                  </a:cxn>
                  <a:cxn ang="0">
                    <a:pos x="113" y="0"/>
                  </a:cxn>
                  <a:cxn ang="0">
                    <a:pos x="108" y="0"/>
                  </a:cxn>
                  <a:cxn ang="0">
                    <a:pos x="102" y="4"/>
                  </a:cxn>
                  <a:cxn ang="0">
                    <a:pos x="81" y="4"/>
                  </a:cxn>
                  <a:cxn ang="0">
                    <a:pos x="70" y="14"/>
                  </a:cxn>
                  <a:cxn ang="0">
                    <a:pos x="54" y="4"/>
                  </a:cxn>
                  <a:cxn ang="0">
                    <a:pos x="49" y="4"/>
                  </a:cxn>
                  <a:cxn ang="0">
                    <a:pos x="27" y="0"/>
                  </a:cxn>
                  <a:cxn ang="0">
                    <a:pos x="22" y="0"/>
                  </a:cxn>
                  <a:cxn ang="0">
                    <a:pos x="10" y="14"/>
                  </a:cxn>
                  <a:cxn ang="0">
                    <a:pos x="10" y="19"/>
                  </a:cxn>
                  <a:cxn ang="0">
                    <a:pos x="10" y="33"/>
                  </a:cxn>
                  <a:cxn ang="0">
                    <a:pos x="0" y="52"/>
                  </a:cxn>
                  <a:cxn ang="0">
                    <a:pos x="0" y="71"/>
                  </a:cxn>
                  <a:cxn ang="0">
                    <a:pos x="22" y="71"/>
                  </a:cxn>
                  <a:cxn ang="0">
                    <a:pos x="22" y="76"/>
                  </a:cxn>
                  <a:cxn ang="0">
                    <a:pos x="27" y="90"/>
                  </a:cxn>
                  <a:cxn ang="0">
                    <a:pos x="38" y="90"/>
                  </a:cxn>
                  <a:cxn ang="0">
                    <a:pos x="59" y="90"/>
                  </a:cxn>
                  <a:cxn ang="0">
                    <a:pos x="59" y="81"/>
                  </a:cxn>
                </a:cxnLst>
                <a:rect l="0" t="0" r="r" b="b"/>
                <a:pathLst>
                  <a:path w="118" h="90">
                    <a:moveTo>
                      <a:pt x="59" y="81"/>
                    </a:moveTo>
                    <a:lnTo>
                      <a:pt x="75" y="66"/>
                    </a:lnTo>
                    <a:lnTo>
                      <a:pt x="81" y="66"/>
                    </a:lnTo>
                    <a:lnTo>
                      <a:pt x="86" y="71"/>
                    </a:lnTo>
                    <a:lnTo>
                      <a:pt x="91" y="66"/>
                    </a:lnTo>
                    <a:lnTo>
                      <a:pt x="108" y="48"/>
                    </a:lnTo>
                    <a:lnTo>
                      <a:pt x="113" y="33"/>
                    </a:lnTo>
                    <a:lnTo>
                      <a:pt x="118" y="19"/>
                    </a:lnTo>
                    <a:lnTo>
                      <a:pt x="118" y="14"/>
                    </a:lnTo>
                    <a:lnTo>
                      <a:pt x="118" y="4"/>
                    </a:lnTo>
                    <a:lnTo>
                      <a:pt x="113" y="0"/>
                    </a:lnTo>
                    <a:lnTo>
                      <a:pt x="108" y="0"/>
                    </a:lnTo>
                    <a:lnTo>
                      <a:pt x="102" y="4"/>
                    </a:lnTo>
                    <a:lnTo>
                      <a:pt x="81" y="4"/>
                    </a:lnTo>
                    <a:lnTo>
                      <a:pt x="70" y="14"/>
                    </a:lnTo>
                    <a:lnTo>
                      <a:pt x="54" y="4"/>
                    </a:lnTo>
                    <a:lnTo>
                      <a:pt x="49" y="4"/>
                    </a:lnTo>
                    <a:lnTo>
                      <a:pt x="27" y="0"/>
                    </a:lnTo>
                    <a:lnTo>
                      <a:pt x="22" y="0"/>
                    </a:lnTo>
                    <a:lnTo>
                      <a:pt x="10" y="14"/>
                    </a:lnTo>
                    <a:lnTo>
                      <a:pt x="10" y="19"/>
                    </a:lnTo>
                    <a:lnTo>
                      <a:pt x="10" y="33"/>
                    </a:lnTo>
                    <a:lnTo>
                      <a:pt x="0" y="52"/>
                    </a:lnTo>
                    <a:lnTo>
                      <a:pt x="0" y="71"/>
                    </a:lnTo>
                    <a:lnTo>
                      <a:pt x="22" y="71"/>
                    </a:lnTo>
                    <a:lnTo>
                      <a:pt x="22" y="76"/>
                    </a:lnTo>
                    <a:lnTo>
                      <a:pt x="27" y="90"/>
                    </a:lnTo>
                    <a:lnTo>
                      <a:pt x="38" y="90"/>
                    </a:lnTo>
                    <a:lnTo>
                      <a:pt x="59" y="90"/>
                    </a:lnTo>
                    <a:lnTo>
                      <a:pt x="59" y="81"/>
                    </a:lnTo>
                    <a:close/>
                  </a:path>
                </a:pathLst>
              </a:custGeom>
              <a:grpFill/>
              <a:ln w="9525">
                <a:solidFill>
                  <a:schemeClr val="bg1"/>
                </a:solidFill>
                <a:round/>
                <a:headEnd/>
                <a:tailEnd/>
              </a:ln>
            </p:spPr>
            <p:txBody>
              <a:bodyPr/>
              <a:lstStyle/>
              <a:p>
                <a:endParaRPr lang="it-IT"/>
              </a:p>
            </p:txBody>
          </p:sp>
          <p:sp>
            <p:nvSpPr>
              <p:cNvPr id="6556" name="Freeform 1836"/>
              <p:cNvSpPr>
                <a:spLocks/>
              </p:cNvSpPr>
              <p:nvPr/>
            </p:nvSpPr>
            <p:spPr bwMode="auto">
              <a:xfrm>
                <a:off x="3026" y="2403"/>
                <a:ext cx="118" cy="90"/>
              </a:xfrm>
              <a:custGeom>
                <a:avLst/>
                <a:gdLst/>
                <a:ahLst/>
                <a:cxnLst>
                  <a:cxn ang="0">
                    <a:pos x="59" y="81"/>
                  </a:cxn>
                  <a:cxn ang="0">
                    <a:pos x="75" y="66"/>
                  </a:cxn>
                  <a:cxn ang="0">
                    <a:pos x="81" y="66"/>
                  </a:cxn>
                  <a:cxn ang="0">
                    <a:pos x="86" y="71"/>
                  </a:cxn>
                  <a:cxn ang="0">
                    <a:pos x="91" y="66"/>
                  </a:cxn>
                  <a:cxn ang="0">
                    <a:pos x="108" y="48"/>
                  </a:cxn>
                  <a:cxn ang="0">
                    <a:pos x="113" y="33"/>
                  </a:cxn>
                  <a:cxn ang="0">
                    <a:pos x="118" y="19"/>
                  </a:cxn>
                  <a:cxn ang="0">
                    <a:pos x="118" y="14"/>
                  </a:cxn>
                  <a:cxn ang="0">
                    <a:pos x="118" y="4"/>
                  </a:cxn>
                  <a:cxn ang="0">
                    <a:pos x="113" y="0"/>
                  </a:cxn>
                  <a:cxn ang="0">
                    <a:pos x="108" y="0"/>
                  </a:cxn>
                  <a:cxn ang="0">
                    <a:pos x="102" y="4"/>
                  </a:cxn>
                  <a:cxn ang="0">
                    <a:pos x="81" y="4"/>
                  </a:cxn>
                  <a:cxn ang="0">
                    <a:pos x="70" y="14"/>
                  </a:cxn>
                  <a:cxn ang="0">
                    <a:pos x="54" y="4"/>
                  </a:cxn>
                  <a:cxn ang="0">
                    <a:pos x="49" y="4"/>
                  </a:cxn>
                  <a:cxn ang="0">
                    <a:pos x="27" y="0"/>
                  </a:cxn>
                  <a:cxn ang="0">
                    <a:pos x="22" y="0"/>
                  </a:cxn>
                  <a:cxn ang="0">
                    <a:pos x="10" y="14"/>
                  </a:cxn>
                  <a:cxn ang="0">
                    <a:pos x="10" y="19"/>
                  </a:cxn>
                  <a:cxn ang="0">
                    <a:pos x="10" y="33"/>
                  </a:cxn>
                  <a:cxn ang="0">
                    <a:pos x="0" y="52"/>
                  </a:cxn>
                  <a:cxn ang="0">
                    <a:pos x="0" y="71"/>
                  </a:cxn>
                  <a:cxn ang="0">
                    <a:pos x="22" y="71"/>
                  </a:cxn>
                  <a:cxn ang="0">
                    <a:pos x="22" y="76"/>
                  </a:cxn>
                  <a:cxn ang="0">
                    <a:pos x="27" y="90"/>
                  </a:cxn>
                  <a:cxn ang="0">
                    <a:pos x="38" y="90"/>
                  </a:cxn>
                  <a:cxn ang="0">
                    <a:pos x="59" y="90"/>
                  </a:cxn>
                  <a:cxn ang="0">
                    <a:pos x="59" y="81"/>
                  </a:cxn>
                </a:cxnLst>
                <a:rect l="0" t="0" r="r" b="b"/>
                <a:pathLst>
                  <a:path w="118" h="90">
                    <a:moveTo>
                      <a:pt x="59" y="81"/>
                    </a:moveTo>
                    <a:lnTo>
                      <a:pt x="75" y="66"/>
                    </a:lnTo>
                    <a:lnTo>
                      <a:pt x="81" y="66"/>
                    </a:lnTo>
                    <a:lnTo>
                      <a:pt x="86" y="71"/>
                    </a:lnTo>
                    <a:lnTo>
                      <a:pt x="91" y="66"/>
                    </a:lnTo>
                    <a:lnTo>
                      <a:pt x="108" y="48"/>
                    </a:lnTo>
                    <a:lnTo>
                      <a:pt x="113" y="33"/>
                    </a:lnTo>
                    <a:lnTo>
                      <a:pt x="118" y="19"/>
                    </a:lnTo>
                    <a:lnTo>
                      <a:pt x="118" y="14"/>
                    </a:lnTo>
                    <a:lnTo>
                      <a:pt x="118" y="4"/>
                    </a:lnTo>
                    <a:lnTo>
                      <a:pt x="113" y="0"/>
                    </a:lnTo>
                    <a:lnTo>
                      <a:pt x="108" y="0"/>
                    </a:lnTo>
                    <a:lnTo>
                      <a:pt x="102" y="4"/>
                    </a:lnTo>
                    <a:lnTo>
                      <a:pt x="81" y="4"/>
                    </a:lnTo>
                    <a:lnTo>
                      <a:pt x="70" y="14"/>
                    </a:lnTo>
                    <a:lnTo>
                      <a:pt x="54" y="4"/>
                    </a:lnTo>
                    <a:lnTo>
                      <a:pt x="49" y="4"/>
                    </a:lnTo>
                    <a:lnTo>
                      <a:pt x="27" y="0"/>
                    </a:lnTo>
                    <a:lnTo>
                      <a:pt x="22" y="0"/>
                    </a:lnTo>
                    <a:lnTo>
                      <a:pt x="10" y="14"/>
                    </a:lnTo>
                    <a:lnTo>
                      <a:pt x="10" y="19"/>
                    </a:lnTo>
                    <a:lnTo>
                      <a:pt x="10" y="33"/>
                    </a:lnTo>
                    <a:lnTo>
                      <a:pt x="0" y="52"/>
                    </a:lnTo>
                    <a:lnTo>
                      <a:pt x="0" y="71"/>
                    </a:lnTo>
                    <a:lnTo>
                      <a:pt x="22" y="71"/>
                    </a:lnTo>
                    <a:lnTo>
                      <a:pt x="22" y="76"/>
                    </a:lnTo>
                    <a:lnTo>
                      <a:pt x="27" y="90"/>
                    </a:lnTo>
                    <a:lnTo>
                      <a:pt x="38" y="90"/>
                    </a:lnTo>
                    <a:lnTo>
                      <a:pt x="59" y="90"/>
                    </a:lnTo>
                    <a:lnTo>
                      <a:pt x="59" y="81"/>
                    </a:lnTo>
                  </a:path>
                </a:pathLst>
              </a:custGeom>
              <a:grpFill/>
              <a:ln w="4763" cap="rnd">
                <a:solidFill>
                  <a:schemeClr val="bg1"/>
                </a:solidFill>
                <a:prstDash val="solid"/>
                <a:round/>
                <a:headEnd/>
                <a:tailEnd/>
              </a:ln>
            </p:spPr>
            <p:txBody>
              <a:bodyPr/>
              <a:lstStyle/>
              <a:p>
                <a:endParaRPr lang="it-IT"/>
              </a:p>
            </p:txBody>
          </p:sp>
        </p:grpSp>
        <p:grpSp>
          <p:nvGrpSpPr>
            <p:cNvPr id="4821" name="Group 1840"/>
            <p:cNvGrpSpPr>
              <a:grpSpLocks/>
            </p:cNvGrpSpPr>
            <p:nvPr/>
          </p:nvGrpSpPr>
          <p:grpSpPr bwMode="auto">
            <a:xfrm>
              <a:off x="4747527" y="5072596"/>
              <a:ext cx="268383" cy="163595"/>
              <a:chOff x="3005" y="2314"/>
              <a:chExt cx="160" cy="109"/>
            </a:xfrm>
            <a:solidFill>
              <a:schemeClr val="bg1">
                <a:lumMod val="75000"/>
              </a:schemeClr>
            </a:solidFill>
          </p:grpSpPr>
          <p:sp>
            <p:nvSpPr>
              <p:cNvPr id="6553" name="Freeform 1838"/>
              <p:cNvSpPr>
                <a:spLocks/>
              </p:cNvSpPr>
              <p:nvPr/>
            </p:nvSpPr>
            <p:spPr bwMode="auto">
              <a:xfrm>
                <a:off x="3005" y="2314"/>
                <a:ext cx="160" cy="109"/>
              </a:xfrm>
              <a:custGeom>
                <a:avLst/>
                <a:gdLst/>
                <a:ahLst/>
                <a:cxnLst>
                  <a:cxn ang="0">
                    <a:pos x="134" y="90"/>
                  </a:cxn>
                  <a:cxn ang="0">
                    <a:pos x="134" y="85"/>
                  </a:cxn>
                  <a:cxn ang="0">
                    <a:pos x="155" y="61"/>
                  </a:cxn>
                  <a:cxn ang="0">
                    <a:pos x="160" y="29"/>
                  </a:cxn>
                  <a:cxn ang="0">
                    <a:pos x="144" y="14"/>
                  </a:cxn>
                  <a:cxn ang="0">
                    <a:pos x="144" y="5"/>
                  </a:cxn>
                  <a:cxn ang="0">
                    <a:pos x="139" y="0"/>
                  </a:cxn>
                  <a:cxn ang="0">
                    <a:pos x="112" y="0"/>
                  </a:cxn>
                  <a:cxn ang="0">
                    <a:pos x="49" y="38"/>
                  </a:cxn>
                  <a:cxn ang="0">
                    <a:pos x="37" y="38"/>
                  </a:cxn>
                  <a:cxn ang="0">
                    <a:pos x="37" y="66"/>
                  </a:cxn>
                  <a:cxn ang="0">
                    <a:pos x="32" y="75"/>
                  </a:cxn>
                  <a:cxn ang="0">
                    <a:pos x="0" y="81"/>
                  </a:cxn>
                  <a:cxn ang="0">
                    <a:pos x="0" y="90"/>
                  </a:cxn>
                  <a:cxn ang="0">
                    <a:pos x="10" y="104"/>
                  </a:cxn>
                  <a:cxn ang="0">
                    <a:pos x="17" y="104"/>
                  </a:cxn>
                  <a:cxn ang="0">
                    <a:pos x="17" y="109"/>
                  </a:cxn>
                  <a:cxn ang="0">
                    <a:pos x="17" y="104"/>
                  </a:cxn>
                  <a:cxn ang="0">
                    <a:pos x="22" y="104"/>
                  </a:cxn>
                  <a:cxn ang="0">
                    <a:pos x="32" y="109"/>
                  </a:cxn>
                  <a:cxn ang="0">
                    <a:pos x="32" y="104"/>
                  </a:cxn>
                  <a:cxn ang="0">
                    <a:pos x="43" y="90"/>
                  </a:cxn>
                  <a:cxn ang="0">
                    <a:pos x="49" y="90"/>
                  </a:cxn>
                  <a:cxn ang="0">
                    <a:pos x="70" y="94"/>
                  </a:cxn>
                  <a:cxn ang="0">
                    <a:pos x="75" y="94"/>
                  </a:cxn>
                  <a:cxn ang="0">
                    <a:pos x="91" y="104"/>
                  </a:cxn>
                  <a:cxn ang="0">
                    <a:pos x="102" y="94"/>
                  </a:cxn>
                  <a:cxn ang="0">
                    <a:pos x="122" y="94"/>
                  </a:cxn>
                  <a:cxn ang="0">
                    <a:pos x="128" y="90"/>
                  </a:cxn>
                  <a:cxn ang="0">
                    <a:pos x="134" y="90"/>
                  </a:cxn>
                </a:cxnLst>
                <a:rect l="0" t="0" r="r" b="b"/>
                <a:pathLst>
                  <a:path w="160" h="109">
                    <a:moveTo>
                      <a:pt x="134" y="90"/>
                    </a:moveTo>
                    <a:lnTo>
                      <a:pt x="134" y="85"/>
                    </a:lnTo>
                    <a:lnTo>
                      <a:pt x="155" y="61"/>
                    </a:lnTo>
                    <a:lnTo>
                      <a:pt x="160" y="29"/>
                    </a:lnTo>
                    <a:lnTo>
                      <a:pt x="144" y="14"/>
                    </a:lnTo>
                    <a:lnTo>
                      <a:pt x="144" y="5"/>
                    </a:lnTo>
                    <a:lnTo>
                      <a:pt x="139" y="0"/>
                    </a:lnTo>
                    <a:lnTo>
                      <a:pt x="112" y="0"/>
                    </a:lnTo>
                    <a:lnTo>
                      <a:pt x="49" y="38"/>
                    </a:lnTo>
                    <a:lnTo>
                      <a:pt x="37" y="38"/>
                    </a:lnTo>
                    <a:lnTo>
                      <a:pt x="37" y="66"/>
                    </a:lnTo>
                    <a:lnTo>
                      <a:pt x="32" y="75"/>
                    </a:lnTo>
                    <a:lnTo>
                      <a:pt x="0" y="81"/>
                    </a:lnTo>
                    <a:lnTo>
                      <a:pt x="0" y="90"/>
                    </a:lnTo>
                    <a:lnTo>
                      <a:pt x="10" y="104"/>
                    </a:lnTo>
                    <a:lnTo>
                      <a:pt x="17" y="104"/>
                    </a:lnTo>
                    <a:lnTo>
                      <a:pt x="17" y="109"/>
                    </a:lnTo>
                    <a:lnTo>
                      <a:pt x="17" y="104"/>
                    </a:lnTo>
                    <a:lnTo>
                      <a:pt x="22" y="104"/>
                    </a:lnTo>
                    <a:lnTo>
                      <a:pt x="32" y="109"/>
                    </a:lnTo>
                    <a:lnTo>
                      <a:pt x="32" y="104"/>
                    </a:lnTo>
                    <a:lnTo>
                      <a:pt x="43" y="90"/>
                    </a:lnTo>
                    <a:lnTo>
                      <a:pt x="49" y="90"/>
                    </a:lnTo>
                    <a:lnTo>
                      <a:pt x="70" y="94"/>
                    </a:lnTo>
                    <a:lnTo>
                      <a:pt x="75" y="94"/>
                    </a:lnTo>
                    <a:lnTo>
                      <a:pt x="91" y="104"/>
                    </a:lnTo>
                    <a:lnTo>
                      <a:pt x="102" y="94"/>
                    </a:lnTo>
                    <a:lnTo>
                      <a:pt x="122" y="94"/>
                    </a:lnTo>
                    <a:lnTo>
                      <a:pt x="128" y="90"/>
                    </a:lnTo>
                    <a:lnTo>
                      <a:pt x="134" y="90"/>
                    </a:lnTo>
                    <a:close/>
                  </a:path>
                </a:pathLst>
              </a:custGeom>
              <a:grpFill/>
              <a:ln w="9525">
                <a:solidFill>
                  <a:schemeClr val="bg1"/>
                </a:solidFill>
                <a:round/>
                <a:headEnd/>
                <a:tailEnd/>
              </a:ln>
            </p:spPr>
            <p:txBody>
              <a:bodyPr/>
              <a:lstStyle/>
              <a:p>
                <a:endParaRPr lang="it-IT"/>
              </a:p>
            </p:txBody>
          </p:sp>
          <p:sp>
            <p:nvSpPr>
              <p:cNvPr id="6554" name="Freeform 1839"/>
              <p:cNvSpPr>
                <a:spLocks/>
              </p:cNvSpPr>
              <p:nvPr/>
            </p:nvSpPr>
            <p:spPr bwMode="auto">
              <a:xfrm>
                <a:off x="3005" y="2314"/>
                <a:ext cx="160" cy="109"/>
              </a:xfrm>
              <a:custGeom>
                <a:avLst/>
                <a:gdLst/>
                <a:ahLst/>
                <a:cxnLst>
                  <a:cxn ang="0">
                    <a:pos x="134" y="90"/>
                  </a:cxn>
                  <a:cxn ang="0">
                    <a:pos x="134" y="85"/>
                  </a:cxn>
                  <a:cxn ang="0">
                    <a:pos x="155" y="61"/>
                  </a:cxn>
                  <a:cxn ang="0">
                    <a:pos x="160" y="29"/>
                  </a:cxn>
                  <a:cxn ang="0">
                    <a:pos x="144" y="14"/>
                  </a:cxn>
                  <a:cxn ang="0">
                    <a:pos x="144" y="5"/>
                  </a:cxn>
                  <a:cxn ang="0">
                    <a:pos x="139" y="0"/>
                  </a:cxn>
                  <a:cxn ang="0">
                    <a:pos x="112" y="0"/>
                  </a:cxn>
                  <a:cxn ang="0">
                    <a:pos x="49" y="38"/>
                  </a:cxn>
                  <a:cxn ang="0">
                    <a:pos x="37" y="38"/>
                  </a:cxn>
                  <a:cxn ang="0">
                    <a:pos x="37" y="66"/>
                  </a:cxn>
                  <a:cxn ang="0">
                    <a:pos x="32" y="75"/>
                  </a:cxn>
                  <a:cxn ang="0">
                    <a:pos x="0" y="81"/>
                  </a:cxn>
                  <a:cxn ang="0">
                    <a:pos x="0" y="90"/>
                  </a:cxn>
                  <a:cxn ang="0">
                    <a:pos x="10" y="104"/>
                  </a:cxn>
                  <a:cxn ang="0">
                    <a:pos x="17" y="104"/>
                  </a:cxn>
                  <a:cxn ang="0">
                    <a:pos x="17" y="109"/>
                  </a:cxn>
                  <a:cxn ang="0">
                    <a:pos x="17" y="104"/>
                  </a:cxn>
                  <a:cxn ang="0">
                    <a:pos x="22" y="104"/>
                  </a:cxn>
                  <a:cxn ang="0">
                    <a:pos x="32" y="109"/>
                  </a:cxn>
                  <a:cxn ang="0">
                    <a:pos x="32" y="104"/>
                  </a:cxn>
                  <a:cxn ang="0">
                    <a:pos x="43" y="90"/>
                  </a:cxn>
                  <a:cxn ang="0">
                    <a:pos x="49" y="90"/>
                  </a:cxn>
                  <a:cxn ang="0">
                    <a:pos x="70" y="94"/>
                  </a:cxn>
                  <a:cxn ang="0">
                    <a:pos x="75" y="94"/>
                  </a:cxn>
                  <a:cxn ang="0">
                    <a:pos x="91" y="104"/>
                  </a:cxn>
                  <a:cxn ang="0">
                    <a:pos x="102" y="94"/>
                  </a:cxn>
                  <a:cxn ang="0">
                    <a:pos x="122" y="94"/>
                  </a:cxn>
                  <a:cxn ang="0">
                    <a:pos x="128" y="90"/>
                  </a:cxn>
                  <a:cxn ang="0">
                    <a:pos x="134" y="90"/>
                  </a:cxn>
                </a:cxnLst>
                <a:rect l="0" t="0" r="r" b="b"/>
                <a:pathLst>
                  <a:path w="160" h="109">
                    <a:moveTo>
                      <a:pt x="134" y="90"/>
                    </a:moveTo>
                    <a:lnTo>
                      <a:pt x="134" y="85"/>
                    </a:lnTo>
                    <a:lnTo>
                      <a:pt x="155" y="61"/>
                    </a:lnTo>
                    <a:lnTo>
                      <a:pt x="160" y="29"/>
                    </a:lnTo>
                    <a:lnTo>
                      <a:pt x="144" y="14"/>
                    </a:lnTo>
                    <a:lnTo>
                      <a:pt x="144" y="5"/>
                    </a:lnTo>
                    <a:lnTo>
                      <a:pt x="139" y="0"/>
                    </a:lnTo>
                    <a:lnTo>
                      <a:pt x="112" y="0"/>
                    </a:lnTo>
                    <a:lnTo>
                      <a:pt x="49" y="38"/>
                    </a:lnTo>
                    <a:lnTo>
                      <a:pt x="37" y="38"/>
                    </a:lnTo>
                    <a:lnTo>
                      <a:pt x="37" y="66"/>
                    </a:lnTo>
                    <a:lnTo>
                      <a:pt x="32" y="75"/>
                    </a:lnTo>
                    <a:lnTo>
                      <a:pt x="0" y="81"/>
                    </a:lnTo>
                    <a:lnTo>
                      <a:pt x="0" y="90"/>
                    </a:lnTo>
                    <a:lnTo>
                      <a:pt x="10" y="104"/>
                    </a:lnTo>
                    <a:lnTo>
                      <a:pt x="17" y="104"/>
                    </a:lnTo>
                    <a:lnTo>
                      <a:pt x="17" y="109"/>
                    </a:lnTo>
                    <a:lnTo>
                      <a:pt x="17" y="104"/>
                    </a:lnTo>
                    <a:lnTo>
                      <a:pt x="22" y="104"/>
                    </a:lnTo>
                    <a:lnTo>
                      <a:pt x="32" y="109"/>
                    </a:lnTo>
                    <a:lnTo>
                      <a:pt x="32" y="104"/>
                    </a:lnTo>
                    <a:lnTo>
                      <a:pt x="43" y="90"/>
                    </a:lnTo>
                    <a:lnTo>
                      <a:pt x="49" y="90"/>
                    </a:lnTo>
                    <a:lnTo>
                      <a:pt x="70" y="94"/>
                    </a:lnTo>
                    <a:lnTo>
                      <a:pt x="75" y="94"/>
                    </a:lnTo>
                    <a:lnTo>
                      <a:pt x="91" y="104"/>
                    </a:lnTo>
                    <a:lnTo>
                      <a:pt x="102" y="94"/>
                    </a:lnTo>
                    <a:lnTo>
                      <a:pt x="122" y="94"/>
                    </a:lnTo>
                    <a:lnTo>
                      <a:pt x="128" y="90"/>
                    </a:lnTo>
                    <a:lnTo>
                      <a:pt x="134" y="90"/>
                    </a:lnTo>
                    <a:close/>
                  </a:path>
                </a:pathLst>
              </a:custGeom>
              <a:grpFill/>
              <a:ln w="4763" cap="rnd">
                <a:solidFill>
                  <a:schemeClr val="bg1"/>
                </a:solidFill>
                <a:prstDash val="solid"/>
                <a:round/>
                <a:headEnd/>
                <a:tailEnd/>
              </a:ln>
            </p:spPr>
            <p:txBody>
              <a:bodyPr/>
              <a:lstStyle/>
              <a:p>
                <a:endParaRPr lang="it-IT"/>
              </a:p>
            </p:txBody>
          </p:sp>
        </p:grpSp>
        <p:grpSp>
          <p:nvGrpSpPr>
            <p:cNvPr id="4822" name="Group 1843"/>
            <p:cNvGrpSpPr>
              <a:grpSpLocks/>
            </p:cNvGrpSpPr>
            <p:nvPr/>
          </p:nvGrpSpPr>
          <p:grpSpPr bwMode="auto">
            <a:xfrm>
              <a:off x="4747527" y="5072596"/>
              <a:ext cx="268383" cy="163595"/>
              <a:chOff x="3005" y="2314"/>
              <a:chExt cx="160" cy="109"/>
            </a:xfrm>
            <a:solidFill>
              <a:schemeClr val="bg1">
                <a:lumMod val="75000"/>
              </a:schemeClr>
            </a:solidFill>
          </p:grpSpPr>
          <p:sp>
            <p:nvSpPr>
              <p:cNvPr id="6551" name="Freeform 1841"/>
              <p:cNvSpPr>
                <a:spLocks/>
              </p:cNvSpPr>
              <p:nvPr/>
            </p:nvSpPr>
            <p:spPr bwMode="auto">
              <a:xfrm>
                <a:off x="3005" y="2314"/>
                <a:ext cx="160" cy="109"/>
              </a:xfrm>
              <a:custGeom>
                <a:avLst/>
                <a:gdLst/>
                <a:ahLst/>
                <a:cxnLst>
                  <a:cxn ang="0">
                    <a:pos x="134" y="90"/>
                  </a:cxn>
                  <a:cxn ang="0">
                    <a:pos x="134" y="85"/>
                  </a:cxn>
                  <a:cxn ang="0">
                    <a:pos x="155" y="61"/>
                  </a:cxn>
                  <a:cxn ang="0">
                    <a:pos x="160" y="29"/>
                  </a:cxn>
                  <a:cxn ang="0">
                    <a:pos x="144" y="14"/>
                  </a:cxn>
                  <a:cxn ang="0">
                    <a:pos x="144" y="5"/>
                  </a:cxn>
                  <a:cxn ang="0">
                    <a:pos x="139" y="0"/>
                  </a:cxn>
                  <a:cxn ang="0">
                    <a:pos x="112" y="0"/>
                  </a:cxn>
                  <a:cxn ang="0">
                    <a:pos x="49" y="38"/>
                  </a:cxn>
                  <a:cxn ang="0">
                    <a:pos x="37" y="38"/>
                  </a:cxn>
                  <a:cxn ang="0">
                    <a:pos x="37" y="66"/>
                  </a:cxn>
                  <a:cxn ang="0">
                    <a:pos x="32" y="75"/>
                  </a:cxn>
                  <a:cxn ang="0">
                    <a:pos x="0" y="81"/>
                  </a:cxn>
                  <a:cxn ang="0">
                    <a:pos x="0" y="90"/>
                  </a:cxn>
                  <a:cxn ang="0">
                    <a:pos x="10" y="104"/>
                  </a:cxn>
                  <a:cxn ang="0">
                    <a:pos x="17" y="104"/>
                  </a:cxn>
                  <a:cxn ang="0">
                    <a:pos x="17" y="109"/>
                  </a:cxn>
                  <a:cxn ang="0">
                    <a:pos x="17" y="104"/>
                  </a:cxn>
                  <a:cxn ang="0">
                    <a:pos x="22" y="104"/>
                  </a:cxn>
                  <a:cxn ang="0">
                    <a:pos x="32" y="109"/>
                  </a:cxn>
                  <a:cxn ang="0">
                    <a:pos x="32" y="104"/>
                  </a:cxn>
                  <a:cxn ang="0">
                    <a:pos x="43" y="90"/>
                  </a:cxn>
                  <a:cxn ang="0">
                    <a:pos x="49" y="90"/>
                  </a:cxn>
                  <a:cxn ang="0">
                    <a:pos x="70" y="94"/>
                  </a:cxn>
                  <a:cxn ang="0">
                    <a:pos x="75" y="94"/>
                  </a:cxn>
                  <a:cxn ang="0">
                    <a:pos x="91" y="104"/>
                  </a:cxn>
                  <a:cxn ang="0">
                    <a:pos x="102" y="94"/>
                  </a:cxn>
                  <a:cxn ang="0">
                    <a:pos x="122" y="94"/>
                  </a:cxn>
                  <a:cxn ang="0">
                    <a:pos x="128" y="90"/>
                  </a:cxn>
                  <a:cxn ang="0">
                    <a:pos x="134" y="90"/>
                  </a:cxn>
                </a:cxnLst>
                <a:rect l="0" t="0" r="r" b="b"/>
                <a:pathLst>
                  <a:path w="160" h="109">
                    <a:moveTo>
                      <a:pt x="134" y="90"/>
                    </a:moveTo>
                    <a:lnTo>
                      <a:pt x="134" y="85"/>
                    </a:lnTo>
                    <a:lnTo>
                      <a:pt x="155" y="61"/>
                    </a:lnTo>
                    <a:lnTo>
                      <a:pt x="160" y="29"/>
                    </a:lnTo>
                    <a:lnTo>
                      <a:pt x="144" y="14"/>
                    </a:lnTo>
                    <a:lnTo>
                      <a:pt x="144" y="5"/>
                    </a:lnTo>
                    <a:lnTo>
                      <a:pt x="139" y="0"/>
                    </a:lnTo>
                    <a:lnTo>
                      <a:pt x="112" y="0"/>
                    </a:lnTo>
                    <a:lnTo>
                      <a:pt x="49" y="38"/>
                    </a:lnTo>
                    <a:lnTo>
                      <a:pt x="37" y="38"/>
                    </a:lnTo>
                    <a:lnTo>
                      <a:pt x="37" y="66"/>
                    </a:lnTo>
                    <a:lnTo>
                      <a:pt x="32" y="75"/>
                    </a:lnTo>
                    <a:lnTo>
                      <a:pt x="0" y="81"/>
                    </a:lnTo>
                    <a:lnTo>
                      <a:pt x="0" y="90"/>
                    </a:lnTo>
                    <a:lnTo>
                      <a:pt x="10" y="104"/>
                    </a:lnTo>
                    <a:lnTo>
                      <a:pt x="17" y="104"/>
                    </a:lnTo>
                    <a:lnTo>
                      <a:pt x="17" y="109"/>
                    </a:lnTo>
                    <a:lnTo>
                      <a:pt x="17" y="104"/>
                    </a:lnTo>
                    <a:lnTo>
                      <a:pt x="22" y="104"/>
                    </a:lnTo>
                    <a:lnTo>
                      <a:pt x="32" y="109"/>
                    </a:lnTo>
                    <a:lnTo>
                      <a:pt x="32" y="104"/>
                    </a:lnTo>
                    <a:lnTo>
                      <a:pt x="43" y="90"/>
                    </a:lnTo>
                    <a:lnTo>
                      <a:pt x="49" y="90"/>
                    </a:lnTo>
                    <a:lnTo>
                      <a:pt x="70" y="94"/>
                    </a:lnTo>
                    <a:lnTo>
                      <a:pt x="75" y="94"/>
                    </a:lnTo>
                    <a:lnTo>
                      <a:pt x="91" y="104"/>
                    </a:lnTo>
                    <a:lnTo>
                      <a:pt x="102" y="94"/>
                    </a:lnTo>
                    <a:lnTo>
                      <a:pt x="122" y="94"/>
                    </a:lnTo>
                    <a:lnTo>
                      <a:pt x="128" y="90"/>
                    </a:lnTo>
                    <a:lnTo>
                      <a:pt x="134" y="90"/>
                    </a:lnTo>
                    <a:close/>
                  </a:path>
                </a:pathLst>
              </a:custGeom>
              <a:grpFill/>
              <a:ln w="9525">
                <a:solidFill>
                  <a:schemeClr val="bg1"/>
                </a:solidFill>
                <a:round/>
                <a:headEnd/>
                <a:tailEnd/>
              </a:ln>
            </p:spPr>
            <p:txBody>
              <a:bodyPr/>
              <a:lstStyle/>
              <a:p>
                <a:endParaRPr lang="it-IT"/>
              </a:p>
            </p:txBody>
          </p:sp>
          <p:sp>
            <p:nvSpPr>
              <p:cNvPr id="6552" name="Freeform 1842"/>
              <p:cNvSpPr>
                <a:spLocks/>
              </p:cNvSpPr>
              <p:nvPr/>
            </p:nvSpPr>
            <p:spPr bwMode="auto">
              <a:xfrm>
                <a:off x="3005" y="2314"/>
                <a:ext cx="160" cy="109"/>
              </a:xfrm>
              <a:custGeom>
                <a:avLst/>
                <a:gdLst/>
                <a:ahLst/>
                <a:cxnLst>
                  <a:cxn ang="0">
                    <a:pos x="134" y="90"/>
                  </a:cxn>
                  <a:cxn ang="0">
                    <a:pos x="134" y="85"/>
                  </a:cxn>
                  <a:cxn ang="0">
                    <a:pos x="155" y="61"/>
                  </a:cxn>
                  <a:cxn ang="0">
                    <a:pos x="160" y="29"/>
                  </a:cxn>
                  <a:cxn ang="0">
                    <a:pos x="144" y="14"/>
                  </a:cxn>
                  <a:cxn ang="0">
                    <a:pos x="144" y="5"/>
                  </a:cxn>
                  <a:cxn ang="0">
                    <a:pos x="139" y="0"/>
                  </a:cxn>
                  <a:cxn ang="0">
                    <a:pos x="112" y="0"/>
                  </a:cxn>
                  <a:cxn ang="0">
                    <a:pos x="49" y="38"/>
                  </a:cxn>
                  <a:cxn ang="0">
                    <a:pos x="37" y="38"/>
                  </a:cxn>
                  <a:cxn ang="0">
                    <a:pos x="37" y="66"/>
                  </a:cxn>
                  <a:cxn ang="0">
                    <a:pos x="32" y="75"/>
                  </a:cxn>
                  <a:cxn ang="0">
                    <a:pos x="0" y="81"/>
                  </a:cxn>
                  <a:cxn ang="0">
                    <a:pos x="0" y="90"/>
                  </a:cxn>
                  <a:cxn ang="0">
                    <a:pos x="10" y="104"/>
                  </a:cxn>
                  <a:cxn ang="0">
                    <a:pos x="17" y="104"/>
                  </a:cxn>
                  <a:cxn ang="0">
                    <a:pos x="17" y="109"/>
                  </a:cxn>
                  <a:cxn ang="0">
                    <a:pos x="17" y="104"/>
                  </a:cxn>
                  <a:cxn ang="0">
                    <a:pos x="22" y="104"/>
                  </a:cxn>
                  <a:cxn ang="0">
                    <a:pos x="32" y="109"/>
                  </a:cxn>
                  <a:cxn ang="0">
                    <a:pos x="32" y="104"/>
                  </a:cxn>
                  <a:cxn ang="0">
                    <a:pos x="43" y="90"/>
                  </a:cxn>
                  <a:cxn ang="0">
                    <a:pos x="49" y="90"/>
                  </a:cxn>
                  <a:cxn ang="0">
                    <a:pos x="70" y="94"/>
                  </a:cxn>
                  <a:cxn ang="0">
                    <a:pos x="75" y="94"/>
                  </a:cxn>
                  <a:cxn ang="0">
                    <a:pos x="91" y="104"/>
                  </a:cxn>
                  <a:cxn ang="0">
                    <a:pos x="102" y="94"/>
                  </a:cxn>
                  <a:cxn ang="0">
                    <a:pos x="122" y="94"/>
                  </a:cxn>
                  <a:cxn ang="0">
                    <a:pos x="128" y="90"/>
                  </a:cxn>
                  <a:cxn ang="0">
                    <a:pos x="134" y="90"/>
                  </a:cxn>
                </a:cxnLst>
                <a:rect l="0" t="0" r="r" b="b"/>
                <a:pathLst>
                  <a:path w="160" h="109">
                    <a:moveTo>
                      <a:pt x="134" y="90"/>
                    </a:moveTo>
                    <a:lnTo>
                      <a:pt x="134" y="85"/>
                    </a:lnTo>
                    <a:lnTo>
                      <a:pt x="155" y="61"/>
                    </a:lnTo>
                    <a:lnTo>
                      <a:pt x="160" y="29"/>
                    </a:lnTo>
                    <a:lnTo>
                      <a:pt x="144" y="14"/>
                    </a:lnTo>
                    <a:lnTo>
                      <a:pt x="144" y="5"/>
                    </a:lnTo>
                    <a:lnTo>
                      <a:pt x="139" y="0"/>
                    </a:lnTo>
                    <a:lnTo>
                      <a:pt x="112" y="0"/>
                    </a:lnTo>
                    <a:lnTo>
                      <a:pt x="49" y="38"/>
                    </a:lnTo>
                    <a:lnTo>
                      <a:pt x="37" y="38"/>
                    </a:lnTo>
                    <a:lnTo>
                      <a:pt x="37" y="66"/>
                    </a:lnTo>
                    <a:lnTo>
                      <a:pt x="32" y="75"/>
                    </a:lnTo>
                    <a:lnTo>
                      <a:pt x="0" y="81"/>
                    </a:lnTo>
                    <a:lnTo>
                      <a:pt x="0" y="90"/>
                    </a:lnTo>
                    <a:lnTo>
                      <a:pt x="10" y="104"/>
                    </a:lnTo>
                    <a:lnTo>
                      <a:pt x="17" y="104"/>
                    </a:lnTo>
                    <a:lnTo>
                      <a:pt x="17" y="109"/>
                    </a:lnTo>
                    <a:lnTo>
                      <a:pt x="17" y="104"/>
                    </a:lnTo>
                    <a:lnTo>
                      <a:pt x="22" y="104"/>
                    </a:lnTo>
                    <a:lnTo>
                      <a:pt x="32" y="109"/>
                    </a:lnTo>
                    <a:lnTo>
                      <a:pt x="32" y="104"/>
                    </a:lnTo>
                    <a:lnTo>
                      <a:pt x="43" y="90"/>
                    </a:lnTo>
                    <a:lnTo>
                      <a:pt x="49" y="90"/>
                    </a:lnTo>
                    <a:lnTo>
                      <a:pt x="70" y="94"/>
                    </a:lnTo>
                    <a:lnTo>
                      <a:pt x="75" y="94"/>
                    </a:lnTo>
                    <a:lnTo>
                      <a:pt x="91" y="104"/>
                    </a:lnTo>
                    <a:lnTo>
                      <a:pt x="102" y="94"/>
                    </a:lnTo>
                    <a:lnTo>
                      <a:pt x="122" y="94"/>
                    </a:lnTo>
                    <a:lnTo>
                      <a:pt x="128" y="90"/>
                    </a:lnTo>
                    <a:lnTo>
                      <a:pt x="134" y="90"/>
                    </a:lnTo>
                  </a:path>
                </a:pathLst>
              </a:custGeom>
              <a:grpFill/>
              <a:ln w="4763" cap="rnd">
                <a:solidFill>
                  <a:schemeClr val="bg1"/>
                </a:solidFill>
                <a:prstDash val="solid"/>
                <a:round/>
                <a:headEnd/>
                <a:tailEnd/>
              </a:ln>
            </p:spPr>
            <p:txBody>
              <a:bodyPr/>
              <a:lstStyle/>
              <a:p>
                <a:endParaRPr lang="it-IT"/>
              </a:p>
            </p:txBody>
          </p:sp>
        </p:grpSp>
        <p:grpSp>
          <p:nvGrpSpPr>
            <p:cNvPr id="4823" name="Group 1846"/>
            <p:cNvGrpSpPr>
              <a:grpSpLocks/>
            </p:cNvGrpSpPr>
            <p:nvPr/>
          </p:nvGrpSpPr>
          <p:grpSpPr bwMode="auto">
            <a:xfrm>
              <a:off x="4972297" y="5072596"/>
              <a:ext cx="169417" cy="226633"/>
              <a:chOff x="3139" y="2314"/>
              <a:chExt cx="101" cy="151"/>
            </a:xfrm>
            <a:solidFill>
              <a:schemeClr val="bg1">
                <a:lumMod val="75000"/>
              </a:schemeClr>
            </a:solidFill>
          </p:grpSpPr>
          <p:sp>
            <p:nvSpPr>
              <p:cNvPr id="6549" name="Freeform 1844"/>
              <p:cNvSpPr>
                <a:spLocks/>
              </p:cNvSpPr>
              <p:nvPr/>
            </p:nvSpPr>
            <p:spPr bwMode="auto">
              <a:xfrm>
                <a:off x="3139" y="2314"/>
                <a:ext cx="101" cy="151"/>
              </a:xfrm>
              <a:custGeom>
                <a:avLst/>
                <a:gdLst/>
                <a:ahLst/>
                <a:cxnLst>
                  <a:cxn ang="0">
                    <a:pos x="10" y="5"/>
                  </a:cxn>
                  <a:cxn ang="0">
                    <a:pos x="10" y="14"/>
                  </a:cxn>
                  <a:cxn ang="0">
                    <a:pos x="26" y="29"/>
                  </a:cxn>
                  <a:cxn ang="0">
                    <a:pos x="21" y="61"/>
                  </a:cxn>
                  <a:cxn ang="0">
                    <a:pos x="0" y="85"/>
                  </a:cxn>
                  <a:cxn ang="0">
                    <a:pos x="0" y="90"/>
                  </a:cxn>
                  <a:cxn ang="0">
                    <a:pos x="5" y="94"/>
                  </a:cxn>
                  <a:cxn ang="0">
                    <a:pos x="5" y="104"/>
                  </a:cxn>
                  <a:cxn ang="0">
                    <a:pos x="21" y="127"/>
                  </a:cxn>
                  <a:cxn ang="0">
                    <a:pos x="5" y="127"/>
                  </a:cxn>
                  <a:cxn ang="0">
                    <a:pos x="5" y="132"/>
                  </a:cxn>
                  <a:cxn ang="0">
                    <a:pos x="10" y="137"/>
                  </a:cxn>
                  <a:cxn ang="0">
                    <a:pos x="21" y="151"/>
                  </a:cxn>
                  <a:cxn ang="0">
                    <a:pos x="48" y="141"/>
                  </a:cxn>
                  <a:cxn ang="0">
                    <a:pos x="58" y="137"/>
                  </a:cxn>
                  <a:cxn ang="0">
                    <a:pos x="48" y="137"/>
                  </a:cxn>
                  <a:cxn ang="0">
                    <a:pos x="69" y="132"/>
                  </a:cxn>
                  <a:cxn ang="0">
                    <a:pos x="80" y="122"/>
                  </a:cxn>
                  <a:cxn ang="0">
                    <a:pos x="90" y="113"/>
                  </a:cxn>
                  <a:cxn ang="0">
                    <a:pos x="96" y="113"/>
                  </a:cxn>
                  <a:cxn ang="0">
                    <a:pos x="80" y="94"/>
                  </a:cxn>
                  <a:cxn ang="0">
                    <a:pos x="96" y="75"/>
                  </a:cxn>
                  <a:cxn ang="0">
                    <a:pos x="101" y="75"/>
                  </a:cxn>
                  <a:cxn ang="0">
                    <a:pos x="101" y="66"/>
                  </a:cxn>
                  <a:cxn ang="0">
                    <a:pos x="101" y="38"/>
                  </a:cxn>
                  <a:cxn ang="0">
                    <a:pos x="26" y="0"/>
                  </a:cxn>
                  <a:cxn ang="0">
                    <a:pos x="10" y="5"/>
                  </a:cxn>
                </a:cxnLst>
                <a:rect l="0" t="0" r="r" b="b"/>
                <a:pathLst>
                  <a:path w="101" h="151">
                    <a:moveTo>
                      <a:pt x="10" y="5"/>
                    </a:moveTo>
                    <a:lnTo>
                      <a:pt x="10" y="14"/>
                    </a:lnTo>
                    <a:lnTo>
                      <a:pt x="26" y="29"/>
                    </a:lnTo>
                    <a:lnTo>
                      <a:pt x="21" y="61"/>
                    </a:lnTo>
                    <a:lnTo>
                      <a:pt x="0" y="85"/>
                    </a:lnTo>
                    <a:lnTo>
                      <a:pt x="0" y="90"/>
                    </a:lnTo>
                    <a:lnTo>
                      <a:pt x="5" y="94"/>
                    </a:lnTo>
                    <a:lnTo>
                      <a:pt x="5" y="104"/>
                    </a:lnTo>
                    <a:lnTo>
                      <a:pt x="21" y="127"/>
                    </a:lnTo>
                    <a:lnTo>
                      <a:pt x="5" y="127"/>
                    </a:lnTo>
                    <a:lnTo>
                      <a:pt x="5" y="132"/>
                    </a:lnTo>
                    <a:lnTo>
                      <a:pt x="10" y="137"/>
                    </a:lnTo>
                    <a:lnTo>
                      <a:pt x="21" y="151"/>
                    </a:lnTo>
                    <a:lnTo>
                      <a:pt x="48" y="141"/>
                    </a:lnTo>
                    <a:lnTo>
                      <a:pt x="58" y="137"/>
                    </a:lnTo>
                    <a:lnTo>
                      <a:pt x="48" y="137"/>
                    </a:lnTo>
                    <a:lnTo>
                      <a:pt x="69" y="132"/>
                    </a:lnTo>
                    <a:lnTo>
                      <a:pt x="80" y="122"/>
                    </a:lnTo>
                    <a:lnTo>
                      <a:pt x="90" y="113"/>
                    </a:lnTo>
                    <a:lnTo>
                      <a:pt x="96" y="113"/>
                    </a:lnTo>
                    <a:lnTo>
                      <a:pt x="80" y="94"/>
                    </a:lnTo>
                    <a:lnTo>
                      <a:pt x="96" y="75"/>
                    </a:lnTo>
                    <a:lnTo>
                      <a:pt x="101" y="75"/>
                    </a:lnTo>
                    <a:lnTo>
                      <a:pt x="101" y="66"/>
                    </a:lnTo>
                    <a:lnTo>
                      <a:pt x="101" y="38"/>
                    </a:lnTo>
                    <a:lnTo>
                      <a:pt x="26" y="0"/>
                    </a:lnTo>
                    <a:lnTo>
                      <a:pt x="10" y="5"/>
                    </a:lnTo>
                    <a:close/>
                  </a:path>
                </a:pathLst>
              </a:custGeom>
              <a:grpFill/>
              <a:ln w="9525">
                <a:solidFill>
                  <a:schemeClr val="bg1"/>
                </a:solidFill>
                <a:round/>
                <a:headEnd/>
                <a:tailEnd/>
              </a:ln>
            </p:spPr>
            <p:txBody>
              <a:bodyPr/>
              <a:lstStyle/>
              <a:p>
                <a:endParaRPr lang="it-IT"/>
              </a:p>
            </p:txBody>
          </p:sp>
          <p:sp>
            <p:nvSpPr>
              <p:cNvPr id="6550" name="Freeform 1845"/>
              <p:cNvSpPr>
                <a:spLocks/>
              </p:cNvSpPr>
              <p:nvPr/>
            </p:nvSpPr>
            <p:spPr bwMode="auto">
              <a:xfrm>
                <a:off x="3139" y="2314"/>
                <a:ext cx="101" cy="151"/>
              </a:xfrm>
              <a:custGeom>
                <a:avLst/>
                <a:gdLst/>
                <a:ahLst/>
                <a:cxnLst>
                  <a:cxn ang="0">
                    <a:pos x="10" y="5"/>
                  </a:cxn>
                  <a:cxn ang="0">
                    <a:pos x="10" y="14"/>
                  </a:cxn>
                  <a:cxn ang="0">
                    <a:pos x="26" y="29"/>
                  </a:cxn>
                  <a:cxn ang="0">
                    <a:pos x="21" y="61"/>
                  </a:cxn>
                  <a:cxn ang="0">
                    <a:pos x="0" y="85"/>
                  </a:cxn>
                  <a:cxn ang="0">
                    <a:pos x="0" y="90"/>
                  </a:cxn>
                  <a:cxn ang="0">
                    <a:pos x="5" y="94"/>
                  </a:cxn>
                  <a:cxn ang="0">
                    <a:pos x="5" y="104"/>
                  </a:cxn>
                  <a:cxn ang="0">
                    <a:pos x="21" y="127"/>
                  </a:cxn>
                  <a:cxn ang="0">
                    <a:pos x="5" y="127"/>
                  </a:cxn>
                  <a:cxn ang="0">
                    <a:pos x="5" y="132"/>
                  </a:cxn>
                  <a:cxn ang="0">
                    <a:pos x="10" y="137"/>
                  </a:cxn>
                  <a:cxn ang="0">
                    <a:pos x="21" y="151"/>
                  </a:cxn>
                  <a:cxn ang="0">
                    <a:pos x="48" y="141"/>
                  </a:cxn>
                  <a:cxn ang="0">
                    <a:pos x="58" y="137"/>
                  </a:cxn>
                  <a:cxn ang="0">
                    <a:pos x="48" y="137"/>
                  </a:cxn>
                  <a:cxn ang="0">
                    <a:pos x="69" y="132"/>
                  </a:cxn>
                  <a:cxn ang="0">
                    <a:pos x="80" y="122"/>
                  </a:cxn>
                  <a:cxn ang="0">
                    <a:pos x="90" y="113"/>
                  </a:cxn>
                  <a:cxn ang="0">
                    <a:pos x="96" y="113"/>
                  </a:cxn>
                  <a:cxn ang="0">
                    <a:pos x="80" y="94"/>
                  </a:cxn>
                  <a:cxn ang="0">
                    <a:pos x="96" y="75"/>
                  </a:cxn>
                  <a:cxn ang="0">
                    <a:pos x="101" y="75"/>
                  </a:cxn>
                  <a:cxn ang="0">
                    <a:pos x="101" y="66"/>
                  </a:cxn>
                  <a:cxn ang="0">
                    <a:pos x="101" y="38"/>
                  </a:cxn>
                  <a:cxn ang="0">
                    <a:pos x="26" y="0"/>
                  </a:cxn>
                  <a:cxn ang="0">
                    <a:pos x="10" y="5"/>
                  </a:cxn>
                </a:cxnLst>
                <a:rect l="0" t="0" r="r" b="b"/>
                <a:pathLst>
                  <a:path w="101" h="151">
                    <a:moveTo>
                      <a:pt x="10" y="5"/>
                    </a:moveTo>
                    <a:lnTo>
                      <a:pt x="10" y="14"/>
                    </a:lnTo>
                    <a:lnTo>
                      <a:pt x="26" y="29"/>
                    </a:lnTo>
                    <a:lnTo>
                      <a:pt x="21" y="61"/>
                    </a:lnTo>
                    <a:lnTo>
                      <a:pt x="0" y="85"/>
                    </a:lnTo>
                    <a:lnTo>
                      <a:pt x="0" y="90"/>
                    </a:lnTo>
                    <a:lnTo>
                      <a:pt x="5" y="94"/>
                    </a:lnTo>
                    <a:lnTo>
                      <a:pt x="5" y="104"/>
                    </a:lnTo>
                    <a:lnTo>
                      <a:pt x="21" y="127"/>
                    </a:lnTo>
                    <a:lnTo>
                      <a:pt x="5" y="127"/>
                    </a:lnTo>
                    <a:lnTo>
                      <a:pt x="5" y="132"/>
                    </a:lnTo>
                    <a:lnTo>
                      <a:pt x="10" y="137"/>
                    </a:lnTo>
                    <a:lnTo>
                      <a:pt x="21" y="151"/>
                    </a:lnTo>
                    <a:lnTo>
                      <a:pt x="48" y="141"/>
                    </a:lnTo>
                    <a:lnTo>
                      <a:pt x="58" y="137"/>
                    </a:lnTo>
                    <a:lnTo>
                      <a:pt x="48" y="137"/>
                    </a:lnTo>
                    <a:lnTo>
                      <a:pt x="69" y="132"/>
                    </a:lnTo>
                    <a:lnTo>
                      <a:pt x="80" y="122"/>
                    </a:lnTo>
                    <a:lnTo>
                      <a:pt x="90" y="113"/>
                    </a:lnTo>
                    <a:lnTo>
                      <a:pt x="96" y="113"/>
                    </a:lnTo>
                    <a:lnTo>
                      <a:pt x="80" y="94"/>
                    </a:lnTo>
                    <a:lnTo>
                      <a:pt x="96" y="75"/>
                    </a:lnTo>
                    <a:lnTo>
                      <a:pt x="101" y="75"/>
                    </a:lnTo>
                    <a:lnTo>
                      <a:pt x="101" y="66"/>
                    </a:lnTo>
                    <a:lnTo>
                      <a:pt x="101" y="38"/>
                    </a:lnTo>
                    <a:lnTo>
                      <a:pt x="26" y="0"/>
                    </a:lnTo>
                    <a:lnTo>
                      <a:pt x="10" y="5"/>
                    </a:lnTo>
                    <a:close/>
                  </a:path>
                </a:pathLst>
              </a:custGeom>
              <a:grpFill/>
              <a:ln w="4763" cap="rnd">
                <a:solidFill>
                  <a:schemeClr val="bg1"/>
                </a:solidFill>
                <a:prstDash val="solid"/>
                <a:round/>
                <a:headEnd/>
                <a:tailEnd/>
              </a:ln>
            </p:spPr>
            <p:txBody>
              <a:bodyPr/>
              <a:lstStyle/>
              <a:p>
                <a:endParaRPr lang="it-IT"/>
              </a:p>
            </p:txBody>
          </p:sp>
        </p:grpSp>
        <p:grpSp>
          <p:nvGrpSpPr>
            <p:cNvPr id="4824" name="Group 1849"/>
            <p:cNvGrpSpPr>
              <a:grpSpLocks/>
            </p:cNvGrpSpPr>
            <p:nvPr/>
          </p:nvGrpSpPr>
          <p:grpSpPr bwMode="auto">
            <a:xfrm>
              <a:off x="4972297" y="5072596"/>
              <a:ext cx="169417" cy="226633"/>
              <a:chOff x="3139" y="2314"/>
              <a:chExt cx="101" cy="151"/>
            </a:xfrm>
            <a:solidFill>
              <a:schemeClr val="bg1">
                <a:lumMod val="75000"/>
              </a:schemeClr>
            </a:solidFill>
          </p:grpSpPr>
          <p:sp>
            <p:nvSpPr>
              <p:cNvPr id="6547" name="Freeform 1847"/>
              <p:cNvSpPr>
                <a:spLocks/>
              </p:cNvSpPr>
              <p:nvPr/>
            </p:nvSpPr>
            <p:spPr bwMode="auto">
              <a:xfrm>
                <a:off x="3139" y="2314"/>
                <a:ext cx="101" cy="151"/>
              </a:xfrm>
              <a:custGeom>
                <a:avLst/>
                <a:gdLst/>
                <a:ahLst/>
                <a:cxnLst>
                  <a:cxn ang="0">
                    <a:pos x="10" y="5"/>
                  </a:cxn>
                  <a:cxn ang="0">
                    <a:pos x="10" y="14"/>
                  </a:cxn>
                  <a:cxn ang="0">
                    <a:pos x="26" y="29"/>
                  </a:cxn>
                  <a:cxn ang="0">
                    <a:pos x="21" y="61"/>
                  </a:cxn>
                  <a:cxn ang="0">
                    <a:pos x="0" y="85"/>
                  </a:cxn>
                  <a:cxn ang="0">
                    <a:pos x="0" y="90"/>
                  </a:cxn>
                  <a:cxn ang="0">
                    <a:pos x="5" y="94"/>
                  </a:cxn>
                  <a:cxn ang="0">
                    <a:pos x="5" y="104"/>
                  </a:cxn>
                  <a:cxn ang="0">
                    <a:pos x="21" y="127"/>
                  </a:cxn>
                  <a:cxn ang="0">
                    <a:pos x="5" y="127"/>
                  </a:cxn>
                  <a:cxn ang="0">
                    <a:pos x="5" y="132"/>
                  </a:cxn>
                  <a:cxn ang="0">
                    <a:pos x="10" y="137"/>
                  </a:cxn>
                  <a:cxn ang="0">
                    <a:pos x="21" y="151"/>
                  </a:cxn>
                  <a:cxn ang="0">
                    <a:pos x="48" y="141"/>
                  </a:cxn>
                  <a:cxn ang="0">
                    <a:pos x="58" y="137"/>
                  </a:cxn>
                  <a:cxn ang="0">
                    <a:pos x="48" y="137"/>
                  </a:cxn>
                  <a:cxn ang="0">
                    <a:pos x="69" y="132"/>
                  </a:cxn>
                  <a:cxn ang="0">
                    <a:pos x="80" y="122"/>
                  </a:cxn>
                  <a:cxn ang="0">
                    <a:pos x="90" y="113"/>
                  </a:cxn>
                  <a:cxn ang="0">
                    <a:pos x="96" y="113"/>
                  </a:cxn>
                  <a:cxn ang="0">
                    <a:pos x="80" y="94"/>
                  </a:cxn>
                  <a:cxn ang="0">
                    <a:pos x="96" y="75"/>
                  </a:cxn>
                  <a:cxn ang="0">
                    <a:pos x="101" y="75"/>
                  </a:cxn>
                  <a:cxn ang="0">
                    <a:pos x="101" y="66"/>
                  </a:cxn>
                  <a:cxn ang="0">
                    <a:pos x="101" y="38"/>
                  </a:cxn>
                  <a:cxn ang="0">
                    <a:pos x="26" y="0"/>
                  </a:cxn>
                  <a:cxn ang="0">
                    <a:pos x="10" y="5"/>
                  </a:cxn>
                </a:cxnLst>
                <a:rect l="0" t="0" r="r" b="b"/>
                <a:pathLst>
                  <a:path w="101" h="151">
                    <a:moveTo>
                      <a:pt x="10" y="5"/>
                    </a:moveTo>
                    <a:lnTo>
                      <a:pt x="10" y="14"/>
                    </a:lnTo>
                    <a:lnTo>
                      <a:pt x="26" y="29"/>
                    </a:lnTo>
                    <a:lnTo>
                      <a:pt x="21" y="61"/>
                    </a:lnTo>
                    <a:lnTo>
                      <a:pt x="0" y="85"/>
                    </a:lnTo>
                    <a:lnTo>
                      <a:pt x="0" y="90"/>
                    </a:lnTo>
                    <a:lnTo>
                      <a:pt x="5" y="94"/>
                    </a:lnTo>
                    <a:lnTo>
                      <a:pt x="5" y="104"/>
                    </a:lnTo>
                    <a:lnTo>
                      <a:pt x="21" y="127"/>
                    </a:lnTo>
                    <a:lnTo>
                      <a:pt x="5" y="127"/>
                    </a:lnTo>
                    <a:lnTo>
                      <a:pt x="5" y="132"/>
                    </a:lnTo>
                    <a:lnTo>
                      <a:pt x="10" y="137"/>
                    </a:lnTo>
                    <a:lnTo>
                      <a:pt x="21" y="151"/>
                    </a:lnTo>
                    <a:lnTo>
                      <a:pt x="48" y="141"/>
                    </a:lnTo>
                    <a:lnTo>
                      <a:pt x="58" y="137"/>
                    </a:lnTo>
                    <a:lnTo>
                      <a:pt x="48" y="137"/>
                    </a:lnTo>
                    <a:lnTo>
                      <a:pt x="69" y="132"/>
                    </a:lnTo>
                    <a:lnTo>
                      <a:pt x="80" y="122"/>
                    </a:lnTo>
                    <a:lnTo>
                      <a:pt x="90" y="113"/>
                    </a:lnTo>
                    <a:lnTo>
                      <a:pt x="96" y="113"/>
                    </a:lnTo>
                    <a:lnTo>
                      <a:pt x="80" y="94"/>
                    </a:lnTo>
                    <a:lnTo>
                      <a:pt x="96" y="75"/>
                    </a:lnTo>
                    <a:lnTo>
                      <a:pt x="101" y="75"/>
                    </a:lnTo>
                    <a:lnTo>
                      <a:pt x="101" y="66"/>
                    </a:lnTo>
                    <a:lnTo>
                      <a:pt x="101" y="38"/>
                    </a:lnTo>
                    <a:lnTo>
                      <a:pt x="26" y="0"/>
                    </a:lnTo>
                    <a:lnTo>
                      <a:pt x="10" y="5"/>
                    </a:lnTo>
                    <a:close/>
                  </a:path>
                </a:pathLst>
              </a:custGeom>
              <a:grpFill/>
              <a:ln w="9525">
                <a:solidFill>
                  <a:schemeClr val="bg1"/>
                </a:solidFill>
                <a:round/>
                <a:headEnd/>
                <a:tailEnd/>
              </a:ln>
            </p:spPr>
            <p:txBody>
              <a:bodyPr/>
              <a:lstStyle/>
              <a:p>
                <a:endParaRPr lang="it-IT"/>
              </a:p>
            </p:txBody>
          </p:sp>
          <p:sp>
            <p:nvSpPr>
              <p:cNvPr id="6548" name="Freeform 1848"/>
              <p:cNvSpPr>
                <a:spLocks/>
              </p:cNvSpPr>
              <p:nvPr/>
            </p:nvSpPr>
            <p:spPr bwMode="auto">
              <a:xfrm>
                <a:off x="3139" y="2314"/>
                <a:ext cx="101" cy="151"/>
              </a:xfrm>
              <a:custGeom>
                <a:avLst/>
                <a:gdLst/>
                <a:ahLst/>
                <a:cxnLst>
                  <a:cxn ang="0">
                    <a:pos x="10" y="5"/>
                  </a:cxn>
                  <a:cxn ang="0">
                    <a:pos x="10" y="14"/>
                  </a:cxn>
                  <a:cxn ang="0">
                    <a:pos x="26" y="29"/>
                  </a:cxn>
                  <a:cxn ang="0">
                    <a:pos x="21" y="61"/>
                  </a:cxn>
                  <a:cxn ang="0">
                    <a:pos x="0" y="85"/>
                  </a:cxn>
                  <a:cxn ang="0">
                    <a:pos x="0" y="90"/>
                  </a:cxn>
                  <a:cxn ang="0">
                    <a:pos x="5" y="94"/>
                  </a:cxn>
                  <a:cxn ang="0">
                    <a:pos x="5" y="104"/>
                  </a:cxn>
                  <a:cxn ang="0">
                    <a:pos x="21" y="127"/>
                  </a:cxn>
                  <a:cxn ang="0">
                    <a:pos x="5" y="127"/>
                  </a:cxn>
                  <a:cxn ang="0">
                    <a:pos x="5" y="132"/>
                  </a:cxn>
                  <a:cxn ang="0">
                    <a:pos x="10" y="137"/>
                  </a:cxn>
                  <a:cxn ang="0">
                    <a:pos x="21" y="151"/>
                  </a:cxn>
                  <a:cxn ang="0">
                    <a:pos x="48" y="141"/>
                  </a:cxn>
                  <a:cxn ang="0">
                    <a:pos x="58" y="137"/>
                  </a:cxn>
                  <a:cxn ang="0">
                    <a:pos x="48" y="137"/>
                  </a:cxn>
                  <a:cxn ang="0">
                    <a:pos x="69" y="132"/>
                  </a:cxn>
                  <a:cxn ang="0">
                    <a:pos x="80" y="122"/>
                  </a:cxn>
                  <a:cxn ang="0">
                    <a:pos x="90" y="113"/>
                  </a:cxn>
                  <a:cxn ang="0">
                    <a:pos x="96" y="113"/>
                  </a:cxn>
                  <a:cxn ang="0">
                    <a:pos x="80" y="94"/>
                  </a:cxn>
                  <a:cxn ang="0">
                    <a:pos x="96" y="75"/>
                  </a:cxn>
                  <a:cxn ang="0">
                    <a:pos x="101" y="75"/>
                  </a:cxn>
                  <a:cxn ang="0">
                    <a:pos x="101" y="66"/>
                  </a:cxn>
                  <a:cxn ang="0">
                    <a:pos x="101" y="38"/>
                  </a:cxn>
                  <a:cxn ang="0">
                    <a:pos x="26" y="0"/>
                  </a:cxn>
                  <a:cxn ang="0">
                    <a:pos x="10" y="5"/>
                  </a:cxn>
                </a:cxnLst>
                <a:rect l="0" t="0" r="r" b="b"/>
                <a:pathLst>
                  <a:path w="101" h="151">
                    <a:moveTo>
                      <a:pt x="10" y="5"/>
                    </a:moveTo>
                    <a:lnTo>
                      <a:pt x="10" y="14"/>
                    </a:lnTo>
                    <a:lnTo>
                      <a:pt x="26" y="29"/>
                    </a:lnTo>
                    <a:lnTo>
                      <a:pt x="21" y="61"/>
                    </a:lnTo>
                    <a:lnTo>
                      <a:pt x="0" y="85"/>
                    </a:lnTo>
                    <a:lnTo>
                      <a:pt x="0" y="90"/>
                    </a:lnTo>
                    <a:lnTo>
                      <a:pt x="5" y="94"/>
                    </a:lnTo>
                    <a:lnTo>
                      <a:pt x="5" y="104"/>
                    </a:lnTo>
                    <a:lnTo>
                      <a:pt x="21" y="127"/>
                    </a:lnTo>
                    <a:lnTo>
                      <a:pt x="5" y="127"/>
                    </a:lnTo>
                    <a:lnTo>
                      <a:pt x="5" y="132"/>
                    </a:lnTo>
                    <a:lnTo>
                      <a:pt x="10" y="137"/>
                    </a:lnTo>
                    <a:lnTo>
                      <a:pt x="21" y="151"/>
                    </a:lnTo>
                    <a:lnTo>
                      <a:pt x="48" y="141"/>
                    </a:lnTo>
                    <a:lnTo>
                      <a:pt x="58" y="137"/>
                    </a:lnTo>
                    <a:lnTo>
                      <a:pt x="48" y="137"/>
                    </a:lnTo>
                    <a:lnTo>
                      <a:pt x="69" y="132"/>
                    </a:lnTo>
                    <a:lnTo>
                      <a:pt x="80" y="122"/>
                    </a:lnTo>
                    <a:lnTo>
                      <a:pt x="90" y="113"/>
                    </a:lnTo>
                    <a:lnTo>
                      <a:pt x="96" y="113"/>
                    </a:lnTo>
                    <a:lnTo>
                      <a:pt x="80" y="94"/>
                    </a:lnTo>
                    <a:lnTo>
                      <a:pt x="96" y="75"/>
                    </a:lnTo>
                    <a:lnTo>
                      <a:pt x="101" y="75"/>
                    </a:lnTo>
                    <a:lnTo>
                      <a:pt x="101" y="66"/>
                    </a:lnTo>
                    <a:lnTo>
                      <a:pt x="101" y="38"/>
                    </a:lnTo>
                    <a:lnTo>
                      <a:pt x="26" y="0"/>
                    </a:lnTo>
                    <a:lnTo>
                      <a:pt x="10" y="5"/>
                    </a:lnTo>
                  </a:path>
                </a:pathLst>
              </a:custGeom>
              <a:grpFill/>
              <a:ln w="4763" cap="rnd">
                <a:solidFill>
                  <a:schemeClr val="bg1"/>
                </a:solidFill>
                <a:prstDash val="solid"/>
                <a:round/>
                <a:headEnd/>
                <a:tailEnd/>
              </a:ln>
            </p:spPr>
            <p:txBody>
              <a:bodyPr/>
              <a:lstStyle/>
              <a:p>
                <a:endParaRPr lang="it-IT"/>
              </a:p>
            </p:txBody>
          </p:sp>
        </p:grpSp>
        <p:grpSp>
          <p:nvGrpSpPr>
            <p:cNvPr id="4825" name="Group 1852"/>
            <p:cNvGrpSpPr>
              <a:grpSpLocks/>
            </p:cNvGrpSpPr>
            <p:nvPr/>
          </p:nvGrpSpPr>
          <p:grpSpPr bwMode="auto">
            <a:xfrm>
              <a:off x="5104812" y="5080100"/>
              <a:ext cx="285156" cy="268656"/>
              <a:chOff x="3218" y="2319"/>
              <a:chExt cx="170" cy="179"/>
            </a:xfrm>
            <a:solidFill>
              <a:schemeClr val="bg1">
                <a:lumMod val="75000"/>
              </a:schemeClr>
            </a:solidFill>
          </p:grpSpPr>
          <p:sp>
            <p:nvSpPr>
              <p:cNvPr id="6545" name="Freeform 1850"/>
              <p:cNvSpPr>
                <a:spLocks/>
              </p:cNvSpPr>
              <p:nvPr/>
            </p:nvSpPr>
            <p:spPr bwMode="auto">
              <a:xfrm>
                <a:off x="3218" y="2319"/>
                <a:ext cx="170" cy="179"/>
              </a:xfrm>
              <a:custGeom>
                <a:avLst/>
                <a:gdLst/>
                <a:ahLst/>
                <a:cxnLst>
                  <a:cxn ang="0">
                    <a:pos x="11" y="109"/>
                  </a:cxn>
                  <a:cxn ang="0">
                    <a:pos x="21" y="122"/>
                  </a:cxn>
                  <a:cxn ang="0">
                    <a:pos x="21" y="133"/>
                  </a:cxn>
                  <a:cxn ang="0">
                    <a:pos x="32" y="137"/>
                  </a:cxn>
                  <a:cxn ang="0">
                    <a:pos x="59" y="166"/>
                  </a:cxn>
                  <a:cxn ang="0">
                    <a:pos x="64" y="175"/>
                  </a:cxn>
                  <a:cxn ang="0">
                    <a:pos x="85" y="175"/>
                  </a:cxn>
                  <a:cxn ang="0">
                    <a:pos x="91" y="179"/>
                  </a:cxn>
                  <a:cxn ang="0">
                    <a:pos x="101" y="179"/>
                  </a:cxn>
                  <a:cxn ang="0">
                    <a:pos x="123" y="175"/>
                  </a:cxn>
                  <a:cxn ang="0">
                    <a:pos x="128" y="175"/>
                  </a:cxn>
                  <a:cxn ang="0">
                    <a:pos x="144" y="175"/>
                  </a:cxn>
                  <a:cxn ang="0">
                    <a:pos x="144" y="161"/>
                  </a:cxn>
                  <a:cxn ang="0">
                    <a:pos x="138" y="161"/>
                  </a:cxn>
                  <a:cxn ang="0">
                    <a:pos x="123" y="147"/>
                  </a:cxn>
                  <a:cxn ang="0">
                    <a:pos x="117" y="137"/>
                  </a:cxn>
                  <a:cxn ang="0">
                    <a:pos x="123" y="133"/>
                  </a:cxn>
                  <a:cxn ang="0">
                    <a:pos x="128" y="118"/>
                  </a:cxn>
                  <a:cxn ang="0">
                    <a:pos x="149" y="89"/>
                  </a:cxn>
                  <a:cxn ang="0">
                    <a:pos x="154" y="56"/>
                  </a:cxn>
                  <a:cxn ang="0">
                    <a:pos x="170" y="52"/>
                  </a:cxn>
                  <a:cxn ang="0">
                    <a:pos x="170" y="47"/>
                  </a:cxn>
                  <a:cxn ang="0">
                    <a:pos x="159" y="41"/>
                  </a:cxn>
                  <a:cxn ang="0">
                    <a:pos x="154" y="4"/>
                  </a:cxn>
                  <a:cxn ang="0">
                    <a:pos x="144" y="0"/>
                  </a:cxn>
                  <a:cxn ang="0">
                    <a:pos x="123" y="9"/>
                  </a:cxn>
                  <a:cxn ang="0">
                    <a:pos x="117" y="4"/>
                  </a:cxn>
                  <a:cxn ang="0">
                    <a:pos x="32" y="4"/>
                  </a:cxn>
                  <a:cxn ang="0">
                    <a:pos x="32" y="23"/>
                  </a:cxn>
                  <a:cxn ang="0">
                    <a:pos x="27" y="28"/>
                  </a:cxn>
                  <a:cxn ang="0">
                    <a:pos x="21" y="32"/>
                  </a:cxn>
                  <a:cxn ang="0">
                    <a:pos x="21" y="61"/>
                  </a:cxn>
                  <a:cxn ang="0">
                    <a:pos x="21" y="70"/>
                  </a:cxn>
                  <a:cxn ang="0">
                    <a:pos x="16" y="70"/>
                  </a:cxn>
                  <a:cxn ang="0">
                    <a:pos x="0" y="89"/>
                  </a:cxn>
                  <a:cxn ang="0">
                    <a:pos x="16" y="109"/>
                  </a:cxn>
                  <a:cxn ang="0">
                    <a:pos x="11" y="109"/>
                  </a:cxn>
                </a:cxnLst>
                <a:rect l="0" t="0" r="r" b="b"/>
                <a:pathLst>
                  <a:path w="170" h="179">
                    <a:moveTo>
                      <a:pt x="11" y="109"/>
                    </a:moveTo>
                    <a:lnTo>
                      <a:pt x="21" y="122"/>
                    </a:lnTo>
                    <a:lnTo>
                      <a:pt x="21" y="133"/>
                    </a:lnTo>
                    <a:lnTo>
                      <a:pt x="32" y="137"/>
                    </a:lnTo>
                    <a:lnTo>
                      <a:pt x="59" y="166"/>
                    </a:lnTo>
                    <a:lnTo>
                      <a:pt x="64" y="175"/>
                    </a:lnTo>
                    <a:lnTo>
                      <a:pt x="85" y="175"/>
                    </a:lnTo>
                    <a:lnTo>
                      <a:pt x="91" y="179"/>
                    </a:lnTo>
                    <a:lnTo>
                      <a:pt x="101" y="179"/>
                    </a:lnTo>
                    <a:lnTo>
                      <a:pt x="123" y="175"/>
                    </a:lnTo>
                    <a:lnTo>
                      <a:pt x="128" y="175"/>
                    </a:lnTo>
                    <a:lnTo>
                      <a:pt x="144" y="175"/>
                    </a:lnTo>
                    <a:lnTo>
                      <a:pt x="144" y="161"/>
                    </a:lnTo>
                    <a:lnTo>
                      <a:pt x="138" y="161"/>
                    </a:lnTo>
                    <a:lnTo>
                      <a:pt x="123" y="147"/>
                    </a:lnTo>
                    <a:lnTo>
                      <a:pt x="117" y="137"/>
                    </a:lnTo>
                    <a:lnTo>
                      <a:pt x="123" y="133"/>
                    </a:lnTo>
                    <a:lnTo>
                      <a:pt x="128" y="118"/>
                    </a:lnTo>
                    <a:lnTo>
                      <a:pt x="149" y="89"/>
                    </a:lnTo>
                    <a:lnTo>
                      <a:pt x="154" y="56"/>
                    </a:lnTo>
                    <a:lnTo>
                      <a:pt x="170" y="52"/>
                    </a:lnTo>
                    <a:lnTo>
                      <a:pt x="170" y="47"/>
                    </a:lnTo>
                    <a:lnTo>
                      <a:pt x="159" y="41"/>
                    </a:lnTo>
                    <a:lnTo>
                      <a:pt x="154" y="4"/>
                    </a:lnTo>
                    <a:lnTo>
                      <a:pt x="144" y="0"/>
                    </a:lnTo>
                    <a:lnTo>
                      <a:pt x="123" y="9"/>
                    </a:lnTo>
                    <a:lnTo>
                      <a:pt x="117" y="4"/>
                    </a:lnTo>
                    <a:lnTo>
                      <a:pt x="32" y="4"/>
                    </a:lnTo>
                    <a:lnTo>
                      <a:pt x="32" y="23"/>
                    </a:lnTo>
                    <a:lnTo>
                      <a:pt x="27" y="28"/>
                    </a:lnTo>
                    <a:lnTo>
                      <a:pt x="21" y="32"/>
                    </a:lnTo>
                    <a:lnTo>
                      <a:pt x="21" y="61"/>
                    </a:lnTo>
                    <a:lnTo>
                      <a:pt x="21" y="70"/>
                    </a:lnTo>
                    <a:lnTo>
                      <a:pt x="16" y="70"/>
                    </a:lnTo>
                    <a:lnTo>
                      <a:pt x="0" y="89"/>
                    </a:lnTo>
                    <a:lnTo>
                      <a:pt x="16" y="109"/>
                    </a:lnTo>
                    <a:lnTo>
                      <a:pt x="11" y="109"/>
                    </a:lnTo>
                    <a:close/>
                  </a:path>
                </a:pathLst>
              </a:custGeom>
              <a:grpFill/>
              <a:ln w="9525">
                <a:solidFill>
                  <a:schemeClr val="bg1"/>
                </a:solidFill>
                <a:round/>
                <a:headEnd/>
                <a:tailEnd/>
              </a:ln>
            </p:spPr>
            <p:txBody>
              <a:bodyPr/>
              <a:lstStyle/>
              <a:p>
                <a:endParaRPr lang="it-IT"/>
              </a:p>
            </p:txBody>
          </p:sp>
          <p:sp>
            <p:nvSpPr>
              <p:cNvPr id="6546" name="Freeform 1851"/>
              <p:cNvSpPr>
                <a:spLocks/>
              </p:cNvSpPr>
              <p:nvPr/>
            </p:nvSpPr>
            <p:spPr bwMode="auto">
              <a:xfrm>
                <a:off x="3218" y="2319"/>
                <a:ext cx="170" cy="179"/>
              </a:xfrm>
              <a:custGeom>
                <a:avLst/>
                <a:gdLst/>
                <a:ahLst/>
                <a:cxnLst>
                  <a:cxn ang="0">
                    <a:pos x="11" y="109"/>
                  </a:cxn>
                  <a:cxn ang="0">
                    <a:pos x="21" y="122"/>
                  </a:cxn>
                  <a:cxn ang="0">
                    <a:pos x="21" y="133"/>
                  </a:cxn>
                  <a:cxn ang="0">
                    <a:pos x="32" y="137"/>
                  </a:cxn>
                  <a:cxn ang="0">
                    <a:pos x="59" y="166"/>
                  </a:cxn>
                  <a:cxn ang="0">
                    <a:pos x="64" y="175"/>
                  </a:cxn>
                  <a:cxn ang="0">
                    <a:pos x="85" y="175"/>
                  </a:cxn>
                  <a:cxn ang="0">
                    <a:pos x="91" y="179"/>
                  </a:cxn>
                  <a:cxn ang="0">
                    <a:pos x="101" y="179"/>
                  </a:cxn>
                  <a:cxn ang="0">
                    <a:pos x="123" y="175"/>
                  </a:cxn>
                  <a:cxn ang="0">
                    <a:pos x="128" y="175"/>
                  </a:cxn>
                  <a:cxn ang="0">
                    <a:pos x="144" y="175"/>
                  </a:cxn>
                  <a:cxn ang="0">
                    <a:pos x="144" y="161"/>
                  </a:cxn>
                  <a:cxn ang="0">
                    <a:pos x="138" y="161"/>
                  </a:cxn>
                  <a:cxn ang="0">
                    <a:pos x="123" y="147"/>
                  </a:cxn>
                  <a:cxn ang="0">
                    <a:pos x="117" y="137"/>
                  </a:cxn>
                  <a:cxn ang="0">
                    <a:pos x="123" y="133"/>
                  </a:cxn>
                  <a:cxn ang="0">
                    <a:pos x="128" y="118"/>
                  </a:cxn>
                  <a:cxn ang="0">
                    <a:pos x="149" y="89"/>
                  </a:cxn>
                  <a:cxn ang="0">
                    <a:pos x="154" y="56"/>
                  </a:cxn>
                  <a:cxn ang="0">
                    <a:pos x="170" y="52"/>
                  </a:cxn>
                  <a:cxn ang="0">
                    <a:pos x="170" y="47"/>
                  </a:cxn>
                  <a:cxn ang="0">
                    <a:pos x="159" y="41"/>
                  </a:cxn>
                  <a:cxn ang="0">
                    <a:pos x="154" y="4"/>
                  </a:cxn>
                  <a:cxn ang="0">
                    <a:pos x="144" y="0"/>
                  </a:cxn>
                  <a:cxn ang="0">
                    <a:pos x="123" y="9"/>
                  </a:cxn>
                  <a:cxn ang="0">
                    <a:pos x="117" y="4"/>
                  </a:cxn>
                  <a:cxn ang="0">
                    <a:pos x="32" y="4"/>
                  </a:cxn>
                  <a:cxn ang="0">
                    <a:pos x="32" y="23"/>
                  </a:cxn>
                  <a:cxn ang="0">
                    <a:pos x="27" y="28"/>
                  </a:cxn>
                  <a:cxn ang="0">
                    <a:pos x="21" y="32"/>
                  </a:cxn>
                  <a:cxn ang="0">
                    <a:pos x="21" y="61"/>
                  </a:cxn>
                  <a:cxn ang="0">
                    <a:pos x="21" y="70"/>
                  </a:cxn>
                  <a:cxn ang="0">
                    <a:pos x="16" y="70"/>
                  </a:cxn>
                  <a:cxn ang="0">
                    <a:pos x="0" y="89"/>
                  </a:cxn>
                  <a:cxn ang="0">
                    <a:pos x="16" y="109"/>
                  </a:cxn>
                  <a:cxn ang="0">
                    <a:pos x="11" y="109"/>
                  </a:cxn>
                </a:cxnLst>
                <a:rect l="0" t="0" r="r" b="b"/>
                <a:pathLst>
                  <a:path w="170" h="179">
                    <a:moveTo>
                      <a:pt x="11" y="109"/>
                    </a:moveTo>
                    <a:lnTo>
                      <a:pt x="21" y="122"/>
                    </a:lnTo>
                    <a:lnTo>
                      <a:pt x="21" y="133"/>
                    </a:lnTo>
                    <a:lnTo>
                      <a:pt x="32" y="137"/>
                    </a:lnTo>
                    <a:lnTo>
                      <a:pt x="59" y="166"/>
                    </a:lnTo>
                    <a:lnTo>
                      <a:pt x="64" y="175"/>
                    </a:lnTo>
                    <a:lnTo>
                      <a:pt x="85" y="175"/>
                    </a:lnTo>
                    <a:lnTo>
                      <a:pt x="91" y="179"/>
                    </a:lnTo>
                    <a:lnTo>
                      <a:pt x="101" y="179"/>
                    </a:lnTo>
                    <a:lnTo>
                      <a:pt x="123" y="175"/>
                    </a:lnTo>
                    <a:lnTo>
                      <a:pt x="128" y="175"/>
                    </a:lnTo>
                    <a:lnTo>
                      <a:pt x="144" y="175"/>
                    </a:lnTo>
                    <a:lnTo>
                      <a:pt x="144" y="161"/>
                    </a:lnTo>
                    <a:lnTo>
                      <a:pt x="138" y="161"/>
                    </a:lnTo>
                    <a:lnTo>
                      <a:pt x="123" y="147"/>
                    </a:lnTo>
                    <a:lnTo>
                      <a:pt x="117" y="137"/>
                    </a:lnTo>
                    <a:lnTo>
                      <a:pt x="123" y="133"/>
                    </a:lnTo>
                    <a:lnTo>
                      <a:pt x="128" y="118"/>
                    </a:lnTo>
                    <a:lnTo>
                      <a:pt x="149" y="89"/>
                    </a:lnTo>
                    <a:lnTo>
                      <a:pt x="154" y="56"/>
                    </a:lnTo>
                    <a:lnTo>
                      <a:pt x="170" y="52"/>
                    </a:lnTo>
                    <a:lnTo>
                      <a:pt x="170" y="47"/>
                    </a:lnTo>
                    <a:lnTo>
                      <a:pt x="159" y="41"/>
                    </a:lnTo>
                    <a:lnTo>
                      <a:pt x="154" y="4"/>
                    </a:lnTo>
                    <a:lnTo>
                      <a:pt x="144" y="0"/>
                    </a:lnTo>
                    <a:lnTo>
                      <a:pt x="123" y="9"/>
                    </a:lnTo>
                    <a:lnTo>
                      <a:pt x="117" y="4"/>
                    </a:lnTo>
                    <a:lnTo>
                      <a:pt x="32" y="4"/>
                    </a:lnTo>
                    <a:lnTo>
                      <a:pt x="32" y="23"/>
                    </a:lnTo>
                    <a:lnTo>
                      <a:pt x="27" y="28"/>
                    </a:lnTo>
                    <a:lnTo>
                      <a:pt x="21" y="32"/>
                    </a:lnTo>
                    <a:lnTo>
                      <a:pt x="21" y="61"/>
                    </a:lnTo>
                    <a:lnTo>
                      <a:pt x="21" y="70"/>
                    </a:lnTo>
                    <a:lnTo>
                      <a:pt x="16" y="70"/>
                    </a:lnTo>
                    <a:lnTo>
                      <a:pt x="0" y="89"/>
                    </a:lnTo>
                    <a:lnTo>
                      <a:pt x="16" y="109"/>
                    </a:lnTo>
                    <a:lnTo>
                      <a:pt x="11" y="109"/>
                    </a:lnTo>
                    <a:close/>
                  </a:path>
                </a:pathLst>
              </a:custGeom>
              <a:grpFill/>
              <a:ln w="4763" cap="rnd">
                <a:solidFill>
                  <a:schemeClr val="bg1"/>
                </a:solidFill>
                <a:prstDash val="solid"/>
                <a:round/>
                <a:headEnd/>
                <a:tailEnd/>
              </a:ln>
            </p:spPr>
            <p:txBody>
              <a:bodyPr/>
              <a:lstStyle/>
              <a:p>
                <a:endParaRPr lang="it-IT"/>
              </a:p>
            </p:txBody>
          </p:sp>
        </p:grpSp>
        <p:grpSp>
          <p:nvGrpSpPr>
            <p:cNvPr id="4826" name="Group 1855"/>
            <p:cNvGrpSpPr>
              <a:grpSpLocks/>
            </p:cNvGrpSpPr>
            <p:nvPr/>
          </p:nvGrpSpPr>
          <p:grpSpPr bwMode="auto">
            <a:xfrm>
              <a:off x="5104812" y="5080100"/>
              <a:ext cx="285156" cy="268656"/>
              <a:chOff x="3218" y="2319"/>
              <a:chExt cx="170" cy="179"/>
            </a:xfrm>
            <a:solidFill>
              <a:schemeClr val="bg1">
                <a:lumMod val="75000"/>
              </a:schemeClr>
            </a:solidFill>
          </p:grpSpPr>
          <p:sp>
            <p:nvSpPr>
              <p:cNvPr id="6543" name="Freeform 1853"/>
              <p:cNvSpPr>
                <a:spLocks/>
              </p:cNvSpPr>
              <p:nvPr/>
            </p:nvSpPr>
            <p:spPr bwMode="auto">
              <a:xfrm>
                <a:off x="3218" y="2319"/>
                <a:ext cx="170" cy="179"/>
              </a:xfrm>
              <a:custGeom>
                <a:avLst/>
                <a:gdLst/>
                <a:ahLst/>
                <a:cxnLst>
                  <a:cxn ang="0">
                    <a:pos x="11" y="109"/>
                  </a:cxn>
                  <a:cxn ang="0">
                    <a:pos x="21" y="122"/>
                  </a:cxn>
                  <a:cxn ang="0">
                    <a:pos x="21" y="133"/>
                  </a:cxn>
                  <a:cxn ang="0">
                    <a:pos x="32" y="137"/>
                  </a:cxn>
                  <a:cxn ang="0">
                    <a:pos x="59" y="166"/>
                  </a:cxn>
                  <a:cxn ang="0">
                    <a:pos x="64" y="175"/>
                  </a:cxn>
                  <a:cxn ang="0">
                    <a:pos x="85" y="175"/>
                  </a:cxn>
                  <a:cxn ang="0">
                    <a:pos x="91" y="179"/>
                  </a:cxn>
                  <a:cxn ang="0">
                    <a:pos x="101" y="179"/>
                  </a:cxn>
                  <a:cxn ang="0">
                    <a:pos x="123" y="175"/>
                  </a:cxn>
                  <a:cxn ang="0">
                    <a:pos x="128" y="175"/>
                  </a:cxn>
                  <a:cxn ang="0">
                    <a:pos x="144" y="175"/>
                  </a:cxn>
                  <a:cxn ang="0">
                    <a:pos x="144" y="161"/>
                  </a:cxn>
                  <a:cxn ang="0">
                    <a:pos x="138" y="161"/>
                  </a:cxn>
                  <a:cxn ang="0">
                    <a:pos x="123" y="147"/>
                  </a:cxn>
                  <a:cxn ang="0">
                    <a:pos x="117" y="137"/>
                  </a:cxn>
                  <a:cxn ang="0">
                    <a:pos x="123" y="133"/>
                  </a:cxn>
                  <a:cxn ang="0">
                    <a:pos x="128" y="118"/>
                  </a:cxn>
                  <a:cxn ang="0">
                    <a:pos x="149" y="89"/>
                  </a:cxn>
                  <a:cxn ang="0">
                    <a:pos x="154" y="56"/>
                  </a:cxn>
                  <a:cxn ang="0">
                    <a:pos x="170" y="52"/>
                  </a:cxn>
                  <a:cxn ang="0">
                    <a:pos x="170" y="47"/>
                  </a:cxn>
                  <a:cxn ang="0">
                    <a:pos x="159" y="41"/>
                  </a:cxn>
                  <a:cxn ang="0">
                    <a:pos x="154" y="4"/>
                  </a:cxn>
                  <a:cxn ang="0">
                    <a:pos x="144" y="0"/>
                  </a:cxn>
                  <a:cxn ang="0">
                    <a:pos x="123" y="9"/>
                  </a:cxn>
                  <a:cxn ang="0">
                    <a:pos x="117" y="4"/>
                  </a:cxn>
                  <a:cxn ang="0">
                    <a:pos x="32" y="4"/>
                  </a:cxn>
                  <a:cxn ang="0">
                    <a:pos x="32" y="23"/>
                  </a:cxn>
                  <a:cxn ang="0">
                    <a:pos x="27" y="28"/>
                  </a:cxn>
                  <a:cxn ang="0">
                    <a:pos x="21" y="32"/>
                  </a:cxn>
                  <a:cxn ang="0">
                    <a:pos x="21" y="61"/>
                  </a:cxn>
                  <a:cxn ang="0">
                    <a:pos x="21" y="70"/>
                  </a:cxn>
                  <a:cxn ang="0">
                    <a:pos x="16" y="70"/>
                  </a:cxn>
                  <a:cxn ang="0">
                    <a:pos x="0" y="89"/>
                  </a:cxn>
                  <a:cxn ang="0">
                    <a:pos x="16" y="109"/>
                  </a:cxn>
                  <a:cxn ang="0">
                    <a:pos x="11" y="109"/>
                  </a:cxn>
                </a:cxnLst>
                <a:rect l="0" t="0" r="r" b="b"/>
                <a:pathLst>
                  <a:path w="170" h="179">
                    <a:moveTo>
                      <a:pt x="11" y="109"/>
                    </a:moveTo>
                    <a:lnTo>
                      <a:pt x="21" y="122"/>
                    </a:lnTo>
                    <a:lnTo>
                      <a:pt x="21" y="133"/>
                    </a:lnTo>
                    <a:lnTo>
                      <a:pt x="32" y="137"/>
                    </a:lnTo>
                    <a:lnTo>
                      <a:pt x="59" y="166"/>
                    </a:lnTo>
                    <a:lnTo>
                      <a:pt x="64" y="175"/>
                    </a:lnTo>
                    <a:lnTo>
                      <a:pt x="85" y="175"/>
                    </a:lnTo>
                    <a:lnTo>
                      <a:pt x="91" y="179"/>
                    </a:lnTo>
                    <a:lnTo>
                      <a:pt x="101" y="179"/>
                    </a:lnTo>
                    <a:lnTo>
                      <a:pt x="123" y="175"/>
                    </a:lnTo>
                    <a:lnTo>
                      <a:pt x="128" y="175"/>
                    </a:lnTo>
                    <a:lnTo>
                      <a:pt x="144" y="175"/>
                    </a:lnTo>
                    <a:lnTo>
                      <a:pt x="144" y="161"/>
                    </a:lnTo>
                    <a:lnTo>
                      <a:pt x="138" y="161"/>
                    </a:lnTo>
                    <a:lnTo>
                      <a:pt x="123" y="147"/>
                    </a:lnTo>
                    <a:lnTo>
                      <a:pt x="117" y="137"/>
                    </a:lnTo>
                    <a:lnTo>
                      <a:pt x="123" y="133"/>
                    </a:lnTo>
                    <a:lnTo>
                      <a:pt x="128" y="118"/>
                    </a:lnTo>
                    <a:lnTo>
                      <a:pt x="149" y="89"/>
                    </a:lnTo>
                    <a:lnTo>
                      <a:pt x="154" y="56"/>
                    </a:lnTo>
                    <a:lnTo>
                      <a:pt x="170" y="52"/>
                    </a:lnTo>
                    <a:lnTo>
                      <a:pt x="170" y="47"/>
                    </a:lnTo>
                    <a:lnTo>
                      <a:pt x="159" y="41"/>
                    </a:lnTo>
                    <a:lnTo>
                      <a:pt x="154" y="4"/>
                    </a:lnTo>
                    <a:lnTo>
                      <a:pt x="144" y="0"/>
                    </a:lnTo>
                    <a:lnTo>
                      <a:pt x="123" y="9"/>
                    </a:lnTo>
                    <a:lnTo>
                      <a:pt x="117" y="4"/>
                    </a:lnTo>
                    <a:lnTo>
                      <a:pt x="32" y="4"/>
                    </a:lnTo>
                    <a:lnTo>
                      <a:pt x="32" y="23"/>
                    </a:lnTo>
                    <a:lnTo>
                      <a:pt x="27" y="28"/>
                    </a:lnTo>
                    <a:lnTo>
                      <a:pt x="21" y="32"/>
                    </a:lnTo>
                    <a:lnTo>
                      <a:pt x="21" y="61"/>
                    </a:lnTo>
                    <a:lnTo>
                      <a:pt x="21" y="70"/>
                    </a:lnTo>
                    <a:lnTo>
                      <a:pt x="16" y="70"/>
                    </a:lnTo>
                    <a:lnTo>
                      <a:pt x="0" y="89"/>
                    </a:lnTo>
                    <a:lnTo>
                      <a:pt x="16" y="109"/>
                    </a:lnTo>
                    <a:lnTo>
                      <a:pt x="11" y="109"/>
                    </a:lnTo>
                    <a:close/>
                  </a:path>
                </a:pathLst>
              </a:custGeom>
              <a:grpFill/>
              <a:ln w="9525">
                <a:solidFill>
                  <a:schemeClr val="bg1"/>
                </a:solidFill>
                <a:round/>
                <a:headEnd/>
                <a:tailEnd/>
              </a:ln>
            </p:spPr>
            <p:txBody>
              <a:bodyPr/>
              <a:lstStyle/>
              <a:p>
                <a:endParaRPr lang="it-IT"/>
              </a:p>
            </p:txBody>
          </p:sp>
          <p:sp>
            <p:nvSpPr>
              <p:cNvPr id="6544" name="Freeform 1854"/>
              <p:cNvSpPr>
                <a:spLocks/>
              </p:cNvSpPr>
              <p:nvPr/>
            </p:nvSpPr>
            <p:spPr bwMode="auto">
              <a:xfrm>
                <a:off x="3218" y="2319"/>
                <a:ext cx="170" cy="179"/>
              </a:xfrm>
              <a:custGeom>
                <a:avLst/>
                <a:gdLst/>
                <a:ahLst/>
                <a:cxnLst>
                  <a:cxn ang="0">
                    <a:pos x="11" y="109"/>
                  </a:cxn>
                  <a:cxn ang="0">
                    <a:pos x="21" y="122"/>
                  </a:cxn>
                  <a:cxn ang="0">
                    <a:pos x="21" y="133"/>
                  </a:cxn>
                  <a:cxn ang="0">
                    <a:pos x="32" y="137"/>
                  </a:cxn>
                  <a:cxn ang="0">
                    <a:pos x="59" y="166"/>
                  </a:cxn>
                  <a:cxn ang="0">
                    <a:pos x="64" y="175"/>
                  </a:cxn>
                  <a:cxn ang="0">
                    <a:pos x="85" y="175"/>
                  </a:cxn>
                  <a:cxn ang="0">
                    <a:pos x="91" y="179"/>
                  </a:cxn>
                  <a:cxn ang="0">
                    <a:pos x="101" y="179"/>
                  </a:cxn>
                  <a:cxn ang="0">
                    <a:pos x="123" y="175"/>
                  </a:cxn>
                  <a:cxn ang="0">
                    <a:pos x="128" y="175"/>
                  </a:cxn>
                  <a:cxn ang="0">
                    <a:pos x="144" y="175"/>
                  </a:cxn>
                  <a:cxn ang="0">
                    <a:pos x="144" y="161"/>
                  </a:cxn>
                  <a:cxn ang="0">
                    <a:pos x="138" y="161"/>
                  </a:cxn>
                  <a:cxn ang="0">
                    <a:pos x="123" y="147"/>
                  </a:cxn>
                  <a:cxn ang="0">
                    <a:pos x="117" y="137"/>
                  </a:cxn>
                  <a:cxn ang="0">
                    <a:pos x="123" y="133"/>
                  </a:cxn>
                  <a:cxn ang="0">
                    <a:pos x="128" y="118"/>
                  </a:cxn>
                  <a:cxn ang="0">
                    <a:pos x="149" y="89"/>
                  </a:cxn>
                  <a:cxn ang="0">
                    <a:pos x="154" y="56"/>
                  </a:cxn>
                  <a:cxn ang="0">
                    <a:pos x="170" y="52"/>
                  </a:cxn>
                  <a:cxn ang="0">
                    <a:pos x="170" y="47"/>
                  </a:cxn>
                  <a:cxn ang="0">
                    <a:pos x="159" y="41"/>
                  </a:cxn>
                  <a:cxn ang="0">
                    <a:pos x="154" y="4"/>
                  </a:cxn>
                  <a:cxn ang="0">
                    <a:pos x="144" y="0"/>
                  </a:cxn>
                  <a:cxn ang="0">
                    <a:pos x="123" y="9"/>
                  </a:cxn>
                  <a:cxn ang="0">
                    <a:pos x="117" y="4"/>
                  </a:cxn>
                  <a:cxn ang="0">
                    <a:pos x="32" y="4"/>
                  </a:cxn>
                  <a:cxn ang="0">
                    <a:pos x="32" y="23"/>
                  </a:cxn>
                  <a:cxn ang="0">
                    <a:pos x="27" y="28"/>
                  </a:cxn>
                  <a:cxn ang="0">
                    <a:pos x="21" y="32"/>
                  </a:cxn>
                  <a:cxn ang="0">
                    <a:pos x="21" y="61"/>
                  </a:cxn>
                  <a:cxn ang="0">
                    <a:pos x="21" y="70"/>
                  </a:cxn>
                  <a:cxn ang="0">
                    <a:pos x="16" y="70"/>
                  </a:cxn>
                  <a:cxn ang="0">
                    <a:pos x="0" y="89"/>
                  </a:cxn>
                  <a:cxn ang="0">
                    <a:pos x="16" y="109"/>
                  </a:cxn>
                  <a:cxn ang="0">
                    <a:pos x="11" y="109"/>
                  </a:cxn>
                </a:cxnLst>
                <a:rect l="0" t="0" r="r" b="b"/>
                <a:pathLst>
                  <a:path w="170" h="179">
                    <a:moveTo>
                      <a:pt x="11" y="109"/>
                    </a:moveTo>
                    <a:lnTo>
                      <a:pt x="21" y="122"/>
                    </a:lnTo>
                    <a:lnTo>
                      <a:pt x="21" y="133"/>
                    </a:lnTo>
                    <a:lnTo>
                      <a:pt x="32" y="137"/>
                    </a:lnTo>
                    <a:lnTo>
                      <a:pt x="59" y="166"/>
                    </a:lnTo>
                    <a:lnTo>
                      <a:pt x="64" y="175"/>
                    </a:lnTo>
                    <a:lnTo>
                      <a:pt x="85" y="175"/>
                    </a:lnTo>
                    <a:lnTo>
                      <a:pt x="91" y="179"/>
                    </a:lnTo>
                    <a:lnTo>
                      <a:pt x="101" y="179"/>
                    </a:lnTo>
                    <a:lnTo>
                      <a:pt x="123" y="175"/>
                    </a:lnTo>
                    <a:lnTo>
                      <a:pt x="128" y="175"/>
                    </a:lnTo>
                    <a:lnTo>
                      <a:pt x="144" y="175"/>
                    </a:lnTo>
                    <a:lnTo>
                      <a:pt x="144" y="161"/>
                    </a:lnTo>
                    <a:lnTo>
                      <a:pt x="138" y="161"/>
                    </a:lnTo>
                    <a:lnTo>
                      <a:pt x="123" y="147"/>
                    </a:lnTo>
                    <a:lnTo>
                      <a:pt x="117" y="137"/>
                    </a:lnTo>
                    <a:lnTo>
                      <a:pt x="123" y="133"/>
                    </a:lnTo>
                    <a:lnTo>
                      <a:pt x="128" y="118"/>
                    </a:lnTo>
                    <a:lnTo>
                      <a:pt x="149" y="89"/>
                    </a:lnTo>
                    <a:lnTo>
                      <a:pt x="154" y="56"/>
                    </a:lnTo>
                    <a:lnTo>
                      <a:pt x="170" y="52"/>
                    </a:lnTo>
                    <a:lnTo>
                      <a:pt x="170" y="47"/>
                    </a:lnTo>
                    <a:lnTo>
                      <a:pt x="159" y="41"/>
                    </a:lnTo>
                    <a:lnTo>
                      <a:pt x="154" y="4"/>
                    </a:lnTo>
                    <a:lnTo>
                      <a:pt x="144" y="0"/>
                    </a:lnTo>
                    <a:lnTo>
                      <a:pt x="123" y="9"/>
                    </a:lnTo>
                    <a:lnTo>
                      <a:pt x="117" y="4"/>
                    </a:lnTo>
                    <a:lnTo>
                      <a:pt x="32" y="4"/>
                    </a:lnTo>
                    <a:lnTo>
                      <a:pt x="32" y="23"/>
                    </a:lnTo>
                    <a:lnTo>
                      <a:pt x="27" y="28"/>
                    </a:lnTo>
                    <a:lnTo>
                      <a:pt x="21" y="32"/>
                    </a:lnTo>
                    <a:lnTo>
                      <a:pt x="21" y="61"/>
                    </a:lnTo>
                    <a:lnTo>
                      <a:pt x="21" y="70"/>
                    </a:lnTo>
                    <a:lnTo>
                      <a:pt x="16" y="70"/>
                    </a:lnTo>
                    <a:lnTo>
                      <a:pt x="0" y="89"/>
                    </a:lnTo>
                    <a:lnTo>
                      <a:pt x="16" y="109"/>
                    </a:lnTo>
                    <a:lnTo>
                      <a:pt x="11" y="109"/>
                    </a:lnTo>
                  </a:path>
                </a:pathLst>
              </a:custGeom>
              <a:grpFill/>
              <a:ln w="4763" cap="rnd">
                <a:solidFill>
                  <a:schemeClr val="bg1"/>
                </a:solidFill>
                <a:prstDash val="solid"/>
                <a:round/>
                <a:headEnd/>
                <a:tailEnd/>
              </a:ln>
            </p:spPr>
            <p:txBody>
              <a:bodyPr/>
              <a:lstStyle/>
              <a:p>
                <a:endParaRPr lang="it-IT"/>
              </a:p>
            </p:txBody>
          </p:sp>
        </p:grpSp>
        <p:grpSp>
          <p:nvGrpSpPr>
            <p:cNvPr id="4827" name="Group 1858"/>
            <p:cNvGrpSpPr>
              <a:grpSpLocks/>
            </p:cNvGrpSpPr>
            <p:nvPr/>
          </p:nvGrpSpPr>
          <p:grpSpPr bwMode="auto">
            <a:xfrm>
              <a:off x="4980684" y="5242195"/>
              <a:ext cx="221416" cy="114067"/>
              <a:chOff x="3144" y="2427"/>
              <a:chExt cx="132" cy="76"/>
            </a:xfrm>
            <a:solidFill>
              <a:schemeClr val="bg1">
                <a:lumMod val="75000"/>
              </a:schemeClr>
            </a:solidFill>
          </p:grpSpPr>
          <p:sp>
            <p:nvSpPr>
              <p:cNvPr id="6541" name="Freeform 1856"/>
              <p:cNvSpPr>
                <a:spLocks/>
              </p:cNvSpPr>
              <p:nvPr/>
            </p:nvSpPr>
            <p:spPr bwMode="auto">
              <a:xfrm>
                <a:off x="3144" y="2427"/>
                <a:ext cx="132" cy="76"/>
              </a:xfrm>
              <a:custGeom>
                <a:avLst/>
                <a:gdLst/>
                <a:ahLst/>
                <a:cxnLst>
                  <a:cxn ang="0">
                    <a:pos x="84" y="0"/>
                  </a:cxn>
                  <a:cxn ang="0">
                    <a:pos x="94" y="14"/>
                  </a:cxn>
                  <a:cxn ang="0">
                    <a:pos x="94" y="24"/>
                  </a:cxn>
                  <a:cxn ang="0">
                    <a:pos x="106" y="28"/>
                  </a:cxn>
                  <a:cxn ang="0">
                    <a:pos x="132" y="57"/>
                  </a:cxn>
                  <a:cxn ang="0">
                    <a:pos x="90" y="57"/>
                  </a:cxn>
                  <a:cxn ang="0">
                    <a:pos x="84" y="66"/>
                  </a:cxn>
                  <a:cxn ang="0">
                    <a:pos x="63" y="66"/>
                  </a:cxn>
                  <a:cxn ang="0">
                    <a:pos x="58" y="57"/>
                  </a:cxn>
                  <a:cxn ang="0">
                    <a:pos x="53" y="57"/>
                  </a:cxn>
                  <a:cxn ang="0">
                    <a:pos x="43" y="70"/>
                  </a:cxn>
                  <a:cxn ang="0">
                    <a:pos x="27" y="76"/>
                  </a:cxn>
                  <a:cxn ang="0">
                    <a:pos x="22" y="76"/>
                  </a:cxn>
                  <a:cxn ang="0">
                    <a:pos x="5" y="57"/>
                  </a:cxn>
                  <a:cxn ang="0">
                    <a:pos x="0" y="52"/>
                  </a:cxn>
                  <a:cxn ang="0">
                    <a:pos x="16" y="37"/>
                  </a:cxn>
                  <a:cxn ang="0">
                    <a:pos x="43" y="28"/>
                  </a:cxn>
                  <a:cxn ang="0">
                    <a:pos x="53" y="24"/>
                  </a:cxn>
                  <a:cxn ang="0">
                    <a:pos x="43" y="24"/>
                  </a:cxn>
                  <a:cxn ang="0">
                    <a:pos x="63" y="19"/>
                  </a:cxn>
                  <a:cxn ang="0">
                    <a:pos x="74" y="9"/>
                  </a:cxn>
                  <a:cxn ang="0">
                    <a:pos x="84" y="0"/>
                  </a:cxn>
                </a:cxnLst>
                <a:rect l="0" t="0" r="r" b="b"/>
                <a:pathLst>
                  <a:path w="132" h="76">
                    <a:moveTo>
                      <a:pt x="84" y="0"/>
                    </a:moveTo>
                    <a:lnTo>
                      <a:pt x="94" y="14"/>
                    </a:lnTo>
                    <a:lnTo>
                      <a:pt x="94" y="24"/>
                    </a:lnTo>
                    <a:lnTo>
                      <a:pt x="106" y="28"/>
                    </a:lnTo>
                    <a:lnTo>
                      <a:pt x="132" y="57"/>
                    </a:lnTo>
                    <a:lnTo>
                      <a:pt x="90" y="57"/>
                    </a:lnTo>
                    <a:lnTo>
                      <a:pt x="84" y="66"/>
                    </a:lnTo>
                    <a:lnTo>
                      <a:pt x="63" y="66"/>
                    </a:lnTo>
                    <a:lnTo>
                      <a:pt x="58" y="57"/>
                    </a:lnTo>
                    <a:lnTo>
                      <a:pt x="53" y="57"/>
                    </a:lnTo>
                    <a:lnTo>
                      <a:pt x="43" y="70"/>
                    </a:lnTo>
                    <a:lnTo>
                      <a:pt x="27" y="76"/>
                    </a:lnTo>
                    <a:lnTo>
                      <a:pt x="22" y="76"/>
                    </a:lnTo>
                    <a:lnTo>
                      <a:pt x="5" y="57"/>
                    </a:lnTo>
                    <a:lnTo>
                      <a:pt x="0" y="52"/>
                    </a:lnTo>
                    <a:lnTo>
                      <a:pt x="16" y="37"/>
                    </a:lnTo>
                    <a:lnTo>
                      <a:pt x="43" y="28"/>
                    </a:lnTo>
                    <a:lnTo>
                      <a:pt x="53" y="24"/>
                    </a:lnTo>
                    <a:lnTo>
                      <a:pt x="43" y="24"/>
                    </a:lnTo>
                    <a:lnTo>
                      <a:pt x="63" y="19"/>
                    </a:lnTo>
                    <a:lnTo>
                      <a:pt x="74" y="9"/>
                    </a:lnTo>
                    <a:lnTo>
                      <a:pt x="84" y="0"/>
                    </a:lnTo>
                    <a:close/>
                  </a:path>
                </a:pathLst>
              </a:custGeom>
              <a:grpFill/>
              <a:ln w="9525">
                <a:solidFill>
                  <a:schemeClr val="bg1"/>
                </a:solidFill>
                <a:round/>
                <a:headEnd/>
                <a:tailEnd/>
              </a:ln>
            </p:spPr>
            <p:txBody>
              <a:bodyPr/>
              <a:lstStyle/>
              <a:p>
                <a:endParaRPr lang="it-IT"/>
              </a:p>
            </p:txBody>
          </p:sp>
          <p:sp>
            <p:nvSpPr>
              <p:cNvPr id="6542" name="Freeform 1857"/>
              <p:cNvSpPr>
                <a:spLocks/>
              </p:cNvSpPr>
              <p:nvPr/>
            </p:nvSpPr>
            <p:spPr bwMode="auto">
              <a:xfrm>
                <a:off x="3144" y="2427"/>
                <a:ext cx="132" cy="76"/>
              </a:xfrm>
              <a:custGeom>
                <a:avLst/>
                <a:gdLst/>
                <a:ahLst/>
                <a:cxnLst>
                  <a:cxn ang="0">
                    <a:pos x="84" y="0"/>
                  </a:cxn>
                  <a:cxn ang="0">
                    <a:pos x="94" y="14"/>
                  </a:cxn>
                  <a:cxn ang="0">
                    <a:pos x="94" y="24"/>
                  </a:cxn>
                  <a:cxn ang="0">
                    <a:pos x="106" y="28"/>
                  </a:cxn>
                  <a:cxn ang="0">
                    <a:pos x="132" y="57"/>
                  </a:cxn>
                  <a:cxn ang="0">
                    <a:pos x="90" y="57"/>
                  </a:cxn>
                  <a:cxn ang="0">
                    <a:pos x="84" y="66"/>
                  </a:cxn>
                  <a:cxn ang="0">
                    <a:pos x="63" y="66"/>
                  </a:cxn>
                  <a:cxn ang="0">
                    <a:pos x="58" y="57"/>
                  </a:cxn>
                  <a:cxn ang="0">
                    <a:pos x="53" y="57"/>
                  </a:cxn>
                  <a:cxn ang="0">
                    <a:pos x="43" y="70"/>
                  </a:cxn>
                  <a:cxn ang="0">
                    <a:pos x="27" y="76"/>
                  </a:cxn>
                  <a:cxn ang="0">
                    <a:pos x="22" y="76"/>
                  </a:cxn>
                  <a:cxn ang="0">
                    <a:pos x="5" y="57"/>
                  </a:cxn>
                  <a:cxn ang="0">
                    <a:pos x="0" y="52"/>
                  </a:cxn>
                  <a:cxn ang="0">
                    <a:pos x="16" y="37"/>
                  </a:cxn>
                  <a:cxn ang="0">
                    <a:pos x="43" y="28"/>
                  </a:cxn>
                  <a:cxn ang="0">
                    <a:pos x="53" y="24"/>
                  </a:cxn>
                  <a:cxn ang="0">
                    <a:pos x="43" y="24"/>
                  </a:cxn>
                  <a:cxn ang="0">
                    <a:pos x="63" y="19"/>
                  </a:cxn>
                  <a:cxn ang="0">
                    <a:pos x="74" y="9"/>
                  </a:cxn>
                  <a:cxn ang="0">
                    <a:pos x="84" y="0"/>
                  </a:cxn>
                </a:cxnLst>
                <a:rect l="0" t="0" r="r" b="b"/>
                <a:pathLst>
                  <a:path w="132" h="76">
                    <a:moveTo>
                      <a:pt x="84" y="0"/>
                    </a:moveTo>
                    <a:lnTo>
                      <a:pt x="94" y="14"/>
                    </a:lnTo>
                    <a:lnTo>
                      <a:pt x="94" y="24"/>
                    </a:lnTo>
                    <a:lnTo>
                      <a:pt x="106" y="28"/>
                    </a:lnTo>
                    <a:lnTo>
                      <a:pt x="132" y="57"/>
                    </a:lnTo>
                    <a:lnTo>
                      <a:pt x="90" y="57"/>
                    </a:lnTo>
                    <a:lnTo>
                      <a:pt x="84" y="66"/>
                    </a:lnTo>
                    <a:lnTo>
                      <a:pt x="63" y="66"/>
                    </a:lnTo>
                    <a:lnTo>
                      <a:pt x="58" y="57"/>
                    </a:lnTo>
                    <a:lnTo>
                      <a:pt x="53" y="57"/>
                    </a:lnTo>
                    <a:lnTo>
                      <a:pt x="43" y="70"/>
                    </a:lnTo>
                    <a:lnTo>
                      <a:pt x="27" y="76"/>
                    </a:lnTo>
                    <a:lnTo>
                      <a:pt x="22" y="76"/>
                    </a:lnTo>
                    <a:lnTo>
                      <a:pt x="5" y="57"/>
                    </a:lnTo>
                    <a:lnTo>
                      <a:pt x="0" y="52"/>
                    </a:lnTo>
                    <a:lnTo>
                      <a:pt x="16" y="37"/>
                    </a:lnTo>
                    <a:lnTo>
                      <a:pt x="43" y="28"/>
                    </a:lnTo>
                    <a:lnTo>
                      <a:pt x="53" y="24"/>
                    </a:lnTo>
                    <a:lnTo>
                      <a:pt x="43" y="24"/>
                    </a:lnTo>
                    <a:lnTo>
                      <a:pt x="63" y="19"/>
                    </a:lnTo>
                    <a:lnTo>
                      <a:pt x="74" y="9"/>
                    </a:lnTo>
                    <a:lnTo>
                      <a:pt x="84" y="0"/>
                    </a:lnTo>
                    <a:close/>
                  </a:path>
                </a:pathLst>
              </a:custGeom>
              <a:grpFill/>
              <a:ln w="4763" cap="rnd">
                <a:solidFill>
                  <a:schemeClr val="bg1"/>
                </a:solidFill>
                <a:prstDash val="solid"/>
                <a:round/>
                <a:headEnd/>
                <a:tailEnd/>
              </a:ln>
            </p:spPr>
            <p:txBody>
              <a:bodyPr/>
              <a:lstStyle/>
              <a:p>
                <a:endParaRPr lang="it-IT"/>
              </a:p>
            </p:txBody>
          </p:sp>
        </p:grpSp>
        <p:grpSp>
          <p:nvGrpSpPr>
            <p:cNvPr id="4828" name="Group 1861"/>
            <p:cNvGrpSpPr>
              <a:grpSpLocks/>
            </p:cNvGrpSpPr>
            <p:nvPr/>
          </p:nvGrpSpPr>
          <p:grpSpPr bwMode="auto">
            <a:xfrm>
              <a:off x="4980684" y="5242195"/>
              <a:ext cx="221416" cy="114067"/>
              <a:chOff x="3144" y="2427"/>
              <a:chExt cx="132" cy="76"/>
            </a:xfrm>
            <a:solidFill>
              <a:schemeClr val="bg1">
                <a:lumMod val="75000"/>
              </a:schemeClr>
            </a:solidFill>
          </p:grpSpPr>
          <p:sp>
            <p:nvSpPr>
              <p:cNvPr id="6539" name="Freeform 1859"/>
              <p:cNvSpPr>
                <a:spLocks/>
              </p:cNvSpPr>
              <p:nvPr/>
            </p:nvSpPr>
            <p:spPr bwMode="auto">
              <a:xfrm>
                <a:off x="3144" y="2427"/>
                <a:ext cx="132" cy="76"/>
              </a:xfrm>
              <a:custGeom>
                <a:avLst/>
                <a:gdLst/>
                <a:ahLst/>
                <a:cxnLst>
                  <a:cxn ang="0">
                    <a:pos x="84" y="0"/>
                  </a:cxn>
                  <a:cxn ang="0">
                    <a:pos x="94" y="14"/>
                  </a:cxn>
                  <a:cxn ang="0">
                    <a:pos x="94" y="24"/>
                  </a:cxn>
                  <a:cxn ang="0">
                    <a:pos x="106" y="28"/>
                  </a:cxn>
                  <a:cxn ang="0">
                    <a:pos x="132" y="57"/>
                  </a:cxn>
                  <a:cxn ang="0">
                    <a:pos x="90" y="57"/>
                  </a:cxn>
                  <a:cxn ang="0">
                    <a:pos x="84" y="66"/>
                  </a:cxn>
                  <a:cxn ang="0">
                    <a:pos x="63" y="66"/>
                  </a:cxn>
                  <a:cxn ang="0">
                    <a:pos x="58" y="57"/>
                  </a:cxn>
                  <a:cxn ang="0">
                    <a:pos x="53" y="57"/>
                  </a:cxn>
                  <a:cxn ang="0">
                    <a:pos x="43" y="70"/>
                  </a:cxn>
                  <a:cxn ang="0">
                    <a:pos x="27" y="76"/>
                  </a:cxn>
                  <a:cxn ang="0">
                    <a:pos x="22" y="76"/>
                  </a:cxn>
                  <a:cxn ang="0">
                    <a:pos x="5" y="57"/>
                  </a:cxn>
                  <a:cxn ang="0">
                    <a:pos x="0" y="52"/>
                  </a:cxn>
                  <a:cxn ang="0">
                    <a:pos x="16" y="37"/>
                  </a:cxn>
                  <a:cxn ang="0">
                    <a:pos x="43" y="28"/>
                  </a:cxn>
                  <a:cxn ang="0">
                    <a:pos x="53" y="24"/>
                  </a:cxn>
                  <a:cxn ang="0">
                    <a:pos x="43" y="24"/>
                  </a:cxn>
                  <a:cxn ang="0">
                    <a:pos x="63" y="19"/>
                  </a:cxn>
                  <a:cxn ang="0">
                    <a:pos x="74" y="9"/>
                  </a:cxn>
                  <a:cxn ang="0">
                    <a:pos x="84" y="0"/>
                  </a:cxn>
                </a:cxnLst>
                <a:rect l="0" t="0" r="r" b="b"/>
                <a:pathLst>
                  <a:path w="132" h="76">
                    <a:moveTo>
                      <a:pt x="84" y="0"/>
                    </a:moveTo>
                    <a:lnTo>
                      <a:pt x="94" y="14"/>
                    </a:lnTo>
                    <a:lnTo>
                      <a:pt x="94" y="24"/>
                    </a:lnTo>
                    <a:lnTo>
                      <a:pt x="106" y="28"/>
                    </a:lnTo>
                    <a:lnTo>
                      <a:pt x="132" y="57"/>
                    </a:lnTo>
                    <a:lnTo>
                      <a:pt x="90" y="57"/>
                    </a:lnTo>
                    <a:lnTo>
                      <a:pt x="84" y="66"/>
                    </a:lnTo>
                    <a:lnTo>
                      <a:pt x="63" y="66"/>
                    </a:lnTo>
                    <a:lnTo>
                      <a:pt x="58" y="57"/>
                    </a:lnTo>
                    <a:lnTo>
                      <a:pt x="53" y="57"/>
                    </a:lnTo>
                    <a:lnTo>
                      <a:pt x="43" y="70"/>
                    </a:lnTo>
                    <a:lnTo>
                      <a:pt x="27" y="76"/>
                    </a:lnTo>
                    <a:lnTo>
                      <a:pt x="22" y="76"/>
                    </a:lnTo>
                    <a:lnTo>
                      <a:pt x="5" y="57"/>
                    </a:lnTo>
                    <a:lnTo>
                      <a:pt x="0" y="52"/>
                    </a:lnTo>
                    <a:lnTo>
                      <a:pt x="16" y="37"/>
                    </a:lnTo>
                    <a:lnTo>
                      <a:pt x="43" y="28"/>
                    </a:lnTo>
                    <a:lnTo>
                      <a:pt x="53" y="24"/>
                    </a:lnTo>
                    <a:lnTo>
                      <a:pt x="43" y="24"/>
                    </a:lnTo>
                    <a:lnTo>
                      <a:pt x="63" y="19"/>
                    </a:lnTo>
                    <a:lnTo>
                      <a:pt x="74" y="9"/>
                    </a:lnTo>
                    <a:lnTo>
                      <a:pt x="84" y="0"/>
                    </a:lnTo>
                    <a:close/>
                  </a:path>
                </a:pathLst>
              </a:custGeom>
              <a:grpFill/>
              <a:ln w="9525">
                <a:solidFill>
                  <a:schemeClr val="bg1"/>
                </a:solidFill>
                <a:round/>
                <a:headEnd/>
                <a:tailEnd/>
              </a:ln>
            </p:spPr>
            <p:txBody>
              <a:bodyPr/>
              <a:lstStyle/>
              <a:p>
                <a:endParaRPr lang="it-IT"/>
              </a:p>
            </p:txBody>
          </p:sp>
          <p:sp>
            <p:nvSpPr>
              <p:cNvPr id="6540" name="Freeform 1860"/>
              <p:cNvSpPr>
                <a:spLocks/>
              </p:cNvSpPr>
              <p:nvPr/>
            </p:nvSpPr>
            <p:spPr bwMode="auto">
              <a:xfrm>
                <a:off x="3144" y="2427"/>
                <a:ext cx="132" cy="76"/>
              </a:xfrm>
              <a:custGeom>
                <a:avLst/>
                <a:gdLst/>
                <a:ahLst/>
                <a:cxnLst>
                  <a:cxn ang="0">
                    <a:pos x="84" y="0"/>
                  </a:cxn>
                  <a:cxn ang="0">
                    <a:pos x="94" y="14"/>
                  </a:cxn>
                  <a:cxn ang="0">
                    <a:pos x="94" y="24"/>
                  </a:cxn>
                  <a:cxn ang="0">
                    <a:pos x="106" y="28"/>
                  </a:cxn>
                  <a:cxn ang="0">
                    <a:pos x="132" y="57"/>
                  </a:cxn>
                  <a:cxn ang="0">
                    <a:pos x="90" y="57"/>
                  </a:cxn>
                  <a:cxn ang="0">
                    <a:pos x="84" y="66"/>
                  </a:cxn>
                  <a:cxn ang="0">
                    <a:pos x="63" y="66"/>
                  </a:cxn>
                  <a:cxn ang="0">
                    <a:pos x="58" y="57"/>
                  </a:cxn>
                  <a:cxn ang="0">
                    <a:pos x="53" y="57"/>
                  </a:cxn>
                  <a:cxn ang="0">
                    <a:pos x="43" y="70"/>
                  </a:cxn>
                  <a:cxn ang="0">
                    <a:pos x="27" y="76"/>
                  </a:cxn>
                  <a:cxn ang="0">
                    <a:pos x="22" y="76"/>
                  </a:cxn>
                  <a:cxn ang="0">
                    <a:pos x="5" y="57"/>
                  </a:cxn>
                  <a:cxn ang="0">
                    <a:pos x="0" y="52"/>
                  </a:cxn>
                  <a:cxn ang="0">
                    <a:pos x="16" y="37"/>
                  </a:cxn>
                  <a:cxn ang="0">
                    <a:pos x="43" y="28"/>
                  </a:cxn>
                  <a:cxn ang="0">
                    <a:pos x="53" y="24"/>
                  </a:cxn>
                  <a:cxn ang="0">
                    <a:pos x="43" y="24"/>
                  </a:cxn>
                  <a:cxn ang="0">
                    <a:pos x="63" y="19"/>
                  </a:cxn>
                  <a:cxn ang="0">
                    <a:pos x="74" y="9"/>
                  </a:cxn>
                  <a:cxn ang="0">
                    <a:pos x="84" y="0"/>
                  </a:cxn>
                </a:cxnLst>
                <a:rect l="0" t="0" r="r" b="b"/>
                <a:pathLst>
                  <a:path w="132" h="76">
                    <a:moveTo>
                      <a:pt x="84" y="0"/>
                    </a:moveTo>
                    <a:lnTo>
                      <a:pt x="94" y="14"/>
                    </a:lnTo>
                    <a:lnTo>
                      <a:pt x="94" y="24"/>
                    </a:lnTo>
                    <a:lnTo>
                      <a:pt x="106" y="28"/>
                    </a:lnTo>
                    <a:lnTo>
                      <a:pt x="132" y="57"/>
                    </a:lnTo>
                    <a:lnTo>
                      <a:pt x="90" y="57"/>
                    </a:lnTo>
                    <a:lnTo>
                      <a:pt x="84" y="66"/>
                    </a:lnTo>
                    <a:lnTo>
                      <a:pt x="63" y="66"/>
                    </a:lnTo>
                    <a:lnTo>
                      <a:pt x="58" y="57"/>
                    </a:lnTo>
                    <a:lnTo>
                      <a:pt x="53" y="57"/>
                    </a:lnTo>
                    <a:lnTo>
                      <a:pt x="43" y="70"/>
                    </a:lnTo>
                    <a:lnTo>
                      <a:pt x="27" y="76"/>
                    </a:lnTo>
                    <a:lnTo>
                      <a:pt x="22" y="76"/>
                    </a:lnTo>
                    <a:lnTo>
                      <a:pt x="5" y="57"/>
                    </a:lnTo>
                    <a:lnTo>
                      <a:pt x="0" y="52"/>
                    </a:lnTo>
                    <a:lnTo>
                      <a:pt x="16" y="37"/>
                    </a:lnTo>
                    <a:lnTo>
                      <a:pt x="43" y="28"/>
                    </a:lnTo>
                    <a:lnTo>
                      <a:pt x="53" y="24"/>
                    </a:lnTo>
                    <a:lnTo>
                      <a:pt x="43" y="24"/>
                    </a:lnTo>
                    <a:lnTo>
                      <a:pt x="63" y="19"/>
                    </a:lnTo>
                    <a:lnTo>
                      <a:pt x="74" y="9"/>
                    </a:lnTo>
                    <a:lnTo>
                      <a:pt x="84" y="0"/>
                    </a:lnTo>
                  </a:path>
                </a:pathLst>
              </a:custGeom>
              <a:grpFill/>
              <a:ln w="4763" cap="rnd">
                <a:solidFill>
                  <a:schemeClr val="bg1"/>
                </a:solidFill>
                <a:prstDash val="solid"/>
                <a:round/>
                <a:headEnd/>
                <a:tailEnd/>
              </a:ln>
            </p:spPr>
            <p:txBody>
              <a:bodyPr/>
              <a:lstStyle/>
              <a:p>
                <a:endParaRPr lang="it-IT"/>
              </a:p>
            </p:txBody>
          </p:sp>
        </p:grpSp>
        <p:grpSp>
          <p:nvGrpSpPr>
            <p:cNvPr id="4829" name="Group 1864"/>
            <p:cNvGrpSpPr>
              <a:grpSpLocks/>
            </p:cNvGrpSpPr>
            <p:nvPr/>
          </p:nvGrpSpPr>
          <p:grpSpPr bwMode="auto">
            <a:xfrm>
              <a:off x="5311130" y="5341254"/>
              <a:ext cx="144256" cy="120071"/>
              <a:chOff x="3341" y="2493"/>
              <a:chExt cx="86" cy="80"/>
            </a:xfrm>
            <a:solidFill>
              <a:schemeClr val="bg1">
                <a:lumMod val="75000"/>
              </a:schemeClr>
            </a:solidFill>
          </p:grpSpPr>
          <p:sp>
            <p:nvSpPr>
              <p:cNvPr id="6537" name="Freeform 1862"/>
              <p:cNvSpPr>
                <a:spLocks/>
              </p:cNvSpPr>
              <p:nvPr/>
            </p:nvSpPr>
            <p:spPr bwMode="auto">
              <a:xfrm>
                <a:off x="3341" y="2493"/>
                <a:ext cx="86" cy="80"/>
              </a:xfrm>
              <a:custGeom>
                <a:avLst/>
                <a:gdLst/>
                <a:ahLst/>
                <a:cxnLst>
                  <a:cxn ang="0">
                    <a:pos x="86" y="4"/>
                  </a:cxn>
                  <a:cxn ang="0">
                    <a:pos x="70" y="0"/>
                  </a:cxn>
                  <a:cxn ang="0">
                    <a:pos x="54" y="4"/>
                  </a:cxn>
                  <a:cxn ang="0">
                    <a:pos x="22" y="0"/>
                  </a:cxn>
                  <a:cxn ang="0">
                    <a:pos x="5" y="0"/>
                  </a:cxn>
                  <a:cxn ang="0">
                    <a:pos x="0" y="0"/>
                  </a:cxn>
                  <a:cxn ang="0">
                    <a:pos x="5" y="4"/>
                  </a:cxn>
                  <a:cxn ang="0">
                    <a:pos x="16" y="23"/>
                  </a:cxn>
                  <a:cxn ang="0">
                    <a:pos x="0" y="38"/>
                  </a:cxn>
                  <a:cxn ang="0">
                    <a:pos x="0" y="47"/>
                  </a:cxn>
                  <a:cxn ang="0">
                    <a:pos x="5" y="47"/>
                  </a:cxn>
                  <a:cxn ang="0">
                    <a:pos x="37" y="61"/>
                  </a:cxn>
                  <a:cxn ang="0">
                    <a:pos x="37" y="76"/>
                  </a:cxn>
                  <a:cxn ang="0">
                    <a:pos x="59" y="80"/>
                  </a:cxn>
                  <a:cxn ang="0">
                    <a:pos x="64" y="61"/>
                  </a:cxn>
                  <a:cxn ang="0">
                    <a:pos x="70" y="61"/>
                  </a:cxn>
                  <a:cxn ang="0">
                    <a:pos x="81" y="52"/>
                  </a:cxn>
                  <a:cxn ang="0">
                    <a:pos x="70" y="47"/>
                  </a:cxn>
                  <a:cxn ang="0">
                    <a:pos x="70" y="19"/>
                  </a:cxn>
                  <a:cxn ang="0">
                    <a:pos x="86" y="4"/>
                  </a:cxn>
                </a:cxnLst>
                <a:rect l="0" t="0" r="r" b="b"/>
                <a:pathLst>
                  <a:path w="86" h="80">
                    <a:moveTo>
                      <a:pt x="86" y="4"/>
                    </a:moveTo>
                    <a:lnTo>
                      <a:pt x="70" y="0"/>
                    </a:lnTo>
                    <a:lnTo>
                      <a:pt x="54" y="4"/>
                    </a:lnTo>
                    <a:lnTo>
                      <a:pt x="22" y="0"/>
                    </a:lnTo>
                    <a:lnTo>
                      <a:pt x="5" y="0"/>
                    </a:lnTo>
                    <a:lnTo>
                      <a:pt x="0" y="0"/>
                    </a:lnTo>
                    <a:lnTo>
                      <a:pt x="5" y="4"/>
                    </a:lnTo>
                    <a:lnTo>
                      <a:pt x="16" y="23"/>
                    </a:lnTo>
                    <a:lnTo>
                      <a:pt x="0" y="38"/>
                    </a:lnTo>
                    <a:lnTo>
                      <a:pt x="0" y="47"/>
                    </a:lnTo>
                    <a:lnTo>
                      <a:pt x="5" y="47"/>
                    </a:lnTo>
                    <a:lnTo>
                      <a:pt x="37" y="61"/>
                    </a:lnTo>
                    <a:lnTo>
                      <a:pt x="37" y="76"/>
                    </a:lnTo>
                    <a:lnTo>
                      <a:pt x="59" y="80"/>
                    </a:lnTo>
                    <a:lnTo>
                      <a:pt x="64" y="61"/>
                    </a:lnTo>
                    <a:lnTo>
                      <a:pt x="70" y="61"/>
                    </a:lnTo>
                    <a:lnTo>
                      <a:pt x="81" y="52"/>
                    </a:lnTo>
                    <a:lnTo>
                      <a:pt x="70" y="47"/>
                    </a:lnTo>
                    <a:lnTo>
                      <a:pt x="70" y="19"/>
                    </a:lnTo>
                    <a:lnTo>
                      <a:pt x="86" y="4"/>
                    </a:lnTo>
                    <a:close/>
                  </a:path>
                </a:pathLst>
              </a:custGeom>
              <a:grpFill/>
              <a:ln w="9525">
                <a:solidFill>
                  <a:schemeClr val="bg1"/>
                </a:solidFill>
                <a:round/>
                <a:headEnd/>
                <a:tailEnd/>
              </a:ln>
            </p:spPr>
            <p:txBody>
              <a:bodyPr/>
              <a:lstStyle/>
              <a:p>
                <a:endParaRPr lang="it-IT"/>
              </a:p>
            </p:txBody>
          </p:sp>
          <p:sp>
            <p:nvSpPr>
              <p:cNvPr id="6538" name="Freeform 1863"/>
              <p:cNvSpPr>
                <a:spLocks/>
              </p:cNvSpPr>
              <p:nvPr/>
            </p:nvSpPr>
            <p:spPr bwMode="auto">
              <a:xfrm>
                <a:off x="3341" y="2493"/>
                <a:ext cx="86" cy="80"/>
              </a:xfrm>
              <a:custGeom>
                <a:avLst/>
                <a:gdLst/>
                <a:ahLst/>
                <a:cxnLst>
                  <a:cxn ang="0">
                    <a:pos x="86" y="4"/>
                  </a:cxn>
                  <a:cxn ang="0">
                    <a:pos x="70" y="0"/>
                  </a:cxn>
                  <a:cxn ang="0">
                    <a:pos x="54" y="4"/>
                  </a:cxn>
                  <a:cxn ang="0">
                    <a:pos x="22" y="0"/>
                  </a:cxn>
                  <a:cxn ang="0">
                    <a:pos x="5" y="0"/>
                  </a:cxn>
                  <a:cxn ang="0">
                    <a:pos x="0" y="0"/>
                  </a:cxn>
                  <a:cxn ang="0">
                    <a:pos x="5" y="4"/>
                  </a:cxn>
                  <a:cxn ang="0">
                    <a:pos x="16" y="23"/>
                  </a:cxn>
                  <a:cxn ang="0">
                    <a:pos x="0" y="38"/>
                  </a:cxn>
                  <a:cxn ang="0">
                    <a:pos x="0" y="47"/>
                  </a:cxn>
                  <a:cxn ang="0">
                    <a:pos x="5" y="47"/>
                  </a:cxn>
                  <a:cxn ang="0">
                    <a:pos x="37" y="61"/>
                  </a:cxn>
                  <a:cxn ang="0">
                    <a:pos x="37" y="76"/>
                  </a:cxn>
                  <a:cxn ang="0">
                    <a:pos x="59" y="80"/>
                  </a:cxn>
                  <a:cxn ang="0">
                    <a:pos x="64" y="61"/>
                  </a:cxn>
                  <a:cxn ang="0">
                    <a:pos x="70" y="61"/>
                  </a:cxn>
                  <a:cxn ang="0">
                    <a:pos x="81" y="52"/>
                  </a:cxn>
                  <a:cxn ang="0">
                    <a:pos x="70" y="47"/>
                  </a:cxn>
                  <a:cxn ang="0">
                    <a:pos x="70" y="19"/>
                  </a:cxn>
                  <a:cxn ang="0">
                    <a:pos x="86" y="4"/>
                  </a:cxn>
                </a:cxnLst>
                <a:rect l="0" t="0" r="r" b="b"/>
                <a:pathLst>
                  <a:path w="86" h="80">
                    <a:moveTo>
                      <a:pt x="86" y="4"/>
                    </a:moveTo>
                    <a:lnTo>
                      <a:pt x="70" y="0"/>
                    </a:lnTo>
                    <a:lnTo>
                      <a:pt x="54" y="4"/>
                    </a:lnTo>
                    <a:lnTo>
                      <a:pt x="22" y="0"/>
                    </a:lnTo>
                    <a:lnTo>
                      <a:pt x="5" y="0"/>
                    </a:lnTo>
                    <a:lnTo>
                      <a:pt x="0" y="0"/>
                    </a:lnTo>
                    <a:lnTo>
                      <a:pt x="5" y="4"/>
                    </a:lnTo>
                    <a:lnTo>
                      <a:pt x="16" y="23"/>
                    </a:lnTo>
                    <a:lnTo>
                      <a:pt x="0" y="38"/>
                    </a:lnTo>
                    <a:lnTo>
                      <a:pt x="0" y="47"/>
                    </a:lnTo>
                    <a:lnTo>
                      <a:pt x="5" y="47"/>
                    </a:lnTo>
                    <a:lnTo>
                      <a:pt x="37" y="61"/>
                    </a:lnTo>
                    <a:lnTo>
                      <a:pt x="37" y="76"/>
                    </a:lnTo>
                    <a:lnTo>
                      <a:pt x="59" y="80"/>
                    </a:lnTo>
                    <a:lnTo>
                      <a:pt x="64" y="61"/>
                    </a:lnTo>
                    <a:lnTo>
                      <a:pt x="70" y="61"/>
                    </a:lnTo>
                    <a:lnTo>
                      <a:pt x="81" y="52"/>
                    </a:lnTo>
                    <a:lnTo>
                      <a:pt x="70" y="47"/>
                    </a:lnTo>
                    <a:lnTo>
                      <a:pt x="70" y="19"/>
                    </a:lnTo>
                    <a:lnTo>
                      <a:pt x="86" y="4"/>
                    </a:lnTo>
                    <a:close/>
                  </a:path>
                </a:pathLst>
              </a:custGeom>
              <a:grpFill/>
              <a:ln w="4763" cap="rnd">
                <a:solidFill>
                  <a:schemeClr val="bg1"/>
                </a:solidFill>
                <a:prstDash val="solid"/>
                <a:round/>
                <a:headEnd/>
                <a:tailEnd/>
              </a:ln>
            </p:spPr>
            <p:txBody>
              <a:bodyPr/>
              <a:lstStyle/>
              <a:p>
                <a:endParaRPr lang="it-IT"/>
              </a:p>
            </p:txBody>
          </p:sp>
        </p:grpSp>
        <p:grpSp>
          <p:nvGrpSpPr>
            <p:cNvPr id="4830" name="Group 1867"/>
            <p:cNvGrpSpPr>
              <a:grpSpLocks/>
            </p:cNvGrpSpPr>
            <p:nvPr/>
          </p:nvGrpSpPr>
          <p:grpSpPr bwMode="auto">
            <a:xfrm>
              <a:off x="5311130" y="5341254"/>
              <a:ext cx="144256" cy="120071"/>
              <a:chOff x="3341" y="2493"/>
              <a:chExt cx="86" cy="80"/>
            </a:xfrm>
            <a:solidFill>
              <a:schemeClr val="bg1">
                <a:lumMod val="75000"/>
              </a:schemeClr>
            </a:solidFill>
          </p:grpSpPr>
          <p:sp>
            <p:nvSpPr>
              <p:cNvPr id="6535" name="Freeform 1865"/>
              <p:cNvSpPr>
                <a:spLocks/>
              </p:cNvSpPr>
              <p:nvPr/>
            </p:nvSpPr>
            <p:spPr bwMode="auto">
              <a:xfrm>
                <a:off x="3341" y="2493"/>
                <a:ext cx="86" cy="80"/>
              </a:xfrm>
              <a:custGeom>
                <a:avLst/>
                <a:gdLst/>
                <a:ahLst/>
                <a:cxnLst>
                  <a:cxn ang="0">
                    <a:pos x="86" y="4"/>
                  </a:cxn>
                  <a:cxn ang="0">
                    <a:pos x="70" y="0"/>
                  </a:cxn>
                  <a:cxn ang="0">
                    <a:pos x="54" y="4"/>
                  </a:cxn>
                  <a:cxn ang="0">
                    <a:pos x="22" y="0"/>
                  </a:cxn>
                  <a:cxn ang="0">
                    <a:pos x="5" y="0"/>
                  </a:cxn>
                  <a:cxn ang="0">
                    <a:pos x="0" y="0"/>
                  </a:cxn>
                  <a:cxn ang="0">
                    <a:pos x="5" y="4"/>
                  </a:cxn>
                  <a:cxn ang="0">
                    <a:pos x="16" y="23"/>
                  </a:cxn>
                  <a:cxn ang="0">
                    <a:pos x="0" y="38"/>
                  </a:cxn>
                  <a:cxn ang="0">
                    <a:pos x="0" y="47"/>
                  </a:cxn>
                  <a:cxn ang="0">
                    <a:pos x="5" y="47"/>
                  </a:cxn>
                  <a:cxn ang="0">
                    <a:pos x="37" y="61"/>
                  </a:cxn>
                  <a:cxn ang="0">
                    <a:pos x="37" y="76"/>
                  </a:cxn>
                  <a:cxn ang="0">
                    <a:pos x="59" y="80"/>
                  </a:cxn>
                  <a:cxn ang="0">
                    <a:pos x="64" y="61"/>
                  </a:cxn>
                  <a:cxn ang="0">
                    <a:pos x="70" y="61"/>
                  </a:cxn>
                  <a:cxn ang="0">
                    <a:pos x="81" y="52"/>
                  </a:cxn>
                  <a:cxn ang="0">
                    <a:pos x="70" y="47"/>
                  </a:cxn>
                  <a:cxn ang="0">
                    <a:pos x="70" y="19"/>
                  </a:cxn>
                  <a:cxn ang="0">
                    <a:pos x="86" y="4"/>
                  </a:cxn>
                </a:cxnLst>
                <a:rect l="0" t="0" r="r" b="b"/>
                <a:pathLst>
                  <a:path w="86" h="80">
                    <a:moveTo>
                      <a:pt x="86" y="4"/>
                    </a:moveTo>
                    <a:lnTo>
                      <a:pt x="70" y="0"/>
                    </a:lnTo>
                    <a:lnTo>
                      <a:pt x="54" y="4"/>
                    </a:lnTo>
                    <a:lnTo>
                      <a:pt x="22" y="0"/>
                    </a:lnTo>
                    <a:lnTo>
                      <a:pt x="5" y="0"/>
                    </a:lnTo>
                    <a:lnTo>
                      <a:pt x="0" y="0"/>
                    </a:lnTo>
                    <a:lnTo>
                      <a:pt x="5" y="4"/>
                    </a:lnTo>
                    <a:lnTo>
                      <a:pt x="16" y="23"/>
                    </a:lnTo>
                    <a:lnTo>
                      <a:pt x="0" y="38"/>
                    </a:lnTo>
                    <a:lnTo>
                      <a:pt x="0" y="47"/>
                    </a:lnTo>
                    <a:lnTo>
                      <a:pt x="5" y="47"/>
                    </a:lnTo>
                    <a:lnTo>
                      <a:pt x="37" y="61"/>
                    </a:lnTo>
                    <a:lnTo>
                      <a:pt x="37" y="76"/>
                    </a:lnTo>
                    <a:lnTo>
                      <a:pt x="59" y="80"/>
                    </a:lnTo>
                    <a:lnTo>
                      <a:pt x="64" y="61"/>
                    </a:lnTo>
                    <a:lnTo>
                      <a:pt x="70" y="61"/>
                    </a:lnTo>
                    <a:lnTo>
                      <a:pt x="81" y="52"/>
                    </a:lnTo>
                    <a:lnTo>
                      <a:pt x="70" y="47"/>
                    </a:lnTo>
                    <a:lnTo>
                      <a:pt x="70" y="19"/>
                    </a:lnTo>
                    <a:lnTo>
                      <a:pt x="86" y="4"/>
                    </a:lnTo>
                    <a:close/>
                  </a:path>
                </a:pathLst>
              </a:custGeom>
              <a:grpFill/>
              <a:ln w="9525">
                <a:solidFill>
                  <a:schemeClr val="bg1"/>
                </a:solidFill>
                <a:round/>
                <a:headEnd/>
                <a:tailEnd/>
              </a:ln>
            </p:spPr>
            <p:txBody>
              <a:bodyPr/>
              <a:lstStyle/>
              <a:p>
                <a:endParaRPr lang="it-IT"/>
              </a:p>
            </p:txBody>
          </p:sp>
          <p:sp>
            <p:nvSpPr>
              <p:cNvPr id="6536" name="Freeform 1866"/>
              <p:cNvSpPr>
                <a:spLocks/>
              </p:cNvSpPr>
              <p:nvPr/>
            </p:nvSpPr>
            <p:spPr bwMode="auto">
              <a:xfrm>
                <a:off x="3341" y="2493"/>
                <a:ext cx="86" cy="80"/>
              </a:xfrm>
              <a:custGeom>
                <a:avLst/>
                <a:gdLst/>
                <a:ahLst/>
                <a:cxnLst>
                  <a:cxn ang="0">
                    <a:pos x="86" y="4"/>
                  </a:cxn>
                  <a:cxn ang="0">
                    <a:pos x="70" y="0"/>
                  </a:cxn>
                  <a:cxn ang="0">
                    <a:pos x="54" y="4"/>
                  </a:cxn>
                  <a:cxn ang="0">
                    <a:pos x="22" y="0"/>
                  </a:cxn>
                  <a:cxn ang="0">
                    <a:pos x="5" y="0"/>
                  </a:cxn>
                  <a:cxn ang="0">
                    <a:pos x="0" y="0"/>
                  </a:cxn>
                  <a:cxn ang="0">
                    <a:pos x="5" y="4"/>
                  </a:cxn>
                  <a:cxn ang="0">
                    <a:pos x="16" y="23"/>
                  </a:cxn>
                  <a:cxn ang="0">
                    <a:pos x="0" y="38"/>
                  </a:cxn>
                  <a:cxn ang="0">
                    <a:pos x="0" y="47"/>
                  </a:cxn>
                  <a:cxn ang="0">
                    <a:pos x="5" y="47"/>
                  </a:cxn>
                  <a:cxn ang="0">
                    <a:pos x="37" y="61"/>
                  </a:cxn>
                  <a:cxn ang="0">
                    <a:pos x="37" y="76"/>
                  </a:cxn>
                  <a:cxn ang="0">
                    <a:pos x="59" y="80"/>
                  </a:cxn>
                  <a:cxn ang="0">
                    <a:pos x="64" y="61"/>
                  </a:cxn>
                  <a:cxn ang="0">
                    <a:pos x="70" y="61"/>
                  </a:cxn>
                  <a:cxn ang="0">
                    <a:pos x="81" y="52"/>
                  </a:cxn>
                  <a:cxn ang="0">
                    <a:pos x="70" y="47"/>
                  </a:cxn>
                  <a:cxn ang="0">
                    <a:pos x="70" y="19"/>
                  </a:cxn>
                  <a:cxn ang="0">
                    <a:pos x="86" y="4"/>
                  </a:cxn>
                </a:cxnLst>
                <a:rect l="0" t="0" r="r" b="b"/>
                <a:pathLst>
                  <a:path w="86" h="80">
                    <a:moveTo>
                      <a:pt x="86" y="4"/>
                    </a:moveTo>
                    <a:lnTo>
                      <a:pt x="70" y="0"/>
                    </a:lnTo>
                    <a:lnTo>
                      <a:pt x="54" y="4"/>
                    </a:lnTo>
                    <a:lnTo>
                      <a:pt x="22" y="0"/>
                    </a:lnTo>
                    <a:lnTo>
                      <a:pt x="5" y="0"/>
                    </a:lnTo>
                    <a:lnTo>
                      <a:pt x="0" y="0"/>
                    </a:lnTo>
                    <a:lnTo>
                      <a:pt x="5" y="4"/>
                    </a:lnTo>
                    <a:lnTo>
                      <a:pt x="16" y="23"/>
                    </a:lnTo>
                    <a:lnTo>
                      <a:pt x="0" y="38"/>
                    </a:lnTo>
                    <a:lnTo>
                      <a:pt x="0" y="47"/>
                    </a:lnTo>
                    <a:lnTo>
                      <a:pt x="5" y="47"/>
                    </a:lnTo>
                    <a:lnTo>
                      <a:pt x="37" y="61"/>
                    </a:lnTo>
                    <a:lnTo>
                      <a:pt x="37" y="76"/>
                    </a:lnTo>
                    <a:lnTo>
                      <a:pt x="59" y="80"/>
                    </a:lnTo>
                    <a:lnTo>
                      <a:pt x="64" y="61"/>
                    </a:lnTo>
                    <a:lnTo>
                      <a:pt x="70" y="61"/>
                    </a:lnTo>
                    <a:lnTo>
                      <a:pt x="81" y="52"/>
                    </a:lnTo>
                    <a:lnTo>
                      <a:pt x="70" y="47"/>
                    </a:lnTo>
                    <a:lnTo>
                      <a:pt x="70" y="19"/>
                    </a:lnTo>
                    <a:lnTo>
                      <a:pt x="86" y="4"/>
                    </a:lnTo>
                  </a:path>
                </a:pathLst>
              </a:custGeom>
              <a:grpFill/>
              <a:ln w="4763" cap="rnd">
                <a:solidFill>
                  <a:schemeClr val="bg1"/>
                </a:solidFill>
                <a:prstDash val="solid"/>
                <a:round/>
                <a:headEnd/>
                <a:tailEnd/>
              </a:ln>
            </p:spPr>
            <p:txBody>
              <a:bodyPr/>
              <a:lstStyle/>
              <a:p>
                <a:endParaRPr lang="it-IT"/>
              </a:p>
            </p:txBody>
          </p:sp>
        </p:grpSp>
        <p:grpSp>
          <p:nvGrpSpPr>
            <p:cNvPr id="4831" name="Group 1870"/>
            <p:cNvGrpSpPr>
              <a:grpSpLocks/>
            </p:cNvGrpSpPr>
            <p:nvPr/>
          </p:nvGrpSpPr>
          <p:grpSpPr bwMode="auto">
            <a:xfrm>
              <a:off x="5240680" y="5341254"/>
              <a:ext cx="98966" cy="78045"/>
              <a:chOff x="3299" y="2493"/>
              <a:chExt cx="59" cy="52"/>
            </a:xfrm>
            <a:solidFill>
              <a:schemeClr val="bg1">
                <a:lumMod val="75000"/>
              </a:schemeClr>
            </a:solidFill>
          </p:grpSpPr>
          <p:sp>
            <p:nvSpPr>
              <p:cNvPr id="6533" name="Freeform 1868"/>
              <p:cNvSpPr>
                <a:spLocks/>
              </p:cNvSpPr>
              <p:nvPr/>
            </p:nvSpPr>
            <p:spPr bwMode="auto">
              <a:xfrm>
                <a:off x="3299" y="2493"/>
                <a:ext cx="59" cy="52"/>
              </a:xfrm>
              <a:custGeom>
                <a:avLst/>
                <a:gdLst/>
                <a:ahLst/>
                <a:cxnLst>
                  <a:cxn ang="0">
                    <a:pos x="42" y="0"/>
                  </a:cxn>
                  <a:cxn ang="0">
                    <a:pos x="48" y="4"/>
                  </a:cxn>
                  <a:cxn ang="0">
                    <a:pos x="59" y="23"/>
                  </a:cxn>
                  <a:cxn ang="0">
                    <a:pos x="42" y="38"/>
                  </a:cxn>
                  <a:cxn ang="0">
                    <a:pos x="42" y="47"/>
                  </a:cxn>
                  <a:cxn ang="0">
                    <a:pos x="21" y="47"/>
                  </a:cxn>
                  <a:cxn ang="0">
                    <a:pos x="10" y="47"/>
                  </a:cxn>
                  <a:cxn ang="0">
                    <a:pos x="0" y="52"/>
                  </a:cxn>
                  <a:cxn ang="0">
                    <a:pos x="5" y="33"/>
                  </a:cxn>
                  <a:cxn ang="0">
                    <a:pos x="10" y="28"/>
                  </a:cxn>
                  <a:cxn ang="0">
                    <a:pos x="15" y="19"/>
                  </a:cxn>
                  <a:cxn ang="0">
                    <a:pos x="10" y="19"/>
                  </a:cxn>
                  <a:cxn ang="0">
                    <a:pos x="10" y="4"/>
                  </a:cxn>
                  <a:cxn ang="0">
                    <a:pos x="21" y="4"/>
                  </a:cxn>
                  <a:cxn ang="0">
                    <a:pos x="42" y="0"/>
                  </a:cxn>
                </a:cxnLst>
                <a:rect l="0" t="0" r="r" b="b"/>
                <a:pathLst>
                  <a:path w="59" h="52">
                    <a:moveTo>
                      <a:pt x="42" y="0"/>
                    </a:moveTo>
                    <a:lnTo>
                      <a:pt x="48" y="4"/>
                    </a:lnTo>
                    <a:lnTo>
                      <a:pt x="59" y="23"/>
                    </a:lnTo>
                    <a:lnTo>
                      <a:pt x="42" y="38"/>
                    </a:lnTo>
                    <a:lnTo>
                      <a:pt x="42" y="47"/>
                    </a:lnTo>
                    <a:lnTo>
                      <a:pt x="21" y="47"/>
                    </a:lnTo>
                    <a:lnTo>
                      <a:pt x="10" y="47"/>
                    </a:lnTo>
                    <a:lnTo>
                      <a:pt x="0" y="52"/>
                    </a:lnTo>
                    <a:lnTo>
                      <a:pt x="5" y="33"/>
                    </a:lnTo>
                    <a:lnTo>
                      <a:pt x="10" y="28"/>
                    </a:lnTo>
                    <a:lnTo>
                      <a:pt x="15" y="19"/>
                    </a:lnTo>
                    <a:lnTo>
                      <a:pt x="10" y="19"/>
                    </a:lnTo>
                    <a:lnTo>
                      <a:pt x="10" y="4"/>
                    </a:lnTo>
                    <a:lnTo>
                      <a:pt x="21" y="4"/>
                    </a:lnTo>
                    <a:lnTo>
                      <a:pt x="42" y="0"/>
                    </a:lnTo>
                    <a:close/>
                  </a:path>
                </a:pathLst>
              </a:custGeom>
              <a:grpFill/>
              <a:ln w="9525">
                <a:solidFill>
                  <a:schemeClr val="bg1"/>
                </a:solidFill>
                <a:round/>
                <a:headEnd/>
                <a:tailEnd/>
              </a:ln>
            </p:spPr>
            <p:txBody>
              <a:bodyPr/>
              <a:lstStyle/>
              <a:p>
                <a:endParaRPr lang="it-IT"/>
              </a:p>
            </p:txBody>
          </p:sp>
          <p:sp>
            <p:nvSpPr>
              <p:cNvPr id="6534" name="Freeform 1869"/>
              <p:cNvSpPr>
                <a:spLocks/>
              </p:cNvSpPr>
              <p:nvPr/>
            </p:nvSpPr>
            <p:spPr bwMode="auto">
              <a:xfrm>
                <a:off x="3299" y="2493"/>
                <a:ext cx="59" cy="52"/>
              </a:xfrm>
              <a:custGeom>
                <a:avLst/>
                <a:gdLst/>
                <a:ahLst/>
                <a:cxnLst>
                  <a:cxn ang="0">
                    <a:pos x="42" y="0"/>
                  </a:cxn>
                  <a:cxn ang="0">
                    <a:pos x="48" y="4"/>
                  </a:cxn>
                  <a:cxn ang="0">
                    <a:pos x="59" y="23"/>
                  </a:cxn>
                  <a:cxn ang="0">
                    <a:pos x="42" y="38"/>
                  </a:cxn>
                  <a:cxn ang="0">
                    <a:pos x="42" y="47"/>
                  </a:cxn>
                  <a:cxn ang="0">
                    <a:pos x="21" y="47"/>
                  </a:cxn>
                  <a:cxn ang="0">
                    <a:pos x="10" y="47"/>
                  </a:cxn>
                  <a:cxn ang="0">
                    <a:pos x="0" y="52"/>
                  </a:cxn>
                  <a:cxn ang="0">
                    <a:pos x="5" y="33"/>
                  </a:cxn>
                  <a:cxn ang="0">
                    <a:pos x="10" y="28"/>
                  </a:cxn>
                  <a:cxn ang="0">
                    <a:pos x="15" y="19"/>
                  </a:cxn>
                  <a:cxn ang="0">
                    <a:pos x="10" y="19"/>
                  </a:cxn>
                  <a:cxn ang="0">
                    <a:pos x="10" y="4"/>
                  </a:cxn>
                  <a:cxn ang="0">
                    <a:pos x="21" y="4"/>
                  </a:cxn>
                  <a:cxn ang="0">
                    <a:pos x="42" y="0"/>
                  </a:cxn>
                </a:cxnLst>
                <a:rect l="0" t="0" r="r" b="b"/>
                <a:pathLst>
                  <a:path w="59" h="52">
                    <a:moveTo>
                      <a:pt x="42" y="0"/>
                    </a:moveTo>
                    <a:lnTo>
                      <a:pt x="48" y="4"/>
                    </a:lnTo>
                    <a:lnTo>
                      <a:pt x="59" y="23"/>
                    </a:lnTo>
                    <a:lnTo>
                      <a:pt x="42" y="38"/>
                    </a:lnTo>
                    <a:lnTo>
                      <a:pt x="42" y="47"/>
                    </a:lnTo>
                    <a:lnTo>
                      <a:pt x="21" y="47"/>
                    </a:lnTo>
                    <a:lnTo>
                      <a:pt x="10" y="47"/>
                    </a:lnTo>
                    <a:lnTo>
                      <a:pt x="0" y="52"/>
                    </a:lnTo>
                    <a:lnTo>
                      <a:pt x="5" y="33"/>
                    </a:lnTo>
                    <a:lnTo>
                      <a:pt x="10" y="28"/>
                    </a:lnTo>
                    <a:lnTo>
                      <a:pt x="15" y="19"/>
                    </a:lnTo>
                    <a:lnTo>
                      <a:pt x="10" y="19"/>
                    </a:lnTo>
                    <a:lnTo>
                      <a:pt x="10" y="4"/>
                    </a:lnTo>
                    <a:lnTo>
                      <a:pt x="21" y="4"/>
                    </a:lnTo>
                    <a:lnTo>
                      <a:pt x="42" y="0"/>
                    </a:lnTo>
                    <a:close/>
                  </a:path>
                </a:pathLst>
              </a:custGeom>
              <a:grpFill/>
              <a:ln w="4763" cap="rnd">
                <a:solidFill>
                  <a:schemeClr val="bg1"/>
                </a:solidFill>
                <a:prstDash val="solid"/>
                <a:round/>
                <a:headEnd/>
                <a:tailEnd/>
              </a:ln>
            </p:spPr>
            <p:txBody>
              <a:bodyPr/>
              <a:lstStyle/>
              <a:p>
                <a:endParaRPr lang="it-IT"/>
              </a:p>
            </p:txBody>
          </p:sp>
        </p:grpSp>
        <p:grpSp>
          <p:nvGrpSpPr>
            <p:cNvPr id="4832" name="Group 1873"/>
            <p:cNvGrpSpPr>
              <a:grpSpLocks/>
            </p:cNvGrpSpPr>
            <p:nvPr/>
          </p:nvGrpSpPr>
          <p:grpSpPr bwMode="auto">
            <a:xfrm>
              <a:off x="5240680" y="5341254"/>
              <a:ext cx="98966" cy="78045"/>
              <a:chOff x="3299" y="2493"/>
              <a:chExt cx="59" cy="52"/>
            </a:xfrm>
            <a:solidFill>
              <a:schemeClr val="bg1">
                <a:lumMod val="75000"/>
              </a:schemeClr>
            </a:solidFill>
          </p:grpSpPr>
          <p:sp>
            <p:nvSpPr>
              <p:cNvPr id="6531" name="Freeform 1871"/>
              <p:cNvSpPr>
                <a:spLocks/>
              </p:cNvSpPr>
              <p:nvPr/>
            </p:nvSpPr>
            <p:spPr bwMode="auto">
              <a:xfrm>
                <a:off x="3299" y="2493"/>
                <a:ext cx="59" cy="52"/>
              </a:xfrm>
              <a:custGeom>
                <a:avLst/>
                <a:gdLst/>
                <a:ahLst/>
                <a:cxnLst>
                  <a:cxn ang="0">
                    <a:pos x="42" y="0"/>
                  </a:cxn>
                  <a:cxn ang="0">
                    <a:pos x="48" y="4"/>
                  </a:cxn>
                  <a:cxn ang="0">
                    <a:pos x="59" y="23"/>
                  </a:cxn>
                  <a:cxn ang="0">
                    <a:pos x="42" y="38"/>
                  </a:cxn>
                  <a:cxn ang="0">
                    <a:pos x="42" y="47"/>
                  </a:cxn>
                  <a:cxn ang="0">
                    <a:pos x="21" y="47"/>
                  </a:cxn>
                  <a:cxn ang="0">
                    <a:pos x="10" y="47"/>
                  </a:cxn>
                  <a:cxn ang="0">
                    <a:pos x="0" y="52"/>
                  </a:cxn>
                  <a:cxn ang="0">
                    <a:pos x="5" y="33"/>
                  </a:cxn>
                  <a:cxn ang="0">
                    <a:pos x="10" y="28"/>
                  </a:cxn>
                  <a:cxn ang="0">
                    <a:pos x="15" y="19"/>
                  </a:cxn>
                  <a:cxn ang="0">
                    <a:pos x="10" y="19"/>
                  </a:cxn>
                  <a:cxn ang="0">
                    <a:pos x="10" y="4"/>
                  </a:cxn>
                  <a:cxn ang="0">
                    <a:pos x="21" y="4"/>
                  </a:cxn>
                  <a:cxn ang="0">
                    <a:pos x="42" y="0"/>
                  </a:cxn>
                </a:cxnLst>
                <a:rect l="0" t="0" r="r" b="b"/>
                <a:pathLst>
                  <a:path w="59" h="52">
                    <a:moveTo>
                      <a:pt x="42" y="0"/>
                    </a:moveTo>
                    <a:lnTo>
                      <a:pt x="48" y="4"/>
                    </a:lnTo>
                    <a:lnTo>
                      <a:pt x="59" y="23"/>
                    </a:lnTo>
                    <a:lnTo>
                      <a:pt x="42" y="38"/>
                    </a:lnTo>
                    <a:lnTo>
                      <a:pt x="42" y="47"/>
                    </a:lnTo>
                    <a:lnTo>
                      <a:pt x="21" y="47"/>
                    </a:lnTo>
                    <a:lnTo>
                      <a:pt x="10" y="47"/>
                    </a:lnTo>
                    <a:lnTo>
                      <a:pt x="0" y="52"/>
                    </a:lnTo>
                    <a:lnTo>
                      <a:pt x="5" y="33"/>
                    </a:lnTo>
                    <a:lnTo>
                      <a:pt x="10" y="28"/>
                    </a:lnTo>
                    <a:lnTo>
                      <a:pt x="15" y="19"/>
                    </a:lnTo>
                    <a:lnTo>
                      <a:pt x="10" y="19"/>
                    </a:lnTo>
                    <a:lnTo>
                      <a:pt x="10" y="4"/>
                    </a:lnTo>
                    <a:lnTo>
                      <a:pt x="21" y="4"/>
                    </a:lnTo>
                    <a:lnTo>
                      <a:pt x="42" y="0"/>
                    </a:lnTo>
                    <a:close/>
                  </a:path>
                </a:pathLst>
              </a:custGeom>
              <a:grpFill/>
              <a:ln w="9525">
                <a:solidFill>
                  <a:schemeClr val="bg1"/>
                </a:solidFill>
                <a:round/>
                <a:headEnd/>
                <a:tailEnd/>
              </a:ln>
            </p:spPr>
            <p:txBody>
              <a:bodyPr/>
              <a:lstStyle/>
              <a:p>
                <a:endParaRPr lang="it-IT"/>
              </a:p>
            </p:txBody>
          </p:sp>
          <p:sp>
            <p:nvSpPr>
              <p:cNvPr id="6532" name="Freeform 1872"/>
              <p:cNvSpPr>
                <a:spLocks/>
              </p:cNvSpPr>
              <p:nvPr/>
            </p:nvSpPr>
            <p:spPr bwMode="auto">
              <a:xfrm>
                <a:off x="3299" y="2493"/>
                <a:ext cx="59" cy="52"/>
              </a:xfrm>
              <a:custGeom>
                <a:avLst/>
                <a:gdLst/>
                <a:ahLst/>
                <a:cxnLst>
                  <a:cxn ang="0">
                    <a:pos x="42" y="0"/>
                  </a:cxn>
                  <a:cxn ang="0">
                    <a:pos x="48" y="4"/>
                  </a:cxn>
                  <a:cxn ang="0">
                    <a:pos x="59" y="23"/>
                  </a:cxn>
                  <a:cxn ang="0">
                    <a:pos x="42" y="38"/>
                  </a:cxn>
                  <a:cxn ang="0">
                    <a:pos x="42" y="47"/>
                  </a:cxn>
                  <a:cxn ang="0">
                    <a:pos x="21" y="47"/>
                  </a:cxn>
                  <a:cxn ang="0">
                    <a:pos x="10" y="47"/>
                  </a:cxn>
                  <a:cxn ang="0">
                    <a:pos x="0" y="52"/>
                  </a:cxn>
                  <a:cxn ang="0">
                    <a:pos x="5" y="33"/>
                  </a:cxn>
                  <a:cxn ang="0">
                    <a:pos x="10" y="28"/>
                  </a:cxn>
                  <a:cxn ang="0">
                    <a:pos x="15" y="19"/>
                  </a:cxn>
                  <a:cxn ang="0">
                    <a:pos x="10" y="19"/>
                  </a:cxn>
                  <a:cxn ang="0">
                    <a:pos x="10" y="4"/>
                  </a:cxn>
                  <a:cxn ang="0">
                    <a:pos x="21" y="4"/>
                  </a:cxn>
                  <a:cxn ang="0">
                    <a:pos x="42" y="0"/>
                  </a:cxn>
                </a:cxnLst>
                <a:rect l="0" t="0" r="r" b="b"/>
                <a:pathLst>
                  <a:path w="59" h="52">
                    <a:moveTo>
                      <a:pt x="42" y="0"/>
                    </a:moveTo>
                    <a:lnTo>
                      <a:pt x="48" y="4"/>
                    </a:lnTo>
                    <a:lnTo>
                      <a:pt x="59" y="23"/>
                    </a:lnTo>
                    <a:lnTo>
                      <a:pt x="42" y="38"/>
                    </a:lnTo>
                    <a:lnTo>
                      <a:pt x="42" y="47"/>
                    </a:lnTo>
                    <a:lnTo>
                      <a:pt x="21" y="47"/>
                    </a:lnTo>
                    <a:lnTo>
                      <a:pt x="10" y="47"/>
                    </a:lnTo>
                    <a:lnTo>
                      <a:pt x="0" y="52"/>
                    </a:lnTo>
                    <a:lnTo>
                      <a:pt x="5" y="33"/>
                    </a:lnTo>
                    <a:lnTo>
                      <a:pt x="10" y="28"/>
                    </a:lnTo>
                    <a:lnTo>
                      <a:pt x="15" y="19"/>
                    </a:lnTo>
                    <a:lnTo>
                      <a:pt x="10" y="19"/>
                    </a:lnTo>
                    <a:lnTo>
                      <a:pt x="10" y="4"/>
                    </a:lnTo>
                    <a:lnTo>
                      <a:pt x="21" y="4"/>
                    </a:lnTo>
                    <a:lnTo>
                      <a:pt x="42" y="0"/>
                    </a:lnTo>
                  </a:path>
                </a:pathLst>
              </a:custGeom>
              <a:grpFill/>
              <a:ln w="4763" cap="rnd">
                <a:solidFill>
                  <a:schemeClr val="bg1"/>
                </a:solidFill>
                <a:prstDash val="solid"/>
                <a:round/>
                <a:headEnd/>
                <a:tailEnd/>
              </a:ln>
            </p:spPr>
            <p:txBody>
              <a:bodyPr/>
              <a:lstStyle/>
              <a:p>
                <a:endParaRPr lang="it-IT"/>
              </a:p>
            </p:txBody>
          </p:sp>
        </p:grpSp>
        <p:grpSp>
          <p:nvGrpSpPr>
            <p:cNvPr id="4833" name="Group 1876"/>
            <p:cNvGrpSpPr>
              <a:grpSpLocks/>
            </p:cNvGrpSpPr>
            <p:nvPr/>
          </p:nvGrpSpPr>
          <p:grpSpPr bwMode="auto">
            <a:xfrm>
              <a:off x="5240680" y="5410293"/>
              <a:ext cx="177804" cy="141082"/>
              <a:chOff x="3299" y="2539"/>
              <a:chExt cx="106" cy="94"/>
            </a:xfrm>
            <a:solidFill>
              <a:schemeClr val="bg1">
                <a:lumMod val="75000"/>
              </a:schemeClr>
            </a:solidFill>
          </p:grpSpPr>
          <p:sp>
            <p:nvSpPr>
              <p:cNvPr id="6529" name="Freeform 1874"/>
              <p:cNvSpPr>
                <a:spLocks/>
              </p:cNvSpPr>
              <p:nvPr/>
            </p:nvSpPr>
            <p:spPr bwMode="auto">
              <a:xfrm>
                <a:off x="3299" y="2539"/>
                <a:ext cx="106" cy="94"/>
              </a:xfrm>
              <a:custGeom>
                <a:avLst/>
                <a:gdLst/>
                <a:ahLst/>
                <a:cxnLst>
                  <a:cxn ang="0">
                    <a:pos x="37" y="81"/>
                  </a:cxn>
                  <a:cxn ang="0">
                    <a:pos x="15" y="66"/>
                  </a:cxn>
                  <a:cxn ang="0">
                    <a:pos x="10" y="66"/>
                  </a:cxn>
                  <a:cxn ang="0">
                    <a:pos x="0" y="52"/>
                  </a:cxn>
                  <a:cxn ang="0">
                    <a:pos x="0" y="33"/>
                  </a:cxn>
                  <a:cxn ang="0">
                    <a:pos x="10" y="20"/>
                  </a:cxn>
                  <a:cxn ang="0">
                    <a:pos x="10" y="14"/>
                  </a:cxn>
                  <a:cxn ang="0">
                    <a:pos x="10" y="9"/>
                  </a:cxn>
                  <a:cxn ang="0">
                    <a:pos x="10" y="0"/>
                  </a:cxn>
                  <a:cxn ang="0">
                    <a:pos x="21" y="0"/>
                  </a:cxn>
                  <a:cxn ang="0">
                    <a:pos x="42" y="0"/>
                  </a:cxn>
                  <a:cxn ang="0">
                    <a:pos x="48" y="0"/>
                  </a:cxn>
                  <a:cxn ang="0">
                    <a:pos x="80" y="14"/>
                  </a:cxn>
                  <a:cxn ang="0">
                    <a:pos x="80" y="29"/>
                  </a:cxn>
                  <a:cxn ang="0">
                    <a:pos x="102" y="33"/>
                  </a:cxn>
                  <a:cxn ang="0">
                    <a:pos x="96" y="43"/>
                  </a:cxn>
                  <a:cxn ang="0">
                    <a:pos x="102" y="57"/>
                  </a:cxn>
                  <a:cxn ang="0">
                    <a:pos x="102" y="71"/>
                  </a:cxn>
                  <a:cxn ang="0">
                    <a:pos x="102" y="81"/>
                  </a:cxn>
                  <a:cxn ang="0">
                    <a:pos x="106" y="85"/>
                  </a:cxn>
                  <a:cxn ang="0">
                    <a:pos x="96" y="94"/>
                  </a:cxn>
                  <a:cxn ang="0">
                    <a:pos x="69" y="94"/>
                  </a:cxn>
                  <a:cxn ang="0">
                    <a:pos x="58" y="94"/>
                  </a:cxn>
                  <a:cxn ang="0">
                    <a:pos x="48" y="81"/>
                  </a:cxn>
                  <a:cxn ang="0">
                    <a:pos x="42" y="81"/>
                  </a:cxn>
                  <a:cxn ang="0">
                    <a:pos x="37" y="81"/>
                  </a:cxn>
                </a:cxnLst>
                <a:rect l="0" t="0" r="r" b="b"/>
                <a:pathLst>
                  <a:path w="106" h="94">
                    <a:moveTo>
                      <a:pt x="37" y="81"/>
                    </a:moveTo>
                    <a:lnTo>
                      <a:pt x="15" y="66"/>
                    </a:lnTo>
                    <a:lnTo>
                      <a:pt x="10" y="66"/>
                    </a:lnTo>
                    <a:lnTo>
                      <a:pt x="0" y="52"/>
                    </a:lnTo>
                    <a:lnTo>
                      <a:pt x="0" y="33"/>
                    </a:lnTo>
                    <a:lnTo>
                      <a:pt x="10" y="20"/>
                    </a:lnTo>
                    <a:lnTo>
                      <a:pt x="10" y="14"/>
                    </a:lnTo>
                    <a:lnTo>
                      <a:pt x="10" y="9"/>
                    </a:lnTo>
                    <a:lnTo>
                      <a:pt x="10" y="0"/>
                    </a:lnTo>
                    <a:lnTo>
                      <a:pt x="21" y="0"/>
                    </a:lnTo>
                    <a:lnTo>
                      <a:pt x="42" y="0"/>
                    </a:lnTo>
                    <a:lnTo>
                      <a:pt x="48" y="0"/>
                    </a:lnTo>
                    <a:lnTo>
                      <a:pt x="80" y="14"/>
                    </a:lnTo>
                    <a:lnTo>
                      <a:pt x="80" y="29"/>
                    </a:lnTo>
                    <a:lnTo>
                      <a:pt x="102" y="33"/>
                    </a:lnTo>
                    <a:lnTo>
                      <a:pt x="96" y="43"/>
                    </a:lnTo>
                    <a:lnTo>
                      <a:pt x="102" y="57"/>
                    </a:lnTo>
                    <a:lnTo>
                      <a:pt x="102" y="71"/>
                    </a:lnTo>
                    <a:lnTo>
                      <a:pt x="102" y="81"/>
                    </a:lnTo>
                    <a:lnTo>
                      <a:pt x="106" y="85"/>
                    </a:lnTo>
                    <a:lnTo>
                      <a:pt x="96" y="94"/>
                    </a:lnTo>
                    <a:lnTo>
                      <a:pt x="69" y="94"/>
                    </a:lnTo>
                    <a:lnTo>
                      <a:pt x="58" y="94"/>
                    </a:lnTo>
                    <a:lnTo>
                      <a:pt x="48" y="81"/>
                    </a:lnTo>
                    <a:lnTo>
                      <a:pt x="42" y="81"/>
                    </a:lnTo>
                    <a:lnTo>
                      <a:pt x="37" y="81"/>
                    </a:lnTo>
                    <a:close/>
                  </a:path>
                </a:pathLst>
              </a:custGeom>
              <a:grpFill/>
              <a:ln w="9525">
                <a:solidFill>
                  <a:schemeClr val="bg1"/>
                </a:solidFill>
                <a:round/>
                <a:headEnd/>
                <a:tailEnd/>
              </a:ln>
            </p:spPr>
            <p:txBody>
              <a:bodyPr/>
              <a:lstStyle/>
              <a:p>
                <a:endParaRPr lang="it-IT"/>
              </a:p>
            </p:txBody>
          </p:sp>
          <p:sp>
            <p:nvSpPr>
              <p:cNvPr id="6530" name="Freeform 1875"/>
              <p:cNvSpPr>
                <a:spLocks/>
              </p:cNvSpPr>
              <p:nvPr/>
            </p:nvSpPr>
            <p:spPr bwMode="auto">
              <a:xfrm>
                <a:off x="3299" y="2539"/>
                <a:ext cx="106" cy="94"/>
              </a:xfrm>
              <a:custGeom>
                <a:avLst/>
                <a:gdLst/>
                <a:ahLst/>
                <a:cxnLst>
                  <a:cxn ang="0">
                    <a:pos x="37" y="81"/>
                  </a:cxn>
                  <a:cxn ang="0">
                    <a:pos x="15" y="66"/>
                  </a:cxn>
                  <a:cxn ang="0">
                    <a:pos x="10" y="66"/>
                  </a:cxn>
                  <a:cxn ang="0">
                    <a:pos x="0" y="52"/>
                  </a:cxn>
                  <a:cxn ang="0">
                    <a:pos x="0" y="33"/>
                  </a:cxn>
                  <a:cxn ang="0">
                    <a:pos x="10" y="20"/>
                  </a:cxn>
                  <a:cxn ang="0">
                    <a:pos x="10" y="14"/>
                  </a:cxn>
                  <a:cxn ang="0">
                    <a:pos x="10" y="9"/>
                  </a:cxn>
                  <a:cxn ang="0">
                    <a:pos x="10" y="0"/>
                  </a:cxn>
                  <a:cxn ang="0">
                    <a:pos x="21" y="0"/>
                  </a:cxn>
                  <a:cxn ang="0">
                    <a:pos x="42" y="0"/>
                  </a:cxn>
                  <a:cxn ang="0">
                    <a:pos x="48" y="0"/>
                  </a:cxn>
                  <a:cxn ang="0">
                    <a:pos x="80" y="14"/>
                  </a:cxn>
                  <a:cxn ang="0">
                    <a:pos x="80" y="29"/>
                  </a:cxn>
                  <a:cxn ang="0">
                    <a:pos x="102" y="33"/>
                  </a:cxn>
                  <a:cxn ang="0">
                    <a:pos x="96" y="43"/>
                  </a:cxn>
                  <a:cxn ang="0">
                    <a:pos x="102" y="57"/>
                  </a:cxn>
                  <a:cxn ang="0">
                    <a:pos x="102" y="71"/>
                  </a:cxn>
                  <a:cxn ang="0">
                    <a:pos x="102" y="81"/>
                  </a:cxn>
                  <a:cxn ang="0">
                    <a:pos x="106" y="85"/>
                  </a:cxn>
                  <a:cxn ang="0">
                    <a:pos x="96" y="94"/>
                  </a:cxn>
                  <a:cxn ang="0">
                    <a:pos x="69" y="94"/>
                  </a:cxn>
                  <a:cxn ang="0">
                    <a:pos x="58" y="94"/>
                  </a:cxn>
                  <a:cxn ang="0">
                    <a:pos x="48" y="81"/>
                  </a:cxn>
                  <a:cxn ang="0">
                    <a:pos x="42" y="81"/>
                  </a:cxn>
                  <a:cxn ang="0">
                    <a:pos x="37" y="81"/>
                  </a:cxn>
                </a:cxnLst>
                <a:rect l="0" t="0" r="r" b="b"/>
                <a:pathLst>
                  <a:path w="106" h="94">
                    <a:moveTo>
                      <a:pt x="37" y="81"/>
                    </a:moveTo>
                    <a:lnTo>
                      <a:pt x="15" y="66"/>
                    </a:lnTo>
                    <a:lnTo>
                      <a:pt x="10" y="66"/>
                    </a:lnTo>
                    <a:lnTo>
                      <a:pt x="0" y="52"/>
                    </a:lnTo>
                    <a:lnTo>
                      <a:pt x="0" y="33"/>
                    </a:lnTo>
                    <a:lnTo>
                      <a:pt x="10" y="20"/>
                    </a:lnTo>
                    <a:lnTo>
                      <a:pt x="10" y="14"/>
                    </a:lnTo>
                    <a:lnTo>
                      <a:pt x="10" y="9"/>
                    </a:lnTo>
                    <a:lnTo>
                      <a:pt x="10" y="0"/>
                    </a:lnTo>
                    <a:lnTo>
                      <a:pt x="21" y="0"/>
                    </a:lnTo>
                    <a:lnTo>
                      <a:pt x="42" y="0"/>
                    </a:lnTo>
                    <a:lnTo>
                      <a:pt x="48" y="0"/>
                    </a:lnTo>
                    <a:lnTo>
                      <a:pt x="80" y="14"/>
                    </a:lnTo>
                    <a:lnTo>
                      <a:pt x="80" y="29"/>
                    </a:lnTo>
                    <a:lnTo>
                      <a:pt x="102" y="33"/>
                    </a:lnTo>
                    <a:lnTo>
                      <a:pt x="96" y="43"/>
                    </a:lnTo>
                    <a:lnTo>
                      <a:pt x="102" y="57"/>
                    </a:lnTo>
                    <a:lnTo>
                      <a:pt x="102" y="71"/>
                    </a:lnTo>
                    <a:lnTo>
                      <a:pt x="102" y="81"/>
                    </a:lnTo>
                    <a:lnTo>
                      <a:pt x="106" y="85"/>
                    </a:lnTo>
                    <a:lnTo>
                      <a:pt x="96" y="94"/>
                    </a:lnTo>
                    <a:lnTo>
                      <a:pt x="69" y="94"/>
                    </a:lnTo>
                    <a:lnTo>
                      <a:pt x="58" y="94"/>
                    </a:lnTo>
                    <a:lnTo>
                      <a:pt x="48" y="81"/>
                    </a:lnTo>
                    <a:lnTo>
                      <a:pt x="42" y="81"/>
                    </a:lnTo>
                    <a:lnTo>
                      <a:pt x="37" y="81"/>
                    </a:lnTo>
                    <a:close/>
                  </a:path>
                </a:pathLst>
              </a:custGeom>
              <a:grpFill/>
              <a:ln w="4763" cap="rnd">
                <a:solidFill>
                  <a:schemeClr val="bg1"/>
                </a:solidFill>
                <a:prstDash val="solid"/>
                <a:round/>
                <a:headEnd/>
                <a:tailEnd/>
              </a:ln>
            </p:spPr>
            <p:txBody>
              <a:bodyPr/>
              <a:lstStyle/>
              <a:p>
                <a:endParaRPr lang="it-IT"/>
              </a:p>
            </p:txBody>
          </p:sp>
        </p:grpSp>
        <p:grpSp>
          <p:nvGrpSpPr>
            <p:cNvPr id="4834" name="Group 1879"/>
            <p:cNvGrpSpPr>
              <a:grpSpLocks/>
            </p:cNvGrpSpPr>
            <p:nvPr/>
          </p:nvGrpSpPr>
          <p:grpSpPr bwMode="auto">
            <a:xfrm>
              <a:off x="5240680" y="5410293"/>
              <a:ext cx="177804" cy="141082"/>
              <a:chOff x="3299" y="2539"/>
              <a:chExt cx="106" cy="94"/>
            </a:xfrm>
            <a:solidFill>
              <a:schemeClr val="bg1">
                <a:lumMod val="75000"/>
              </a:schemeClr>
            </a:solidFill>
          </p:grpSpPr>
          <p:sp>
            <p:nvSpPr>
              <p:cNvPr id="6527" name="Freeform 1877"/>
              <p:cNvSpPr>
                <a:spLocks/>
              </p:cNvSpPr>
              <p:nvPr/>
            </p:nvSpPr>
            <p:spPr bwMode="auto">
              <a:xfrm>
                <a:off x="3299" y="2539"/>
                <a:ext cx="106" cy="94"/>
              </a:xfrm>
              <a:custGeom>
                <a:avLst/>
                <a:gdLst/>
                <a:ahLst/>
                <a:cxnLst>
                  <a:cxn ang="0">
                    <a:pos x="37" y="81"/>
                  </a:cxn>
                  <a:cxn ang="0">
                    <a:pos x="15" y="66"/>
                  </a:cxn>
                  <a:cxn ang="0">
                    <a:pos x="10" y="66"/>
                  </a:cxn>
                  <a:cxn ang="0">
                    <a:pos x="0" y="52"/>
                  </a:cxn>
                  <a:cxn ang="0">
                    <a:pos x="0" y="33"/>
                  </a:cxn>
                  <a:cxn ang="0">
                    <a:pos x="10" y="20"/>
                  </a:cxn>
                  <a:cxn ang="0">
                    <a:pos x="10" y="14"/>
                  </a:cxn>
                  <a:cxn ang="0">
                    <a:pos x="10" y="9"/>
                  </a:cxn>
                  <a:cxn ang="0">
                    <a:pos x="10" y="0"/>
                  </a:cxn>
                  <a:cxn ang="0">
                    <a:pos x="21" y="0"/>
                  </a:cxn>
                  <a:cxn ang="0">
                    <a:pos x="42" y="0"/>
                  </a:cxn>
                  <a:cxn ang="0">
                    <a:pos x="48" y="0"/>
                  </a:cxn>
                  <a:cxn ang="0">
                    <a:pos x="80" y="14"/>
                  </a:cxn>
                  <a:cxn ang="0">
                    <a:pos x="80" y="29"/>
                  </a:cxn>
                  <a:cxn ang="0">
                    <a:pos x="102" y="33"/>
                  </a:cxn>
                  <a:cxn ang="0">
                    <a:pos x="96" y="43"/>
                  </a:cxn>
                  <a:cxn ang="0">
                    <a:pos x="102" y="57"/>
                  </a:cxn>
                  <a:cxn ang="0">
                    <a:pos x="102" y="71"/>
                  </a:cxn>
                  <a:cxn ang="0">
                    <a:pos x="102" y="81"/>
                  </a:cxn>
                  <a:cxn ang="0">
                    <a:pos x="106" y="85"/>
                  </a:cxn>
                  <a:cxn ang="0">
                    <a:pos x="96" y="94"/>
                  </a:cxn>
                  <a:cxn ang="0">
                    <a:pos x="69" y="94"/>
                  </a:cxn>
                  <a:cxn ang="0">
                    <a:pos x="58" y="94"/>
                  </a:cxn>
                  <a:cxn ang="0">
                    <a:pos x="48" y="81"/>
                  </a:cxn>
                  <a:cxn ang="0">
                    <a:pos x="42" y="81"/>
                  </a:cxn>
                  <a:cxn ang="0">
                    <a:pos x="37" y="81"/>
                  </a:cxn>
                </a:cxnLst>
                <a:rect l="0" t="0" r="r" b="b"/>
                <a:pathLst>
                  <a:path w="106" h="94">
                    <a:moveTo>
                      <a:pt x="37" y="81"/>
                    </a:moveTo>
                    <a:lnTo>
                      <a:pt x="15" y="66"/>
                    </a:lnTo>
                    <a:lnTo>
                      <a:pt x="10" y="66"/>
                    </a:lnTo>
                    <a:lnTo>
                      <a:pt x="0" y="52"/>
                    </a:lnTo>
                    <a:lnTo>
                      <a:pt x="0" y="33"/>
                    </a:lnTo>
                    <a:lnTo>
                      <a:pt x="10" y="20"/>
                    </a:lnTo>
                    <a:lnTo>
                      <a:pt x="10" y="14"/>
                    </a:lnTo>
                    <a:lnTo>
                      <a:pt x="10" y="9"/>
                    </a:lnTo>
                    <a:lnTo>
                      <a:pt x="10" y="0"/>
                    </a:lnTo>
                    <a:lnTo>
                      <a:pt x="21" y="0"/>
                    </a:lnTo>
                    <a:lnTo>
                      <a:pt x="42" y="0"/>
                    </a:lnTo>
                    <a:lnTo>
                      <a:pt x="48" y="0"/>
                    </a:lnTo>
                    <a:lnTo>
                      <a:pt x="80" y="14"/>
                    </a:lnTo>
                    <a:lnTo>
                      <a:pt x="80" y="29"/>
                    </a:lnTo>
                    <a:lnTo>
                      <a:pt x="102" y="33"/>
                    </a:lnTo>
                    <a:lnTo>
                      <a:pt x="96" y="43"/>
                    </a:lnTo>
                    <a:lnTo>
                      <a:pt x="102" y="57"/>
                    </a:lnTo>
                    <a:lnTo>
                      <a:pt x="102" y="71"/>
                    </a:lnTo>
                    <a:lnTo>
                      <a:pt x="102" y="81"/>
                    </a:lnTo>
                    <a:lnTo>
                      <a:pt x="106" y="85"/>
                    </a:lnTo>
                    <a:lnTo>
                      <a:pt x="96" y="94"/>
                    </a:lnTo>
                    <a:lnTo>
                      <a:pt x="69" y="94"/>
                    </a:lnTo>
                    <a:lnTo>
                      <a:pt x="58" y="94"/>
                    </a:lnTo>
                    <a:lnTo>
                      <a:pt x="48" y="81"/>
                    </a:lnTo>
                    <a:lnTo>
                      <a:pt x="42" y="81"/>
                    </a:lnTo>
                    <a:lnTo>
                      <a:pt x="37" y="81"/>
                    </a:lnTo>
                    <a:close/>
                  </a:path>
                </a:pathLst>
              </a:custGeom>
              <a:grpFill/>
              <a:ln w="9525">
                <a:solidFill>
                  <a:schemeClr val="bg1"/>
                </a:solidFill>
                <a:round/>
                <a:headEnd/>
                <a:tailEnd/>
              </a:ln>
            </p:spPr>
            <p:txBody>
              <a:bodyPr/>
              <a:lstStyle/>
              <a:p>
                <a:endParaRPr lang="it-IT"/>
              </a:p>
            </p:txBody>
          </p:sp>
          <p:sp>
            <p:nvSpPr>
              <p:cNvPr id="6528" name="Freeform 1878"/>
              <p:cNvSpPr>
                <a:spLocks/>
              </p:cNvSpPr>
              <p:nvPr/>
            </p:nvSpPr>
            <p:spPr bwMode="auto">
              <a:xfrm>
                <a:off x="3299" y="2539"/>
                <a:ext cx="106" cy="94"/>
              </a:xfrm>
              <a:custGeom>
                <a:avLst/>
                <a:gdLst/>
                <a:ahLst/>
                <a:cxnLst>
                  <a:cxn ang="0">
                    <a:pos x="37" y="81"/>
                  </a:cxn>
                  <a:cxn ang="0">
                    <a:pos x="15" y="66"/>
                  </a:cxn>
                  <a:cxn ang="0">
                    <a:pos x="10" y="66"/>
                  </a:cxn>
                  <a:cxn ang="0">
                    <a:pos x="0" y="52"/>
                  </a:cxn>
                  <a:cxn ang="0">
                    <a:pos x="0" y="33"/>
                  </a:cxn>
                  <a:cxn ang="0">
                    <a:pos x="10" y="20"/>
                  </a:cxn>
                  <a:cxn ang="0">
                    <a:pos x="10" y="14"/>
                  </a:cxn>
                  <a:cxn ang="0">
                    <a:pos x="10" y="9"/>
                  </a:cxn>
                  <a:cxn ang="0">
                    <a:pos x="10" y="0"/>
                  </a:cxn>
                  <a:cxn ang="0">
                    <a:pos x="21" y="0"/>
                  </a:cxn>
                  <a:cxn ang="0">
                    <a:pos x="42" y="0"/>
                  </a:cxn>
                  <a:cxn ang="0">
                    <a:pos x="48" y="0"/>
                  </a:cxn>
                  <a:cxn ang="0">
                    <a:pos x="80" y="14"/>
                  </a:cxn>
                  <a:cxn ang="0">
                    <a:pos x="80" y="29"/>
                  </a:cxn>
                  <a:cxn ang="0">
                    <a:pos x="102" y="33"/>
                  </a:cxn>
                  <a:cxn ang="0">
                    <a:pos x="96" y="43"/>
                  </a:cxn>
                  <a:cxn ang="0">
                    <a:pos x="102" y="57"/>
                  </a:cxn>
                  <a:cxn ang="0">
                    <a:pos x="102" y="71"/>
                  </a:cxn>
                  <a:cxn ang="0">
                    <a:pos x="102" y="81"/>
                  </a:cxn>
                  <a:cxn ang="0">
                    <a:pos x="106" y="85"/>
                  </a:cxn>
                  <a:cxn ang="0">
                    <a:pos x="96" y="94"/>
                  </a:cxn>
                  <a:cxn ang="0">
                    <a:pos x="69" y="94"/>
                  </a:cxn>
                  <a:cxn ang="0">
                    <a:pos x="58" y="94"/>
                  </a:cxn>
                  <a:cxn ang="0">
                    <a:pos x="48" y="81"/>
                  </a:cxn>
                  <a:cxn ang="0">
                    <a:pos x="42" y="81"/>
                  </a:cxn>
                  <a:cxn ang="0">
                    <a:pos x="37" y="81"/>
                  </a:cxn>
                </a:cxnLst>
                <a:rect l="0" t="0" r="r" b="b"/>
                <a:pathLst>
                  <a:path w="106" h="94">
                    <a:moveTo>
                      <a:pt x="37" y="81"/>
                    </a:moveTo>
                    <a:lnTo>
                      <a:pt x="15" y="66"/>
                    </a:lnTo>
                    <a:lnTo>
                      <a:pt x="10" y="66"/>
                    </a:lnTo>
                    <a:lnTo>
                      <a:pt x="0" y="52"/>
                    </a:lnTo>
                    <a:lnTo>
                      <a:pt x="0" y="33"/>
                    </a:lnTo>
                    <a:lnTo>
                      <a:pt x="10" y="20"/>
                    </a:lnTo>
                    <a:lnTo>
                      <a:pt x="10" y="14"/>
                    </a:lnTo>
                    <a:lnTo>
                      <a:pt x="10" y="9"/>
                    </a:lnTo>
                    <a:lnTo>
                      <a:pt x="10" y="0"/>
                    </a:lnTo>
                    <a:lnTo>
                      <a:pt x="21" y="0"/>
                    </a:lnTo>
                    <a:lnTo>
                      <a:pt x="42" y="0"/>
                    </a:lnTo>
                    <a:lnTo>
                      <a:pt x="48" y="0"/>
                    </a:lnTo>
                    <a:lnTo>
                      <a:pt x="80" y="14"/>
                    </a:lnTo>
                    <a:lnTo>
                      <a:pt x="80" y="29"/>
                    </a:lnTo>
                    <a:lnTo>
                      <a:pt x="102" y="33"/>
                    </a:lnTo>
                    <a:lnTo>
                      <a:pt x="96" y="43"/>
                    </a:lnTo>
                    <a:lnTo>
                      <a:pt x="102" y="57"/>
                    </a:lnTo>
                    <a:lnTo>
                      <a:pt x="102" y="71"/>
                    </a:lnTo>
                    <a:lnTo>
                      <a:pt x="102" y="81"/>
                    </a:lnTo>
                    <a:lnTo>
                      <a:pt x="106" y="85"/>
                    </a:lnTo>
                    <a:lnTo>
                      <a:pt x="96" y="94"/>
                    </a:lnTo>
                    <a:lnTo>
                      <a:pt x="69" y="94"/>
                    </a:lnTo>
                    <a:lnTo>
                      <a:pt x="58" y="94"/>
                    </a:lnTo>
                    <a:lnTo>
                      <a:pt x="48" y="81"/>
                    </a:lnTo>
                    <a:lnTo>
                      <a:pt x="42" y="81"/>
                    </a:lnTo>
                    <a:lnTo>
                      <a:pt x="37" y="81"/>
                    </a:lnTo>
                  </a:path>
                </a:pathLst>
              </a:custGeom>
              <a:grpFill/>
              <a:ln w="4763" cap="rnd">
                <a:solidFill>
                  <a:schemeClr val="bg1"/>
                </a:solidFill>
                <a:prstDash val="solid"/>
                <a:round/>
                <a:headEnd/>
                <a:tailEnd/>
              </a:ln>
            </p:spPr>
            <p:txBody>
              <a:bodyPr/>
              <a:lstStyle/>
              <a:p>
                <a:endParaRPr lang="it-IT"/>
              </a:p>
            </p:txBody>
          </p:sp>
        </p:grpSp>
        <p:grpSp>
          <p:nvGrpSpPr>
            <p:cNvPr id="4835" name="Group 1882"/>
            <p:cNvGrpSpPr>
              <a:grpSpLocks/>
            </p:cNvGrpSpPr>
            <p:nvPr/>
          </p:nvGrpSpPr>
          <p:grpSpPr bwMode="auto">
            <a:xfrm>
              <a:off x="4952168" y="5326245"/>
              <a:ext cx="313672" cy="255150"/>
              <a:chOff x="3127" y="2483"/>
              <a:chExt cx="187" cy="170"/>
            </a:xfrm>
            <a:solidFill>
              <a:schemeClr val="bg1">
                <a:lumMod val="75000"/>
              </a:schemeClr>
            </a:solidFill>
          </p:grpSpPr>
          <p:sp>
            <p:nvSpPr>
              <p:cNvPr id="6525" name="Freeform 1880"/>
              <p:cNvSpPr>
                <a:spLocks/>
              </p:cNvSpPr>
              <p:nvPr/>
            </p:nvSpPr>
            <p:spPr bwMode="auto">
              <a:xfrm>
                <a:off x="3127" y="2483"/>
                <a:ext cx="187" cy="170"/>
              </a:xfrm>
              <a:custGeom>
                <a:avLst/>
                <a:gdLst/>
                <a:ahLst/>
                <a:cxnLst>
                  <a:cxn ang="0">
                    <a:pos x="150" y="0"/>
                  </a:cxn>
                  <a:cxn ang="0">
                    <a:pos x="107" y="0"/>
                  </a:cxn>
                  <a:cxn ang="0">
                    <a:pos x="102" y="9"/>
                  </a:cxn>
                  <a:cxn ang="0">
                    <a:pos x="80" y="9"/>
                  </a:cxn>
                  <a:cxn ang="0">
                    <a:pos x="75" y="0"/>
                  </a:cxn>
                  <a:cxn ang="0">
                    <a:pos x="70" y="0"/>
                  </a:cxn>
                  <a:cxn ang="0">
                    <a:pos x="59" y="13"/>
                  </a:cxn>
                  <a:cxn ang="0">
                    <a:pos x="48" y="57"/>
                  </a:cxn>
                  <a:cxn ang="0">
                    <a:pos x="38" y="66"/>
                  </a:cxn>
                  <a:cxn ang="0">
                    <a:pos x="33" y="85"/>
                  </a:cxn>
                  <a:cxn ang="0">
                    <a:pos x="16" y="89"/>
                  </a:cxn>
                  <a:cxn ang="0">
                    <a:pos x="6" y="89"/>
                  </a:cxn>
                  <a:cxn ang="0">
                    <a:pos x="0" y="99"/>
                  </a:cxn>
                  <a:cxn ang="0">
                    <a:pos x="0" y="109"/>
                  </a:cxn>
                  <a:cxn ang="0">
                    <a:pos x="12" y="99"/>
                  </a:cxn>
                  <a:cxn ang="0">
                    <a:pos x="38" y="99"/>
                  </a:cxn>
                  <a:cxn ang="0">
                    <a:pos x="43" y="99"/>
                  </a:cxn>
                  <a:cxn ang="0">
                    <a:pos x="43" y="113"/>
                  </a:cxn>
                  <a:cxn ang="0">
                    <a:pos x="54" y="122"/>
                  </a:cxn>
                  <a:cxn ang="0">
                    <a:pos x="70" y="118"/>
                  </a:cxn>
                  <a:cxn ang="0">
                    <a:pos x="70" y="113"/>
                  </a:cxn>
                  <a:cxn ang="0">
                    <a:pos x="80" y="113"/>
                  </a:cxn>
                  <a:cxn ang="0">
                    <a:pos x="91" y="118"/>
                  </a:cxn>
                  <a:cxn ang="0">
                    <a:pos x="91" y="137"/>
                  </a:cxn>
                  <a:cxn ang="0">
                    <a:pos x="102" y="142"/>
                  </a:cxn>
                  <a:cxn ang="0">
                    <a:pos x="91" y="146"/>
                  </a:cxn>
                  <a:cxn ang="0">
                    <a:pos x="91" y="151"/>
                  </a:cxn>
                  <a:cxn ang="0">
                    <a:pos x="112" y="146"/>
                  </a:cxn>
                  <a:cxn ang="0">
                    <a:pos x="139" y="161"/>
                  </a:cxn>
                  <a:cxn ang="0">
                    <a:pos x="145" y="151"/>
                  </a:cxn>
                  <a:cxn ang="0">
                    <a:pos x="161" y="165"/>
                  </a:cxn>
                  <a:cxn ang="0">
                    <a:pos x="172" y="170"/>
                  </a:cxn>
                  <a:cxn ang="0">
                    <a:pos x="172" y="161"/>
                  </a:cxn>
                  <a:cxn ang="0">
                    <a:pos x="161" y="161"/>
                  </a:cxn>
                  <a:cxn ang="0">
                    <a:pos x="161" y="151"/>
                  </a:cxn>
                  <a:cxn ang="0">
                    <a:pos x="161" y="128"/>
                  </a:cxn>
                  <a:cxn ang="0">
                    <a:pos x="161" y="122"/>
                  </a:cxn>
                  <a:cxn ang="0">
                    <a:pos x="182" y="122"/>
                  </a:cxn>
                  <a:cxn ang="0">
                    <a:pos x="172" y="109"/>
                  </a:cxn>
                  <a:cxn ang="0">
                    <a:pos x="172" y="89"/>
                  </a:cxn>
                  <a:cxn ang="0">
                    <a:pos x="172" y="76"/>
                  </a:cxn>
                  <a:cxn ang="0">
                    <a:pos x="172" y="70"/>
                  </a:cxn>
                  <a:cxn ang="0">
                    <a:pos x="161" y="70"/>
                  </a:cxn>
                  <a:cxn ang="0">
                    <a:pos x="172" y="61"/>
                  </a:cxn>
                  <a:cxn ang="0">
                    <a:pos x="177" y="42"/>
                  </a:cxn>
                  <a:cxn ang="0">
                    <a:pos x="182" y="37"/>
                  </a:cxn>
                  <a:cxn ang="0">
                    <a:pos x="187" y="28"/>
                  </a:cxn>
                  <a:cxn ang="0">
                    <a:pos x="182" y="28"/>
                  </a:cxn>
                  <a:cxn ang="0">
                    <a:pos x="182" y="13"/>
                  </a:cxn>
                  <a:cxn ang="0">
                    <a:pos x="177" y="9"/>
                  </a:cxn>
                  <a:cxn ang="0">
                    <a:pos x="155" y="9"/>
                  </a:cxn>
                  <a:cxn ang="0">
                    <a:pos x="150" y="0"/>
                  </a:cxn>
                </a:cxnLst>
                <a:rect l="0" t="0" r="r" b="b"/>
                <a:pathLst>
                  <a:path w="187" h="170">
                    <a:moveTo>
                      <a:pt x="150" y="0"/>
                    </a:moveTo>
                    <a:lnTo>
                      <a:pt x="107" y="0"/>
                    </a:lnTo>
                    <a:lnTo>
                      <a:pt x="102" y="9"/>
                    </a:lnTo>
                    <a:lnTo>
                      <a:pt x="80" y="9"/>
                    </a:lnTo>
                    <a:lnTo>
                      <a:pt x="75" y="0"/>
                    </a:lnTo>
                    <a:lnTo>
                      <a:pt x="70" y="0"/>
                    </a:lnTo>
                    <a:lnTo>
                      <a:pt x="59" y="13"/>
                    </a:lnTo>
                    <a:lnTo>
                      <a:pt x="48" y="57"/>
                    </a:lnTo>
                    <a:lnTo>
                      <a:pt x="38" y="66"/>
                    </a:lnTo>
                    <a:lnTo>
                      <a:pt x="33" y="85"/>
                    </a:lnTo>
                    <a:lnTo>
                      <a:pt x="16" y="89"/>
                    </a:lnTo>
                    <a:lnTo>
                      <a:pt x="6" y="89"/>
                    </a:lnTo>
                    <a:lnTo>
                      <a:pt x="0" y="99"/>
                    </a:lnTo>
                    <a:lnTo>
                      <a:pt x="0" y="109"/>
                    </a:lnTo>
                    <a:lnTo>
                      <a:pt x="12" y="99"/>
                    </a:lnTo>
                    <a:lnTo>
                      <a:pt x="38" y="99"/>
                    </a:lnTo>
                    <a:lnTo>
                      <a:pt x="43" y="99"/>
                    </a:lnTo>
                    <a:lnTo>
                      <a:pt x="43" y="113"/>
                    </a:lnTo>
                    <a:lnTo>
                      <a:pt x="54" y="122"/>
                    </a:lnTo>
                    <a:lnTo>
                      <a:pt x="70" y="118"/>
                    </a:lnTo>
                    <a:lnTo>
                      <a:pt x="70" y="113"/>
                    </a:lnTo>
                    <a:lnTo>
                      <a:pt x="80" y="113"/>
                    </a:lnTo>
                    <a:lnTo>
                      <a:pt x="91" y="118"/>
                    </a:lnTo>
                    <a:lnTo>
                      <a:pt x="91" y="137"/>
                    </a:lnTo>
                    <a:lnTo>
                      <a:pt x="102" y="142"/>
                    </a:lnTo>
                    <a:lnTo>
                      <a:pt x="91" y="146"/>
                    </a:lnTo>
                    <a:lnTo>
                      <a:pt x="91" y="151"/>
                    </a:lnTo>
                    <a:lnTo>
                      <a:pt x="112" y="146"/>
                    </a:lnTo>
                    <a:lnTo>
                      <a:pt x="139" y="161"/>
                    </a:lnTo>
                    <a:lnTo>
                      <a:pt x="145" y="151"/>
                    </a:lnTo>
                    <a:lnTo>
                      <a:pt x="161" y="165"/>
                    </a:lnTo>
                    <a:lnTo>
                      <a:pt x="172" y="170"/>
                    </a:lnTo>
                    <a:lnTo>
                      <a:pt x="172" y="161"/>
                    </a:lnTo>
                    <a:lnTo>
                      <a:pt x="161" y="161"/>
                    </a:lnTo>
                    <a:lnTo>
                      <a:pt x="161" y="151"/>
                    </a:lnTo>
                    <a:lnTo>
                      <a:pt x="161" y="128"/>
                    </a:lnTo>
                    <a:lnTo>
                      <a:pt x="161" y="122"/>
                    </a:lnTo>
                    <a:lnTo>
                      <a:pt x="182" y="122"/>
                    </a:lnTo>
                    <a:lnTo>
                      <a:pt x="172" y="109"/>
                    </a:lnTo>
                    <a:lnTo>
                      <a:pt x="172" y="89"/>
                    </a:lnTo>
                    <a:lnTo>
                      <a:pt x="172" y="76"/>
                    </a:lnTo>
                    <a:lnTo>
                      <a:pt x="172" y="70"/>
                    </a:lnTo>
                    <a:lnTo>
                      <a:pt x="161" y="70"/>
                    </a:lnTo>
                    <a:lnTo>
                      <a:pt x="172" y="61"/>
                    </a:lnTo>
                    <a:lnTo>
                      <a:pt x="177" y="42"/>
                    </a:lnTo>
                    <a:lnTo>
                      <a:pt x="182" y="37"/>
                    </a:lnTo>
                    <a:lnTo>
                      <a:pt x="187" y="28"/>
                    </a:lnTo>
                    <a:lnTo>
                      <a:pt x="182" y="28"/>
                    </a:lnTo>
                    <a:lnTo>
                      <a:pt x="182" y="13"/>
                    </a:lnTo>
                    <a:lnTo>
                      <a:pt x="177" y="9"/>
                    </a:lnTo>
                    <a:lnTo>
                      <a:pt x="155" y="9"/>
                    </a:lnTo>
                    <a:lnTo>
                      <a:pt x="150" y="0"/>
                    </a:lnTo>
                    <a:close/>
                  </a:path>
                </a:pathLst>
              </a:custGeom>
              <a:grpFill/>
              <a:ln w="9525">
                <a:solidFill>
                  <a:schemeClr val="bg1"/>
                </a:solidFill>
                <a:round/>
                <a:headEnd/>
                <a:tailEnd/>
              </a:ln>
            </p:spPr>
            <p:txBody>
              <a:bodyPr/>
              <a:lstStyle/>
              <a:p>
                <a:endParaRPr lang="it-IT"/>
              </a:p>
            </p:txBody>
          </p:sp>
          <p:sp>
            <p:nvSpPr>
              <p:cNvPr id="6526" name="Freeform 1881"/>
              <p:cNvSpPr>
                <a:spLocks/>
              </p:cNvSpPr>
              <p:nvPr/>
            </p:nvSpPr>
            <p:spPr bwMode="auto">
              <a:xfrm>
                <a:off x="3127" y="2483"/>
                <a:ext cx="187" cy="170"/>
              </a:xfrm>
              <a:custGeom>
                <a:avLst/>
                <a:gdLst/>
                <a:ahLst/>
                <a:cxnLst>
                  <a:cxn ang="0">
                    <a:pos x="150" y="0"/>
                  </a:cxn>
                  <a:cxn ang="0">
                    <a:pos x="107" y="0"/>
                  </a:cxn>
                  <a:cxn ang="0">
                    <a:pos x="102" y="9"/>
                  </a:cxn>
                  <a:cxn ang="0">
                    <a:pos x="80" y="9"/>
                  </a:cxn>
                  <a:cxn ang="0">
                    <a:pos x="75" y="0"/>
                  </a:cxn>
                  <a:cxn ang="0">
                    <a:pos x="70" y="0"/>
                  </a:cxn>
                  <a:cxn ang="0">
                    <a:pos x="59" y="13"/>
                  </a:cxn>
                  <a:cxn ang="0">
                    <a:pos x="48" y="57"/>
                  </a:cxn>
                  <a:cxn ang="0">
                    <a:pos x="38" y="66"/>
                  </a:cxn>
                  <a:cxn ang="0">
                    <a:pos x="33" y="85"/>
                  </a:cxn>
                  <a:cxn ang="0">
                    <a:pos x="16" y="89"/>
                  </a:cxn>
                  <a:cxn ang="0">
                    <a:pos x="6" y="89"/>
                  </a:cxn>
                  <a:cxn ang="0">
                    <a:pos x="0" y="99"/>
                  </a:cxn>
                  <a:cxn ang="0">
                    <a:pos x="0" y="109"/>
                  </a:cxn>
                  <a:cxn ang="0">
                    <a:pos x="12" y="99"/>
                  </a:cxn>
                  <a:cxn ang="0">
                    <a:pos x="38" y="99"/>
                  </a:cxn>
                  <a:cxn ang="0">
                    <a:pos x="43" y="99"/>
                  </a:cxn>
                  <a:cxn ang="0">
                    <a:pos x="43" y="113"/>
                  </a:cxn>
                  <a:cxn ang="0">
                    <a:pos x="54" y="122"/>
                  </a:cxn>
                  <a:cxn ang="0">
                    <a:pos x="70" y="118"/>
                  </a:cxn>
                  <a:cxn ang="0">
                    <a:pos x="70" y="113"/>
                  </a:cxn>
                  <a:cxn ang="0">
                    <a:pos x="80" y="113"/>
                  </a:cxn>
                  <a:cxn ang="0">
                    <a:pos x="91" y="118"/>
                  </a:cxn>
                  <a:cxn ang="0">
                    <a:pos x="91" y="137"/>
                  </a:cxn>
                  <a:cxn ang="0">
                    <a:pos x="102" y="142"/>
                  </a:cxn>
                  <a:cxn ang="0">
                    <a:pos x="91" y="146"/>
                  </a:cxn>
                  <a:cxn ang="0">
                    <a:pos x="91" y="151"/>
                  </a:cxn>
                  <a:cxn ang="0">
                    <a:pos x="112" y="146"/>
                  </a:cxn>
                  <a:cxn ang="0">
                    <a:pos x="139" y="161"/>
                  </a:cxn>
                  <a:cxn ang="0">
                    <a:pos x="145" y="151"/>
                  </a:cxn>
                  <a:cxn ang="0">
                    <a:pos x="161" y="165"/>
                  </a:cxn>
                  <a:cxn ang="0">
                    <a:pos x="172" y="170"/>
                  </a:cxn>
                  <a:cxn ang="0">
                    <a:pos x="172" y="161"/>
                  </a:cxn>
                  <a:cxn ang="0">
                    <a:pos x="161" y="161"/>
                  </a:cxn>
                  <a:cxn ang="0">
                    <a:pos x="161" y="151"/>
                  </a:cxn>
                  <a:cxn ang="0">
                    <a:pos x="161" y="128"/>
                  </a:cxn>
                  <a:cxn ang="0">
                    <a:pos x="161" y="122"/>
                  </a:cxn>
                  <a:cxn ang="0">
                    <a:pos x="182" y="122"/>
                  </a:cxn>
                  <a:cxn ang="0">
                    <a:pos x="172" y="109"/>
                  </a:cxn>
                  <a:cxn ang="0">
                    <a:pos x="172" y="89"/>
                  </a:cxn>
                  <a:cxn ang="0">
                    <a:pos x="172" y="76"/>
                  </a:cxn>
                  <a:cxn ang="0">
                    <a:pos x="172" y="70"/>
                  </a:cxn>
                  <a:cxn ang="0">
                    <a:pos x="161" y="70"/>
                  </a:cxn>
                  <a:cxn ang="0">
                    <a:pos x="172" y="61"/>
                  </a:cxn>
                  <a:cxn ang="0">
                    <a:pos x="177" y="42"/>
                  </a:cxn>
                  <a:cxn ang="0">
                    <a:pos x="182" y="37"/>
                  </a:cxn>
                  <a:cxn ang="0">
                    <a:pos x="187" y="28"/>
                  </a:cxn>
                  <a:cxn ang="0">
                    <a:pos x="182" y="28"/>
                  </a:cxn>
                  <a:cxn ang="0">
                    <a:pos x="182" y="13"/>
                  </a:cxn>
                  <a:cxn ang="0">
                    <a:pos x="177" y="9"/>
                  </a:cxn>
                  <a:cxn ang="0">
                    <a:pos x="155" y="9"/>
                  </a:cxn>
                  <a:cxn ang="0">
                    <a:pos x="150" y="0"/>
                  </a:cxn>
                </a:cxnLst>
                <a:rect l="0" t="0" r="r" b="b"/>
                <a:pathLst>
                  <a:path w="187" h="170">
                    <a:moveTo>
                      <a:pt x="150" y="0"/>
                    </a:moveTo>
                    <a:lnTo>
                      <a:pt x="107" y="0"/>
                    </a:lnTo>
                    <a:lnTo>
                      <a:pt x="102" y="9"/>
                    </a:lnTo>
                    <a:lnTo>
                      <a:pt x="80" y="9"/>
                    </a:lnTo>
                    <a:lnTo>
                      <a:pt x="75" y="0"/>
                    </a:lnTo>
                    <a:lnTo>
                      <a:pt x="70" y="0"/>
                    </a:lnTo>
                    <a:lnTo>
                      <a:pt x="59" y="13"/>
                    </a:lnTo>
                    <a:lnTo>
                      <a:pt x="48" y="57"/>
                    </a:lnTo>
                    <a:lnTo>
                      <a:pt x="38" y="66"/>
                    </a:lnTo>
                    <a:lnTo>
                      <a:pt x="33" y="85"/>
                    </a:lnTo>
                    <a:lnTo>
                      <a:pt x="16" y="89"/>
                    </a:lnTo>
                    <a:lnTo>
                      <a:pt x="6" y="89"/>
                    </a:lnTo>
                    <a:lnTo>
                      <a:pt x="0" y="99"/>
                    </a:lnTo>
                    <a:lnTo>
                      <a:pt x="0" y="109"/>
                    </a:lnTo>
                    <a:lnTo>
                      <a:pt x="12" y="99"/>
                    </a:lnTo>
                    <a:lnTo>
                      <a:pt x="38" y="99"/>
                    </a:lnTo>
                    <a:lnTo>
                      <a:pt x="43" y="99"/>
                    </a:lnTo>
                    <a:lnTo>
                      <a:pt x="43" y="113"/>
                    </a:lnTo>
                    <a:lnTo>
                      <a:pt x="54" y="122"/>
                    </a:lnTo>
                    <a:lnTo>
                      <a:pt x="70" y="118"/>
                    </a:lnTo>
                    <a:lnTo>
                      <a:pt x="70" y="113"/>
                    </a:lnTo>
                    <a:lnTo>
                      <a:pt x="80" y="113"/>
                    </a:lnTo>
                    <a:lnTo>
                      <a:pt x="91" y="118"/>
                    </a:lnTo>
                    <a:lnTo>
                      <a:pt x="91" y="137"/>
                    </a:lnTo>
                    <a:lnTo>
                      <a:pt x="102" y="142"/>
                    </a:lnTo>
                    <a:lnTo>
                      <a:pt x="91" y="146"/>
                    </a:lnTo>
                    <a:lnTo>
                      <a:pt x="91" y="151"/>
                    </a:lnTo>
                    <a:lnTo>
                      <a:pt x="112" y="146"/>
                    </a:lnTo>
                    <a:lnTo>
                      <a:pt x="139" y="161"/>
                    </a:lnTo>
                    <a:lnTo>
                      <a:pt x="145" y="151"/>
                    </a:lnTo>
                    <a:lnTo>
                      <a:pt x="161" y="165"/>
                    </a:lnTo>
                    <a:lnTo>
                      <a:pt x="172" y="170"/>
                    </a:lnTo>
                    <a:lnTo>
                      <a:pt x="172" y="161"/>
                    </a:lnTo>
                    <a:lnTo>
                      <a:pt x="161" y="161"/>
                    </a:lnTo>
                    <a:lnTo>
                      <a:pt x="161" y="151"/>
                    </a:lnTo>
                    <a:lnTo>
                      <a:pt x="161" y="128"/>
                    </a:lnTo>
                    <a:lnTo>
                      <a:pt x="161" y="122"/>
                    </a:lnTo>
                    <a:lnTo>
                      <a:pt x="182" y="122"/>
                    </a:lnTo>
                    <a:lnTo>
                      <a:pt x="172" y="109"/>
                    </a:lnTo>
                    <a:lnTo>
                      <a:pt x="172" y="89"/>
                    </a:lnTo>
                    <a:lnTo>
                      <a:pt x="172" y="76"/>
                    </a:lnTo>
                    <a:lnTo>
                      <a:pt x="172" y="70"/>
                    </a:lnTo>
                    <a:lnTo>
                      <a:pt x="161" y="70"/>
                    </a:lnTo>
                    <a:lnTo>
                      <a:pt x="172" y="61"/>
                    </a:lnTo>
                    <a:lnTo>
                      <a:pt x="177" y="42"/>
                    </a:lnTo>
                    <a:lnTo>
                      <a:pt x="182" y="37"/>
                    </a:lnTo>
                    <a:lnTo>
                      <a:pt x="187" y="28"/>
                    </a:lnTo>
                    <a:lnTo>
                      <a:pt x="182" y="28"/>
                    </a:lnTo>
                    <a:lnTo>
                      <a:pt x="182" y="13"/>
                    </a:lnTo>
                    <a:lnTo>
                      <a:pt x="177" y="9"/>
                    </a:lnTo>
                    <a:lnTo>
                      <a:pt x="155" y="9"/>
                    </a:lnTo>
                    <a:lnTo>
                      <a:pt x="150" y="0"/>
                    </a:lnTo>
                    <a:close/>
                  </a:path>
                </a:pathLst>
              </a:custGeom>
              <a:grpFill/>
              <a:ln w="4763" cap="rnd">
                <a:solidFill>
                  <a:schemeClr val="bg1"/>
                </a:solidFill>
                <a:prstDash val="solid"/>
                <a:round/>
                <a:headEnd/>
                <a:tailEnd/>
              </a:ln>
            </p:spPr>
            <p:txBody>
              <a:bodyPr/>
              <a:lstStyle/>
              <a:p>
                <a:endParaRPr lang="it-IT"/>
              </a:p>
            </p:txBody>
          </p:sp>
        </p:grpSp>
        <p:grpSp>
          <p:nvGrpSpPr>
            <p:cNvPr id="4836" name="Group 1885"/>
            <p:cNvGrpSpPr>
              <a:grpSpLocks/>
            </p:cNvGrpSpPr>
            <p:nvPr/>
          </p:nvGrpSpPr>
          <p:grpSpPr bwMode="auto">
            <a:xfrm>
              <a:off x="4952168" y="5326245"/>
              <a:ext cx="313672" cy="255150"/>
              <a:chOff x="3127" y="2483"/>
              <a:chExt cx="187" cy="170"/>
            </a:xfrm>
            <a:solidFill>
              <a:schemeClr val="bg1">
                <a:lumMod val="75000"/>
              </a:schemeClr>
            </a:solidFill>
          </p:grpSpPr>
          <p:sp>
            <p:nvSpPr>
              <p:cNvPr id="6523" name="Freeform 1883"/>
              <p:cNvSpPr>
                <a:spLocks/>
              </p:cNvSpPr>
              <p:nvPr/>
            </p:nvSpPr>
            <p:spPr bwMode="auto">
              <a:xfrm>
                <a:off x="3127" y="2483"/>
                <a:ext cx="187" cy="170"/>
              </a:xfrm>
              <a:custGeom>
                <a:avLst/>
                <a:gdLst/>
                <a:ahLst/>
                <a:cxnLst>
                  <a:cxn ang="0">
                    <a:pos x="150" y="0"/>
                  </a:cxn>
                  <a:cxn ang="0">
                    <a:pos x="107" y="0"/>
                  </a:cxn>
                  <a:cxn ang="0">
                    <a:pos x="102" y="9"/>
                  </a:cxn>
                  <a:cxn ang="0">
                    <a:pos x="80" y="9"/>
                  </a:cxn>
                  <a:cxn ang="0">
                    <a:pos x="75" y="0"/>
                  </a:cxn>
                  <a:cxn ang="0">
                    <a:pos x="70" y="0"/>
                  </a:cxn>
                  <a:cxn ang="0">
                    <a:pos x="59" y="13"/>
                  </a:cxn>
                  <a:cxn ang="0">
                    <a:pos x="48" y="57"/>
                  </a:cxn>
                  <a:cxn ang="0">
                    <a:pos x="38" y="66"/>
                  </a:cxn>
                  <a:cxn ang="0">
                    <a:pos x="33" y="85"/>
                  </a:cxn>
                  <a:cxn ang="0">
                    <a:pos x="16" y="89"/>
                  </a:cxn>
                  <a:cxn ang="0">
                    <a:pos x="6" y="89"/>
                  </a:cxn>
                  <a:cxn ang="0">
                    <a:pos x="0" y="99"/>
                  </a:cxn>
                  <a:cxn ang="0">
                    <a:pos x="0" y="109"/>
                  </a:cxn>
                  <a:cxn ang="0">
                    <a:pos x="12" y="99"/>
                  </a:cxn>
                  <a:cxn ang="0">
                    <a:pos x="38" y="99"/>
                  </a:cxn>
                  <a:cxn ang="0">
                    <a:pos x="43" y="99"/>
                  </a:cxn>
                  <a:cxn ang="0">
                    <a:pos x="43" y="113"/>
                  </a:cxn>
                  <a:cxn ang="0">
                    <a:pos x="54" y="122"/>
                  </a:cxn>
                  <a:cxn ang="0">
                    <a:pos x="70" y="118"/>
                  </a:cxn>
                  <a:cxn ang="0">
                    <a:pos x="70" y="113"/>
                  </a:cxn>
                  <a:cxn ang="0">
                    <a:pos x="80" y="113"/>
                  </a:cxn>
                  <a:cxn ang="0">
                    <a:pos x="91" y="118"/>
                  </a:cxn>
                  <a:cxn ang="0">
                    <a:pos x="91" y="137"/>
                  </a:cxn>
                  <a:cxn ang="0">
                    <a:pos x="102" y="142"/>
                  </a:cxn>
                  <a:cxn ang="0">
                    <a:pos x="91" y="146"/>
                  </a:cxn>
                  <a:cxn ang="0">
                    <a:pos x="91" y="151"/>
                  </a:cxn>
                  <a:cxn ang="0">
                    <a:pos x="112" y="146"/>
                  </a:cxn>
                  <a:cxn ang="0">
                    <a:pos x="139" y="161"/>
                  </a:cxn>
                  <a:cxn ang="0">
                    <a:pos x="145" y="151"/>
                  </a:cxn>
                  <a:cxn ang="0">
                    <a:pos x="161" y="165"/>
                  </a:cxn>
                  <a:cxn ang="0">
                    <a:pos x="172" y="170"/>
                  </a:cxn>
                  <a:cxn ang="0">
                    <a:pos x="172" y="161"/>
                  </a:cxn>
                  <a:cxn ang="0">
                    <a:pos x="161" y="161"/>
                  </a:cxn>
                  <a:cxn ang="0">
                    <a:pos x="161" y="151"/>
                  </a:cxn>
                  <a:cxn ang="0">
                    <a:pos x="161" y="128"/>
                  </a:cxn>
                  <a:cxn ang="0">
                    <a:pos x="161" y="122"/>
                  </a:cxn>
                  <a:cxn ang="0">
                    <a:pos x="182" y="122"/>
                  </a:cxn>
                  <a:cxn ang="0">
                    <a:pos x="172" y="109"/>
                  </a:cxn>
                  <a:cxn ang="0">
                    <a:pos x="172" y="89"/>
                  </a:cxn>
                  <a:cxn ang="0">
                    <a:pos x="172" y="76"/>
                  </a:cxn>
                  <a:cxn ang="0">
                    <a:pos x="172" y="70"/>
                  </a:cxn>
                  <a:cxn ang="0">
                    <a:pos x="161" y="70"/>
                  </a:cxn>
                  <a:cxn ang="0">
                    <a:pos x="172" y="61"/>
                  </a:cxn>
                  <a:cxn ang="0">
                    <a:pos x="177" y="42"/>
                  </a:cxn>
                  <a:cxn ang="0">
                    <a:pos x="182" y="37"/>
                  </a:cxn>
                  <a:cxn ang="0">
                    <a:pos x="187" y="28"/>
                  </a:cxn>
                  <a:cxn ang="0">
                    <a:pos x="182" y="28"/>
                  </a:cxn>
                  <a:cxn ang="0">
                    <a:pos x="182" y="13"/>
                  </a:cxn>
                  <a:cxn ang="0">
                    <a:pos x="177" y="9"/>
                  </a:cxn>
                  <a:cxn ang="0">
                    <a:pos x="155" y="9"/>
                  </a:cxn>
                  <a:cxn ang="0">
                    <a:pos x="150" y="0"/>
                  </a:cxn>
                </a:cxnLst>
                <a:rect l="0" t="0" r="r" b="b"/>
                <a:pathLst>
                  <a:path w="187" h="170">
                    <a:moveTo>
                      <a:pt x="150" y="0"/>
                    </a:moveTo>
                    <a:lnTo>
                      <a:pt x="107" y="0"/>
                    </a:lnTo>
                    <a:lnTo>
                      <a:pt x="102" y="9"/>
                    </a:lnTo>
                    <a:lnTo>
                      <a:pt x="80" y="9"/>
                    </a:lnTo>
                    <a:lnTo>
                      <a:pt x="75" y="0"/>
                    </a:lnTo>
                    <a:lnTo>
                      <a:pt x="70" y="0"/>
                    </a:lnTo>
                    <a:lnTo>
                      <a:pt x="59" y="13"/>
                    </a:lnTo>
                    <a:lnTo>
                      <a:pt x="48" y="57"/>
                    </a:lnTo>
                    <a:lnTo>
                      <a:pt x="38" y="66"/>
                    </a:lnTo>
                    <a:lnTo>
                      <a:pt x="33" y="85"/>
                    </a:lnTo>
                    <a:lnTo>
                      <a:pt x="16" y="89"/>
                    </a:lnTo>
                    <a:lnTo>
                      <a:pt x="6" y="89"/>
                    </a:lnTo>
                    <a:lnTo>
                      <a:pt x="0" y="99"/>
                    </a:lnTo>
                    <a:lnTo>
                      <a:pt x="0" y="109"/>
                    </a:lnTo>
                    <a:lnTo>
                      <a:pt x="12" y="99"/>
                    </a:lnTo>
                    <a:lnTo>
                      <a:pt x="38" y="99"/>
                    </a:lnTo>
                    <a:lnTo>
                      <a:pt x="43" y="99"/>
                    </a:lnTo>
                    <a:lnTo>
                      <a:pt x="43" y="113"/>
                    </a:lnTo>
                    <a:lnTo>
                      <a:pt x="54" y="122"/>
                    </a:lnTo>
                    <a:lnTo>
                      <a:pt x="70" y="118"/>
                    </a:lnTo>
                    <a:lnTo>
                      <a:pt x="70" y="113"/>
                    </a:lnTo>
                    <a:lnTo>
                      <a:pt x="80" y="113"/>
                    </a:lnTo>
                    <a:lnTo>
                      <a:pt x="91" y="118"/>
                    </a:lnTo>
                    <a:lnTo>
                      <a:pt x="91" y="137"/>
                    </a:lnTo>
                    <a:lnTo>
                      <a:pt x="102" y="142"/>
                    </a:lnTo>
                    <a:lnTo>
                      <a:pt x="91" y="146"/>
                    </a:lnTo>
                    <a:lnTo>
                      <a:pt x="91" y="151"/>
                    </a:lnTo>
                    <a:lnTo>
                      <a:pt x="112" y="146"/>
                    </a:lnTo>
                    <a:lnTo>
                      <a:pt x="139" y="161"/>
                    </a:lnTo>
                    <a:lnTo>
                      <a:pt x="145" y="151"/>
                    </a:lnTo>
                    <a:lnTo>
                      <a:pt x="161" y="165"/>
                    </a:lnTo>
                    <a:lnTo>
                      <a:pt x="172" y="170"/>
                    </a:lnTo>
                    <a:lnTo>
                      <a:pt x="172" y="161"/>
                    </a:lnTo>
                    <a:lnTo>
                      <a:pt x="161" y="161"/>
                    </a:lnTo>
                    <a:lnTo>
                      <a:pt x="161" y="151"/>
                    </a:lnTo>
                    <a:lnTo>
                      <a:pt x="161" y="128"/>
                    </a:lnTo>
                    <a:lnTo>
                      <a:pt x="161" y="122"/>
                    </a:lnTo>
                    <a:lnTo>
                      <a:pt x="182" y="122"/>
                    </a:lnTo>
                    <a:lnTo>
                      <a:pt x="172" y="109"/>
                    </a:lnTo>
                    <a:lnTo>
                      <a:pt x="172" y="89"/>
                    </a:lnTo>
                    <a:lnTo>
                      <a:pt x="172" y="76"/>
                    </a:lnTo>
                    <a:lnTo>
                      <a:pt x="172" y="70"/>
                    </a:lnTo>
                    <a:lnTo>
                      <a:pt x="161" y="70"/>
                    </a:lnTo>
                    <a:lnTo>
                      <a:pt x="172" y="61"/>
                    </a:lnTo>
                    <a:lnTo>
                      <a:pt x="177" y="42"/>
                    </a:lnTo>
                    <a:lnTo>
                      <a:pt x="182" y="37"/>
                    </a:lnTo>
                    <a:lnTo>
                      <a:pt x="187" y="28"/>
                    </a:lnTo>
                    <a:lnTo>
                      <a:pt x="182" y="28"/>
                    </a:lnTo>
                    <a:lnTo>
                      <a:pt x="182" y="13"/>
                    </a:lnTo>
                    <a:lnTo>
                      <a:pt x="177" y="9"/>
                    </a:lnTo>
                    <a:lnTo>
                      <a:pt x="155" y="9"/>
                    </a:lnTo>
                    <a:lnTo>
                      <a:pt x="150" y="0"/>
                    </a:lnTo>
                    <a:close/>
                  </a:path>
                </a:pathLst>
              </a:custGeom>
              <a:grpFill/>
              <a:ln w="9525">
                <a:solidFill>
                  <a:schemeClr val="bg1"/>
                </a:solidFill>
                <a:round/>
                <a:headEnd/>
                <a:tailEnd/>
              </a:ln>
            </p:spPr>
            <p:txBody>
              <a:bodyPr/>
              <a:lstStyle/>
              <a:p>
                <a:endParaRPr lang="it-IT"/>
              </a:p>
            </p:txBody>
          </p:sp>
          <p:sp>
            <p:nvSpPr>
              <p:cNvPr id="6524" name="Freeform 1884"/>
              <p:cNvSpPr>
                <a:spLocks/>
              </p:cNvSpPr>
              <p:nvPr/>
            </p:nvSpPr>
            <p:spPr bwMode="auto">
              <a:xfrm>
                <a:off x="3127" y="2483"/>
                <a:ext cx="187" cy="170"/>
              </a:xfrm>
              <a:custGeom>
                <a:avLst/>
                <a:gdLst/>
                <a:ahLst/>
                <a:cxnLst>
                  <a:cxn ang="0">
                    <a:pos x="150" y="0"/>
                  </a:cxn>
                  <a:cxn ang="0">
                    <a:pos x="107" y="0"/>
                  </a:cxn>
                  <a:cxn ang="0">
                    <a:pos x="102" y="9"/>
                  </a:cxn>
                  <a:cxn ang="0">
                    <a:pos x="80" y="9"/>
                  </a:cxn>
                  <a:cxn ang="0">
                    <a:pos x="75" y="0"/>
                  </a:cxn>
                  <a:cxn ang="0">
                    <a:pos x="70" y="0"/>
                  </a:cxn>
                  <a:cxn ang="0">
                    <a:pos x="59" y="13"/>
                  </a:cxn>
                  <a:cxn ang="0">
                    <a:pos x="48" y="57"/>
                  </a:cxn>
                  <a:cxn ang="0">
                    <a:pos x="38" y="66"/>
                  </a:cxn>
                  <a:cxn ang="0">
                    <a:pos x="33" y="85"/>
                  </a:cxn>
                  <a:cxn ang="0">
                    <a:pos x="16" y="89"/>
                  </a:cxn>
                  <a:cxn ang="0">
                    <a:pos x="6" y="89"/>
                  </a:cxn>
                  <a:cxn ang="0">
                    <a:pos x="0" y="99"/>
                  </a:cxn>
                  <a:cxn ang="0">
                    <a:pos x="0" y="109"/>
                  </a:cxn>
                  <a:cxn ang="0">
                    <a:pos x="12" y="99"/>
                  </a:cxn>
                  <a:cxn ang="0">
                    <a:pos x="38" y="99"/>
                  </a:cxn>
                  <a:cxn ang="0">
                    <a:pos x="43" y="99"/>
                  </a:cxn>
                  <a:cxn ang="0">
                    <a:pos x="43" y="113"/>
                  </a:cxn>
                  <a:cxn ang="0">
                    <a:pos x="54" y="122"/>
                  </a:cxn>
                  <a:cxn ang="0">
                    <a:pos x="70" y="118"/>
                  </a:cxn>
                  <a:cxn ang="0">
                    <a:pos x="70" y="113"/>
                  </a:cxn>
                  <a:cxn ang="0">
                    <a:pos x="80" y="113"/>
                  </a:cxn>
                  <a:cxn ang="0">
                    <a:pos x="91" y="118"/>
                  </a:cxn>
                  <a:cxn ang="0">
                    <a:pos x="91" y="137"/>
                  </a:cxn>
                  <a:cxn ang="0">
                    <a:pos x="102" y="142"/>
                  </a:cxn>
                  <a:cxn ang="0">
                    <a:pos x="91" y="146"/>
                  </a:cxn>
                  <a:cxn ang="0">
                    <a:pos x="91" y="151"/>
                  </a:cxn>
                  <a:cxn ang="0">
                    <a:pos x="112" y="146"/>
                  </a:cxn>
                  <a:cxn ang="0">
                    <a:pos x="139" y="161"/>
                  </a:cxn>
                  <a:cxn ang="0">
                    <a:pos x="145" y="151"/>
                  </a:cxn>
                  <a:cxn ang="0">
                    <a:pos x="161" y="165"/>
                  </a:cxn>
                  <a:cxn ang="0">
                    <a:pos x="172" y="170"/>
                  </a:cxn>
                  <a:cxn ang="0">
                    <a:pos x="172" y="161"/>
                  </a:cxn>
                  <a:cxn ang="0">
                    <a:pos x="161" y="161"/>
                  </a:cxn>
                  <a:cxn ang="0">
                    <a:pos x="161" y="151"/>
                  </a:cxn>
                  <a:cxn ang="0">
                    <a:pos x="161" y="128"/>
                  </a:cxn>
                  <a:cxn ang="0">
                    <a:pos x="161" y="122"/>
                  </a:cxn>
                  <a:cxn ang="0">
                    <a:pos x="182" y="122"/>
                  </a:cxn>
                  <a:cxn ang="0">
                    <a:pos x="172" y="109"/>
                  </a:cxn>
                  <a:cxn ang="0">
                    <a:pos x="172" y="89"/>
                  </a:cxn>
                  <a:cxn ang="0">
                    <a:pos x="172" y="76"/>
                  </a:cxn>
                  <a:cxn ang="0">
                    <a:pos x="172" y="70"/>
                  </a:cxn>
                  <a:cxn ang="0">
                    <a:pos x="161" y="70"/>
                  </a:cxn>
                  <a:cxn ang="0">
                    <a:pos x="172" y="61"/>
                  </a:cxn>
                  <a:cxn ang="0">
                    <a:pos x="177" y="42"/>
                  </a:cxn>
                  <a:cxn ang="0">
                    <a:pos x="182" y="37"/>
                  </a:cxn>
                  <a:cxn ang="0">
                    <a:pos x="187" y="28"/>
                  </a:cxn>
                  <a:cxn ang="0">
                    <a:pos x="182" y="28"/>
                  </a:cxn>
                  <a:cxn ang="0">
                    <a:pos x="182" y="13"/>
                  </a:cxn>
                  <a:cxn ang="0">
                    <a:pos x="177" y="9"/>
                  </a:cxn>
                  <a:cxn ang="0">
                    <a:pos x="155" y="9"/>
                  </a:cxn>
                  <a:cxn ang="0">
                    <a:pos x="150" y="0"/>
                  </a:cxn>
                </a:cxnLst>
                <a:rect l="0" t="0" r="r" b="b"/>
                <a:pathLst>
                  <a:path w="187" h="170">
                    <a:moveTo>
                      <a:pt x="150" y="0"/>
                    </a:moveTo>
                    <a:lnTo>
                      <a:pt x="107" y="0"/>
                    </a:lnTo>
                    <a:lnTo>
                      <a:pt x="102" y="9"/>
                    </a:lnTo>
                    <a:lnTo>
                      <a:pt x="80" y="9"/>
                    </a:lnTo>
                    <a:lnTo>
                      <a:pt x="75" y="0"/>
                    </a:lnTo>
                    <a:lnTo>
                      <a:pt x="70" y="0"/>
                    </a:lnTo>
                    <a:lnTo>
                      <a:pt x="59" y="13"/>
                    </a:lnTo>
                    <a:lnTo>
                      <a:pt x="48" y="57"/>
                    </a:lnTo>
                    <a:lnTo>
                      <a:pt x="38" y="66"/>
                    </a:lnTo>
                    <a:lnTo>
                      <a:pt x="33" y="85"/>
                    </a:lnTo>
                    <a:lnTo>
                      <a:pt x="16" y="89"/>
                    </a:lnTo>
                    <a:lnTo>
                      <a:pt x="6" y="89"/>
                    </a:lnTo>
                    <a:lnTo>
                      <a:pt x="0" y="99"/>
                    </a:lnTo>
                    <a:lnTo>
                      <a:pt x="0" y="109"/>
                    </a:lnTo>
                    <a:lnTo>
                      <a:pt x="12" y="99"/>
                    </a:lnTo>
                    <a:lnTo>
                      <a:pt x="38" y="99"/>
                    </a:lnTo>
                    <a:lnTo>
                      <a:pt x="43" y="99"/>
                    </a:lnTo>
                    <a:lnTo>
                      <a:pt x="43" y="113"/>
                    </a:lnTo>
                    <a:lnTo>
                      <a:pt x="54" y="122"/>
                    </a:lnTo>
                    <a:lnTo>
                      <a:pt x="70" y="118"/>
                    </a:lnTo>
                    <a:lnTo>
                      <a:pt x="70" y="113"/>
                    </a:lnTo>
                    <a:lnTo>
                      <a:pt x="80" y="113"/>
                    </a:lnTo>
                    <a:lnTo>
                      <a:pt x="91" y="118"/>
                    </a:lnTo>
                    <a:lnTo>
                      <a:pt x="91" y="137"/>
                    </a:lnTo>
                    <a:lnTo>
                      <a:pt x="102" y="142"/>
                    </a:lnTo>
                    <a:lnTo>
                      <a:pt x="91" y="146"/>
                    </a:lnTo>
                    <a:lnTo>
                      <a:pt x="91" y="151"/>
                    </a:lnTo>
                    <a:lnTo>
                      <a:pt x="112" y="146"/>
                    </a:lnTo>
                    <a:lnTo>
                      <a:pt x="139" y="161"/>
                    </a:lnTo>
                    <a:lnTo>
                      <a:pt x="145" y="151"/>
                    </a:lnTo>
                    <a:lnTo>
                      <a:pt x="161" y="165"/>
                    </a:lnTo>
                    <a:lnTo>
                      <a:pt x="172" y="170"/>
                    </a:lnTo>
                    <a:lnTo>
                      <a:pt x="172" y="161"/>
                    </a:lnTo>
                    <a:lnTo>
                      <a:pt x="161" y="161"/>
                    </a:lnTo>
                    <a:lnTo>
                      <a:pt x="161" y="151"/>
                    </a:lnTo>
                    <a:lnTo>
                      <a:pt x="161" y="128"/>
                    </a:lnTo>
                    <a:lnTo>
                      <a:pt x="161" y="122"/>
                    </a:lnTo>
                    <a:lnTo>
                      <a:pt x="182" y="122"/>
                    </a:lnTo>
                    <a:lnTo>
                      <a:pt x="172" y="109"/>
                    </a:lnTo>
                    <a:lnTo>
                      <a:pt x="172" y="89"/>
                    </a:lnTo>
                    <a:lnTo>
                      <a:pt x="172" y="76"/>
                    </a:lnTo>
                    <a:lnTo>
                      <a:pt x="172" y="70"/>
                    </a:lnTo>
                    <a:lnTo>
                      <a:pt x="161" y="70"/>
                    </a:lnTo>
                    <a:lnTo>
                      <a:pt x="172" y="61"/>
                    </a:lnTo>
                    <a:lnTo>
                      <a:pt x="177" y="42"/>
                    </a:lnTo>
                    <a:lnTo>
                      <a:pt x="182" y="37"/>
                    </a:lnTo>
                    <a:lnTo>
                      <a:pt x="187" y="28"/>
                    </a:lnTo>
                    <a:lnTo>
                      <a:pt x="182" y="28"/>
                    </a:lnTo>
                    <a:lnTo>
                      <a:pt x="182" y="13"/>
                    </a:lnTo>
                    <a:lnTo>
                      <a:pt x="177" y="9"/>
                    </a:lnTo>
                    <a:lnTo>
                      <a:pt x="155" y="9"/>
                    </a:lnTo>
                    <a:lnTo>
                      <a:pt x="150" y="0"/>
                    </a:lnTo>
                  </a:path>
                </a:pathLst>
              </a:custGeom>
              <a:grpFill/>
              <a:ln w="4763" cap="rnd">
                <a:solidFill>
                  <a:schemeClr val="bg1"/>
                </a:solidFill>
                <a:prstDash val="solid"/>
                <a:round/>
                <a:headEnd/>
                <a:tailEnd/>
              </a:ln>
            </p:spPr>
            <p:txBody>
              <a:bodyPr/>
              <a:lstStyle/>
              <a:p>
                <a:endParaRPr lang="it-IT"/>
              </a:p>
            </p:txBody>
          </p:sp>
        </p:grpSp>
        <p:grpSp>
          <p:nvGrpSpPr>
            <p:cNvPr id="4837" name="Group 1888"/>
            <p:cNvGrpSpPr>
              <a:grpSpLocks/>
            </p:cNvGrpSpPr>
            <p:nvPr/>
          </p:nvGrpSpPr>
          <p:grpSpPr bwMode="auto">
            <a:xfrm>
              <a:off x="5104812" y="5509351"/>
              <a:ext cx="206320" cy="135079"/>
              <a:chOff x="3218" y="2605"/>
              <a:chExt cx="123" cy="90"/>
            </a:xfrm>
            <a:solidFill>
              <a:schemeClr val="bg1">
                <a:lumMod val="75000"/>
              </a:schemeClr>
            </a:solidFill>
          </p:grpSpPr>
          <p:sp>
            <p:nvSpPr>
              <p:cNvPr id="6521" name="Freeform 1886"/>
              <p:cNvSpPr>
                <a:spLocks/>
              </p:cNvSpPr>
              <p:nvPr/>
            </p:nvSpPr>
            <p:spPr bwMode="auto">
              <a:xfrm>
                <a:off x="3218" y="2605"/>
                <a:ext cx="123" cy="90"/>
              </a:xfrm>
              <a:custGeom>
                <a:avLst/>
                <a:gdLst/>
                <a:ahLst/>
                <a:cxnLst>
                  <a:cxn ang="0">
                    <a:pos x="21" y="24"/>
                  </a:cxn>
                  <a:cxn ang="0">
                    <a:pos x="48" y="39"/>
                  </a:cxn>
                  <a:cxn ang="0">
                    <a:pos x="54" y="28"/>
                  </a:cxn>
                  <a:cxn ang="0">
                    <a:pos x="70" y="43"/>
                  </a:cxn>
                  <a:cxn ang="0">
                    <a:pos x="81" y="48"/>
                  </a:cxn>
                  <a:cxn ang="0">
                    <a:pos x="81" y="39"/>
                  </a:cxn>
                  <a:cxn ang="0">
                    <a:pos x="70" y="39"/>
                  </a:cxn>
                  <a:cxn ang="0">
                    <a:pos x="70" y="28"/>
                  </a:cxn>
                  <a:cxn ang="0">
                    <a:pos x="70" y="5"/>
                  </a:cxn>
                  <a:cxn ang="0">
                    <a:pos x="70" y="0"/>
                  </a:cxn>
                  <a:cxn ang="0">
                    <a:pos x="91" y="0"/>
                  </a:cxn>
                  <a:cxn ang="0">
                    <a:pos x="96" y="0"/>
                  </a:cxn>
                  <a:cxn ang="0">
                    <a:pos x="118" y="15"/>
                  </a:cxn>
                  <a:cxn ang="0">
                    <a:pos x="123" y="24"/>
                  </a:cxn>
                  <a:cxn ang="0">
                    <a:pos x="118" y="28"/>
                  </a:cxn>
                  <a:cxn ang="0">
                    <a:pos x="118" y="39"/>
                  </a:cxn>
                  <a:cxn ang="0">
                    <a:pos x="112" y="48"/>
                  </a:cxn>
                  <a:cxn ang="0">
                    <a:pos x="118" y="52"/>
                  </a:cxn>
                  <a:cxn ang="0">
                    <a:pos x="86" y="67"/>
                  </a:cxn>
                  <a:cxn ang="0">
                    <a:pos x="86" y="71"/>
                  </a:cxn>
                  <a:cxn ang="0">
                    <a:pos x="70" y="71"/>
                  </a:cxn>
                  <a:cxn ang="0">
                    <a:pos x="70" y="76"/>
                  </a:cxn>
                  <a:cxn ang="0">
                    <a:pos x="54" y="90"/>
                  </a:cxn>
                  <a:cxn ang="0">
                    <a:pos x="33" y="90"/>
                  </a:cxn>
                  <a:cxn ang="0">
                    <a:pos x="21" y="80"/>
                  </a:cxn>
                  <a:cxn ang="0">
                    <a:pos x="16" y="90"/>
                  </a:cxn>
                  <a:cxn ang="0">
                    <a:pos x="0" y="76"/>
                  </a:cxn>
                  <a:cxn ang="0">
                    <a:pos x="0" y="48"/>
                  </a:cxn>
                  <a:cxn ang="0">
                    <a:pos x="27" y="43"/>
                  </a:cxn>
                  <a:cxn ang="0">
                    <a:pos x="21" y="24"/>
                  </a:cxn>
                </a:cxnLst>
                <a:rect l="0" t="0" r="r" b="b"/>
                <a:pathLst>
                  <a:path w="123" h="90">
                    <a:moveTo>
                      <a:pt x="21" y="24"/>
                    </a:moveTo>
                    <a:lnTo>
                      <a:pt x="48" y="39"/>
                    </a:lnTo>
                    <a:lnTo>
                      <a:pt x="54" y="28"/>
                    </a:lnTo>
                    <a:lnTo>
                      <a:pt x="70" y="43"/>
                    </a:lnTo>
                    <a:lnTo>
                      <a:pt x="81" y="48"/>
                    </a:lnTo>
                    <a:lnTo>
                      <a:pt x="81" y="39"/>
                    </a:lnTo>
                    <a:lnTo>
                      <a:pt x="70" y="39"/>
                    </a:lnTo>
                    <a:lnTo>
                      <a:pt x="70" y="28"/>
                    </a:lnTo>
                    <a:lnTo>
                      <a:pt x="70" y="5"/>
                    </a:lnTo>
                    <a:lnTo>
                      <a:pt x="70" y="0"/>
                    </a:lnTo>
                    <a:lnTo>
                      <a:pt x="91" y="0"/>
                    </a:lnTo>
                    <a:lnTo>
                      <a:pt x="96" y="0"/>
                    </a:lnTo>
                    <a:lnTo>
                      <a:pt x="118" y="15"/>
                    </a:lnTo>
                    <a:lnTo>
                      <a:pt x="123" y="24"/>
                    </a:lnTo>
                    <a:lnTo>
                      <a:pt x="118" y="28"/>
                    </a:lnTo>
                    <a:lnTo>
                      <a:pt x="118" y="39"/>
                    </a:lnTo>
                    <a:lnTo>
                      <a:pt x="112" y="48"/>
                    </a:lnTo>
                    <a:lnTo>
                      <a:pt x="118" y="52"/>
                    </a:lnTo>
                    <a:lnTo>
                      <a:pt x="86" y="67"/>
                    </a:lnTo>
                    <a:lnTo>
                      <a:pt x="86" y="71"/>
                    </a:lnTo>
                    <a:lnTo>
                      <a:pt x="70" y="71"/>
                    </a:lnTo>
                    <a:lnTo>
                      <a:pt x="70" y="76"/>
                    </a:lnTo>
                    <a:lnTo>
                      <a:pt x="54" y="90"/>
                    </a:lnTo>
                    <a:lnTo>
                      <a:pt x="33" y="90"/>
                    </a:lnTo>
                    <a:lnTo>
                      <a:pt x="21" y="80"/>
                    </a:lnTo>
                    <a:lnTo>
                      <a:pt x="16" y="90"/>
                    </a:lnTo>
                    <a:lnTo>
                      <a:pt x="0" y="76"/>
                    </a:lnTo>
                    <a:lnTo>
                      <a:pt x="0" y="48"/>
                    </a:lnTo>
                    <a:lnTo>
                      <a:pt x="27" y="43"/>
                    </a:lnTo>
                    <a:lnTo>
                      <a:pt x="21" y="24"/>
                    </a:lnTo>
                    <a:close/>
                  </a:path>
                </a:pathLst>
              </a:custGeom>
              <a:grpFill/>
              <a:ln w="9525">
                <a:solidFill>
                  <a:schemeClr val="bg1"/>
                </a:solidFill>
                <a:round/>
                <a:headEnd/>
                <a:tailEnd/>
              </a:ln>
            </p:spPr>
            <p:txBody>
              <a:bodyPr/>
              <a:lstStyle/>
              <a:p>
                <a:endParaRPr lang="it-IT"/>
              </a:p>
            </p:txBody>
          </p:sp>
          <p:sp>
            <p:nvSpPr>
              <p:cNvPr id="6522" name="Freeform 1887"/>
              <p:cNvSpPr>
                <a:spLocks/>
              </p:cNvSpPr>
              <p:nvPr/>
            </p:nvSpPr>
            <p:spPr bwMode="auto">
              <a:xfrm>
                <a:off x="3218" y="2605"/>
                <a:ext cx="123" cy="90"/>
              </a:xfrm>
              <a:custGeom>
                <a:avLst/>
                <a:gdLst/>
                <a:ahLst/>
                <a:cxnLst>
                  <a:cxn ang="0">
                    <a:pos x="21" y="24"/>
                  </a:cxn>
                  <a:cxn ang="0">
                    <a:pos x="48" y="39"/>
                  </a:cxn>
                  <a:cxn ang="0">
                    <a:pos x="54" y="28"/>
                  </a:cxn>
                  <a:cxn ang="0">
                    <a:pos x="70" y="43"/>
                  </a:cxn>
                  <a:cxn ang="0">
                    <a:pos x="81" y="48"/>
                  </a:cxn>
                  <a:cxn ang="0">
                    <a:pos x="81" y="39"/>
                  </a:cxn>
                  <a:cxn ang="0">
                    <a:pos x="70" y="39"/>
                  </a:cxn>
                  <a:cxn ang="0">
                    <a:pos x="70" y="28"/>
                  </a:cxn>
                  <a:cxn ang="0">
                    <a:pos x="70" y="5"/>
                  </a:cxn>
                  <a:cxn ang="0">
                    <a:pos x="70" y="0"/>
                  </a:cxn>
                  <a:cxn ang="0">
                    <a:pos x="91" y="0"/>
                  </a:cxn>
                  <a:cxn ang="0">
                    <a:pos x="96" y="0"/>
                  </a:cxn>
                  <a:cxn ang="0">
                    <a:pos x="118" y="15"/>
                  </a:cxn>
                  <a:cxn ang="0">
                    <a:pos x="123" y="24"/>
                  </a:cxn>
                  <a:cxn ang="0">
                    <a:pos x="118" y="28"/>
                  </a:cxn>
                  <a:cxn ang="0">
                    <a:pos x="118" y="39"/>
                  </a:cxn>
                  <a:cxn ang="0">
                    <a:pos x="112" y="48"/>
                  </a:cxn>
                  <a:cxn ang="0">
                    <a:pos x="118" y="52"/>
                  </a:cxn>
                  <a:cxn ang="0">
                    <a:pos x="86" y="67"/>
                  </a:cxn>
                  <a:cxn ang="0">
                    <a:pos x="86" y="71"/>
                  </a:cxn>
                  <a:cxn ang="0">
                    <a:pos x="70" y="71"/>
                  </a:cxn>
                  <a:cxn ang="0">
                    <a:pos x="70" y="76"/>
                  </a:cxn>
                  <a:cxn ang="0">
                    <a:pos x="54" y="90"/>
                  </a:cxn>
                  <a:cxn ang="0">
                    <a:pos x="33" y="90"/>
                  </a:cxn>
                  <a:cxn ang="0">
                    <a:pos x="21" y="80"/>
                  </a:cxn>
                  <a:cxn ang="0">
                    <a:pos x="16" y="90"/>
                  </a:cxn>
                  <a:cxn ang="0">
                    <a:pos x="0" y="76"/>
                  </a:cxn>
                  <a:cxn ang="0">
                    <a:pos x="0" y="48"/>
                  </a:cxn>
                  <a:cxn ang="0">
                    <a:pos x="27" y="43"/>
                  </a:cxn>
                  <a:cxn ang="0">
                    <a:pos x="21" y="24"/>
                  </a:cxn>
                </a:cxnLst>
                <a:rect l="0" t="0" r="r" b="b"/>
                <a:pathLst>
                  <a:path w="123" h="90">
                    <a:moveTo>
                      <a:pt x="21" y="24"/>
                    </a:moveTo>
                    <a:lnTo>
                      <a:pt x="48" y="39"/>
                    </a:lnTo>
                    <a:lnTo>
                      <a:pt x="54" y="28"/>
                    </a:lnTo>
                    <a:lnTo>
                      <a:pt x="70" y="43"/>
                    </a:lnTo>
                    <a:lnTo>
                      <a:pt x="81" y="48"/>
                    </a:lnTo>
                    <a:lnTo>
                      <a:pt x="81" y="39"/>
                    </a:lnTo>
                    <a:lnTo>
                      <a:pt x="70" y="39"/>
                    </a:lnTo>
                    <a:lnTo>
                      <a:pt x="70" y="28"/>
                    </a:lnTo>
                    <a:lnTo>
                      <a:pt x="70" y="5"/>
                    </a:lnTo>
                    <a:lnTo>
                      <a:pt x="70" y="0"/>
                    </a:lnTo>
                    <a:lnTo>
                      <a:pt x="91" y="0"/>
                    </a:lnTo>
                    <a:lnTo>
                      <a:pt x="96" y="0"/>
                    </a:lnTo>
                    <a:lnTo>
                      <a:pt x="118" y="15"/>
                    </a:lnTo>
                    <a:lnTo>
                      <a:pt x="123" y="24"/>
                    </a:lnTo>
                    <a:lnTo>
                      <a:pt x="118" y="28"/>
                    </a:lnTo>
                    <a:lnTo>
                      <a:pt x="118" y="39"/>
                    </a:lnTo>
                    <a:lnTo>
                      <a:pt x="112" y="48"/>
                    </a:lnTo>
                    <a:lnTo>
                      <a:pt x="118" y="52"/>
                    </a:lnTo>
                    <a:lnTo>
                      <a:pt x="86" y="67"/>
                    </a:lnTo>
                    <a:lnTo>
                      <a:pt x="86" y="71"/>
                    </a:lnTo>
                    <a:lnTo>
                      <a:pt x="70" y="71"/>
                    </a:lnTo>
                    <a:lnTo>
                      <a:pt x="70" y="76"/>
                    </a:lnTo>
                    <a:lnTo>
                      <a:pt x="54" y="90"/>
                    </a:lnTo>
                    <a:lnTo>
                      <a:pt x="33" y="90"/>
                    </a:lnTo>
                    <a:lnTo>
                      <a:pt x="21" y="80"/>
                    </a:lnTo>
                    <a:lnTo>
                      <a:pt x="16" y="90"/>
                    </a:lnTo>
                    <a:lnTo>
                      <a:pt x="0" y="76"/>
                    </a:lnTo>
                    <a:lnTo>
                      <a:pt x="0" y="48"/>
                    </a:lnTo>
                    <a:lnTo>
                      <a:pt x="27" y="43"/>
                    </a:lnTo>
                    <a:lnTo>
                      <a:pt x="21" y="24"/>
                    </a:lnTo>
                    <a:close/>
                  </a:path>
                </a:pathLst>
              </a:custGeom>
              <a:grpFill/>
              <a:ln w="4763" cap="rnd">
                <a:solidFill>
                  <a:schemeClr val="bg1"/>
                </a:solidFill>
                <a:prstDash val="solid"/>
                <a:round/>
                <a:headEnd/>
                <a:tailEnd/>
              </a:ln>
            </p:spPr>
            <p:txBody>
              <a:bodyPr/>
              <a:lstStyle/>
              <a:p>
                <a:endParaRPr lang="it-IT"/>
              </a:p>
            </p:txBody>
          </p:sp>
        </p:grpSp>
        <p:grpSp>
          <p:nvGrpSpPr>
            <p:cNvPr id="4838" name="Group 1891"/>
            <p:cNvGrpSpPr>
              <a:grpSpLocks/>
            </p:cNvGrpSpPr>
            <p:nvPr/>
          </p:nvGrpSpPr>
          <p:grpSpPr bwMode="auto">
            <a:xfrm>
              <a:off x="5104812" y="5509351"/>
              <a:ext cx="206320" cy="135079"/>
              <a:chOff x="3218" y="2605"/>
              <a:chExt cx="123" cy="90"/>
            </a:xfrm>
            <a:solidFill>
              <a:schemeClr val="bg1">
                <a:lumMod val="75000"/>
              </a:schemeClr>
            </a:solidFill>
          </p:grpSpPr>
          <p:sp>
            <p:nvSpPr>
              <p:cNvPr id="6519" name="Freeform 1889"/>
              <p:cNvSpPr>
                <a:spLocks/>
              </p:cNvSpPr>
              <p:nvPr/>
            </p:nvSpPr>
            <p:spPr bwMode="auto">
              <a:xfrm>
                <a:off x="3218" y="2605"/>
                <a:ext cx="123" cy="90"/>
              </a:xfrm>
              <a:custGeom>
                <a:avLst/>
                <a:gdLst/>
                <a:ahLst/>
                <a:cxnLst>
                  <a:cxn ang="0">
                    <a:pos x="21" y="24"/>
                  </a:cxn>
                  <a:cxn ang="0">
                    <a:pos x="48" y="39"/>
                  </a:cxn>
                  <a:cxn ang="0">
                    <a:pos x="54" y="28"/>
                  </a:cxn>
                  <a:cxn ang="0">
                    <a:pos x="70" y="43"/>
                  </a:cxn>
                  <a:cxn ang="0">
                    <a:pos x="81" y="48"/>
                  </a:cxn>
                  <a:cxn ang="0">
                    <a:pos x="81" y="39"/>
                  </a:cxn>
                  <a:cxn ang="0">
                    <a:pos x="70" y="39"/>
                  </a:cxn>
                  <a:cxn ang="0">
                    <a:pos x="70" y="28"/>
                  </a:cxn>
                  <a:cxn ang="0">
                    <a:pos x="70" y="5"/>
                  </a:cxn>
                  <a:cxn ang="0">
                    <a:pos x="70" y="0"/>
                  </a:cxn>
                  <a:cxn ang="0">
                    <a:pos x="91" y="0"/>
                  </a:cxn>
                  <a:cxn ang="0">
                    <a:pos x="96" y="0"/>
                  </a:cxn>
                  <a:cxn ang="0">
                    <a:pos x="118" y="15"/>
                  </a:cxn>
                  <a:cxn ang="0">
                    <a:pos x="123" y="24"/>
                  </a:cxn>
                  <a:cxn ang="0">
                    <a:pos x="118" y="28"/>
                  </a:cxn>
                  <a:cxn ang="0">
                    <a:pos x="118" y="39"/>
                  </a:cxn>
                  <a:cxn ang="0">
                    <a:pos x="112" y="48"/>
                  </a:cxn>
                  <a:cxn ang="0">
                    <a:pos x="118" y="52"/>
                  </a:cxn>
                  <a:cxn ang="0">
                    <a:pos x="86" y="67"/>
                  </a:cxn>
                  <a:cxn ang="0">
                    <a:pos x="86" y="71"/>
                  </a:cxn>
                  <a:cxn ang="0">
                    <a:pos x="70" y="71"/>
                  </a:cxn>
                  <a:cxn ang="0">
                    <a:pos x="70" y="76"/>
                  </a:cxn>
                  <a:cxn ang="0">
                    <a:pos x="54" y="90"/>
                  </a:cxn>
                  <a:cxn ang="0">
                    <a:pos x="33" y="90"/>
                  </a:cxn>
                  <a:cxn ang="0">
                    <a:pos x="21" y="80"/>
                  </a:cxn>
                  <a:cxn ang="0">
                    <a:pos x="16" y="90"/>
                  </a:cxn>
                  <a:cxn ang="0">
                    <a:pos x="0" y="76"/>
                  </a:cxn>
                  <a:cxn ang="0">
                    <a:pos x="0" y="48"/>
                  </a:cxn>
                  <a:cxn ang="0">
                    <a:pos x="27" y="43"/>
                  </a:cxn>
                  <a:cxn ang="0">
                    <a:pos x="21" y="24"/>
                  </a:cxn>
                </a:cxnLst>
                <a:rect l="0" t="0" r="r" b="b"/>
                <a:pathLst>
                  <a:path w="123" h="90">
                    <a:moveTo>
                      <a:pt x="21" y="24"/>
                    </a:moveTo>
                    <a:lnTo>
                      <a:pt x="48" y="39"/>
                    </a:lnTo>
                    <a:lnTo>
                      <a:pt x="54" y="28"/>
                    </a:lnTo>
                    <a:lnTo>
                      <a:pt x="70" y="43"/>
                    </a:lnTo>
                    <a:lnTo>
                      <a:pt x="81" y="48"/>
                    </a:lnTo>
                    <a:lnTo>
                      <a:pt x="81" y="39"/>
                    </a:lnTo>
                    <a:lnTo>
                      <a:pt x="70" y="39"/>
                    </a:lnTo>
                    <a:lnTo>
                      <a:pt x="70" y="28"/>
                    </a:lnTo>
                    <a:lnTo>
                      <a:pt x="70" y="5"/>
                    </a:lnTo>
                    <a:lnTo>
                      <a:pt x="70" y="0"/>
                    </a:lnTo>
                    <a:lnTo>
                      <a:pt x="91" y="0"/>
                    </a:lnTo>
                    <a:lnTo>
                      <a:pt x="96" y="0"/>
                    </a:lnTo>
                    <a:lnTo>
                      <a:pt x="118" y="15"/>
                    </a:lnTo>
                    <a:lnTo>
                      <a:pt x="123" y="24"/>
                    </a:lnTo>
                    <a:lnTo>
                      <a:pt x="118" y="28"/>
                    </a:lnTo>
                    <a:lnTo>
                      <a:pt x="118" y="39"/>
                    </a:lnTo>
                    <a:lnTo>
                      <a:pt x="112" y="48"/>
                    </a:lnTo>
                    <a:lnTo>
                      <a:pt x="118" y="52"/>
                    </a:lnTo>
                    <a:lnTo>
                      <a:pt x="86" y="67"/>
                    </a:lnTo>
                    <a:lnTo>
                      <a:pt x="86" y="71"/>
                    </a:lnTo>
                    <a:lnTo>
                      <a:pt x="70" y="71"/>
                    </a:lnTo>
                    <a:lnTo>
                      <a:pt x="70" y="76"/>
                    </a:lnTo>
                    <a:lnTo>
                      <a:pt x="54" y="90"/>
                    </a:lnTo>
                    <a:lnTo>
                      <a:pt x="33" y="90"/>
                    </a:lnTo>
                    <a:lnTo>
                      <a:pt x="21" y="80"/>
                    </a:lnTo>
                    <a:lnTo>
                      <a:pt x="16" y="90"/>
                    </a:lnTo>
                    <a:lnTo>
                      <a:pt x="0" y="76"/>
                    </a:lnTo>
                    <a:lnTo>
                      <a:pt x="0" y="48"/>
                    </a:lnTo>
                    <a:lnTo>
                      <a:pt x="27" y="43"/>
                    </a:lnTo>
                    <a:lnTo>
                      <a:pt x="21" y="24"/>
                    </a:lnTo>
                    <a:close/>
                  </a:path>
                </a:pathLst>
              </a:custGeom>
              <a:grpFill/>
              <a:ln w="9525">
                <a:solidFill>
                  <a:schemeClr val="bg1"/>
                </a:solidFill>
                <a:round/>
                <a:headEnd/>
                <a:tailEnd/>
              </a:ln>
            </p:spPr>
            <p:txBody>
              <a:bodyPr/>
              <a:lstStyle/>
              <a:p>
                <a:endParaRPr lang="it-IT"/>
              </a:p>
            </p:txBody>
          </p:sp>
          <p:sp>
            <p:nvSpPr>
              <p:cNvPr id="6520" name="Freeform 1890"/>
              <p:cNvSpPr>
                <a:spLocks/>
              </p:cNvSpPr>
              <p:nvPr/>
            </p:nvSpPr>
            <p:spPr bwMode="auto">
              <a:xfrm>
                <a:off x="3218" y="2605"/>
                <a:ext cx="123" cy="90"/>
              </a:xfrm>
              <a:custGeom>
                <a:avLst/>
                <a:gdLst/>
                <a:ahLst/>
                <a:cxnLst>
                  <a:cxn ang="0">
                    <a:pos x="21" y="24"/>
                  </a:cxn>
                  <a:cxn ang="0">
                    <a:pos x="48" y="39"/>
                  </a:cxn>
                  <a:cxn ang="0">
                    <a:pos x="54" y="28"/>
                  </a:cxn>
                  <a:cxn ang="0">
                    <a:pos x="70" y="43"/>
                  </a:cxn>
                  <a:cxn ang="0">
                    <a:pos x="81" y="48"/>
                  </a:cxn>
                  <a:cxn ang="0">
                    <a:pos x="81" y="39"/>
                  </a:cxn>
                  <a:cxn ang="0">
                    <a:pos x="70" y="39"/>
                  </a:cxn>
                  <a:cxn ang="0">
                    <a:pos x="70" y="28"/>
                  </a:cxn>
                  <a:cxn ang="0">
                    <a:pos x="70" y="5"/>
                  </a:cxn>
                  <a:cxn ang="0">
                    <a:pos x="70" y="0"/>
                  </a:cxn>
                  <a:cxn ang="0">
                    <a:pos x="91" y="0"/>
                  </a:cxn>
                  <a:cxn ang="0">
                    <a:pos x="96" y="0"/>
                  </a:cxn>
                  <a:cxn ang="0">
                    <a:pos x="118" y="15"/>
                  </a:cxn>
                  <a:cxn ang="0">
                    <a:pos x="123" y="24"/>
                  </a:cxn>
                  <a:cxn ang="0">
                    <a:pos x="118" y="28"/>
                  </a:cxn>
                  <a:cxn ang="0">
                    <a:pos x="118" y="39"/>
                  </a:cxn>
                  <a:cxn ang="0">
                    <a:pos x="112" y="48"/>
                  </a:cxn>
                  <a:cxn ang="0">
                    <a:pos x="118" y="52"/>
                  </a:cxn>
                  <a:cxn ang="0">
                    <a:pos x="86" y="67"/>
                  </a:cxn>
                  <a:cxn ang="0">
                    <a:pos x="86" y="71"/>
                  </a:cxn>
                  <a:cxn ang="0">
                    <a:pos x="70" y="71"/>
                  </a:cxn>
                  <a:cxn ang="0">
                    <a:pos x="70" y="76"/>
                  </a:cxn>
                  <a:cxn ang="0">
                    <a:pos x="54" y="90"/>
                  </a:cxn>
                  <a:cxn ang="0">
                    <a:pos x="33" y="90"/>
                  </a:cxn>
                  <a:cxn ang="0">
                    <a:pos x="21" y="80"/>
                  </a:cxn>
                  <a:cxn ang="0">
                    <a:pos x="16" y="90"/>
                  </a:cxn>
                  <a:cxn ang="0">
                    <a:pos x="0" y="76"/>
                  </a:cxn>
                  <a:cxn ang="0">
                    <a:pos x="0" y="48"/>
                  </a:cxn>
                  <a:cxn ang="0">
                    <a:pos x="27" y="43"/>
                  </a:cxn>
                  <a:cxn ang="0">
                    <a:pos x="21" y="24"/>
                  </a:cxn>
                </a:cxnLst>
                <a:rect l="0" t="0" r="r" b="b"/>
                <a:pathLst>
                  <a:path w="123" h="90">
                    <a:moveTo>
                      <a:pt x="21" y="24"/>
                    </a:moveTo>
                    <a:lnTo>
                      <a:pt x="48" y="39"/>
                    </a:lnTo>
                    <a:lnTo>
                      <a:pt x="54" y="28"/>
                    </a:lnTo>
                    <a:lnTo>
                      <a:pt x="70" y="43"/>
                    </a:lnTo>
                    <a:lnTo>
                      <a:pt x="81" y="48"/>
                    </a:lnTo>
                    <a:lnTo>
                      <a:pt x="81" y="39"/>
                    </a:lnTo>
                    <a:lnTo>
                      <a:pt x="70" y="39"/>
                    </a:lnTo>
                    <a:lnTo>
                      <a:pt x="70" y="28"/>
                    </a:lnTo>
                    <a:lnTo>
                      <a:pt x="70" y="5"/>
                    </a:lnTo>
                    <a:lnTo>
                      <a:pt x="70" y="0"/>
                    </a:lnTo>
                    <a:lnTo>
                      <a:pt x="91" y="0"/>
                    </a:lnTo>
                    <a:lnTo>
                      <a:pt x="96" y="0"/>
                    </a:lnTo>
                    <a:lnTo>
                      <a:pt x="118" y="15"/>
                    </a:lnTo>
                    <a:lnTo>
                      <a:pt x="123" y="24"/>
                    </a:lnTo>
                    <a:lnTo>
                      <a:pt x="118" y="28"/>
                    </a:lnTo>
                    <a:lnTo>
                      <a:pt x="118" y="39"/>
                    </a:lnTo>
                    <a:lnTo>
                      <a:pt x="112" y="48"/>
                    </a:lnTo>
                    <a:lnTo>
                      <a:pt x="118" y="52"/>
                    </a:lnTo>
                    <a:lnTo>
                      <a:pt x="86" y="67"/>
                    </a:lnTo>
                    <a:lnTo>
                      <a:pt x="86" y="71"/>
                    </a:lnTo>
                    <a:lnTo>
                      <a:pt x="70" y="71"/>
                    </a:lnTo>
                    <a:lnTo>
                      <a:pt x="70" y="76"/>
                    </a:lnTo>
                    <a:lnTo>
                      <a:pt x="54" y="90"/>
                    </a:lnTo>
                    <a:lnTo>
                      <a:pt x="33" y="90"/>
                    </a:lnTo>
                    <a:lnTo>
                      <a:pt x="21" y="80"/>
                    </a:lnTo>
                    <a:lnTo>
                      <a:pt x="16" y="90"/>
                    </a:lnTo>
                    <a:lnTo>
                      <a:pt x="0" y="76"/>
                    </a:lnTo>
                    <a:lnTo>
                      <a:pt x="0" y="48"/>
                    </a:lnTo>
                    <a:lnTo>
                      <a:pt x="27" y="43"/>
                    </a:lnTo>
                    <a:lnTo>
                      <a:pt x="21" y="24"/>
                    </a:lnTo>
                  </a:path>
                </a:pathLst>
              </a:custGeom>
              <a:grpFill/>
              <a:ln w="4763" cap="rnd">
                <a:solidFill>
                  <a:schemeClr val="bg1"/>
                </a:solidFill>
                <a:prstDash val="solid"/>
                <a:round/>
                <a:headEnd/>
                <a:tailEnd/>
              </a:ln>
            </p:spPr>
            <p:txBody>
              <a:bodyPr/>
              <a:lstStyle/>
              <a:p>
                <a:endParaRPr lang="it-IT"/>
              </a:p>
            </p:txBody>
          </p:sp>
        </p:grpSp>
        <p:grpSp>
          <p:nvGrpSpPr>
            <p:cNvPr id="4839" name="Group 1894"/>
            <p:cNvGrpSpPr>
              <a:grpSpLocks/>
            </p:cNvGrpSpPr>
            <p:nvPr/>
          </p:nvGrpSpPr>
          <p:grpSpPr bwMode="auto">
            <a:xfrm>
              <a:off x="5294356" y="5530363"/>
              <a:ext cx="53676" cy="99058"/>
              <a:chOff x="3331" y="2619"/>
              <a:chExt cx="32" cy="66"/>
            </a:xfrm>
            <a:solidFill>
              <a:schemeClr val="bg1">
                <a:lumMod val="75000"/>
              </a:schemeClr>
            </a:solidFill>
          </p:grpSpPr>
          <p:sp>
            <p:nvSpPr>
              <p:cNvPr id="6517" name="Freeform 1892"/>
              <p:cNvSpPr>
                <a:spLocks/>
              </p:cNvSpPr>
              <p:nvPr/>
            </p:nvSpPr>
            <p:spPr bwMode="auto">
              <a:xfrm>
                <a:off x="3331" y="2619"/>
                <a:ext cx="32" cy="66"/>
              </a:xfrm>
              <a:custGeom>
                <a:avLst/>
                <a:gdLst/>
                <a:ahLst/>
                <a:cxnLst>
                  <a:cxn ang="0">
                    <a:pos x="5" y="38"/>
                  </a:cxn>
                  <a:cxn ang="0">
                    <a:pos x="0" y="34"/>
                  </a:cxn>
                  <a:cxn ang="0">
                    <a:pos x="5" y="25"/>
                  </a:cxn>
                  <a:cxn ang="0">
                    <a:pos x="5" y="14"/>
                  </a:cxn>
                  <a:cxn ang="0">
                    <a:pos x="11" y="10"/>
                  </a:cxn>
                  <a:cxn ang="0">
                    <a:pos x="5" y="0"/>
                  </a:cxn>
                  <a:cxn ang="0">
                    <a:pos x="11" y="0"/>
                  </a:cxn>
                  <a:cxn ang="0">
                    <a:pos x="16" y="0"/>
                  </a:cxn>
                  <a:cxn ang="0">
                    <a:pos x="27" y="14"/>
                  </a:cxn>
                  <a:cxn ang="0">
                    <a:pos x="16" y="25"/>
                  </a:cxn>
                  <a:cxn ang="0">
                    <a:pos x="27" y="34"/>
                  </a:cxn>
                  <a:cxn ang="0">
                    <a:pos x="32" y="48"/>
                  </a:cxn>
                  <a:cxn ang="0">
                    <a:pos x="32" y="57"/>
                  </a:cxn>
                  <a:cxn ang="0">
                    <a:pos x="27" y="66"/>
                  </a:cxn>
                  <a:cxn ang="0">
                    <a:pos x="16" y="57"/>
                  </a:cxn>
                  <a:cxn ang="0">
                    <a:pos x="16" y="48"/>
                  </a:cxn>
                  <a:cxn ang="0">
                    <a:pos x="11" y="48"/>
                  </a:cxn>
                  <a:cxn ang="0">
                    <a:pos x="5" y="38"/>
                  </a:cxn>
                </a:cxnLst>
                <a:rect l="0" t="0" r="r" b="b"/>
                <a:pathLst>
                  <a:path w="32" h="66">
                    <a:moveTo>
                      <a:pt x="5" y="38"/>
                    </a:moveTo>
                    <a:lnTo>
                      <a:pt x="0" y="34"/>
                    </a:lnTo>
                    <a:lnTo>
                      <a:pt x="5" y="25"/>
                    </a:lnTo>
                    <a:lnTo>
                      <a:pt x="5" y="14"/>
                    </a:lnTo>
                    <a:lnTo>
                      <a:pt x="11" y="10"/>
                    </a:lnTo>
                    <a:lnTo>
                      <a:pt x="5" y="0"/>
                    </a:lnTo>
                    <a:lnTo>
                      <a:pt x="11" y="0"/>
                    </a:lnTo>
                    <a:lnTo>
                      <a:pt x="16" y="0"/>
                    </a:lnTo>
                    <a:lnTo>
                      <a:pt x="27" y="14"/>
                    </a:lnTo>
                    <a:lnTo>
                      <a:pt x="16" y="25"/>
                    </a:lnTo>
                    <a:lnTo>
                      <a:pt x="27" y="34"/>
                    </a:lnTo>
                    <a:lnTo>
                      <a:pt x="32" y="48"/>
                    </a:lnTo>
                    <a:lnTo>
                      <a:pt x="32" y="57"/>
                    </a:lnTo>
                    <a:lnTo>
                      <a:pt x="27" y="66"/>
                    </a:lnTo>
                    <a:lnTo>
                      <a:pt x="16" y="57"/>
                    </a:lnTo>
                    <a:lnTo>
                      <a:pt x="16" y="48"/>
                    </a:lnTo>
                    <a:lnTo>
                      <a:pt x="11" y="48"/>
                    </a:lnTo>
                    <a:lnTo>
                      <a:pt x="5" y="38"/>
                    </a:lnTo>
                    <a:close/>
                  </a:path>
                </a:pathLst>
              </a:custGeom>
              <a:grpFill/>
              <a:ln w="9525">
                <a:solidFill>
                  <a:schemeClr val="bg1"/>
                </a:solidFill>
                <a:round/>
                <a:headEnd/>
                <a:tailEnd/>
              </a:ln>
            </p:spPr>
            <p:txBody>
              <a:bodyPr/>
              <a:lstStyle/>
              <a:p>
                <a:endParaRPr lang="it-IT"/>
              </a:p>
            </p:txBody>
          </p:sp>
          <p:sp>
            <p:nvSpPr>
              <p:cNvPr id="6518" name="Freeform 1893"/>
              <p:cNvSpPr>
                <a:spLocks/>
              </p:cNvSpPr>
              <p:nvPr/>
            </p:nvSpPr>
            <p:spPr bwMode="auto">
              <a:xfrm>
                <a:off x="3331" y="2619"/>
                <a:ext cx="32" cy="66"/>
              </a:xfrm>
              <a:custGeom>
                <a:avLst/>
                <a:gdLst/>
                <a:ahLst/>
                <a:cxnLst>
                  <a:cxn ang="0">
                    <a:pos x="5" y="38"/>
                  </a:cxn>
                  <a:cxn ang="0">
                    <a:pos x="0" y="34"/>
                  </a:cxn>
                  <a:cxn ang="0">
                    <a:pos x="5" y="25"/>
                  </a:cxn>
                  <a:cxn ang="0">
                    <a:pos x="5" y="14"/>
                  </a:cxn>
                  <a:cxn ang="0">
                    <a:pos x="11" y="10"/>
                  </a:cxn>
                  <a:cxn ang="0">
                    <a:pos x="5" y="0"/>
                  </a:cxn>
                  <a:cxn ang="0">
                    <a:pos x="11" y="0"/>
                  </a:cxn>
                  <a:cxn ang="0">
                    <a:pos x="16" y="0"/>
                  </a:cxn>
                  <a:cxn ang="0">
                    <a:pos x="27" y="14"/>
                  </a:cxn>
                  <a:cxn ang="0">
                    <a:pos x="16" y="25"/>
                  </a:cxn>
                  <a:cxn ang="0">
                    <a:pos x="27" y="34"/>
                  </a:cxn>
                  <a:cxn ang="0">
                    <a:pos x="32" y="48"/>
                  </a:cxn>
                  <a:cxn ang="0">
                    <a:pos x="32" y="57"/>
                  </a:cxn>
                  <a:cxn ang="0">
                    <a:pos x="27" y="66"/>
                  </a:cxn>
                  <a:cxn ang="0">
                    <a:pos x="16" y="57"/>
                  </a:cxn>
                  <a:cxn ang="0">
                    <a:pos x="16" y="48"/>
                  </a:cxn>
                  <a:cxn ang="0">
                    <a:pos x="11" y="48"/>
                  </a:cxn>
                  <a:cxn ang="0">
                    <a:pos x="5" y="38"/>
                  </a:cxn>
                </a:cxnLst>
                <a:rect l="0" t="0" r="r" b="b"/>
                <a:pathLst>
                  <a:path w="32" h="66">
                    <a:moveTo>
                      <a:pt x="5" y="38"/>
                    </a:moveTo>
                    <a:lnTo>
                      <a:pt x="0" y="34"/>
                    </a:lnTo>
                    <a:lnTo>
                      <a:pt x="5" y="25"/>
                    </a:lnTo>
                    <a:lnTo>
                      <a:pt x="5" y="14"/>
                    </a:lnTo>
                    <a:lnTo>
                      <a:pt x="11" y="10"/>
                    </a:lnTo>
                    <a:lnTo>
                      <a:pt x="5" y="0"/>
                    </a:lnTo>
                    <a:lnTo>
                      <a:pt x="11" y="0"/>
                    </a:lnTo>
                    <a:lnTo>
                      <a:pt x="16" y="0"/>
                    </a:lnTo>
                    <a:lnTo>
                      <a:pt x="27" y="14"/>
                    </a:lnTo>
                    <a:lnTo>
                      <a:pt x="16" y="25"/>
                    </a:lnTo>
                    <a:lnTo>
                      <a:pt x="27" y="34"/>
                    </a:lnTo>
                    <a:lnTo>
                      <a:pt x="32" y="48"/>
                    </a:lnTo>
                    <a:lnTo>
                      <a:pt x="32" y="57"/>
                    </a:lnTo>
                    <a:lnTo>
                      <a:pt x="27" y="66"/>
                    </a:lnTo>
                    <a:lnTo>
                      <a:pt x="16" y="57"/>
                    </a:lnTo>
                    <a:lnTo>
                      <a:pt x="16" y="48"/>
                    </a:lnTo>
                    <a:lnTo>
                      <a:pt x="11" y="48"/>
                    </a:lnTo>
                    <a:lnTo>
                      <a:pt x="5" y="38"/>
                    </a:lnTo>
                    <a:close/>
                  </a:path>
                </a:pathLst>
              </a:custGeom>
              <a:grpFill/>
              <a:ln w="4763" cap="rnd">
                <a:solidFill>
                  <a:schemeClr val="bg1"/>
                </a:solidFill>
                <a:prstDash val="solid"/>
                <a:round/>
                <a:headEnd/>
                <a:tailEnd/>
              </a:ln>
            </p:spPr>
            <p:txBody>
              <a:bodyPr/>
              <a:lstStyle/>
              <a:p>
                <a:endParaRPr lang="it-IT"/>
              </a:p>
            </p:txBody>
          </p:sp>
        </p:grpSp>
        <p:grpSp>
          <p:nvGrpSpPr>
            <p:cNvPr id="4840" name="Group 1897"/>
            <p:cNvGrpSpPr>
              <a:grpSpLocks/>
            </p:cNvGrpSpPr>
            <p:nvPr/>
          </p:nvGrpSpPr>
          <p:grpSpPr bwMode="auto">
            <a:xfrm>
              <a:off x="5294356" y="5530363"/>
              <a:ext cx="53676" cy="99058"/>
              <a:chOff x="3331" y="2619"/>
              <a:chExt cx="32" cy="66"/>
            </a:xfrm>
            <a:solidFill>
              <a:schemeClr val="bg1">
                <a:lumMod val="75000"/>
              </a:schemeClr>
            </a:solidFill>
          </p:grpSpPr>
          <p:sp>
            <p:nvSpPr>
              <p:cNvPr id="6515" name="Freeform 1895"/>
              <p:cNvSpPr>
                <a:spLocks/>
              </p:cNvSpPr>
              <p:nvPr/>
            </p:nvSpPr>
            <p:spPr bwMode="auto">
              <a:xfrm>
                <a:off x="3331" y="2619"/>
                <a:ext cx="32" cy="66"/>
              </a:xfrm>
              <a:custGeom>
                <a:avLst/>
                <a:gdLst/>
                <a:ahLst/>
                <a:cxnLst>
                  <a:cxn ang="0">
                    <a:pos x="5" y="38"/>
                  </a:cxn>
                  <a:cxn ang="0">
                    <a:pos x="0" y="34"/>
                  </a:cxn>
                  <a:cxn ang="0">
                    <a:pos x="5" y="25"/>
                  </a:cxn>
                  <a:cxn ang="0">
                    <a:pos x="5" y="14"/>
                  </a:cxn>
                  <a:cxn ang="0">
                    <a:pos x="11" y="10"/>
                  </a:cxn>
                  <a:cxn ang="0">
                    <a:pos x="5" y="0"/>
                  </a:cxn>
                  <a:cxn ang="0">
                    <a:pos x="11" y="0"/>
                  </a:cxn>
                  <a:cxn ang="0">
                    <a:pos x="16" y="0"/>
                  </a:cxn>
                  <a:cxn ang="0">
                    <a:pos x="27" y="14"/>
                  </a:cxn>
                  <a:cxn ang="0">
                    <a:pos x="16" y="25"/>
                  </a:cxn>
                  <a:cxn ang="0">
                    <a:pos x="27" y="34"/>
                  </a:cxn>
                  <a:cxn ang="0">
                    <a:pos x="32" y="48"/>
                  </a:cxn>
                  <a:cxn ang="0">
                    <a:pos x="32" y="57"/>
                  </a:cxn>
                  <a:cxn ang="0">
                    <a:pos x="27" y="66"/>
                  </a:cxn>
                  <a:cxn ang="0">
                    <a:pos x="16" y="57"/>
                  </a:cxn>
                  <a:cxn ang="0">
                    <a:pos x="16" y="48"/>
                  </a:cxn>
                  <a:cxn ang="0">
                    <a:pos x="11" y="48"/>
                  </a:cxn>
                  <a:cxn ang="0">
                    <a:pos x="5" y="38"/>
                  </a:cxn>
                </a:cxnLst>
                <a:rect l="0" t="0" r="r" b="b"/>
                <a:pathLst>
                  <a:path w="32" h="66">
                    <a:moveTo>
                      <a:pt x="5" y="38"/>
                    </a:moveTo>
                    <a:lnTo>
                      <a:pt x="0" y="34"/>
                    </a:lnTo>
                    <a:lnTo>
                      <a:pt x="5" y="25"/>
                    </a:lnTo>
                    <a:lnTo>
                      <a:pt x="5" y="14"/>
                    </a:lnTo>
                    <a:lnTo>
                      <a:pt x="11" y="10"/>
                    </a:lnTo>
                    <a:lnTo>
                      <a:pt x="5" y="0"/>
                    </a:lnTo>
                    <a:lnTo>
                      <a:pt x="11" y="0"/>
                    </a:lnTo>
                    <a:lnTo>
                      <a:pt x="16" y="0"/>
                    </a:lnTo>
                    <a:lnTo>
                      <a:pt x="27" y="14"/>
                    </a:lnTo>
                    <a:lnTo>
                      <a:pt x="16" y="25"/>
                    </a:lnTo>
                    <a:lnTo>
                      <a:pt x="27" y="34"/>
                    </a:lnTo>
                    <a:lnTo>
                      <a:pt x="32" y="48"/>
                    </a:lnTo>
                    <a:lnTo>
                      <a:pt x="32" y="57"/>
                    </a:lnTo>
                    <a:lnTo>
                      <a:pt x="27" y="66"/>
                    </a:lnTo>
                    <a:lnTo>
                      <a:pt x="16" y="57"/>
                    </a:lnTo>
                    <a:lnTo>
                      <a:pt x="16" y="48"/>
                    </a:lnTo>
                    <a:lnTo>
                      <a:pt x="11" y="48"/>
                    </a:lnTo>
                    <a:lnTo>
                      <a:pt x="5" y="38"/>
                    </a:lnTo>
                    <a:close/>
                  </a:path>
                </a:pathLst>
              </a:custGeom>
              <a:grpFill/>
              <a:ln w="9525">
                <a:solidFill>
                  <a:schemeClr val="bg1"/>
                </a:solidFill>
                <a:round/>
                <a:headEnd/>
                <a:tailEnd/>
              </a:ln>
            </p:spPr>
            <p:txBody>
              <a:bodyPr/>
              <a:lstStyle/>
              <a:p>
                <a:endParaRPr lang="it-IT"/>
              </a:p>
            </p:txBody>
          </p:sp>
          <p:sp>
            <p:nvSpPr>
              <p:cNvPr id="6516" name="Freeform 1896"/>
              <p:cNvSpPr>
                <a:spLocks/>
              </p:cNvSpPr>
              <p:nvPr/>
            </p:nvSpPr>
            <p:spPr bwMode="auto">
              <a:xfrm>
                <a:off x="3331" y="2619"/>
                <a:ext cx="32" cy="66"/>
              </a:xfrm>
              <a:custGeom>
                <a:avLst/>
                <a:gdLst/>
                <a:ahLst/>
                <a:cxnLst>
                  <a:cxn ang="0">
                    <a:pos x="5" y="38"/>
                  </a:cxn>
                  <a:cxn ang="0">
                    <a:pos x="0" y="34"/>
                  </a:cxn>
                  <a:cxn ang="0">
                    <a:pos x="5" y="25"/>
                  </a:cxn>
                  <a:cxn ang="0">
                    <a:pos x="5" y="14"/>
                  </a:cxn>
                  <a:cxn ang="0">
                    <a:pos x="11" y="10"/>
                  </a:cxn>
                  <a:cxn ang="0">
                    <a:pos x="5" y="0"/>
                  </a:cxn>
                  <a:cxn ang="0">
                    <a:pos x="11" y="0"/>
                  </a:cxn>
                  <a:cxn ang="0">
                    <a:pos x="16" y="0"/>
                  </a:cxn>
                  <a:cxn ang="0">
                    <a:pos x="27" y="14"/>
                  </a:cxn>
                  <a:cxn ang="0">
                    <a:pos x="16" y="25"/>
                  </a:cxn>
                  <a:cxn ang="0">
                    <a:pos x="27" y="34"/>
                  </a:cxn>
                  <a:cxn ang="0">
                    <a:pos x="32" y="48"/>
                  </a:cxn>
                  <a:cxn ang="0">
                    <a:pos x="32" y="57"/>
                  </a:cxn>
                  <a:cxn ang="0">
                    <a:pos x="27" y="66"/>
                  </a:cxn>
                  <a:cxn ang="0">
                    <a:pos x="16" y="57"/>
                  </a:cxn>
                  <a:cxn ang="0">
                    <a:pos x="16" y="48"/>
                  </a:cxn>
                  <a:cxn ang="0">
                    <a:pos x="11" y="48"/>
                  </a:cxn>
                  <a:cxn ang="0">
                    <a:pos x="5" y="38"/>
                  </a:cxn>
                </a:cxnLst>
                <a:rect l="0" t="0" r="r" b="b"/>
                <a:pathLst>
                  <a:path w="32" h="66">
                    <a:moveTo>
                      <a:pt x="5" y="38"/>
                    </a:moveTo>
                    <a:lnTo>
                      <a:pt x="0" y="34"/>
                    </a:lnTo>
                    <a:lnTo>
                      <a:pt x="5" y="25"/>
                    </a:lnTo>
                    <a:lnTo>
                      <a:pt x="5" y="14"/>
                    </a:lnTo>
                    <a:lnTo>
                      <a:pt x="11" y="10"/>
                    </a:lnTo>
                    <a:lnTo>
                      <a:pt x="5" y="0"/>
                    </a:lnTo>
                    <a:lnTo>
                      <a:pt x="11" y="0"/>
                    </a:lnTo>
                    <a:lnTo>
                      <a:pt x="16" y="0"/>
                    </a:lnTo>
                    <a:lnTo>
                      <a:pt x="27" y="14"/>
                    </a:lnTo>
                    <a:lnTo>
                      <a:pt x="16" y="25"/>
                    </a:lnTo>
                    <a:lnTo>
                      <a:pt x="27" y="34"/>
                    </a:lnTo>
                    <a:lnTo>
                      <a:pt x="32" y="48"/>
                    </a:lnTo>
                    <a:lnTo>
                      <a:pt x="32" y="57"/>
                    </a:lnTo>
                    <a:lnTo>
                      <a:pt x="27" y="66"/>
                    </a:lnTo>
                    <a:lnTo>
                      <a:pt x="16" y="57"/>
                    </a:lnTo>
                    <a:lnTo>
                      <a:pt x="16" y="48"/>
                    </a:lnTo>
                    <a:lnTo>
                      <a:pt x="11" y="48"/>
                    </a:lnTo>
                    <a:lnTo>
                      <a:pt x="5" y="38"/>
                    </a:lnTo>
                  </a:path>
                </a:pathLst>
              </a:custGeom>
              <a:grpFill/>
              <a:ln w="4763" cap="rnd">
                <a:solidFill>
                  <a:schemeClr val="bg1"/>
                </a:solidFill>
                <a:prstDash val="solid"/>
                <a:round/>
                <a:headEnd/>
                <a:tailEnd/>
              </a:ln>
            </p:spPr>
            <p:txBody>
              <a:bodyPr/>
              <a:lstStyle/>
              <a:p>
                <a:endParaRPr lang="it-IT"/>
              </a:p>
            </p:txBody>
          </p:sp>
        </p:grpSp>
        <p:grpSp>
          <p:nvGrpSpPr>
            <p:cNvPr id="4841" name="Group 1900"/>
            <p:cNvGrpSpPr>
              <a:grpSpLocks/>
            </p:cNvGrpSpPr>
            <p:nvPr/>
          </p:nvGrpSpPr>
          <p:grpSpPr bwMode="auto">
            <a:xfrm>
              <a:off x="4962234" y="5201672"/>
              <a:ext cx="46967" cy="27016"/>
              <a:chOff x="3133" y="2400"/>
              <a:chExt cx="28" cy="18"/>
            </a:xfrm>
            <a:solidFill>
              <a:schemeClr val="bg1">
                <a:lumMod val="75000"/>
              </a:schemeClr>
            </a:solidFill>
          </p:grpSpPr>
          <p:sp>
            <p:nvSpPr>
              <p:cNvPr id="6513" name="Freeform 1898"/>
              <p:cNvSpPr>
                <a:spLocks/>
              </p:cNvSpPr>
              <p:nvPr/>
            </p:nvSpPr>
            <p:spPr bwMode="auto">
              <a:xfrm>
                <a:off x="3133" y="2400"/>
                <a:ext cx="28" cy="18"/>
              </a:xfrm>
              <a:custGeom>
                <a:avLst/>
                <a:gdLst/>
                <a:ahLst/>
                <a:cxnLst>
                  <a:cxn ang="0">
                    <a:pos x="0" y="5"/>
                  </a:cxn>
                  <a:cxn ang="0">
                    <a:pos x="11" y="18"/>
                  </a:cxn>
                  <a:cxn ang="0">
                    <a:pos x="16" y="9"/>
                  </a:cxn>
                  <a:cxn ang="0">
                    <a:pos x="28" y="9"/>
                  </a:cxn>
                  <a:cxn ang="0">
                    <a:pos x="11" y="5"/>
                  </a:cxn>
                  <a:cxn ang="0">
                    <a:pos x="6" y="0"/>
                  </a:cxn>
                  <a:cxn ang="0">
                    <a:pos x="0" y="5"/>
                  </a:cxn>
                </a:cxnLst>
                <a:rect l="0" t="0" r="r" b="b"/>
                <a:pathLst>
                  <a:path w="28" h="18">
                    <a:moveTo>
                      <a:pt x="0" y="5"/>
                    </a:moveTo>
                    <a:lnTo>
                      <a:pt x="11" y="18"/>
                    </a:lnTo>
                    <a:lnTo>
                      <a:pt x="16" y="9"/>
                    </a:lnTo>
                    <a:lnTo>
                      <a:pt x="28" y="9"/>
                    </a:lnTo>
                    <a:lnTo>
                      <a:pt x="11" y="5"/>
                    </a:lnTo>
                    <a:lnTo>
                      <a:pt x="6" y="0"/>
                    </a:lnTo>
                    <a:lnTo>
                      <a:pt x="0" y="5"/>
                    </a:lnTo>
                    <a:close/>
                  </a:path>
                </a:pathLst>
              </a:custGeom>
              <a:grpFill/>
              <a:ln w="9525">
                <a:solidFill>
                  <a:schemeClr val="bg1"/>
                </a:solidFill>
                <a:round/>
                <a:headEnd/>
                <a:tailEnd/>
              </a:ln>
            </p:spPr>
            <p:txBody>
              <a:bodyPr/>
              <a:lstStyle/>
              <a:p>
                <a:endParaRPr lang="it-IT"/>
              </a:p>
            </p:txBody>
          </p:sp>
          <p:sp>
            <p:nvSpPr>
              <p:cNvPr id="6514" name="Freeform 1899"/>
              <p:cNvSpPr>
                <a:spLocks/>
              </p:cNvSpPr>
              <p:nvPr/>
            </p:nvSpPr>
            <p:spPr bwMode="auto">
              <a:xfrm>
                <a:off x="3133" y="2400"/>
                <a:ext cx="28" cy="18"/>
              </a:xfrm>
              <a:custGeom>
                <a:avLst/>
                <a:gdLst/>
                <a:ahLst/>
                <a:cxnLst>
                  <a:cxn ang="0">
                    <a:pos x="0" y="5"/>
                  </a:cxn>
                  <a:cxn ang="0">
                    <a:pos x="11" y="18"/>
                  </a:cxn>
                  <a:cxn ang="0">
                    <a:pos x="16" y="9"/>
                  </a:cxn>
                  <a:cxn ang="0">
                    <a:pos x="28" y="9"/>
                  </a:cxn>
                  <a:cxn ang="0">
                    <a:pos x="11" y="5"/>
                  </a:cxn>
                  <a:cxn ang="0">
                    <a:pos x="6" y="0"/>
                  </a:cxn>
                  <a:cxn ang="0">
                    <a:pos x="0" y="5"/>
                  </a:cxn>
                </a:cxnLst>
                <a:rect l="0" t="0" r="r" b="b"/>
                <a:pathLst>
                  <a:path w="28" h="18">
                    <a:moveTo>
                      <a:pt x="0" y="5"/>
                    </a:moveTo>
                    <a:lnTo>
                      <a:pt x="11" y="18"/>
                    </a:lnTo>
                    <a:lnTo>
                      <a:pt x="16" y="9"/>
                    </a:lnTo>
                    <a:lnTo>
                      <a:pt x="28" y="9"/>
                    </a:lnTo>
                    <a:lnTo>
                      <a:pt x="11" y="5"/>
                    </a:lnTo>
                    <a:lnTo>
                      <a:pt x="6" y="0"/>
                    </a:lnTo>
                    <a:lnTo>
                      <a:pt x="0" y="5"/>
                    </a:lnTo>
                    <a:close/>
                  </a:path>
                </a:pathLst>
              </a:custGeom>
              <a:grpFill/>
              <a:ln w="4763" cap="rnd">
                <a:solidFill>
                  <a:schemeClr val="bg1"/>
                </a:solidFill>
                <a:prstDash val="solid"/>
                <a:round/>
                <a:headEnd/>
                <a:tailEnd/>
              </a:ln>
            </p:spPr>
            <p:txBody>
              <a:bodyPr/>
              <a:lstStyle/>
              <a:p>
                <a:endParaRPr lang="it-IT"/>
              </a:p>
            </p:txBody>
          </p:sp>
        </p:grpSp>
        <p:grpSp>
          <p:nvGrpSpPr>
            <p:cNvPr id="4845" name="Group 1903"/>
            <p:cNvGrpSpPr>
              <a:grpSpLocks/>
            </p:cNvGrpSpPr>
            <p:nvPr/>
          </p:nvGrpSpPr>
          <p:grpSpPr bwMode="auto">
            <a:xfrm>
              <a:off x="4962234" y="5201672"/>
              <a:ext cx="46967" cy="27016"/>
              <a:chOff x="3133" y="2400"/>
              <a:chExt cx="28" cy="18"/>
            </a:xfrm>
            <a:solidFill>
              <a:schemeClr val="bg1">
                <a:lumMod val="75000"/>
              </a:schemeClr>
            </a:solidFill>
          </p:grpSpPr>
          <p:sp>
            <p:nvSpPr>
              <p:cNvPr id="6511" name="Freeform 1901"/>
              <p:cNvSpPr>
                <a:spLocks/>
              </p:cNvSpPr>
              <p:nvPr/>
            </p:nvSpPr>
            <p:spPr bwMode="auto">
              <a:xfrm>
                <a:off x="3133" y="2400"/>
                <a:ext cx="28" cy="18"/>
              </a:xfrm>
              <a:custGeom>
                <a:avLst/>
                <a:gdLst/>
                <a:ahLst/>
                <a:cxnLst>
                  <a:cxn ang="0">
                    <a:pos x="0" y="5"/>
                  </a:cxn>
                  <a:cxn ang="0">
                    <a:pos x="11" y="18"/>
                  </a:cxn>
                  <a:cxn ang="0">
                    <a:pos x="16" y="9"/>
                  </a:cxn>
                  <a:cxn ang="0">
                    <a:pos x="28" y="9"/>
                  </a:cxn>
                  <a:cxn ang="0">
                    <a:pos x="11" y="5"/>
                  </a:cxn>
                  <a:cxn ang="0">
                    <a:pos x="6" y="0"/>
                  </a:cxn>
                  <a:cxn ang="0">
                    <a:pos x="0" y="5"/>
                  </a:cxn>
                </a:cxnLst>
                <a:rect l="0" t="0" r="r" b="b"/>
                <a:pathLst>
                  <a:path w="28" h="18">
                    <a:moveTo>
                      <a:pt x="0" y="5"/>
                    </a:moveTo>
                    <a:lnTo>
                      <a:pt x="11" y="18"/>
                    </a:lnTo>
                    <a:lnTo>
                      <a:pt x="16" y="9"/>
                    </a:lnTo>
                    <a:lnTo>
                      <a:pt x="28" y="9"/>
                    </a:lnTo>
                    <a:lnTo>
                      <a:pt x="11" y="5"/>
                    </a:lnTo>
                    <a:lnTo>
                      <a:pt x="6" y="0"/>
                    </a:lnTo>
                    <a:lnTo>
                      <a:pt x="0" y="5"/>
                    </a:lnTo>
                    <a:close/>
                  </a:path>
                </a:pathLst>
              </a:custGeom>
              <a:grpFill/>
              <a:ln w="9525">
                <a:solidFill>
                  <a:schemeClr val="bg1"/>
                </a:solidFill>
                <a:round/>
                <a:headEnd/>
                <a:tailEnd/>
              </a:ln>
            </p:spPr>
            <p:txBody>
              <a:bodyPr/>
              <a:lstStyle/>
              <a:p>
                <a:endParaRPr lang="it-IT"/>
              </a:p>
            </p:txBody>
          </p:sp>
          <p:sp>
            <p:nvSpPr>
              <p:cNvPr id="6512" name="Freeform 1902"/>
              <p:cNvSpPr>
                <a:spLocks/>
              </p:cNvSpPr>
              <p:nvPr/>
            </p:nvSpPr>
            <p:spPr bwMode="auto">
              <a:xfrm>
                <a:off x="3133" y="2400"/>
                <a:ext cx="28" cy="18"/>
              </a:xfrm>
              <a:custGeom>
                <a:avLst/>
                <a:gdLst/>
                <a:ahLst/>
                <a:cxnLst>
                  <a:cxn ang="0">
                    <a:pos x="0" y="5"/>
                  </a:cxn>
                  <a:cxn ang="0">
                    <a:pos x="11" y="18"/>
                  </a:cxn>
                  <a:cxn ang="0">
                    <a:pos x="16" y="9"/>
                  </a:cxn>
                  <a:cxn ang="0">
                    <a:pos x="28" y="9"/>
                  </a:cxn>
                  <a:cxn ang="0">
                    <a:pos x="11" y="5"/>
                  </a:cxn>
                  <a:cxn ang="0">
                    <a:pos x="6" y="0"/>
                  </a:cxn>
                  <a:cxn ang="0">
                    <a:pos x="0" y="5"/>
                  </a:cxn>
                </a:cxnLst>
                <a:rect l="0" t="0" r="r" b="b"/>
                <a:pathLst>
                  <a:path w="28" h="18">
                    <a:moveTo>
                      <a:pt x="0" y="5"/>
                    </a:moveTo>
                    <a:lnTo>
                      <a:pt x="11" y="18"/>
                    </a:lnTo>
                    <a:lnTo>
                      <a:pt x="16" y="9"/>
                    </a:lnTo>
                    <a:lnTo>
                      <a:pt x="28" y="9"/>
                    </a:lnTo>
                    <a:lnTo>
                      <a:pt x="11" y="5"/>
                    </a:lnTo>
                    <a:lnTo>
                      <a:pt x="6" y="0"/>
                    </a:lnTo>
                    <a:lnTo>
                      <a:pt x="0" y="5"/>
                    </a:lnTo>
                  </a:path>
                </a:pathLst>
              </a:custGeom>
              <a:grpFill/>
              <a:ln w="4763" cap="rnd">
                <a:solidFill>
                  <a:schemeClr val="bg1"/>
                </a:solidFill>
                <a:prstDash val="solid"/>
                <a:round/>
                <a:headEnd/>
                <a:tailEnd/>
              </a:ln>
            </p:spPr>
            <p:txBody>
              <a:bodyPr/>
              <a:lstStyle/>
              <a:p>
                <a:endParaRPr lang="it-IT"/>
              </a:p>
            </p:txBody>
          </p:sp>
        </p:grpSp>
        <p:sp>
          <p:nvSpPr>
            <p:cNvPr id="4665" name="Line 1904"/>
            <p:cNvSpPr>
              <a:spLocks noChangeShapeType="1"/>
            </p:cNvSpPr>
            <p:nvPr/>
          </p:nvSpPr>
          <p:spPr bwMode="auto">
            <a:xfrm>
              <a:off x="2077121" y="5099612"/>
              <a:ext cx="8387" cy="3002"/>
            </a:xfrm>
            <a:prstGeom prst="line">
              <a:avLst/>
            </a:prstGeom>
            <a:noFill/>
            <a:ln w="4763" cap="rnd">
              <a:solidFill>
                <a:schemeClr val="bg1"/>
              </a:solidFill>
              <a:round/>
              <a:headEnd/>
              <a:tailEnd/>
            </a:ln>
          </p:spPr>
          <p:txBody>
            <a:bodyPr/>
            <a:lstStyle/>
            <a:p>
              <a:endParaRPr lang="it-IT"/>
            </a:p>
          </p:txBody>
        </p:sp>
        <p:sp>
          <p:nvSpPr>
            <p:cNvPr id="4666" name="Line 1905"/>
            <p:cNvSpPr>
              <a:spLocks noChangeShapeType="1"/>
            </p:cNvSpPr>
            <p:nvPr/>
          </p:nvSpPr>
          <p:spPr bwMode="auto">
            <a:xfrm>
              <a:off x="5185326" y="4826452"/>
              <a:ext cx="1677" cy="12006"/>
            </a:xfrm>
            <a:prstGeom prst="line">
              <a:avLst/>
            </a:prstGeom>
            <a:noFill/>
            <a:ln w="4763" cap="rnd">
              <a:solidFill>
                <a:schemeClr val="bg1"/>
              </a:solidFill>
              <a:round/>
              <a:headEnd/>
              <a:tailEnd/>
            </a:ln>
          </p:spPr>
          <p:txBody>
            <a:bodyPr/>
            <a:lstStyle/>
            <a:p>
              <a:endParaRPr lang="it-IT"/>
            </a:p>
          </p:txBody>
        </p:sp>
        <p:sp>
          <p:nvSpPr>
            <p:cNvPr id="4667" name="Line 1906"/>
            <p:cNvSpPr>
              <a:spLocks noChangeShapeType="1"/>
            </p:cNvSpPr>
            <p:nvPr/>
          </p:nvSpPr>
          <p:spPr bwMode="auto">
            <a:xfrm flipV="1">
              <a:off x="3462645" y="4883486"/>
              <a:ext cx="6710" cy="6004"/>
            </a:xfrm>
            <a:prstGeom prst="line">
              <a:avLst/>
            </a:prstGeom>
            <a:noFill/>
            <a:ln w="4763" cap="rnd">
              <a:solidFill>
                <a:schemeClr val="bg1"/>
              </a:solidFill>
              <a:round/>
              <a:headEnd/>
              <a:tailEnd/>
            </a:ln>
          </p:spPr>
          <p:txBody>
            <a:bodyPr/>
            <a:lstStyle/>
            <a:p>
              <a:endParaRPr lang="it-IT"/>
            </a:p>
          </p:txBody>
        </p:sp>
        <p:grpSp>
          <p:nvGrpSpPr>
            <p:cNvPr id="4846" name="Group 1915"/>
            <p:cNvGrpSpPr>
              <a:grpSpLocks/>
            </p:cNvGrpSpPr>
            <p:nvPr/>
          </p:nvGrpSpPr>
          <p:grpSpPr bwMode="auto">
            <a:xfrm>
              <a:off x="6492014" y="4479750"/>
              <a:ext cx="105675" cy="106563"/>
              <a:chOff x="4045" y="1919"/>
              <a:chExt cx="63" cy="71"/>
            </a:xfrm>
            <a:solidFill>
              <a:schemeClr val="bg1">
                <a:lumMod val="75000"/>
              </a:schemeClr>
            </a:solidFill>
          </p:grpSpPr>
          <p:sp>
            <p:nvSpPr>
              <p:cNvPr id="6509" name="Freeform 1913"/>
              <p:cNvSpPr>
                <a:spLocks/>
              </p:cNvSpPr>
              <p:nvPr/>
            </p:nvSpPr>
            <p:spPr bwMode="auto">
              <a:xfrm>
                <a:off x="4045" y="1919"/>
                <a:ext cx="63" cy="71"/>
              </a:xfrm>
              <a:custGeom>
                <a:avLst/>
                <a:gdLst/>
                <a:ahLst/>
                <a:cxnLst>
                  <a:cxn ang="0">
                    <a:pos x="0" y="66"/>
                  </a:cxn>
                  <a:cxn ang="0">
                    <a:pos x="5" y="71"/>
                  </a:cxn>
                  <a:cxn ang="0">
                    <a:pos x="26" y="66"/>
                  </a:cxn>
                  <a:cxn ang="0">
                    <a:pos x="26" y="57"/>
                  </a:cxn>
                  <a:cxn ang="0">
                    <a:pos x="48" y="47"/>
                  </a:cxn>
                  <a:cxn ang="0">
                    <a:pos x="58" y="28"/>
                  </a:cxn>
                  <a:cxn ang="0">
                    <a:pos x="63" y="0"/>
                  </a:cxn>
                  <a:cxn ang="0">
                    <a:pos x="58" y="0"/>
                  </a:cxn>
                  <a:cxn ang="0">
                    <a:pos x="48" y="28"/>
                  </a:cxn>
                  <a:cxn ang="0">
                    <a:pos x="21" y="57"/>
                  </a:cxn>
                  <a:cxn ang="0">
                    <a:pos x="0" y="66"/>
                  </a:cxn>
                </a:cxnLst>
                <a:rect l="0" t="0" r="r" b="b"/>
                <a:pathLst>
                  <a:path w="63" h="71">
                    <a:moveTo>
                      <a:pt x="0" y="66"/>
                    </a:moveTo>
                    <a:lnTo>
                      <a:pt x="5" y="71"/>
                    </a:lnTo>
                    <a:lnTo>
                      <a:pt x="26" y="66"/>
                    </a:lnTo>
                    <a:lnTo>
                      <a:pt x="26" y="57"/>
                    </a:lnTo>
                    <a:lnTo>
                      <a:pt x="48" y="47"/>
                    </a:lnTo>
                    <a:lnTo>
                      <a:pt x="58" y="28"/>
                    </a:lnTo>
                    <a:lnTo>
                      <a:pt x="63" y="0"/>
                    </a:lnTo>
                    <a:lnTo>
                      <a:pt x="58" y="0"/>
                    </a:lnTo>
                    <a:lnTo>
                      <a:pt x="48" y="28"/>
                    </a:lnTo>
                    <a:lnTo>
                      <a:pt x="21" y="57"/>
                    </a:lnTo>
                    <a:lnTo>
                      <a:pt x="0" y="66"/>
                    </a:lnTo>
                    <a:close/>
                  </a:path>
                </a:pathLst>
              </a:custGeom>
              <a:grpFill/>
              <a:ln w="9525">
                <a:solidFill>
                  <a:schemeClr val="bg1"/>
                </a:solidFill>
                <a:round/>
                <a:headEnd/>
                <a:tailEnd/>
              </a:ln>
            </p:spPr>
            <p:txBody>
              <a:bodyPr/>
              <a:lstStyle/>
              <a:p>
                <a:endParaRPr lang="it-IT"/>
              </a:p>
            </p:txBody>
          </p:sp>
          <p:sp>
            <p:nvSpPr>
              <p:cNvPr id="6510" name="Freeform 1914"/>
              <p:cNvSpPr>
                <a:spLocks/>
              </p:cNvSpPr>
              <p:nvPr/>
            </p:nvSpPr>
            <p:spPr bwMode="auto">
              <a:xfrm>
                <a:off x="4045" y="1919"/>
                <a:ext cx="63" cy="71"/>
              </a:xfrm>
              <a:custGeom>
                <a:avLst/>
                <a:gdLst/>
                <a:ahLst/>
                <a:cxnLst>
                  <a:cxn ang="0">
                    <a:pos x="0" y="66"/>
                  </a:cxn>
                  <a:cxn ang="0">
                    <a:pos x="5" y="71"/>
                  </a:cxn>
                  <a:cxn ang="0">
                    <a:pos x="26" y="66"/>
                  </a:cxn>
                  <a:cxn ang="0">
                    <a:pos x="26" y="57"/>
                  </a:cxn>
                  <a:cxn ang="0">
                    <a:pos x="48" y="47"/>
                  </a:cxn>
                  <a:cxn ang="0">
                    <a:pos x="58" y="28"/>
                  </a:cxn>
                  <a:cxn ang="0">
                    <a:pos x="63" y="0"/>
                  </a:cxn>
                  <a:cxn ang="0">
                    <a:pos x="58" y="0"/>
                  </a:cxn>
                  <a:cxn ang="0">
                    <a:pos x="48" y="28"/>
                  </a:cxn>
                  <a:cxn ang="0">
                    <a:pos x="21" y="57"/>
                  </a:cxn>
                  <a:cxn ang="0">
                    <a:pos x="0" y="66"/>
                  </a:cxn>
                </a:cxnLst>
                <a:rect l="0" t="0" r="r" b="b"/>
                <a:pathLst>
                  <a:path w="63" h="71">
                    <a:moveTo>
                      <a:pt x="0" y="66"/>
                    </a:moveTo>
                    <a:lnTo>
                      <a:pt x="5" y="71"/>
                    </a:lnTo>
                    <a:lnTo>
                      <a:pt x="26" y="66"/>
                    </a:lnTo>
                    <a:lnTo>
                      <a:pt x="26" y="57"/>
                    </a:lnTo>
                    <a:lnTo>
                      <a:pt x="48" y="47"/>
                    </a:lnTo>
                    <a:lnTo>
                      <a:pt x="58" y="28"/>
                    </a:lnTo>
                    <a:lnTo>
                      <a:pt x="63" y="0"/>
                    </a:lnTo>
                    <a:lnTo>
                      <a:pt x="58" y="0"/>
                    </a:lnTo>
                    <a:lnTo>
                      <a:pt x="48" y="28"/>
                    </a:lnTo>
                    <a:lnTo>
                      <a:pt x="21" y="57"/>
                    </a:lnTo>
                    <a:lnTo>
                      <a:pt x="0" y="66"/>
                    </a:lnTo>
                    <a:close/>
                  </a:path>
                </a:pathLst>
              </a:custGeom>
              <a:grpFill/>
              <a:ln w="4763" cap="rnd">
                <a:solidFill>
                  <a:schemeClr val="bg1"/>
                </a:solidFill>
                <a:prstDash val="solid"/>
                <a:round/>
                <a:headEnd/>
                <a:tailEnd/>
              </a:ln>
            </p:spPr>
            <p:txBody>
              <a:bodyPr/>
              <a:lstStyle/>
              <a:p>
                <a:endParaRPr lang="it-IT"/>
              </a:p>
            </p:txBody>
          </p:sp>
        </p:grpSp>
        <p:grpSp>
          <p:nvGrpSpPr>
            <p:cNvPr id="4847" name="Group 1918"/>
            <p:cNvGrpSpPr>
              <a:grpSpLocks/>
            </p:cNvGrpSpPr>
            <p:nvPr/>
          </p:nvGrpSpPr>
          <p:grpSpPr bwMode="auto">
            <a:xfrm>
              <a:off x="6492014" y="4479750"/>
              <a:ext cx="105675" cy="106563"/>
              <a:chOff x="4045" y="1919"/>
              <a:chExt cx="63" cy="71"/>
            </a:xfrm>
            <a:solidFill>
              <a:schemeClr val="bg1">
                <a:lumMod val="75000"/>
              </a:schemeClr>
            </a:solidFill>
          </p:grpSpPr>
          <p:sp>
            <p:nvSpPr>
              <p:cNvPr id="6507" name="Freeform 1916"/>
              <p:cNvSpPr>
                <a:spLocks/>
              </p:cNvSpPr>
              <p:nvPr/>
            </p:nvSpPr>
            <p:spPr bwMode="auto">
              <a:xfrm>
                <a:off x="4045" y="1919"/>
                <a:ext cx="63" cy="71"/>
              </a:xfrm>
              <a:custGeom>
                <a:avLst/>
                <a:gdLst/>
                <a:ahLst/>
                <a:cxnLst>
                  <a:cxn ang="0">
                    <a:pos x="0" y="66"/>
                  </a:cxn>
                  <a:cxn ang="0">
                    <a:pos x="5" y="71"/>
                  </a:cxn>
                  <a:cxn ang="0">
                    <a:pos x="26" y="66"/>
                  </a:cxn>
                  <a:cxn ang="0">
                    <a:pos x="26" y="57"/>
                  </a:cxn>
                  <a:cxn ang="0">
                    <a:pos x="48" y="47"/>
                  </a:cxn>
                  <a:cxn ang="0">
                    <a:pos x="58" y="28"/>
                  </a:cxn>
                  <a:cxn ang="0">
                    <a:pos x="63" y="0"/>
                  </a:cxn>
                  <a:cxn ang="0">
                    <a:pos x="58" y="0"/>
                  </a:cxn>
                  <a:cxn ang="0">
                    <a:pos x="48" y="28"/>
                  </a:cxn>
                  <a:cxn ang="0">
                    <a:pos x="21" y="57"/>
                  </a:cxn>
                  <a:cxn ang="0">
                    <a:pos x="0" y="66"/>
                  </a:cxn>
                </a:cxnLst>
                <a:rect l="0" t="0" r="r" b="b"/>
                <a:pathLst>
                  <a:path w="63" h="71">
                    <a:moveTo>
                      <a:pt x="0" y="66"/>
                    </a:moveTo>
                    <a:lnTo>
                      <a:pt x="5" y="71"/>
                    </a:lnTo>
                    <a:lnTo>
                      <a:pt x="26" y="66"/>
                    </a:lnTo>
                    <a:lnTo>
                      <a:pt x="26" y="57"/>
                    </a:lnTo>
                    <a:lnTo>
                      <a:pt x="48" y="47"/>
                    </a:lnTo>
                    <a:lnTo>
                      <a:pt x="58" y="28"/>
                    </a:lnTo>
                    <a:lnTo>
                      <a:pt x="63" y="0"/>
                    </a:lnTo>
                    <a:lnTo>
                      <a:pt x="58" y="0"/>
                    </a:lnTo>
                    <a:lnTo>
                      <a:pt x="48" y="28"/>
                    </a:lnTo>
                    <a:lnTo>
                      <a:pt x="21" y="57"/>
                    </a:lnTo>
                    <a:lnTo>
                      <a:pt x="0" y="66"/>
                    </a:lnTo>
                    <a:close/>
                  </a:path>
                </a:pathLst>
              </a:custGeom>
              <a:grpFill/>
              <a:ln w="9525">
                <a:solidFill>
                  <a:schemeClr val="bg1"/>
                </a:solidFill>
                <a:round/>
                <a:headEnd/>
                <a:tailEnd/>
              </a:ln>
            </p:spPr>
            <p:txBody>
              <a:bodyPr/>
              <a:lstStyle/>
              <a:p>
                <a:endParaRPr lang="it-IT"/>
              </a:p>
            </p:txBody>
          </p:sp>
          <p:sp>
            <p:nvSpPr>
              <p:cNvPr id="6508" name="Freeform 1917"/>
              <p:cNvSpPr>
                <a:spLocks/>
              </p:cNvSpPr>
              <p:nvPr/>
            </p:nvSpPr>
            <p:spPr bwMode="auto">
              <a:xfrm>
                <a:off x="4045" y="1919"/>
                <a:ext cx="63" cy="71"/>
              </a:xfrm>
              <a:custGeom>
                <a:avLst/>
                <a:gdLst/>
                <a:ahLst/>
                <a:cxnLst>
                  <a:cxn ang="0">
                    <a:pos x="0" y="66"/>
                  </a:cxn>
                  <a:cxn ang="0">
                    <a:pos x="5" y="71"/>
                  </a:cxn>
                  <a:cxn ang="0">
                    <a:pos x="26" y="66"/>
                  </a:cxn>
                  <a:cxn ang="0">
                    <a:pos x="26" y="57"/>
                  </a:cxn>
                  <a:cxn ang="0">
                    <a:pos x="48" y="47"/>
                  </a:cxn>
                  <a:cxn ang="0">
                    <a:pos x="58" y="28"/>
                  </a:cxn>
                  <a:cxn ang="0">
                    <a:pos x="63" y="0"/>
                  </a:cxn>
                  <a:cxn ang="0">
                    <a:pos x="58" y="0"/>
                  </a:cxn>
                  <a:cxn ang="0">
                    <a:pos x="48" y="28"/>
                  </a:cxn>
                  <a:cxn ang="0">
                    <a:pos x="21" y="57"/>
                  </a:cxn>
                  <a:cxn ang="0">
                    <a:pos x="0" y="66"/>
                  </a:cxn>
                </a:cxnLst>
                <a:rect l="0" t="0" r="r" b="b"/>
                <a:pathLst>
                  <a:path w="63" h="71">
                    <a:moveTo>
                      <a:pt x="0" y="66"/>
                    </a:moveTo>
                    <a:lnTo>
                      <a:pt x="5" y="71"/>
                    </a:lnTo>
                    <a:lnTo>
                      <a:pt x="26" y="66"/>
                    </a:lnTo>
                    <a:lnTo>
                      <a:pt x="26" y="57"/>
                    </a:lnTo>
                    <a:lnTo>
                      <a:pt x="48" y="47"/>
                    </a:lnTo>
                    <a:lnTo>
                      <a:pt x="58" y="28"/>
                    </a:lnTo>
                    <a:lnTo>
                      <a:pt x="63" y="0"/>
                    </a:lnTo>
                    <a:lnTo>
                      <a:pt x="58" y="0"/>
                    </a:lnTo>
                    <a:lnTo>
                      <a:pt x="48" y="28"/>
                    </a:lnTo>
                    <a:lnTo>
                      <a:pt x="21" y="57"/>
                    </a:lnTo>
                    <a:lnTo>
                      <a:pt x="0" y="66"/>
                    </a:lnTo>
                  </a:path>
                </a:pathLst>
              </a:custGeom>
              <a:grpFill/>
              <a:ln w="4763" cap="rnd">
                <a:solidFill>
                  <a:schemeClr val="bg1"/>
                </a:solidFill>
                <a:prstDash val="solid"/>
                <a:round/>
                <a:headEnd/>
                <a:tailEnd/>
              </a:ln>
            </p:spPr>
            <p:txBody>
              <a:bodyPr/>
              <a:lstStyle/>
              <a:p>
                <a:endParaRPr lang="it-IT"/>
              </a:p>
            </p:txBody>
          </p:sp>
        </p:grpSp>
        <p:grpSp>
          <p:nvGrpSpPr>
            <p:cNvPr id="4848" name="Group 1921"/>
            <p:cNvGrpSpPr>
              <a:grpSpLocks/>
            </p:cNvGrpSpPr>
            <p:nvPr/>
          </p:nvGrpSpPr>
          <p:grpSpPr bwMode="auto">
            <a:xfrm>
              <a:off x="5249067" y="4326661"/>
              <a:ext cx="45289" cy="48028"/>
              <a:chOff x="3304" y="1817"/>
              <a:chExt cx="27" cy="32"/>
            </a:xfrm>
            <a:solidFill>
              <a:schemeClr val="bg1">
                <a:lumMod val="75000"/>
              </a:schemeClr>
            </a:solidFill>
          </p:grpSpPr>
          <p:sp>
            <p:nvSpPr>
              <p:cNvPr id="6505" name="Freeform 1919"/>
              <p:cNvSpPr>
                <a:spLocks/>
              </p:cNvSpPr>
              <p:nvPr/>
            </p:nvSpPr>
            <p:spPr bwMode="auto">
              <a:xfrm>
                <a:off x="3304" y="1817"/>
                <a:ext cx="27" cy="32"/>
              </a:xfrm>
              <a:custGeom>
                <a:avLst/>
                <a:gdLst/>
                <a:ahLst/>
                <a:cxnLst>
                  <a:cxn ang="0">
                    <a:pos x="0" y="9"/>
                  </a:cxn>
                  <a:cxn ang="0">
                    <a:pos x="6" y="18"/>
                  </a:cxn>
                  <a:cxn ang="0">
                    <a:pos x="11" y="32"/>
                  </a:cxn>
                  <a:cxn ang="0">
                    <a:pos x="16" y="28"/>
                  </a:cxn>
                  <a:cxn ang="0">
                    <a:pos x="27" y="28"/>
                  </a:cxn>
                  <a:cxn ang="0">
                    <a:pos x="27" y="18"/>
                  </a:cxn>
                  <a:cxn ang="0">
                    <a:pos x="11" y="0"/>
                  </a:cxn>
                  <a:cxn ang="0">
                    <a:pos x="6" y="0"/>
                  </a:cxn>
                  <a:cxn ang="0">
                    <a:pos x="0" y="9"/>
                  </a:cxn>
                </a:cxnLst>
                <a:rect l="0" t="0" r="r" b="b"/>
                <a:pathLst>
                  <a:path w="27" h="32">
                    <a:moveTo>
                      <a:pt x="0" y="9"/>
                    </a:moveTo>
                    <a:lnTo>
                      <a:pt x="6" y="18"/>
                    </a:lnTo>
                    <a:lnTo>
                      <a:pt x="11" y="32"/>
                    </a:lnTo>
                    <a:lnTo>
                      <a:pt x="16" y="28"/>
                    </a:lnTo>
                    <a:lnTo>
                      <a:pt x="27" y="28"/>
                    </a:lnTo>
                    <a:lnTo>
                      <a:pt x="27" y="18"/>
                    </a:lnTo>
                    <a:lnTo>
                      <a:pt x="11" y="0"/>
                    </a:lnTo>
                    <a:lnTo>
                      <a:pt x="6" y="0"/>
                    </a:lnTo>
                    <a:lnTo>
                      <a:pt x="0" y="9"/>
                    </a:lnTo>
                    <a:close/>
                  </a:path>
                </a:pathLst>
              </a:custGeom>
              <a:grpFill/>
              <a:ln w="9525">
                <a:solidFill>
                  <a:schemeClr val="bg1"/>
                </a:solidFill>
                <a:round/>
                <a:headEnd/>
                <a:tailEnd/>
              </a:ln>
            </p:spPr>
            <p:txBody>
              <a:bodyPr/>
              <a:lstStyle/>
              <a:p>
                <a:endParaRPr lang="it-IT"/>
              </a:p>
            </p:txBody>
          </p:sp>
          <p:sp>
            <p:nvSpPr>
              <p:cNvPr id="6506" name="Freeform 1920"/>
              <p:cNvSpPr>
                <a:spLocks/>
              </p:cNvSpPr>
              <p:nvPr/>
            </p:nvSpPr>
            <p:spPr bwMode="auto">
              <a:xfrm>
                <a:off x="3304" y="1817"/>
                <a:ext cx="27" cy="32"/>
              </a:xfrm>
              <a:custGeom>
                <a:avLst/>
                <a:gdLst/>
                <a:ahLst/>
                <a:cxnLst>
                  <a:cxn ang="0">
                    <a:pos x="0" y="9"/>
                  </a:cxn>
                  <a:cxn ang="0">
                    <a:pos x="6" y="18"/>
                  </a:cxn>
                  <a:cxn ang="0">
                    <a:pos x="11" y="32"/>
                  </a:cxn>
                  <a:cxn ang="0">
                    <a:pos x="16" y="28"/>
                  </a:cxn>
                  <a:cxn ang="0">
                    <a:pos x="27" y="28"/>
                  </a:cxn>
                  <a:cxn ang="0">
                    <a:pos x="27" y="18"/>
                  </a:cxn>
                  <a:cxn ang="0">
                    <a:pos x="11" y="0"/>
                  </a:cxn>
                  <a:cxn ang="0">
                    <a:pos x="6" y="0"/>
                  </a:cxn>
                  <a:cxn ang="0">
                    <a:pos x="0" y="9"/>
                  </a:cxn>
                </a:cxnLst>
                <a:rect l="0" t="0" r="r" b="b"/>
                <a:pathLst>
                  <a:path w="27" h="32">
                    <a:moveTo>
                      <a:pt x="0" y="9"/>
                    </a:moveTo>
                    <a:lnTo>
                      <a:pt x="6" y="18"/>
                    </a:lnTo>
                    <a:lnTo>
                      <a:pt x="11" y="32"/>
                    </a:lnTo>
                    <a:lnTo>
                      <a:pt x="16" y="28"/>
                    </a:lnTo>
                    <a:lnTo>
                      <a:pt x="27" y="28"/>
                    </a:lnTo>
                    <a:lnTo>
                      <a:pt x="27" y="18"/>
                    </a:lnTo>
                    <a:lnTo>
                      <a:pt x="11" y="0"/>
                    </a:lnTo>
                    <a:lnTo>
                      <a:pt x="6" y="0"/>
                    </a:lnTo>
                    <a:lnTo>
                      <a:pt x="0" y="9"/>
                    </a:lnTo>
                    <a:close/>
                  </a:path>
                </a:pathLst>
              </a:custGeom>
              <a:grpFill/>
              <a:ln w="4763" cap="rnd">
                <a:solidFill>
                  <a:schemeClr val="bg1"/>
                </a:solidFill>
                <a:prstDash val="solid"/>
                <a:round/>
                <a:headEnd/>
                <a:tailEnd/>
              </a:ln>
            </p:spPr>
            <p:txBody>
              <a:bodyPr/>
              <a:lstStyle/>
              <a:p>
                <a:endParaRPr lang="it-IT"/>
              </a:p>
            </p:txBody>
          </p:sp>
        </p:grpSp>
        <p:grpSp>
          <p:nvGrpSpPr>
            <p:cNvPr id="4849" name="Group 1924"/>
            <p:cNvGrpSpPr>
              <a:grpSpLocks/>
            </p:cNvGrpSpPr>
            <p:nvPr/>
          </p:nvGrpSpPr>
          <p:grpSpPr bwMode="auto">
            <a:xfrm>
              <a:off x="5249067" y="4326661"/>
              <a:ext cx="45289" cy="48028"/>
              <a:chOff x="3304" y="1817"/>
              <a:chExt cx="27" cy="32"/>
            </a:xfrm>
            <a:solidFill>
              <a:schemeClr val="bg1">
                <a:lumMod val="75000"/>
              </a:schemeClr>
            </a:solidFill>
          </p:grpSpPr>
          <p:sp>
            <p:nvSpPr>
              <p:cNvPr id="6503" name="Freeform 1922"/>
              <p:cNvSpPr>
                <a:spLocks/>
              </p:cNvSpPr>
              <p:nvPr/>
            </p:nvSpPr>
            <p:spPr bwMode="auto">
              <a:xfrm>
                <a:off x="3304" y="1817"/>
                <a:ext cx="27" cy="32"/>
              </a:xfrm>
              <a:custGeom>
                <a:avLst/>
                <a:gdLst/>
                <a:ahLst/>
                <a:cxnLst>
                  <a:cxn ang="0">
                    <a:pos x="0" y="9"/>
                  </a:cxn>
                  <a:cxn ang="0">
                    <a:pos x="6" y="18"/>
                  </a:cxn>
                  <a:cxn ang="0">
                    <a:pos x="11" y="32"/>
                  </a:cxn>
                  <a:cxn ang="0">
                    <a:pos x="16" y="28"/>
                  </a:cxn>
                  <a:cxn ang="0">
                    <a:pos x="27" y="28"/>
                  </a:cxn>
                  <a:cxn ang="0">
                    <a:pos x="27" y="18"/>
                  </a:cxn>
                  <a:cxn ang="0">
                    <a:pos x="11" y="0"/>
                  </a:cxn>
                  <a:cxn ang="0">
                    <a:pos x="6" y="0"/>
                  </a:cxn>
                  <a:cxn ang="0">
                    <a:pos x="0" y="9"/>
                  </a:cxn>
                </a:cxnLst>
                <a:rect l="0" t="0" r="r" b="b"/>
                <a:pathLst>
                  <a:path w="27" h="32">
                    <a:moveTo>
                      <a:pt x="0" y="9"/>
                    </a:moveTo>
                    <a:lnTo>
                      <a:pt x="6" y="18"/>
                    </a:lnTo>
                    <a:lnTo>
                      <a:pt x="11" y="32"/>
                    </a:lnTo>
                    <a:lnTo>
                      <a:pt x="16" y="28"/>
                    </a:lnTo>
                    <a:lnTo>
                      <a:pt x="27" y="28"/>
                    </a:lnTo>
                    <a:lnTo>
                      <a:pt x="27" y="18"/>
                    </a:lnTo>
                    <a:lnTo>
                      <a:pt x="11" y="0"/>
                    </a:lnTo>
                    <a:lnTo>
                      <a:pt x="6" y="0"/>
                    </a:lnTo>
                    <a:lnTo>
                      <a:pt x="0" y="9"/>
                    </a:lnTo>
                    <a:close/>
                  </a:path>
                </a:pathLst>
              </a:custGeom>
              <a:grpFill/>
              <a:ln w="9525">
                <a:solidFill>
                  <a:schemeClr val="bg1"/>
                </a:solidFill>
                <a:round/>
                <a:headEnd/>
                <a:tailEnd/>
              </a:ln>
            </p:spPr>
            <p:txBody>
              <a:bodyPr/>
              <a:lstStyle/>
              <a:p>
                <a:endParaRPr lang="it-IT"/>
              </a:p>
            </p:txBody>
          </p:sp>
          <p:sp>
            <p:nvSpPr>
              <p:cNvPr id="6504" name="Freeform 1923"/>
              <p:cNvSpPr>
                <a:spLocks/>
              </p:cNvSpPr>
              <p:nvPr/>
            </p:nvSpPr>
            <p:spPr bwMode="auto">
              <a:xfrm>
                <a:off x="3304" y="1817"/>
                <a:ext cx="27" cy="32"/>
              </a:xfrm>
              <a:custGeom>
                <a:avLst/>
                <a:gdLst/>
                <a:ahLst/>
                <a:cxnLst>
                  <a:cxn ang="0">
                    <a:pos x="0" y="9"/>
                  </a:cxn>
                  <a:cxn ang="0">
                    <a:pos x="6" y="18"/>
                  </a:cxn>
                  <a:cxn ang="0">
                    <a:pos x="11" y="32"/>
                  </a:cxn>
                  <a:cxn ang="0">
                    <a:pos x="16" y="28"/>
                  </a:cxn>
                  <a:cxn ang="0">
                    <a:pos x="27" y="28"/>
                  </a:cxn>
                  <a:cxn ang="0">
                    <a:pos x="27" y="18"/>
                  </a:cxn>
                  <a:cxn ang="0">
                    <a:pos x="11" y="0"/>
                  </a:cxn>
                  <a:cxn ang="0">
                    <a:pos x="6" y="0"/>
                  </a:cxn>
                  <a:cxn ang="0">
                    <a:pos x="0" y="9"/>
                  </a:cxn>
                </a:cxnLst>
                <a:rect l="0" t="0" r="r" b="b"/>
                <a:pathLst>
                  <a:path w="27" h="32">
                    <a:moveTo>
                      <a:pt x="0" y="9"/>
                    </a:moveTo>
                    <a:lnTo>
                      <a:pt x="6" y="18"/>
                    </a:lnTo>
                    <a:lnTo>
                      <a:pt x="11" y="32"/>
                    </a:lnTo>
                    <a:lnTo>
                      <a:pt x="16" y="28"/>
                    </a:lnTo>
                    <a:lnTo>
                      <a:pt x="27" y="28"/>
                    </a:lnTo>
                    <a:lnTo>
                      <a:pt x="27" y="18"/>
                    </a:lnTo>
                    <a:lnTo>
                      <a:pt x="11" y="0"/>
                    </a:lnTo>
                    <a:lnTo>
                      <a:pt x="6" y="0"/>
                    </a:lnTo>
                    <a:lnTo>
                      <a:pt x="0" y="9"/>
                    </a:lnTo>
                  </a:path>
                </a:pathLst>
              </a:custGeom>
              <a:grpFill/>
              <a:ln w="4763" cap="rnd">
                <a:solidFill>
                  <a:schemeClr val="bg1"/>
                </a:solidFill>
                <a:prstDash val="solid"/>
                <a:round/>
                <a:headEnd/>
                <a:tailEnd/>
              </a:ln>
            </p:spPr>
            <p:txBody>
              <a:bodyPr/>
              <a:lstStyle/>
              <a:p>
                <a:endParaRPr lang="it-IT"/>
              </a:p>
            </p:txBody>
          </p:sp>
        </p:grpSp>
        <p:grpSp>
          <p:nvGrpSpPr>
            <p:cNvPr id="4850" name="Group 1927"/>
            <p:cNvGrpSpPr>
              <a:grpSpLocks/>
            </p:cNvGrpSpPr>
            <p:nvPr/>
          </p:nvGrpSpPr>
          <p:grpSpPr bwMode="auto">
            <a:xfrm>
              <a:off x="5319517" y="4290639"/>
              <a:ext cx="36903" cy="48028"/>
              <a:chOff x="3346" y="1793"/>
              <a:chExt cx="22" cy="32"/>
            </a:xfrm>
            <a:solidFill>
              <a:schemeClr val="bg1">
                <a:lumMod val="75000"/>
              </a:schemeClr>
            </a:solidFill>
          </p:grpSpPr>
          <p:sp>
            <p:nvSpPr>
              <p:cNvPr id="6501" name="Freeform 1925"/>
              <p:cNvSpPr>
                <a:spLocks/>
              </p:cNvSpPr>
              <p:nvPr/>
            </p:nvSpPr>
            <p:spPr bwMode="auto">
              <a:xfrm>
                <a:off x="3346" y="1793"/>
                <a:ext cx="22" cy="32"/>
              </a:xfrm>
              <a:custGeom>
                <a:avLst/>
                <a:gdLst/>
                <a:ahLst/>
                <a:cxnLst>
                  <a:cxn ang="0">
                    <a:pos x="0" y="23"/>
                  </a:cxn>
                  <a:cxn ang="0">
                    <a:pos x="16" y="27"/>
                  </a:cxn>
                  <a:cxn ang="0">
                    <a:pos x="16" y="32"/>
                  </a:cxn>
                  <a:cxn ang="0">
                    <a:pos x="22" y="32"/>
                  </a:cxn>
                  <a:cxn ang="0">
                    <a:pos x="16" y="18"/>
                  </a:cxn>
                  <a:cxn ang="0">
                    <a:pos x="16" y="4"/>
                  </a:cxn>
                  <a:cxn ang="0">
                    <a:pos x="11" y="4"/>
                  </a:cxn>
                  <a:cxn ang="0">
                    <a:pos x="0" y="0"/>
                  </a:cxn>
                  <a:cxn ang="0">
                    <a:pos x="11" y="4"/>
                  </a:cxn>
                  <a:cxn ang="0">
                    <a:pos x="11" y="14"/>
                  </a:cxn>
                  <a:cxn ang="0">
                    <a:pos x="0" y="14"/>
                  </a:cxn>
                  <a:cxn ang="0">
                    <a:pos x="0" y="23"/>
                  </a:cxn>
                </a:cxnLst>
                <a:rect l="0" t="0" r="r" b="b"/>
                <a:pathLst>
                  <a:path w="22" h="32">
                    <a:moveTo>
                      <a:pt x="0" y="23"/>
                    </a:moveTo>
                    <a:lnTo>
                      <a:pt x="16" y="27"/>
                    </a:lnTo>
                    <a:lnTo>
                      <a:pt x="16" y="32"/>
                    </a:lnTo>
                    <a:lnTo>
                      <a:pt x="22" y="32"/>
                    </a:lnTo>
                    <a:lnTo>
                      <a:pt x="16" y="18"/>
                    </a:lnTo>
                    <a:lnTo>
                      <a:pt x="16" y="4"/>
                    </a:lnTo>
                    <a:lnTo>
                      <a:pt x="11" y="4"/>
                    </a:lnTo>
                    <a:lnTo>
                      <a:pt x="0" y="0"/>
                    </a:lnTo>
                    <a:lnTo>
                      <a:pt x="11" y="4"/>
                    </a:lnTo>
                    <a:lnTo>
                      <a:pt x="11" y="14"/>
                    </a:lnTo>
                    <a:lnTo>
                      <a:pt x="0" y="14"/>
                    </a:lnTo>
                    <a:lnTo>
                      <a:pt x="0" y="23"/>
                    </a:lnTo>
                    <a:close/>
                  </a:path>
                </a:pathLst>
              </a:custGeom>
              <a:grpFill/>
              <a:ln w="9525">
                <a:solidFill>
                  <a:schemeClr val="bg1"/>
                </a:solidFill>
                <a:round/>
                <a:headEnd/>
                <a:tailEnd/>
              </a:ln>
            </p:spPr>
            <p:txBody>
              <a:bodyPr/>
              <a:lstStyle/>
              <a:p>
                <a:endParaRPr lang="it-IT"/>
              </a:p>
            </p:txBody>
          </p:sp>
          <p:sp>
            <p:nvSpPr>
              <p:cNvPr id="6502" name="Freeform 1926"/>
              <p:cNvSpPr>
                <a:spLocks/>
              </p:cNvSpPr>
              <p:nvPr/>
            </p:nvSpPr>
            <p:spPr bwMode="auto">
              <a:xfrm>
                <a:off x="3346" y="1793"/>
                <a:ext cx="22" cy="32"/>
              </a:xfrm>
              <a:custGeom>
                <a:avLst/>
                <a:gdLst/>
                <a:ahLst/>
                <a:cxnLst>
                  <a:cxn ang="0">
                    <a:pos x="0" y="23"/>
                  </a:cxn>
                  <a:cxn ang="0">
                    <a:pos x="16" y="27"/>
                  </a:cxn>
                  <a:cxn ang="0">
                    <a:pos x="16" y="32"/>
                  </a:cxn>
                  <a:cxn ang="0">
                    <a:pos x="22" y="32"/>
                  </a:cxn>
                  <a:cxn ang="0">
                    <a:pos x="16" y="18"/>
                  </a:cxn>
                  <a:cxn ang="0">
                    <a:pos x="16" y="4"/>
                  </a:cxn>
                  <a:cxn ang="0">
                    <a:pos x="11" y="4"/>
                  </a:cxn>
                  <a:cxn ang="0">
                    <a:pos x="0" y="0"/>
                  </a:cxn>
                  <a:cxn ang="0">
                    <a:pos x="11" y="4"/>
                  </a:cxn>
                  <a:cxn ang="0">
                    <a:pos x="11" y="14"/>
                  </a:cxn>
                  <a:cxn ang="0">
                    <a:pos x="0" y="14"/>
                  </a:cxn>
                  <a:cxn ang="0">
                    <a:pos x="0" y="23"/>
                  </a:cxn>
                </a:cxnLst>
                <a:rect l="0" t="0" r="r" b="b"/>
                <a:pathLst>
                  <a:path w="22" h="32">
                    <a:moveTo>
                      <a:pt x="0" y="23"/>
                    </a:moveTo>
                    <a:lnTo>
                      <a:pt x="16" y="27"/>
                    </a:lnTo>
                    <a:lnTo>
                      <a:pt x="16" y="32"/>
                    </a:lnTo>
                    <a:lnTo>
                      <a:pt x="22" y="32"/>
                    </a:lnTo>
                    <a:lnTo>
                      <a:pt x="16" y="18"/>
                    </a:lnTo>
                    <a:lnTo>
                      <a:pt x="16" y="4"/>
                    </a:lnTo>
                    <a:lnTo>
                      <a:pt x="11" y="4"/>
                    </a:lnTo>
                    <a:lnTo>
                      <a:pt x="0" y="0"/>
                    </a:lnTo>
                    <a:lnTo>
                      <a:pt x="11" y="4"/>
                    </a:lnTo>
                    <a:lnTo>
                      <a:pt x="11" y="14"/>
                    </a:lnTo>
                    <a:lnTo>
                      <a:pt x="0" y="14"/>
                    </a:lnTo>
                    <a:lnTo>
                      <a:pt x="0" y="23"/>
                    </a:lnTo>
                    <a:close/>
                  </a:path>
                </a:pathLst>
              </a:custGeom>
              <a:grpFill/>
              <a:ln w="4763" cap="rnd">
                <a:solidFill>
                  <a:schemeClr val="bg1"/>
                </a:solidFill>
                <a:prstDash val="solid"/>
                <a:round/>
                <a:headEnd/>
                <a:tailEnd/>
              </a:ln>
            </p:spPr>
            <p:txBody>
              <a:bodyPr/>
              <a:lstStyle/>
              <a:p>
                <a:endParaRPr lang="it-IT"/>
              </a:p>
            </p:txBody>
          </p:sp>
        </p:grpSp>
        <p:grpSp>
          <p:nvGrpSpPr>
            <p:cNvPr id="4851" name="Group 1930"/>
            <p:cNvGrpSpPr>
              <a:grpSpLocks/>
            </p:cNvGrpSpPr>
            <p:nvPr/>
          </p:nvGrpSpPr>
          <p:grpSpPr bwMode="auto">
            <a:xfrm>
              <a:off x="5319517" y="4290639"/>
              <a:ext cx="36903" cy="48028"/>
              <a:chOff x="3346" y="1793"/>
              <a:chExt cx="22" cy="32"/>
            </a:xfrm>
            <a:solidFill>
              <a:schemeClr val="bg1">
                <a:lumMod val="75000"/>
              </a:schemeClr>
            </a:solidFill>
          </p:grpSpPr>
          <p:sp>
            <p:nvSpPr>
              <p:cNvPr id="6499" name="Freeform 1928"/>
              <p:cNvSpPr>
                <a:spLocks/>
              </p:cNvSpPr>
              <p:nvPr/>
            </p:nvSpPr>
            <p:spPr bwMode="auto">
              <a:xfrm>
                <a:off x="3346" y="1793"/>
                <a:ext cx="22" cy="32"/>
              </a:xfrm>
              <a:custGeom>
                <a:avLst/>
                <a:gdLst/>
                <a:ahLst/>
                <a:cxnLst>
                  <a:cxn ang="0">
                    <a:pos x="0" y="23"/>
                  </a:cxn>
                  <a:cxn ang="0">
                    <a:pos x="16" y="27"/>
                  </a:cxn>
                  <a:cxn ang="0">
                    <a:pos x="16" y="32"/>
                  </a:cxn>
                  <a:cxn ang="0">
                    <a:pos x="22" y="32"/>
                  </a:cxn>
                  <a:cxn ang="0">
                    <a:pos x="16" y="18"/>
                  </a:cxn>
                  <a:cxn ang="0">
                    <a:pos x="16" y="4"/>
                  </a:cxn>
                  <a:cxn ang="0">
                    <a:pos x="11" y="4"/>
                  </a:cxn>
                  <a:cxn ang="0">
                    <a:pos x="0" y="0"/>
                  </a:cxn>
                  <a:cxn ang="0">
                    <a:pos x="11" y="4"/>
                  </a:cxn>
                  <a:cxn ang="0">
                    <a:pos x="11" y="14"/>
                  </a:cxn>
                  <a:cxn ang="0">
                    <a:pos x="0" y="14"/>
                  </a:cxn>
                  <a:cxn ang="0">
                    <a:pos x="0" y="23"/>
                  </a:cxn>
                </a:cxnLst>
                <a:rect l="0" t="0" r="r" b="b"/>
                <a:pathLst>
                  <a:path w="22" h="32">
                    <a:moveTo>
                      <a:pt x="0" y="23"/>
                    </a:moveTo>
                    <a:lnTo>
                      <a:pt x="16" y="27"/>
                    </a:lnTo>
                    <a:lnTo>
                      <a:pt x="16" y="32"/>
                    </a:lnTo>
                    <a:lnTo>
                      <a:pt x="22" y="32"/>
                    </a:lnTo>
                    <a:lnTo>
                      <a:pt x="16" y="18"/>
                    </a:lnTo>
                    <a:lnTo>
                      <a:pt x="16" y="4"/>
                    </a:lnTo>
                    <a:lnTo>
                      <a:pt x="11" y="4"/>
                    </a:lnTo>
                    <a:lnTo>
                      <a:pt x="0" y="0"/>
                    </a:lnTo>
                    <a:lnTo>
                      <a:pt x="11" y="4"/>
                    </a:lnTo>
                    <a:lnTo>
                      <a:pt x="11" y="14"/>
                    </a:lnTo>
                    <a:lnTo>
                      <a:pt x="0" y="14"/>
                    </a:lnTo>
                    <a:lnTo>
                      <a:pt x="0" y="23"/>
                    </a:lnTo>
                    <a:close/>
                  </a:path>
                </a:pathLst>
              </a:custGeom>
              <a:grpFill/>
              <a:ln w="9525">
                <a:solidFill>
                  <a:schemeClr val="bg1"/>
                </a:solidFill>
                <a:round/>
                <a:headEnd/>
                <a:tailEnd/>
              </a:ln>
            </p:spPr>
            <p:txBody>
              <a:bodyPr/>
              <a:lstStyle/>
              <a:p>
                <a:endParaRPr lang="it-IT"/>
              </a:p>
            </p:txBody>
          </p:sp>
          <p:sp>
            <p:nvSpPr>
              <p:cNvPr id="6500" name="Freeform 1929"/>
              <p:cNvSpPr>
                <a:spLocks/>
              </p:cNvSpPr>
              <p:nvPr/>
            </p:nvSpPr>
            <p:spPr bwMode="auto">
              <a:xfrm>
                <a:off x="3346" y="1793"/>
                <a:ext cx="22" cy="32"/>
              </a:xfrm>
              <a:custGeom>
                <a:avLst/>
                <a:gdLst/>
                <a:ahLst/>
                <a:cxnLst>
                  <a:cxn ang="0">
                    <a:pos x="0" y="23"/>
                  </a:cxn>
                  <a:cxn ang="0">
                    <a:pos x="16" y="27"/>
                  </a:cxn>
                  <a:cxn ang="0">
                    <a:pos x="16" y="32"/>
                  </a:cxn>
                  <a:cxn ang="0">
                    <a:pos x="22" y="32"/>
                  </a:cxn>
                  <a:cxn ang="0">
                    <a:pos x="16" y="18"/>
                  </a:cxn>
                  <a:cxn ang="0">
                    <a:pos x="16" y="4"/>
                  </a:cxn>
                  <a:cxn ang="0">
                    <a:pos x="11" y="4"/>
                  </a:cxn>
                  <a:cxn ang="0">
                    <a:pos x="0" y="0"/>
                  </a:cxn>
                  <a:cxn ang="0">
                    <a:pos x="11" y="4"/>
                  </a:cxn>
                  <a:cxn ang="0">
                    <a:pos x="11" y="14"/>
                  </a:cxn>
                  <a:cxn ang="0">
                    <a:pos x="0" y="14"/>
                  </a:cxn>
                  <a:cxn ang="0">
                    <a:pos x="0" y="23"/>
                  </a:cxn>
                </a:cxnLst>
                <a:rect l="0" t="0" r="r" b="b"/>
                <a:pathLst>
                  <a:path w="22" h="32">
                    <a:moveTo>
                      <a:pt x="0" y="23"/>
                    </a:moveTo>
                    <a:lnTo>
                      <a:pt x="16" y="27"/>
                    </a:lnTo>
                    <a:lnTo>
                      <a:pt x="16" y="32"/>
                    </a:lnTo>
                    <a:lnTo>
                      <a:pt x="22" y="32"/>
                    </a:lnTo>
                    <a:lnTo>
                      <a:pt x="16" y="18"/>
                    </a:lnTo>
                    <a:lnTo>
                      <a:pt x="16" y="4"/>
                    </a:lnTo>
                    <a:lnTo>
                      <a:pt x="11" y="4"/>
                    </a:lnTo>
                    <a:lnTo>
                      <a:pt x="0" y="0"/>
                    </a:lnTo>
                    <a:lnTo>
                      <a:pt x="11" y="4"/>
                    </a:lnTo>
                    <a:lnTo>
                      <a:pt x="11" y="14"/>
                    </a:lnTo>
                    <a:lnTo>
                      <a:pt x="0" y="14"/>
                    </a:lnTo>
                    <a:lnTo>
                      <a:pt x="0" y="23"/>
                    </a:lnTo>
                  </a:path>
                </a:pathLst>
              </a:custGeom>
              <a:grpFill/>
              <a:ln w="4763" cap="rnd">
                <a:solidFill>
                  <a:schemeClr val="bg1"/>
                </a:solidFill>
                <a:prstDash val="solid"/>
                <a:round/>
                <a:headEnd/>
                <a:tailEnd/>
              </a:ln>
            </p:spPr>
            <p:txBody>
              <a:bodyPr/>
              <a:lstStyle/>
              <a:p>
                <a:endParaRPr lang="it-IT"/>
              </a:p>
            </p:txBody>
          </p:sp>
        </p:grpSp>
        <p:grpSp>
          <p:nvGrpSpPr>
            <p:cNvPr id="4852" name="Group 1933"/>
            <p:cNvGrpSpPr>
              <a:grpSpLocks/>
            </p:cNvGrpSpPr>
            <p:nvPr/>
          </p:nvGrpSpPr>
          <p:grpSpPr bwMode="auto">
            <a:xfrm>
              <a:off x="3254650" y="4683869"/>
              <a:ext cx="135868" cy="91553"/>
              <a:chOff x="2115" y="2055"/>
              <a:chExt cx="81" cy="61"/>
            </a:xfrm>
            <a:solidFill>
              <a:schemeClr val="bg1">
                <a:lumMod val="75000"/>
              </a:schemeClr>
            </a:solidFill>
          </p:grpSpPr>
          <p:sp>
            <p:nvSpPr>
              <p:cNvPr id="6497" name="Freeform 1931"/>
              <p:cNvSpPr>
                <a:spLocks/>
              </p:cNvSpPr>
              <p:nvPr/>
            </p:nvSpPr>
            <p:spPr bwMode="auto">
              <a:xfrm>
                <a:off x="2115" y="2055"/>
                <a:ext cx="81" cy="61"/>
              </a:xfrm>
              <a:custGeom>
                <a:avLst/>
                <a:gdLst/>
                <a:ahLst/>
                <a:cxnLst>
                  <a:cxn ang="0">
                    <a:pos x="38" y="0"/>
                  </a:cxn>
                  <a:cxn ang="0">
                    <a:pos x="38" y="10"/>
                  </a:cxn>
                  <a:cxn ang="0">
                    <a:pos x="5" y="10"/>
                  </a:cxn>
                  <a:cxn ang="0">
                    <a:pos x="0" y="28"/>
                  </a:cxn>
                  <a:cxn ang="0">
                    <a:pos x="5" y="19"/>
                  </a:cxn>
                  <a:cxn ang="0">
                    <a:pos x="0" y="43"/>
                  </a:cxn>
                  <a:cxn ang="0">
                    <a:pos x="0" y="56"/>
                  </a:cxn>
                  <a:cxn ang="0">
                    <a:pos x="0" y="61"/>
                  </a:cxn>
                  <a:cxn ang="0">
                    <a:pos x="5" y="61"/>
                  </a:cxn>
                  <a:cxn ang="0">
                    <a:pos x="11" y="56"/>
                  </a:cxn>
                  <a:cxn ang="0">
                    <a:pos x="11" y="34"/>
                  </a:cxn>
                  <a:cxn ang="0">
                    <a:pos x="21" y="19"/>
                  </a:cxn>
                  <a:cxn ang="0">
                    <a:pos x="26" y="15"/>
                  </a:cxn>
                  <a:cxn ang="0">
                    <a:pos x="26" y="10"/>
                  </a:cxn>
                  <a:cxn ang="0">
                    <a:pos x="43" y="15"/>
                  </a:cxn>
                  <a:cxn ang="0">
                    <a:pos x="43" y="28"/>
                  </a:cxn>
                  <a:cxn ang="0">
                    <a:pos x="38" y="38"/>
                  </a:cxn>
                  <a:cxn ang="0">
                    <a:pos x="48" y="34"/>
                  </a:cxn>
                  <a:cxn ang="0">
                    <a:pos x="48" y="43"/>
                  </a:cxn>
                  <a:cxn ang="0">
                    <a:pos x="65" y="38"/>
                  </a:cxn>
                  <a:cxn ang="0">
                    <a:pos x="65" y="15"/>
                  </a:cxn>
                  <a:cxn ang="0">
                    <a:pos x="75" y="28"/>
                  </a:cxn>
                  <a:cxn ang="0">
                    <a:pos x="81" y="19"/>
                  </a:cxn>
                  <a:cxn ang="0">
                    <a:pos x="70" y="10"/>
                  </a:cxn>
                  <a:cxn ang="0">
                    <a:pos x="38" y="0"/>
                  </a:cxn>
                </a:cxnLst>
                <a:rect l="0" t="0" r="r" b="b"/>
                <a:pathLst>
                  <a:path w="81" h="61">
                    <a:moveTo>
                      <a:pt x="38" y="0"/>
                    </a:moveTo>
                    <a:lnTo>
                      <a:pt x="38" y="10"/>
                    </a:lnTo>
                    <a:lnTo>
                      <a:pt x="5" y="10"/>
                    </a:lnTo>
                    <a:lnTo>
                      <a:pt x="0" y="28"/>
                    </a:lnTo>
                    <a:lnTo>
                      <a:pt x="5" y="19"/>
                    </a:lnTo>
                    <a:lnTo>
                      <a:pt x="0" y="43"/>
                    </a:lnTo>
                    <a:lnTo>
                      <a:pt x="0" y="56"/>
                    </a:lnTo>
                    <a:lnTo>
                      <a:pt x="0" y="61"/>
                    </a:lnTo>
                    <a:lnTo>
                      <a:pt x="5" y="61"/>
                    </a:lnTo>
                    <a:lnTo>
                      <a:pt x="11" y="56"/>
                    </a:lnTo>
                    <a:lnTo>
                      <a:pt x="11" y="34"/>
                    </a:lnTo>
                    <a:lnTo>
                      <a:pt x="21" y="19"/>
                    </a:lnTo>
                    <a:lnTo>
                      <a:pt x="26" y="15"/>
                    </a:lnTo>
                    <a:lnTo>
                      <a:pt x="26" y="10"/>
                    </a:lnTo>
                    <a:lnTo>
                      <a:pt x="43" y="15"/>
                    </a:lnTo>
                    <a:lnTo>
                      <a:pt x="43" y="28"/>
                    </a:lnTo>
                    <a:lnTo>
                      <a:pt x="38" y="38"/>
                    </a:lnTo>
                    <a:lnTo>
                      <a:pt x="48" y="34"/>
                    </a:lnTo>
                    <a:lnTo>
                      <a:pt x="48" y="43"/>
                    </a:lnTo>
                    <a:lnTo>
                      <a:pt x="65" y="38"/>
                    </a:lnTo>
                    <a:lnTo>
                      <a:pt x="65" y="15"/>
                    </a:lnTo>
                    <a:lnTo>
                      <a:pt x="75" y="28"/>
                    </a:lnTo>
                    <a:lnTo>
                      <a:pt x="81" y="19"/>
                    </a:lnTo>
                    <a:lnTo>
                      <a:pt x="70" y="10"/>
                    </a:lnTo>
                    <a:lnTo>
                      <a:pt x="38" y="0"/>
                    </a:lnTo>
                    <a:close/>
                  </a:path>
                </a:pathLst>
              </a:custGeom>
              <a:grpFill/>
              <a:ln w="9525">
                <a:solidFill>
                  <a:schemeClr val="bg1"/>
                </a:solidFill>
                <a:round/>
                <a:headEnd/>
                <a:tailEnd/>
              </a:ln>
            </p:spPr>
            <p:txBody>
              <a:bodyPr/>
              <a:lstStyle/>
              <a:p>
                <a:endParaRPr lang="it-IT"/>
              </a:p>
            </p:txBody>
          </p:sp>
          <p:sp>
            <p:nvSpPr>
              <p:cNvPr id="6498" name="Freeform 1932"/>
              <p:cNvSpPr>
                <a:spLocks/>
              </p:cNvSpPr>
              <p:nvPr/>
            </p:nvSpPr>
            <p:spPr bwMode="auto">
              <a:xfrm>
                <a:off x="2115" y="2055"/>
                <a:ext cx="81" cy="61"/>
              </a:xfrm>
              <a:custGeom>
                <a:avLst/>
                <a:gdLst/>
                <a:ahLst/>
                <a:cxnLst>
                  <a:cxn ang="0">
                    <a:pos x="38" y="0"/>
                  </a:cxn>
                  <a:cxn ang="0">
                    <a:pos x="38" y="10"/>
                  </a:cxn>
                  <a:cxn ang="0">
                    <a:pos x="5" y="10"/>
                  </a:cxn>
                  <a:cxn ang="0">
                    <a:pos x="0" y="28"/>
                  </a:cxn>
                  <a:cxn ang="0">
                    <a:pos x="5" y="19"/>
                  </a:cxn>
                  <a:cxn ang="0">
                    <a:pos x="0" y="43"/>
                  </a:cxn>
                  <a:cxn ang="0">
                    <a:pos x="0" y="56"/>
                  </a:cxn>
                  <a:cxn ang="0">
                    <a:pos x="0" y="61"/>
                  </a:cxn>
                  <a:cxn ang="0">
                    <a:pos x="5" y="61"/>
                  </a:cxn>
                  <a:cxn ang="0">
                    <a:pos x="11" y="56"/>
                  </a:cxn>
                  <a:cxn ang="0">
                    <a:pos x="11" y="34"/>
                  </a:cxn>
                  <a:cxn ang="0">
                    <a:pos x="21" y="19"/>
                  </a:cxn>
                  <a:cxn ang="0">
                    <a:pos x="26" y="15"/>
                  </a:cxn>
                  <a:cxn ang="0">
                    <a:pos x="26" y="10"/>
                  </a:cxn>
                  <a:cxn ang="0">
                    <a:pos x="43" y="15"/>
                  </a:cxn>
                  <a:cxn ang="0">
                    <a:pos x="43" y="28"/>
                  </a:cxn>
                  <a:cxn ang="0">
                    <a:pos x="38" y="38"/>
                  </a:cxn>
                  <a:cxn ang="0">
                    <a:pos x="48" y="34"/>
                  </a:cxn>
                  <a:cxn ang="0">
                    <a:pos x="48" y="43"/>
                  </a:cxn>
                  <a:cxn ang="0">
                    <a:pos x="65" y="38"/>
                  </a:cxn>
                  <a:cxn ang="0">
                    <a:pos x="65" y="15"/>
                  </a:cxn>
                  <a:cxn ang="0">
                    <a:pos x="75" y="28"/>
                  </a:cxn>
                  <a:cxn ang="0">
                    <a:pos x="81" y="19"/>
                  </a:cxn>
                  <a:cxn ang="0">
                    <a:pos x="70" y="10"/>
                  </a:cxn>
                  <a:cxn ang="0">
                    <a:pos x="38" y="0"/>
                  </a:cxn>
                </a:cxnLst>
                <a:rect l="0" t="0" r="r" b="b"/>
                <a:pathLst>
                  <a:path w="81" h="61">
                    <a:moveTo>
                      <a:pt x="38" y="0"/>
                    </a:moveTo>
                    <a:lnTo>
                      <a:pt x="38" y="10"/>
                    </a:lnTo>
                    <a:lnTo>
                      <a:pt x="5" y="10"/>
                    </a:lnTo>
                    <a:lnTo>
                      <a:pt x="0" y="28"/>
                    </a:lnTo>
                    <a:lnTo>
                      <a:pt x="5" y="19"/>
                    </a:lnTo>
                    <a:lnTo>
                      <a:pt x="0" y="43"/>
                    </a:lnTo>
                    <a:lnTo>
                      <a:pt x="0" y="56"/>
                    </a:lnTo>
                    <a:lnTo>
                      <a:pt x="0" y="61"/>
                    </a:lnTo>
                    <a:lnTo>
                      <a:pt x="5" y="61"/>
                    </a:lnTo>
                    <a:lnTo>
                      <a:pt x="11" y="56"/>
                    </a:lnTo>
                    <a:lnTo>
                      <a:pt x="11" y="34"/>
                    </a:lnTo>
                    <a:lnTo>
                      <a:pt x="21" y="19"/>
                    </a:lnTo>
                    <a:lnTo>
                      <a:pt x="26" y="15"/>
                    </a:lnTo>
                    <a:lnTo>
                      <a:pt x="26" y="10"/>
                    </a:lnTo>
                    <a:lnTo>
                      <a:pt x="43" y="15"/>
                    </a:lnTo>
                    <a:lnTo>
                      <a:pt x="43" y="28"/>
                    </a:lnTo>
                    <a:lnTo>
                      <a:pt x="38" y="38"/>
                    </a:lnTo>
                    <a:lnTo>
                      <a:pt x="48" y="34"/>
                    </a:lnTo>
                    <a:lnTo>
                      <a:pt x="48" y="43"/>
                    </a:lnTo>
                    <a:lnTo>
                      <a:pt x="65" y="38"/>
                    </a:lnTo>
                    <a:lnTo>
                      <a:pt x="65" y="15"/>
                    </a:lnTo>
                    <a:lnTo>
                      <a:pt x="75" y="28"/>
                    </a:lnTo>
                    <a:lnTo>
                      <a:pt x="81" y="19"/>
                    </a:lnTo>
                    <a:lnTo>
                      <a:pt x="70" y="10"/>
                    </a:lnTo>
                    <a:lnTo>
                      <a:pt x="38" y="0"/>
                    </a:lnTo>
                    <a:close/>
                  </a:path>
                </a:pathLst>
              </a:custGeom>
              <a:grpFill/>
              <a:ln w="4763" cap="rnd">
                <a:solidFill>
                  <a:schemeClr val="bg1"/>
                </a:solidFill>
                <a:prstDash val="solid"/>
                <a:round/>
                <a:headEnd/>
                <a:tailEnd/>
              </a:ln>
            </p:spPr>
            <p:txBody>
              <a:bodyPr/>
              <a:lstStyle/>
              <a:p>
                <a:endParaRPr lang="it-IT"/>
              </a:p>
            </p:txBody>
          </p:sp>
        </p:grpSp>
        <p:grpSp>
          <p:nvGrpSpPr>
            <p:cNvPr id="4853" name="Group 1936"/>
            <p:cNvGrpSpPr>
              <a:grpSpLocks/>
            </p:cNvGrpSpPr>
            <p:nvPr/>
          </p:nvGrpSpPr>
          <p:grpSpPr bwMode="auto">
            <a:xfrm>
              <a:off x="3254650" y="4683869"/>
              <a:ext cx="135868" cy="91553"/>
              <a:chOff x="2115" y="2055"/>
              <a:chExt cx="81" cy="61"/>
            </a:xfrm>
            <a:solidFill>
              <a:schemeClr val="bg1">
                <a:lumMod val="75000"/>
              </a:schemeClr>
            </a:solidFill>
          </p:grpSpPr>
          <p:sp>
            <p:nvSpPr>
              <p:cNvPr id="6495" name="Freeform 1934"/>
              <p:cNvSpPr>
                <a:spLocks/>
              </p:cNvSpPr>
              <p:nvPr/>
            </p:nvSpPr>
            <p:spPr bwMode="auto">
              <a:xfrm>
                <a:off x="2115" y="2055"/>
                <a:ext cx="81" cy="61"/>
              </a:xfrm>
              <a:custGeom>
                <a:avLst/>
                <a:gdLst/>
                <a:ahLst/>
                <a:cxnLst>
                  <a:cxn ang="0">
                    <a:pos x="38" y="0"/>
                  </a:cxn>
                  <a:cxn ang="0">
                    <a:pos x="38" y="10"/>
                  </a:cxn>
                  <a:cxn ang="0">
                    <a:pos x="5" y="10"/>
                  </a:cxn>
                  <a:cxn ang="0">
                    <a:pos x="0" y="28"/>
                  </a:cxn>
                  <a:cxn ang="0">
                    <a:pos x="5" y="19"/>
                  </a:cxn>
                  <a:cxn ang="0">
                    <a:pos x="0" y="43"/>
                  </a:cxn>
                  <a:cxn ang="0">
                    <a:pos x="0" y="56"/>
                  </a:cxn>
                  <a:cxn ang="0">
                    <a:pos x="0" y="61"/>
                  </a:cxn>
                  <a:cxn ang="0">
                    <a:pos x="5" y="61"/>
                  </a:cxn>
                  <a:cxn ang="0">
                    <a:pos x="11" y="56"/>
                  </a:cxn>
                  <a:cxn ang="0">
                    <a:pos x="11" y="34"/>
                  </a:cxn>
                  <a:cxn ang="0">
                    <a:pos x="21" y="19"/>
                  </a:cxn>
                  <a:cxn ang="0">
                    <a:pos x="26" y="15"/>
                  </a:cxn>
                  <a:cxn ang="0">
                    <a:pos x="26" y="10"/>
                  </a:cxn>
                  <a:cxn ang="0">
                    <a:pos x="43" y="15"/>
                  </a:cxn>
                  <a:cxn ang="0">
                    <a:pos x="43" y="28"/>
                  </a:cxn>
                  <a:cxn ang="0">
                    <a:pos x="38" y="38"/>
                  </a:cxn>
                  <a:cxn ang="0">
                    <a:pos x="48" y="34"/>
                  </a:cxn>
                  <a:cxn ang="0">
                    <a:pos x="48" y="43"/>
                  </a:cxn>
                  <a:cxn ang="0">
                    <a:pos x="65" y="38"/>
                  </a:cxn>
                  <a:cxn ang="0">
                    <a:pos x="65" y="15"/>
                  </a:cxn>
                  <a:cxn ang="0">
                    <a:pos x="75" y="28"/>
                  </a:cxn>
                  <a:cxn ang="0">
                    <a:pos x="81" y="19"/>
                  </a:cxn>
                  <a:cxn ang="0">
                    <a:pos x="70" y="10"/>
                  </a:cxn>
                  <a:cxn ang="0">
                    <a:pos x="38" y="0"/>
                  </a:cxn>
                </a:cxnLst>
                <a:rect l="0" t="0" r="r" b="b"/>
                <a:pathLst>
                  <a:path w="81" h="61">
                    <a:moveTo>
                      <a:pt x="38" y="0"/>
                    </a:moveTo>
                    <a:lnTo>
                      <a:pt x="38" y="10"/>
                    </a:lnTo>
                    <a:lnTo>
                      <a:pt x="5" y="10"/>
                    </a:lnTo>
                    <a:lnTo>
                      <a:pt x="0" y="28"/>
                    </a:lnTo>
                    <a:lnTo>
                      <a:pt x="5" y="19"/>
                    </a:lnTo>
                    <a:lnTo>
                      <a:pt x="0" y="43"/>
                    </a:lnTo>
                    <a:lnTo>
                      <a:pt x="0" y="56"/>
                    </a:lnTo>
                    <a:lnTo>
                      <a:pt x="0" y="61"/>
                    </a:lnTo>
                    <a:lnTo>
                      <a:pt x="5" y="61"/>
                    </a:lnTo>
                    <a:lnTo>
                      <a:pt x="11" y="56"/>
                    </a:lnTo>
                    <a:lnTo>
                      <a:pt x="11" y="34"/>
                    </a:lnTo>
                    <a:lnTo>
                      <a:pt x="21" y="19"/>
                    </a:lnTo>
                    <a:lnTo>
                      <a:pt x="26" y="15"/>
                    </a:lnTo>
                    <a:lnTo>
                      <a:pt x="26" y="10"/>
                    </a:lnTo>
                    <a:lnTo>
                      <a:pt x="43" y="15"/>
                    </a:lnTo>
                    <a:lnTo>
                      <a:pt x="43" y="28"/>
                    </a:lnTo>
                    <a:lnTo>
                      <a:pt x="38" y="38"/>
                    </a:lnTo>
                    <a:lnTo>
                      <a:pt x="48" y="34"/>
                    </a:lnTo>
                    <a:lnTo>
                      <a:pt x="48" y="43"/>
                    </a:lnTo>
                    <a:lnTo>
                      <a:pt x="65" y="38"/>
                    </a:lnTo>
                    <a:lnTo>
                      <a:pt x="65" y="15"/>
                    </a:lnTo>
                    <a:lnTo>
                      <a:pt x="75" y="28"/>
                    </a:lnTo>
                    <a:lnTo>
                      <a:pt x="81" y="19"/>
                    </a:lnTo>
                    <a:lnTo>
                      <a:pt x="70" y="10"/>
                    </a:lnTo>
                    <a:lnTo>
                      <a:pt x="38" y="0"/>
                    </a:lnTo>
                    <a:close/>
                  </a:path>
                </a:pathLst>
              </a:custGeom>
              <a:grpFill/>
              <a:ln w="9525">
                <a:solidFill>
                  <a:schemeClr val="bg1"/>
                </a:solidFill>
                <a:round/>
                <a:headEnd/>
                <a:tailEnd/>
              </a:ln>
            </p:spPr>
            <p:txBody>
              <a:bodyPr/>
              <a:lstStyle/>
              <a:p>
                <a:endParaRPr lang="it-IT"/>
              </a:p>
            </p:txBody>
          </p:sp>
          <p:sp>
            <p:nvSpPr>
              <p:cNvPr id="6496" name="Freeform 1935"/>
              <p:cNvSpPr>
                <a:spLocks/>
              </p:cNvSpPr>
              <p:nvPr/>
            </p:nvSpPr>
            <p:spPr bwMode="auto">
              <a:xfrm>
                <a:off x="2115" y="2055"/>
                <a:ext cx="81" cy="61"/>
              </a:xfrm>
              <a:custGeom>
                <a:avLst/>
                <a:gdLst/>
                <a:ahLst/>
                <a:cxnLst>
                  <a:cxn ang="0">
                    <a:pos x="38" y="0"/>
                  </a:cxn>
                  <a:cxn ang="0">
                    <a:pos x="38" y="10"/>
                  </a:cxn>
                  <a:cxn ang="0">
                    <a:pos x="5" y="10"/>
                  </a:cxn>
                  <a:cxn ang="0">
                    <a:pos x="0" y="28"/>
                  </a:cxn>
                  <a:cxn ang="0">
                    <a:pos x="5" y="19"/>
                  </a:cxn>
                  <a:cxn ang="0">
                    <a:pos x="0" y="43"/>
                  </a:cxn>
                  <a:cxn ang="0">
                    <a:pos x="0" y="56"/>
                  </a:cxn>
                  <a:cxn ang="0">
                    <a:pos x="0" y="61"/>
                  </a:cxn>
                  <a:cxn ang="0">
                    <a:pos x="5" y="61"/>
                  </a:cxn>
                  <a:cxn ang="0">
                    <a:pos x="11" y="56"/>
                  </a:cxn>
                  <a:cxn ang="0">
                    <a:pos x="11" y="34"/>
                  </a:cxn>
                  <a:cxn ang="0">
                    <a:pos x="21" y="19"/>
                  </a:cxn>
                  <a:cxn ang="0">
                    <a:pos x="26" y="15"/>
                  </a:cxn>
                  <a:cxn ang="0">
                    <a:pos x="26" y="10"/>
                  </a:cxn>
                  <a:cxn ang="0">
                    <a:pos x="43" y="15"/>
                  </a:cxn>
                  <a:cxn ang="0">
                    <a:pos x="43" y="28"/>
                  </a:cxn>
                  <a:cxn ang="0">
                    <a:pos x="38" y="38"/>
                  </a:cxn>
                  <a:cxn ang="0">
                    <a:pos x="48" y="34"/>
                  </a:cxn>
                  <a:cxn ang="0">
                    <a:pos x="48" y="43"/>
                  </a:cxn>
                  <a:cxn ang="0">
                    <a:pos x="65" y="38"/>
                  </a:cxn>
                  <a:cxn ang="0">
                    <a:pos x="65" y="15"/>
                  </a:cxn>
                  <a:cxn ang="0">
                    <a:pos x="75" y="28"/>
                  </a:cxn>
                  <a:cxn ang="0">
                    <a:pos x="81" y="19"/>
                  </a:cxn>
                  <a:cxn ang="0">
                    <a:pos x="70" y="10"/>
                  </a:cxn>
                  <a:cxn ang="0">
                    <a:pos x="38" y="0"/>
                  </a:cxn>
                </a:cxnLst>
                <a:rect l="0" t="0" r="r" b="b"/>
                <a:pathLst>
                  <a:path w="81" h="61">
                    <a:moveTo>
                      <a:pt x="38" y="0"/>
                    </a:moveTo>
                    <a:lnTo>
                      <a:pt x="38" y="10"/>
                    </a:lnTo>
                    <a:lnTo>
                      <a:pt x="5" y="10"/>
                    </a:lnTo>
                    <a:lnTo>
                      <a:pt x="0" y="28"/>
                    </a:lnTo>
                    <a:lnTo>
                      <a:pt x="5" y="19"/>
                    </a:lnTo>
                    <a:lnTo>
                      <a:pt x="0" y="43"/>
                    </a:lnTo>
                    <a:lnTo>
                      <a:pt x="0" y="56"/>
                    </a:lnTo>
                    <a:lnTo>
                      <a:pt x="0" y="61"/>
                    </a:lnTo>
                    <a:lnTo>
                      <a:pt x="5" y="61"/>
                    </a:lnTo>
                    <a:lnTo>
                      <a:pt x="11" y="56"/>
                    </a:lnTo>
                    <a:lnTo>
                      <a:pt x="11" y="34"/>
                    </a:lnTo>
                    <a:lnTo>
                      <a:pt x="21" y="19"/>
                    </a:lnTo>
                    <a:lnTo>
                      <a:pt x="26" y="15"/>
                    </a:lnTo>
                    <a:lnTo>
                      <a:pt x="26" y="10"/>
                    </a:lnTo>
                    <a:lnTo>
                      <a:pt x="43" y="15"/>
                    </a:lnTo>
                    <a:lnTo>
                      <a:pt x="43" y="28"/>
                    </a:lnTo>
                    <a:lnTo>
                      <a:pt x="38" y="38"/>
                    </a:lnTo>
                    <a:lnTo>
                      <a:pt x="48" y="34"/>
                    </a:lnTo>
                    <a:lnTo>
                      <a:pt x="48" y="43"/>
                    </a:lnTo>
                    <a:lnTo>
                      <a:pt x="65" y="38"/>
                    </a:lnTo>
                    <a:lnTo>
                      <a:pt x="65" y="15"/>
                    </a:lnTo>
                    <a:lnTo>
                      <a:pt x="75" y="28"/>
                    </a:lnTo>
                    <a:lnTo>
                      <a:pt x="81" y="19"/>
                    </a:lnTo>
                    <a:lnTo>
                      <a:pt x="70" y="10"/>
                    </a:lnTo>
                    <a:lnTo>
                      <a:pt x="38" y="0"/>
                    </a:lnTo>
                  </a:path>
                </a:pathLst>
              </a:custGeom>
              <a:grpFill/>
              <a:ln w="4763" cap="rnd">
                <a:solidFill>
                  <a:schemeClr val="bg1"/>
                </a:solidFill>
                <a:prstDash val="solid"/>
                <a:round/>
                <a:headEnd/>
                <a:tailEnd/>
              </a:ln>
            </p:spPr>
            <p:txBody>
              <a:bodyPr/>
              <a:lstStyle/>
              <a:p>
                <a:endParaRPr lang="it-IT"/>
              </a:p>
            </p:txBody>
          </p:sp>
        </p:grpSp>
        <p:grpSp>
          <p:nvGrpSpPr>
            <p:cNvPr id="4854" name="Group 1939"/>
            <p:cNvGrpSpPr>
              <a:grpSpLocks/>
            </p:cNvGrpSpPr>
            <p:nvPr/>
          </p:nvGrpSpPr>
          <p:grpSpPr bwMode="auto">
            <a:xfrm>
              <a:off x="3184198" y="4628337"/>
              <a:ext cx="125805" cy="49530"/>
              <a:chOff x="2073" y="2018"/>
              <a:chExt cx="75" cy="33"/>
            </a:xfrm>
            <a:solidFill>
              <a:schemeClr val="bg1">
                <a:lumMod val="75000"/>
              </a:schemeClr>
            </a:solidFill>
          </p:grpSpPr>
          <p:sp>
            <p:nvSpPr>
              <p:cNvPr id="6493" name="Freeform 1937"/>
              <p:cNvSpPr>
                <a:spLocks/>
              </p:cNvSpPr>
              <p:nvPr/>
            </p:nvSpPr>
            <p:spPr bwMode="auto">
              <a:xfrm>
                <a:off x="2073" y="2018"/>
                <a:ext cx="75" cy="33"/>
              </a:xfrm>
              <a:custGeom>
                <a:avLst/>
                <a:gdLst/>
                <a:ahLst/>
                <a:cxnLst>
                  <a:cxn ang="0">
                    <a:pos x="75" y="33"/>
                  </a:cxn>
                  <a:cxn ang="0">
                    <a:pos x="69" y="33"/>
                  </a:cxn>
                  <a:cxn ang="0">
                    <a:pos x="48" y="33"/>
                  </a:cxn>
                  <a:cxn ang="0">
                    <a:pos x="43" y="29"/>
                  </a:cxn>
                  <a:cxn ang="0">
                    <a:pos x="37" y="33"/>
                  </a:cxn>
                  <a:cxn ang="0">
                    <a:pos x="37" y="29"/>
                  </a:cxn>
                  <a:cxn ang="0">
                    <a:pos x="16" y="33"/>
                  </a:cxn>
                  <a:cxn ang="0">
                    <a:pos x="11" y="29"/>
                  </a:cxn>
                  <a:cxn ang="0">
                    <a:pos x="0" y="33"/>
                  </a:cxn>
                  <a:cxn ang="0">
                    <a:pos x="22" y="19"/>
                  </a:cxn>
                  <a:cxn ang="0">
                    <a:pos x="43" y="0"/>
                  </a:cxn>
                  <a:cxn ang="0">
                    <a:pos x="53" y="4"/>
                  </a:cxn>
                  <a:cxn ang="0">
                    <a:pos x="63" y="19"/>
                  </a:cxn>
                  <a:cxn ang="0">
                    <a:pos x="69" y="19"/>
                  </a:cxn>
                  <a:cxn ang="0">
                    <a:pos x="75" y="33"/>
                  </a:cxn>
                </a:cxnLst>
                <a:rect l="0" t="0" r="r" b="b"/>
                <a:pathLst>
                  <a:path w="75" h="33">
                    <a:moveTo>
                      <a:pt x="75" y="33"/>
                    </a:moveTo>
                    <a:lnTo>
                      <a:pt x="69" y="33"/>
                    </a:lnTo>
                    <a:lnTo>
                      <a:pt x="48" y="33"/>
                    </a:lnTo>
                    <a:lnTo>
                      <a:pt x="43" y="29"/>
                    </a:lnTo>
                    <a:lnTo>
                      <a:pt x="37" y="33"/>
                    </a:lnTo>
                    <a:lnTo>
                      <a:pt x="37" y="29"/>
                    </a:lnTo>
                    <a:lnTo>
                      <a:pt x="16" y="33"/>
                    </a:lnTo>
                    <a:lnTo>
                      <a:pt x="11" y="29"/>
                    </a:lnTo>
                    <a:lnTo>
                      <a:pt x="0" y="33"/>
                    </a:lnTo>
                    <a:lnTo>
                      <a:pt x="22" y="19"/>
                    </a:lnTo>
                    <a:lnTo>
                      <a:pt x="43" y="0"/>
                    </a:lnTo>
                    <a:lnTo>
                      <a:pt x="53" y="4"/>
                    </a:lnTo>
                    <a:lnTo>
                      <a:pt x="63" y="19"/>
                    </a:lnTo>
                    <a:lnTo>
                      <a:pt x="69" y="19"/>
                    </a:lnTo>
                    <a:lnTo>
                      <a:pt x="75" y="33"/>
                    </a:lnTo>
                    <a:close/>
                  </a:path>
                </a:pathLst>
              </a:custGeom>
              <a:grpFill/>
              <a:ln w="9525">
                <a:solidFill>
                  <a:schemeClr val="bg1"/>
                </a:solidFill>
                <a:round/>
                <a:headEnd/>
                <a:tailEnd/>
              </a:ln>
            </p:spPr>
            <p:txBody>
              <a:bodyPr/>
              <a:lstStyle/>
              <a:p>
                <a:endParaRPr lang="it-IT"/>
              </a:p>
            </p:txBody>
          </p:sp>
          <p:sp>
            <p:nvSpPr>
              <p:cNvPr id="6494" name="Freeform 1938"/>
              <p:cNvSpPr>
                <a:spLocks/>
              </p:cNvSpPr>
              <p:nvPr/>
            </p:nvSpPr>
            <p:spPr bwMode="auto">
              <a:xfrm>
                <a:off x="2073" y="2018"/>
                <a:ext cx="75" cy="33"/>
              </a:xfrm>
              <a:custGeom>
                <a:avLst/>
                <a:gdLst/>
                <a:ahLst/>
                <a:cxnLst>
                  <a:cxn ang="0">
                    <a:pos x="75" y="33"/>
                  </a:cxn>
                  <a:cxn ang="0">
                    <a:pos x="69" y="33"/>
                  </a:cxn>
                  <a:cxn ang="0">
                    <a:pos x="48" y="33"/>
                  </a:cxn>
                  <a:cxn ang="0">
                    <a:pos x="43" y="29"/>
                  </a:cxn>
                  <a:cxn ang="0">
                    <a:pos x="37" y="33"/>
                  </a:cxn>
                  <a:cxn ang="0">
                    <a:pos x="37" y="29"/>
                  </a:cxn>
                  <a:cxn ang="0">
                    <a:pos x="16" y="33"/>
                  </a:cxn>
                  <a:cxn ang="0">
                    <a:pos x="11" y="29"/>
                  </a:cxn>
                  <a:cxn ang="0">
                    <a:pos x="0" y="33"/>
                  </a:cxn>
                  <a:cxn ang="0">
                    <a:pos x="22" y="19"/>
                  </a:cxn>
                  <a:cxn ang="0">
                    <a:pos x="43" y="0"/>
                  </a:cxn>
                  <a:cxn ang="0">
                    <a:pos x="53" y="4"/>
                  </a:cxn>
                  <a:cxn ang="0">
                    <a:pos x="63" y="19"/>
                  </a:cxn>
                  <a:cxn ang="0">
                    <a:pos x="69" y="19"/>
                  </a:cxn>
                  <a:cxn ang="0">
                    <a:pos x="75" y="33"/>
                  </a:cxn>
                </a:cxnLst>
                <a:rect l="0" t="0" r="r" b="b"/>
                <a:pathLst>
                  <a:path w="75" h="33">
                    <a:moveTo>
                      <a:pt x="75" y="33"/>
                    </a:moveTo>
                    <a:lnTo>
                      <a:pt x="69" y="33"/>
                    </a:lnTo>
                    <a:lnTo>
                      <a:pt x="48" y="33"/>
                    </a:lnTo>
                    <a:lnTo>
                      <a:pt x="43" y="29"/>
                    </a:lnTo>
                    <a:lnTo>
                      <a:pt x="37" y="33"/>
                    </a:lnTo>
                    <a:lnTo>
                      <a:pt x="37" y="29"/>
                    </a:lnTo>
                    <a:lnTo>
                      <a:pt x="16" y="33"/>
                    </a:lnTo>
                    <a:lnTo>
                      <a:pt x="11" y="29"/>
                    </a:lnTo>
                    <a:lnTo>
                      <a:pt x="0" y="33"/>
                    </a:lnTo>
                    <a:lnTo>
                      <a:pt x="22" y="19"/>
                    </a:lnTo>
                    <a:lnTo>
                      <a:pt x="43" y="0"/>
                    </a:lnTo>
                    <a:lnTo>
                      <a:pt x="53" y="4"/>
                    </a:lnTo>
                    <a:lnTo>
                      <a:pt x="63" y="19"/>
                    </a:lnTo>
                    <a:lnTo>
                      <a:pt x="69" y="19"/>
                    </a:lnTo>
                    <a:lnTo>
                      <a:pt x="75" y="33"/>
                    </a:lnTo>
                    <a:close/>
                  </a:path>
                </a:pathLst>
              </a:custGeom>
              <a:grpFill/>
              <a:ln w="4763" cap="rnd">
                <a:solidFill>
                  <a:schemeClr val="bg1"/>
                </a:solidFill>
                <a:prstDash val="solid"/>
                <a:round/>
                <a:headEnd/>
                <a:tailEnd/>
              </a:ln>
            </p:spPr>
            <p:txBody>
              <a:bodyPr/>
              <a:lstStyle/>
              <a:p>
                <a:endParaRPr lang="it-IT"/>
              </a:p>
            </p:txBody>
          </p:sp>
        </p:grpSp>
        <p:grpSp>
          <p:nvGrpSpPr>
            <p:cNvPr id="4855" name="Group 1942"/>
            <p:cNvGrpSpPr>
              <a:grpSpLocks/>
            </p:cNvGrpSpPr>
            <p:nvPr/>
          </p:nvGrpSpPr>
          <p:grpSpPr bwMode="auto">
            <a:xfrm>
              <a:off x="3184198" y="4628337"/>
              <a:ext cx="125805" cy="49530"/>
              <a:chOff x="2073" y="2018"/>
              <a:chExt cx="75" cy="33"/>
            </a:xfrm>
            <a:solidFill>
              <a:schemeClr val="bg1">
                <a:lumMod val="75000"/>
              </a:schemeClr>
            </a:solidFill>
          </p:grpSpPr>
          <p:sp>
            <p:nvSpPr>
              <p:cNvPr id="6491" name="Freeform 1940"/>
              <p:cNvSpPr>
                <a:spLocks/>
              </p:cNvSpPr>
              <p:nvPr/>
            </p:nvSpPr>
            <p:spPr bwMode="auto">
              <a:xfrm>
                <a:off x="2073" y="2018"/>
                <a:ext cx="75" cy="33"/>
              </a:xfrm>
              <a:custGeom>
                <a:avLst/>
                <a:gdLst/>
                <a:ahLst/>
                <a:cxnLst>
                  <a:cxn ang="0">
                    <a:pos x="75" y="33"/>
                  </a:cxn>
                  <a:cxn ang="0">
                    <a:pos x="69" y="33"/>
                  </a:cxn>
                  <a:cxn ang="0">
                    <a:pos x="48" y="33"/>
                  </a:cxn>
                  <a:cxn ang="0">
                    <a:pos x="43" y="29"/>
                  </a:cxn>
                  <a:cxn ang="0">
                    <a:pos x="37" y="33"/>
                  </a:cxn>
                  <a:cxn ang="0">
                    <a:pos x="37" y="29"/>
                  </a:cxn>
                  <a:cxn ang="0">
                    <a:pos x="16" y="33"/>
                  </a:cxn>
                  <a:cxn ang="0">
                    <a:pos x="11" y="29"/>
                  </a:cxn>
                  <a:cxn ang="0">
                    <a:pos x="0" y="33"/>
                  </a:cxn>
                  <a:cxn ang="0">
                    <a:pos x="22" y="19"/>
                  </a:cxn>
                  <a:cxn ang="0">
                    <a:pos x="43" y="0"/>
                  </a:cxn>
                  <a:cxn ang="0">
                    <a:pos x="53" y="4"/>
                  </a:cxn>
                  <a:cxn ang="0">
                    <a:pos x="63" y="19"/>
                  </a:cxn>
                  <a:cxn ang="0">
                    <a:pos x="69" y="19"/>
                  </a:cxn>
                  <a:cxn ang="0">
                    <a:pos x="75" y="33"/>
                  </a:cxn>
                </a:cxnLst>
                <a:rect l="0" t="0" r="r" b="b"/>
                <a:pathLst>
                  <a:path w="75" h="33">
                    <a:moveTo>
                      <a:pt x="75" y="33"/>
                    </a:moveTo>
                    <a:lnTo>
                      <a:pt x="69" y="33"/>
                    </a:lnTo>
                    <a:lnTo>
                      <a:pt x="48" y="33"/>
                    </a:lnTo>
                    <a:lnTo>
                      <a:pt x="43" y="29"/>
                    </a:lnTo>
                    <a:lnTo>
                      <a:pt x="37" y="33"/>
                    </a:lnTo>
                    <a:lnTo>
                      <a:pt x="37" y="29"/>
                    </a:lnTo>
                    <a:lnTo>
                      <a:pt x="16" y="33"/>
                    </a:lnTo>
                    <a:lnTo>
                      <a:pt x="11" y="29"/>
                    </a:lnTo>
                    <a:lnTo>
                      <a:pt x="0" y="33"/>
                    </a:lnTo>
                    <a:lnTo>
                      <a:pt x="22" y="19"/>
                    </a:lnTo>
                    <a:lnTo>
                      <a:pt x="43" y="0"/>
                    </a:lnTo>
                    <a:lnTo>
                      <a:pt x="53" y="4"/>
                    </a:lnTo>
                    <a:lnTo>
                      <a:pt x="63" y="19"/>
                    </a:lnTo>
                    <a:lnTo>
                      <a:pt x="69" y="19"/>
                    </a:lnTo>
                    <a:lnTo>
                      <a:pt x="75" y="33"/>
                    </a:lnTo>
                    <a:close/>
                  </a:path>
                </a:pathLst>
              </a:custGeom>
              <a:grpFill/>
              <a:ln w="9525">
                <a:solidFill>
                  <a:schemeClr val="bg1"/>
                </a:solidFill>
                <a:round/>
                <a:headEnd/>
                <a:tailEnd/>
              </a:ln>
            </p:spPr>
            <p:txBody>
              <a:bodyPr/>
              <a:lstStyle/>
              <a:p>
                <a:endParaRPr lang="it-IT"/>
              </a:p>
            </p:txBody>
          </p:sp>
          <p:sp>
            <p:nvSpPr>
              <p:cNvPr id="6492" name="Freeform 1941"/>
              <p:cNvSpPr>
                <a:spLocks/>
              </p:cNvSpPr>
              <p:nvPr/>
            </p:nvSpPr>
            <p:spPr bwMode="auto">
              <a:xfrm>
                <a:off x="2073" y="2018"/>
                <a:ext cx="75" cy="33"/>
              </a:xfrm>
              <a:custGeom>
                <a:avLst/>
                <a:gdLst/>
                <a:ahLst/>
                <a:cxnLst>
                  <a:cxn ang="0">
                    <a:pos x="75" y="33"/>
                  </a:cxn>
                  <a:cxn ang="0">
                    <a:pos x="69" y="33"/>
                  </a:cxn>
                  <a:cxn ang="0">
                    <a:pos x="48" y="33"/>
                  </a:cxn>
                  <a:cxn ang="0">
                    <a:pos x="43" y="29"/>
                  </a:cxn>
                  <a:cxn ang="0">
                    <a:pos x="37" y="33"/>
                  </a:cxn>
                  <a:cxn ang="0">
                    <a:pos x="37" y="29"/>
                  </a:cxn>
                  <a:cxn ang="0">
                    <a:pos x="16" y="33"/>
                  </a:cxn>
                  <a:cxn ang="0">
                    <a:pos x="11" y="29"/>
                  </a:cxn>
                  <a:cxn ang="0">
                    <a:pos x="0" y="33"/>
                  </a:cxn>
                  <a:cxn ang="0">
                    <a:pos x="22" y="19"/>
                  </a:cxn>
                  <a:cxn ang="0">
                    <a:pos x="43" y="0"/>
                  </a:cxn>
                  <a:cxn ang="0">
                    <a:pos x="53" y="4"/>
                  </a:cxn>
                  <a:cxn ang="0">
                    <a:pos x="63" y="19"/>
                  </a:cxn>
                  <a:cxn ang="0">
                    <a:pos x="69" y="19"/>
                  </a:cxn>
                  <a:cxn ang="0">
                    <a:pos x="75" y="33"/>
                  </a:cxn>
                </a:cxnLst>
                <a:rect l="0" t="0" r="r" b="b"/>
                <a:pathLst>
                  <a:path w="75" h="33">
                    <a:moveTo>
                      <a:pt x="75" y="33"/>
                    </a:moveTo>
                    <a:lnTo>
                      <a:pt x="69" y="33"/>
                    </a:lnTo>
                    <a:lnTo>
                      <a:pt x="48" y="33"/>
                    </a:lnTo>
                    <a:lnTo>
                      <a:pt x="43" y="29"/>
                    </a:lnTo>
                    <a:lnTo>
                      <a:pt x="37" y="33"/>
                    </a:lnTo>
                    <a:lnTo>
                      <a:pt x="37" y="29"/>
                    </a:lnTo>
                    <a:lnTo>
                      <a:pt x="16" y="33"/>
                    </a:lnTo>
                    <a:lnTo>
                      <a:pt x="11" y="29"/>
                    </a:lnTo>
                    <a:lnTo>
                      <a:pt x="0" y="33"/>
                    </a:lnTo>
                    <a:lnTo>
                      <a:pt x="22" y="19"/>
                    </a:lnTo>
                    <a:lnTo>
                      <a:pt x="43" y="0"/>
                    </a:lnTo>
                    <a:lnTo>
                      <a:pt x="53" y="4"/>
                    </a:lnTo>
                    <a:lnTo>
                      <a:pt x="63" y="19"/>
                    </a:lnTo>
                    <a:lnTo>
                      <a:pt x="69" y="19"/>
                    </a:lnTo>
                    <a:lnTo>
                      <a:pt x="75" y="33"/>
                    </a:lnTo>
                  </a:path>
                </a:pathLst>
              </a:custGeom>
              <a:grpFill/>
              <a:ln w="4763" cap="rnd">
                <a:solidFill>
                  <a:schemeClr val="bg1"/>
                </a:solidFill>
                <a:prstDash val="solid"/>
                <a:round/>
                <a:headEnd/>
                <a:tailEnd/>
              </a:ln>
            </p:spPr>
            <p:txBody>
              <a:bodyPr/>
              <a:lstStyle/>
              <a:p>
                <a:endParaRPr lang="it-IT"/>
              </a:p>
            </p:txBody>
          </p:sp>
        </p:grpSp>
        <p:grpSp>
          <p:nvGrpSpPr>
            <p:cNvPr id="4856" name="Group 1945"/>
            <p:cNvGrpSpPr>
              <a:grpSpLocks/>
            </p:cNvGrpSpPr>
            <p:nvPr/>
          </p:nvGrpSpPr>
          <p:grpSpPr bwMode="auto">
            <a:xfrm>
              <a:off x="3325099" y="4748407"/>
              <a:ext cx="83870" cy="27016"/>
              <a:chOff x="2157" y="2098"/>
              <a:chExt cx="50" cy="18"/>
            </a:xfrm>
            <a:solidFill>
              <a:schemeClr val="bg1">
                <a:lumMod val="75000"/>
              </a:schemeClr>
            </a:solidFill>
          </p:grpSpPr>
          <p:sp>
            <p:nvSpPr>
              <p:cNvPr id="6489" name="Freeform 1943"/>
              <p:cNvSpPr>
                <a:spLocks/>
              </p:cNvSpPr>
              <p:nvPr/>
            </p:nvSpPr>
            <p:spPr bwMode="auto">
              <a:xfrm>
                <a:off x="2157" y="2098"/>
                <a:ext cx="50" cy="18"/>
              </a:xfrm>
              <a:custGeom>
                <a:avLst/>
                <a:gdLst/>
                <a:ahLst/>
                <a:cxnLst>
                  <a:cxn ang="0">
                    <a:pos x="0" y="18"/>
                  </a:cxn>
                  <a:cxn ang="0">
                    <a:pos x="17" y="13"/>
                  </a:cxn>
                  <a:cxn ang="0">
                    <a:pos x="23" y="4"/>
                  </a:cxn>
                  <a:cxn ang="0">
                    <a:pos x="50" y="0"/>
                  </a:cxn>
                  <a:cxn ang="0">
                    <a:pos x="23" y="18"/>
                  </a:cxn>
                  <a:cxn ang="0">
                    <a:pos x="5" y="18"/>
                  </a:cxn>
                  <a:cxn ang="0">
                    <a:pos x="0" y="18"/>
                  </a:cxn>
                </a:cxnLst>
                <a:rect l="0" t="0" r="r" b="b"/>
                <a:pathLst>
                  <a:path w="50" h="18">
                    <a:moveTo>
                      <a:pt x="0" y="18"/>
                    </a:moveTo>
                    <a:lnTo>
                      <a:pt x="17" y="13"/>
                    </a:lnTo>
                    <a:lnTo>
                      <a:pt x="23" y="4"/>
                    </a:lnTo>
                    <a:lnTo>
                      <a:pt x="50" y="0"/>
                    </a:lnTo>
                    <a:lnTo>
                      <a:pt x="23" y="18"/>
                    </a:lnTo>
                    <a:lnTo>
                      <a:pt x="5" y="18"/>
                    </a:lnTo>
                    <a:lnTo>
                      <a:pt x="0" y="18"/>
                    </a:lnTo>
                    <a:close/>
                  </a:path>
                </a:pathLst>
              </a:custGeom>
              <a:grpFill/>
              <a:ln w="9525">
                <a:solidFill>
                  <a:schemeClr val="bg1"/>
                </a:solidFill>
                <a:round/>
                <a:headEnd/>
                <a:tailEnd/>
              </a:ln>
            </p:spPr>
            <p:txBody>
              <a:bodyPr/>
              <a:lstStyle/>
              <a:p>
                <a:endParaRPr lang="it-IT"/>
              </a:p>
            </p:txBody>
          </p:sp>
          <p:sp>
            <p:nvSpPr>
              <p:cNvPr id="6490" name="Freeform 1944"/>
              <p:cNvSpPr>
                <a:spLocks/>
              </p:cNvSpPr>
              <p:nvPr/>
            </p:nvSpPr>
            <p:spPr bwMode="auto">
              <a:xfrm>
                <a:off x="2157" y="2098"/>
                <a:ext cx="50" cy="18"/>
              </a:xfrm>
              <a:custGeom>
                <a:avLst/>
                <a:gdLst/>
                <a:ahLst/>
                <a:cxnLst>
                  <a:cxn ang="0">
                    <a:pos x="0" y="18"/>
                  </a:cxn>
                  <a:cxn ang="0">
                    <a:pos x="17" y="13"/>
                  </a:cxn>
                  <a:cxn ang="0">
                    <a:pos x="23" y="4"/>
                  </a:cxn>
                  <a:cxn ang="0">
                    <a:pos x="50" y="0"/>
                  </a:cxn>
                  <a:cxn ang="0">
                    <a:pos x="23" y="18"/>
                  </a:cxn>
                  <a:cxn ang="0">
                    <a:pos x="5" y="18"/>
                  </a:cxn>
                  <a:cxn ang="0">
                    <a:pos x="0" y="18"/>
                  </a:cxn>
                </a:cxnLst>
                <a:rect l="0" t="0" r="r" b="b"/>
                <a:pathLst>
                  <a:path w="50" h="18">
                    <a:moveTo>
                      <a:pt x="0" y="18"/>
                    </a:moveTo>
                    <a:lnTo>
                      <a:pt x="17" y="13"/>
                    </a:lnTo>
                    <a:lnTo>
                      <a:pt x="23" y="4"/>
                    </a:lnTo>
                    <a:lnTo>
                      <a:pt x="50" y="0"/>
                    </a:lnTo>
                    <a:lnTo>
                      <a:pt x="23" y="18"/>
                    </a:lnTo>
                    <a:lnTo>
                      <a:pt x="5" y="18"/>
                    </a:lnTo>
                    <a:lnTo>
                      <a:pt x="0" y="18"/>
                    </a:lnTo>
                    <a:close/>
                  </a:path>
                </a:pathLst>
              </a:custGeom>
              <a:grpFill/>
              <a:ln w="4763" cap="rnd">
                <a:solidFill>
                  <a:schemeClr val="bg1"/>
                </a:solidFill>
                <a:prstDash val="solid"/>
                <a:round/>
                <a:headEnd/>
                <a:tailEnd/>
              </a:ln>
            </p:spPr>
            <p:txBody>
              <a:bodyPr/>
              <a:lstStyle/>
              <a:p>
                <a:endParaRPr lang="it-IT"/>
              </a:p>
            </p:txBody>
          </p:sp>
        </p:grpSp>
        <p:grpSp>
          <p:nvGrpSpPr>
            <p:cNvPr id="4857" name="Group 1948"/>
            <p:cNvGrpSpPr>
              <a:grpSpLocks/>
            </p:cNvGrpSpPr>
            <p:nvPr/>
          </p:nvGrpSpPr>
          <p:grpSpPr bwMode="auto">
            <a:xfrm>
              <a:off x="3325099" y="4748407"/>
              <a:ext cx="83870" cy="27016"/>
              <a:chOff x="2157" y="2098"/>
              <a:chExt cx="50" cy="18"/>
            </a:xfrm>
            <a:solidFill>
              <a:schemeClr val="bg1">
                <a:lumMod val="75000"/>
              </a:schemeClr>
            </a:solidFill>
          </p:grpSpPr>
          <p:sp>
            <p:nvSpPr>
              <p:cNvPr id="6487" name="Freeform 1946"/>
              <p:cNvSpPr>
                <a:spLocks/>
              </p:cNvSpPr>
              <p:nvPr/>
            </p:nvSpPr>
            <p:spPr bwMode="auto">
              <a:xfrm>
                <a:off x="2157" y="2098"/>
                <a:ext cx="50" cy="18"/>
              </a:xfrm>
              <a:custGeom>
                <a:avLst/>
                <a:gdLst/>
                <a:ahLst/>
                <a:cxnLst>
                  <a:cxn ang="0">
                    <a:pos x="0" y="18"/>
                  </a:cxn>
                  <a:cxn ang="0">
                    <a:pos x="17" y="13"/>
                  </a:cxn>
                  <a:cxn ang="0">
                    <a:pos x="23" y="4"/>
                  </a:cxn>
                  <a:cxn ang="0">
                    <a:pos x="50" y="0"/>
                  </a:cxn>
                  <a:cxn ang="0">
                    <a:pos x="23" y="18"/>
                  </a:cxn>
                  <a:cxn ang="0">
                    <a:pos x="5" y="18"/>
                  </a:cxn>
                  <a:cxn ang="0">
                    <a:pos x="0" y="18"/>
                  </a:cxn>
                </a:cxnLst>
                <a:rect l="0" t="0" r="r" b="b"/>
                <a:pathLst>
                  <a:path w="50" h="18">
                    <a:moveTo>
                      <a:pt x="0" y="18"/>
                    </a:moveTo>
                    <a:lnTo>
                      <a:pt x="17" y="13"/>
                    </a:lnTo>
                    <a:lnTo>
                      <a:pt x="23" y="4"/>
                    </a:lnTo>
                    <a:lnTo>
                      <a:pt x="50" y="0"/>
                    </a:lnTo>
                    <a:lnTo>
                      <a:pt x="23" y="18"/>
                    </a:lnTo>
                    <a:lnTo>
                      <a:pt x="5" y="18"/>
                    </a:lnTo>
                    <a:lnTo>
                      <a:pt x="0" y="18"/>
                    </a:lnTo>
                    <a:close/>
                  </a:path>
                </a:pathLst>
              </a:custGeom>
              <a:grpFill/>
              <a:ln w="9525">
                <a:solidFill>
                  <a:schemeClr val="bg1"/>
                </a:solidFill>
                <a:round/>
                <a:headEnd/>
                <a:tailEnd/>
              </a:ln>
            </p:spPr>
            <p:txBody>
              <a:bodyPr/>
              <a:lstStyle/>
              <a:p>
                <a:endParaRPr lang="it-IT"/>
              </a:p>
            </p:txBody>
          </p:sp>
          <p:sp>
            <p:nvSpPr>
              <p:cNvPr id="6488" name="Freeform 1947"/>
              <p:cNvSpPr>
                <a:spLocks/>
              </p:cNvSpPr>
              <p:nvPr/>
            </p:nvSpPr>
            <p:spPr bwMode="auto">
              <a:xfrm>
                <a:off x="2157" y="2098"/>
                <a:ext cx="50" cy="18"/>
              </a:xfrm>
              <a:custGeom>
                <a:avLst/>
                <a:gdLst/>
                <a:ahLst/>
                <a:cxnLst>
                  <a:cxn ang="0">
                    <a:pos x="0" y="18"/>
                  </a:cxn>
                  <a:cxn ang="0">
                    <a:pos x="17" y="13"/>
                  </a:cxn>
                  <a:cxn ang="0">
                    <a:pos x="23" y="4"/>
                  </a:cxn>
                  <a:cxn ang="0">
                    <a:pos x="50" y="0"/>
                  </a:cxn>
                  <a:cxn ang="0">
                    <a:pos x="23" y="18"/>
                  </a:cxn>
                  <a:cxn ang="0">
                    <a:pos x="5" y="18"/>
                  </a:cxn>
                  <a:cxn ang="0">
                    <a:pos x="0" y="18"/>
                  </a:cxn>
                </a:cxnLst>
                <a:rect l="0" t="0" r="r" b="b"/>
                <a:pathLst>
                  <a:path w="50" h="18">
                    <a:moveTo>
                      <a:pt x="0" y="18"/>
                    </a:moveTo>
                    <a:lnTo>
                      <a:pt x="17" y="13"/>
                    </a:lnTo>
                    <a:lnTo>
                      <a:pt x="23" y="4"/>
                    </a:lnTo>
                    <a:lnTo>
                      <a:pt x="50" y="0"/>
                    </a:lnTo>
                    <a:lnTo>
                      <a:pt x="23" y="18"/>
                    </a:lnTo>
                    <a:lnTo>
                      <a:pt x="5" y="18"/>
                    </a:lnTo>
                    <a:lnTo>
                      <a:pt x="0" y="18"/>
                    </a:lnTo>
                  </a:path>
                </a:pathLst>
              </a:custGeom>
              <a:grpFill/>
              <a:ln w="4763" cap="rnd">
                <a:solidFill>
                  <a:schemeClr val="bg1"/>
                </a:solidFill>
                <a:prstDash val="solid"/>
                <a:round/>
                <a:headEnd/>
                <a:tailEnd/>
              </a:ln>
            </p:spPr>
            <p:txBody>
              <a:bodyPr/>
              <a:lstStyle/>
              <a:p>
                <a:endParaRPr lang="it-IT"/>
              </a:p>
            </p:txBody>
          </p:sp>
        </p:grpSp>
        <p:grpSp>
          <p:nvGrpSpPr>
            <p:cNvPr id="4858" name="Group 1951"/>
            <p:cNvGrpSpPr>
              <a:grpSpLocks/>
            </p:cNvGrpSpPr>
            <p:nvPr/>
          </p:nvGrpSpPr>
          <p:grpSpPr bwMode="auto">
            <a:xfrm>
              <a:off x="3408969" y="4727394"/>
              <a:ext cx="33547" cy="15008"/>
              <a:chOff x="2207" y="2084"/>
              <a:chExt cx="20" cy="10"/>
            </a:xfrm>
            <a:solidFill>
              <a:schemeClr val="bg1">
                <a:lumMod val="75000"/>
              </a:schemeClr>
            </a:solidFill>
          </p:grpSpPr>
          <p:sp>
            <p:nvSpPr>
              <p:cNvPr id="6485" name="Freeform 1949"/>
              <p:cNvSpPr>
                <a:spLocks/>
              </p:cNvSpPr>
              <p:nvPr/>
            </p:nvSpPr>
            <p:spPr bwMode="auto">
              <a:xfrm>
                <a:off x="2207" y="2084"/>
                <a:ext cx="20" cy="10"/>
              </a:xfrm>
              <a:custGeom>
                <a:avLst/>
                <a:gdLst/>
                <a:ahLst/>
                <a:cxnLst>
                  <a:cxn ang="0">
                    <a:pos x="0" y="10"/>
                  </a:cxn>
                  <a:cxn ang="0">
                    <a:pos x="0" y="5"/>
                  </a:cxn>
                  <a:cxn ang="0">
                    <a:pos x="15" y="5"/>
                  </a:cxn>
                  <a:cxn ang="0">
                    <a:pos x="20" y="0"/>
                  </a:cxn>
                  <a:cxn ang="0">
                    <a:pos x="20" y="10"/>
                  </a:cxn>
                  <a:cxn ang="0">
                    <a:pos x="0" y="10"/>
                  </a:cxn>
                </a:cxnLst>
                <a:rect l="0" t="0" r="r" b="b"/>
                <a:pathLst>
                  <a:path w="20" h="10">
                    <a:moveTo>
                      <a:pt x="0" y="10"/>
                    </a:moveTo>
                    <a:lnTo>
                      <a:pt x="0" y="5"/>
                    </a:lnTo>
                    <a:lnTo>
                      <a:pt x="15" y="5"/>
                    </a:lnTo>
                    <a:lnTo>
                      <a:pt x="20" y="0"/>
                    </a:lnTo>
                    <a:lnTo>
                      <a:pt x="20" y="10"/>
                    </a:lnTo>
                    <a:lnTo>
                      <a:pt x="0" y="10"/>
                    </a:lnTo>
                    <a:close/>
                  </a:path>
                </a:pathLst>
              </a:custGeom>
              <a:grpFill/>
              <a:ln w="9525">
                <a:solidFill>
                  <a:schemeClr val="bg1"/>
                </a:solidFill>
                <a:round/>
                <a:headEnd/>
                <a:tailEnd/>
              </a:ln>
            </p:spPr>
            <p:txBody>
              <a:bodyPr/>
              <a:lstStyle/>
              <a:p>
                <a:endParaRPr lang="it-IT"/>
              </a:p>
            </p:txBody>
          </p:sp>
          <p:sp>
            <p:nvSpPr>
              <p:cNvPr id="6486" name="Freeform 1950"/>
              <p:cNvSpPr>
                <a:spLocks/>
              </p:cNvSpPr>
              <p:nvPr/>
            </p:nvSpPr>
            <p:spPr bwMode="auto">
              <a:xfrm>
                <a:off x="2207" y="2084"/>
                <a:ext cx="20" cy="10"/>
              </a:xfrm>
              <a:custGeom>
                <a:avLst/>
                <a:gdLst/>
                <a:ahLst/>
                <a:cxnLst>
                  <a:cxn ang="0">
                    <a:pos x="0" y="10"/>
                  </a:cxn>
                  <a:cxn ang="0">
                    <a:pos x="0" y="5"/>
                  </a:cxn>
                  <a:cxn ang="0">
                    <a:pos x="15" y="5"/>
                  </a:cxn>
                  <a:cxn ang="0">
                    <a:pos x="20" y="0"/>
                  </a:cxn>
                  <a:cxn ang="0">
                    <a:pos x="20" y="10"/>
                  </a:cxn>
                  <a:cxn ang="0">
                    <a:pos x="0" y="10"/>
                  </a:cxn>
                </a:cxnLst>
                <a:rect l="0" t="0" r="r" b="b"/>
                <a:pathLst>
                  <a:path w="20" h="10">
                    <a:moveTo>
                      <a:pt x="0" y="10"/>
                    </a:moveTo>
                    <a:lnTo>
                      <a:pt x="0" y="5"/>
                    </a:lnTo>
                    <a:lnTo>
                      <a:pt x="15" y="5"/>
                    </a:lnTo>
                    <a:lnTo>
                      <a:pt x="20" y="0"/>
                    </a:lnTo>
                    <a:lnTo>
                      <a:pt x="20" y="10"/>
                    </a:lnTo>
                    <a:lnTo>
                      <a:pt x="0" y="10"/>
                    </a:lnTo>
                    <a:close/>
                  </a:path>
                </a:pathLst>
              </a:custGeom>
              <a:grpFill/>
              <a:ln w="4763" cap="rnd">
                <a:solidFill>
                  <a:schemeClr val="bg1"/>
                </a:solidFill>
                <a:prstDash val="solid"/>
                <a:round/>
                <a:headEnd/>
                <a:tailEnd/>
              </a:ln>
            </p:spPr>
            <p:txBody>
              <a:bodyPr/>
              <a:lstStyle/>
              <a:p>
                <a:endParaRPr lang="it-IT"/>
              </a:p>
            </p:txBody>
          </p:sp>
        </p:grpSp>
        <p:grpSp>
          <p:nvGrpSpPr>
            <p:cNvPr id="4859" name="Group 1954"/>
            <p:cNvGrpSpPr>
              <a:grpSpLocks/>
            </p:cNvGrpSpPr>
            <p:nvPr/>
          </p:nvGrpSpPr>
          <p:grpSpPr bwMode="auto">
            <a:xfrm>
              <a:off x="3408969" y="4727394"/>
              <a:ext cx="33547" cy="15008"/>
              <a:chOff x="2207" y="2084"/>
              <a:chExt cx="20" cy="10"/>
            </a:xfrm>
            <a:solidFill>
              <a:schemeClr val="bg1">
                <a:lumMod val="75000"/>
              </a:schemeClr>
            </a:solidFill>
          </p:grpSpPr>
          <p:sp>
            <p:nvSpPr>
              <p:cNvPr id="6483" name="Freeform 1952"/>
              <p:cNvSpPr>
                <a:spLocks/>
              </p:cNvSpPr>
              <p:nvPr/>
            </p:nvSpPr>
            <p:spPr bwMode="auto">
              <a:xfrm>
                <a:off x="2207" y="2084"/>
                <a:ext cx="20" cy="10"/>
              </a:xfrm>
              <a:custGeom>
                <a:avLst/>
                <a:gdLst/>
                <a:ahLst/>
                <a:cxnLst>
                  <a:cxn ang="0">
                    <a:pos x="0" y="10"/>
                  </a:cxn>
                  <a:cxn ang="0">
                    <a:pos x="0" y="5"/>
                  </a:cxn>
                  <a:cxn ang="0">
                    <a:pos x="15" y="5"/>
                  </a:cxn>
                  <a:cxn ang="0">
                    <a:pos x="20" y="0"/>
                  </a:cxn>
                  <a:cxn ang="0">
                    <a:pos x="20" y="10"/>
                  </a:cxn>
                  <a:cxn ang="0">
                    <a:pos x="0" y="10"/>
                  </a:cxn>
                </a:cxnLst>
                <a:rect l="0" t="0" r="r" b="b"/>
                <a:pathLst>
                  <a:path w="20" h="10">
                    <a:moveTo>
                      <a:pt x="0" y="10"/>
                    </a:moveTo>
                    <a:lnTo>
                      <a:pt x="0" y="5"/>
                    </a:lnTo>
                    <a:lnTo>
                      <a:pt x="15" y="5"/>
                    </a:lnTo>
                    <a:lnTo>
                      <a:pt x="20" y="0"/>
                    </a:lnTo>
                    <a:lnTo>
                      <a:pt x="20" y="10"/>
                    </a:lnTo>
                    <a:lnTo>
                      <a:pt x="0" y="10"/>
                    </a:lnTo>
                    <a:close/>
                  </a:path>
                </a:pathLst>
              </a:custGeom>
              <a:grpFill/>
              <a:ln w="9525">
                <a:solidFill>
                  <a:schemeClr val="bg1"/>
                </a:solidFill>
                <a:round/>
                <a:headEnd/>
                <a:tailEnd/>
              </a:ln>
            </p:spPr>
            <p:txBody>
              <a:bodyPr/>
              <a:lstStyle/>
              <a:p>
                <a:endParaRPr lang="it-IT"/>
              </a:p>
            </p:txBody>
          </p:sp>
          <p:sp>
            <p:nvSpPr>
              <p:cNvPr id="6484" name="Freeform 1953"/>
              <p:cNvSpPr>
                <a:spLocks/>
              </p:cNvSpPr>
              <p:nvPr/>
            </p:nvSpPr>
            <p:spPr bwMode="auto">
              <a:xfrm>
                <a:off x="2207" y="2084"/>
                <a:ext cx="20" cy="10"/>
              </a:xfrm>
              <a:custGeom>
                <a:avLst/>
                <a:gdLst/>
                <a:ahLst/>
                <a:cxnLst>
                  <a:cxn ang="0">
                    <a:pos x="0" y="10"/>
                  </a:cxn>
                  <a:cxn ang="0">
                    <a:pos x="0" y="5"/>
                  </a:cxn>
                  <a:cxn ang="0">
                    <a:pos x="15" y="5"/>
                  </a:cxn>
                  <a:cxn ang="0">
                    <a:pos x="20" y="0"/>
                  </a:cxn>
                  <a:cxn ang="0">
                    <a:pos x="20" y="10"/>
                  </a:cxn>
                  <a:cxn ang="0">
                    <a:pos x="0" y="10"/>
                  </a:cxn>
                </a:cxnLst>
                <a:rect l="0" t="0" r="r" b="b"/>
                <a:pathLst>
                  <a:path w="20" h="10">
                    <a:moveTo>
                      <a:pt x="0" y="10"/>
                    </a:moveTo>
                    <a:lnTo>
                      <a:pt x="0" y="5"/>
                    </a:lnTo>
                    <a:lnTo>
                      <a:pt x="15" y="5"/>
                    </a:lnTo>
                    <a:lnTo>
                      <a:pt x="20" y="0"/>
                    </a:lnTo>
                    <a:lnTo>
                      <a:pt x="20" y="10"/>
                    </a:lnTo>
                    <a:lnTo>
                      <a:pt x="0" y="10"/>
                    </a:lnTo>
                  </a:path>
                </a:pathLst>
              </a:custGeom>
              <a:grpFill/>
              <a:ln w="4763" cap="rnd">
                <a:solidFill>
                  <a:schemeClr val="bg1"/>
                </a:solidFill>
                <a:prstDash val="solid"/>
                <a:round/>
                <a:headEnd/>
                <a:tailEnd/>
              </a:ln>
            </p:spPr>
            <p:txBody>
              <a:bodyPr/>
              <a:lstStyle/>
              <a:p>
                <a:endParaRPr lang="it-IT"/>
              </a:p>
            </p:txBody>
          </p:sp>
        </p:grpSp>
        <p:grpSp>
          <p:nvGrpSpPr>
            <p:cNvPr id="4860" name="Group 1957"/>
            <p:cNvGrpSpPr>
              <a:grpSpLocks/>
            </p:cNvGrpSpPr>
            <p:nvPr/>
          </p:nvGrpSpPr>
          <p:grpSpPr bwMode="auto">
            <a:xfrm>
              <a:off x="5025974" y="4620833"/>
              <a:ext cx="98966" cy="36022"/>
              <a:chOff x="3171" y="2013"/>
              <a:chExt cx="59" cy="24"/>
            </a:xfrm>
            <a:solidFill>
              <a:schemeClr val="bg1">
                <a:lumMod val="75000"/>
              </a:schemeClr>
            </a:solidFill>
          </p:grpSpPr>
          <p:sp>
            <p:nvSpPr>
              <p:cNvPr id="6481" name="Freeform 1955"/>
              <p:cNvSpPr>
                <a:spLocks/>
              </p:cNvSpPr>
              <p:nvPr/>
            </p:nvSpPr>
            <p:spPr bwMode="auto">
              <a:xfrm>
                <a:off x="3171" y="2013"/>
                <a:ext cx="59" cy="24"/>
              </a:xfrm>
              <a:custGeom>
                <a:avLst/>
                <a:gdLst/>
                <a:ahLst/>
                <a:cxnLst>
                  <a:cxn ang="0">
                    <a:pos x="59" y="5"/>
                  </a:cxn>
                  <a:cxn ang="0">
                    <a:pos x="43" y="0"/>
                  </a:cxn>
                  <a:cxn ang="0">
                    <a:pos x="32" y="5"/>
                  </a:cxn>
                  <a:cxn ang="0">
                    <a:pos x="27" y="0"/>
                  </a:cxn>
                  <a:cxn ang="0">
                    <a:pos x="16" y="0"/>
                  </a:cxn>
                  <a:cxn ang="0">
                    <a:pos x="0" y="10"/>
                  </a:cxn>
                  <a:cxn ang="0">
                    <a:pos x="0" y="24"/>
                  </a:cxn>
                  <a:cxn ang="0">
                    <a:pos x="10" y="24"/>
                  </a:cxn>
                  <a:cxn ang="0">
                    <a:pos x="37" y="10"/>
                  </a:cxn>
                  <a:cxn ang="0">
                    <a:pos x="48" y="14"/>
                  </a:cxn>
                  <a:cxn ang="0">
                    <a:pos x="59" y="5"/>
                  </a:cxn>
                </a:cxnLst>
                <a:rect l="0" t="0" r="r" b="b"/>
                <a:pathLst>
                  <a:path w="59" h="24">
                    <a:moveTo>
                      <a:pt x="59" y="5"/>
                    </a:moveTo>
                    <a:lnTo>
                      <a:pt x="43" y="0"/>
                    </a:lnTo>
                    <a:lnTo>
                      <a:pt x="32" y="5"/>
                    </a:lnTo>
                    <a:lnTo>
                      <a:pt x="27" y="0"/>
                    </a:lnTo>
                    <a:lnTo>
                      <a:pt x="16" y="0"/>
                    </a:lnTo>
                    <a:lnTo>
                      <a:pt x="0" y="10"/>
                    </a:lnTo>
                    <a:lnTo>
                      <a:pt x="0" y="24"/>
                    </a:lnTo>
                    <a:lnTo>
                      <a:pt x="10" y="24"/>
                    </a:lnTo>
                    <a:lnTo>
                      <a:pt x="37" y="10"/>
                    </a:lnTo>
                    <a:lnTo>
                      <a:pt x="48" y="14"/>
                    </a:lnTo>
                    <a:lnTo>
                      <a:pt x="59" y="5"/>
                    </a:lnTo>
                    <a:close/>
                  </a:path>
                </a:pathLst>
              </a:custGeom>
              <a:grpFill/>
              <a:ln w="9525">
                <a:solidFill>
                  <a:schemeClr val="bg1"/>
                </a:solidFill>
                <a:round/>
                <a:headEnd/>
                <a:tailEnd/>
              </a:ln>
            </p:spPr>
            <p:txBody>
              <a:bodyPr/>
              <a:lstStyle/>
              <a:p>
                <a:endParaRPr lang="it-IT"/>
              </a:p>
            </p:txBody>
          </p:sp>
          <p:sp>
            <p:nvSpPr>
              <p:cNvPr id="6482" name="Freeform 1956"/>
              <p:cNvSpPr>
                <a:spLocks/>
              </p:cNvSpPr>
              <p:nvPr/>
            </p:nvSpPr>
            <p:spPr bwMode="auto">
              <a:xfrm>
                <a:off x="3171" y="2013"/>
                <a:ext cx="59" cy="24"/>
              </a:xfrm>
              <a:custGeom>
                <a:avLst/>
                <a:gdLst/>
                <a:ahLst/>
                <a:cxnLst>
                  <a:cxn ang="0">
                    <a:pos x="59" y="5"/>
                  </a:cxn>
                  <a:cxn ang="0">
                    <a:pos x="43" y="0"/>
                  </a:cxn>
                  <a:cxn ang="0">
                    <a:pos x="32" y="5"/>
                  </a:cxn>
                  <a:cxn ang="0">
                    <a:pos x="27" y="0"/>
                  </a:cxn>
                  <a:cxn ang="0">
                    <a:pos x="16" y="0"/>
                  </a:cxn>
                  <a:cxn ang="0">
                    <a:pos x="0" y="10"/>
                  </a:cxn>
                  <a:cxn ang="0">
                    <a:pos x="0" y="24"/>
                  </a:cxn>
                  <a:cxn ang="0">
                    <a:pos x="10" y="24"/>
                  </a:cxn>
                  <a:cxn ang="0">
                    <a:pos x="37" y="10"/>
                  </a:cxn>
                  <a:cxn ang="0">
                    <a:pos x="48" y="14"/>
                  </a:cxn>
                  <a:cxn ang="0">
                    <a:pos x="59" y="5"/>
                  </a:cxn>
                </a:cxnLst>
                <a:rect l="0" t="0" r="r" b="b"/>
                <a:pathLst>
                  <a:path w="59" h="24">
                    <a:moveTo>
                      <a:pt x="59" y="5"/>
                    </a:moveTo>
                    <a:lnTo>
                      <a:pt x="43" y="0"/>
                    </a:lnTo>
                    <a:lnTo>
                      <a:pt x="32" y="5"/>
                    </a:lnTo>
                    <a:lnTo>
                      <a:pt x="27" y="0"/>
                    </a:lnTo>
                    <a:lnTo>
                      <a:pt x="16" y="0"/>
                    </a:lnTo>
                    <a:lnTo>
                      <a:pt x="0" y="10"/>
                    </a:lnTo>
                    <a:lnTo>
                      <a:pt x="0" y="24"/>
                    </a:lnTo>
                    <a:lnTo>
                      <a:pt x="10" y="24"/>
                    </a:lnTo>
                    <a:lnTo>
                      <a:pt x="37" y="10"/>
                    </a:lnTo>
                    <a:lnTo>
                      <a:pt x="48" y="14"/>
                    </a:lnTo>
                    <a:lnTo>
                      <a:pt x="59" y="5"/>
                    </a:lnTo>
                    <a:close/>
                  </a:path>
                </a:pathLst>
              </a:custGeom>
              <a:grpFill/>
              <a:ln w="4763" cap="rnd">
                <a:solidFill>
                  <a:schemeClr val="bg1"/>
                </a:solidFill>
                <a:prstDash val="solid"/>
                <a:round/>
                <a:headEnd/>
                <a:tailEnd/>
              </a:ln>
            </p:spPr>
            <p:txBody>
              <a:bodyPr/>
              <a:lstStyle/>
              <a:p>
                <a:endParaRPr lang="it-IT"/>
              </a:p>
            </p:txBody>
          </p:sp>
        </p:grpSp>
        <p:grpSp>
          <p:nvGrpSpPr>
            <p:cNvPr id="4861" name="Group 1960"/>
            <p:cNvGrpSpPr>
              <a:grpSpLocks/>
            </p:cNvGrpSpPr>
            <p:nvPr/>
          </p:nvGrpSpPr>
          <p:grpSpPr bwMode="auto">
            <a:xfrm>
              <a:off x="5025974" y="4620833"/>
              <a:ext cx="98966" cy="36022"/>
              <a:chOff x="3171" y="2013"/>
              <a:chExt cx="59" cy="24"/>
            </a:xfrm>
            <a:solidFill>
              <a:schemeClr val="bg1">
                <a:lumMod val="75000"/>
              </a:schemeClr>
            </a:solidFill>
          </p:grpSpPr>
          <p:sp>
            <p:nvSpPr>
              <p:cNvPr id="6479" name="Freeform 1958"/>
              <p:cNvSpPr>
                <a:spLocks/>
              </p:cNvSpPr>
              <p:nvPr/>
            </p:nvSpPr>
            <p:spPr bwMode="auto">
              <a:xfrm>
                <a:off x="3171" y="2013"/>
                <a:ext cx="59" cy="24"/>
              </a:xfrm>
              <a:custGeom>
                <a:avLst/>
                <a:gdLst/>
                <a:ahLst/>
                <a:cxnLst>
                  <a:cxn ang="0">
                    <a:pos x="59" y="5"/>
                  </a:cxn>
                  <a:cxn ang="0">
                    <a:pos x="43" y="0"/>
                  </a:cxn>
                  <a:cxn ang="0">
                    <a:pos x="32" y="5"/>
                  </a:cxn>
                  <a:cxn ang="0">
                    <a:pos x="27" y="0"/>
                  </a:cxn>
                  <a:cxn ang="0">
                    <a:pos x="16" y="0"/>
                  </a:cxn>
                  <a:cxn ang="0">
                    <a:pos x="0" y="10"/>
                  </a:cxn>
                  <a:cxn ang="0">
                    <a:pos x="0" y="24"/>
                  </a:cxn>
                  <a:cxn ang="0">
                    <a:pos x="10" y="24"/>
                  </a:cxn>
                  <a:cxn ang="0">
                    <a:pos x="37" y="10"/>
                  </a:cxn>
                  <a:cxn ang="0">
                    <a:pos x="48" y="14"/>
                  </a:cxn>
                  <a:cxn ang="0">
                    <a:pos x="59" y="5"/>
                  </a:cxn>
                </a:cxnLst>
                <a:rect l="0" t="0" r="r" b="b"/>
                <a:pathLst>
                  <a:path w="59" h="24">
                    <a:moveTo>
                      <a:pt x="59" y="5"/>
                    </a:moveTo>
                    <a:lnTo>
                      <a:pt x="43" y="0"/>
                    </a:lnTo>
                    <a:lnTo>
                      <a:pt x="32" y="5"/>
                    </a:lnTo>
                    <a:lnTo>
                      <a:pt x="27" y="0"/>
                    </a:lnTo>
                    <a:lnTo>
                      <a:pt x="16" y="0"/>
                    </a:lnTo>
                    <a:lnTo>
                      <a:pt x="0" y="10"/>
                    </a:lnTo>
                    <a:lnTo>
                      <a:pt x="0" y="24"/>
                    </a:lnTo>
                    <a:lnTo>
                      <a:pt x="10" y="24"/>
                    </a:lnTo>
                    <a:lnTo>
                      <a:pt x="37" y="10"/>
                    </a:lnTo>
                    <a:lnTo>
                      <a:pt x="48" y="14"/>
                    </a:lnTo>
                    <a:lnTo>
                      <a:pt x="59" y="5"/>
                    </a:lnTo>
                    <a:close/>
                  </a:path>
                </a:pathLst>
              </a:custGeom>
              <a:grpFill/>
              <a:ln w="9525">
                <a:solidFill>
                  <a:schemeClr val="bg1"/>
                </a:solidFill>
                <a:round/>
                <a:headEnd/>
                <a:tailEnd/>
              </a:ln>
            </p:spPr>
            <p:txBody>
              <a:bodyPr/>
              <a:lstStyle/>
              <a:p>
                <a:endParaRPr lang="it-IT"/>
              </a:p>
            </p:txBody>
          </p:sp>
          <p:sp>
            <p:nvSpPr>
              <p:cNvPr id="6480" name="Freeform 1959"/>
              <p:cNvSpPr>
                <a:spLocks/>
              </p:cNvSpPr>
              <p:nvPr/>
            </p:nvSpPr>
            <p:spPr bwMode="auto">
              <a:xfrm>
                <a:off x="3171" y="2013"/>
                <a:ext cx="59" cy="24"/>
              </a:xfrm>
              <a:custGeom>
                <a:avLst/>
                <a:gdLst/>
                <a:ahLst/>
                <a:cxnLst>
                  <a:cxn ang="0">
                    <a:pos x="59" y="5"/>
                  </a:cxn>
                  <a:cxn ang="0">
                    <a:pos x="43" y="0"/>
                  </a:cxn>
                  <a:cxn ang="0">
                    <a:pos x="32" y="5"/>
                  </a:cxn>
                  <a:cxn ang="0">
                    <a:pos x="27" y="0"/>
                  </a:cxn>
                  <a:cxn ang="0">
                    <a:pos x="16" y="0"/>
                  </a:cxn>
                  <a:cxn ang="0">
                    <a:pos x="0" y="10"/>
                  </a:cxn>
                  <a:cxn ang="0">
                    <a:pos x="0" y="24"/>
                  </a:cxn>
                  <a:cxn ang="0">
                    <a:pos x="10" y="24"/>
                  </a:cxn>
                  <a:cxn ang="0">
                    <a:pos x="37" y="10"/>
                  </a:cxn>
                  <a:cxn ang="0">
                    <a:pos x="48" y="14"/>
                  </a:cxn>
                  <a:cxn ang="0">
                    <a:pos x="59" y="5"/>
                  </a:cxn>
                </a:cxnLst>
                <a:rect l="0" t="0" r="r" b="b"/>
                <a:pathLst>
                  <a:path w="59" h="24">
                    <a:moveTo>
                      <a:pt x="59" y="5"/>
                    </a:moveTo>
                    <a:lnTo>
                      <a:pt x="43" y="0"/>
                    </a:lnTo>
                    <a:lnTo>
                      <a:pt x="32" y="5"/>
                    </a:lnTo>
                    <a:lnTo>
                      <a:pt x="27" y="0"/>
                    </a:lnTo>
                    <a:lnTo>
                      <a:pt x="16" y="0"/>
                    </a:lnTo>
                    <a:lnTo>
                      <a:pt x="0" y="10"/>
                    </a:lnTo>
                    <a:lnTo>
                      <a:pt x="0" y="24"/>
                    </a:lnTo>
                    <a:lnTo>
                      <a:pt x="10" y="24"/>
                    </a:lnTo>
                    <a:lnTo>
                      <a:pt x="37" y="10"/>
                    </a:lnTo>
                    <a:lnTo>
                      <a:pt x="48" y="14"/>
                    </a:lnTo>
                    <a:lnTo>
                      <a:pt x="59" y="5"/>
                    </a:lnTo>
                  </a:path>
                </a:pathLst>
              </a:custGeom>
              <a:grpFill/>
              <a:ln w="4763" cap="rnd">
                <a:solidFill>
                  <a:schemeClr val="bg1"/>
                </a:solidFill>
                <a:prstDash val="solid"/>
                <a:round/>
                <a:headEnd/>
                <a:tailEnd/>
              </a:ln>
            </p:spPr>
            <p:txBody>
              <a:bodyPr/>
              <a:lstStyle/>
              <a:p>
                <a:endParaRPr lang="it-IT"/>
              </a:p>
            </p:txBody>
          </p:sp>
        </p:grpSp>
        <p:sp>
          <p:nvSpPr>
            <p:cNvPr id="4684" name="Freeform 1961"/>
            <p:cNvSpPr>
              <a:spLocks/>
            </p:cNvSpPr>
            <p:nvPr/>
          </p:nvSpPr>
          <p:spPr bwMode="auto">
            <a:xfrm>
              <a:off x="5195391" y="3661772"/>
              <a:ext cx="2760985" cy="1113651"/>
            </a:xfrm>
            <a:custGeom>
              <a:avLst/>
              <a:gdLst/>
              <a:ahLst/>
              <a:cxnLst>
                <a:cxn ang="0">
                  <a:pos x="809" y="145"/>
                </a:cxn>
                <a:cxn ang="0">
                  <a:pos x="798" y="51"/>
                </a:cxn>
                <a:cxn ang="0">
                  <a:pos x="745" y="51"/>
                </a:cxn>
                <a:cxn ang="0">
                  <a:pos x="538" y="155"/>
                </a:cxn>
                <a:cxn ang="0">
                  <a:pos x="506" y="187"/>
                </a:cxn>
                <a:cxn ang="0">
                  <a:pos x="479" y="239"/>
                </a:cxn>
                <a:cxn ang="0">
                  <a:pos x="441" y="338"/>
                </a:cxn>
                <a:cxn ang="0">
                  <a:pos x="458" y="173"/>
                </a:cxn>
                <a:cxn ang="0">
                  <a:pos x="405" y="262"/>
                </a:cxn>
                <a:cxn ang="0">
                  <a:pos x="346" y="281"/>
                </a:cxn>
                <a:cxn ang="0">
                  <a:pos x="276" y="281"/>
                </a:cxn>
                <a:cxn ang="0">
                  <a:pos x="191" y="290"/>
                </a:cxn>
                <a:cxn ang="0">
                  <a:pos x="154" y="342"/>
                </a:cxn>
                <a:cxn ang="0">
                  <a:pos x="96" y="394"/>
                </a:cxn>
                <a:cxn ang="0">
                  <a:pos x="117" y="347"/>
                </a:cxn>
                <a:cxn ang="0">
                  <a:pos x="47" y="258"/>
                </a:cxn>
                <a:cxn ang="0">
                  <a:pos x="32" y="357"/>
                </a:cxn>
                <a:cxn ang="0">
                  <a:pos x="27" y="446"/>
                </a:cxn>
                <a:cxn ang="0">
                  <a:pos x="0" y="488"/>
                </a:cxn>
                <a:cxn ang="0">
                  <a:pos x="37" y="544"/>
                </a:cxn>
                <a:cxn ang="0">
                  <a:pos x="42" y="587"/>
                </a:cxn>
                <a:cxn ang="0">
                  <a:pos x="85" y="610"/>
                </a:cxn>
                <a:cxn ang="0">
                  <a:pos x="122" y="652"/>
                </a:cxn>
                <a:cxn ang="0">
                  <a:pos x="117" y="680"/>
                </a:cxn>
                <a:cxn ang="0">
                  <a:pos x="171" y="723"/>
                </a:cxn>
                <a:cxn ang="0">
                  <a:pos x="202" y="723"/>
                </a:cxn>
                <a:cxn ang="0">
                  <a:pos x="224" y="676"/>
                </a:cxn>
                <a:cxn ang="0">
                  <a:pos x="202" y="619"/>
                </a:cxn>
                <a:cxn ang="0">
                  <a:pos x="256" y="601"/>
                </a:cxn>
                <a:cxn ang="0">
                  <a:pos x="346" y="619"/>
                </a:cxn>
                <a:cxn ang="0">
                  <a:pos x="346" y="568"/>
                </a:cxn>
                <a:cxn ang="0">
                  <a:pos x="447" y="563"/>
                </a:cxn>
                <a:cxn ang="0">
                  <a:pos x="490" y="568"/>
                </a:cxn>
                <a:cxn ang="0">
                  <a:pos x="570" y="615"/>
                </a:cxn>
                <a:cxn ang="0">
                  <a:pos x="650" y="619"/>
                </a:cxn>
                <a:cxn ang="0">
                  <a:pos x="756" y="610"/>
                </a:cxn>
                <a:cxn ang="0">
                  <a:pos x="868" y="639"/>
                </a:cxn>
                <a:cxn ang="0">
                  <a:pos x="948" y="601"/>
                </a:cxn>
                <a:cxn ang="0">
                  <a:pos x="1001" y="596"/>
                </a:cxn>
                <a:cxn ang="0">
                  <a:pos x="1086" y="652"/>
                </a:cxn>
                <a:cxn ang="0">
                  <a:pos x="1054" y="718"/>
                </a:cxn>
                <a:cxn ang="0">
                  <a:pos x="1144" y="615"/>
                </a:cxn>
                <a:cxn ang="0">
                  <a:pos x="1113" y="582"/>
                </a:cxn>
                <a:cxn ang="0">
                  <a:pos x="1166" y="488"/>
                </a:cxn>
                <a:cxn ang="0">
                  <a:pos x="1251" y="483"/>
                </a:cxn>
                <a:cxn ang="0">
                  <a:pos x="1310" y="441"/>
                </a:cxn>
                <a:cxn ang="0">
                  <a:pos x="1385" y="422"/>
                </a:cxn>
                <a:cxn ang="0">
                  <a:pos x="1294" y="549"/>
                </a:cxn>
                <a:cxn ang="0">
                  <a:pos x="1363" y="563"/>
                </a:cxn>
                <a:cxn ang="0">
                  <a:pos x="1363" y="507"/>
                </a:cxn>
                <a:cxn ang="0">
                  <a:pos x="1411" y="470"/>
                </a:cxn>
                <a:cxn ang="0">
                  <a:pos x="1539" y="422"/>
                </a:cxn>
                <a:cxn ang="0">
                  <a:pos x="1550" y="361"/>
                </a:cxn>
                <a:cxn ang="0">
                  <a:pos x="1614" y="390"/>
                </a:cxn>
                <a:cxn ang="0">
                  <a:pos x="1597" y="324"/>
                </a:cxn>
                <a:cxn ang="0">
                  <a:pos x="1427" y="272"/>
                </a:cxn>
                <a:cxn ang="0">
                  <a:pos x="1380" y="262"/>
                </a:cxn>
                <a:cxn ang="0">
                  <a:pos x="1262" y="234"/>
                </a:cxn>
                <a:cxn ang="0">
                  <a:pos x="1144" y="169"/>
                </a:cxn>
                <a:cxn ang="0">
                  <a:pos x="1054" y="234"/>
                </a:cxn>
                <a:cxn ang="0">
                  <a:pos x="969" y="145"/>
                </a:cxn>
                <a:cxn ang="0">
                  <a:pos x="873" y="155"/>
                </a:cxn>
              </a:cxnLst>
              <a:rect l="0" t="0" r="r" b="b"/>
              <a:pathLst>
                <a:path w="1646" h="742">
                  <a:moveTo>
                    <a:pt x="836" y="136"/>
                  </a:moveTo>
                  <a:lnTo>
                    <a:pt x="830" y="141"/>
                  </a:lnTo>
                  <a:lnTo>
                    <a:pt x="836" y="155"/>
                  </a:lnTo>
                  <a:lnTo>
                    <a:pt x="809" y="164"/>
                  </a:lnTo>
                  <a:lnTo>
                    <a:pt x="804" y="164"/>
                  </a:lnTo>
                  <a:lnTo>
                    <a:pt x="809" y="145"/>
                  </a:lnTo>
                  <a:lnTo>
                    <a:pt x="873" y="93"/>
                  </a:lnTo>
                  <a:lnTo>
                    <a:pt x="873" y="60"/>
                  </a:lnTo>
                  <a:lnTo>
                    <a:pt x="852" y="37"/>
                  </a:lnTo>
                  <a:lnTo>
                    <a:pt x="820" y="37"/>
                  </a:lnTo>
                  <a:lnTo>
                    <a:pt x="820" y="51"/>
                  </a:lnTo>
                  <a:lnTo>
                    <a:pt x="798" y="51"/>
                  </a:lnTo>
                  <a:lnTo>
                    <a:pt x="809" y="28"/>
                  </a:lnTo>
                  <a:lnTo>
                    <a:pt x="777" y="18"/>
                  </a:lnTo>
                  <a:lnTo>
                    <a:pt x="798" y="9"/>
                  </a:lnTo>
                  <a:lnTo>
                    <a:pt x="777" y="0"/>
                  </a:lnTo>
                  <a:lnTo>
                    <a:pt x="745" y="28"/>
                  </a:lnTo>
                  <a:lnTo>
                    <a:pt x="745" y="51"/>
                  </a:lnTo>
                  <a:lnTo>
                    <a:pt x="730" y="51"/>
                  </a:lnTo>
                  <a:lnTo>
                    <a:pt x="670" y="60"/>
                  </a:lnTo>
                  <a:lnTo>
                    <a:pt x="618" y="89"/>
                  </a:lnTo>
                  <a:lnTo>
                    <a:pt x="602" y="112"/>
                  </a:lnTo>
                  <a:lnTo>
                    <a:pt x="607" y="141"/>
                  </a:lnTo>
                  <a:lnTo>
                    <a:pt x="538" y="155"/>
                  </a:lnTo>
                  <a:lnTo>
                    <a:pt x="543" y="187"/>
                  </a:lnTo>
                  <a:lnTo>
                    <a:pt x="559" y="206"/>
                  </a:lnTo>
                  <a:lnTo>
                    <a:pt x="549" y="211"/>
                  </a:lnTo>
                  <a:lnTo>
                    <a:pt x="527" y="187"/>
                  </a:lnTo>
                  <a:lnTo>
                    <a:pt x="511" y="183"/>
                  </a:lnTo>
                  <a:lnTo>
                    <a:pt x="506" y="187"/>
                  </a:lnTo>
                  <a:lnTo>
                    <a:pt x="490" y="173"/>
                  </a:lnTo>
                  <a:lnTo>
                    <a:pt x="479" y="164"/>
                  </a:lnTo>
                  <a:lnTo>
                    <a:pt x="479" y="169"/>
                  </a:lnTo>
                  <a:lnTo>
                    <a:pt x="484" y="187"/>
                  </a:lnTo>
                  <a:lnTo>
                    <a:pt x="468" y="215"/>
                  </a:lnTo>
                  <a:lnTo>
                    <a:pt x="479" y="239"/>
                  </a:lnTo>
                  <a:lnTo>
                    <a:pt x="473" y="262"/>
                  </a:lnTo>
                  <a:lnTo>
                    <a:pt x="473" y="281"/>
                  </a:lnTo>
                  <a:lnTo>
                    <a:pt x="479" y="286"/>
                  </a:lnTo>
                  <a:lnTo>
                    <a:pt x="484" y="314"/>
                  </a:lnTo>
                  <a:lnTo>
                    <a:pt x="447" y="342"/>
                  </a:lnTo>
                  <a:lnTo>
                    <a:pt x="441" y="338"/>
                  </a:lnTo>
                  <a:lnTo>
                    <a:pt x="468" y="309"/>
                  </a:lnTo>
                  <a:lnTo>
                    <a:pt x="473" y="290"/>
                  </a:lnTo>
                  <a:lnTo>
                    <a:pt x="458" y="281"/>
                  </a:lnTo>
                  <a:lnTo>
                    <a:pt x="458" y="221"/>
                  </a:lnTo>
                  <a:lnTo>
                    <a:pt x="453" y="211"/>
                  </a:lnTo>
                  <a:lnTo>
                    <a:pt x="458" y="173"/>
                  </a:lnTo>
                  <a:lnTo>
                    <a:pt x="447" y="169"/>
                  </a:lnTo>
                  <a:lnTo>
                    <a:pt x="453" y="164"/>
                  </a:lnTo>
                  <a:lnTo>
                    <a:pt x="447" y="155"/>
                  </a:lnTo>
                  <a:lnTo>
                    <a:pt x="437" y="159"/>
                  </a:lnTo>
                  <a:lnTo>
                    <a:pt x="405" y="234"/>
                  </a:lnTo>
                  <a:lnTo>
                    <a:pt x="405" y="262"/>
                  </a:lnTo>
                  <a:lnTo>
                    <a:pt x="421" y="286"/>
                  </a:lnTo>
                  <a:lnTo>
                    <a:pt x="421" y="295"/>
                  </a:lnTo>
                  <a:lnTo>
                    <a:pt x="405" y="286"/>
                  </a:lnTo>
                  <a:lnTo>
                    <a:pt x="325" y="239"/>
                  </a:lnTo>
                  <a:lnTo>
                    <a:pt x="320" y="249"/>
                  </a:lnTo>
                  <a:lnTo>
                    <a:pt x="346" y="281"/>
                  </a:lnTo>
                  <a:lnTo>
                    <a:pt x="330" y="286"/>
                  </a:lnTo>
                  <a:lnTo>
                    <a:pt x="325" y="281"/>
                  </a:lnTo>
                  <a:lnTo>
                    <a:pt x="288" y="290"/>
                  </a:lnTo>
                  <a:lnTo>
                    <a:pt x="282" y="300"/>
                  </a:lnTo>
                  <a:lnTo>
                    <a:pt x="276" y="290"/>
                  </a:lnTo>
                  <a:lnTo>
                    <a:pt x="276" y="281"/>
                  </a:lnTo>
                  <a:lnTo>
                    <a:pt x="213" y="314"/>
                  </a:lnTo>
                  <a:lnTo>
                    <a:pt x="213" y="324"/>
                  </a:lnTo>
                  <a:lnTo>
                    <a:pt x="197" y="333"/>
                  </a:lnTo>
                  <a:lnTo>
                    <a:pt x="181" y="319"/>
                  </a:lnTo>
                  <a:lnTo>
                    <a:pt x="197" y="309"/>
                  </a:lnTo>
                  <a:lnTo>
                    <a:pt x="191" y="290"/>
                  </a:lnTo>
                  <a:lnTo>
                    <a:pt x="164" y="286"/>
                  </a:lnTo>
                  <a:lnTo>
                    <a:pt x="171" y="295"/>
                  </a:lnTo>
                  <a:lnTo>
                    <a:pt x="171" y="324"/>
                  </a:lnTo>
                  <a:lnTo>
                    <a:pt x="181" y="338"/>
                  </a:lnTo>
                  <a:lnTo>
                    <a:pt x="171" y="347"/>
                  </a:lnTo>
                  <a:lnTo>
                    <a:pt x="154" y="342"/>
                  </a:lnTo>
                  <a:lnTo>
                    <a:pt x="128" y="361"/>
                  </a:lnTo>
                  <a:lnTo>
                    <a:pt x="139" y="385"/>
                  </a:lnTo>
                  <a:lnTo>
                    <a:pt x="101" y="370"/>
                  </a:lnTo>
                  <a:lnTo>
                    <a:pt x="96" y="375"/>
                  </a:lnTo>
                  <a:lnTo>
                    <a:pt x="106" y="394"/>
                  </a:lnTo>
                  <a:lnTo>
                    <a:pt x="96" y="394"/>
                  </a:lnTo>
                  <a:lnTo>
                    <a:pt x="74" y="385"/>
                  </a:lnTo>
                  <a:lnTo>
                    <a:pt x="74" y="347"/>
                  </a:lnTo>
                  <a:lnTo>
                    <a:pt x="59" y="338"/>
                  </a:lnTo>
                  <a:lnTo>
                    <a:pt x="47" y="324"/>
                  </a:lnTo>
                  <a:lnTo>
                    <a:pt x="64" y="333"/>
                  </a:lnTo>
                  <a:lnTo>
                    <a:pt x="117" y="347"/>
                  </a:lnTo>
                  <a:lnTo>
                    <a:pt x="149" y="333"/>
                  </a:lnTo>
                  <a:lnTo>
                    <a:pt x="139" y="314"/>
                  </a:lnTo>
                  <a:lnTo>
                    <a:pt x="101" y="281"/>
                  </a:lnTo>
                  <a:lnTo>
                    <a:pt x="64" y="267"/>
                  </a:lnTo>
                  <a:lnTo>
                    <a:pt x="64" y="262"/>
                  </a:lnTo>
                  <a:lnTo>
                    <a:pt x="47" y="258"/>
                  </a:lnTo>
                  <a:lnTo>
                    <a:pt x="37" y="262"/>
                  </a:lnTo>
                  <a:lnTo>
                    <a:pt x="16" y="281"/>
                  </a:lnTo>
                  <a:lnTo>
                    <a:pt x="16" y="295"/>
                  </a:lnTo>
                  <a:lnTo>
                    <a:pt x="32" y="309"/>
                  </a:lnTo>
                  <a:lnTo>
                    <a:pt x="27" y="324"/>
                  </a:lnTo>
                  <a:lnTo>
                    <a:pt x="32" y="357"/>
                  </a:lnTo>
                  <a:lnTo>
                    <a:pt x="27" y="370"/>
                  </a:lnTo>
                  <a:lnTo>
                    <a:pt x="37" y="390"/>
                  </a:lnTo>
                  <a:lnTo>
                    <a:pt x="32" y="399"/>
                  </a:lnTo>
                  <a:lnTo>
                    <a:pt x="42" y="413"/>
                  </a:lnTo>
                  <a:lnTo>
                    <a:pt x="42" y="418"/>
                  </a:lnTo>
                  <a:lnTo>
                    <a:pt x="27" y="446"/>
                  </a:lnTo>
                  <a:lnTo>
                    <a:pt x="6" y="460"/>
                  </a:lnTo>
                  <a:lnTo>
                    <a:pt x="10" y="460"/>
                  </a:lnTo>
                  <a:lnTo>
                    <a:pt x="27" y="470"/>
                  </a:lnTo>
                  <a:lnTo>
                    <a:pt x="10" y="483"/>
                  </a:lnTo>
                  <a:lnTo>
                    <a:pt x="6" y="488"/>
                  </a:lnTo>
                  <a:lnTo>
                    <a:pt x="0" y="488"/>
                  </a:lnTo>
                  <a:lnTo>
                    <a:pt x="6" y="507"/>
                  </a:lnTo>
                  <a:lnTo>
                    <a:pt x="6" y="511"/>
                  </a:lnTo>
                  <a:lnTo>
                    <a:pt x="6" y="521"/>
                  </a:lnTo>
                  <a:lnTo>
                    <a:pt x="10" y="535"/>
                  </a:lnTo>
                  <a:lnTo>
                    <a:pt x="32" y="539"/>
                  </a:lnTo>
                  <a:lnTo>
                    <a:pt x="37" y="544"/>
                  </a:lnTo>
                  <a:lnTo>
                    <a:pt x="37" y="559"/>
                  </a:lnTo>
                  <a:lnTo>
                    <a:pt x="47" y="573"/>
                  </a:lnTo>
                  <a:lnTo>
                    <a:pt x="59" y="573"/>
                  </a:lnTo>
                  <a:lnTo>
                    <a:pt x="47" y="587"/>
                  </a:lnTo>
                  <a:lnTo>
                    <a:pt x="42" y="582"/>
                  </a:lnTo>
                  <a:lnTo>
                    <a:pt x="42" y="587"/>
                  </a:lnTo>
                  <a:lnTo>
                    <a:pt x="47" y="596"/>
                  </a:lnTo>
                  <a:lnTo>
                    <a:pt x="69" y="596"/>
                  </a:lnTo>
                  <a:lnTo>
                    <a:pt x="74" y="601"/>
                  </a:lnTo>
                  <a:lnTo>
                    <a:pt x="69" y="601"/>
                  </a:lnTo>
                  <a:lnTo>
                    <a:pt x="74" y="610"/>
                  </a:lnTo>
                  <a:lnTo>
                    <a:pt x="85" y="610"/>
                  </a:lnTo>
                  <a:lnTo>
                    <a:pt x="91" y="619"/>
                  </a:lnTo>
                  <a:lnTo>
                    <a:pt x="96" y="624"/>
                  </a:lnTo>
                  <a:lnTo>
                    <a:pt x="101" y="619"/>
                  </a:lnTo>
                  <a:lnTo>
                    <a:pt x="133" y="639"/>
                  </a:lnTo>
                  <a:lnTo>
                    <a:pt x="128" y="662"/>
                  </a:lnTo>
                  <a:lnTo>
                    <a:pt x="122" y="652"/>
                  </a:lnTo>
                  <a:lnTo>
                    <a:pt x="117" y="662"/>
                  </a:lnTo>
                  <a:lnTo>
                    <a:pt x="117" y="671"/>
                  </a:lnTo>
                  <a:lnTo>
                    <a:pt x="122" y="667"/>
                  </a:lnTo>
                  <a:lnTo>
                    <a:pt x="128" y="671"/>
                  </a:lnTo>
                  <a:lnTo>
                    <a:pt x="106" y="676"/>
                  </a:lnTo>
                  <a:lnTo>
                    <a:pt x="117" y="680"/>
                  </a:lnTo>
                  <a:lnTo>
                    <a:pt x="101" y="695"/>
                  </a:lnTo>
                  <a:lnTo>
                    <a:pt x="96" y="695"/>
                  </a:lnTo>
                  <a:lnTo>
                    <a:pt x="101" y="695"/>
                  </a:lnTo>
                  <a:lnTo>
                    <a:pt x="128" y="718"/>
                  </a:lnTo>
                  <a:lnTo>
                    <a:pt x="160" y="718"/>
                  </a:lnTo>
                  <a:lnTo>
                    <a:pt x="171" y="723"/>
                  </a:lnTo>
                  <a:lnTo>
                    <a:pt x="186" y="723"/>
                  </a:lnTo>
                  <a:lnTo>
                    <a:pt x="197" y="736"/>
                  </a:lnTo>
                  <a:lnTo>
                    <a:pt x="202" y="742"/>
                  </a:lnTo>
                  <a:lnTo>
                    <a:pt x="213" y="742"/>
                  </a:lnTo>
                  <a:lnTo>
                    <a:pt x="218" y="736"/>
                  </a:lnTo>
                  <a:lnTo>
                    <a:pt x="202" y="723"/>
                  </a:lnTo>
                  <a:lnTo>
                    <a:pt x="202" y="714"/>
                  </a:lnTo>
                  <a:lnTo>
                    <a:pt x="197" y="699"/>
                  </a:lnTo>
                  <a:lnTo>
                    <a:pt x="213" y="680"/>
                  </a:lnTo>
                  <a:lnTo>
                    <a:pt x="218" y="690"/>
                  </a:lnTo>
                  <a:lnTo>
                    <a:pt x="224" y="680"/>
                  </a:lnTo>
                  <a:lnTo>
                    <a:pt x="224" y="676"/>
                  </a:lnTo>
                  <a:lnTo>
                    <a:pt x="218" y="676"/>
                  </a:lnTo>
                  <a:lnTo>
                    <a:pt x="224" y="671"/>
                  </a:lnTo>
                  <a:lnTo>
                    <a:pt x="218" y="662"/>
                  </a:lnTo>
                  <a:lnTo>
                    <a:pt x="202" y="662"/>
                  </a:lnTo>
                  <a:lnTo>
                    <a:pt x="197" y="648"/>
                  </a:lnTo>
                  <a:lnTo>
                    <a:pt x="202" y="619"/>
                  </a:lnTo>
                  <a:lnTo>
                    <a:pt x="218" y="634"/>
                  </a:lnTo>
                  <a:lnTo>
                    <a:pt x="224" y="634"/>
                  </a:lnTo>
                  <a:lnTo>
                    <a:pt x="218" y="619"/>
                  </a:lnTo>
                  <a:lnTo>
                    <a:pt x="235" y="601"/>
                  </a:lnTo>
                  <a:lnTo>
                    <a:pt x="250" y="610"/>
                  </a:lnTo>
                  <a:lnTo>
                    <a:pt x="256" y="601"/>
                  </a:lnTo>
                  <a:lnTo>
                    <a:pt x="266" y="610"/>
                  </a:lnTo>
                  <a:lnTo>
                    <a:pt x="288" y="619"/>
                  </a:lnTo>
                  <a:lnTo>
                    <a:pt x="298" y="615"/>
                  </a:lnTo>
                  <a:lnTo>
                    <a:pt x="314" y="615"/>
                  </a:lnTo>
                  <a:lnTo>
                    <a:pt x="320" y="619"/>
                  </a:lnTo>
                  <a:lnTo>
                    <a:pt x="346" y="619"/>
                  </a:lnTo>
                  <a:lnTo>
                    <a:pt x="351" y="610"/>
                  </a:lnTo>
                  <a:lnTo>
                    <a:pt x="330" y="601"/>
                  </a:lnTo>
                  <a:lnTo>
                    <a:pt x="346" y="596"/>
                  </a:lnTo>
                  <a:lnTo>
                    <a:pt x="341" y="591"/>
                  </a:lnTo>
                  <a:lnTo>
                    <a:pt x="346" y="587"/>
                  </a:lnTo>
                  <a:lnTo>
                    <a:pt x="346" y="568"/>
                  </a:lnTo>
                  <a:lnTo>
                    <a:pt x="356" y="573"/>
                  </a:lnTo>
                  <a:lnTo>
                    <a:pt x="415" y="559"/>
                  </a:lnTo>
                  <a:lnTo>
                    <a:pt x="415" y="549"/>
                  </a:lnTo>
                  <a:lnTo>
                    <a:pt x="421" y="549"/>
                  </a:lnTo>
                  <a:lnTo>
                    <a:pt x="441" y="549"/>
                  </a:lnTo>
                  <a:lnTo>
                    <a:pt x="447" y="563"/>
                  </a:lnTo>
                  <a:lnTo>
                    <a:pt x="447" y="568"/>
                  </a:lnTo>
                  <a:lnTo>
                    <a:pt x="453" y="568"/>
                  </a:lnTo>
                  <a:lnTo>
                    <a:pt x="468" y="573"/>
                  </a:lnTo>
                  <a:lnTo>
                    <a:pt x="468" y="582"/>
                  </a:lnTo>
                  <a:lnTo>
                    <a:pt x="479" y="582"/>
                  </a:lnTo>
                  <a:lnTo>
                    <a:pt x="490" y="568"/>
                  </a:lnTo>
                  <a:lnTo>
                    <a:pt x="506" y="563"/>
                  </a:lnTo>
                  <a:lnTo>
                    <a:pt x="511" y="582"/>
                  </a:lnTo>
                  <a:lnTo>
                    <a:pt x="538" y="619"/>
                  </a:lnTo>
                  <a:lnTo>
                    <a:pt x="543" y="610"/>
                  </a:lnTo>
                  <a:lnTo>
                    <a:pt x="549" y="619"/>
                  </a:lnTo>
                  <a:lnTo>
                    <a:pt x="570" y="615"/>
                  </a:lnTo>
                  <a:lnTo>
                    <a:pt x="585" y="634"/>
                  </a:lnTo>
                  <a:lnTo>
                    <a:pt x="602" y="639"/>
                  </a:lnTo>
                  <a:lnTo>
                    <a:pt x="602" y="634"/>
                  </a:lnTo>
                  <a:lnTo>
                    <a:pt x="612" y="643"/>
                  </a:lnTo>
                  <a:lnTo>
                    <a:pt x="618" y="639"/>
                  </a:lnTo>
                  <a:lnTo>
                    <a:pt x="650" y="619"/>
                  </a:lnTo>
                  <a:lnTo>
                    <a:pt x="677" y="624"/>
                  </a:lnTo>
                  <a:lnTo>
                    <a:pt x="687" y="634"/>
                  </a:lnTo>
                  <a:lnTo>
                    <a:pt x="713" y="634"/>
                  </a:lnTo>
                  <a:lnTo>
                    <a:pt x="713" y="610"/>
                  </a:lnTo>
                  <a:lnTo>
                    <a:pt x="730" y="601"/>
                  </a:lnTo>
                  <a:lnTo>
                    <a:pt x="756" y="610"/>
                  </a:lnTo>
                  <a:lnTo>
                    <a:pt x="767" y="624"/>
                  </a:lnTo>
                  <a:lnTo>
                    <a:pt x="772" y="624"/>
                  </a:lnTo>
                  <a:lnTo>
                    <a:pt x="788" y="619"/>
                  </a:lnTo>
                  <a:lnTo>
                    <a:pt x="825" y="639"/>
                  </a:lnTo>
                  <a:lnTo>
                    <a:pt x="841" y="643"/>
                  </a:lnTo>
                  <a:lnTo>
                    <a:pt x="868" y="639"/>
                  </a:lnTo>
                  <a:lnTo>
                    <a:pt x="884" y="624"/>
                  </a:lnTo>
                  <a:lnTo>
                    <a:pt x="900" y="634"/>
                  </a:lnTo>
                  <a:lnTo>
                    <a:pt x="915" y="639"/>
                  </a:lnTo>
                  <a:lnTo>
                    <a:pt x="932" y="634"/>
                  </a:lnTo>
                  <a:lnTo>
                    <a:pt x="937" y="610"/>
                  </a:lnTo>
                  <a:lnTo>
                    <a:pt x="948" y="601"/>
                  </a:lnTo>
                  <a:lnTo>
                    <a:pt x="948" y="596"/>
                  </a:lnTo>
                  <a:lnTo>
                    <a:pt x="937" y="596"/>
                  </a:lnTo>
                  <a:lnTo>
                    <a:pt x="948" y="587"/>
                  </a:lnTo>
                  <a:lnTo>
                    <a:pt x="969" y="582"/>
                  </a:lnTo>
                  <a:lnTo>
                    <a:pt x="990" y="587"/>
                  </a:lnTo>
                  <a:lnTo>
                    <a:pt x="1001" y="596"/>
                  </a:lnTo>
                  <a:lnTo>
                    <a:pt x="1017" y="639"/>
                  </a:lnTo>
                  <a:lnTo>
                    <a:pt x="1027" y="639"/>
                  </a:lnTo>
                  <a:lnTo>
                    <a:pt x="1049" y="648"/>
                  </a:lnTo>
                  <a:lnTo>
                    <a:pt x="1049" y="662"/>
                  </a:lnTo>
                  <a:lnTo>
                    <a:pt x="1060" y="662"/>
                  </a:lnTo>
                  <a:lnTo>
                    <a:pt x="1086" y="652"/>
                  </a:lnTo>
                  <a:lnTo>
                    <a:pt x="1086" y="667"/>
                  </a:lnTo>
                  <a:lnTo>
                    <a:pt x="1065" y="699"/>
                  </a:lnTo>
                  <a:lnTo>
                    <a:pt x="1060" y="695"/>
                  </a:lnTo>
                  <a:lnTo>
                    <a:pt x="1049" y="699"/>
                  </a:lnTo>
                  <a:lnTo>
                    <a:pt x="1049" y="727"/>
                  </a:lnTo>
                  <a:lnTo>
                    <a:pt x="1054" y="718"/>
                  </a:lnTo>
                  <a:lnTo>
                    <a:pt x="1060" y="718"/>
                  </a:lnTo>
                  <a:lnTo>
                    <a:pt x="1060" y="723"/>
                  </a:lnTo>
                  <a:lnTo>
                    <a:pt x="1065" y="727"/>
                  </a:lnTo>
                  <a:lnTo>
                    <a:pt x="1086" y="718"/>
                  </a:lnTo>
                  <a:lnTo>
                    <a:pt x="1144" y="652"/>
                  </a:lnTo>
                  <a:lnTo>
                    <a:pt x="1144" y="615"/>
                  </a:lnTo>
                  <a:lnTo>
                    <a:pt x="1150" y="601"/>
                  </a:lnTo>
                  <a:lnTo>
                    <a:pt x="1150" y="587"/>
                  </a:lnTo>
                  <a:lnTo>
                    <a:pt x="1134" y="568"/>
                  </a:lnTo>
                  <a:lnTo>
                    <a:pt x="1129" y="568"/>
                  </a:lnTo>
                  <a:lnTo>
                    <a:pt x="1124" y="582"/>
                  </a:lnTo>
                  <a:lnTo>
                    <a:pt x="1113" y="582"/>
                  </a:lnTo>
                  <a:lnTo>
                    <a:pt x="1118" y="568"/>
                  </a:lnTo>
                  <a:lnTo>
                    <a:pt x="1113" y="568"/>
                  </a:lnTo>
                  <a:lnTo>
                    <a:pt x="1102" y="563"/>
                  </a:lnTo>
                  <a:lnTo>
                    <a:pt x="1091" y="563"/>
                  </a:lnTo>
                  <a:lnTo>
                    <a:pt x="1091" y="559"/>
                  </a:lnTo>
                  <a:lnTo>
                    <a:pt x="1166" y="488"/>
                  </a:lnTo>
                  <a:lnTo>
                    <a:pt x="1193" y="483"/>
                  </a:lnTo>
                  <a:lnTo>
                    <a:pt x="1198" y="488"/>
                  </a:lnTo>
                  <a:lnTo>
                    <a:pt x="1209" y="483"/>
                  </a:lnTo>
                  <a:lnTo>
                    <a:pt x="1225" y="488"/>
                  </a:lnTo>
                  <a:lnTo>
                    <a:pt x="1230" y="474"/>
                  </a:lnTo>
                  <a:lnTo>
                    <a:pt x="1251" y="483"/>
                  </a:lnTo>
                  <a:lnTo>
                    <a:pt x="1256" y="483"/>
                  </a:lnTo>
                  <a:lnTo>
                    <a:pt x="1251" y="488"/>
                  </a:lnTo>
                  <a:lnTo>
                    <a:pt x="1251" y="492"/>
                  </a:lnTo>
                  <a:lnTo>
                    <a:pt x="1289" y="488"/>
                  </a:lnTo>
                  <a:lnTo>
                    <a:pt x="1283" y="483"/>
                  </a:lnTo>
                  <a:lnTo>
                    <a:pt x="1310" y="441"/>
                  </a:lnTo>
                  <a:lnTo>
                    <a:pt x="1342" y="436"/>
                  </a:lnTo>
                  <a:lnTo>
                    <a:pt x="1342" y="446"/>
                  </a:lnTo>
                  <a:lnTo>
                    <a:pt x="1342" y="460"/>
                  </a:lnTo>
                  <a:lnTo>
                    <a:pt x="1374" y="441"/>
                  </a:lnTo>
                  <a:lnTo>
                    <a:pt x="1374" y="422"/>
                  </a:lnTo>
                  <a:lnTo>
                    <a:pt x="1385" y="422"/>
                  </a:lnTo>
                  <a:lnTo>
                    <a:pt x="1380" y="432"/>
                  </a:lnTo>
                  <a:lnTo>
                    <a:pt x="1374" y="460"/>
                  </a:lnTo>
                  <a:lnTo>
                    <a:pt x="1363" y="464"/>
                  </a:lnTo>
                  <a:lnTo>
                    <a:pt x="1321" y="507"/>
                  </a:lnTo>
                  <a:lnTo>
                    <a:pt x="1310" y="511"/>
                  </a:lnTo>
                  <a:lnTo>
                    <a:pt x="1294" y="549"/>
                  </a:lnTo>
                  <a:lnTo>
                    <a:pt x="1310" y="619"/>
                  </a:lnTo>
                  <a:lnTo>
                    <a:pt x="1321" y="610"/>
                  </a:lnTo>
                  <a:lnTo>
                    <a:pt x="1342" y="587"/>
                  </a:lnTo>
                  <a:lnTo>
                    <a:pt x="1342" y="568"/>
                  </a:lnTo>
                  <a:lnTo>
                    <a:pt x="1347" y="568"/>
                  </a:lnTo>
                  <a:lnTo>
                    <a:pt x="1363" y="563"/>
                  </a:lnTo>
                  <a:lnTo>
                    <a:pt x="1363" y="544"/>
                  </a:lnTo>
                  <a:lnTo>
                    <a:pt x="1368" y="539"/>
                  </a:lnTo>
                  <a:lnTo>
                    <a:pt x="1374" y="539"/>
                  </a:lnTo>
                  <a:lnTo>
                    <a:pt x="1374" y="526"/>
                  </a:lnTo>
                  <a:lnTo>
                    <a:pt x="1374" y="516"/>
                  </a:lnTo>
                  <a:lnTo>
                    <a:pt x="1363" y="507"/>
                  </a:lnTo>
                  <a:lnTo>
                    <a:pt x="1374" y="488"/>
                  </a:lnTo>
                  <a:lnTo>
                    <a:pt x="1374" y="474"/>
                  </a:lnTo>
                  <a:lnTo>
                    <a:pt x="1385" y="474"/>
                  </a:lnTo>
                  <a:lnTo>
                    <a:pt x="1406" y="464"/>
                  </a:lnTo>
                  <a:lnTo>
                    <a:pt x="1406" y="474"/>
                  </a:lnTo>
                  <a:lnTo>
                    <a:pt x="1411" y="470"/>
                  </a:lnTo>
                  <a:lnTo>
                    <a:pt x="1432" y="464"/>
                  </a:lnTo>
                  <a:lnTo>
                    <a:pt x="1443" y="474"/>
                  </a:lnTo>
                  <a:lnTo>
                    <a:pt x="1448" y="464"/>
                  </a:lnTo>
                  <a:lnTo>
                    <a:pt x="1512" y="422"/>
                  </a:lnTo>
                  <a:lnTo>
                    <a:pt x="1534" y="432"/>
                  </a:lnTo>
                  <a:lnTo>
                    <a:pt x="1539" y="422"/>
                  </a:lnTo>
                  <a:lnTo>
                    <a:pt x="1529" y="390"/>
                  </a:lnTo>
                  <a:lnTo>
                    <a:pt x="1518" y="390"/>
                  </a:lnTo>
                  <a:lnTo>
                    <a:pt x="1518" y="375"/>
                  </a:lnTo>
                  <a:lnTo>
                    <a:pt x="1529" y="375"/>
                  </a:lnTo>
                  <a:lnTo>
                    <a:pt x="1539" y="370"/>
                  </a:lnTo>
                  <a:lnTo>
                    <a:pt x="1550" y="361"/>
                  </a:lnTo>
                  <a:lnTo>
                    <a:pt x="1544" y="347"/>
                  </a:lnTo>
                  <a:lnTo>
                    <a:pt x="1550" y="342"/>
                  </a:lnTo>
                  <a:lnTo>
                    <a:pt x="1560" y="361"/>
                  </a:lnTo>
                  <a:lnTo>
                    <a:pt x="1571" y="361"/>
                  </a:lnTo>
                  <a:lnTo>
                    <a:pt x="1582" y="370"/>
                  </a:lnTo>
                  <a:lnTo>
                    <a:pt x="1614" y="390"/>
                  </a:lnTo>
                  <a:lnTo>
                    <a:pt x="1624" y="370"/>
                  </a:lnTo>
                  <a:lnTo>
                    <a:pt x="1624" y="361"/>
                  </a:lnTo>
                  <a:lnTo>
                    <a:pt x="1635" y="361"/>
                  </a:lnTo>
                  <a:lnTo>
                    <a:pt x="1646" y="347"/>
                  </a:lnTo>
                  <a:lnTo>
                    <a:pt x="1629" y="333"/>
                  </a:lnTo>
                  <a:lnTo>
                    <a:pt x="1597" y="324"/>
                  </a:lnTo>
                  <a:lnTo>
                    <a:pt x="1539" y="281"/>
                  </a:lnTo>
                  <a:lnTo>
                    <a:pt x="1502" y="258"/>
                  </a:lnTo>
                  <a:lnTo>
                    <a:pt x="1448" y="249"/>
                  </a:lnTo>
                  <a:lnTo>
                    <a:pt x="1448" y="281"/>
                  </a:lnTo>
                  <a:lnTo>
                    <a:pt x="1438" y="286"/>
                  </a:lnTo>
                  <a:lnTo>
                    <a:pt x="1427" y="272"/>
                  </a:lnTo>
                  <a:lnTo>
                    <a:pt x="1427" y="262"/>
                  </a:lnTo>
                  <a:lnTo>
                    <a:pt x="1432" y="262"/>
                  </a:lnTo>
                  <a:lnTo>
                    <a:pt x="1438" y="258"/>
                  </a:lnTo>
                  <a:lnTo>
                    <a:pt x="1427" y="258"/>
                  </a:lnTo>
                  <a:lnTo>
                    <a:pt x="1411" y="267"/>
                  </a:lnTo>
                  <a:lnTo>
                    <a:pt x="1380" y="262"/>
                  </a:lnTo>
                  <a:lnTo>
                    <a:pt x="1347" y="262"/>
                  </a:lnTo>
                  <a:lnTo>
                    <a:pt x="1336" y="258"/>
                  </a:lnTo>
                  <a:lnTo>
                    <a:pt x="1342" y="243"/>
                  </a:lnTo>
                  <a:lnTo>
                    <a:pt x="1331" y="230"/>
                  </a:lnTo>
                  <a:lnTo>
                    <a:pt x="1305" y="221"/>
                  </a:lnTo>
                  <a:lnTo>
                    <a:pt x="1262" y="234"/>
                  </a:lnTo>
                  <a:lnTo>
                    <a:pt x="1256" y="215"/>
                  </a:lnTo>
                  <a:lnTo>
                    <a:pt x="1246" y="215"/>
                  </a:lnTo>
                  <a:lnTo>
                    <a:pt x="1241" y="211"/>
                  </a:lnTo>
                  <a:lnTo>
                    <a:pt x="1241" y="193"/>
                  </a:lnTo>
                  <a:lnTo>
                    <a:pt x="1193" y="183"/>
                  </a:lnTo>
                  <a:lnTo>
                    <a:pt x="1144" y="169"/>
                  </a:lnTo>
                  <a:lnTo>
                    <a:pt x="1129" y="193"/>
                  </a:lnTo>
                  <a:lnTo>
                    <a:pt x="1144" y="211"/>
                  </a:lnTo>
                  <a:lnTo>
                    <a:pt x="1098" y="211"/>
                  </a:lnTo>
                  <a:lnTo>
                    <a:pt x="1086" y="215"/>
                  </a:lnTo>
                  <a:lnTo>
                    <a:pt x="1065" y="202"/>
                  </a:lnTo>
                  <a:lnTo>
                    <a:pt x="1054" y="234"/>
                  </a:lnTo>
                  <a:lnTo>
                    <a:pt x="1038" y="230"/>
                  </a:lnTo>
                  <a:lnTo>
                    <a:pt x="1027" y="206"/>
                  </a:lnTo>
                  <a:lnTo>
                    <a:pt x="1033" y="173"/>
                  </a:lnTo>
                  <a:lnTo>
                    <a:pt x="1023" y="159"/>
                  </a:lnTo>
                  <a:lnTo>
                    <a:pt x="986" y="145"/>
                  </a:lnTo>
                  <a:lnTo>
                    <a:pt x="969" y="145"/>
                  </a:lnTo>
                  <a:lnTo>
                    <a:pt x="964" y="159"/>
                  </a:lnTo>
                  <a:lnTo>
                    <a:pt x="969" y="169"/>
                  </a:lnTo>
                  <a:lnTo>
                    <a:pt x="921" y="164"/>
                  </a:lnTo>
                  <a:lnTo>
                    <a:pt x="927" y="145"/>
                  </a:lnTo>
                  <a:lnTo>
                    <a:pt x="894" y="141"/>
                  </a:lnTo>
                  <a:lnTo>
                    <a:pt x="873" y="155"/>
                  </a:lnTo>
                  <a:lnTo>
                    <a:pt x="836" y="136"/>
                  </a:lnTo>
                  <a:close/>
                </a:path>
              </a:pathLst>
            </a:custGeom>
            <a:solidFill>
              <a:srgbClr val="000066"/>
            </a:solidFill>
            <a:ln w="9525">
              <a:solidFill>
                <a:schemeClr val="bg1"/>
              </a:solidFill>
              <a:round/>
              <a:headEnd/>
              <a:tailEnd/>
            </a:ln>
          </p:spPr>
          <p:txBody>
            <a:bodyPr/>
            <a:lstStyle/>
            <a:p>
              <a:endParaRPr lang="it-IT"/>
            </a:p>
          </p:txBody>
        </p:sp>
        <p:grpSp>
          <p:nvGrpSpPr>
            <p:cNvPr id="4862" name="Group 1969"/>
            <p:cNvGrpSpPr>
              <a:grpSpLocks/>
            </p:cNvGrpSpPr>
            <p:nvPr/>
          </p:nvGrpSpPr>
          <p:grpSpPr bwMode="auto">
            <a:xfrm>
              <a:off x="4819654" y="3994966"/>
              <a:ext cx="446185" cy="427751"/>
              <a:chOff x="3048" y="1596"/>
              <a:chExt cx="266" cy="285"/>
            </a:xfrm>
            <a:solidFill>
              <a:schemeClr val="bg1">
                <a:lumMod val="75000"/>
              </a:schemeClr>
            </a:solidFill>
          </p:grpSpPr>
          <p:sp>
            <p:nvSpPr>
              <p:cNvPr id="6477" name="Freeform 1967"/>
              <p:cNvSpPr>
                <a:spLocks/>
              </p:cNvSpPr>
              <p:nvPr/>
            </p:nvSpPr>
            <p:spPr bwMode="auto">
              <a:xfrm>
                <a:off x="3048" y="1596"/>
                <a:ext cx="266" cy="285"/>
              </a:xfrm>
              <a:custGeom>
                <a:avLst/>
                <a:gdLst/>
                <a:ahLst/>
                <a:cxnLst>
                  <a:cxn ang="0">
                    <a:pos x="64" y="267"/>
                  </a:cxn>
                  <a:cxn ang="0">
                    <a:pos x="59" y="267"/>
                  </a:cxn>
                  <a:cxn ang="0">
                    <a:pos x="32" y="285"/>
                  </a:cxn>
                  <a:cxn ang="0">
                    <a:pos x="6" y="276"/>
                  </a:cxn>
                  <a:cxn ang="0">
                    <a:pos x="0" y="229"/>
                  </a:cxn>
                  <a:cxn ang="0">
                    <a:pos x="0" y="215"/>
                  </a:cxn>
                  <a:cxn ang="0">
                    <a:pos x="32" y="192"/>
                  </a:cxn>
                  <a:cxn ang="0">
                    <a:pos x="64" y="154"/>
                  </a:cxn>
                  <a:cxn ang="0">
                    <a:pos x="91" y="117"/>
                  </a:cxn>
                  <a:cxn ang="0">
                    <a:pos x="118" y="74"/>
                  </a:cxn>
                  <a:cxn ang="0">
                    <a:pos x="85" y="88"/>
                  </a:cxn>
                  <a:cxn ang="0">
                    <a:pos x="96" y="65"/>
                  </a:cxn>
                  <a:cxn ang="0">
                    <a:pos x="118" y="65"/>
                  </a:cxn>
                  <a:cxn ang="0">
                    <a:pos x="123" y="46"/>
                  </a:cxn>
                  <a:cxn ang="0">
                    <a:pos x="139" y="28"/>
                  </a:cxn>
                  <a:cxn ang="0">
                    <a:pos x="166" y="23"/>
                  </a:cxn>
                  <a:cxn ang="0">
                    <a:pos x="197" y="14"/>
                  </a:cxn>
                  <a:cxn ang="0">
                    <a:pos x="230" y="0"/>
                  </a:cxn>
                  <a:cxn ang="0">
                    <a:pos x="266" y="23"/>
                  </a:cxn>
                  <a:cxn ang="0">
                    <a:pos x="240" y="28"/>
                  </a:cxn>
                  <a:cxn ang="0">
                    <a:pos x="261" y="42"/>
                  </a:cxn>
                  <a:cxn ang="0">
                    <a:pos x="251" y="42"/>
                  </a:cxn>
                  <a:cxn ang="0">
                    <a:pos x="218" y="37"/>
                  </a:cxn>
                  <a:cxn ang="0">
                    <a:pos x="203" y="65"/>
                  </a:cxn>
                  <a:cxn ang="0">
                    <a:pos x="166" y="51"/>
                  </a:cxn>
                  <a:cxn ang="0">
                    <a:pos x="155" y="60"/>
                  </a:cxn>
                  <a:cxn ang="0">
                    <a:pos x="139" y="70"/>
                  </a:cxn>
                  <a:cxn ang="0">
                    <a:pos x="133" y="79"/>
                  </a:cxn>
                  <a:cxn ang="0">
                    <a:pos x="123" y="88"/>
                  </a:cxn>
                  <a:cxn ang="0">
                    <a:pos x="118" y="112"/>
                  </a:cxn>
                  <a:cxn ang="0">
                    <a:pos x="96" y="145"/>
                  </a:cxn>
                  <a:cxn ang="0">
                    <a:pos x="96" y="168"/>
                  </a:cxn>
                  <a:cxn ang="0">
                    <a:pos x="80" y="177"/>
                  </a:cxn>
                  <a:cxn ang="0">
                    <a:pos x="80" y="224"/>
                  </a:cxn>
                  <a:cxn ang="0">
                    <a:pos x="70" y="253"/>
                  </a:cxn>
                  <a:cxn ang="0">
                    <a:pos x="64" y="271"/>
                  </a:cxn>
                </a:cxnLst>
                <a:rect l="0" t="0" r="r" b="b"/>
                <a:pathLst>
                  <a:path w="266" h="285">
                    <a:moveTo>
                      <a:pt x="64" y="271"/>
                    </a:moveTo>
                    <a:lnTo>
                      <a:pt x="64" y="267"/>
                    </a:lnTo>
                    <a:lnTo>
                      <a:pt x="59" y="262"/>
                    </a:lnTo>
                    <a:lnTo>
                      <a:pt x="59" y="267"/>
                    </a:lnTo>
                    <a:lnTo>
                      <a:pt x="54" y="267"/>
                    </a:lnTo>
                    <a:lnTo>
                      <a:pt x="32" y="285"/>
                    </a:lnTo>
                    <a:lnTo>
                      <a:pt x="21" y="285"/>
                    </a:lnTo>
                    <a:lnTo>
                      <a:pt x="6" y="276"/>
                    </a:lnTo>
                    <a:lnTo>
                      <a:pt x="6" y="243"/>
                    </a:lnTo>
                    <a:lnTo>
                      <a:pt x="0" y="229"/>
                    </a:lnTo>
                    <a:lnTo>
                      <a:pt x="6" y="220"/>
                    </a:lnTo>
                    <a:lnTo>
                      <a:pt x="0" y="215"/>
                    </a:lnTo>
                    <a:lnTo>
                      <a:pt x="27" y="196"/>
                    </a:lnTo>
                    <a:lnTo>
                      <a:pt x="32" y="192"/>
                    </a:lnTo>
                    <a:lnTo>
                      <a:pt x="48" y="187"/>
                    </a:lnTo>
                    <a:lnTo>
                      <a:pt x="64" y="154"/>
                    </a:lnTo>
                    <a:lnTo>
                      <a:pt x="80" y="145"/>
                    </a:lnTo>
                    <a:lnTo>
                      <a:pt x="91" y="117"/>
                    </a:lnTo>
                    <a:lnTo>
                      <a:pt x="101" y="88"/>
                    </a:lnTo>
                    <a:lnTo>
                      <a:pt x="118" y="74"/>
                    </a:lnTo>
                    <a:lnTo>
                      <a:pt x="96" y="79"/>
                    </a:lnTo>
                    <a:lnTo>
                      <a:pt x="85" y="88"/>
                    </a:lnTo>
                    <a:lnTo>
                      <a:pt x="91" y="74"/>
                    </a:lnTo>
                    <a:lnTo>
                      <a:pt x="96" y="65"/>
                    </a:lnTo>
                    <a:lnTo>
                      <a:pt x="118" y="51"/>
                    </a:lnTo>
                    <a:lnTo>
                      <a:pt x="118" y="65"/>
                    </a:lnTo>
                    <a:lnTo>
                      <a:pt x="123" y="60"/>
                    </a:lnTo>
                    <a:lnTo>
                      <a:pt x="123" y="46"/>
                    </a:lnTo>
                    <a:lnTo>
                      <a:pt x="133" y="42"/>
                    </a:lnTo>
                    <a:lnTo>
                      <a:pt x="139" y="28"/>
                    </a:lnTo>
                    <a:lnTo>
                      <a:pt x="155" y="28"/>
                    </a:lnTo>
                    <a:lnTo>
                      <a:pt x="166" y="23"/>
                    </a:lnTo>
                    <a:lnTo>
                      <a:pt x="186" y="9"/>
                    </a:lnTo>
                    <a:lnTo>
                      <a:pt x="197" y="14"/>
                    </a:lnTo>
                    <a:lnTo>
                      <a:pt x="213" y="0"/>
                    </a:lnTo>
                    <a:lnTo>
                      <a:pt x="230" y="0"/>
                    </a:lnTo>
                    <a:lnTo>
                      <a:pt x="240" y="9"/>
                    </a:lnTo>
                    <a:lnTo>
                      <a:pt x="266" y="23"/>
                    </a:lnTo>
                    <a:lnTo>
                      <a:pt x="256" y="28"/>
                    </a:lnTo>
                    <a:lnTo>
                      <a:pt x="240" y="28"/>
                    </a:lnTo>
                    <a:lnTo>
                      <a:pt x="256" y="37"/>
                    </a:lnTo>
                    <a:lnTo>
                      <a:pt x="261" y="42"/>
                    </a:lnTo>
                    <a:lnTo>
                      <a:pt x="240" y="60"/>
                    </a:lnTo>
                    <a:lnTo>
                      <a:pt x="251" y="42"/>
                    </a:lnTo>
                    <a:lnTo>
                      <a:pt x="230" y="28"/>
                    </a:lnTo>
                    <a:lnTo>
                      <a:pt x="218" y="37"/>
                    </a:lnTo>
                    <a:lnTo>
                      <a:pt x="213" y="60"/>
                    </a:lnTo>
                    <a:lnTo>
                      <a:pt x="203" y="65"/>
                    </a:lnTo>
                    <a:lnTo>
                      <a:pt x="181" y="65"/>
                    </a:lnTo>
                    <a:lnTo>
                      <a:pt x="166" y="51"/>
                    </a:lnTo>
                    <a:lnTo>
                      <a:pt x="160" y="60"/>
                    </a:lnTo>
                    <a:lnTo>
                      <a:pt x="155" y="60"/>
                    </a:lnTo>
                    <a:lnTo>
                      <a:pt x="155" y="70"/>
                    </a:lnTo>
                    <a:lnTo>
                      <a:pt x="139" y="70"/>
                    </a:lnTo>
                    <a:lnTo>
                      <a:pt x="133" y="70"/>
                    </a:lnTo>
                    <a:lnTo>
                      <a:pt x="133" y="79"/>
                    </a:lnTo>
                    <a:lnTo>
                      <a:pt x="128" y="79"/>
                    </a:lnTo>
                    <a:lnTo>
                      <a:pt x="123" y="88"/>
                    </a:lnTo>
                    <a:lnTo>
                      <a:pt x="118" y="98"/>
                    </a:lnTo>
                    <a:lnTo>
                      <a:pt x="118" y="112"/>
                    </a:lnTo>
                    <a:lnTo>
                      <a:pt x="101" y="126"/>
                    </a:lnTo>
                    <a:lnTo>
                      <a:pt x="96" y="145"/>
                    </a:lnTo>
                    <a:lnTo>
                      <a:pt x="91" y="154"/>
                    </a:lnTo>
                    <a:lnTo>
                      <a:pt x="96" y="168"/>
                    </a:lnTo>
                    <a:lnTo>
                      <a:pt x="85" y="173"/>
                    </a:lnTo>
                    <a:lnTo>
                      <a:pt x="80" y="177"/>
                    </a:lnTo>
                    <a:lnTo>
                      <a:pt x="70" y="201"/>
                    </a:lnTo>
                    <a:lnTo>
                      <a:pt x="80" y="224"/>
                    </a:lnTo>
                    <a:lnTo>
                      <a:pt x="80" y="248"/>
                    </a:lnTo>
                    <a:lnTo>
                      <a:pt x="70" y="253"/>
                    </a:lnTo>
                    <a:lnTo>
                      <a:pt x="70" y="271"/>
                    </a:lnTo>
                    <a:lnTo>
                      <a:pt x="64" y="271"/>
                    </a:lnTo>
                    <a:close/>
                  </a:path>
                </a:pathLst>
              </a:custGeom>
              <a:grpFill/>
              <a:ln w="9525">
                <a:solidFill>
                  <a:schemeClr val="bg1"/>
                </a:solidFill>
                <a:round/>
                <a:headEnd/>
                <a:tailEnd/>
              </a:ln>
            </p:spPr>
            <p:txBody>
              <a:bodyPr/>
              <a:lstStyle/>
              <a:p>
                <a:endParaRPr lang="it-IT"/>
              </a:p>
            </p:txBody>
          </p:sp>
          <p:sp>
            <p:nvSpPr>
              <p:cNvPr id="6478" name="Freeform 1968"/>
              <p:cNvSpPr>
                <a:spLocks/>
              </p:cNvSpPr>
              <p:nvPr/>
            </p:nvSpPr>
            <p:spPr bwMode="auto">
              <a:xfrm>
                <a:off x="3048" y="1596"/>
                <a:ext cx="266" cy="285"/>
              </a:xfrm>
              <a:custGeom>
                <a:avLst/>
                <a:gdLst/>
                <a:ahLst/>
                <a:cxnLst>
                  <a:cxn ang="0">
                    <a:pos x="64" y="267"/>
                  </a:cxn>
                  <a:cxn ang="0">
                    <a:pos x="59" y="267"/>
                  </a:cxn>
                  <a:cxn ang="0">
                    <a:pos x="32" y="285"/>
                  </a:cxn>
                  <a:cxn ang="0">
                    <a:pos x="6" y="276"/>
                  </a:cxn>
                  <a:cxn ang="0">
                    <a:pos x="0" y="229"/>
                  </a:cxn>
                  <a:cxn ang="0">
                    <a:pos x="0" y="215"/>
                  </a:cxn>
                  <a:cxn ang="0">
                    <a:pos x="32" y="192"/>
                  </a:cxn>
                  <a:cxn ang="0">
                    <a:pos x="64" y="154"/>
                  </a:cxn>
                  <a:cxn ang="0">
                    <a:pos x="91" y="117"/>
                  </a:cxn>
                  <a:cxn ang="0">
                    <a:pos x="118" y="74"/>
                  </a:cxn>
                  <a:cxn ang="0">
                    <a:pos x="85" y="88"/>
                  </a:cxn>
                  <a:cxn ang="0">
                    <a:pos x="96" y="65"/>
                  </a:cxn>
                  <a:cxn ang="0">
                    <a:pos x="118" y="65"/>
                  </a:cxn>
                  <a:cxn ang="0">
                    <a:pos x="123" y="46"/>
                  </a:cxn>
                  <a:cxn ang="0">
                    <a:pos x="139" y="28"/>
                  </a:cxn>
                  <a:cxn ang="0">
                    <a:pos x="166" y="23"/>
                  </a:cxn>
                  <a:cxn ang="0">
                    <a:pos x="197" y="14"/>
                  </a:cxn>
                  <a:cxn ang="0">
                    <a:pos x="230" y="0"/>
                  </a:cxn>
                  <a:cxn ang="0">
                    <a:pos x="266" y="23"/>
                  </a:cxn>
                  <a:cxn ang="0">
                    <a:pos x="240" y="28"/>
                  </a:cxn>
                  <a:cxn ang="0">
                    <a:pos x="261" y="42"/>
                  </a:cxn>
                  <a:cxn ang="0">
                    <a:pos x="251" y="42"/>
                  </a:cxn>
                  <a:cxn ang="0">
                    <a:pos x="218" y="37"/>
                  </a:cxn>
                  <a:cxn ang="0">
                    <a:pos x="203" y="65"/>
                  </a:cxn>
                  <a:cxn ang="0">
                    <a:pos x="166" y="51"/>
                  </a:cxn>
                  <a:cxn ang="0">
                    <a:pos x="155" y="60"/>
                  </a:cxn>
                  <a:cxn ang="0">
                    <a:pos x="139" y="70"/>
                  </a:cxn>
                  <a:cxn ang="0">
                    <a:pos x="133" y="79"/>
                  </a:cxn>
                  <a:cxn ang="0">
                    <a:pos x="123" y="88"/>
                  </a:cxn>
                  <a:cxn ang="0">
                    <a:pos x="118" y="112"/>
                  </a:cxn>
                  <a:cxn ang="0">
                    <a:pos x="96" y="145"/>
                  </a:cxn>
                  <a:cxn ang="0">
                    <a:pos x="96" y="168"/>
                  </a:cxn>
                  <a:cxn ang="0">
                    <a:pos x="80" y="177"/>
                  </a:cxn>
                  <a:cxn ang="0">
                    <a:pos x="80" y="224"/>
                  </a:cxn>
                  <a:cxn ang="0">
                    <a:pos x="70" y="253"/>
                  </a:cxn>
                  <a:cxn ang="0">
                    <a:pos x="64" y="271"/>
                  </a:cxn>
                </a:cxnLst>
                <a:rect l="0" t="0" r="r" b="b"/>
                <a:pathLst>
                  <a:path w="266" h="285">
                    <a:moveTo>
                      <a:pt x="64" y="271"/>
                    </a:moveTo>
                    <a:lnTo>
                      <a:pt x="64" y="267"/>
                    </a:lnTo>
                    <a:lnTo>
                      <a:pt x="59" y="262"/>
                    </a:lnTo>
                    <a:lnTo>
                      <a:pt x="59" y="267"/>
                    </a:lnTo>
                    <a:lnTo>
                      <a:pt x="54" y="267"/>
                    </a:lnTo>
                    <a:lnTo>
                      <a:pt x="32" y="285"/>
                    </a:lnTo>
                    <a:lnTo>
                      <a:pt x="21" y="285"/>
                    </a:lnTo>
                    <a:lnTo>
                      <a:pt x="6" y="276"/>
                    </a:lnTo>
                    <a:lnTo>
                      <a:pt x="6" y="243"/>
                    </a:lnTo>
                    <a:lnTo>
                      <a:pt x="0" y="229"/>
                    </a:lnTo>
                    <a:lnTo>
                      <a:pt x="6" y="220"/>
                    </a:lnTo>
                    <a:lnTo>
                      <a:pt x="0" y="215"/>
                    </a:lnTo>
                    <a:lnTo>
                      <a:pt x="27" y="196"/>
                    </a:lnTo>
                    <a:lnTo>
                      <a:pt x="32" y="192"/>
                    </a:lnTo>
                    <a:lnTo>
                      <a:pt x="48" y="187"/>
                    </a:lnTo>
                    <a:lnTo>
                      <a:pt x="64" y="154"/>
                    </a:lnTo>
                    <a:lnTo>
                      <a:pt x="80" y="145"/>
                    </a:lnTo>
                    <a:lnTo>
                      <a:pt x="91" y="117"/>
                    </a:lnTo>
                    <a:lnTo>
                      <a:pt x="101" y="88"/>
                    </a:lnTo>
                    <a:lnTo>
                      <a:pt x="118" y="74"/>
                    </a:lnTo>
                    <a:lnTo>
                      <a:pt x="96" y="79"/>
                    </a:lnTo>
                    <a:lnTo>
                      <a:pt x="85" y="88"/>
                    </a:lnTo>
                    <a:lnTo>
                      <a:pt x="91" y="74"/>
                    </a:lnTo>
                    <a:lnTo>
                      <a:pt x="96" y="65"/>
                    </a:lnTo>
                    <a:lnTo>
                      <a:pt x="118" y="51"/>
                    </a:lnTo>
                    <a:lnTo>
                      <a:pt x="118" y="65"/>
                    </a:lnTo>
                    <a:lnTo>
                      <a:pt x="123" y="60"/>
                    </a:lnTo>
                    <a:lnTo>
                      <a:pt x="123" y="46"/>
                    </a:lnTo>
                    <a:lnTo>
                      <a:pt x="133" y="42"/>
                    </a:lnTo>
                    <a:lnTo>
                      <a:pt x="139" y="28"/>
                    </a:lnTo>
                    <a:lnTo>
                      <a:pt x="155" y="28"/>
                    </a:lnTo>
                    <a:lnTo>
                      <a:pt x="166" y="23"/>
                    </a:lnTo>
                    <a:lnTo>
                      <a:pt x="186" y="9"/>
                    </a:lnTo>
                    <a:lnTo>
                      <a:pt x="197" y="14"/>
                    </a:lnTo>
                    <a:lnTo>
                      <a:pt x="213" y="0"/>
                    </a:lnTo>
                    <a:lnTo>
                      <a:pt x="230" y="0"/>
                    </a:lnTo>
                    <a:lnTo>
                      <a:pt x="240" y="9"/>
                    </a:lnTo>
                    <a:lnTo>
                      <a:pt x="266" y="23"/>
                    </a:lnTo>
                    <a:lnTo>
                      <a:pt x="256" y="28"/>
                    </a:lnTo>
                    <a:lnTo>
                      <a:pt x="240" y="28"/>
                    </a:lnTo>
                    <a:lnTo>
                      <a:pt x="256" y="37"/>
                    </a:lnTo>
                    <a:lnTo>
                      <a:pt x="261" y="42"/>
                    </a:lnTo>
                    <a:lnTo>
                      <a:pt x="240" y="60"/>
                    </a:lnTo>
                    <a:lnTo>
                      <a:pt x="251" y="42"/>
                    </a:lnTo>
                    <a:lnTo>
                      <a:pt x="230" y="28"/>
                    </a:lnTo>
                    <a:lnTo>
                      <a:pt x="218" y="37"/>
                    </a:lnTo>
                    <a:lnTo>
                      <a:pt x="213" y="60"/>
                    </a:lnTo>
                    <a:lnTo>
                      <a:pt x="203" y="65"/>
                    </a:lnTo>
                    <a:lnTo>
                      <a:pt x="181" y="65"/>
                    </a:lnTo>
                    <a:lnTo>
                      <a:pt x="166" y="51"/>
                    </a:lnTo>
                    <a:lnTo>
                      <a:pt x="160" y="60"/>
                    </a:lnTo>
                    <a:lnTo>
                      <a:pt x="155" y="60"/>
                    </a:lnTo>
                    <a:lnTo>
                      <a:pt x="155" y="70"/>
                    </a:lnTo>
                    <a:lnTo>
                      <a:pt x="139" y="70"/>
                    </a:lnTo>
                    <a:lnTo>
                      <a:pt x="133" y="70"/>
                    </a:lnTo>
                    <a:lnTo>
                      <a:pt x="133" y="79"/>
                    </a:lnTo>
                    <a:lnTo>
                      <a:pt x="128" y="79"/>
                    </a:lnTo>
                    <a:lnTo>
                      <a:pt x="123" y="88"/>
                    </a:lnTo>
                    <a:lnTo>
                      <a:pt x="118" y="98"/>
                    </a:lnTo>
                    <a:lnTo>
                      <a:pt x="118" y="112"/>
                    </a:lnTo>
                    <a:lnTo>
                      <a:pt x="101" y="126"/>
                    </a:lnTo>
                    <a:lnTo>
                      <a:pt x="96" y="145"/>
                    </a:lnTo>
                    <a:lnTo>
                      <a:pt x="91" y="154"/>
                    </a:lnTo>
                    <a:lnTo>
                      <a:pt x="96" y="168"/>
                    </a:lnTo>
                    <a:lnTo>
                      <a:pt x="85" y="173"/>
                    </a:lnTo>
                    <a:lnTo>
                      <a:pt x="80" y="177"/>
                    </a:lnTo>
                    <a:lnTo>
                      <a:pt x="70" y="201"/>
                    </a:lnTo>
                    <a:lnTo>
                      <a:pt x="80" y="224"/>
                    </a:lnTo>
                    <a:lnTo>
                      <a:pt x="80" y="248"/>
                    </a:lnTo>
                    <a:lnTo>
                      <a:pt x="70" y="253"/>
                    </a:lnTo>
                    <a:lnTo>
                      <a:pt x="70" y="271"/>
                    </a:lnTo>
                    <a:lnTo>
                      <a:pt x="64" y="271"/>
                    </a:lnTo>
                    <a:close/>
                  </a:path>
                </a:pathLst>
              </a:custGeom>
              <a:grpFill/>
              <a:ln w="4763" cap="rnd">
                <a:solidFill>
                  <a:schemeClr val="bg1"/>
                </a:solidFill>
                <a:prstDash val="solid"/>
                <a:round/>
                <a:headEnd/>
                <a:tailEnd/>
              </a:ln>
            </p:spPr>
            <p:txBody>
              <a:bodyPr/>
              <a:lstStyle/>
              <a:p>
                <a:endParaRPr lang="it-IT"/>
              </a:p>
            </p:txBody>
          </p:sp>
        </p:grpSp>
        <p:grpSp>
          <p:nvGrpSpPr>
            <p:cNvPr id="4863" name="Group 1972"/>
            <p:cNvGrpSpPr>
              <a:grpSpLocks/>
            </p:cNvGrpSpPr>
            <p:nvPr/>
          </p:nvGrpSpPr>
          <p:grpSpPr bwMode="auto">
            <a:xfrm>
              <a:off x="4819654" y="3994966"/>
              <a:ext cx="446185" cy="427751"/>
              <a:chOff x="3048" y="1596"/>
              <a:chExt cx="266" cy="285"/>
            </a:xfrm>
            <a:solidFill>
              <a:schemeClr val="bg1">
                <a:lumMod val="75000"/>
              </a:schemeClr>
            </a:solidFill>
          </p:grpSpPr>
          <p:sp>
            <p:nvSpPr>
              <p:cNvPr id="6475" name="Freeform 1970"/>
              <p:cNvSpPr>
                <a:spLocks/>
              </p:cNvSpPr>
              <p:nvPr/>
            </p:nvSpPr>
            <p:spPr bwMode="auto">
              <a:xfrm>
                <a:off x="3048" y="1596"/>
                <a:ext cx="266" cy="285"/>
              </a:xfrm>
              <a:custGeom>
                <a:avLst/>
                <a:gdLst/>
                <a:ahLst/>
                <a:cxnLst>
                  <a:cxn ang="0">
                    <a:pos x="64" y="267"/>
                  </a:cxn>
                  <a:cxn ang="0">
                    <a:pos x="59" y="267"/>
                  </a:cxn>
                  <a:cxn ang="0">
                    <a:pos x="32" y="285"/>
                  </a:cxn>
                  <a:cxn ang="0">
                    <a:pos x="6" y="276"/>
                  </a:cxn>
                  <a:cxn ang="0">
                    <a:pos x="0" y="229"/>
                  </a:cxn>
                  <a:cxn ang="0">
                    <a:pos x="0" y="215"/>
                  </a:cxn>
                  <a:cxn ang="0">
                    <a:pos x="32" y="192"/>
                  </a:cxn>
                  <a:cxn ang="0">
                    <a:pos x="64" y="154"/>
                  </a:cxn>
                  <a:cxn ang="0">
                    <a:pos x="91" y="117"/>
                  </a:cxn>
                  <a:cxn ang="0">
                    <a:pos x="118" y="74"/>
                  </a:cxn>
                  <a:cxn ang="0">
                    <a:pos x="85" y="88"/>
                  </a:cxn>
                  <a:cxn ang="0">
                    <a:pos x="96" y="65"/>
                  </a:cxn>
                  <a:cxn ang="0">
                    <a:pos x="118" y="65"/>
                  </a:cxn>
                  <a:cxn ang="0">
                    <a:pos x="123" y="46"/>
                  </a:cxn>
                  <a:cxn ang="0">
                    <a:pos x="139" y="28"/>
                  </a:cxn>
                  <a:cxn ang="0">
                    <a:pos x="166" y="23"/>
                  </a:cxn>
                  <a:cxn ang="0">
                    <a:pos x="197" y="14"/>
                  </a:cxn>
                  <a:cxn ang="0">
                    <a:pos x="230" y="0"/>
                  </a:cxn>
                  <a:cxn ang="0">
                    <a:pos x="266" y="23"/>
                  </a:cxn>
                  <a:cxn ang="0">
                    <a:pos x="240" y="28"/>
                  </a:cxn>
                  <a:cxn ang="0">
                    <a:pos x="261" y="42"/>
                  </a:cxn>
                  <a:cxn ang="0">
                    <a:pos x="251" y="42"/>
                  </a:cxn>
                  <a:cxn ang="0">
                    <a:pos x="218" y="37"/>
                  </a:cxn>
                  <a:cxn ang="0">
                    <a:pos x="203" y="65"/>
                  </a:cxn>
                  <a:cxn ang="0">
                    <a:pos x="166" y="51"/>
                  </a:cxn>
                  <a:cxn ang="0">
                    <a:pos x="155" y="60"/>
                  </a:cxn>
                  <a:cxn ang="0">
                    <a:pos x="139" y="70"/>
                  </a:cxn>
                  <a:cxn ang="0">
                    <a:pos x="133" y="79"/>
                  </a:cxn>
                  <a:cxn ang="0">
                    <a:pos x="123" y="88"/>
                  </a:cxn>
                  <a:cxn ang="0">
                    <a:pos x="118" y="112"/>
                  </a:cxn>
                  <a:cxn ang="0">
                    <a:pos x="96" y="145"/>
                  </a:cxn>
                  <a:cxn ang="0">
                    <a:pos x="96" y="168"/>
                  </a:cxn>
                  <a:cxn ang="0">
                    <a:pos x="80" y="177"/>
                  </a:cxn>
                  <a:cxn ang="0">
                    <a:pos x="80" y="224"/>
                  </a:cxn>
                  <a:cxn ang="0">
                    <a:pos x="70" y="253"/>
                  </a:cxn>
                  <a:cxn ang="0">
                    <a:pos x="64" y="271"/>
                  </a:cxn>
                </a:cxnLst>
                <a:rect l="0" t="0" r="r" b="b"/>
                <a:pathLst>
                  <a:path w="266" h="285">
                    <a:moveTo>
                      <a:pt x="64" y="271"/>
                    </a:moveTo>
                    <a:lnTo>
                      <a:pt x="64" y="267"/>
                    </a:lnTo>
                    <a:lnTo>
                      <a:pt x="59" y="262"/>
                    </a:lnTo>
                    <a:lnTo>
                      <a:pt x="59" y="267"/>
                    </a:lnTo>
                    <a:lnTo>
                      <a:pt x="54" y="267"/>
                    </a:lnTo>
                    <a:lnTo>
                      <a:pt x="32" y="285"/>
                    </a:lnTo>
                    <a:lnTo>
                      <a:pt x="21" y="285"/>
                    </a:lnTo>
                    <a:lnTo>
                      <a:pt x="6" y="276"/>
                    </a:lnTo>
                    <a:lnTo>
                      <a:pt x="6" y="243"/>
                    </a:lnTo>
                    <a:lnTo>
                      <a:pt x="0" y="229"/>
                    </a:lnTo>
                    <a:lnTo>
                      <a:pt x="6" y="220"/>
                    </a:lnTo>
                    <a:lnTo>
                      <a:pt x="0" y="215"/>
                    </a:lnTo>
                    <a:lnTo>
                      <a:pt x="27" y="196"/>
                    </a:lnTo>
                    <a:lnTo>
                      <a:pt x="32" y="192"/>
                    </a:lnTo>
                    <a:lnTo>
                      <a:pt x="48" y="187"/>
                    </a:lnTo>
                    <a:lnTo>
                      <a:pt x="64" y="154"/>
                    </a:lnTo>
                    <a:lnTo>
                      <a:pt x="80" y="145"/>
                    </a:lnTo>
                    <a:lnTo>
                      <a:pt x="91" y="117"/>
                    </a:lnTo>
                    <a:lnTo>
                      <a:pt x="101" y="88"/>
                    </a:lnTo>
                    <a:lnTo>
                      <a:pt x="118" y="74"/>
                    </a:lnTo>
                    <a:lnTo>
                      <a:pt x="96" y="79"/>
                    </a:lnTo>
                    <a:lnTo>
                      <a:pt x="85" y="88"/>
                    </a:lnTo>
                    <a:lnTo>
                      <a:pt x="91" y="74"/>
                    </a:lnTo>
                    <a:lnTo>
                      <a:pt x="96" y="65"/>
                    </a:lnTo>
                    <a:lnTo>
                      <a:pt x="118" y="51"/>
                    </a:lnTo>
                    <a:lnTo>
                      <a:pt x="118" y="65"/>
                    </a:lnTo>
                    <a:lnTo>
                      <a:pt x="123" y="60"/>
                    </a:lnTo>
                    <a:lnTo>
                      <a:pt x="123" y="46"/>
                    </a:lnTo>
                    <a:lnTo>
                      <a:pt x="133" y="42"/>
                    </a:lnTo>
                    <a:lnTo>
                      <a:pt x="139" y="28"/>
                    </a:lnTo>
                    <a:lnTo>
                      <a:pt x="155" y="28"/>
                    </a:lnTo>
                    <a:lnTo>
                      <a:pt x="166" y="23"/>
                    </a:lnTo>
                    <a:lnTo>
                      <a:pt x="186" y="9"/>
                    </a:lnTo>
                    <a:lnTo>
                      <a:pt x="197" y="14"/>
                    </a:lnTo>
                    <a:lnTo>
                      <a:pt x="213" y="0"/>
                    </a:lnTo>
                    <a:lnTo>
                      <a:pt x="230" y="0"/>
                    </a:lnTo>
                    <a:lnTo>
                      <a:pt x="240" y="9"/>
                    </a:lnTo>
                    <a:lnTo>
                      <a:pt x="266" y="23"/>
                    </a:lnTo>
                    <a:lnTo>
                      <a:pt x="256" y="28"/>
                    </a:lnTo>
                    <a:lnTo>
                      <a:pt x="240" y="28"/>
                    </a:lnTo>
                    <a:lnTo>
                      <a:pt x="256" y="37"/>
                    </a:lnTo>
                    <a:lnTo>
                      <a:pt x="261" y="42"/>
                    </a:lnTo>
                    <a:lnTo>
                      <a:pt x="240" y="60"/>
                    </a:lnTo>
                    <a:lnTo>
                      <a:pt x="251" y="42"/>
                    </a:lnTo>
                    <a:lnTo>
                      <a:pt x="230" y="28"/>
                    </a:lnTo>
                    <a:lnTo>
                      <a:pt x="218" y="37"/>
                    </a:lnTo>
                    <a:lnTo>
                      <a:pt x="213" y="60"/>
                    </a:lnTo>
                    <a:lnTo>
                      <a:pt x="203" y="65"/>
                    </a:lnTo>
                    <a:lnTo>
                      <a:pt x="181" y="65"/>
                    </a:lnTo>
                    <a:lnTo>
                      <a:pt x="166" y="51"/>
                    </a:lnTo>
                    <a:lnTo>
                      <a:pt x="160" y="60"/>
                    </a:lnTo>
                    <a:lnTo>
                      <a:pt x="155" y="60"/>
                    </a:lnTo>
                    <a:lnTo>
                      <a:pt x="155" y="70"/>
                    </a:lnTo>
                    <a:lnTo>
                      <a:pt x="139" y="70"/>
                    </a:lnTo>
                    <a:lnTo>
                      <a:pt x="133" y="70"/>
                    </a:lnTo>
                    <a:lnTo>
                      <a:pt x="133" y="79"/>
                    </a:lnTo>
                    <a:lnTo>
                      <a:pt x="128" y="79"/>
                    </a:lnTo>
                    <a:lnTo>
                      <a:pt x="123" y="88"/>
                    </a:lnTo>
                    <a:lnTo>
                      <a:pt x="118" y="98"/>
                    </a:lnTo>
                    <a:lnTo>
                      <a:pt x="118" y="112"/>
                    </a:lnTo>
                    <a:lnTo>
                      <a:pt x="101" y="126"/>
                    </a:lnTo>
                    <a:lnTo>
                      <a:pt x="96" y="145"/>
                    </a:lnTo>
                    <a:lnTo>
                      <a:pt x="91" y="154"/>
                    </a:lnTo>
                    <a:lnTo>
                      <a:pt x="96" y="168"/>
                    </a:lnTo>
                    <a:lnTo>
                      <a:pt x="85" y="173"/>
                    </a:lnTo>
                    <a:lnTo>
                      <a:pt x="80" y="177"/>
                    </a:lnTo>
                    <a:lnTo>
                      <a:pt x="70" y="201"/>
                    </a:lnTo>
                    <a:lnTo>
                      <a:pt x="80" y="224"/>
                    </a:lnTo>
                    <a:lnTo>
                      <a:pt x="80" y="248"/>
                    </a:lnTo>
                    <a:lnTo>
                      <a:pt x="70" y="253"/>
                    </a:lnTo>
                    <a:lnTo>
                      <a:pt x="70" y="271"/>
                    </a:lnTo>
                    <a:lnTo>
                      <a:pt x="64" y="271"/>
                    </a:lnTo>
                    <a:close/>
                  </a:path>
                </a:pathLst>
              </a:custGeom>
              <a:grpFill/>
              <a:ln w="9525">
                <a:solidFill>
                  <a:schemeClr val="bg1"/>
                </a:solidFill>
                <a:round/>
                <a:headEnd/>
                <a:tailEnd/>
              </a:ln>
            </p:spPr>
            <p:txBody>
              <a:bodyPr/>
              <a:lstStyle/>
              <a:p>
                <a:endParaRPr lang="it-IT"/>
              </a:p>
            </p:txBody>
          </p:sp>
          <p:sp>
            <p:nvSpPr>
              <p:cNvPr id="6476" name="Freeform 1971"/>
              <p:cNvSpPr>
                <a:spLocks/>
              </p:cNvSpPr>
              <p:nvPr/>
            </p:nvSpPr>
            <p:spPr bwMode="auto">
              <a:xfrm>
                <a:off x="3048" y="1596"/>
                <a:ext cx="266" cy="285"/>
              </a:xfrm>
              <a:custGeom>
                <a:avLst/>
                <a:gdLst/>
                <a:ahLst/>
                <a:cxnLst>
                  <a:cxn ang="0">
                    <a:pos x="64" y="267"/>
                  </a:cxn>
                  <a:cxn ang="0">
                    <a:pos x="59" y="267"/>
                  </a:cxn>
                  <a:cxn ang="0">
                    <a:pos x="32" y="285"/>
                  </a:cxn>
                  <a:cxn ang="0">
                    <a:pos x="6" y="276"/>
                  </a:cxn>
                  <a:cxn ang="0">
                    <a:pos x="0" y="229"/>
                  </a:cxn>
                  <a:cxn ang="0">
                    <a:pos x="0" y="215"/>
                  </a:cxn>
                  <a:cxn ang="0">
                    <a:pos x="32" y="192"/>
                  </a:cxn>
                  <a:cxn ang="0">
                    <a:pos x="64" y="154"/>
                  </a:cxn>
                  <a:cxn ang="0">
                    <a:pos x="91" y="117"/>
                  </a:cxn>
                  <a:cxn ang="0">
                    <a:pos x="118" y="74"/>
                  </a:cxn>
                  <a:cxn ang="0">
                    <a:pos x="85" y="88"/>
                  </a:cxn>
                  <a:cxn ang="0">
                    <a:pos x="96" y="65"/>
                  </a:cxn>
                  <a:cxn ang="0">
                    <a:pos x="118" y="65"/>
                  </a:cxn>
                  <a:cxn ang="0">
                    <a:pos x="123" y="46"/>
                  </a:cxn>
                  <a:cxn ang="0">
                    <a:pos x="139" y="28"/>
                  </a:cxn>
                  <a:cxn ang="0">
                    <a:pos x="166" y="23"/>
                  </a:cxn>
                  <a:cxn ang="0">
                    <a:pos x="197" y="14"/>
                  </a:cxn>
                  <a:cxn ang="0">
                    <a:pos x="230" y="0"/>
                  </a:cxn>
                  <a:cxn ang="0">
                    <a:pos x="266" y="23"/>
                  </a:cxn>
                  <a:cxn ang="0">
                    <a:pos x="240" y="28"/>
                  </a:cxn>
                  <a:cxn ang="0">
                    <a:pos x="261" y="42"/>
                  </a:cxn>
                  <a:cxn ang="0">
                    <a:pos x="251" y="42"/>
                  </a:cxn>
                  <a:cxn ang="0">
                    <a:pos x="218" y="37"/>
                  </a:cxn>
                  <a:cxn ang="0">
                    <a:pos x="203" y="65"/>
                  </a:cxn>
                  <a:cxn ang="0">
                    <a:pos x="166" y="51"/>
                  </a:cxn>
                  <a:cxn ang="0">
                    <a:pos x="155" y="60"/>
                  </a:cxn>
                  <a:cxn ang="0">
                    <a:pos x="139" y="70"/>
                  </a:cxn>
                  <a:cxn ang="0">
                    <a:pos x="133" y="79"/>
                  </a:cxn>
                  <a:cxn ang="0">
                    <a:pos x="123" y="88"/>
                  </a:cxn>
                  <a:cxn ang="0">
                    <a:pos x="118" y="112"/>
                  </a:cxn>
                  <a:cxn ang="0">
                    <a:pos x="96" y="145"/>
                  </a:cxn>
                  <a:cxn ang="0">
                    <a:pos x="96" y="168"/>
                  </a:cxn>
                  <a:cxn ang="0">
                    <a:pos x="80" y="177"/>
                  </a:cxn>
                  <a:cxn ang="0">
                    <a:pos x="80" y="224"/>
                  </a:cxn>
                  <a:cxn ang="0">
                    <a:pos x="70" y="253"/>
                  </a:cxn>
                  <a:cxn ang="0">
                    <a:pos x="64" y="271"/>
                  </a:cxn>
                </a:cxnLst>
                <a:rect l="0" t="0" r="r" b="b"/>
                <a:pathLst>
                  <a:path w="266" h="285">
                    <a:moveTo>
                      <a:pt x="64" y="271"/>
                    </a:moveTo>
                    <a:lnTo>
                      <a:pt x="64" y="267"/>
                    </a:lnTo>
                    <a:lnTo>
                      <a:pt x="59" y="262"/>
                    </a:lnTo>
                    <a:lnTo>
                      <a:pt x="59" y="267"/>
                    </a:lnTo>
                    <a:lnTo>
                      <a:pt x="54" y="267"/>
                    </a:lnTo>
                    <a:lnTo>
                      <a:pt x="32" y="285"/>
                    </a:lnTo>
                    <a:lnTo>
                      <a:pt x="21" y="285"/>
                    </a:lnTo>
                    <a:lnTo>
                      <a:pt x="6" y="276"/>
                    </a:lnTo>
                    <a:lnTo>
                      <a:pt x="6" y="243"/>
                    </a:lnTo>
                    <a:lnTo>
                      <a:pt x="0" y="229"/>
                    </a:lnTo>
                    <a:lnTo>
                      <a:pt x="6" y="220"/>
                    </a:lnTo>
                    <a:lnTo>
                      <a:pt x="0" y="215"/>
                    </a:lnTo>
                    <a:lnTo>
                      <a:pt x="27" y="196"/>
                    </a:lnTo>
                    <a:lnTo>
                      <a:pt x="32" y="192"/>
                    </a:lnTo>
                    <a:lnTo>
                      <a:pt x="48" y="187"/>
                    </a:lnTo>
                    <a:lnTo>
                      <a:pt x="64" y="154"/>
                    </a:lnTo>
                    <a:lnTo>
                      <a:pt x="80" y="145"/>
                    </a:lnTo>
                    <a:lnTo>
                      <a:pt x="91" y="117"/>
                    </a:lnTo>
                    <a:lnTo>
                      <a:pt x="101" y="88"/>
                    </a:lnTo>
                    <a:lnTo>
                      <a:pt x="118" y="74"/>
                    </a:lnTo>
                    <a:lnTo>
                      <a:pt x="96" y="79"/>
                    </a:lnTo>
                    <a:lnTo>
                      <a:pt x="85" y="88"/>
                    </a:lnTo>
                    <a:lnTo>
                      <a:pt x="91" y="74"/>
                    </a:lnTo>
                    <a:lnTo>
                      <a:pt x="96" y="65"/>
                    </a:lnTo>
                    <a:lnTo>
                      <a:pt x="118" y="51"/>
                    </a:lnTo>
                    <a:lnTo>
                      <a:pt x="118" y="65"/>
                    </a:lnTo>
                    <a:lnTo>
                      <a:pt x="123" y="60"/>
                    </a:lnTo>
                    <a:lnTo>
                      <a:pt x="123" y="46"/>
                    </a:lnTo>
                    <a:lnTo>
                      <a:pt x="133" y="42"/>
                    </a:lnTo>
                    <a:lnTo>
                      <a:pt x="139" y="28"/>
                    </a:lnTo>
                    <a:lnTo>
                      <a:pt x="155" y="28"/>
                    </a:lnTo>
                    <a:lnTo>
                      <a:pt x="166" y="23"/>
                    </a:lnTo>
                    <a:lnTo>
                      <a:pt x="186" y="9"/>
                    </a:lnTo>
                    <a:lnTo>
                      <a:pt x="197" y="14"/>
                    </a:lnTo>
                    <a:lnTo>
                      <a:pt x="213" y="0"/>
                    </a:lnTo>
                    <a:lnTo>
                      <a:pt x="230" y="0"/>
                    </a:lnTo>
                    <a:lnTo>
                      <a:pt x="240" y="9"/>
                    </a:lnTo>
                    <a:lnTo>
                      <a:pt x="266" y="23"/>
                    </a:lnTo>
                    <a:lnTo>
                      <a:pt x="256" y="28"/>
                    </a:lnTo>
                    <a:lnTo>
                      <a:pt x="240" y="28"/>
                    </a:lnTo>
                    <a:lnTo>
                      <a:pt x="256" y="37"/>
                    </a:lnTo>
                    <a:lnTo>
                      <a:pt x="261" y="42"/>
                    </a:lnTo>
                    <a:lnTo>
                      <a:pt x="240" y="60"/>
                    </a:lnTo>
                    <a:lnTo>
                      <a:pt x="251" y="42"/>
                    </a:lnTo>
                    <a:lnTo>
                      <a:pt x="230" y="28"/>
                    </a:lnTo>
                    <a:lnTo>
                      <a:pt x="218" y="37"/>
                    </a:lnTo>
                    <a:lnTo>
                      <a:pt x="213" y="60"/>
                    </a:lnTo>
                    <a:lnTo>
                      <a:pt x="203" y="65"/>
                    </a:lnTo>
                    <a:lnTo>
                      <a:pt x="181" y="65"/>
                    </a:lnTo>
                    <a:lnTo>
                      <a:pt x="166" y="51"/>
                    </a:lnTo>
                    <a:lnTo>
                      <a:pt x="160" y="60"/>
                    </a:lnTo>
                    <a:lnTo>
                      <a:pt x="155" y="60"/>
                    </a:lnTo>
                    <a:lnTo>
                      <a:pt x="155" y="70"/>
                    </a:lnTo>
                    <a:lnTo>
                      <a:pt x="139" y="70"/>
                    </a:lnTo>
                    <a:lnTo>
                      <a:pt x="133" y="70"/>
                    </a:lnTo>
                    <a:lnTo>
                      <a:pt x="133" y="79"/>
                    </a:lnTo>
                    <a:lnTo>
                      <a:pt x="128" y="79"/>
                    </a:lnTo>
                    <a:lnTo>
                      <a:pt x="123" y="88"/>
                    </a:lnTo>
                    <a:lnTo>
                      <a:pt x="118" y="98"/>
                    </a:lnTo>
                    <a:lnTo>
                      <a:pt x="118" y="112"/>
                    </a:lnTo>
                    <a:lnTo>
                      <a:pt x="101" y="126"/>
                    </a:lnTo>
                    <a:lnTo>
                      <a:pt x="96" y="145"/>
                    </a:lnTo>
                    <a:lnTo>
                      <a:pt x="91" y="154"/>
                    </a:lnTo>
                    <a:lnTo>
                      <a:pt x="96" y="168"/>
                    </a:lnTo>
                    <a:lnTo>
                      <a:pt x="85" y="173"/>
                    </a:lnTo>
                    <a:lnTo>
                      <a:pt x="80" y="177"/>
                    </a:lnTo>
                    <a:lnTo>
                      <a:pt x="70" y="201"/>
                    </a:lnTo>
                    <a:lnTo>
                      <a:pt x="80" y="224"/>
                    </a:lnTo>
                    <a:lnTo>
                      <a:pt x="80" y="248"/>
                    </a:lnTo>
                    <a:lnTo>
                      <a:pt x="70" y="253"/>
                    </a:lnTo>
                    <a:lnTo>
                      <a:pt x="70" y="271"/>
                    </a:lnTo>
                    <a:lnTo>
                      <a:pt x="64" y="271"/>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4960" name="Group 1975"/>
            <p:cNvGrpSpPr>
              <a:grpSpLocks/>
            </p:cNvGrpSpPr>
            <p:nvPr/>
          </p:nvGrpSpPr>
          <p:grpSpPr bwMode="auto">
            <a:xfrm>
              <a:off x="5176938" y="4769420"/>
              <a:ext cx="322059" cy="99058"/>
              <a:chOff x="3261" y="2112"/>
              <a:chExt cx="192" cy="66"/>
            </a:xfrm>
            <a:solidFill>
              <a:schemeClr val="bg1">
                <a:lumMod val="75000"/>
              </a:schemeClr>
            </a:solidFill>
          </p:grpSpPr>
          <p:sp>
            <p:nvSpPr>
              <p:cNvPr id="6473" name="Freeform 1973"/>
              <p:cNvSpPr>
                <a:spLocks/>
              </p:cNvSpPr>
              <p:nvPr/>
            </p:nvSpPr>
            <p:spPr bwMode="auto">
              <a:xfrm>
                <a:off x="3261" y="2112"/>
                <a:ext cx="192" cy="66"/>
              </a:xfrm>
              <a:custGeom>
                <a:avLst/>
                <a:gdLst/>
                <a:ahLst/>
                <a:cxnLst>
                  <a:cxn ang="0">
                    <a:pos x="192" y="23"/>
                  </a:cxn>
                  <a:cxn ang="0">
                    <a:pos x="182" y="23"/>
                  </a:cxn>
                  <a:cxn ang="0">
                    <a:pos x="176" y="5"/>
                  </a:cxn>
                  <a:cxn ang="0">
                    <a:pos x="161" y="5"/>
                  </a:cxn>
                  <a:cxn ang="0">
                    <a:pos x="139" y="10"/>
                  </a:cxn>
                  <a:cxn ang="0">
                    <a:pos x="112" y="10"/>
                  </a:cxn>
                  <a:cxn ang="0">
                    <a:pos x="96" y="0"/>
                  </a:cxn>
                  <a:cxn ang="0">
                    <a:pos x="75" y="0"/>
                  </a:cxn>
                  <a:cxn ang="0">
                    <a:pos x="53" y="10"/>
                  </a:cxn>
                  <a:cxn ang="0">
                    <a:pos x="43" y="10"/>
                  </a:cxn>
                  <a:cxn ang="0">
                    <a:pos x="27" y="10"/>
                  </a:cxn>
                  <a:cxn ang="0">
                    <a:pos x="21" y="0"/>
                  </a:cxn>
                  <a:cxn ang="0">
                    <a:pos x="11" y="0"/>
                  </a:cxn>
                  <a:cxn ang="0">
                    <a:pos x="5" y="5"/>
                  </a:cxn>
                  <a:cxn ang="0">
                    <a:pos x="0" y="14"/>
                  </a:cxn>
                  <a:cxn ang="0">
                    <a:pos x="5" y="14"/>
                  </a:cxn>
                  <a:cxn ang="0">
                    <a:pos x="5" y="23"/>
                  </a:cxn>
                  <a:cxn ang="0">
                    <a:pos x="17" y="10"/>
                  </a:cxn>
                  <a:cxn ang="0">
                    <a:pos x="27" y="10"/>
                  </a:cxn>
                  <a:cxn ang="0">
                    <a:pos x="38" y="14"/>
                  </a:cxn>
                  <a:cxn ang="0">
                    <a:pos x="27" y="14"/>
                  </a:cxn>
                  <a:cxn ang="0">
                    <a:pos x="27" y="23"/>
                  </a:cxn>
                  <a:cxn ang="0">
                    <a:pos x="11" y="23"/>
                  </a:cxn>
                  <a:cxn ang="0">
                    <a:pos x="5" y="28"/>
                  </a:cxn>
                  <a:cxn ang="0">
                    <a:pos x="5" y="33"/>
                  </a:cxn>
                  <a:cxn ang="0">
                    <a:pos x="11" y="28"/>
                  </a:cxn>
                  <a:cxn ang="0">
                    <a:pos x="11" y="33"/>
                  </a:cxn>
                  <a:cxn ang="0">
                    <a:pos x="5" y="38"/>
                  </a:cxn>
                  <a:cxn ang="0">
                    <a:pos x="5" y="47"/>
                  </a:cxn>
                  <a:cxn ang="0">
                    <a:pos x="11" y="51"/>
                  </a:cxn>
                  <a:cxn ang="0">
                    <a:pos x="17" y="56"/>
                  </a:cxn>
                  <a:cxn ang="0">
                    <a:pos x="21" y="56"/>
                  </a:cxn>
                  <a:cxn ang="0">
                    <a:pos x="21" y="61"/>
                  </a:cxn>
                  <a:cxn ang="0">
                    <a:pos x="38" y="66"/>
                  </a:cxn>
                  <a:cxn ang="0">
                    <a:pos x="48" y="61"/>
                  </a:cxn>
                  <a:cxn ang="0">
                    <a:pos x="53" y="61"/>
                  </a:cxn>
                  <a:cxn ang="0">
                    <a:pos x="70" y="66"/>
                  </a:cxn>
                  <a:cxn ang="0">
                    <a:pos x="75" y="66"/>
                  </a:cxn>
                  <a:cxn ang="0">
                    <a:pos x="85" y="61"/>
                  </a:cxn>
                  <a:cxn ang="0">
                    <a:pos x="102" y="61"/>
                  </a:cxn>
                  <a:cxn ang="0">
                    <a:pos x="102" y="66"/>
                  </a:cxn>
                  <a:cxn ang="0">
                    <a:pos x="107" y="66"/>
                  </a:cxn>
                  <a:cxn ang="0">
                    <a:pos x="107" y="61"/>
                  </a:cxn>
                  <a:cxn ang="0">
                    <a:pos x="128" y="56"/>
                  </a:cxn>
                  <a:cxn ang="0">
                    <a:pos x="134" y="61"/>
                  </a:cxn>
                  <a:cxn ang="0">
                    <a:pos x="150" y="56"/>
                  </a:cxn>
                  <a:cxn ang="0">
                    <a:pos x="171" y="56"/>
                  </a:cxn>
                  <a:cxn ang="0">
                    <a:pos x="171" y="51"/>
                  </a:cxn>
                  <a:cxn ang="0">
                    <a:pos x="192" y="56"/>
                  </a:cxn>
                  <a:cxn ang="0">
                    <a:pos x="182" y="28"/>
                  </a:cxn>
                  <a:cxn ang="0">
                    <a:pos x="192" y="23"/>
                  </a:cxn>
                </a:cxnLst>
                <a:rect l="0" t="0" r="r" b="b"/>
                <a:pathLst>
                  <a:path w="192" h="66">
                    <a:moveTo>
                      <a:pt x="192" y="23"/>
                    </a:moveTo>
                    <a:lnTo>
                      <a:pt x="182" y="23"/>
                    </a:lnTo>
                    <a:lnTo>
                      <a:pt x="176" y="5"/>
                    </a:lnTo>
                    <a:lnTo>
                      <a:pt x="161" y="5"/>
                    </a:lnTo>
                    <a:lnTo>
                      <a:pt x="139" y="10"/>
                    </a:lnTo>
                    <a:lnTo>
                      <a:pt x="112" y="10"/>
                    </a:lnTo>
                    <a:lnTo>
                      <a:pt x="96" y="0"/>
                    </a:lnTo>
                    <a:lnTo>
                      <a:pt x="75" y="0"/>
                    </a:lnTo>
                    <a:lnTo>
                      <a:pt x="53" y="10"/>
                    </a:lnTo>
                    <a:lnTo>
                      <a:pt x="43" y="10"/>
                    </a:lnTo>
                    <a:lnTo>
                      <a:pt x="27" y="10"/>
                    </a:lnTo>
                    <a:lnTo>
                      <a:pt x="21" y="0"/>
                    </a:lnTo>
                    <a:lnTo>
                      <a:pt x="11" y="0"/>
                    </a:lnTo>
                    <a:lnTo>
                      <a:pt x="5" y="5"/>
                    </a:lnTo>
                    <a:lnTo>
                      <a:pt x="0" y="14"/>
                    </a:lnTo>
                    <a:lnTo>
                      <a:pt x="5" y="14"/>
                    </a:lnTo>
                    <a:lnTo>
                      <a:pt x="5" y="23"/>
                    </a:lnTo>
                    <a:lnTo>
                      <a:pt x="17" y="10"/>
                    </a:lnTo>
                    <a:lnTo>
                      <a:pt x="27" y="10"/>
                    </a:lnTo>
                    <a:lnTo>
                      <a:pt x="38" y="14"/>
                    </a:lnTo>
                    <a:lnTo>
                      <a:pt x="27" y="14"/>
                    </a:lnTo>
                    <a:lnTo>
                      <a:pt x="27" y="23"/>
                    </a:lnTo>
                    <a:lnTo>
                      <a:pt x="11" y="23"/>
                    </a:lnTo>
                    <a:lnTo>
                      <a:pt x="5" y="28"/>
                    </a:lnTo>
                    <a:lnTo>
                      <a:pt x="5" y="33"/>
                    </a:lnTo>
                    <a:lnTo>
                      <a:pt x="11" y="28"/>
                    </a:lnTo>
                    <a:lnTo>
                      <a:pt x="11" y="33"/>
                    </a:lnTo>
                    <a:lnTo>
                      <a:pt x="5" y="38"/>
                    </a:lnTo>
                    <a:lnTo>
                      <a:pt x="5" y="47"/>
                    </a:lnTo>
                    <a:lnTo>
                      <a:pt x="11" y="51"/>
                    </a:lnTo>
                    <a:lnTo>
                      <a:pt x="17" y="56"/>
                    </a:lnTo>
                    <a:lnTo>
                      <a:pt x="21" y="56"/>
                    </a:lnTo>
                    <a:lnTo>
                      <a:pt x="21" y="61"/>
                    </a:lnTo>
                    <a:lnTo>
                      <a:pt x="38" y="66"/>
                    </a:lnTo>
                    <a:lnTo>
                      <a:pt x="48" y="61"/>
                    </a:lnTo>
                    <a:lnTo>
                      <a:pt x="53" y="61"/>
                    </a:lnTo>
                    <a:lnTo>
                      <a:pt x="70" y="66"/>
                    </a:lnTo>
                    <a:lnTo>
                      <a:pt x="75" y="66"/>
                    </a:lnTo>
                    <a:lnTo>
                      <a:pt x="85" y="61"/>
                    </a:lnTo>
                    <a:lnTo>
                      <a:pt x="102" y="61"/>
                    </a:lnTo>
                    <a:lnTo>
                      <a:pt x="102" y="66"/>
                    </a:lnTo>
                    <a:lnTo>
                      <a:pt x="107" y="66"/>
                    </a:lnTo>
                    <a:lnTo>
                      <a:pt x="107" y="61"/>
                    </a:lnTo>
                    <a:lnTo>
                      <a:pt x="128" y="56"/>
                    </a:lnTo>
                    <a:lnTo>
                      <a:pt x="134" y="61"/>
                    </a:lnTo>
                    <a:lnTo>
                      <a:pt x="150" y="56"/>
                    </a:lnTo>
                    <a:lnTo>
                      <a:pt x="171" y="56"/>
                    </a:lnTo>
                    <a:lnTo>
                      <a:pt x="171" y="51"/>
                    </a:lnTo>
                    <a:lnTo>
                      <a:pt x="192" y="56"/>
                    </a:lnTo>
                    <a:lnTo>
                      <a:pt x="182" y="28"/>
                    </a:lnTo>
                    <a:lnTo>
                      <a:pt x="192" y="23"/>
                    </a:lnTo>
                    <a:close/>
                  </a:path>
                </a:pathLst>
              </a:custGeom>
              <a:grpFill/>
              <a:ln w="9525">
                <a:solidFill>
                  <a:schemeClr val="bg1"/>
                </a:solidFill>
                <a:round/>
                <a:headEnd/>
                <a:tailEnd/>
              </a:ln>
            </p:spPr>
            <p:txBody>
              <a:bodyPr/>
              <a:lstStyle/>
              <a:p>
                <a:endParaRPr lang="it-IT"/>
              </a:p>
            </p:txBody>
          </p:sp>
          <p:sp>
            <p:nvSpPr>
              <p:cNvPr id="6474" name="Freeform 1974"/>
              <p:cNvSpPr>
                <a:spLocks/>
              </p:cNvSpPr>
              <p:nvPr/>
            </p:nvSpPr>
            <p:spPr bwMode="auto">
              <a:xfrm>
                <a:off x="3261" y="2112"/>
                <a:ext cx="192" cy="66"/>
              </a:xfrm>
              <a:custGeom>
                <a:avLst/>
                <a:gdLst/>
                <a:ahLst/>
                <a:cxnLst>
                  <a:cxn ang="0">
                    <a:pos x="192" y="23"/>
                  </a:cxn>
                  <a:cxn ang="0">
                    <a:pos x="182" y="23"/>
                  </a:cxn>
                  <a:cxn ang="0">
                    <a:pos x="176" y="5"/>
                  </a:cxn>
                  <a:cxn ang="0">
                    <a:pos x="161" y="5"/>
                  </a:cxn>
                  <a:cxn ang="0">
                    <a:pos x="139" y="10"/>
                  </a:cxn>
                  <a:cxn ang="0">
                    <a:pos x="112" y="10"/>
                  </a:cxn>
                  <a:cxn ang="0">
                    <a:pos x="96" y="0"/>
                  </a:cxn>
                  <a:cxn ang="0">
                    <a:pos x="75" y="0"/>
                  </a:cxn>
                  <a:cxn ang="0">
                    <a:pos x="53" y="10"/>
                  </a:cxn>
                  <a:cxn ang="0">
                    <a:pos x="43" y="10"/>
                  </a:cxn>
                  <a:cxn ang="0">
                    <a:pos x="27" y="10"/>
                  </a:cxn>
                  <a:cxn ang="0">
                    <a:pos x="21" y="0"/>
                  </a:cxn>
                  <a:cxn ang="0">
                    <a:pos x="11" y="0"/>
                  </a:cxn>
                  <a:cxn ang="0">
                    <a:pos x="5" y="5"/>
                  </a:cxn>
                  <a:cxn ang="0">
                    <a:pos x="0" y="14"/>
                  </a:cxn>
                  <a:cxn ang="0">
                    <a:pos x="5" y="14"/>
                  </a:cxn>
                  <a:cxn ang="0">
                    <a:pos x="5" y="23"/>
                  </a:cxn>
                  <a:cxn ang="0">
                    <a:pos x="17" y="10"/>
                  </a:cxn>
                  <a:cxn ang="0">
                    <a:pos x="27" y="10"/>
                  </a:cxn>
                  <a:cxn ang="0">
                    <a:pos x="38" y="14"/>
                  </a:cxn>
                  <a:cxn ang="0">
                    <a:pos x="27" y="14"/>
                  </a:cxn>
                  <a:cxn ang="0">
                    <a:pos x="27" y="23"/>
                  </a:cxn>
                  <a:cxn ang="0">
                    <a:pos x="11" y="23"/>
                  </a:cxn>
                  <a:cxn ang="0">
                    <a:pos x="5" y="28"/>
                  </a:cxn>
                  <a:cxn ang="0">
                    <a:pos x="5" y="33"/>
                  </a:cxn>
                  <a:cxn ang="0">
                    <a:pos x="11" y="28"/>
                  </a:cxn>
                  <a:cxn ang="0">
                    <a:pos x="11" y="33"/>
                  </a:cxn>
                  <a:cxn ang="0">
                    <a:pos x="5" y="38"/>
                  </a:cxn>
                  <a:cxn ang="0">
                    <a:pos x="5" y="47"/>
                  </a:cxn>
                  <a:cxn ang="0">
                    <a:pos x="11" y="51"/>
                  </a:cxn>
                  <a:cxn ang="0">
                    <a:pos x="17" y="56"/>
                  </a:cxn>
                  <a:cxn ang="0">
                    <a:pos x="21" y="56"/>
                  </a:cxn>
                  <a:cxn ang="0">
                    <a:pos x="21" y="61"/>
                  </a:cxn>
                  <a:cxn ang="0">
                    <a:pos x="38" y="66"/>
                  </a:cxn>
                  <a:cxn ang="0">
                    <a:pos x="48" y="61"/>
                  </a:cxn>
                  <a:cxn ang="0">
                    <a:pos x="53" y="61"/>
                  </a:cxn>
                  <a:cxn ang="0">
                    <a:pos x="70" y="66"/>
                  </a:cxn>
                  <a:cxn ang="0">
                    <a:pos x="75" y="66"/>
                  </a:cxn>
                  <a:cxn ang="0">
                    <a:pos x="85" y="61"/>
                  </a:cxn>
                  <a:cxn ang="0">
                    <a:pos x="102" y="61"/>
                  </a:cxn>
                  <a:cxn ang="0">
                    <a:pos x="102" y="66"/>
                  </a:cxn>
                  <a:cxn ang="0">
                    <a:pos x="107" y="66"/>
                  </a:cxn>
                  <a:cxn ang="0">
                    <a:pos x="107" y="61"/>
                  </a:cxn>
                  <a:cxn ang="0">
                    <a:pos x="128" y="56"/>
                  </a:cxn>
                  <a:cxn ang="0">
                    <a:pos x="134" y="61"/>
                  </a:cxn>
                  <a:cxn ang="0">
                    <a:pos x="150" y="56"/>
                  </a:cxn>
                  <a:cxn ang="0">
                    <a:pos x="171" y="56"/>
                  </a:cxn>
                  <a:cxn ang="0">
                    <a:pos x="171" y="51"/>
                  </a:cxn>
                  <a:cxn ang="0">
                    <a:pos x="192" y="56"/>
                  </a:cxn>
                  <a:cxn ang="0">
                    <a:pos x="182" y="28"/>
                  </a:cxn>
                  <a:cxn ang="0">
                    <a:pos x="192" y="23"/>
                  </a:cxn>
                </a:cxnLst>
                <a:rect l="0" t="0" r="r" b="b"/>
                <a:pathLst>
                  <a:path w="192" h="66">
                    <a:moveTo>
                      <a:pt x="192" y="23"/>
                    </a:moveTo>
                    <a:lnTo>
                      <a:pt x="182" y="23"/>
                    </a:lnTo>
                    <a:lnTo>
                      <a:pt x="176" y="5"/>
                    </a:lnTo>
                    <a:lnTo>
                      <a:pt x="161" y="5"/>
                    </a:lnTo>
                    <a:lnTo>
                      <a:pt x="139" y="10"/>
                    </a:lnTo>
                    <a:lnTo>
                      <a:pt x="112" y="10"/>
                    </a:lnTo>
                    <a:lnTo>
                      <a:pt x="96" y="0"/>
                    </a:lnTo>
                    <a:lnTo>
                      <a:pt x="75" y="0"/>
                    </a:lnTo>
                    <a:lnTo>
                      <a:pt x="53" y="10"/>
                    </a:lnTo>
                    <a:lnTo>
                      <a:pt x="43" y="10"/>
                    </a:lnTo>
                    <a:lnTo>
                      <a:pt x="27" y="10"/>
                    </a:lnTo>
                    <a:lnTo>
                      <a:pt x="21" y="0"/>
                    </a:lnTo>
                    <a:lnTo>
                      <a:pt x="11" y="0"/>
                    </a:lnTo>
                    <a:lnTo>
                      <a:pt x="5" y="5"/>
                    </a:lnTo>
                    <a:lnTo>
                      <a:pt x="0" y="14"/>
                    </a:lnTo>
                    <a:lnTo>
                      <a:pt x="5" y="14"/>
                    </a:lnTo>
                    <a:lnTo>
                      <a:pt x="5" y="23"/>
                    </a:lnTo>
                    <a:lnTo>
                      <a:pt x="17" y="10"/>
                    </a:lnTo>
                    <a:lnTo>
                      <a:pt x="27" y="10"/>
                    </a:lnTo>
                    <a:lnTo>
                      <a:pt x="38" y="14"/>
                    </a:lnTo>
                    <a:lnTo>
                      <a:pt x="27" y="14"/>
                    </a:lnTo>
                    <a:lnTo>
                      <a:pt x="27" y="23"/>
                    </a:lnTo>
                    <a:lnTo>
                      <a:pt x="11" y="23"/>
                    </a:lnTo>
                    <a:lnTo>
                      <a:pt x="5" y="28"/>
                    </a:lnTo>
                    <a:lnTo>
                      <a:pt x="5" y="33"/>
                    </a:lnTo>
                    <a:lnTo>
                      <a:pt x="11" y="28"/>
                    </a:lnTo>
                    <a:lnTo>
                      <a:pt x="11" y="33"/>
                    </a:lnTo>
                    <a:lnTo>
                      <a:pt x="5" y="38"/>
                    </a:lnTo>
                    <a:lnTo>
                      <a:pt x="5" y="47"/>
                    </a:lnTo>
                    <a:lnTo>
                      <a:pt x="11" y="51"/>
                    </a:lnTo>
                    <a:lnTo>
                      <a:pt x="17" y="56"/>
                    </a:lnTo>
                    <a:lnTo>
                      <a:pt x="21" y="56"/>
                    </a:lnTo>
                    <a:lnTo>
                      <a:pt x="21" y="61"/>
                    </a:lnTo>
                    <a:lnTo>
                      <a:pt x="38" y="66"/>
                    </a:lnTo>
                    <a:lnTo>
                      <a:pt x="48" y="61"/>
                    </a:lnTo>
                    <a:lnTo>
                      <a:pt x="53" y="61"/>
                    </a:lnTo>
                    <a:lnTo>
                      <a:pt x="70" y="66"/>
                    </a:lnTo>
                    <a:lnTo>
                      <a:pt x="75" y="66"/>
                    </a:lnTo>
                    <a:lnTo>
                      <a:pt x="85" y="61"/>
                    </a:lnTo>
                    <a:lnTo>
                      <a:pt x="102" y="61"/>
                    </a:lnTo>
                    <a:lnTo>
                      <a:pt x="102" y="66"/>
                    </a:lnTo>
                    <a:lnTo>
                      <a:pt x="107" y="66"/>
                    </a:lnTo>
                    <a:lnTo>
                      <a:pt x="107" y="61"/>
                    </a:lnTo>
                    <a:lnTo>
                      <a:pt x="128" y="56"/>
                    </a:lnTo>
                    <a:lnTo>
                      <a:pt x="134" y="61"/>
                    </a:lnTo>
                    <a:lnTo>
                      <a:pt x="150" y="56"/>
                    </a:lnTo>
                    <a:lnTo>
                      <a:pt x="171" y="56"/>
                    </a:lnTo>
                    <a:lnTo>
                      <a:pt x="171" y="51"/>
                    </a:lnTo>
                    <a:lnTo>
                      <a:pt x="192" y="56"/>
                    </a:lnTo>
                    <a:lnTo>
                      <a:pt x="182" y="28"/>
                    </a:lnTo>
                    <a:lnTo>
                      <a:pt x="192" y="23"/>
                    </a:lnTo>
                    <a:close/>
                  </a:path>
                </a:pathLst>
              </a:custGeom>
              <a:grpFill/>
              <a:ln w="4763" cap="rnd">
                <a:solidFill>
                  <a:schemeClr val="bg1"/>
                </a:solidFill>
                <a:prstDash val="solid"/>
                <a:round/>
                <a:headEnd/>
                <a:tailEnd/>
              </a:ln>
            </p:spPr>
            <p:txBody>
              <a:bodyPr/>
              <a:lstStyle/>
              <a:p>
                <a:endParaRPr lang="it-IT"/>
              </a:p>
            </p:txBody>
          </p:sp>
        </p:grpSp>
        <p:grpSp>
          <p:nvGrpSpPr>
            <p:cNvPr id="4961" name="Group 1978"/>
            <p:cNvGrpSpPr>
              <a:grpSpLocks/>
            </p:cNvGrpSpPr>
            <p:nvPr/>
          </p:nvGrpSpPr>
          <p:grpSpPr bwMode="auto">
            <a:xfrm>
              <a:off x="5176938" y="4769420"/>
              <a:ext cx="322059" cy="99058"/>
              <a:chOff x="3261" y="2112"/>
              <a:chExt cx="192" cy="66"/>
            </a:xfrm>
            <a:solidFill>
              <a:schemeClr val="bg1">
                <a:lumMod val="75000"/>
              </a:schemeClr>
            </a:solidFill>
          </p:grpSpPr>
          <p:sp>
            <p:nvSpPr>
              <p:cNvPr id="6471" name="Freeform 1976"/>
              <p:cNvSpPr>
                <a:spLocks/>
              </p:cNvSpPr>
              <p:nvPr/>
            </p:nvSpPr>
            <p:spPr bwMode="auto">
              <a:xfrm>
                <a:off x="3261" y="2112"/>
                <a:ext cx="192" cy="66"/>
              </a:xfrm>
              <a:custGeom>
                <a:avLst/>
                <a:gdLst/>
                <a:ahLst/>
                <a:cxnLst>
                  <a:cxn ang="0">
                    <a:pos x="192" y="23"/>
                  </a:cxn>
                  <a:cxn ang="0">
                    <a:pos x="182" y="23"/>
                  </a:cxn>
                  <a:cxn ang="0">
                    <a:pos x="176" y="5"/>
                  </a:cxn>
                  <a:cxn ang="0">
                    <a:pos x="161" y="5"/>
                  </a:cxn>
                  <a:cxn ang="0">
                    <a:pos x="139" y="10"/>
                  </a:cxn>
                  <a:cxn ang="0">
                    <a:pos x="112" y="10"/>
                  </a:cxn>
                  <a:cxn ang="0">
                    <a:pos x="96" y="0"/>
                  </a:cxn>
                  <a:cxn ang="0">
                    <a:pos x="75" y="0"/>
                  </a:cxn>
                  <a:cxn ang="0">
                    <a:pos x="53" y="10"/>
                  </a:cxn>
                  <a:cxn ang="0">
                    <a:pos x="43" y="10"/>
                  </a:cxn>
                  <a:cxn ang="0">
                    <a:pos x="27" y="10"/>
                  </a:cxn>
                  <a:cxn ang="0">
                    <a:pos x="21" y="0"/>
                  </a:cxn>
                  <a:cxn ang="0">
                    <a:pos x="11" y="0"/>
                  </a:cxn>
                  <a:cxn ang="0">
                    <a:pos x="5" y="5"/>
                  </a:cxn>
                  <a:cxn ang="0">
                    <a:pos x="0" y="14"/>
                  </a:cxn>
                  <a:cxn ang="0">
                    <a:pos x="5" y="14"/>
                  </a:cxn>
                  <a:cxn ang="0">
                    <a:pos x="5" y="23"/>
                  </a:cxn>
                  <a:cxn ang="0">
                    <a:pos x="17" y="10"/>
                  </a:cxn>
                  <a:cxn ang="0">
                    <a:pos x="27" y="10"/>
                  </a:cxn>
                  <a:cxn ang="0">
                    <a:pos x="38" y="14"/>
                  </a:cxn>
                  <a:cxn ang="0">
                    <a:pos x="27" y="14"/>
                  </a:cxn>
                  <a:cxn ang="0">
                    <a:pos x="27" y="23"/>
                  </a:cxn>
                  <a:cxn ang="0">
                    <a:pos x="11" y="23"/>
                  </a:cxn>
                  <a:cxn ang="0">
                    <a:pos x="5" y="28"/>
                  </a:cxn>
                  <a:cxn ang="0">
                    <a:pos x="5" y="33"/>
                  </a:cxn>
                  <a:cxn ang="0">
                    <a:pos x="11" y="28"/>
                  </a:cxn>
                  <a:cxn ang="0">
                    <a:pos x="11" y="33"/>
                  </a:cxn>
                  <a:cxn ang="0">
                    <a:pos x="5" y="38"/>
                  </a:cxn>
                  <a:cxn ang="0">
                    <a:pos x="5" y="47"/>
                  </a:cxn>
                  <a:cxn ang="0">
                    <a:pos x="11" y="51"/>
                  </a:cxn>
                  <a:cxn ang="0">
                    <a:pos x="17" y="56"/>
                  </a:cxn>
                  <a:cxn ang="0">
                    <a:pos x="21" y="56"/>
                  </a:cxn>
                  <a:cxn ang="0">
                    <a:pos x="21" y="61"/>
                  </a:cxn>
                  <a:cxn ang="0">
                    <a:pos x="38" y="66"/>
                  </a:cxn>
                  <a:cxn ang="0">
                    <a:pos x="48" y="61"/>
                  </a:cxn>
                  <a:cxn ang="0">
                    <a:pos x="53" y="61"/>
                  </a:cxn>
                  <a:cxn ang="0">
                    <a:pos x="70" y="66"/>
                  </a:cxn>
                  <a:cxn ang="0">
                    <a:pos x="75" y="66"/>
                  </a:cxn>
                  <a:cxn ang="0">
                    <a:pos x="85" y="61"/>
                  </a:cxn>
                  <a:cxn ang="0">
                    <a:pos x="102" y="61"/>
                  </a:cxn>
                  <a:cxn ang="0">
                    <a:pos x="102" y="66"/>
                  </a:cxn>
                  <a:cxn ang="0">
                    <a:pos x="107" y="66"/>
                  </a:cxn>
                  <a:cxn ang="0">
                    <a:pos x="107" y="61"/>
                  </a:cxn>
                  <a:cxn ang="0">
                    <a:pos x="128" y="56"/>
                  </a:cxn>
                  <a:cxn ang="0">
                    <a:pos x="134" y="61"/>
                  </a:cxn>
                  <a:cxn ang="0">
                    <a:pos x="150" y="56"/>
                  </a:cxn>
                  <a:cxn ang="0">
                    <a:pos x="171" y="56"/>
                  </a:cxn>
                  <a:cxn ang="0">
                    <a:pos x="171" y="51"/>
                  </a:cxn>
                  <a:cxn ang="0">
                    <a:pos x="192" y="56"/>
                  </a:cxn>
                  <a:cxn ang="0">
                    <a:pos x="182" y="28"/>
                  </a:cxn>
                  <a:cxn ang="0">
                    <a:pos x="192" y="23"/>
                  </a:cxn>
                </a:cxnLst>
                <a:rect l="0" t="0" r="r" b="b"/>
                <a:pathLst>
                  <a:path w="192" h="66">
                    <a:moveTo>
                      <a:pt x="192" y="23"/>
                    </a:moveTo>
                    <a:lnTo>
                      <a:pt x="182" y="23"/>
                    </a:lnTo>
                    <a:lnTo>
                      <a:pt x="176" y="5"/>
                    </a:lnTo>
                    <a:lnTo>
                      <a:pt x="161" y="5"/>
                    </a:lnTo>
                    <a:lnTo>
                      <a:pt x="139" y="10"/>
                    </a:lnTo>
                    <a:lnTo>
                      <a:pt x="112" y="10"/>
                    </a:lnTo>
                    <a:lnTo>
                      <a:pt x="96" y="0"/>
                    </a:lnTo>
                    <a:lnTo>
                      <a:pt x="75" y="0"/>
                    </a:lnTo>
                    <a:lnTo>
                      <a:pt x="53" y="10"/>
                    </a:lnTo>
                    <a:lnTo>
                      <a:pt x="43" y="10"/>
                    </a:lnTo>
                    <a:lnTo>
                      <a:pt x="27" y="10"/>
                    </a:lnTo>
                    <a:lnTo>
                      <a:pt x="21" y="0"/>
                    </a:lnTo>
                    <a:lnTo>
                      <a:pt x="11" y="0"/>
                    </a:lnTo>
                    <a:lnTo>
                      <a:pt x="5" y="5"/>
                    </a:lnTo>
                    <a:lnTo>
                      <a:pt x="0" y="14"/>
                    </a:lnTo>
                    <a:lnTo>
                      <a:pt x="5" y="14"/>
                    </a:lnTo>
                    <a:lnTo>
                      <a:pt x="5" y="23"/>
                    </a:lnTo>
                    <a:lnTo>
                      <a:pt x="17" y="10"/>
                    </a:lnTo>
                    <a:lnTo>
                      <a:pt x="27" y="10"/>
                    </a:lnTo>
                    <a:lnTo>
                      <a:pt x="38" y="14"/>
                    </a:lnTo>
                    <a:lnTo>
                      <a:pt x="27" y="14"/>
                    </a:lnTo>
                    <a:lnTo>
                      <a:pt x="27" y="23"/>
                    </a:lnTo>
                    <a:lnTo>
                      <a:pt x="11" y="23"/>
                    </a:lnTo>
                    <a:lnTo>
                      <a:pt x="5" y="28"/>
                    </a:lnTo>
                    <a:lnTo>
                      <a:pt x="5" y="33"/>
                    </a:lnTo>
                    <a:lnTo>
                      <a:pt x="11" y="28"/>
                    </a:lnTo>
                    <a:lnTo>
                      <a:pt x="11" y="33"/>
                    </a:lnTo>
                    <a:lnTo>
                      <a:pt x="5" y="38"/>
                    </a:lnTo>
                    <a:lnTo>
                      <a:pt x="5" y="47"/>
                    </a:lnTo>
                    <a:lnTo>
                      <a:pt x="11" y="51"/>
                    </a:lnTo>
                    <a:lnTo>
                      <a:pt x="17" y="56"/>
                    </a:lnTo>
                    <a:lnTo>
                      <a:pt x="21" y="56"/>
                    </a:lnTo>
                    <a:lnTo>
                      <a:pt x="21" y="61"/>
                    </a:lnTo>
                    <a:lnTo>
                      <a:pt x="38" y="66"/>
                    </a:lnTo>
                    <a:lnTo>
                      <a:pt x="48" y="61"/>
                    </a:lnTo>
                    <a:lnTo>
                      <a:pt x="53" y="61"/>
                    </a:lnTo>
                    <a:lnTo>
                      <a:pt x="70" y="66"/>
                    </a:lnTo>
                    <a:lnTo>
                      <a:pt x="75" y="66"/>
                    </a:lnTo>
                    <a:lnTo>
                      <a:pt x="85" y="61"/>
                    </a:lnTo>
                    <a:lnTo>
                      <a:pt x="102" y="61"/>
                    </a:lnTo>
                    <a:lnTo>
                      <a:pt x="102" y="66"/>
                    </a:lnTo>
                    <a:lnTo>
                      <a:pt x="107" y="66"/>
                    </a:lnTo>
                    <a:lnTo>
                      <a:pt x="107" y="61"/>
                    </a:lnTo>
                    <a:lnTo>
                      <a:pt x="128" y="56"/>
                    </a:lnTo>
                    <a:lnTo>
                      <a:pt x="134" y="61"/>
                    </a:lnTo>
                    <a:lnTo>
                      <a:pt x="150" y="56"/>
                    </a:lnTo>
                    <a:lnTo>
                      <a:pt x="171" y="56"/>
                    </a:lnTo>
                    <a:lnTo>
                      <a:pt x="171" y="51"/>
                    </a:lnTo>
                    <a:lnTo>
                      <a:pt x="192" y="56"/>
                    </a:lnTo>
                    <a:lnTo>
                      <a:pt x="182" y="28"/>
                    </a:lnTo>
                    <a:lnTo>
                      <a:pt x="192" y="23"/>
                    </a:lnTo>
                    <a:close/>
                  </a:path>
                </a:pathLst>
              </a:custGeom>
              <a:grpFill/>
              <a:ln w="9525">
                <a:solidFill>
                  <a:schemeClr val="bg1"/>
                </a:solidFill>
                <a:round/>
                <a:headEnd/>
                <a:tailEnd/>
              </a:ln>
            </p:spPr>
            <p:txBody>
              <a:bodyPr/>
              <a:lstStyle/>
              <a:p>
                <a:endParaRPr lang="it-IT"/>
              </a:p>
            </p:txBody>
          </p:sp>
          <p:sp>
            <p:nvSpPr>
              <p:cNvPr id="6472" name="Freeform 1977"/>
              <p:cNvSpPr>
                <a:spLocks/>
              </p:cNvSpPr>
              <p:nvPr/>
            </p:nvSpPr>
            <p:spPr bwMode="auto">
              <a:xfrm>
                <a:off x="3261" y="2112"/>
                <a:ext cx="192" cy="66"/>
              </a:xfrm>
              <a:custGeom>
                <a:avLst/>
                <a:gdLst/>
                <a:ahLst/>
                <a:cxnLst>
                  <a:cxn ang="0">
                    <a:pos x="192" y="23"/>
                  </a:cxn>
                  <a:cxn ang="0">
                    <a:pos x="182" y="23"/>
                  </a:cxn>
                  <a:cxn ang="0">
                    <a:pos x="176" y="5"/>
                  </a:cxn>
                  <a:cxn ang="0">
                    <a:pos x="161" y="5"/>
                  </a:cxn>
                  <a:cxn ang="0">
                    <a:pos x="139" y="10"/>
                  </a:cxn>
                  <a:cxn ang="0">
                    <a:pos x="112" y="10"/>
                  </a:cxn>
                  <a:cxn ang="0">
                    <a:pos x="96" y="0"/>
                  </a:cxn>
                  <a:cxn ang="0">
                    <a:pos x="75" y="0"/>
                  </a:cxn>
                  <a:cxn ang="0">
                    <a:pos x="53" y="10"/>
                  </a:cxn>
                  <a:cxn ang="0">
                    <a:pos x="43" y="10"/>
                  </a:cxn>
                  <a:cxn ang="0">
                    <a:pos x="27" y="10"/>
                  </a:cxn>
                  <a:cxn ang="0">
                    <a:pos x="21" y="0"/>
                  </a:cxn>
                  <a:cxn ang="0">
                    <a:pos x="11" y="0"/>
                  </a:cxn>
                  <a:cxn ang="0">
                    <a:pos x="5" y="5"/>
                  </a:cxn>
                  <a:cxn ang="0">
                    <a:pos x="0" y="14"/>
                  </a:cxn>
                  <a:cxn ang="0">
                    <a:pos x="5" y="14"/>
                  </a:cxn>
                  <a:cxn ang="0">
                    <a:pos x="5" y="23"/>
                  </a:cxn>
                  <a:cxn ang="0">
                    <a:pos x="17" y="10"/>
                  </a:cxn>
                  <a:cxn ang="0">
                    <a:pos x="27" y="10"/>
                  </a:cxn>
                  <a:cxn ang="0">
                    <a:pos x="38" y="14"/>
                  </a:cxn>
                  <a:cxn ang="0">
                    <a:pos x="27" y="14"/>
                  </a:cxn>
                  <a:cxn ang="0">
                    <a:pos x="27" y="23"/>
                  </a:cxn>
                  <a:cxn ang="0">
                    <a:pos x="11" y="23"/>
                  </a:cxn>
                  <a:cxn ang="0">
                    <a:pos x="5" y="28"/>
                  </a:cxn>
                  <a:cxn ang="0">
                    <a:pos x="5" y="33"/>
                  </a:cxn>
                  <a:cxn ang="0">
                    <a:pos x="11" y="28"/>
                  </a:cxn>
                  <a:cxn ang="0">
                    <a:pos x="11" y="33"/>
                  </a:cxn>
                  <a:cxn ang="0">
                    <a:pos x="5" y="38"/>
                  </a:cxn>
                  <a:cxn ang="0">
                    <a:pos x="5" y="47"/>
                  </a:cxn>
                  <a:cxn ang="0">
                    <a:pos x="11" y="51"/>
                  </a:cxn>
                  <a:cxn ang="0">
                    <a:pos x="17" y="56"/>
                  </a:cxn>
                  <a:cxn ang="0">
                    <a:pos x="21" y="56"/>
                  </a:cxn>
                  <a:cxn ang="0">
                    <a:pos x="21" y="61"/>
                  </a:cxn>
                  <a:cxn ang="0">
                    <a:pos x="38" y="66"/>
                  </a:cxn>
                  <a:cxn ang="0">
                    <a:pos x="48" y="61"/>
                  </a:cxn>
                  <a:cxn ang="0">
                    <a:pos x="53" y="61"/>
                  </a:cxn>
                  <a:cxn ang="0">
                    <a:pos x="70" y="66"/>
                  </a:cxn>
                  <a:cxn ang="0">
                    <a:pos x="75" y="66"/>
                  </a:cxn>
                  <a:cxn ang="0">
                    <a:pos x="85" y="61"/>
                  </a:cxn>
                  <a:cxn ang="0">
                    <a:pos x="102" y="61"/>
                  </a:cxn>
                  <a:cxn ang="0">
                    <a:pos x="102" y="66"/>
                  </a:cxn>
                  <a:cxn ang="0">
                    <a:pos x="107" y="66"/>
                  </a:cxn>
                  <a:cxn ang="0">
                    <a:pos x="107" y="61"/>
                  </a:cxn>
                  <a:cxn ang="0">
                    <a:pos x="128" y="56"/>
                  </a:cxn>
                  <a:cxn ang="0">
                    <a:pos x="134" y="61"/>
                  </a:cxn>
                  <a:cxn ang="0">
                    <a:pos x="150" y="56"/>
                  </a:cxn>
                  <a:cxn ang="0">
                    <a:pos x="171" y="56"/>
                  </a:cxn>
                  <a:cxn ang="0">
                    <a:pos x="171" y="51"/>
                  </a:cxn>
                  <a:cxn ang="0">
                    <a:pos x="192" y="56"/>
                  </a:cxn>
                  <a:cxn ang="0">
                    <a:pos x="182" y="28"/>
                  </a:cxn>
                  <a:cxn ang="0">
                    <a:pos x="192" y="23"/>
                  </a:cxn>
                </a:cxnLst>
                <a:rect l="0" t="0" r="r" b="b"/>
                <a:pathLst>
                  <a:path w="192" h="66">
                    <a:moveTo>
                      <a:pt x="192" y="23"/>
                    </a:moveTo>
                    <a:lnTo>
                      <a:pt x="182" y="23"/>
                    </a:lnTo>
                    <a:lnTo>
                      <a:pt x="176" y="5"/>
                    </a:lnTo>
                    <a:lnTo>
                      <a:pt x="161" y="5"/>
                    </a:lnTo>
                    <a:lnTo>
                      <a:pt x="139" y="10"/>
                    </a:lnTo>
                    <a:lnTo>
                      <a:pt x="112" y="10"/>
                    </a:lnTo>
                    <a:lnTo>
                      <a:pt x="96" y="0"/>
                    </a:lnTo>
                    <a:lnTo>
                      <a:pt x="75" y="0"/>
                    </a:lnTo>
                    <a:lnTo>
                      <a:pt x="53" y="10"/>
                    </a:lnTo>
                    <a:lnTo>
                      <a:pt x="43" y="10"/>
                    </a:lnTo>
                    <a:lnTo>
                      <a:pt x="27" y="10"/>
                    </a:lnTo>
                    <a:lnTo>
                      <a:pt x="21" y="0"/>
                    </a:lnTo>
                    <a:lnTo>
                      <a:pt x="11" y="0"/>
                    </a:lnTo>
                    <a:lnTo>
                      <a:pt x="5" y="5"/>
                    </a:lnTo>
                    <a:lnTo>
                      <a:pt x="0" y="14"/>
                    </a:lnTo>
                    <a:lnTo>
                      <a:pt x="5" y="14"/>
                    </a:lnTo>
                    <a:lnTo>
                      <a:pt x="5" y="23"/>
                    </a:lnTo>
                    <a:lnTo>
                      <a:pt x="17" y="10"/>
                    </a:lnTo>
                    <a:lnTo>
                      <a:pt x="27" y="10"/>
                    </a:lnTo>
                    <a:lnTo>
                      <a:pt x="38" y="14"/>
                    </a:lnTo>
                    <a:lnTo>
                      <a:pt x="27" y="14"/>
                    </a:lnTo>
                    <a:lnTo>
                      <a:pt x="27" y="23"/>
                    </a:lnTo>
                    <a:lnTo>
                      <a:pt x="11" y="23"/>
                    </a:lnTo>
                    <a:lnTo>
                      <a:pt x="5" y="28"/>
                    </a:lnTo>
                    <a:lnTo>
                      <a:pt x="5" y="33"/>
                    </a:lnTo>
                    <a:lnTo>
                      <a:pt x="11" y="28"/>
                    </a:lnTo>
                    <a:lnTo>
                      <a:pt x="11" y="33"/>
                    </a:lnTo>
                    <a:lnTo>
                      <a:pt x="5" y="38"/>
                    </a:lnTo>
                    <a:lnTo>
                      <a:pt x="5" y="47"/>
                    </a:lnTo>
                    <a:lnTo>
                      <a:pt x="11" y="51"/>
                    </a:lnTo>
                    <a:lnTo>
                      <a:pt x="17" y="56"/>
                    </a:lnTo>
                    <a:lnTo>
                      <a:pt x="21" y="56"/>
                    </a:lnTo>
                    <a:lnTo>
                      <a:pt x="21" y="61"/>
                    </a:lnTo>
                    <a:lnTo>
                      <a:pt x="38" y="66"/>
                    </a:lnTo>
                    <a:lnTo>
                      <a:pt x="48" y="61"/>
                    </a:lnTo>
                    <a:lnTo>
                      <a:pt x="53" y="61"/>
                    </a:lnTo>
                    <a:lnTo>
                      <a:pt x="70" y="66"/>
                    </a:lnTo>
                    <a:lnTo>
                      <a:pt x="75" y="66"/>
                    </a:lnTo>
                    <a:lnTo>
                      <a:pt x="85" y="61"/>
                    </a:lnTo>
                    <a:lnTo>
                      <a:pt x="102" y="61"/>
                    </a:lnTo>
                    <a:lnTo>
                      <a:pt x="102" y="66"/>
                    </a:lnTo>
                    <a:lnTo>
                      <a:pt x="107" y="66"/>
                    </a:lnTo>
                    <a:lnTo>
                      <a:pt x="107" y="61"/>
                    </a:lnTo>
                    <a:lnTo>
                      <a:pt x="128" y="56"/>
                    </a:lnTo>
                    <a:lnTo>
                      <a:pt x="134" y="61"/>
                    </a:lnTo>
                    <a:lnTo>
                      <a:pt x="150" y="56"/>
                    </a:lnTo>
                    <a:lnTo>
                      <a:pt x="171" y="56"/>
                    </a:lnTo>
                    <a:lnTo>
                      <a:pt x="171" y="51"/>
                    </a:lnTo>
                    <a:lnTo>
                      <a:pt x="192" y="56"/>
                    </a:lnTo>
                    <a:lnTo>
                      <a:pt x="182" y="28"/>
                    </a:lnTo>
                    <a:lnTo>
                      <a:pt x="192" y="23"/>
                    </a:lnTo>
                  </a:path>
                </a:pathLst>
              </a:custGeom>
              <a:grpFill/>
              <a:ln w="4763" cap="rnd">
                <a:solidFill>
                  <a:schemeClr val="bg1"/>
                </a:solidFill>
                <a:prstDash val="solid"/>
                <a:round/>
                <a:headEnd/>
                <a:tailEnd/>
              </a:ln>
            </p:spPr>
            <p:txBody>
              <a:bodyPr/>
              <a:lstStyle/>
              <a:p>
                <a:endParaRPr lang="it-IT"/>
              </a:p>
            </p:txBody>
          </p:sp>
        </p:grpSp>
        <p:grpSp>
          <p:nvGrpSpPr>
            <p:cNvPr id="4962" name="Group 1981"/>
            <p:cNvGrpSpPr>
              <a:grpSpLocks/>
            </p:cNvGrpSpPr>
            <p:nvPr/>
          </p:nvGrpSpPr>
          <p:grpSpPr bwMode="auto">
            <a:xfrm>
              <a:off x="3462645" y="5644430"/>
              <a:ext cx="132514" cy="619862"/>
              <a:chOff x="2239" y="2695"/>
              <a:chExt cx="79" cy="413"/>
            </a:xfrm>
            <a:solidFill>
              <a:schemeClr val="bg1">
                <a:lumMod val="75000"/>
              </a:schemeClr>
            </a:solidFill>
          </p:grpSpPr>
          <p:sp>
            <p:nvSpPr>
              <p:cNvPr id="6469" name="Freeform 1979"/>
              <p:cNvSpPr>
                <a:spLocks/>
              </p:cNvSpPr>
              <p:nvPr/>
            </p:nvSpPr>
            <p:spPr bwMode="auto">
              <a:xfrm>
                <a:off x="2239" y="2695"/>
                <a:ext cx="79" cy="413"/>
              </a:xfrm>
              <a:custGeom>
                <a:avLst/>
                <a:gdLst/>
                <a:ahLst/>
                <a:cxnLst>
                  <a:cxn ang="0">
                    <a:pos x="62" y="0"/>
                  </a:cxn>
                  <a:cxn ang="0">
                    <a:pos x="68" y="23"/>
                  </a:cxn>
                  <a:cxn ang="0">
                    <a:pos x="79" y="52"/>
                  </a:cxn>
                  <a:cxn ang="0">
                    <a:pos x="68" y="66"/>
                  </a:cxn>
                  <a:cxn ang="0">
                    <a:pos x="62" y="103"/>
                  </a:cxn>
                  <a:cxn ang="0">
                    <a:pos x="52" y="159"/>
                  </a:cxn>
                  <a:cxn ang="0">
                    <a:pos x="48" y="188"/>
                  </a:cxn>
                  <a:cxn ang="0">
                    <a:pos x="42" y="216"/>
                  </a:cxn>
                  <a:cxn ang="0">
                    <a:pos x="36" y="254"/>
                  </a:cxn>
                  <a:cxn ang="0">
                    <a:pos x="36" y="286"/>
                  </a:cxn>
                  <a:cxn ang="0">
                    <a:pos x="42" y="291"/>
                  </a:cxn>
                  <a:cxn ang="0">
                    <a:pos x="31" y="329"/>
                  </a:cxn>
                  <a:cxn ang="0">
                    <a:pos x="21" y="357"/>
                  </a:cxn>
                  <a:cxn ang="0">
                    <a:pos x="21" y="371"/>
                  </a:cxn>
                  <a:cxn ang="0">
                    <a:pos x="31" y="385"/>
                  </a:cxn>
                  <a:cxn ang="0">
                    <a:pos x="52" y="390"/>
                  </a:cxn>
                  <a:cxn ang="0">
                    <a:pos x="68" y="399"/>
                  </a:cxn>
                  <a:cxn ang="0">
                    <a:pos x="48" y="404"/>
                  </a:cxn>
                  <a:cxn ang="0">
                    <a:pos x="42" y="413"/>
                  </a:cxn>
                  <a:cxn ang="0">
                    <a:pos x="42" y="409"/>
                  </a:cxn>
                  <a:cxn ang="0">
                    <a:pos x="31" y="409"/>
                  </a:cxn>
                  <a:cxn ang="0">
                    <a:pos x="21" y="399"/>
                  </a:cxn>
                  <a:cxn ang="0">
                    <a:pos x="10" y="390"/>
                  </a:cxn>
                  <a:cxn ang="0">
                    <a:pos x="5" y="390"/>
                  </a:cxn>
                  <a:cxn ang="0">
                    <a:pos x="10" y="380"/>
                  </a:cxn>
                  <a:cxn ang="0">
                    <a:pos x="10" y="380"/>
                  </a:cxn>
                  <a:cxn ang="0">
                    <a:pos x="10" y="380"/>
                  </a:cxn>
                  <a:cxn ang="0">
                    <a:pos x="10" y="361"/>
                  </a:cxn>
                  <a:cxn ang="0">
                    <a:pos x="0" y="357"/>
                  </a:cxn>
                  <a:cxn ang="0">
                    <a:pos x="5" y="333"/>
                  </a:cxn>
                  <a:cxn ang="0">
                    <a:pos x="10" y="338"/>
                  </a:cxn>
                  <a:cxn ang="0">
                    <a:pos x="5" y="315"/>
                  </a:cxn>
                  <a:cxn ang="0">
                    <a:pos x="5" y="305"/>
                  </a:cxn>
                  <a:cxn ang="0">
                    <a:pos x="10" y="286"/>
                  </a:cxn>
                  <a:cxn ang="0">
                    <a:pos x="16" y="291"/>
                  </a:cxn>
                  <a:cxn ang="0">
                    <a:pos x="31" y="254"/>
                  </a:cxn>
                  <a:cxn ang="0">
                    <a:pos x="16" y="249"/>
                  </a:cxn>
                  <a:cxn ang="0">
                    <a:pos x="21" y="221"/>
                  </a:cxn>
                  <a:cxn ang="0">
                    <a:pos x="21" y="202"/>
                  </a:cxn>
                  <a:cxn ang="0">
                    <a:pos x="36" y="131"/>
                  </a:cxn>
                  <a:cxn ang="0">
                    <a:pos x="42" y="108"/>
                  </a:cxn>
                  <a:cxn ang="0">
                    <a:pos x="48" y="52"/>
                  </a:cxn>
                  <a:cxn ang="0">
                    <a:pos x="48" y="5"/>
                  </a:cxn>
                </a:cxnLst>
                <a:rect l="0" t="0" r="r" b="b"/>
                <a:pathLst>
                  <a:path w="79" h="413">
                    <a:moveTo>
                      <a:pt x="48" y="5"/>
                    </a:moveTo>
                    <a:lnTo>
                      <a:pt x="62" y="0"/>
                    </a:lnTo>
                    <a:lnTo>
                      <a:pt x="68" y="14"/>
                    </a:lnTo>
                    <a:lnTo>
                      <a:pt x="68" y="23"/>
                    </a:lnTo>
                    <a:lnTo>
                      <a:pt x="74" y="52"/>
                    </a:lnTo>
                    <a:lnTo>
                      <a:pt x="79" y="52"/>
                    </a:lnTo>
                    <a:lnTo>
                      <a:pt x="79" y="61"/>
                    </a:lnTo>
                    <a:lnTo>
                      <a:pt x="68" y="66"/>
                    </a:lnTo>
                    <a:lnTo>
                      <a:pt x="74" y="84"/>
                    </a:lnTo>
                    <a:lnTo>
                      <a:pt x="62" y="103"/>
                    </a:lnTo>
                    <a:lnTo>
                      <a:pt x="48" y="136"/>
                    </a:lnTo>
                    <a:lnTo>
                      <a:pt x="52" y="159"/>
                    </a:lnTo>
                    <a:lnTo>
                      <a:pt x="48" y="179"/>
                    </a:lnTo>
                    <a:lnTo>
                      <a:pt x="48" y="188"/>
                    </a:lnTo>
                    <a:lnTo>
                      <a:pt x="42" y="193"/>
                    </a:lnTo>
                    <a:lnTo>
                      <a:pt x="42" y="216"/>
                    </a:lnTo>
                    <a:lnTo>
                      <a:pt x="36" y="230"/>
                    </a:lnTo>
                    <a:lnTo>
                      <a:pt x="36" y="254"/>
                    </a:lnTo>
                    <a:lnTo>
                      <a:pt x="36" y="263"/>
                    </a:lnTo>
                    <a:lnTo>
                      <a:pt x="36" y="286"/>
                    </a:lnTo>
                    <a:lnTo>
                      <a:pt x="42" y="286"/>
                    </a:lnTo>
                    <a:lnTo>
                      <a:pt x="42" y="291"/>
                    </a:lnTo>
                    <a:lnTo>
                      <a:pt x="36" y="315"/>
                    </a:lnTo>
                    <a:lnTo>
                      <a:pt x="31" y="329"/>
                    </a:lnTo>
                    <a:lnTo>
                      <a:pt x="31" y="338"/>
                    </a:lnTo>
                    <a:lnTo>
                      <a:pt x="21" y="357"/>
                    </a:lnTo>
                    <a:lnTo>
                      <a:pt x="21" y="367"/>
                    </a:lnTo>
                    <a:lnTo>
                      <a:pt x="21" y="371"/>
                    </a:lnTo>
                    <a:lnTo>
                      <a:pt x="31" y="367"/>
                    </a:lnTo>
                    <a:lnTo>
                      <a:pt x="31" y="385"/>
                    </a:lnTo>
                    <a:lnTo>
                      <a:pt x="36" y="390"/>
                    </a:lnTo>
                    <a:lnTo>
                      <a:pt x="52" y="390"/>
                    </a:lnTo>
                    <a:lnTo>
                      <a:pt x="68" y="390"/>
                    </a:lnTo>
                    <a:lnTo>
                      <a:pt x="68" y="399"/>
                    </a:lnTo>
                    <a:lnTo>
                      <a:pt x="62" y="399"/>
                    </a:lnTo>
                    <a:lnTo>
                      <a:pt x="48" y="404"/>
                    </a:lnTo>
                    <a:lnTo>
                      <a:pt x="48" y="413"/>
                    </a:lnTo>
                    <a:lnTo>
                      <a:pt x="42" y="413"/>
                    </a:lnTo>
                    <a:lnTo>
                      <a:pt x="36" y="409"/>
                    </a:lnTo>
                    <a:lnTo>
                      <a:pt x="42" y="409"/>
                    </a:lnTo>
                    <a:lnTo>
                      <a:pt x="42" y="404"/>
                    </a:lnTo>
                    <a:lnTo>
                      <a:pt x="31" y="409"/>
                    </a:lnTo>
                    <a:lnTo>
                      <a:pt x="21" y="404"/>
                    </a:lnTo>
                    <a:lnTo>
                      <a:pt x="21" y="399"/>
                    </a:lnTo>
                    <a:lnTo>
                      <a:pt x="16" y="399"/>
                    </a:lnTo>
                    <a:lnTo>
                      <a:pt x="10" y="390"/>
                    </a:lnTo>
                    <a:lnTo>
                      <a:pt x="10" y="399"/>
                    </a:lnTo>
                    <a:lnTo>
                      <a:pt x="5" y="390"/>
                    </a:lnTo>
                    <a:lnTo>
                      <a:pt x="5" y="385"/>
                    </a:lnTo>
                    <a:lnTo>
                      <a:pt x="10" y="380"/>
                    </a:lnTo>
                    <a:lnTo>
                      <a:pt x="10" y="371"/>
                    </a:lnTo>
                    <a:lnTo>
                      <a:pt x="10" y="380"/>
                    </a:lnTo>
                    <a:lnTo>
                      <a:pt x="5" y="385"/>
                    </a:lnTo>
                    <a:lnTo>
                      <a:pt x="10" y="380"/>
                    </a:lnTo>
                    <a:lnTo>
                      <a:pt x="10" y="371"/>
                    </a:lnTo>
                    <a:lnTo>
                      <a:pt x="10" y="361"/>
                    </a:lnTo>
                    <a:lnTo>
                      <a:pt x="5" y="361"/>
                    </a:lnTo>
                    <a:lnTo>
                      <a:pt x="0" y="357"/>
                    </a:lnTo>
                    <a:lnTo>
                      <a:pt x="0" y="352"/>
                    </a:lnTo>
                    <a:lnTo>
                      <a:pt x="5" y="333"/>
                    </a:lnTo>
                    <a:lnTo>
                      <a:pt x="5" y="329"/>
                    </a:lnTo>
                    <a:lnTo>
                      <a:pt x="10" y="338"/>
                    </a:lnTo>
                    <a:lnTo>
                      <a:pt x="16" y="324"/>
                    </a:lnTo>
                    <a:lnTo>
                      <a:pt x="5" y="315"/>
                    </a:lnTo>
                    <a:lnTo>
                      <a:pt x="0" y="315"/>
                    </a:lnTo>
                    <a:lnTo>
                      <a:pt x="5" y="305"/>
                    </a:lnTo>
                    <a:lnTo>
                      <a:pt x="10" y="305"/>
                    </a:lnTo>
                    <a:lnTo>
                      <a:pt x="10" y="286"/>
                    </a:lnTo>
                    <a:lnTo>
                      <a:pt x="16" y="282"/>
                    </a:lnTo>
                    <a:lnTo>
                      <a:pt x="16" y="291"/>
                    </a:lnTo>
                    <a:lnTo>
                      <a:pt x="31" y="258"/>
                    </a:lnTo>
                    <a:lnTo>
                      <a:pt x="31" y="254"/>
                    </a:lnTo>
                    <a:lnTo>
                      <a:pt x="21" y="254"/>
                    </a:lnTo>
                    <a:lnTo>
                      <a:pt x="16" y="249"/>
                    </a:lnTo>
                    <a:lnTo>
                      <a:pt x="16" y="230"/>
                    </a:lnTo>
                    <a:lnTo>
                      <a:pt x="21" y="221"/>
                    </a:lnTo>
                    <a:lnTo>
                      <a:pt x="16" y="207"/>
                    </a:lnTo>
                    <a:lnTo>
                      <a:pt x="21" y="202"/>
                    </a:lnTo>
                    <a:lnTo>
                      <a:pt x="42" y="146"/>
                    </a:lnTo>
                    <a:lnTo>
                      <a:pt x="36" y="131"/>
                    </a:lnTo>
                    <a:lnTo>
                      <a:pt x="42" y="122"/>
                    </a:lnTo>
                    <a:lnTo>
                      <a:pt x="42" y="108"/>
                    </a:lnTo>
                    <a:lnTo>
                      <a:pt x="48" y="84"/>
                    </a:lnTo>
                    <a:lnTo>
                      <a:pt x="48" y="52"/>
                    </a:lnTo>
                    <a:lnTo>
                      <a:pt x="52" y="33"/>
                    </a:lnTo>
                    <a:lnTo>
                      <a:pt x="48" y="5"/>
                    </a:lnTo>
                    <a:close/>
                  </a:path>
                </a:pathLst>
              </a:custGeom>
              <a:grpFill/>
              <a:ln w="9525">
                <a:solidFill>
                  <a:schemeClr val="bg1"/>
                </a:solidFill>
                <a:round/>
                <a:headEnd/>
                <a:tailEnd/>
              </a:ln>
            </p:spPr>
            <p:txBody>
              <a:bodyPr/>
              <a:lstStyle/>
              <a:p>
                <a:endParaRPr lang="it-IT"/>
              </a:p>
            </p:txBody>
          </p:sp>
          <p:sp>
            <p:nvSpPr>
              <p:cNvPr id="6470" name="Freeform 1980"/>
              <p:cNvSpPr>
                <a:spLocks/>
              </p:cNvSpPr>
              <p:nvPr/>
            </p:nvSpPr>
            <p:spPr bwMode="auto">
              <a:xfrm>
                <a:off x="2239" y="2695"/>
                <a:ext cx="79" cy="413"/>
              </a:xfrm>
              <a:custGeom>
                <a:avLst/>
                <a:gdLst/>
                <a:ahLst/>
                <a:cxnLst>
                  <a:cxn ang="0">
                    <a:pos x="62" y="0"/>
                  </a:cxn>
                  <a:cxn ang="0">
                    <a:pos x="68" y="23"/>
                  </a:cxn>
                  <a:cxn ang="0">
                    <a:pos x="79" y="52"/>
                  </a:cxn>
                  <a:cxn ang="0">
                    <a:pos x="68" y="66"/>
                  </a:cxn>
                  <a:cxn ang="0">
                    <a:pos x="62" y="103"/>
                  </a:cxn>
                  <a:cxn ang="0">
                    <a:pos x="52" y="159"/>
                  </a:cxn>
                  <a:cxn ang="0">
                    <a:pos x="48" y="188"/>
                  </a:cxn>
                  <a:cxn ang="0">
                    <a:pos x="42" y="216"/>
                  </a:cxn>
                  <a:cxn ang="0">
                    <a:pos x="36" y="254"/>
                  </a:cxn>
                  <a:cxn ang="0">
                    <a:pos x="36" y="286"/>
                  </a:cxn>
                  <a:cxn ang="0">
                    <a:pos x="42" y="291"/>
                  </a:cxn>
                  <a:cxn ang="0">
                    <a:pos x="31" y="329"/>
                  </a:cxn>
                  <a:cxn ang="0">
                    <a:pos x="21" y="357"/>
                  </a:cxn>
                  <a:cxn ang="0">
                    <a:pos x="21" y="371"/>
                  </a:cxn>
                  <a:cxn ang="0">
                    <a:pos x="31" y="385"/>
                  </a:cxn>
                  <a:cxn ang="0">
                    <a:pos x="52" y="390"/>
                  </a:cxn>
                  <a:cxn ang="0">
                    <a:pos x="68" y="399"/>
                  </a:cxn>
                  <a:cxn ang="0">
                    <a:pos x="48" y="404"/>
                  </a:cxn>
                  <a:cxn ang="0">
                    <a:pos x="42" y="413"/>
                  </a:cxn>
                  <a:cxn ang="0">
                    <a:pos x="42" y="409"/>
                  </a:cxn>
                  <a:cxn ang="0">
                    <a:pos x="31" y="409"/>
                  </a:cxn>
                  <a:cxn ang="0">
                    <a:pos x="21" y="399"/>
                  </a:cxn>
                  <a:cxn ang="0">
                    <a:pos x="10" y="390"/>
                  </a:cxn>
                  <a:cxn ang="0">
                    <a:pos x="5" y="390"/>
                  </a:cxn>
                  <a:cxn ang="0">
                    <a:pos x="10" y="380"/>
                  </a:cxn>
                  <a:cxn ang="0">
                    <a:pos x="10" y="380"/>
                  </a:cxn>
                  <a:cxn ang="0">
                    <a:pos x="10" y="380"/>
                  </a:cxn>
                  <a:cxn ang="0">
                    <a:pos x="10" y="361"/>
                  </a:cxn>
                  <a:cxn ang="0">
                    <a:pos x="0" y="357"/>
                  </a:cxn>
                  <a:cxn ang="0">
                    <a:pos x="5" y="333"/>
                  </a:cxn>
                  <a:cxn ang="0">
                    <a:pos x="10" y="338"/>
                  </a:cxn>
                  <a:cxn ang="0">
                    <a:pos x="5" y="315"/>
                  </a:cxn>
                  <a:cxn ang="0">
                    <a:pos x="5" y="305"/>
                  </a:cxn>
                  <a:cxn ang="0">
                    <a:pos x="10" y="286"/>
                  </a:cxn>
                  <a:cxn ang="0">
                    <a:pos x="16" y="291"/>
                  </a:cxn>
                  <a:cxn ang="0">
                    <a:pos x="31" y="254"/>
                  </a:cxn>
                  <a:cxn ang="0">
                    <a:pos x="16" y="249"/>
                  </a:cxn>
                  <a:cxn ang="0">
                    <a:pos x="21" y="221"/>
                  </a:cxn>
                  <a:cxn ang="0">
                    <a:pos x="21" y="202"/>
                  </a:cxn>
                  <a:cxn ang="0">
                    <a:pos x="36" y="131"/>
                  </a:cxn>
                  <a:cxn ang="0">
                    <a:pos x="42" y="108"/>
                  </a:cxn>
                  <a:cxn ang="0">
                    <a:pos x="48" y="52"/>
                  </a:cxn>
                  <a:cxn ang="0">
                    <a:pos x="48" y="5"/>
                  </a:cxn>
                </a:cxnLst>
                <a:rect l="0" t="0" r="r" b="b"/>
                <a:pathLst>
                  <a:path w="79" h="413">
                    <a:moveTo>
                      <a:pt x="48" y="5"/>
                    </a:moveTo>
                    <a:lnTo>
                      <a:pt x="62" y="0"/>
                    </a:lnTo>
                    <a:lnTo>
                      <a:pt x="68" y="14"/>
                    </a:lnTo>
                    <a:lnTo>
                      <a:pt x="68" y="23"/>
                    </a:lnTo>
                    <a:lnTo>
                      <a:pt x="74" y="52"/>
                    </a:lnTo>
                    <a:lnTo>
                      <a:pt x="79" y="52"/>
                    </a:lnTo>
                    <a:lnTo>
                      <a:pt x="79" y="61"/>
                    </a:lnTo>
                    <a:lnTo>
                      <a:pt x="68" y="66"/>
                    </a:lnTo>
                    <a:lnTo>
                      <a:pt x="74" y="84"/>
                    </a:lnTo>
                    <a:lnTo>
                      <a:pt x="62" y="103"/>
                    </a:lnTo>
                    <a:lnTo>
                      <a:pt x="48" y="136"/>
                    </a:lnTo>
                    <a:lnTo>
                      <a:pt x="52" y="159"/>
                    </a:lnTo>
                    <a:lnTo>
                      <a:pt x="48" y="179"/>
                    </a:lnTo>
                    <a:lnTo>
                      <a:pt x="48" y="188"/>
                    </a:lnTo>
                    <a:lnTo>
                      <a:pt x="42" y="193"/>
                    </a:lnTo>
                    <a:lnTo>
                      <a:pt x="42" y="216"/>
                    </a:lnTo>
                    <a:lnTo>
                      <a:pt x="36" y="230"/>
                    </a:lnTo>
                    <a:lnTo>
                      <a:pt x="36" y="254"/>
                    </a:lnTo>
                    <a:lnTo>
                      <a:pt x="36" y="263"/>
                    </a:lnTo>
                    <a:lnTo>
                      <a:pt x="36" y="286"/>
                    </a:lnTo>
                    <a:lnTo>
                      <a:pt x="42" y="286"/>
                    </a:lnTo>
                    <a:lnTo>
                      <a:pt x="42" y="291"/>
                    </a:lnTo>
                    <a:lnTo>
                      <a:pt x="36" y="315"/>
                    </a:lnTo>
                    <a:lnTo>
                      <a:pt x="31" y="329"/>
                    </a:lnTo>
                    <a:lnTo>
                      <a:pt x="31" y="338"/>
                    </a:lnTo>
                    <a:lnTo>
                      <a:pt x="21" y="357"/>
                    </a:lnTo>
                    <a:lnTo>
                      <a:pt x="21" y="367"/>
                    </a:lnTo>
                    <a:lnTo>
                      <a:pt x="21" y="371"/>
                    </a:lnTo>
                    <a:lnTo>
                      <a:pt x="31" y="367"/>
                    </a:lnTo>
                    <a:lnTo>
                      <a:pt x="31" y="385"/>
                    </a:lnTo>
                    <a:lnTo>
                      <a:pt x="36" y="390"/>
                    </a:lnTo>
                    <a:lnTo>
                      <a:pt x="52" y="390"/>
                    </a:lnTo>
                    <a:lnTo>
                      <a:pt x="68" y="390"/>
                    </a:lnTo>
                    <a:lnTo>
                      <a:pt x="68" y="399"/>
                    </a:lnTo>
                    <a:lnTo>
                      <a:pt x="62" y="399"/>
                    </a:lnTo>
                    <a:lnTo>
                      <a:pt x="48" y="404"/>
                    </a:lnTo>
                    <a:lnTo>
                      <a:pt x="48" y="413"/>
                    </a:lnTo>
                    <a:lnTo>
                      <a:pt x="42" y="413"/>
                    </a:lnTo>
                    <a:lnTo>
                      <a:pt x="36" y="409"/>
                    </a:lnTo>
                    <a:lnTo>
                      <a:pt x="42" y="409"/>
                    </a:lnTo>
                    <a:lnTo>
                      <a:pt x="42" y="404"/>
                    </a:lnTo>
                    <a:lnTo>
                      <a:pt x="31" y="409"/>
                    </a:lnTo>
                    <a:lnTo>
                      <a:pt x="21" y="404"/>
                    </a:lnTo>
                    <a:lnTo>
                      <a:pt x="21" y="399"/>
                    </a:lnTo>
                    <a:lnTo>
                      <a:pt x="16" y="399"/>
                    </a:lnTo>
                    <a:lnTo>
                      <a:pt x="10" y="390"/>
                    </a:lnTo>
                    <a:lnTo>
                      <a:pt x="10" y="399"/>
                    </a:lnTo>
                    <a:lnTo>
                      <a:pt x="5" y="390"/>
                    </a:lnTo>
                    <a:lnTo>
                      <a:pt x="5" y="385"/>
                    </a:lnTo>
                    <a:lnTo>
                      <a:pt x="10" y="380"/>
                    </a:lnTo>
                    <a:lnTo>
                      <a:pt x="10" y="371"/>
                    </a:lnTo>
                    <a:lnTo>
                      <a:pt x="10" y="380"/>
                    </a:lnTo>
                    <a:lnTo>
                      <a:pt x="5" y="385"/>
                    </a:lnTo>
                    <a:lnTo>
                      <a:pt x="10" y="380"/>
                    </a:lnTo>
                    <a:lnTo>
                      <a:pt x="10" y="371"/>
                    </a:lnTo>
                    <a:lnTo>
                      <a:pt x="10" y="361"/>
                    </a:lnTo>
                    <a:lnTo>
                      <a:pt x="5" y="361"/>
                    </a:lnTo>
                    <a:lnTo>
                      <a:pt x="0" y="357"/>
                    </a:lnTo>
                    <a:lnTo>
                      <a:pt x="0" y="352"/>
                    </a:lnTo>
                    <a:lnTo>
                      <a:pt x="5" y="333"/>
                    </a:lnTo>
                    <a:lnTo>
                      <a:pt x="5" y="329"/>
                    </a:lnTo>
                    <a:lnTo>
                      <a:pt x="10" y="338"/>
                    </a:lnTo>
                    <a:lnTo>
                      <a:pt x="16" y="324"/>
                    </a:lnTo>
                    <a:lnTo>
                      <a:pt x="5" y="315"/>
                    </a:lnTo>
                    <a:lnTo>
                      <a:pt x="0" y="315"/>
                    </a:lnTo>
                    <a:lnTo>
                      <a:pt x="5" y="305"/>
                    </a:lnTo>
                    <a:lnTo>
                      <a:pt x="10" y="305"/>
                    </a:lnTo>
                    <a:lnTo>
                      <a:pt x="10" y="286"/>
                    </a:lnTo>
                    <a:lnTo>
                      <a:pt x="16" y="282"/>
                    </a:lnTo>
                    <a:lnTo>
                      <a:pt x="16" y="291"/>
                    </a:lnTo>
                    <a:lnTo>
                      <a:pt x="31" y="258"/>
                    </a:lnTo>
                    <a:lnTo>
                      <a:pt x="31" y="254"/>
                    </a:lnTo>
                    <a:lnTo>
                      <a:pt x="21" y="254"/>
                    </a:lnTo>
                    <a:lnTo>
                      <a:pt x="16" y="249"/>
                    </a:lnTo>
                    <a:lnTo>
                      <a:pt x="16" y="230"/>
                    </a:lnTo>
                    <a:lnTo>
                      <a:pt x="21" y="221"/>
                    </a:lnTo>
                    <a:lnTo>
                      <a:pt x="16" y="207"/>
                    </a:lnTo>
                    <a:lnTo>
                      <a:pt x="21" y="202"/>
                    </a:lnTo>
                    <a:lnTo>
                      <a:pt x="42" y="146"/>
                    </a:lnTo>
                    <a:lnTo>
                      <a:pt x="36" y="131"/>
                    </a:lnTo>
                    <a:lnTo>
                      <a:pt x="42" y="122"/>
                    </a:lnTo>
                    <a:lnTo>
                      <a:pt x="42" y="108"/>
                    </a:lnTo>
                    <a:lnTo>
                      <a:pt x="48" y="84"/>
                    </a:lnTo>
                    <a:lnTo>
                      <a:pt x="48" y="52"/>
                    </a:lnTo>
                    <a:lnTo>
                      <a:pt x="52" y="33"/>
                    </a:lnTo>
                    <a:lnTo>
                      <a:pt x="48" y="5"/>
                    </a:lnTo>
                    <a:close/>
                  </a:path>
                </a:pathLst>
              </a:custGeom>
              <a:grpFill/>
              <a:ln w="4763" cap="rnd">
                <a:solidFill>
                  <a:schemeClr val="bg1"/>
                </a:solidFill>
                <a:prstDash val="solid"/>
                <a:round/>
                <a:headEnd/>
                <a:tailEnd/>
              </a:ln>
            </p:spPr>
            <p:txBody>
              <a:bodyPr/>
              <a:lstStyle/>
              <a:p>
                <a:endParaRPr lang="it-IT"/>
              </a:p>
            </p:txBody>
          </p:sp>
        </p:grpSp>
        <p:grpSp>
          <p:nvGrpSpPr>
            <p:cNvPr id="4963" name="Group 1984"/>
            <p:cNvGrpSpPr>
              <a:grpSpLocks/>
            </p:cNvGrpSpPr>
            <p:nvPr/>
          </p:nvGrpSpPr>
          <p:grpSpPr bwMode="auto">
            <a:xfrm>
              <a:off x="3462645" y="5644430"/>
              <a:ext cx="132514" cy="619862"/>
              <a:chOff x="2239" y="2695"/>
              <a:chExt cx="79" cy="413"/>
            </a:xfrm>
            <a:solidFill>
              <a:schemeClr val="bg1">
                <a:lumMod val="75000"/>
              </a:schemeClr>
            </a:solidFill>
          </p:grpSpPr>
          <p:sp>
            <p:nvSpPr>
              <p:cNvPr id="6467" name="Freeform 1982"/>
              <p:cNvSpPr>
                <a:spLocks/>
              </p:cNvSpPr>
              <p:nvPr/>
            </p:nvSpPr>
            <p:spPr bwMode="auto">
              <a:xfrm>
                <a:off x="2239" y="2695"/>
                <a:ext cx="79" cy="413"/>
              </a:xfrm>
              <a:custGeom>
                <a:avLst/>
                <a:gdLst/>
                <a:ahLst/>
                <a:cxnLst>
                  <a:cxn ang="0">
                    <a:pos x="62" y="0"/>
                  </a:cxn>
                  <a:cxn ang="0">
                    <a:pos x="68" y="23"/>
                  </a:cxn>
                  <a:cxn ang="0">
                    <a:pos x="79" y="52"/>
                  </a:cxn>
                  <a:cxn ang="0">
                    <a:pos x="68" y="66"/>
                  </a:cxn>
                  <a:cxn ang="0">
                    <a:pos x="62" y="103"/>
                  </a:cxn>
                  <a:cxn ang="0">
                    <a:pos x="52" y="159"/>
                  </a:cxn>
                  <a:cxn ang="0">
                    <a:pos x="48" y="188"/>
                  </a:cxn>
                  <a:cxn ang="0">
                    <a:pos x="42" y="216"/>
                  </a:cxn>
                  <a:cxn ang="0">
                    <a:pos x="36" y="254"/>
                  </a:cxn>
                  <a:cxn ang="0">
                    <a:pos x="36" y="286"/>
                  </a:cxn>
                  <a:cxn ang="0">
                    <a:pos x="42" y="291"/>
                  </a:cxn>
                  <a:cxn ang="0">
                    <a:pos x="31" y="329"/>
                  </a:cxn>
                  <a:cxn ang="0">
                    <a:pos x="21" y="357"/>
                  </a:cxn>
                  <a:cxn ang="0">
                    <a:pos x="21" y="371"/>
                  </a:cxn>
                  <a:cxn ang="0">
                    <a:pos x="31" y="385"/>
                  </a:cxn>
                  <a:cxn ang="0">
                    <a:pos x="52" y="390"/>
                  </a:cxn>
                  <a:cxn ang="0">
                    <a:pos x="68" y="399"/>
                  </a:cxn>
                  <a:cxn ang="0">
                    <a:pos x="48" y="404"/>
                  </a:cxn>
                  <a:cxn ang="0">
                    <a:pos x="42" y="413"/>
                  </a:cxn>
                  <a:cxn ang="0">
                    <a:pos x="42" y="409"/>
                  </a:cxn>
                  <a:cxn ang="0">
                    <a:pos x="31" y="409"/>
                  </a:cxn>
                  <a:cxn ang="0">
                    <a:pos x="21" y="399"/>
                  </a:cxn>
                  <a:cxn ang="0">
                    <a:pos x="10" y="390"/>
                  </a:cxn>
                  <a:cxn ang="0">
                    <a:pos x="5" y="390"/>
                  </a:cxn>
                  <a:cxn ang="0">
                    <a:pos x="10" y="380"/>
                  </a:cxn>
                  <a:cxn ang="0">
                    <a:pos x="10" y="380"/>
                  </a:cxn>
                  <a:cxn ang="0">
                    <a:pos x="10" y="380"/>
                  </a:cxn>
                  <a:cxn ang="0">
                    <a:pos x="10" y="361"/>
                  </a:cxn>
                  <a:cxn ang="0">
                    <a:pos x="0" y="357"/>
                  </a:cxn>
                  <a:cxn ang="0">
                    <a:pos x="5" y="333"/>
                  </a:cxn>
                  <a:cxn ang="0">
                    <a:pos x="10" y="338"/>
                  </a:cxn>
                  <a:cxn ang="0">
                    <a:pos x="5" y="315"/>
                  </a:cxn>
                  <a:cxn ang="0">
                    <a:pos x="5" y="305"/>
                  </a:cxn>
                  <a:cxn ang="0">
                    <a:pos x="10" y="286"/>
                  </a:cxn>
                  <a:cxn ang="0">
                    <a:pos x="16" y="291"/>
                  </a:cxn>
                  <a:cxn ang="0">
                    <a:pos x="31" y="254"/>
                  </a:cxn>
                  <a:cxn ang="0">
                    <a:pos x="16" y="249"/>
                  </a:cxn>
                  <a:cxn ang="0">
                    <a:pos x="21" y="221"/>
                  </a:cxn>
                  <a:cxn ang="0">
                    <a:pos x="21" y="202"/>
                  </a:cxn>
                  <a:cxn ang="0">
                    <a:pos x="36" y="131"/>
                  </a:cxn>
                  <a:cxn ang="0">
                    <a:pos x="42" y="108"/>
                  </a:cxn>
                  <a:cxn ang="0">
                    <a:pos x="48" y="52"/>
                  </a:cxn>
                  <a:cxn ang="0">
                    <a:pos x="48" y="5"/>
                  </a:cxn>
                </a:cxnLst>
                <a:rect l="0" t="0" r="r" b="b"/>
                <a:pathLst>
                  <a:path w="79" h="413">
                    <a:moveTo>
                      <a:pt x="48" y="5"/>
                    </a:moveTo>
                    <a:lnTo>
                      <a:pt x="62" y="0"/>
                    </a:lnTo>
                    <a:lnTo>
                      <a:pt x="68" y="14"/>
                    </a:lnTo>
                    <a:lnTo>
                      <a:pt x="68" y="23"/>
                    </a:lnTo>
                    <a:lnTo>
                      <a:pt x="74" y="52"/>
                    </a:lnTo>
                    <a:lnTo>
                      <a:pt x="79" y="52"/>
                    </a:lnTo>
                    <a:lnTo>
                      <a:pt x="79" y="61"/>
                    </a:lnTo>
                    <a:lnTo>
                      <a:pt x="68" y="66"/>
                    </a:lnTo>
                    <a:lnTo>
                      <a:pt x="74" y="84"/>
                    </a:lnTo>
                    <a:lnTo>
                      <a:pt x="62" y="103"/>
                    </a:lnTo>
                    <a:lnTo>
                      <a:pt x="48" y="136"/>
                    </a:lnTo>
                    <a:lnTo>
                      <a:pt x="52" y="159"/>
                    </a:lnTo>
                    <a:lnTo>
                      <a:pt x="48" y="179"/>
                    </a:lnTo>
                    <a:lnTo>
                      <a:pt x="48" y="188"/>
                    </a:lnTo>
                    <a:lnTo>
                      <a:pt x="42" y="193"/>
                    </a:lnTo>
                    <a:lnTo>
                      <a:pt x="42" y="216"/>
                    </a:lnTo>
                    <a:lnTo>
                      <a:pt x="36" y="230"/>
                    </a:lnTo>
                    <a:lnTo>
                      <a:pt x="36" y="254"/>
                    </a:lnTo>
                    <a:lnTo>
                      <a:pt x="36" y="263"/>
                    </a:lnTo>
                    <a:lnTo>
                      <a:pt x="36" y="286"/>
                    </a:lnTo>
                    <a:lnTo>
                      <a:pt x="42" y="286"/>
                    </a:lnTo>
                    <a:lnTo>
                      <a:pt x="42" y="291"/>
                    </a:lnTo>
                    <a:lnTo>
                      <a:pt x="36" y="315"/>
                    </a:lnTo>
                    <a:lnTo>
                      <a:pt x="31" y="329"/>
                    </a:lnTo>
                    <a:lnTo>
                      <a:pt x="31" y="338"/>
                    </a:lnTo>
                    <a:lnTo>
                      <a:pt x="21" y="357"/>
                    </a:lnTo>
                    <a:lnTo>
                      <a:pt x="21" y="367"/>
                    </a:lnTo>
                    <a:lnTo>
                      <a:pt x="21" y="371"/>
                    </a:lnTo>
                    <a:lnTo>
                      <a:pt x="31" y="367"/>
                    </a:lnTo>
                    <a:lnTo>
                      <a:pt x="31" y="385"/>
                    </a:lnTo>
                    <a:lnTo>
                      <a:pt x="36" y="390"/>
                    </a:lnTo>
                    <a:lnTo>
                      <a:pt x="52" y="390"/>
                    </a:lnTo>
                    <a:lnTo>
                      <a:pt x="68" y="390"/>
                    </a:lnTo>
                    <a:lnTo>
                      <a:pt x="68" y="399"/>
                    </a:lnTo>
                    <a:lnTo>
                      <a:pt x="62" y="399"/>
                    </a:lnTo>
                    <a:lnTo>
                      <a:pt x="48" y="404"/>
                    </a:lnTo>
                    <a:lnTo>
                      <a:pt x="48" y="413"/>
                    </a:lnTo>
                    <a:lnTo>
                      <a:pt x="42" y="413"/>
                    </a:lnTo>
                    <a:lnTo>
                      <a:pt x="36" y="409"/>
                    </a:lnTo>
                    <a:lnTo>
                      <a:pt x="42" y="409"/>
                    </a:lnTo>
                    <a:lnTo>
                      <a:pt x="42" y="404"/>
                    </a:lnTo>
                    <a:lnTo>
                      <a:pt x="31" y="409"/>
                    </a:lnTo>
                    <a:lnTo>
                      <a:pt x="21" y="404"/>
                    </a:lnTo>
                    <a:lnTo>
                      <a:pt x="21" y="399"/>
                    </a:lnTo>
                    <a:lnTo>
                      <a:pt x="16" y="399"/>
                    </a:lnTo>
                    <a:lnTo>
                      <a:pt x="10" y="390"/>
                    </a:lnTo>
                    <a:lnTo>
                      <a:pt x="10" y="399"/>
                    </a:lnTo>
                    <a:lnTo>
                      <a:pt x="5" y="390"/>
                    </a:lnTo>
                    <a:lnTo>
                      <a:pt x="5" y="385"/>
                    </a:lnTo>
                    <a:lnTo>
                      <a:pt x="10" y="380"/>
                    </a:lnTo>
                    <a:lnTo>
                      <a:pt x="10" y="371"/>
                    </a:lnTo>
                    <a:lnTo>
                      <a:pt x="10" y="380"/>
                    </a:lnTo>
                    <a:lnTo>
                      <a:pt x="5" y="385"/>
                    </a:lnTo>
                    <a:lnTo>
                      <a:pt x="10" y="380"/>
                    </a:lnTo>
                    <a:lnTo>
                      <a:pt x="10" y="371"/>
                    </a:lnTo>
                    <a:lnTo>
                      <a:pt x="10" y="361"/>
                    </a:lnTo>
                    <a:lnTo>
                      <a:pt x="5" y="361"/>
                    </a:lnTo>
                    <a:lnTo>
                      <a:pt x="0" y="357"/>
                    </a:lnTo>
                    <a:lnTo>
                      <a:pt x="0" y="352"/>
                    </a:lnTo>
                    <a:lnTo>
                      <a:pt x="5" y="333"/>
                    </a:lnTo>
                    <a:lnTo>
                      <a:pt x="5" y="329"/>
                    </a:lnTo>
                    <a:lnTo>
                      <a:pt x="10" y="338"/>
                    </a:lnTo>
                    <a:lnTo>
                      <a:pt x="16" y="324"/>
                    </a:lnTo>
                    <a:lnTo>
                      <a:pt x="5" y="315"/>
                    </a:lnTo>
                    <a:lnTo>
                      <a:pt x="0" y="315"/>
                    </a:lnTo>
                    <a:lnTo>
                      <a:pt x="5" y="305"/>
                    </a:lnTo>
                    <a:lnTo>
                      <a:pt x="10" y="305"/>
                    </a:lnTo>
                    <a:lnTo>
                      <a:pt x="10" y="286"/>
                    </a:lnTo>
                    <a:lnTo>
                      <a:pt x="16" y="282"/>
                    </a:lnTo>
                    <a:lnTo>
                      <a:pt x="16" y="291"/>
                    </a:lnTo>
                    <a:lnTo>
                      <a:pt x="31" y="258"/>
                    </a:lnTo>
                    <a:lnTo>
                      <a:pt x="31" y="254"/>
                    </a:lnTo>
                    <a:lnTo>
                      <a:pt x="21" y="254"/>
                    </a:lnTo>
                    <a:lnTo>
                      <a:pt x="16" y="249"/>
                    </a:lnTo>
                    <a:lnTo>
                      <a:pt x="16" y="230"/>
                    </a:lnTo>
                    <a:lnTo>
                      <a:pt x="21" y="221"/>
                    </a:lnTo>
                    <a:lnTo>
                      <a:pt x="16" y="207"/>
                    </a:lnTo>
                    <a:lnTo>
                      <a:pt x="21" y="202"/>
                    </a:lnTo>
                    <a:lnTo>
                      <a:pt x="42" y="146"/>
                    </a:lnTo>
                    <a:lnTo>
                      <a:pt x="36" y="131"/>
                    </a:lnTo>
                    <a:lnTo>
                      <a:pt x="42" y="122"/>
                    </a:lnTo>
                    <a:lnTo>
                      <a:pt x="42" y="108"/>
                    </a:lnTo>
                    <a:lnTo>
                      <a:pt x="48" y="84"/>
                    </a:lnTo>
                    <a:lnTo>
                      <a:pt x="48" y="52"/>
                    </a:lnTo>
                    <a:lnTo>
                      <a:pt x="52" y="33"/>
                    </a:lnTo>
                    <a:lnTo>
                      <a:pt x="48" y="5"/>
                    </a:lnTo>
                    <a:close/>
                  </a:path>
                </a:pathLst>
              </a:custGeom>
              <a:grpFill/>
              <a:ln w="9525">
                <a:solidFill>
                  <a:schemeClr val="bg1"/>
                </a:solidFill>
                <a:round/>
                <a:headEnd/>
                <a:tailEnd/>
              </a:ln>
            </p:spPr>
            <p:txBody>
              <a:bodyPr/>
              <a:lstStyle/>
              <a:p>
                <a:endParaRPr lang="it-IT"/>
              </a:p>
            </p:txBody>
          </p:sp>
          <p:sp>
            <p:nvSpPr>
              <p:cNvPr id="6468" name="Freeform 1983"/>
              <p:cNvSpPr>
                <a:spLocks/>
              </p:cNvSpPr>
              <p:nvPr/>
            </p:nvSpPr>
            <p:spPr bwMode="auto">
              <a:xfrm>
                <a:off x="2239" y="2695"/>
                <a:ext cx="79" cy="413"/>
              </a:xfrm>
              <a:custGeom>
                <a:avLst/>
                <a:gdLst/>
                <a:ahLst/>
                <a:cxnLst>
                  <a:cxn ang="0">
                    <a:pos x="62" y="0"/>
                  </a:cxn>
                  <a:cxn ang="0">
                    <a:pos x="68" y="23"/>
                  </a:cxn>
                  <a:cxn ang="0">
                    <a:pos x="79" y="52"/>
                  </a:cxn>
                  <a:cxn ang="0">
                    <a:pos x="68" y="66"/>
                  </a:cxn>
                  <a:cxn ang="0">
                    <a:pos x="62" y="103"/>
                  </a:cxn>
                  <a:cxn ang="0">
                    <a:pos x="52" y="159"/>
                  </a:cxn>
                  <a:cxn ang="0">
                    <a:pos x="48" y="188"/>
                  </a:cxn>
                  <a:cxn ang="0">
                    <a:pos x="42" y="216"/>
                  </a:cxn>
                  <a:cxn ang="0">
                    <a:pos x="36" y="254"/>
                  </a:cxn>
                  <a:cxn ang="0">
                    <a:pos x="36" y="286"/>
                  </a:cxn>
                  <a:cxn ang="0">
                    <a:pos x="42" y="291"/>
                  </a:cxn>
                  <a:cxn ang="0">
                    <a:pos x="31" y="329"/>
                  </a:cxn>
                  <a:cxn ang="0">
                    <a:pos x="21" y="357"/>
                  </a:cxn>
                  <a:cxn ang="0">
                    <a:pos x="21" y="371"/>
                  </a:cxn>
                  <a:cxn ang="0">
                    <a:pos x="31" y="385"/>
                  </a:cxn>
                  <a:cxn ang="0">
                    <a:pos x="52" y="390"/>
                  </a:cxn>
                  <a:cxn ang="0">
                    <a:pos x="68" y="399"/>
                  </a:cxn>
                  <a:cxn ang="0">
                    <a:pos x="48" y="404"/>
                  </a:cxn>
                  <a:cxn ang="0">
                    <a:pos x="42" y="413"/>
                  </a:cxn>
                  <a:cxn ang="0">
                    <a:pos x="42" y="409"/>
                  </a:cxn>
                  <a:cxn ang="0">
                    <a:pos x="31" y="409"/>
                  </a:cxn>
                  <a:cxn ang="0">
                    <a:pos x="21" y="399"/>
                  </a:cxn>
                  <a:cxn ang="0">
                    <a:pos x="10" y="390"/>
                  </a:cxn>
                  <a:cxn ang="0">
                    <a:pos x="5" y="390"/>
                  </a:cxn>
                  <a:cxn ang="0">
                    <a:pos x="10" y="380"/>
                  </a:cxn>
                  <a:cxn ang="0">
                    <a:pos x="10" y="380"/>
                  </a:cxn>
                  <a:cxn ang="0">
                    <a:pos x="10" y="380"/>
                  </a:cxn>
                  <a:cxn ang="0">
                    <a:pos x="10" y="361"/>
                  </a:cxn>
                  <a:cxn ang="0">
                    <a:pos x="0" y="357"/>
                  </a:cxn>
                  <a:cxn ang="0">
                    <a:pos x="5" y="333"/>
                  </a:cxn>
                  <a:cxn ang="0">
                    <a:pos x="10" y="338"/>
                  </a:cxn>
                  <a:cxn ang="0">
                    <a:pos x="5" y="315"/>
                  </a:cxn>
                  <a:cxn ang="0">
                    <a:pos x="5" y="305"/>
                  </a:cxn>
                  <a:cxn ang="0">
                    <a:pos x="10" y="286"/>
                  </a:cxn>
                  <a:cxn ang="0">
                    <a:pos x="16" y="291"/>
                  </a:cxn>
                  <a:cxn ang="0">
                    <a:pos x="31" y="254"/>
                  </a:cxn>
                  <a:cxn ang="0">
                    <a:pos x="16" y="249"/>
                  </a:cxn>
                  <a:cxn ang="0">
                    <a:pos x="21" y="221"/>
                  </a:cxn>
                  <a:cxn ang="0">
                    <a:pos x="21" y="202"/>
                  </a:cxn>
                  <a:cxn ang="0">
                    <a:pos x="36" y="131"/>
                  </a:cxn>
                  <a:cxn ang="0">
                    <a:pos x="42" y="108"/>
                  </a:cxn>
                  <a:cxn ang="0">
                    <a:pos x="48" y="52"/>
                  </a:cxn>
                  <a:cxn ang="0">
                    <a:pos x="48" y="5"/>
                  </a:cxn>
                </a:cxnLst>
                <a:rect l="0" t="0" r="r" b="b"/>
                <a:pathLst>
                  <a:path w="79" h="413">
                    <a:moveTo>
                      <a:pt x="48" y="5"/>
                    </a:moveTo>
                    <a:lnTo>
                      <a:pt x="62" y="0"/>
                    </a:lnTo>
                    <a:lnTo>
                      <a:pt x="68" y="14"/>
                    </a:lnTo>
                    <a:lnTo>
                      <a:pt x="68" y="23"/>
                    </a:lnTo>
                    <a:lnTo>
                      <a:pt x="74" y="52"/>
                    </a:lnTo>
                    <a:lnTo>
                      <a:pt x="79" y="52"/>
                    </a:lnTo>
                    <a:lnTo>
                      <a:pt x="79" y="61"/>
                    </a:lnTo>
                    <a:lnTo>
                      <a:pt x="68" y="66"/>
                    </a:lnTo>
                    <a:lnTo>
                      <a:pt x="74" y="84"/>
                    </a:lnTo>
                    <a:lnTo>
                      <a:pt x="62" y="103"/>
                    </a:lnTo>
                    <a:lnTo>
                      <a:pt x="48" y="136"/>
                    </a:lnTo>
                    <a:lnTo>
                      <a:pt x="52" y="159"/>
                    </a:lnTo>
                    <a:lnTo>
                      <a:pt x="48" y="179"/>
                    </a:lnTo>
                    <a:lnTo>
                      <a:pt x="48" y="188"/>
                    </a:lnTo>
                    <a:lnTo>
                      <a:pt x="42" y="193"/>
                    </a:lnTo>
                    <a:lnTo>
                      <a:pt x="42" y="216"/>
                    </a:lnTo>
                    <a:lnTo>
                      <a:pt x="36" y="230"/>
                    </a:lnTo>
                    <a:lnTo>
                      <a:pt x="36" y="254"/>
                    </a:lnTo>
                    <a:lnTo>
                      <a:pt x="36" y="263"/>
                    </a:lnTo>
                    <a:lnTo>
                      <a:pt x="36" y="286"/>
                    </a:lnTo>
                    <a:lnTo>
                      <a:pt x="42" y="286"/>
                    </a:lnTo>
                    <a:lnTo>
                      <a:pt x="42" y="291"/>
                    </a:lnTo>
                    <a:lnTo>
                      <a:pt x="36" y="315"/>
                    </a:lnTo>
                    <a:lnTo>
                      <a:pt x="31" y="329"/>
                    </a:lnTo>
                    <a:lnTo>
                      <a:pt x="31" y="338"/>
                    </a:lnTo>
                    <a:lnTo>
                      <a:pt x="21" y="357"/>
                    </a:lnTo>
                    <a:lnTo>
                      <a:pt x="21" y="367"/>
                    </a:lnTo>
                    <a:lnTo>
                      <a:pt x="21" y="371"/>
                    </a:lnTo>
                    <a:lnTo>
                      <a:pt x="31" y="367"/>
                    </a:lnTo>
                    <a:lnTo>
                      <a:pt x="31" y="385"/>
                    </a:lnTo>
                    <a:lnTo>
                      <a:pt x="36" y="390"/>
                    </a:lnTo>
                    <a:lnTo>
                      <a:pt x="52" y="390"/>
                    </a:lnTo>
                    <a:lnTo>
                      <a:pt x="68" y="390"/>
                    </a:lnTo>
                    <a:lnTo>
                      <a:pt x="68" y="399"/>
                    </a:lnTo>
                    <a:lnTo>
                      <a:pt x="62" y="399"/>
                    </a:lnTo>
                    <a:lnTo>
                      <a:pt x="48" y="404"/>
                    </a:lnTo>
                    <a:lnTo>
                      <a:pt x="48" y="413"/>
                    </a:lnTo>
                    <a:lnTo>
                      <a:pt x="42" y="413"/>
                    </a:lnTo>
                    <a:lnTo>
                      <a:pt x="36" y="409"/>
                    </a:lnTo>
                    <a:lnTo>
                      <a:pt x="42" y="409"/>
                    </a:lnTo>
                    <a:lnTo>
                      <a:pt x="42" y="404"/>
                    </a:lnTo>
                    <a:lnTo>
                      <a:pt x="31" y="409"/>
                    </a:lnTo>
                    <a:lnTo>
                      <a:pt x="21" y="404"/>
                    </a:lnTo>
                    <a:lnTo>
                      <a:pt x="21" y="399"/>
                    </a:lnTo>
                    <a:lnTo>
                      <a:pt x="16" y="399"/>
                    </a:lnTo>
                    <a:lnTo>
                      <a:pt x="10" y="390"/>
                    </a:lnTo>
                    <a:lnTo>
                      <a:pt x="10" y="399"/>
                    </a:lnTo>
                    <a:lnTo>
                      <a:pt x="5" y="390"/>
                    </a:lnTo>
                    <a:lnTo>
                      <a:pt x="5" y="385"/>
                    </a:lnTo>
                    <a:lnTo>
                      <a:pt x="10" y="380"/>
                    </a:lnTo>
                    <a:lnTo>
                      <a:pt x="10" y="371"/>
                    </a:lnTo>
                    <a:lnTo>
                      <a:pt x="10" y="380"/>
                    </a:lnTo>
                    <a:lnTo>
                      <a:pt x="5" y="385"/>
                    </a:lnTo>
                    <a:lnTo>
                      <a:pt x="10" y="380"/>
                    </a:lnTo>
                    <a:lnTo>
                      <a:pt x="10" y="371"/>
                    </a:lnTo>
                    <a:lnTo>
                      <a:pt x="10" y="361"/>
                    </a:lnTo>
                    <a:lnTo>
                      <a:pt x="5" y="361"/>
                    </a:lnTo>
                    <a:lnTo>
                      <a:pt x="0" y="357"/>
                    </a:lnTo>
                    <a:lnTo>
                      <a:pt x="0" y="352"/>
                    </a:lnTo>
                    <a:lnTo>
                      <a:pt x="5" y="333"/>
                    </a:lnTo>
                    <a:lnTo>
                      <a:pt x="5" y="329"/>
                    </a:lnTo>
                    <a:lnTo>
                      <a:pt x="10" y="338"/>
                    </a:lnTo>
                    <a:lnTo>
                      <a:pt x="16" y="324"/>
                    </a:lnTo>
                    <a:lnTo>
                      <a:pt x="5" y="315"/>
                    </a:lnTo>
                    <a:lnTo>
                      <a:pt x="0" y="315"/>
                    </a:lnTo>
                    <a:lnTo>
                      <a:pt x="5" y="305"/>
                    </a:lnTo>
                    <a:lnTo>
                      <a:pt x="10" y="305"/>
                    </a:lnTo>
                    <a:lnTo>
                      <a:pt x="10" y="286"/>
                    </a:lnTo>
                    <a:lnTo>
                      <a:pt x="16" y="282"/>
                    </a:lnTo>
                    <a:lnTo>
                      <a:pt x="16" y="291"/>
                    </a:lnTo>
                    <a:lnTo>
                      <a:pt x="31" y="258"/>
                    </a:lnTo>
                    <a:lnTo>
                      <a:pt x="31" y="254"/>
                    </a:lnTo>
                    <a:lnTo>
                      <a:pt x="21" y="254"/>
                    </a:lnTo>
                    <a:lnTo>
                      <a:pt x="16" y="249"/>
                    </a:lnTo>
                    <a:lnTo>
                      <a:pt x="16" y="230"/>
                    </a:lnTo>
                    <a:lnTo>
                      <a:pt x="21" y="221"/>
                    </a:lnTo>
                    <a:lnTo>
                      <a:pt x="16" y="207"/>
                    </a:lnTo>
                    <a:lnTo>
                      <a:pt x="21" y="202"/>
                    </a:lnTo>
                    <a:lnTo>
                      <a:pt x="42" y="146"/>
                    </a:lnTo>
                    <a:lnTo>
                      <a:pt x="36" y="131"/>
                    </a:lnTo>
                    <a:lnTo>
                      <a:pt x="42" y="122"/>
                    </a:lnTo>
                    <a:lnTo>
                      <a:pt x="42" y="108"/>
                    </a:lnTo>
                    <a:lnTo>
                      <a:pt x="48" y="84"/>
                    </a:lnTo>
                    <a:lnTo>
                      <a:pt x="48" y="52"/>
                    </a:lnTo>
                    <a:lnTo>
                      <a:pt x="52" y="33"/>
                    </a:lnTo>
                    <a:lnTo>
                      <a:pt x="48" y="5"/>
                    </a:lnTo>
                  </a:path>
                </a:pathLst>
              </a:custGeom>
              <a:grpFill/>
              <a:ln w="4763" cap="rnd">
                <a:solidFill>
                  <a:schemeClr val="bg1"/>
                </a:solidFill>
                <a:prstDash val="solid"/>
                <a:round/>
                <a:headEnd/>
                <a:tailEnd/>
              </a:ln>
            </p:spPr>
            <p:txBody>
              <a:bodyPr/>
              <a:lstStyle/>
              <a:p>
                <a:endParaRPr lang="it-IT"/>
              </a:p>
            </p:txBody>
          </p:sp>
        </p:grpSp>
        <p:grpSp>
          <p:nvGrpSpPr>
            <p:cNvPr id="4964" name="Group 1987"/>
            <p:cNvGrpSpPr>
              <a:grpSpLocks/>
            </p:cNvGrpSpPr>
            <p:nvPr/>
          </p:nvGrpSpPr>
          <p:grpSpPr bwMode="auto">
            <a:xfrm>
              <a:off x="3489483" y="6244782"/>
              <a:ext cx="85546" cy="64538"/>
              <a:chOff x="2255" y="3095"/>
              <a:chExt cx="51" cy="43"/>
            </a:xfrm>
            <a:solidFill>
              <a:schemeClr val="bg1">
                <a:lumMod val="75000"/>
              </a:schemeClr>
            </a:solidFill>
          </p:grpSpPr>
          <p:sp>
            <p:nvSpPr>
              <p:cNvPr id="6465" name="Freeform 1985"/>
              <p:cNvSpPr>
                <a:spLocks/>
              </p:cNvSpPr>
              <p:nvPr/>
            </p:nvSpPr>
            <p:spPr bwMode="auto">
              <a:xfrm>
                <a:off x="2255" y="3095"/>
                <a:ext cx="51" cy="43"/>
              </a:xfrm>
              <a:custGeom>
                <a:avLst/>
                <a:gdLst/>
                <a:ahLst/>
                <a:cxnLst>
                  <a:cxn ang="0">
                    <a:pos x="51" y="33"/>
                  </a:cxn>
                  <a:cxn ang="0">
                    <a:pos x="51" y="0"/>
                  </a:cxn>
                  <a:cxn ang="0">
                    <a:pos x="36" y="4"/>
                  </a:cxn>
                  <a:cxn ang="0">
                    <a:pos x="36" y="14"/>
                  </a:cxn>
                  <a:cxn ang="0">
                    <a:pos x="32" y="19"/>
                  </a:cxn>
                  <a:cxn ang="0">
                    <a:pos x="25" y="19"/>
                  </a:cxn>
                  <a:cxn ang="0">
                    <a:pos x="5" y="10"/>
                  </a:cxn>
                  <a:cxn ang="0">
                    <a:pos x="0" y="14"/>
                  </a:cxn>
                  <a:cxn ang="0">
                    <a:pos x="5" y="19"/>
                  </a:cxn>
                  <a:cxn ang="0">
                    <a:pos x="15" y="19"/>
                  </a:cxn>
                  <a:cxn ang="0">
                    <a:pos x="15" y="29"/>
                  </a:cxn>
                  <a:cxn ang="0">
                    <a:pos x="20" y="29"/>
                  </a:cxn>
                  <a:cxn ang="0">
                    <a:pos x="20" y="33"/>
                  </a:cxn>
                  <a:cxn ang="0">
                    <a:pos x="32" y="38"/>
                  </a:cxn>
                  <a:cxn ang="0">
                    <a:pos x="36" y="38"/>
                  </a:cxn>
                  <a:cxn ang="0">
                    <a:pos x="46" y="43"/>
                  </a:cxn>
                  <a:cxn ang="0">
                    <a:pos x="51" y="33"/>
                  </a:cxn>
                </a:cxnLst>
                <a:rect l="0" t="0" r="r" b="b"/>
                <a:pathLst>
                  <a:path w="51" h="43">
                    <a:moveTo>
                      <a:pt x="51" y="33"/>
                    </a:moveTo>
                    <a:lnTo>
                      <a:pt x="51" y="0"/>
                    </a:lnTo>
                    <a:lnTo>
                      <a:pt x="36" y="4"/>
                    </a:lnTo>
                    <a:lnTo>
                      <a:pt x="36" y="14"/>
                    </a:lnTo>
                    <a:lnTo>
                      <a:pt x="32" y="19"/>
                    </a:lnTo>
                    <a:lnTo>
                      <a:pt x="25" y="19"/>
                    </a:lnTo>
                    <a:lnTo>
                      <a:pt x="5" y="10"/>
                    </a:lnTo>
                    <a:lnTo>
                      <a:pt x="0" y="14"/>
                    </a:lnTo>
                    <a:lnTo>
                      <a:pt x="5" y="19"/>
                    </a:lnTo>
                    <a:lnTo>
                      <a:pt x="15" y="19"/>
                    </a:lnTo>
                    <a:lnTo>
                      <a:pt x="15" y="29"/>
                    </a:lnTo>
                    <a:lnTo>
                      <a:pt x="20" y="29"/>
                    </a:lnTo>
                    <a:lnTo>
                      <a:pt x="20" y="33"/>
                    </a:lnTo>
                    <a:lnTo>
                      <a:pt x="32" y="38"/>
                    </a:lnTo>
                    <a:lnTo>
                      <a:pt x="36" y="38"/>
                    </a:lnTo>
                    <a:lnTo>
                      <a:pt x="46" y="43"/>
                    </a:lnTo>
                    <a:lnTo>
                      <a:pt x="51" y="33"/>
                    </a:lnTo>
                    <a:close/>
                  </a:path>
                </a:pathLst>
              </a:custGeom>
              <a:grpFill/>
              <a:ln w="9525">
                <a:solidFill>
                  <a:schemeClr val="bg1"/>
                </a:solidFill>
                <a:round/>
                <a:headEnd/>
                <a:tailEnd/>
              </a:ln>
            </p:spPr>
            <p:txBody>
              <a:bodyPr/>
              <a:lstStyle/>
              <a:p>
                <a:endParaRPr lang="it-IT"/>
              </a:p>
            </p:txBody>
          </p:sp>
          <p:sp>
            <p:nvSpPr>
              <p:cNvPr id="6466" name="Freeform 1986"/>
              <p:cNvSpPr>
                <a:spLocks/>
              </p:cNvSpPr>
              <p:nvPr/>
            </p:nvSpPr>
            <p:spPr bwMode="auto">
              <a:xfrm>
                <a:off x="2255" y="3095"/>
                <a:ext cx="51" cy="43"/>
              </a:xfrm>
              <a:custGeom>
                <a:avLst/>
                <a:gdLst/>
                <a:ahLst/>
                <a:cxnLst>
                  <a:cxn ang="0">
                    <a:pos x="51" y="33"/>
                  </a:cxn>
                  <a:cxn ang="0">
                    <a:pos x="51" y="0"/>
                  </a:cxn>
                  <a:cxn ang="0">
                    <a:pos x="36" y="4"/>
                  </a:cxn>
                  <a:cxn ang="0">
                    <a:pos x="36" y="14"/>
                  </a:cxn>
                  <a:cxn ang="0">
                    <a:pos x="32" y="19"/>
                  </a:cxn>
                  <a:cxn ang="0">
                    <a:pos x="25" y="19"/>
                  </a:cxn>
                  <a:cxn ang="0">
                    <a:pos x="5" y="10"/>
                  </a:cxn>
                  <a:cxn ang="0">
                    <a:pos x="0" y="14"/>
                  </a:cxn>
                  <a:cxn ang="0">
                    <a:pos x="5" y="19"/>
                  </a:cxn>
                  <a:cxn ang="0">
                    <a:pos x="15" y="19"/>
                  </a:cxn>
                  <a:cxn ang="0">
                    <a:pos x="15" y="29"/>
                  </a:cxn>
                  <a:cxn ang="0">
                    <a:pos x="20" y="29"/>
                  </a:cxn>
                  <a:cxn ang="0">
                    <a:pos x="20" y="33"/>
                  </a:cxn>
                  <a:cxn ang="0">
                    <a:pos x="32" y="38"/>
                  </a:cxn>
                  <a:cxn ang="0">
                    <a:pos x="36" y="38"/>
                  </a:cxn>
                  <a:cxn ang="0">
                    <a:pos x="46" y="43"/>
                  </a:cxn>
                  <a:cxn ang="0">
                    <a:pos x="51" y="33"/>
                  </a:cxn>
                </a:cxnLst>
                <a:rect l="0" t="0" r="r" b="b"/>
                <a:pathLst>
                  <a:path w="51" h="43">
                    <a:moveTo>
                      <a:pt x="51" y="33"/>
                    </a:moveTo>
                    <a:lnTo>
                      <a:pt x="51" y="0"/>
                    </a:lnTo>
                    <a:lnTo>
                      <a:pt x="36" y="4"/>
                    </a:lnTo>
                    <a:lnTo>
                      <a:pt x="36" y="14"/>
                    </a:lnTo>
                    <a:lnTo>
                      <a:pt x="32" y="19"/>
                    </a:lnTo>
                    <a:lnTo>
                      <a:pt x="25" y="19"/>
                    </a:lnTo>
                    <a:lnTo>
                      <a:pt x="5" y="10"/>
                    </a:lnTo>
                    <a:lnTo>
                      <a:pt x="0" y="14"/>
                    </a:lnTo>
                    <a:lnTo>
                      <a:pt x="5" y="19"/>
                    </a:lnTo>
                    <a:lnTo>
                      <a:pt x="15" y="19"/>
                    </a:lnTo>
                    <a:lnTo>
                      <a:pt x="15" y="29"/>
                    </a:lnTo>
                    <a:lnTo>
                      <a:pt x="20" y="29"/>
                    </a:lnTo>
                    <a:lnTo>
                      <a:pt x="20" y="33"/>
                    </a:lnTo>
                    <a:lnTo>
                      <a:pt x="32" y="38"/>
                    </a:lnTo>
                    <a:lnTo>
                      <a:pt x="36" y="38"/>
                    </a:lnTo>
                    <a:lnTo>
                      <a:pt x="46" y="43"/>
                    </a:lnTo>
                    <a:lnTo>
                      <a:pt x="51" y="33"/>
                    </a:lnTo>
                    <a:close/>
                  </a:path>
                </a:pathLst>
              </a:custGeom>
              <a:grpFill/>
              <a:ln w="4763" cap="rnd">
                <a:solidFill>
                  <a:schemeClr val="bg1"/>
                </a:solidFill>
                <a:prstDash val="solid"/>
                <a:round/>
                <a:headEnd/>
                <a:tailEnd/>
              </a:ln>
            </p:spPr>
            <p:txBody>
              <a:bodyPr/>
              <a:lstStyle/>
              <a:p>
                <a:endParaRPr lang="it-IT"/>
              </a:p>
            </p:txBody>
          </p:sp>
        </p:grpSp>
        <p:grpSp>
          <p:nvGrpSpPr>
            <p:cNvPr id="4965" name="Group 1990"/>
            <p:cNvGrpSpPr>
              <a:grpSpLocks/>
            </p:cNvGrpSpPr>
            <p:nvPr/>
          </p:nvGrpSpPr>
          <p:grpSpPr bwMode="auto">
            <a:xfrm>
              <a:off x="3489483" y="6244782"/>
              <a:ext cx="85546" cy="64538"/>
              <a:chOff x="2255" y="3095"/>
              <a:chExt cx="51" cy="43"/>
            </a:xfrm>
            <a:solidFill>
              <a:schemeClr val="bg1">
                <a:lumMod val="75000"/>
              </a:schemeClr>
            </a:solidFill>
          </p:grpSpPr>
          <p:sp>
            <p:nvSpPr>
              <p:cNvPr id="6463" name="Freeform 1988"/>
              <p:cNvSpPr>
                <a:spLocks/>
              </p:cNvSpPr>
              <p:nvPr/>
            </p:nvSpPr>
            <p:spPr bwMode="auto">
              <a:xfrm>
                <a:off x="2255" y="3095"/>
                <a:ext cx="51" cy="43"/>
              </a:xfrm>
              <a:custGeom>
                <a:avLst/>
                <a:gdLst/>
                <a:ahLst/>
                <a:cxnLst>
                  <a:cxn ang="0">
                    <a:pos x="51" y="33"/>
                  </a:cxn>
                  <a:cxn ang="0">
                    <a:pos x="51" y="0"/>
                  </a:cxn>
                  <a:cxn ang="0">
                    <a:pos x="36" y="4"/>
                  </a:cxn>
                  <a:cxn ang="0">
                    <a:pos x="36" y="14"/>
                  </a:cxn>
                  <a:cxn ang="0">
                    <a:pos x="32" y="19"/>
                  </a:cxn>
                  <a:cxn ang="0">
                    <a:pos x="25" y="19"/>
                  </a:cxn>
                  <a:cxn ang="0">
                    <a:pos x="5" y="10"/>
                  </a:cxn>
                  <a:cxn ang="0">
                    <a:pos x="0" y="14"/>
                  </a:cxn>
                  <a:cxn ang="0">
                    <a:pos x="5" y="19"/>
                  </a:cxn>
                  <a:cxn ang="0">
                    <a:pos x="15" y="19"/>
                  </a:cxn>
                  <a:cxn ang="0">
                    <a:pos x="15" y="29"/>
                  </a:cxn>
                  <a:cxn ang="0">
                    <a:pos x="20" y="29"/>
                  </a:cxn>
                  <a:cxn ang="0">
                    <a:pos x="20" y="33"/>
                  </a:cxn>
                  <a:cxn ang="0">
                    <a:pos x="32" y="38"/>
                  </a:cxn>
                  <a:cxn ang="0">
                    <a:pos x="36" y="38"/>
                  </a:cxn>
                  <a:cxn ang="0">
                    <a:pos x="46" y="43"/>
                  </a:cxn>
                  <a:cxn ang="0">
                    <a:pos x="51" y="33"/>
                  </a:cxn>
                </a:cxnLst>
                <a:rect l="0" t="0" r="r" b="b"/>
                <a:pathLst>
                  <a:path w="51" h="43">
                    <a:moveTo>
                      <a:pt x="51" y="33"/>
                    </a:moveTo>
                    <a:lnTo>
                      <a:pt x="51" y="0"/>
                    </a:lnTo>
                    <a:lnTo>
                      <a:pt x="36" y="4"/>
                    </a:lnTo>
                    <a:lnTo>
                      <a:pt x="36" y="14"/>
                    </a:lnTo>
                    <a:lnTo>
                      <a:pt x="32" y="19"/>
                    </a:lnTo>
                    <a:lnTo>
                      <a:pt x="25" y="19"/>
                    </a:lnTo>
                    <a:lnTo>
                      <a:pt x="5" y="10"/>
                    </a:lnTo>
                    <a:lnTo>
                      <a:pt x="0" y="14"/>
                    </a:lnTo>
                    <a:lnTo>
                      <a:pt x="5" y="19"/>
                    </a:lnTo>
                    <a:lnTo>
                      <a:pt x="15" y="19"/>
                    </a:lnTo>
                    <a:lnTo>
                      <a:pt x="15" y="29"/>
                    </a:lnTo>
                    <a:lnTo>
                      <a:pt x="20" y="29"/>
                    </a:lnTo>
                    <a:lnTo>
                      <a:pt x="20" y="33"/>
                    </a:lnTo>
                    <a:lnTo>
                      <a:pt x="32" y="38"/>
                    </a:lnTo>
                    <a:lnTo>
                      <a:pt x="36" y="38"/>
                    </a:lnTo>
                    <a:lnTo>
                      <a:pt x="46" y="43"/>
                    </a:lnTo>
                    <a:lnTo>
                      <a:pt x="51" y="33"/>
                    </a:lnTo>
                    <a:close/>
                  </a:path>
                </a:pathLst>
              </a:custGeom>
              <a:grpFill/>
              <a:ln w="9525">
                <a:solidFill>
                  <a:schemeClr val="bg1"/>
                </a:solidFill>
                <a:round/>
                <a:headEnd/>
                <a:tailEnd/>
              </a:ln>
            </p:spPr>
            <p:txBody>
              <a:bodyPr/>
              <a:lstStyle/>
              <a:p>
                <a:endParaRPr lang="it-IT"/>
              </a:p>
            </p:txBody>
          </p:sp>
          <p:sp>
            <p:nvSpPr>
              <p:cNvPr id="6464" name="Freeform 1989"/>
              <p:cNvSpPr>
                <a:spLocks/>
              </p:cNvSpPr>
              <p:nvPr/>
            </p:nvSpPr>
            <p:spPr bwMode="auto">
              <a:xfrm>
                <a:off x="2255" y="3095"/>
                <a:ext cx="51" cy="43"/>
              </a:xfrm>
              <a:custGeom>
                <a:avLst/>
                <a:gdLst/>
                <a:ahLst/>
                <a:cxnLst>
                  <a:cxn ang="0">
                    <a:pos x="51" y="33"/>
                  </a:cxn>
                  <a:cxn ang="0">
                    <a:pos x="51" y="0"/>
                  </a:cxn>
                  <a:cxn ang="0">
                    <a:pos x="36" y="4"/>
                  </a:cxn>
                  <a:cxn ang="0">
                    <a:pos x="36" y="14"/>
                  </a:cxn>
                  <a:cxn ang="0">
                    <a:pos x="32" y="19"/>
                  </a:cxn>
                  <a:cxn ang="0">
                    <a:pos x="25" y="19"/>
                  </a:cxn>
                  <a:cxn ang="0">
                    <a:pos x="5" y="10"/>
                  </a:cxn>
                  <a:cxn ang="0">
                    <a:pos x="0" y="14"/>
                  </a:cxn>
                  <a:cxn ang="0">
                    <a:pos x="5" y="19"/>
                  </a:cxn>
                  <a:cxn ang="0">
                    <a:pos x="15" y="19"/>
                  </a:cxn>
                  <a:cxn ang="0">
                    <a:pos x="15" y="29"/>
                  </a:cxn>
                  <a:cxn ang="0">
                    <a:pos x="20" y="29"/>
                  </a:cxn>
                  <a:cxn ang="0">
                    <a:pos x="20" y="33"/>
                  </a:cxn>
                  <a:cxn ang="0">
                    <a:pos x="32" y="38"/>
                  </a:cxn>
                  <a:cxn ang="0">
                    <a:pos x="36" y="38"/>
                  </a:cxn>
                  <a:cxn ang="0">
                    <a:pos x="46" y="43"/>
                  </a:cxn>
                  <a:cxn ang="0">
                    <a:pos x="51" y="33"/>
                  </a:cxn>
                </a:cxnLst>
                <a:rect l="0" t="0" r="r" b="b"/>
                <a:pathLst>
                  <a:path w="51" h="43">
                    <a:moveTo>
                      <a:pt x="51" y="33"/>
                    </a:moveTo>
                    <a:lnTo>
                      <a:pt x="51" y="0"/>
                    </a:lnTo>
                    <a:lnTo>
                      <a:pt x="36" y="4"/>
                    </a:lnTo>
                    <a:lnTo>
                      <a:pt x="36" y="14"/>
                    </a:lnTo>
                    <a:lnTo>
                      <a:pt x="32" y="19"/>
                    </a:lnTo>
                    <a:lnTo>
                      <a:pt x="25" y="19"/>
                    </a:lnTo>
                    <a:lnTo>
                      <a:pt x="5" y="10"/>
                    </a:lnTo>
                    <a:lnTo>
                      <a:pt x="0" y="14"/>
                    </a:lnTo>
                    <a:lnTo>
                      <a:pt x="5" y="19"/>
                    </a:lnTo>
                    <a:lnTo>
                      <a:pt x="15" y="19"/>
                    </a:lnTo>
                    <a:lnTo>
                      <a:pt x="15" y="29"/>
                    </a:lnTo>
                    <a:lnTo>
                      <a:pt x="20" y="29"/>
                    </a:lnTo>
                    <a:lnTo>
                      <a:pt x="20" y="33"/>
                    </a:lnTo>
                    <a:lnTo>
                      <a:pt x="32" y="38"/>
                    </a:lnTo>
                    <a:lnTo>
                      <a:pt x="36" y="38"/>
                    </a:lnTo>
                    <a:lnTo>
                      <a:pt x="46" y="43"/>
                    </a:lnTo>
                    <a:lnTo>
                      <a:pt x="51" y="33"/>
                    </a:lnTo>
                  </a:path>
                </a:pathLst>
              </a:custGeom>
              <a:grpFill/>
              <a:ln w="4763" cap="rnd">
                <a:solidFill>
                  <a:schemeClr val="bg1"/>
                </a:solidFill>
                <a:prstDash val="solid"/>
                <a:round/>
                <a:headEnd/>
                <a:tailEnd/>
              </a:ln>
            </p:spPr>
            <p:txBody>
              <a:bodyPr/>
              <a:lstStyle/>
              <a:p>
                <a:endParaRPr lang="it-IT"/>
              </a:p>
            </p:txBody>
          </p:sp>
        </p:grpSp>
        <p:sp>
          <p:nvSpPr>
            <p:cNvPr id="4693" name="Freeform 1997"/>
            <p:cNvSpPr>
              <a:spLocks/>
            </p:cNvSpPr>
            <p:nvPr/>
          </p:nvSpPr>
          <p:spPr bwMode="auto">
            <a:xfrm>
              <a:off x="3497871" y="5701464"/>
              <a:ext cx="340510" cy="529810"/>
            </a:xfrm>
            <a:custGeom>
              <a:avLst/>
              <a:gdLst/>
              <a:ahLst/>
              <a:cxnLst>
                <a:cxn ang="0">
                  <a:pos x="159" y="89"/>
                </a:cxn>
                <a:cxn ang="0">
                  <a:pos x="203" y="52"/>
                </a:cxn>
                <a:cxn ang="0">
                  <a:pos x="186" y="37"/>
                </a:cxn>
                <a:cxn ang="0">
                  <a:pos x="176" y="52"/>
                </a:cxn>
                <a:cxn ang="0">
                  <a:pos x="149" y="52"/>
                </a:cxn>
                <a:cxn ang="0">
                  <a:pos x="154" y="37"/>
                </a:cxn>
                <a:cxn ang="0">
                  <a:pos x="122" y="24"/>
                </a:cxn>
                <a:cxn ang="0">
                  <a:pos x="95" y="0"/>
                </a:cxn>
                <a:cxn ang="0">
                  <a:pos x="74" y="0"/>
                </a:cxn>
                <a:cxn ang="0">
                  <a:pos x="59" y="24"/>
                </a:cxn>
                <a:cxn ang="0">
                  <a:pos x="54" y="47"/>
                </a:cxn>
                <a:cxn ang="0">
                  <a:pos x="27" y="99"/>
                </a:cxn>
                <a:cxn ang="0">
                  <a:pos x="27" y="142"/>
                </a:cxn>
                <a:cxn ang="0">
                  <a:pos x="21" y="156"/>
                </a:cxn>
                <a:cxn ang="0">
                  <a:pos x="16" y="193"/>
                </a:cxn>
                <a:cxn ang="0">
                  <a:pos x="16" y="226"/>
                </a:cxn>
                <a:cxn ang="0">
                  <a:pos x="21" y="250"/>
                </a:cxn>
                <a:cxn ang="0">
                  <a:pos x="16" y="278"/>
                </a:cxn>
                <a:cxn ang="0">
                  <a:pos x="10" y="302"/>
                </a:cxn>
                <a:cxn ang="0">
                  <a:pos x="0" y="330"/>
                </a:cxn>
                <a:cxn ang="0">
                  <a:pos x="10" y="330"/>
                </a:cxn>
                <a:cxn ang="0">
                  <a:pos x="16" y="353"/>
                </a:cxn>
                <a:cxn ang="0">
                  <a:pos x="47" y="353"/>
                </a:cxn>
                <a:cxn ang="0">
                  <a:pos x="47" y="330"/>
                </a:cxn>
                <a:cxn ang="0">
                  <a:pos x="59" y="306"/>
                </a:cxn>
                <a:cxn ang="0">
                  <a:pos x="80" y="287"/>
                </a:cxn>
                <a:cxn ang="0">
                  <a:pos x="59" y="273"/>
                </a:cxn>
                <a:cxn ang="0">
                  <a:pos x="64" y="259"/>
                </a:cxn>
                <a:cxn ang="0">
                  <a:pos x="80" y="250"/>
                </a:cxn>
                <a:cxn ang="0">
                  <a:pos x="85" y="240"/>
                </a:cxn>
                <a:cxn ang="0">
                  <a:pos x="91" y="226"/>
                </a:cxn>
                <a:cxn ang="0">
                  <a:pos x="95" y="221"/>
                </a:cxn>
                <a:cxn ang="0">
                  <a:pos x="85" y="202"/>
                </a:cxn>
                <a:cxn ang="0">
                  <a:pos x="112" y="202"/>
                </a:cxn>
                <a:cxn ang="0">
                  <a:pos x="112" y="179"/>
                </a:cxn>
                <a:cxn ang="0">
                  <a:pos x="127" y="179"/>
                </a:cxn>
                <a:cxn ang="0">
                  <a:pos x="170" y="156"/>
                </a:cxn>
                <a:cxn ang="0">
                  <a:pos x="159" y="146"/>
                </a:cxn>
                <a:cxn ang="0">
                  <a:pos x="149" y="137"/>
                </a:cxn>
              </a:cxnLst>
              <a:rect l="0" t="0" r="r" b="b"/>
              <a:pathLst>
                <a:path w="203" h="353">
                  <a:moveTo>
                    <a:pt x="149" y="127"/>
                  </a:moveTo>
                  <a:lnTo>
                    <a:pt x="159" y="89"/>
                  </a:lnTo>
                  <a:lnTo>
                    <a:pt x="186" y="61"/>
                  </a:lnTo>
                  <a:lnTo>
                    <a:pt x="203" y="52"/>
                  </a:lnTo>
                  <a:lnTo>
                    <a:pt x="191" y="37"/>
                  </a:lnTo>
                  <a:lnTo>
                    <a:pt x="186" y="37"/>
                  </a:lnTo>
                  <a:lnTo>
                    <a:pt x="186" y="47"/>
                  </a:lnTo>
                  <a:lnTo>
                    <a:pt x="176" y="52"/>
                  </a:lnTo>
                  <a:lnTo>
                    <a:pt x="170" y="61"/>
                  </a:lnTo>
                  <a:lnTo>
                    <a:pt x="149" y="52"/>
                  </a:lnTo>
                  <a:lnTo>
                    <a:pt x="154" y="43"/>
                  </a:lnTo>
                  <a:lnTo>
                    <a:pt x="154" y="37"/>
                  </a:lnTo>
                  <a:lnTo>
                    <a:pt x="144" y="24"/>
                  </a:lnTo>
                  <a:lnTo>
                    <a:pt x="122" y="24"/>
                  </a:lnTo>
                  <a:lnTo>
                    <a:pt x="112" y="9"/>
                  </a:lnTo>
                  <a:lnTo>
                    <a:pt x="95" y="0"/>
                  </a:lnTo>
                  <a:lnTo>
                    <a:pt x="91" y="9"/>
                  </a:lnTo>
                  <a:lnTo>
                    <a:pt x="74" y="0"/>
                  </a:lnTo>
                  <a:lnTo>
                    <a:pt x="59" y="15"/>
                  </a:lnTo>
                  <a:lnTo>
                    <a:pt x="59" y="24"/>
                  </a:lnTo>
                  <a:lnTo>
                    <a:pt x="47" y="28"/>
                  </a:lnTo>
                  <a:lnTo>
                    <a:pt x="54" y="47"/>
                  </a:lnTo>
                  <a:lnTo>
                    <a:pt x="42" y="66"/>
                  </a:lnTo>
                  <a:lnTo>
                    <a:pt x="27" y="99"/>
                  </a:lnTo>
                  <a:lnTo>
                    <a:pt x="32" y="122"/>
                  </a:lnTo>
                  <a:lnTo>
                    <a:pt x="27" y="142"/>
                  </a:lnTo>
                  <a:lnTo>
                    <a:pt x="27" y="151"/>
                  </a:lnTo>
                  <a:lnTo>
                    <a:pt x="21" y="156"/>
                  </a:lnTo>
                  <a:lnTo>
                    <a:pt x="21" y="179"/>
                  </a:lnTo>
                  <a:lnTo>
                    <a:pt x="16" y="193"/>
                  </a:lnTo>
                  <a:lnTo>
                    <a:pt x="16" y="217"/>
                  </a:lnTo>
                  <a:lnTo>
                    <a:pt x="16" y="226"/>
                  </a:lnTo>
                  <a:lnTo>
                    <a:pt x="16" y="250"/>
                  </a:lnTo>
                  <a:lnTo>
                    <a:pt x="21" y="250"/>
                  </a:lnTo>
                  <a:lnTo>
                    <a:pt x="21" y="254"/>
                  </a:lnTo>
                  <a:lnTo>
                    <a:pt x="16" y="278"/>
                  </a:lnTo>
                  <a:lnTo>
                    <a:pt x="10" y="292"/>
                  </a:lnTo>
                  <a:lnTo>
                    <a:pt x="10" y="302"/>
                  </a:lnTo>
                  <a:lnTo>
                    <a:pt x="0" y="320"/>
                  </a:lnTo>
                  <a:lnTo>
                    <a:pt x="0" y="330"/>
                  </a:lnTo>
                  <a:lnTo>
                    <a:pt x="0" y="334"/>
                  </a:lnTo>
                  <a:lnTo>
                    <a:pt x="10" y="330"/>
                  </a:lnTo>
                  <a:lnTo>
                    <a:pt x="10" y="349"/>
                  </a:lnTo>
                  <a:lnTo>
                    <a:pt x="16" y="353"/>
                  </a:lnTo>
                  <a:lnTo>
                    <a:pt x="32" y="353"/>
                  </a:lnTo>
                  <a:lnTo>
                    <a:pt x="47" y="353"/>
                  </a:lnTo>
                  <a:lnTo>
                    <a:pt x="42" y="334"/>
                  </a:lnTo>
                  <a:lnTo>
                    <a:pt x="47" y="330"/>
                  </a:lnTo>
                  <a:lnTo>
                    <a:pt x="54" y="325"/>
                  </a:lnTo>
                  <a:lnTo>
                    <a:pt x="59" y="306"/>
                  </a:lnTo>
                  <a:lnTo>
                    <a:pt x="80" y="297"/>
                  </a:lnTo>
                  <a:lnTo>
                    <a:pt x="80" y="287"/>
                  </a:lnTo>
                  <a:lnTo>
                    <a:pt x="74" y="287"/>
                  </a:lnTo>
                  <a:lnTo>
                    <a:pt x="59" y="273"/>
                  </a:lnTo>
                  <a:lnTo>
                    <a:pt x="59" y="268"/>
                  </a:lnTo>
                  <a:lnTo>
                    <a:pt x="64" y="259"/>
                  </a:lnTo>
                  <a:lnTo>
                    <a:pt x="80" y="254"/>
                  </a:lnTo>
                  <a:lnTo>
                    <a:pt x="80" y="250"/>
                  </a:lnTo>
                  <a:lnTo>
                    <a:pt x="85" y="250"/>
                  </a:lnTo>
                  <a:lnTo>
                    <a:pt x="85" y="240"/>
                  </a:lnTo>
                  <a:lnTo>
                    <a:pt x="91" y="230"/>
                  </a:lnTo>
                  <a:lnTo>
                    <a:pt x="91" y="226"/>
                  </a:lnTo>
                  <a:lnTo>
                    <a:pt x="95" y="226"/>
                  </a:lnTo>
                  <a:lnTo>
                    <a:pt x="95" y="221"/>
                  </a:lnTo>
                  <a:lnTo>
                    <a:pt x="85" y="221"/>
                  </a:lnTo>
                  <a:lnTo>
                    <a:pt x="85" y="202"/>
                  </a:lnTo>
                  <a:lnTo>
                    <a:pt x="95" y="212"/>
                  </a:lnTo>
                  <a:lnTo>
                    <a:pt x="112" y="202"/>
                  </a:lnTo>
                  <a:lnTo>
                    <a:pt x="117" y="184"/>
                  </a:lnTo>
                  <a:lnTo>
                    <a:pt x="112" y="179"/>
                  </a:lnTo>
                  <a:lnTo>
                    <a:pt x="117" y="179"/>
                  </a:lnTo>
                  <a:lnTo>
                    <a:pt x="127" y="179"/>
                  </a:lnTo>
                  <a:lnTo>
                    <a:pt x="159" y="174"/>
                  </a:lnTo>
                  <a:lnTo>
                    <a:pt x="170" y="156"/>
                  </a:lnTo>
                  <a:lnTo>
                    <a:pt x="170" y="151"/>
                  </a:lnTo>
                  <a:lnTo>
                    <a:pt x="159" y="146"/>
                  </a:lnTo>
                  <a:lnTo>
                    <a:pt x="159" y="142"/>
                  </a:lnTo>
                  <a:lnTo>
                    <a:pt x="149" y="137"/>
                  </a:lnTo>
                  <a:lnTo>
                    <a:pt x="149" y="127"/>
                  </a:lnTo>
                  <a:close/>
                </a:path>
              </a:pathLst>
            </a:custGeom>
            <a:solidFill>
              <a:schemeClr val="bg1">
                <a:lumMod val="75000"/>
              </a:schemeClr>
            </a:solidFill>
            <a:ln w="9525">
              <a:solidFill>
                <a:schemeClr val="bg1"/>
              </a:solidFill>
              <a:round/>
              <a:headEnd/>
              <a:tailEnd/>
            </a:ln>
          </p:spPr>
          <p:txBody>
            <a:bodyPr/>
            <a:lstStyle/>
            <a:p>
              <a:endParaRPr lang="it-IT"/>
            </a:p>
          </p:txBody>
        </p:sp>
        <p:grpSp>
          <p:nvGrpSpPr>
            <p:cNvPr id="4966" name="Group 2005"/>
            <p:cNvGrpSpPr>
              <a:grpSpLocks/>
            </p:cNvGrpSpPr>
            <p:nvPr/>
          </p:nvGrpSpPr>
          <p:grpSpPr bwMode="auto">
            <a:xfrm>
              <a:off x="3702512" y="6216264"/>
              <a:ext cx="51999" cy="28516"/>
              <a:chOff x="2382" y="3076"/>
              <a:chExt cx="31" cy="19"/>
            </a:xfrm>
            <a:solidFill>
              <a:schemeClr val="bg1">
                <a:lumMod val="75000"/>
              </a:schemeClr>
            </a:solidFill>
          </p:grpSpPr>
          <p:sp>
            <p:nvSpPr>
              <p:cNvPr id="6461" name="Freeform 2003"/>
              <p:cNvSpPr>
                <a:spLocks/>
              </p:cNvSpPr>
              <p:nvPr/>
            </p:nvSpPr>
            <p:spPr bwMode="auto">
              <a:xfrm>
                <a:off x="2382" y="3076"/>
                <a:ext cx="31" cy="19"/>
              </a:xfrm>
              <a:custGeom>
                <a:avLst/>
                <a:gdLst/>
                <a:ahLst/>
                <a:cxnLst>
                  <a:cxn ang="0">
                    <a:pos x="0" y="5"/>
                  </a:cxn>
                  <a:cxn ang="0">
                    <a:pos x="16" y="10"/>
                  </a:cxn>
                  <a:cxn ang="0">
                    <a:pos x="21" y="19"/>
                  </a:cxn>
                  <a:cxn ang="0">
                    <a:pos x="31" y="5"/>
                  </a:cxn>
                  <a:cxn ang="0">
                    <a:pos x="31" y="0"/>
                  </a:cxn>
                  <a:cxn ang="0">
                    <a:pos x="16" y="0"/>
                  </a:cxn>
                  <a:cxn ang="0">
                    <a:pos x="5" y="0"/>
                  </a:cxn>
                  <a:cxn ang="0">
                    <a:pos x="0" y="5"/>
                  </a:cxn>
                </a:cxnLst>
                <a:rect l="0" t="0" r="r" b="b"/>
                <a:pathLst>
                  <a:path w="31" h="19">
                    <a:moveTo>
                      <a:pt x="0" y="5"/>
                    </a:moveTo>
                    <a:lnTo>
                      <a:pt x="16" y="10"/>
                    </a:lnTo>
                    <a:lnTo>
                      <a:pt x="21" y="19"/>
                    </a:lnTo>
                    <a:lnTo>
                      <a:pt x="31" y="5"/>
                    </a:lnTo>
                    <a:lnTo>
                      <a:pt x="31" y="0"/>
                    </a:lnTo>
                    <a:lnTo>
                      <a:pt x="16" y="0"/>
                    </a:lnTo>
                    <a:lnTo>
                      <a:pt x="5" y="0"/>
                    </a:lnTo>
                    <a:lnTo>
                      <a:pt x="0" y="5"/>
                    </a:lnTo>
                    <a:close/>
                  </a:path>
                </a:pathLst>
              </a:custGeom>
              <a:grpFill/>
              <a:ln w="9525">
                <a:solidFill>
                  <a:schemeClr val="bg1"/>
                </a:solidFill>
                <a:round/>
                <a:headEnd/>
                <a:tailEnd/>
              </a:ln>
            </p:spPr>
            <p:txBody>
              <a:bodyPr/>
              <a:lstStyle/>
              <a:p>
                <a:endParaRPr lang="it-IT"/>
              </a:p>
            </p:txBody>
          </p:sp>
          <p:sp>
            <p:nvSpPr>
              <p:cNvPr id="6462" name="Freeform 2004"/>
              <p:cNvSpPr>
                <a:spLocks/>
              </p:cNvSpPr>
              <p:nvPr/>
            </p:nvSpPr>
            <p:spPr bwMode="auto">
              <a:xfrm>
                <a:off x="2382" y="3076"/>
                <a:ext cx="31" cy="19"/>
              </a:xfrm>
              <a:custGeom>
                <a:avLst/>
                <a:gdLst/>
                <a:ahLst/>
                <a:cxnLst>
                  <a:cxn ang="0">
                    <a:pos x="0" y="5"/>
                  </a:cxn>
                  <a:cxn ang="0">
                    <a:pos x="16" y="10"/>
                  </a:cxn>
                  <a:cxn ang="0">
                    <a:pos x="21" y="19"/>
                  </a:cxn>
                  <a:cxn ang="0">
                    <a:pos x="31" y="5"/>
                  </a:cxn>
                  <a:cxn ang="0">
                    <a:pos x="31" y="0"/>
                  </a:cxn>
                  <a:cxn ang="0">
                    <a:pos x="16" y="0"/>
                  </a:cxn>
                  <a:cxn ang="0">
                    <a:pos x="5" y="0"/>
                  </a:cxn>
                  <a:cxn ang="0">
                    <a:pos x="0" y="5"/>
                  </a:cxn>
                </a:cxnLst>
                <a:rect l="0" t="0" r="r" b="b"/>
                <a:pathLst>
                  <a:path w="31" h="19">
                    <a:moveTo>
                      <a:pt x="0" y="5"/>
                    </a:moveTo>
                    <a:lnTo>
                      <a:pt x="16" y="10"/>
                    </a:lnTo>
                    <a:lnTo>
                      <a:pt x="21" y="19"/>
                    </a:lnTo>
                    <a:lnTo>
                      <a:pt x="31" y="5"/>
                    </a:lnTo>
                    <a:lnTo>
                      <a:pt x="31" y="0"/>
                    </a:lnTo>
                    <a:lnTo>
                      <a:pt x="16" y="0"/>
                    </a:lnTo>
                    <a:lnTo>
                      <a:pt x="5" y="0"/>
                    </a:lnTo>
                    <a:lnTo>
                      <a:pt x="0" y="5"/>
                    </a:lnTo>
                    <a:close/>
                  </a:path>
                </a:pathLst>
              </a:custGeom>
              <a:grpFill/>
              <a:ln w="4763" cap="rnd">
                <a:solidFill>
                  <a:schemeClr val="bg1"/>
                </a:solidFill>
                <a:prstDash val="solid"/>
                <a:round/>
                <a:headEnd/>
                <a:tailEnd/>
              </a:ln>
            </p:spPr>
            <p:txBody>
              <a:bodyPr/>
              <a:lstStyle/>
              <a:p>
                <a:endParaRPr lang="it-IT"/>
              </a:p>
            </p:txBody>
          </p:sp>
        </p:grpSp>
        <p:grpSp>
          <p:nvGrpSpPr>
            <p:cNvPr id="4967" name="Group 2008"/>
            <p:cNvGrpSpPr>
              <a:grpSpLocks/>
            </p:cNvGrpSpPr>
            <p:nvPr/>
          </p:nvGrpSpPr>
          <p:grpSpPr bwMode="auto">
            <a:xfrm>
              <a:off x="3702512" y="6216264"/>
              <a:ext cx="51999" cy="28516"/>
              <a:chOff x="2382" y="3076"/>
              <a:chExt cx="31" cy="19"/>
            </a:xfrm>
            <a:solidFill>
              <a:schemeClr val="bg1">
                <a:lumMod val="75000"/>
              </a:schemeClr>
            </a:solidFill>
          </p:grpSpPr>
          <p:sp>
            <p:nvSpPr>
              <p:cNvPr id="6459" name="Freeform 2006"/>
              <p:cNvSpPr>
                <a:spLocks/>
              </p:cNvSpPr>
              <p:nvPr/>
            </p:nvSpPr>
            <p:spPr bwMode="auto">
              <a:xfrm>
                <a:off x="2382" y="3076"/>
                <a:ext cx="31" cy="19"/>
              </a:xfrm>
              <a:custGeom>
                <a:avLst/>
                <a:gdLst/>
                <a:ahLst/>
                <a:cxnLst>
                  <a:cxn ang="0">
                    <a:pos x="0" y="5"/>
                  </a:cxn>
                  <a:cxn ang="0">
                    <a:pos x="16" y="10"/>
                  </a:cxn>
                  <a:cxn ang="0">
                    <a:pos x="21" y="19"/>
                  </a:cxn>
                  <a:cxn ang="0">
                    <a:pos x="31" y="5"/>
                  </a:cxn>
                  <a:cxn ang="0">
                    <a:pos x="31" y="0"/>
                  </a:cxn>
                  <a:cxn ang="0">
                    <a:pos x="16" y="0"/>
                  </a:cxn>
                  <a:cxn ang="0">
                    <a:pos x="5" y="0"/>
                  </a:cxn>
                  <a:cxn ang="0">
                    <a:pos x="0" y="5"/>
                  </a:cxn>
                </a:cxnLst>
                <a:rect l="0" t="0" r="r" b="b"/>
                <a:pathLst>
                  <a:path w="31" h="19">
                    <a:moveTo>
                      <a:pt x="0" y="5"/>
                    </a:moveTo>
                    <a:lnTo>
                      <a:pt x="16" y="10"/>
                    </a:lnTo>
                    <a:lnTo>
                      <a:pt x="21" y="19"/>
                    </a:lnTo>
                    <a:lnTo>
                      <a:pt x="31" y="5"/>
                    </a:lnTo>
                    <a:lnTo>
                      <a:pt x="31" y="0"/>
                    </a:lnTo>
                    <a:lnTo>
                      <a:pt x="16" y="0"/>
                    </a:lnTo>
                    <a:lnTo>
                      <a:pt x="5" y="0"/>
                    </a:lnTo>
                    <a:lnTo>
                      <a:pt x="0" y="5"/>
                    </a:lnTo>
                    <a:close/>
                  </a:path>
                </a:pathLst>
              </a:custGeom>
              <a:grpFill/>
              <a:ln w="9525">
                <a:solidFill>
                  <a:schemeClr val="bg1"/>
                </a:solidFill>
                <a:round/>
                <a:headEnd/>
                <a:tailEnd/>
              </a:ln>
            </p:spPr>
            <p:txBody>
              <a:bodyPr/>
              <a:lstStyle/>
              <a:p>
                <a:endParaRPr lang="it-IT"/>
              </a:p>
            </p:txBody>
          </p:sp>
          <p:sp>
            <p:nvSpPr>
              <p:cNvPr id="6460" name="Freeform 2007"/>
              <p:cNvSpPr>
                <a:spLocks/>
              </p:cNvSpPr>
              <p:nvPr/>
            </p:nvSpPr>
            <p:spPr bwMode="auto">
              <a:xfrm>
                <a:off x="2382" y="3076"/>
                <a:ext cx="31" cy="19"/>
              </a:xfrm>
              <a:custGeom>
                <a:avLst/>
                <a:gdLst/>
                <a:ahLst/>
                <a:cxnLst>
                  <a:cxn ang="0">
                    <a:pos x="0" y="5"/>
                  </a:cxn>
                  <a:cxn ang="0">
                    <a:pos x="16" y="10"/>
                  </a:cxn>
                  <a:cxn ang="0">
                    <a:pos x="21" y="19"/>
                  </a:cxn>
                  <a:cxn ang="0">
                    <a:pos x="31" y="5"/>
                  </a:cxn>
                  <a:cxn ang="0">
                    <a:pos x="31" y="0"/>
                  </a:cxn>
                  <a:cxn ang="0">
                    <a:pos x="16" y="0"/>
                  </a:cxn>
                  <a:cxn ang="0">
                    <a:pos x="5" y="0"/>
                  </a:cxn>
                  <a:cxn ang="0">
                    <a:pos x="0" y="5"/>
                  </a:cxn>
                </a:cxnLst>
                <a:rect l="0" t="0" r="r" b="b"/>
                <a:pathLst>
                  <a:path w="31" h="19">
                    <a:moveTo>
                      <a:pt x="0" y="5"/>
                    </a:moveTo>
                    <a:lnTo>
                      <a:pt x="16" y="10"/>
                    </a:lnTo>
                    <a:lnTo>
                      <a:pt x="21" y="19"/>
                    </a:lnTo>
                    <a:lnTo>
                      <a:pt x="31" y="5"/>
                    </a:lnTo>
                    <a:lnTo>
                      <a:pt x="31" y="0"/>
                    </a:lnTo>
                    <a:lnTo>
                      <a:pt x="16" y="0"/>
                    </a:lnTo>
                    <a:lnTo>
                      <a:pt x="5" y="0"/>
                    </a:lnTo>
                    <a:lnTo>
                      <a:pt x="0" y="5"/>
                    </a:lnTo>
                  </a:path>
                </a:pathLst>
              </a:custGeom>
              <a:grpFill/>
              <a:ln w="4763" cap="rnd">
                <a:solidFill>
                  <a:schemeClr val="bg1"/>
                </a:solidFill>
                <a:prstDash val="solid"/>
                <a:round/>
                <a:headEnd/>
                <a:tailEnd/>
              </a:ln>
            </p:spPr>
            <p:txBody>
              <a:bodyPr/>
              <a:lstStyle/>
              <a:p>
                <a:endParaRPr lang="it-IT"/>
              </a:p>
            </p:txBody>
          </p:sp>
        </p:grpSp>
        <p:grpSp>
          <p:nvGrpSpPr>
            <p:cNvPr id="4968" name="Group 2011"/>
            <p:cNvGrpSpPr>
              <a:grpSpLocks/>
            </p:cNvGrpSpPr>
            <p:nvPr/>
          </p:nvGrpSpPr>
          <p:grpSpPr bwMode="auto">
            <a:xfrm>
              <a:off x="3497871" y="4784428"/>
              <a:ext cx="35226" cy="6004"/>
              <a:chOff x="2260" y="2122"/>
              <a:chExt cx="21" cy="4"/>
            </a:xfrm>
            <a:solidFill>
              <a:schemeClr val="bg1">
                <a:lumMod val="75000"/>
              </a:schemeClr>
            </a:solidFill>
          </p:grpSpPr>
          <p:sp>
            <p:nvSpPr>
              <p:cNvPr id="6457" name="Freeform 2009"/>
              <p:cNvSpPr>
                <a:spLocks/>
              </p:cNvSpPr>
              <p:nvPr/>
            </p:nvSpPr>
            <p:spPr bwMode="auto">
              <a:xfrm>
                <a:off x="2260" y="2122"/>
                <a:ext cx="21" cy="4"/>
              </a:xfrm>
              <a:custGeom>
                <a:avLst/>
                <a:gdLst/>
                <a:ahLst/>
                <a:cxnLst>
                  <a:cxn ang="0">
                    <a:pos x="0" y="4"/>
                  </a:cxn>
                  <a:cxn ang="0">
                    <a:pos x="11" y="4"/>
                  </a:cxn>
                  <a:cxn ang="0">
                    <a:pos x="21" y="0"/>
                  </a:cxn>
                  <a:cxn ang="0">
                    <a:pos x="16" y="0"/>
                  </a:cxn>
                  <a:cxn ang="0">
                    <a:pos x="0" y="4"/>
                  </a:cxn>
                </a:cxnLst>
                <a:rect l="0" t="0" r="r" b="b"/>
                <a:pathLst>
                  <a:path w="21" h="4">
                    <a:moveTo>
                      <a:pt x="0" y="4"/>
                    </a:moveTo>
                    <a:lnTo>
                      <a:pt x="11" y="4"/>
                    </a:lnTo>
                    <a:lnTo>
                      <a:pt x="21" y="0"/>
                    </a:lnTo>
                    <a:lnTo>
                      <a:pt x="16" y="0"/>
                    </a:lnTo>
                    <a:lnTo>
                      <a:pt x="0" y="4"/>
                    </a:lnTo>
                    <a:close/>
                  </a:path>
                </a:pathLst>
              </a:custGeom>
              <a:grpFill/>
              <a:ln w="9525">
                <a:solidFill>
                  <a:schemeClr val="bg1"/>
                </a:solidFill>
                <a:round/>
                <a:headEnd/>
                <a:tailEnd/>
              </a:ln>
            </p:spPr>
            <p:txBody>
              <a:bodyPr/>
              <a:lstStyle/>
              <a:p>
                <a:endParaRPr lang="it-IT"/>
              </a:p>
            </p:txBody>
          </p:sp>
          <p:sp>
            <p:nvSpPr>
              <p:cNvPr id="6458" name="Freeform 2010"/>
              <p:cNvSpPr>
                <a:spLocks/>
              </p:cNvSpPr>
              <p:nvPr/>
            </p:nvSpPr>
            <p:spPr bwMode="auto">
              <a:xfrm>
                <a:off x="2260" y="2122"/>
                <a:ext cx="21" cy="4"/>
              </a:xfrm>
              <a:custGeom>
                <a:avLst/>
                <a:gdLst/>
                <a:ahLst/>
                <a:cxnLst>
                  <a:cxn ang="0">
                    <a:pos x="0" y="4"/>
                  </a:cxn>
                  <a:cxn ang="0">
                    <a:pos x="11" y="4"/>
                  </a:cxn>
                  <a:cxn ang="0">
                    <a:pos x="21" y="0"/>
                  </a:cxn>
                  <a:cxn ang="0">
                    <a:pos x="16" y="0"/>
                  </a:cxn>
                  <a:cxn ang="0">
                    <a:pos x="0" y="4"/>
                  </a:cxn>
                </a:cxnLst>
                <a:rect l="0" t="0" r="r" b="b"/>
                <a:pathLst>
                  <a:path w="21" h="4">
                    <a:moveTo>
                      <a:pt x="0" y="4"/>
                    </a:moveTo>
                    <a:lnTo>
                      <a:pt x="11" y="4"/>
                    </a:lnTo>
                    <a:lnTo>
                      <a:pt x="21" y="0"/>
                    </a:lnTo>
                    <a:lnTo>
                      <a:pt x="16" y="0"/>
                    </a:lnTo>
                    <a:lnTo>
                      <a:pt x="0" y="4"/>
                    </a:lnTo>
                    <a:close/>
                  </a:path>
                </a:pathLst>
              </a:custGeom>
              <a:grpFill/>
              <a:ln w="4763" cap="rnd">
                <a:solidFill>
                  <a:schemeClr val="bg1"/>
                </a:solidFill>
                <a:prstDash val="solid"/>
                <a:round/>
                <a:headEnd/>
                <a:tailEnd/>
              </a:ln>
            </p:spPr>
            <p:txBody>
              <a:bodyPr/>
              <a:lstStyle/>
              <a:p>
                <a:endParaRPr lang="it-IT"/>
              </a:p>
            </p:txBody>
          </p:sp>
        </p:grpSp>
        <p:grpSp>
          <p:nvGrpSpPr>
            <p:cNvPr id="4969" name="Group 2014"/>
            <p:cNvGrpSpPr>
              <a:grpSpLocks/>
            </p:cNvGrpSpPr>
            <p:nvPr/>
          </p:nvGrpSpPr>
          <p:grpSpPr bwMode="auto">
            <a:xfrm>
              <a:off x="3497871" y="4784428"/>
              <a:ext cx="35226" cy="6004"/>
              <a:chOff x="2260" y="2122"/>
              <a:chExt cx="21" cy="4"/>
            </a:xfrm>
            <a:solidFill>
              <a:schemeClr val="bg1">
                <a:lumMod val="75000"/>
              </a:schemeClr>
            </a:solidFill>
          </p:grpSpPr>
          <p:sp>
            <p:nvSpPr>
              <p:cNvPr id="6455" name="Freeform 2012"/>
              <p:cNvSpPr>
                <a:spLocks/>
              </p:cNvSpPr>
              <p:nvPr/>
            </p:nvSpPr>
            <p:spPr bwMode="auto">
              <a:xfrm>
                <a:off x="2260" y="2122"/>
                <a:ext cx="21" cy="4"/>
              </a:xfrm>
              <a:custGeom>
                <a:avLst/>
                <a:gdLst/>
                <a:ahLst/>
                <a:cxnLst>
                  <a:cxn ang="0">
                    <a:pos x="0" y="4"/>
                  </a:cxn>
                  <a:cxn ang="0">
                    <a:pos x="11" y="4"/>
                  </a:cxn>
                  <a:cxn ang="0">
                    <a:pos x="21" y="0"/>
                  </a:cxn>
                  <a:cxn ang="0">
                    <a:pos x="16" y="0"/>
                  </a:cxn>
                  <a:cxn ang="0">
                    <a:pos x="0" y="4"/>
                  </a:cxn>
                </a:cxnLst>
                <a:rect l="0" t="0" r="r" b="b"/>
                <a:pathLst>
                  <a:path w="21" h="4">
                    <a:moveTo>
                      <a:pt x="0" y="4"/>
                    </a:moveTo>
                    <a:lnTo>
                      <a:pt x="11" y="4"/>
                    </a:lnTo>
                    <a:lnTo>
                      <a:pt x="21" y="0"/>
                    </a:lnTo>
                    <a:lnTo>
                      <a:pt x="16" y="0"/>
                    </a:lnTo>
                    <a:lnTo>
                      <a:pt x="0" y="4"/>
                    </a:lnTo>
                    <a:close/>
                  </a:path>
                </a:pathLst>
              </a:custGeom>
              <a:grpFill/>
              <a:ln w="9525">
                <a:solidFill>
                  <a:schemeClr val="bg1"/>
                </a:solidFill>
                <a:round/>
                <a:headEnd/>
                <a:tailEnd/>
              </a:ln>
            </p:spPr>
            <p:txBody>
              <a:bodyPr/>
              <a:lstStyle/>
              <a:p>
                <a:endParaRPr lang="it-IT"/>
              </a:p>
            </p:txBody>
          </p:sp>
          <p:sp>
            <p:nvSpPr>
              <p:cNvPr id="6456" name="Freeform 2013"/>
              <p:cNvSpPr>
                <a:spLocks/>
              </p:cNvSpPr>
              <p:nvPr/>
            </p:nvSpPr>
            <p:spPr bwMode="auto">
              <a:xfrm>
                <a:off x="2260" y="2122"/>
                <a:ext cx="21" cy="4"/>
              </a:xfrm>
              <a:custGeom>
                <a:avLst/>
                <a:gdLst/>
                <a:ahLst/>
                <a:cxnLst>
                  <a:cxn ang="0">
                    <a:pos x="0" y="4"/>
                  </a:cxn>
                  <a:cxn ang="0">
                    <a:pos x="11" y="4"/>
                  </a:cxn>
                  <a:cxn ang="0">
                    <a:pos x="21" y="0"/>
                  </a:cxn>
                  <a:cxn ang="0">
                    <a:pos x="16" y="0"/>
                  </a:cxn>
                  <a:cxn ang="0">
                    <a:pos x="0" y="4"/>
                  </a:cxn>
                </a:cxnLst>
                <a:rect l="0" t="0" r="r" b="b"/>
                <a:pathLst>
                  <a:path w="21" h="4">
                    <a:moveTo>
                      <a:pt x="0" y="4"/>
                    </a:moveTo>
                    <a:lnTo>
                      <a:pt x="11" y="4"/>
                    </a:lnTo>
                    <a:lnTo>
                      <a:pt x="21" y="0"/>
                    </a:lnTo>
                    <a:lnTo>
                      <a:pt x="16" y="0"/>
                    </a:lnTo>
                    <a:lnTo>
                      <a:pt x="0" y="4"/>
                    </a:lnTo>
                  </a:path>
                </a:pathLst>
              </a:custGeom>
              <a:grpFill/>
              <a:ln w="4763" cap="rnd">
                <a:solidFill>
                  <a:schemeClr val="bg1"/>
                </a:solidFill>
                <a:prstDash val="solid"/>
                <a:round/>
                <a:headEnd/>
                <a:tailEnd/>
              </a:ln>
            </p:spPr>
            <p:txBody>
              <a:bodyPr/>
              <a:lstStyle/>
              <a:p>
                <a:endParaRPr lang="it-IT"/>
              </a:p>
            </p:txBody>
          </p:sp>
        </p:grpSp>
        <p:grpSp>
          <p:nvGrpSpPr>
            <p:cNvPr id="4970" name="Group 2017"/>
            <p:cNvGrpSpPr>
              <a:grpSpLocks/>
            </p:cNvGrpSpPr>
            <p:nvPr/>
          </p:nvGrpSpPr>
          <p:grpSpPr bwMode="auto">
            <a:xfrm>
              <a:off x="3648836" y="4614829"/>
              <a:ext cx="45289" cy="13508"/>
              <a:chOff x="2350" y="2009"/>
              <a:chExt cx="27" cy="9"/>
            </a:xfrm>
            <a:solidFill>
              <a:schemeClr val="bg1">
                <a:lumMod val="75000"/>
              </a:schemeClr>
            </a:solidFill>
          </p:grpSpPr>
          <p:sp>
            <p:nvSpPr>
              <p:cNvPr id="6453" name="Freeform 2015"/>
              <p:cNvSpPr>
                <a:spLocks/>
              </p:cNvSpPr>
              <p:nvPr/>
            </p:nvSpPr>
            <p:spPr bwMode="auto">
              <a:xfrm>
                <a:off x="2350" y="2009"/>
                <a:ext cx="27" cy="9"/>
              </a:xfrm>
              <a:custGeom>
                <a:avLst/>
                <a:gdLst/>
                <a:ahLst/>
                <a:cxnLst>
                  <a:cxn ang="0">
                    <a:pos x="0" y="0"/>
                  </a:cxn>
                  <a:cxn ang="0">
                    <a:pos x="16" y="9"/>
                  </a:cxn>
                  <a:cxn ang="0">
                    <a:pos x="27" y="9"/>
                  </a:cxn>
                  <a:cxn ang="0">
                    <a:pos x="16" y="5"/>
                  </a:cxn>
                  <a:cxn ang="0">
                    <a:pos x="0" y="0"/>
                  </a:cxn>
                </a:cxnLst>
                <a:rect l="0" t="0" r="r" b="b"/>
                <a:pathLst>
                  <a:path w="27" h="9">
                    <a:moveTo>
                      <a:pt x="0" y="0"/>
                    </a:moveTo>
                    <a:lnTo>
                      <a:pt x="16" y="9"/>
                    </a:lnTo>
                    <a:lnTo>
                      <a:pt x="27" y="9"/>
                    </a:lnTo>
                    <a:lnTo>
                      <a:pt x="16" y="5"/>
                    </a:lnTo>
                    <a:lnTo>
                      <a:pt x="0" y="0"/>
                    </a:lnTo>
                    <a:close/>
                  </a:path>
                </a:pathLst>
              </a:custGeom>
              <a:grpFill/>
              <a:ln w="9525">
                <a:solidFill>
                  <a:schemeClr val="bg1"/>
                </a:solidFill>
                <a:round/>
                <a:headEnd/>
                <a:tailEnd/>
              </a:ln>
            </p:spPr>
            <p:txBody>
              <a:bodyPr/>
              <a:lstStyle/>
              <a:p>
                <a:endParaRPr lang="it-IT"/>
              </a:p>
            </p:txBody>
          </p:sp>
          <p:sp>
            <p:nvSpPr>
              <p:cNvPr id="6454" name="Freeform 2016"/>
              <p:cNvSpPr>
                <a:spLocks/>
              </p:cNvSpPr>
              <p:nvPr/>
            </p:nvSpPr>
            <p:spPr bwMode="auto">
              <a:xfrm>
                <a:off x="2350" y="2009"/>
                <a:ext cx="27" cy="9"/>
              </a:xfrm>
              <a:custGeom>
                <a:avLst/>
                <a:gdLst/>
                <a:ahLst/>
                <a:cxnLst>
                  <a:cxn ang="0">
                    <a:pos x="0" y="0"/>
                  </a:cxn>
                  <a:cxn ang="0">
                    <a:pos x="16" y="9"/>
                  </a:cxn>
                  <a:cxn ang="0">
                    <a:pos x="27" y="9"/>
                  </a:cxn>
                  <a:cxn ang="0">
                    <a:pos x="16" y="5"/>
                  </a:cxn>
                  <a:cxn ang="0">
                    <a:pos x="0" y="0"/>
                  </a:cxn>
                </a:cxnLst>
                <a:rect l="0" t="0" r="r" b="b"/>
                <a:pathLst>
                  <a:path w="27" h="9">
                    <a:moveTo>
                      <a:pt x="0" y="0"/>
                    </a:moveTo>
                    <a:lnTo>
                      <a:pt x="16" y="9"/>
                    </a:lnTo>
                    <a:lnTo>
                      <a:pt x="27" y="9"/>
                    </a:lnTo>
                    <a:lnTo>
                      <a:pt x="16" y="5"/>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4971" name="Group 2020"/>
            <p:cNvGrpSpPr>
              <a:grpSpLocks/>
            </p:cNvGrpSpPr>
            <p:nvPr/>
          </p:nvGrpSpPr>
          <p:grpSpPr bwMode="auto">
            <a:xfrm>
              <a:off x="3648836" y="4614829"/>
              <a:ext cx="45289" cy="13508"/>
              <a:chOff x="2350" y="2009"/>
              <a:chExt cx="27" cy="9"/>
            </a:xfrm>
            <a:solidFill>
              <a:schemeClr val="bg1">
                <a:lumMod val="75000"/>
              </a:schemeClr>
            </a:solidFill>
          </p:grpSpPr>
          <p:sp>
            <p:nvSpPr>
              <p:cNvPr id="6451" name="Freeform 2018"/>
              <p:cNvSpPr>
                <a:spLocks/>
              </p:cNvSpPr>
              <p:nvPr/>
            </p:nvSpPr>
            <p:spPr bwMode="auto">
              <a:xfrm>
                <a:off x="2350" y="2009"/>
                <a:ext cx="27" cy="9"/>
              </a:xfrm>
              <a:custGeom>
                <a:avLst/>
                <a:gdLst/>
                <a:ahLst/>
                <a:cxnLst>
                  <a:cxn ang="0">
                    <a:pos x="0" y="0"/>
                  </a:cxn>
                  <a:cxn ang="0">
                    <a:pos x="16" y="9"/>
                  </a:cxn>
                  <a:cxn ang="0">
                    <a:pos x="27" y="9"/>
                  </a:cxn>
                  <a:cxn ang="0">
                    <a:pos x="16" y="5"/>
                  </a:cxn>
                  <a:cxn ang="0">
                    <a:pos x="0" y="0"/>
                  </a:cxn>
                </a:cxnLst>
                <a:rect l="0" t="0" r="r" b="b"/>
                <a:pathLst>
                  <a:path w="27" h="9">
                    <a:moveTo>
                      <a:pt x="0" y="0"/>
                    </a:moveTo>
                    <a:lnTo>
                      <a:pt x="16" y="9"/>
                    </a:lnTo>
                    <a:lnTo>
                      <a:pt x="27" y="9"/>
                    </a:lnTo>
                    <a:lnTo>
                      <a:pt x="16" y="5"/>
                    </a:lnTo>
                    <a:lnTo>
                      <a:pt x="0" y="0"/>
                    </a:lnTo>
                    <a:close/>
                  </a:path>
                </a:pathLst>
              </a:custGeom>
              <a:grpFill/>
              <a:ln w="9525">
                <a:solidFill>
                  <a:schemeClr val="bg1"/>
                </a:solidFill>
                <a:round/>
                <a:headEnd/>
                <a:tailEnd/>
              </a:ln>
            </p:spPr>
            <p:txBody>
              <a:bodyPr/>
              <a:lstStyle/>
              <a:p>
                <a:endParaRPr lang="it-IT"/>
              </a:p>
            </p:txBody>
          </p:sp>
          <p:sp>
            <p:nvSpPr>
              <p:cNvPr id="6452" name="Freeform 2019"/>
              <p:cNvSpPr>
                <a:spLocks/>
              </p:cNvSpPr>
              <p:nvPr/>
            </p:nvSpPr>
            <p:spPr bwMode="auto">
              <a:xfrm>
                <a:off x="2350" y="2009"/>
                <a:ext cx="27" cy="9"/>
              </a:xfrm>
              <a:custGeom>
                <a:avLst/>
                <a:gdLst/>
                <a:ahLst/>
                <a:cxnLst>
                  <a:cxn ang="0">
                    <a:pos x="0" y="0"/>
                  </a:cxn>
                  <a:cxn ang="0">
                    <a:pos x="16" y="9"/>
                  </a:cxn>
                  <a:cxn ang="0">
                    <a:pos x="27" y="9"/>
                  </a:cxn>
                  <a:cxn ang="0">
                    <a:pos x="16" y="5"/>
                  </a:cxn>
                  <a:cxn ang="0">
                    <a:pos x="0" y="0"/>
                  </a:cxn>
                </a:cxnLst>
                <a:rect l="0" t="0" r="r" b="b"/>
                <a:pathLst>
                  <a:path w="27" h="9">
                    <a:moveTo>
                      <a:pt x="0" y="0"/>
                    </a:moveTo>
                    <a:lnTo>
                      <a:pt x="16" y="9"/>
                    </a:lnTo>
                    <a:lnTo>
                      <a:pt x="27" y="9"/>
                    </a:lnTo>
                    <a:lnTo>
                      <a:pt x="16" y="5"/>
                    </a:lnTo>
                    <a:lnTo>
                      <a:pt x="0" y="0"/>
                    </a:lnTo>
                  </a:path>
                </a:pathLst>
              </a:custGeom>
              <a:grpFill/>
              <a:ln w="4763" cap="rnd">
                <a:solidFill>
                  <a:schemeClr val="bg1"/>
                </a:solidFill>
                <a:prstDash val="solid"/>
                <a:round/>
                <a:headEnd/>
                <a:tailEnd/>
              </a:ln>
            </p:spPr>
            <p:txBody>
              <a:bodyPr/>
              <a:lstStyle/>
              <a:p>
                <a:endParaRPr lang="it-IT"/>
              </a:p>
            </p:txBody>
          </p:sp>
        </p:grpSp>
        <p:grpSp>
          <p:nvGrpSpPr>
            <p:cNvPr id="4972" name="Group 2023"/>
            <p:cNvGrpSpPr>
              <a:grpSpLocks/>
            </p:cNvGrpSpPr>
            <p:nvPr/>
          </p:nvGrpSpPr>
          <p:grpSpPr bwMode="auto">
            <a:xfrm>
              <a:off x="3648836" y="4670361"/>
              <a:ext cx="45289" cy="30018"/>
              <a:chOff x="2350" y="2046"/>
              <a:chExt cx="27" cy="20"/>
            </a:xfrm>
            <a:solidFill>
              <a:schemeClr val="bg1">
                <a:lumMod val="75000"/>
              </a:schemeClr>
            </a:solidFill>
          </p:grpSpPr>
          <p:sp>
            <p:nvSpPr>
              <p:cNvPr id="6449" name="Freeform 2021"/>
              <p:cNvSpPr>
                <a:spLocks/>
              </p:cNvSpPr>
              <p:nvPr/>
            </p:nvSpPr>
            <p:spPr bwMode="auto">
              <a:xfrm>
                <a:off x="2350" y="2046"/>
                <a:ext cx="27" cy="20"/>
              </a:xfrm>
              <a:custGeom>
                <a:avLst/>
                <a:gdLst/>
                <a:ahLst/>
                <a:cxnLst>
                  <a:cxn ang="0">
                    <a:pos x="0" y="5"/>
                  </a:cxn>
                  <a:cxn ang="0">
                    <a:pos x="22" y="20"/>
                  </a:cxn>
                  <a:cxn ang="0">
                    <a:pos x="22" y="9"/>
                  </a:cxn>
                  <a:cxn ang="0">
                    <a:pos x="27" y="5"/>
                  </a:cxn>
                  <a:cxn ang="0">
                    <a:pos x="16" y="5"/>
                  </a:cxn>
                  <a:cxn ang="0">
                    <a:pos x="5" y="0"/>
                  </a:cxn>
                  <a:cxn ang="0">
                    <a:pos x="0" y="5"/>
                  </a:cxn>
                </a:cxnLst>
                <a:rect l="0" t="0" r="r" b="b"/>
                <a:pathLst>
                  <a:path w="27" h="20">
                    <a:moveTo>
                      <a:pt x="0" y="5"/>
                    </a:moveTo>
                    <a:lnTo>
                      <a:pt x="22" y="20"/>
                    </a:lnTo>
                    <a:lnTo>
                      <a:pt x="22" y="9"/>
                    </a:lnTo>
                    <a:lnTo>
                      <a:pt x="27" y="5"/>
                    </a:lnTo>
                    <a:lnTo>
                      <a:pt x="16" y="5"/>
                    </a:lnTo>
                    <a:lnTo>
                      <a:pt x="5" y="0"/>
                    </a:lnTo>
                    <a:lnTo>
                      <a:pt x="0" y="5"/>
                    </a:lnTo>
                    <a:close/>
                  </a:path>
                </a:pathLst>
              </a:custGeom>
              <a:grpFill/>
              <a:ln w="9525">
                <a:solidFill>
                  <a:schemeClr val="bg1"/>
                </a:solidFill>
                <a:round/>
                <a:headEnd/>
                <a:tailEnd/>
              </a:ln>
            </p:spPr>
            <p:txBody>
              <a:bodyPr/>
              <a:lstStyle/>
              <a:p>
                <a:endParaRPr lang="it-IT"/>
              </a:p>
            </p:txBody>
          </p:sp>
          <p:sp>
            <p:nvSpPr>
              <p:cNvPr id="6450" name="Freeform 2022"/>
              <p:cNvSpPr>
                <a:spLocks/>
              </p:cNvSpPr>
              <p:nvPr/>
            </p:nvSpPr>
            <p:spPr bwMode="auto">
              <a:xfrm>
                <a:off x="2350" y="2046"/>
                <a:ext cx="27" cy="20"/>
              </a:xfrm>
              <a:custGeom>
                <a:avLst/>
                <a:gdLst/>
                <a:ahLst/>
                <a:cxnLst>
                  <a:cxn ang="0">
                    <a:pos x="0" y="5"/>
                  </a:cxn>
                  <a:cxn ang="0">
                    <a:pos x="22" y="20"/>
                  </a:cxn>
                  <a:cxn ang="0">
                    <a:pos x="22" y="9"/>
                  </a:cxn>
                  <a:cxn ang="0">
                    <a:pos x="27" y="5"/>
                  </a:cxn>
                  <a:cxn ang="0">
                    <a:pos x="16" y="5"/>
                  </a:cxn>
                  <a:cxn ang="0">
                    <a:pos x="5" y="0"/>
                  </a:cxn>
                  <a:cxn ang="0">
                    <a:pos x="0" y="5"/>
                  </a:cxn>
                </a:cxnLst>
                <a:rect l="0" t="0" r="r" b="b"/>
                <a:pathLst>
                  <a:path w="27" h="20">
                    <a:moveTo>
                      <a:pt x="0" y="5"/>
                    </a:moveTo>
                    <a:lnTo>
                      <a:pt x="22" y="20"/>
                    </a:lnTo>
                    <a:lnTo>
                      <a:pt x="22" y="9"/>
                    </a:lnTo>
                    <a:lnTo>
                      <a:pt x="27" y="5"/>
                    </a:lnTo>
                    <a:lnTo>
                      <a:pt x="16" y="5"/>
                    </a:lnTo>
                    <a:lnTo>
                      <a:pt x="5" y="0"/>
                    </a:lnTo>
                    <a:lnTo>
                      <a:pt x="0" y="5"/>
                    </a:lnTo>
                    <a:close/>
                  </a:path>
                </a:pathLst>
              </a:custGeom>
              <a:grpFill/>
              <a:ln w="4763" cap="rnd">
                <a:solidFill>
                  <a:schemeClr val="bg1"/>
                </a:solidFill>
                <a:prstDash val="solid"/>
                <a:round/>
                <a:headEnd/>
                <a:tailEnd/>
              </a:ln>
            </p:spPr>
            <p:txBody>
              <a:bodyPr/>
              <a:lstStyle/>
              <a:p>
                <a:endParaRPr lang="it-IT"/>
              </a:p>
            </p:txBody>
          </p:sp>
        </p:grpSp>
        <p:grpSp>
          <p:nvGrpSpPr>
            <p:cNvPr id="4974" name="Group 2026"/>
            <p:cNvGrpSpPr>
              <a:grpSpLocks/>
            </p:cNvGrpSpPr>
            <p:nvPr/>
          </p:nvGrpSpPr>
          <p:grpSpPr bwMode="auto">
            <a:xfrm>
              <a:off x="3648836" y="4670361"/>
              <a:ext cx="45289" cy="30018"/>
              <a:chOff x="2350" y="2046"/>
              <a:chExt cx="27" cy="20"/>
            </a:xfrm>
            <a:solidFill>
              <a:schemeClr val="bg1">
                <a:lumMod val="75000"/>
              </a:schemeClr>
            </a:solidFill>
          </p:grpSpPr>
          <p:sp>
            <p:nvSpPr>
              <p:cNvPr id="6447" name="Freeform 2024"/>
              <p:cNvSpPr>
                <a:spLocks/>
              </p:cNvSpPr>
              <p:nvPr/>
            </p:nvSpPr>
            <p:spPr bwMode="auto">
              <a:xfrm>
                <a:off x="2350" y="2046"/>
                <a:ext cx="27" cy="20"/>
              </a:xfrm>
              <a:custGeom>
                <a:avLst/>
                <a:gdLst/>
                <a:ahLst/>
                <a:cxnLst>
                  <a:cxn ang="0">
                    <a:pos x="0" y="5"/>
                  </a:cxn>
                  <a:cxn ang="0">
                    <a:pos x="22" y="20"/>
                  </a:cxn>
                  <a:cxn ang="0">
                    <a:pos x="22" y="9"/>
                  </a:cxn>
                  <a:cxn ang="0">
                    <a:pos x="27" y="5"/>
                  </a:cxn>
                  <a:cxn ang="0">
                    <a:pos x="16" y="5"/>
                  </a:cxn>
                  <a:cxn ang="0">
                    <a:pos x="5" y="0"/>
                  </a:cxn>
                  <a:cxn ang="0">
                    <a:pos x="0" y="5"/>
                  </a:cxn>
                </a:cxnLst>
                <a:rect l="0" t="0" r="r" b="b"/>
                <a:pathLst>
                  <a:path w="27" h="20">
                    <a:moveTo>
                      <a:pt x="0" y="5"/>
                    </a:moveTo>
                    <a:lnTo>
                      <a:pt x="22" y="20"/>
                    </a:lnTo>
                    <a:lnTo>
                      <a:pt x="22" y="9"/>
                    </a:lnTo>
                    <a:lnTo>
                      <a:pt x="27" y="5"/>
                    </a:lnTo>
                    <a:lnTo>
                      <a:pt x="16" y="5"/>
                    </a:lnTo>
                    <a:lnTo>
                      <a:pt x="5" y="0"/>
                    </a:lnTo>
                    <a:lnTo>
                      <a:pt x="0" y="5"/>
                    </a:lnTo>
                    <a:close/>
                  </a:path>
                </a:pathLst>
              </a:custGeom>
              <a:grpFill/>
              <a:ln w="9525">
                <a:solidFill>
                  <a:schemeClr val="bg1"/>
                </a:solidFill>
                <a:round/>
                <a:headEnd/>
                <a:tailEnd/>
              </a:ln>
            </p:spPr>
            <p:txBody>
              <a:bodyPr/>
              <a:lstStyle/>
              <a:p>
                <a:endParaRPr lang="it-IT"/>
              </a:p>
            </p:txBody>
          </p:sp>
          <p:sp>
            <p:nvSpPr>
              <p:cNvPr id="6448" name="Freeform 2025"/>
              <p:cNvSpPr>
                <a:spLocks/>
              </p:cNvSpPr>
              <p:nvPr/>
            </p:nvSpPr>
            <p:spPr bwMode="auto">
              <a:xfrm>
                <a:off x="2350" y="2046"/>
                <a:ext cx="27" cy="20"/>
              </a:xfrm>
              <a:custGeom>
                <a:avLst/>
                <a:gdLst/>
                <a:ahLst/>
                <a:cxnLst>
                  <a:cxn ang="0">
                    <a:pos x="0" y="5"/>
                  </a:cxn>
                  <a:cxn ang="0">
                    <a:pos x="22" y="20"/>
                  </a:cxn>
                  <a:cxn ang="0">
                    <a:pos x="22" y="9"/>
                  </a:cxn>
                  <a:cxn ang="0">
                    <a:pos x="27" y="5"/>
                  </a:cxn>
                  <a:cxn ang="0">
                    <a:pos x="16" y="5"/>
                  </a:cxn>
                  <a:cxn ang="0">
                    <a:pos x="5" y="0"/>
                  </a:cxn>
                  <a:cxn ang="0">
                    <a:pos x="0" y="5"/>
                  </a:cxn>
                </a:cxnLst>
                <a:rect l="0" t="0" r="r" b="b"/>
                <a:pathLst>
                  <a:path w="27" h="20">
                    <a:moveTo>
                      <a:pt x="0" y="5"/>
                    </a:moveTo>
                    <a:lnTo>
                      <a:pt x="22" y="20"/>
                    </a:lnTo>
                    <a:lnTo>
                      <a:pt x="22" y="9"/>
                    </a:lnTo>
                    <a:lnTo>
                      <a:pt x="27" y="5"/>
                    </a:lnTo>
                    <a:lnTo>
                      <a:pt x="16" y="5"/>
                    </a:lnTo>
                    <a:lnTo>
                      <a:pt x="5" y="0"/>
                    </a:lnTo>
                    <a:lnTo>
                      <a:pt x="0" y="5"/>
                    </a:lnTo>
                  </a:path>
                </a:pathLst>
              </a:custGeom>
              <a:grpFill/>
              <a:ln w="4763" cap="rnd">
                <a:solidFill>
                  <a:schemeClr val="bg1"/>
                </a:solidFill>
                <a:prstDash val="solid"/>
                <a:round/>
                <a:headEnd/>
                <a:tailEnd/>
              </a:ln>
            </p:spPr>
            <p:txBody>
              <a:bodyPr/>
              <a:lstStyle/>
              <a:p>
                <a:endParaRPr lang="it-IT"/>
              </a:p>
            </p:txBody>
          </p:sp>
        </p:grpSp>
        <p:grpSp>
          <p:nvGrpSpPr>
            <p:cNvPr id="4975" name="Group 2029"/>
            <p:cNvGrpSpPr>
              <a:grpSpLocks/>
            </p:cNvGrpSpPr>
            <p:nvPr/>
          </p:nvGrpSpPr>
          <p:grpSpPr bwMode="auto">
            <a:xfrm>
              <a:off x="3739415" y="4578808"/>
              <a:ext cx="105675" cy="99058"/>
              <a:chOff x="2404" y="1985"/>
              <a:chExt cx="63" cy="66"/>
            </a:xfrm>
            <a:solidFill>
              <a:schemeClr val="bg1">
                <a:lumMod val="75000"/>
              </a:schemeClr>
            </a:solidFill>
          </p:grpSpPr>
          <p:sp>
            <p:nvSpPr>
              <p:cNvPr id="6445" name="Freeform 2027"/>
              <p:cNvSpPr>
                <a:spLocks/>
              </p:cNvSpPr>
              <p:nvPr/>
            </p:nvSpPr>
            <p:spPr bwMode="auto">
              <a:xfrm>
                <a:off x="2404" y="1985"/>
                <a:ext cx="63" cy="66"/>
              </a:xfrm>
              <a:custGeom>
                <a:avLst/>
                <a:gdLst/>
                <a:ahLst/>
                <a:cxnLst>
                  <a:cxn ang="0">
                    <a:pos x="0" y="52"/>
                  </a:cxn>
                  <a:cxn ang="0">
                    <a:pos x="0" y="57"/>
                  </a:cxn>
                  <a:cxn ang="0">
                    <a:pos x="36" y="57"/>
                  </a:cxn>
                  <a:cxn ang="0">
                    <a:pos x="36" y="62"/>
                  </a:cxn>
                  <a:cxn ang="0">
                    <a:pos x="41" y="57"/>
                  </a:cxn>
                  <a:cxn ang="0">
                    <a:pos x="58" y="62"/>
                  </a:cxn>
                  <a:cxn ang="0">
                    <a:pos x="58" y="66"/>
                  </a:cxn>
                  <a:cxn ang="0">
                    <a:pos x="63" y="66"/>
                  </a:cxn>
                  <a:cxn ang="0">
                    <a:pos x="63" y="57"/>
                  </a:cxn>
                  <a:cxn ang="0">
                    <a:pos x="47" y="52"/>
                  </a:cxn>
                  <a:cxn ang="0">
                    <a:pos x="58" y="42"/>
                  </a:cxn>
                  <a:cxn ang="0">
                    <a:pos x="47" y="38"/>
                  </a:cxn>
                  <a:cxn ang="0">
                    <a:pos x="58" y="33"/>
                  </a:cxn>
                  <a:cxn ang="0">
                    <a:pos x="36" y="33"/>
                  </a:cxn>
                  <a:cxn ang="0">
                    <a:pos x="31" y="29"/>
                  </a:cxn>
                  <a:cxn ang="0">
                    <a:pos x="36" y="24"/>
                  </a:cxn>
                  <a:cxn ang="0">
                    <a:pos x="31" y="24"/>
                  </a:cxn>
                  <a:cxn ang="0">
                    <a:pos x="36" y="0"/>
                  </a:cxn>
                  <a:cxn ang="0">
                    <a:pos x="26" y="5"/>
                  </a:cxn>
                  <a:cxn ang="0">
                    <a:pos x="4" y="38"/>
                  </a:cxn>
                  <a:cxn ang="0">
                    <a:pos x="4" y="42"/>
                  </a:cxn>
                  <a:cxn ang="0">
                    <a:pos x="0" y="52"/>
                  </a:cxn>
                </a:cxnLst>
                <a:rect l="0" t="0" r="r" b="b"/>
                <a:pathLst>
                  <a:path w="63" h="66">
                    <a:moveTo>
                      <a:pt x="0" y="52"/>
                    </a:moveTo>
                    <a:lnTo>
                      <a:pt x="0" y="57"/>
                    </a:lnTo>
                    <a:lnTo>
                      <a:pt x="36" y="57"/>
                    </a:lnTo>
                    <a:lnTo>
                      <a:pt x="36" y="62"/>
                    </a:lnTo>
                    <a:lnTo>
                      <a:pt x="41" y="57"/>
                    </a:lnTo>
                    <a:lnTo>
                      <a:pt x="58" y="62"/>
                    </a:lnTo>
                    <a:lnTo>
                      <a:pt x="58" y="66"/>
                    </a:lnTo>
                    <a:lnTo>
                      <a:pt x="63" y="66"/>
                    </a:lnTo>
                    <a:lnTo>
                      <a:pt x="63" y="57"/>
                    </a:lnTo>
                    <a:lnTo>
                      <a:pt x="47" y="52"/>
                    </a:lnTo>
                    <a:lnTo>
                      <a:pt x="58" y="42"/>
                    </a:lnTo>
                    <a:lnTo>
                      <a:pt x="47" y="38"/>
                    </a:lnTo>
                    <a:lnTo>
                      <a:pt x="58" y="33"/>
                    </a:lnTo>
                    <a:lnTo>
                      <a:pt x="36" y="33"/>
                    </a:lnTo>
                    <a:lnTo>
                      <a:pt x="31" y="29"/>
                    </a:lnTo>
                    <a:lnTo>
                      <a:pt x="36" y="24"/>
                    </a:lnTo>
                    <a:lnTo>
                      <a:pt x="31" y="24"/>
                    </a:lnTo>
                    <a:lnTo>
                      <a:pt x="36" y="0"/>
                    </a:lnTo>
                    <a:lnTo>
                      <a:pt x="26" y="5"/>
                    </a:lnTo>
                    <a:lnTo>
                      <a:pt x="4" y="38"/>
                    </a:lnTo>
                    <a:lnTo>
                      <a:pt x="4" y="42"/>
                    </a:lnTo>
                    <a:lnTo>
                      <a:pt x="0" y="52"/>
                    </a:lnTo>
                    <a:close/>
                  </a:path>
                </a:pathLst>
              </a:custGeom>
              <a:grpFill/>
              <a:ln w="9525">
                <a:solidFill>
                  <a:schemeClr val="bg1"/>
                </a:solidFill>
                <a:round/>
                <a:headEnd/>
                <a:tailEnd/>
              </a:ln>
            </p:spPr>
            <p:txBody>
              <a:bodyPr/>
              <a:lstStyle/>
              <a:p>
                <a:endParaRPr lang="it-IT"/>
              </a:p>
            </p:txBody>
          </p:sp>
          <p:sp>
            <p:nvSpPr>
              <p:cNvPr id="6446" name="Freeform 2028"/>
              <p:cNvSpPr>
                <a:spLocks/>
              </p:cNvSpPr>
              <p:nvPr/>
            </p:nvSpPr>
            <p:spPr bwMode="auto">
              <a:xfrm>
                <a:off x="2404" y="1985"/>
                <a:ext cx="63" cy="66"/>
              </a:xfrm>
              <a:custGeom>
                <a:avLst/>
                <a:gdLst/>
                <a:ahLst/>
                <a:cxnLst>
                  <a:cxn ang="0">
                    <a:pos x="0" y="52"/>
                  </a:cxn>
                  <a:cxn ang="0">
                    <a:pos x="0" y="57"/>
                  </a:cxn>
                  <a:cxn ang="0">
                    <a:pos x="36" y="57"/>
                  </a:cxn>
                  <a:cxn ang="0">
                    <a:pos x="36" y="62"/>
                  </a:cxn>
                  <a:cxn ang="0">
                    <a:pos x="41" y="57"/>
                  </a:cxn>
                  <a:cxn ang="0">
                    <a:pos x="58" y="62"/>
                  </a:cxn>
                  <a:cxn ang="0">
                    <a:pos x="58" y="66"/>
                  </a:cxn>
                  <a:cxn ang="0">
                    <a:pos x="63" y="66"/>
                  </a:cxn>
                  <a:cxn ang="0">
                    <a:pos x="63" y="57"/>
                  </a:cxn>
                  <a:cxn ang="0">
                    <a:pos x="47" y="52"/>
                  </a:cxn>
                  <a:cxn ang="0">
                    <a:pos x="58" y="42"/>
                  </a:cxn>
                  <a:cxn ang="0">
                    <a:pos x="47" y="38"/>
                  </a:cxn>
                  <a:cxn ang="0">
                    <a:pos x="58" y="33"/>
                  </a:cxn>
                  <a:cxn ang="0">
                    <a:pos x="36" y="33"/>
                  </a:cxn>
                  <a:cxn ang="0">
                    <a:pos x="31" y="29"/>
                  </a:cxn>
                  <a:cxn ang="0">
                    <a:pos x="36" y="24"/>
                  </a:cxn>
                  <a:cxn ang="0">
                    <a:pos x="31" y="24"/>
                  </a:cxn>
                  <a:cxn ang="0">
                    <a:pos x="36" y="0"/>
                  </a:cxn>
                  <a:cxn ang="0">
                    <a:pos x="26" y="5"/>
                  </a:cxn>
                  <a:cxn ang="0">
                    <a:pos x="4" y="38"/>
                  </a:cxn>
                  <a:cxn ang="0">
                    <a:pos x="4" y="42"/>
                  </a:cxn>
                  <a:cxn ang="0">
                    <a:pos x="0" y="52"/>
                  </a:cxn>
                </a:cxnLst>
                <a:rect l="0" t="0" r="r" b="b"/>
                <a:pathLst>
                  <a:path w="63" h="66">
                    <a:moveTo>
                      <a:pt x="0" y="52"/>
                    </a:moveTo>
                    <a:lnTo>
                      <a:pt x="0" y="57"/>
                    </a:lnTo>
                    <a:lnTo>
                      <a:pt x="36" y="57"/>
                    </a:lnTo>
                    <a:lnTo>
                      <a:pt x="36" y="62"/>
                    </a:lnTo>
                    <a:lnTo>
                      <a:pt x="41" y="57"/>
                    </a:lnTo>
                    <a:lnTo>
                      <a:pt x="58" y="62"/>
                    </a:lnTo>
                    <a:lnTo>
                      <a:pt x="58" y="66"/>
                    </a:lnTo>
                    <a:lnTo>
                      <a:pt x="63" y="66"/>
                    </a:lnTo>
                    <a:lnTo>
                      <a:pt x="63" y="57"/>
                    </a:lnTo>
                    <a:lnTo>
                      <a:pt x="47" y="52"/>
                    </a:lnTo>
                    <a:lnTo>
                      <a:pt x="58" y="42"/>
                    </a:lnTo>
                    <a:lnTo>
                      <a:pt x="47" y="38"/>
                    </a:lnTo>
                    <a:lnTo>
                      <a:pt x="58" y="33"/>
                    </a:lnTo>
                    <a:lnTo>
                      <a:pt x="36" y="33"/>
                    </a:lnTo>
                    <a:lnTo>
                      <a:pt x="31" y="29"/>
                    </a:lnTo>
                    <a:lnTo>
                      <a:pt x="36" y="24"/>
                    </a:lnTo>
                    <a:lnTo>
                      <a:pt x="31" y="24"/>
                    </a:lnTo>
                    <a:lnTo>
                      <a:pt x="36" y="0"/>
                    </a:lnTo>
                    <a:lnTo>
                      <a:pt x="26" y="5"/>
                    </a:lnTo>
                    <a:lnTo>
                      <a:pt x="4" y="38"/>
                    </a:lnTo>
                    <a:lnTo>
                      <a:pt x="4" y="42"/>
                    </a:lnTo>
                    <a:lnTo>
                      <a:pt x="0" y="52"/>
                    </a:lnTo>
                    <a:close/>
                  </a:path>
                </a:pathLst>
              </a:custGeom>
              <a:grpFill/>
              <a:ln w="4763" cap="rnd">
                <a:solidFill>
                  <a:schemeClr val="bg1"/>
                </a:solidFill>
                <a:prstDash val="solid"/>
                <a:round/>
                <a:headEnd/>
                <a:tailEnd/>
              </a:ln>
            </p:spPr>
            <p:txBody>
              <a:bodyPr/>
              <a:lstStyle/>
              <a:p>
                <a:endParaRPr lang="it-IT"/>
              </a:p>
            </p:txBody>
          </p:sp>
        </p:grpSp>
        <p:grpSp>
          <p:nvGrpSpPr>
            <p:cNvPr id="4976" name="Group 2032"/>
            <p:cNvGrpSpPr>
              <a:grpSpLocks/>
            </p:cNvGrpSpPr>
            <p:nvPr/>
          </p:nvGrpSpPr>
          <p:grpSpPr bwMode="auto">
            <a:xfrm>
              <a:off x="3739415" y="4578808"/>
              <a:ext cx="105675" cy="99058"/>
              <a:chOff x="2404" y="1985"/>
              <a:chExt cx="63" cy="66"/>
            </a:xfrm>
            <a:solidFill>
              <a:schemeClr val="bg1">
                <a:lumMod val="75000"/>
              </a:schemeClr>
            </a:solidFill>
          </p:grpSpPr>
          <p:sp>
            <p:nvSpPr>
              <p:cNvPr id="6443" name="Freeform 2030"/>
              <p:cNvSpPr>
                <a:spLocks/>
              </p:cNvSpPr>
              <p:nvPr/>
            </p:nvSpPr>
            <p:spPr bwMode="auto">
              <a:xfrm>
                <a:off x="2404" y="1985"/>
                <a:ext cx="63" cy="66"/>
              </a:xfrm>
              <a:custGeom>
                <a:avLst/>
                <a:gdLst/>
                <a:ahLst/>
                <a:cxnLst>
                  <a:cxn ang="0">
                    <a:pos x="0" y="52"/>
                  </a:cxn>
                  <a:cxn ang="0">
                    <a:pos x="0" y="57"/>
                  </a:cxn>
                  <a:cxn ang="0">
                    <a:pos x="36" y="57"/>
                  </a:cxn>
                  <a:cxn ang="0">
                    <a:pos x="36" y="62"/>
                  </a:cxn>
                  <a:cxn ang="0">
                    <a:pos x="41" y="57"/>
                  </a:cxn>
                  <a:cxn ang="0">
                    <a:pos x="58" y="62"/>
                  </a:cxn>
                  <a:cxn ang="0">
                    <a:pos x="58" y="66"/>
                  </a:cxn>
                  <a:cxn ang="0">
                    <a:pos x="63" y="66"/>
                  </a:cxn>
                  <a:cxn ang="0">
                    <a:pos x="63" y="57"/>
                  </a:cxn>
                  <a:cxn ang="0">
                    <a:pos x="47" y="52"/>
                  </a:cxn>
                  <a:cxn ang="0">
                    <a:pos x="58" y="42"/>
                  </a:cxn>
                  <a:cxn ang="0">
                    <a:pos x="47" y="38"/>
                  </a:cxn>
                  <a:cxn ang="0">
                    <a:pos x="58" y="33"/>
                  </a:cxn>
                  <a:cxn ang="0">
                    <a:pos x="36" y="33"/>
                  </a:cxn>
                  <a:cxn ang="0">
                    <a:pos x="31" y="29"/>
                  </a:cxn>
                  <a:cxn ang="0">
                    <a:pos x="36" y="24"/>
                  </a:cxn>
                  <a:cxn ang="0">
                    <a:pos x="31" y="24"/>
                  </a:cxn>
                  <a:cxn ang="0">
                    <a:pos x="36" y="0"/>
                  </a:cxn>
                  <a:cxn ang="0">
                    <a:pos x="26" y="5"/>
                  </a:cxn>
                  <a:cxn ang="0">
                    <a:pos x="4" y="38"/>
                  </a:cxn>
                  <a:cxn ang="0">
                    <a:pos x="4" y="42"/>
                  </a:cxn>
                  <a:cxn ang="0">
                    <a:pos x="0" y="52"/>
                  </a:cxn>
                </a:cxnLst>
                <a:rect l="0" t="0" r="r" b="b"/>
                <a:pathLst>
                  <a:path w="63" h="66">
                    <a:moveTo>
                      <a:pt x="0" y="52"/>
                    </a:moveTo>
                    <a:lnTo>
                      <a:pt x="0" y="57"/>
                    </a:lnTo>
                    <a:lnTo>
                      <a:pt x="36" y="57"/>
                    </a:lnTo>
                    <a:lnTo>
                      <a:pt x="36" y="62"/>
                    </a:lnTo>
                    <a:lnTo>
                      <a:pt x="41" y="57"/>
                    </a:lnTo>
                    <a:lnTo>
                      <a:pt x="58" y="62"/>
                    </a:lnTo>
                    <a:lnTo>
                      <a:pt x="58" y="66"/>
                    </a:lnTo>
                    <a:lnTo>
                      <a:pt x="63" y="66"/>
                    </a:lnTo>
                    <a:lnTo>
                      <a:pt x="63" y="57"/>
                    </a:lnTo>
                    <a:lnTo>
                      <a:pt x="47" y="52"/>
                    </a:lnTo>
                    <a:lnTo>
                      <a:pt x="58" y="42"/>
                    </a:lnTo>
                    <a:lnTo>
                      <a:pt x="47" y="38"/>
                    </a:lnTo>
                    <a:lnTo>
                      <a:pt x="58" y="33"/>
                    </a:lnTo>
                    <a:lnTo>
                      <a:pt x="36" y="33"/>
                    </a:lnTo>
                    <a:lnTo>
                      <a:pt x="31" y="29"/>
                    </a:lnTo>
                    <a:lnTo>
                      <a:pt x="36" y="24"/>
                    </a:lnTo>
                    <a:lnTo>
                      <a:pt x="31" y="24"/>
                    </a:lnTo>
                    <a:lnTo>
                      <a:pt x="36" y="0"/>
                    </a:lnTo>
                    <a:lnTo>
                      <a:pt x="26" y="5"/>
                    </a:lnTo>
                    <a:lnTo>
                      <a:pt x="4" y="38"/>
                    </a:lnTo>
                    <a:lnTo>
                      <a:pt x="4" y="42"/>
                    </a:lnTo>
                    <a:lnTo>
                      <a:pt x="0" y="52"/>
                    </a:lnTo>
                    <a:close/>
                  </a:path>
                </a:pathLst>
              </a:custGeom>
              <a:grpFill/>
              <a:ln w="9525">
                <a:solidFill>
                  <a:schemeClr val="bg1"/>
                </a:solidFill>
                <a:round/>
                <a:headEnd/>
                <a:tailEnd/>
              </a:ln>
            </p:spPr>
            <p:txBody>
              <a:bodyPr/>
              <a:lstStyle/>
              <a:p>
                <a:endParaRPr lang="it-IT"/>
              </a:p>
            </p:txBody>
          </p:sp>
          <p:sp>
            <p:nvSpPr>
              <p:cNvPr id="6444" name="Freeform 2031"/>
              <p:cNvSpPr>
                <a:spLocks/>
              </p:cNvSpPr>
              <p:nvPr/>
            </p:nvSpPr>
            <p:spPr bwMode="auto">
              <a:xfrm>
                <a:off x="2404" y="1985"/>
                <a:ext cx="63" cy="66"/>
              </a:xfrm>
              <a:custGeom>
                <a:avLst/>
                <a:gdLst/>
                <a:ahLst/>
                <a:cxnLst>
                  <a:cxn ang="0">
                    <a:pos x="0" y="52"/>
                  </a:cxn>
                  <a:cxn ang="0">
                    <a:pos x="0" y="57"/>
                  </a:cxn>
                  <a:cxn ang="0">
                    <a:pos x="36" y="57"/>
                  </a:cxn>
                  <a:cxn ang="0">
                    <a:pos x="36" y="62"/>
                  </a:cxn>
                  <a:cxn ang="0">
                    <a:pos x="41" y="57"/>
                  </a:cxn>
                  <a:cxn ang="0">
                    <a:pos x="58" y="62"/>
                  </a:cxn>
                  <a:cxn ang="0">
                    <a:pos x="58" y="66"/>
                  </a:cxn>
                  <a:cxn ang="0">
                    <a:pos x="63" y="66"/>
                  </a:cxn>
                  <a:cxn ang="0">
                    <a:pos x="63" y="57"/>
                  </a:cxn>
                  <a:cxn ang="0">
                    <a:pos x="47" y="52"/>
                  </a:cxn>
                  <a:cxn ang="0">
                    <a:pos x="58" y="42"/>
                  </a:cxn>
                  <a:cxn ang="0">
                    <a:pos x="47" y="38"/>
                  </a:cxn>
                  <a:cxn ang="0">
                    <a:pos x="58" y="33"/>
                  </a:cxn>
                  <a:cxn ang="0">
                    <a:pos x="36" y="33"/>
                  </a:cxn>
                  <a:cxn ang="0">
                    <a:pos x="31" y="29"/>
                  </a:cxn>
                  <a:cxn ang="0">
                    <a:pos x="36" y="24"/>
                  </a:cxn>
                  <a:cxn ang="0">
                    <a:pos x="31" y="24"/>
                  </a:cxn>
                  <a:cxn ang="0">
                    <a:pos x="36" y="0"/>
                  </a:cxn>
                  <a:cxn ang="0">
                    <a:pos x="26" y="5"/>
                  </a:cxn>
                  <a:cxn ang="0">
                    <a:pos x="4" y="38"/>
                  </a:cxn>
                  <a:cxn ang="0">
                    <a:pos x="4" y="42"/>
                  </a:cxn>
                  <a:cxn ang="0">
                    <a:pos x="0" y="52"/>
                  </a:cxn>
                </a:cxnLst>
                <a:rect l="0" t="0" r="r" b="b"/>
                <a:pathLst>
                  <a:path w="63" h="66">
                    <a:moveTo>
                      <a:pt x="0" y="52"/>
                    </a:moveTo>
                    <a:lnTo>
                      <a:pt x="0" y="57"/>
                    </a:lnTo>
                    <a:lnTo>
                      <a:pt x="36" y="57"/>
                    </a:lnTo>
                    <a:lnTo>
                      <a:pt x="36" y="62"/>
                    </a:lnTo>
                    <a:lnTo>
                      <a:pt x="41" y="57"/>
                    </a:lnTo>
                    <a:lnTo>
                      <a:pt x="58" y="62"/>
                    </a:lnTo>
                    <a:lnTo>
                      <a:pt x="58" y="66"/>
                    </a:lnTo>
                    <a:lnTo>
                      <a:pt x="63" y="66"/>
                    </a:lnTo>
                    <a:lnTo>
                      <a:pt x="63" y="57"/>
                    </a:lnTo>
                    <a:lnTo>
                      <a:pt x="47" y="52"/>
                    </a:lnTo>
                    <a:lnTo>
                      <a:pt x="58" y="42"/>
                    </a:lnTo>
                    <a:lnTo>
                      <a:pt x="47" y="38"/>
                    </a:lnTo>
                    <a:lnTo>
                      <a:pt x="58" y="33"/>
                    </a:lnTo>
                    <a:lnTo>
                      <a:pt x="36" y="33"/>
                    </a:lnTo>
                    <a:lnTo>
                      <a:pt x="31" y="29"/>
                    </a:lnTo>
                    <a:lnTo>
                      <a:pt x="36" y="24"/>
                    </a:lnTo>
                    <a:lnTo>
                      <a:pt x="31" y="24"/>
                    </a:lnTo>
                    <a:lnTo>
                      <a:pt x="36" y="0"/>
                    </a:lnTo>
                    <a:lnTo>
                      <a:pt x="26" y="5"/>
                    </a:lnTo>
                    <a:lnTo>
                      <a:pt x="4" y="38"/>
                    </a:lnTo>
                    <a:lnTo>
                      <a:pt x="4" y="42"/>
                    </a:lnTo>
                    <a:lnTo>
                      <a:pt x="0" y="52"/>
                    </a:lnTo>
                  </a:path>
                </a:pathLst>
              </a:custGeom>
              <a:grpFill/>
              <a:ln w="4763" cap="rnd">
                <a:solidFill>
                  <a:schemeClr val="bg1"/>
                </a:solidFill>
                <a:prstDash val="solid"/>
                <a:round/>
                <a:headEnd/>
                <a:tailEnd/>
              </a:ln>
            </p:spPr>
            <p:txBody>
              <a:bodyPr/>
              <a:lstStyle/>
              <a:p>
                <a:endParaRPr lang="it-IT"/>
              </a:p>
            </p:txBody>
          </p:sp>
        </p:grpSp>
        <p:grpSp>
          <p:nvGrpSpPr>
            <p:cNvPr id="4977" name="Group 2035"/>
            <p:cNvGrpSpPr>
              <a:grpSpLocks/>
            </p:cNvGrpSpPr>
            <p:nvPr/>
          </p:nvGrpSpPr>
          <p:grpSpPr bwMode="auto">
            <a:xfrm>
              <a:off x="6242082" y="5003556"/>
              <a:ext cx="51999" cy="12006"/>
              <a:chOff x="3896" y="2268"/>
              <a:chExt cx="31" cy="8"/>
            </a:xfrm>
            <a:solidFill>
              <a:schemeClr val="bg1">
                <a:lumMod val="75000"/>
              </a:schemeClr>
            </a:solidFill>
          </p:grpSpPr>
          <p:sp>
            <p:nvSpPr>
              <p:cNvPr id="6441" name="Freeform 2033"/>
              <p:cNvSpPr>
                <a:spLocks/>
              </p:cNvSpPr>
              <p:nvPr/>
            </p:nvSpPr>
            <p:spPr bwMode="auto">
              <a:xfrm>
                <a:off x="3896" y="2268"/>
                <a:ext cx="31" cy="8"/>
              </a:xfrm>
              <a:custGeom>
                <a:avLst/>
                <a:gdLst/>
                <a:ahLst/>
                <a:cxnLst>
                  <a:cxn ang="0">
                    <a:pos x="26" y="0"/>
                  </a:cxn>
                  <a:cxn ang="0">
                    <a:pos x="10" y="0"/>
                  </a:cxn>
                  <a:cxn ang="0">
                    <a:pos x="0" y="4"/>
                  </a:cxn>
                  <a:cxn ang="0">
                    <a:pos x="0" y="8"/>
                  </a:cxn>
                  <a:cxn ang="0">
                    <a:pos x="26" y="8"/>
                  </a:cxn>
                  <a:cxn ang="0">
                    <a:pos x="31" y="8"/>
                  </a:cxn>
                  <a:cxn ang="0">
                    <a:pos x="26" y="0"/>
                  </a:cxn>
                </a:cxnLst>
                <a:rect l="0" t="0" r="r" b="b"/>
                <a:pathLst>
                  <a:path w="31" h="8">
                    <a:moveTo>
                      <a:pt x="26" y="0"/>
                    </a:moveTo>
                    <a:lnTo>
                      <a:pt x="10" y="0"/>
                    </a:lnTo>
                    <a:lnTo>
                      <a:pt x="0" y="4"/>
                    </a:lnTo>
                    <a:lnTo>
                      <a:pt x="0" y="8"/>
                    </a:lnTo>
                    <a:lnTo>
                      <a:pt x="26" y="8"/>
                    </a:lnTo>
                    <a:lnTo>
                      <a:pt x="31" y="8"/>
                    </a:lnTo>
                    <a:lnTo>
                      <a:pt x="26" y="0"/>
                    </a:lnTo>
                    <a:close/>
                  </a:path>
                </a:pathLst>
              </a:custGeom>
              <a:grpFill/>
              <a:ln w="9525">
                <a:solidFill>
                  <a:schemeClr val="bg1"/>
                </a:solidFill>
                <a:round/>
                <a:headEnd/>
                <a:tailEnd/>
              </a:ln>
            </p:spPr>
            <p:txBody>
              <a:bodyPr/>
              <a:lstStyle/>
              <a:p>
                <a:endParaRPr lang="it-IT"/>
              </a:p>
            </p:txBody>
          </p:sp>
          <p:sp>
            <p:nvSpPr>
              <p:cNvPr id="6442" name="Freeform 2034"/>
              <p:cNvSpPr>
                <a:spLocks/>
              </p:cNvSpPr>
              <p:nvPr/>
            </p:nvSpPr>
            <p:spPr bwMode="auto">
              <a:xfrm>
                <a:off x="3896" y="2268"/>
                <a:ext cx="31" cy="8"/>
              </a:xfrm>
              <a:custGeom>
                <a:avLst/>
                <a:gdLst/>
                <a:ahLst/>
                <a:cxnLst>
                  <a:cxn ang="0">
                    <a:pos x="26" y="0"/>
                  </a:cxn>
                  <a:cxn ang="0">
                    <a:pos x="10" y="0"/>
                  </a:cxn>
                  <a:cxn ang="0">
                    <a:pos x="0" y="4"/>
                  </a:cxn>
                  <a:cxn ang="0">
                    <a:pos x="0" y="8"/>
                  </a:cxn>
                  <a:cxn ang="0">
                    <a:pos x="26" y="8"/>
                  </a:cxn>
                  <a:cxn ang="0">
                    <a:pos x="31" y="8"/>
                  </a:cxn>
                  <a:cxn ang="0">
                    <a:pos x="26" y="0"/>
                  </a:cxn>
                </a:cxnLst>
                <a:rect l="0" t="0" r="r" b="b"/>
                <a:pathLst>
                  <a:path w="31" h="8">
                    <a:moveTo>
                      <a:pt x="26" y="0"/>
                    </a:moveTo>
                    <a:lnTo>
                      <a:pt x="10" y="0"/>
                    </a:lnTo>
                    <a:lnTo>
                      <a:pt x="0" y="4"/>
                    </a:lnTo>
                    <a:lnTo>
                      <a:pt x="0" y="8"/>
                    </a:lnTo>
                    <a:lnTo>
                      <a:pt x="26" y="8"/>
                    </a:lnTo>
                    <a:lnTo>
                      <a:pt x="31" y="8"/>
                    </a:lnTo>
                    <a:lnTo>
                      <a:pt x="26" y="0"/>
                    </a:lnTo>
                    <a:close/>
                  </a:path>
                </a:pathLst>
              </a:custGeom>
              <a:grpFill/>
              <a:ln w="4763" cap="rnd">
                <a:solidFill>
                  <a:schemeClr val="bg1"/>
                </a:solidFill>
                <a:prstDash val="solid"/>
                <a:round/>
                <a:headEnd/>
                <a:tailEnd/>
              </a:ln>
            </p:spPr>
            <p:txBody>
              <a:bodyPr/>
              <a:lstStyle/>
              <a:p>
                <a:endParaRPr lang="it-IT"/>
              </a:p>
            </p:txBody>
          </p:sp>
        </p:grpSp>
        <p:grpSp>
          <p:nvGrpSpPr>
            <p:cNvPr id="4978" name="Group 2038"/>
            <p:cNvGrpSpPr>
              <a:grpSpLocks/>
            </p:cNvGrpSpPr>
            <p:nvPr/>
          </p:nvGrpSpPr>
          <p:grpSpPr bwMode="auto">
            <a:xfrm>
              <a:off x="6242082" y="5003556"/>
              <a:ext cx="51999" cy="12006"/>
              <a:chOff x="3896" y="2268"/>
              <a:chExt cx="31" cy="8"/>
            </a:xfrm>
            <a:solidFill>
              <a:schemeClr val="bg1">
                <a:lumMod val="75000"/>
              </a:schemeClr>
            </a:solidFill>
          </p:grpSpPr>
          <p:sp>
            <p:nvSpPr>
              <p:cNvPr id="6439" name="Freeform 2036"/>
              <p:cNvSpPr>
                <a:spLocks/>
              </p:cNvSpPr>
              <p:nvPr/>
            </p:nvSpPr>
            <p:spPr bwMode="auto">
              <a:xfrm>
                <a:off x="3896" y="2268"/>
                <a:ext cx="31" cy="8"/>
              </a:xfrm>
              <a:custGeom>
                <a:avLst/>
                <a:gdLst/>
                <a:ahLst/>
                <a:cxnLst>
                  <a:cxn ang="0">
                    <a:pos x="26" y="0"/>
                  </a:cxn>
                  <a:cxn ang="0">
                    <a:pos x="10" y="0"/>
                  </a:cxn>
                  <a:cxn ang="0">
                    <a:pos x="0" y="4"/>
                  </a:cxn>
                  <a:cxn ang="0">
                    <a:pos x="0" y="8"/>
                  </a:cxn>
                  <a:cxn ang="0">
                    <a:pos x="26" y="8"/>
                  </a:cxn>
                  <a:cxn ang="0">
                    <a:pos x="31" y="8"/>
                  </a:cxn>
                  <a:cxn ang="0">
                    <a:pos x="26" y="0"/>
                  </a:cxn>
                </a:cxnLst>
                <a:rect l="0" t="0" r="r" b="b"/>
                <a:pathLst>
                  <a:path w="31" h="8">
                    <a:moveTo>
                      <a:pt x="26" y="0"/>
                    </a:moveTo>
                    <a:lnTo>
                      <a:pt x="10" y="0"/>
                    </a:lnTo>
                    <a:lnTo>
                      <a:pt x="0" y="4"/>
                    </a:lnTo>
                    <a:lnTo>
                      <a:pt x="0" y="8"/>
                    </a:lnTo>
                    <a:lnTo>
                      <a:pt x="26" y="8"/>
                    </a:lnTo>
                    <a:lnTo>
                      <a:pt x="31" y="8"/>
                    </a:lnTo>
                    <a:lnTo>
                      <a:pt x="26" y="0"/>
                    </a:lnTo>
                    <a:close/>
                  </a:path>
                </a:pathLst>
              </a:custGeom>
              <a:grpFill/>
              <a:ln w="9525">
                <a:solidFill>
                  <a:schemeClr val="bg1"/>
                </a:solidFill>
                <a:round/>
                <a:headEnd/>
                <a:tailEnd/>
              </a:ln>
            </p:spPr>
            <p:txBody>
              <a:bodyPr/>
              <a:lstStyle/>
              <a:p>
                <a:endParaRPr lang="it-IT"/>
              </a:p>
            </p:txBody>
          </p:sp>
          <p:sp>
            <p:nvSpPr>
              <p:cNvPr id="6440" name="Freeform 2037"/>
              <p:cNvSpPr>
                <a:spLocks/>
              </p:cNvSpPr>
              <p:nvPr/>
            </p:nvSpPr>
            <p:spPr bwMode="auto">
              <a:xfrm>
                <a:off x="3896" y="2268"/>
                <a:ext cx="31" cy="8"/>
              </a:xfrm>
              <a:custGeom>
                <a:avLst/>
                <a:gdLst/>
                <a:ahLst/>
                <a:cxnLst>
                  <a:cxn ang="0">
                    <a:pos x="26" y="0"/>
                  </a:cxn>
                  <a:cxn ang="0">
                    <a:pos x="10" y="0"/>
                  </a:cxn>
                  <a:cxn ang="0">
                    <a:pos x="0" y="4"/>
                  </a:cxn>
                  <a:cxn ang="0">
                    <a:pos x="0" y="8"/>
                  </a:cxn>
                  <a:cxn ang="0">
                    <a:pos x="26" y="8"/>
                  </a:cxn>
                  <a:cxn ang="0">
                    <a:pos x="31" y="8"/>
                  </a:cxn>
                  <a:cxn ang="0">
                    <a:pos x="26" y="0"/>
                  </a:cxn>
                </a:cxnLst>
                <a:rect l="0" t="0" r="r" b="b"/>
                <a:pathLst>
                  <a:path w="31" h="8">
                    <a:moveTo>
                      <a:pt x="26" y="0"/>
                    </a:moveTo>
                    <a:lnTo>
                      <a:pt x="10" y="0"/>
                    </a:lnTo>
                    <a:lnTo>
                      <a:pt x="0" y="4"/>
                    </a:lnTo>
                    <a:lnTo>
                      <a:pt x="0" y="8"/>
                    </a:lnTo>
                    <a:lnTo>
                      <a:pt x="26" y="8"/>
                    </a:lnTo>
                    <a:lnTo>
                      <a:pt x="31" y="8"/>
                    </a:lnTo>
                    <a:lnTo>
                      <a:pt x="26" y="0"/>
                    </a:lnTo>
                  </a:path>
                </a:pathLst>
              </a:custGeom>
              <a:grpFill/>
              <a:ln w="4763" cap="rnd">
                <a:solidFill>
                  <a:schemeClr val="bg1"/>
                </a:solidFill>
                <a:prstDash val="solid"/>
                <a:round/>
                <a:headEnd/>
                <a:tailEnd/>
              </a:ln>
            </p:spPr>
            <p:txBody>
              <a:bodyPr/>
              <a:lstStyle/>
              <a:p>
                <a:endParaRPr lang="it-IT"/>
              </a:p>
            </p:txBody>
          </p:sp>
        </p:grpSp>
        <p:sp>
          <p:nvSpPr>
            <p:cNvPr id="4706" name="Freeform 2039"/>
            <p:cNvSpPr>
              <a:spLocks/>
            </p:cNvSpPr>
            <p:nvPr/>
          </p:nvSpPr>
          <p:spPr bwMode="auto">
            <a:xfrm>
              <a:off x="6220276" y="4565300"/>
              <a:ext cx="538443" cy="210123"/>
            </a:xfrm>
            <a:custGeom>
              <a:avLst/>
              <a:gdLst/>
              <a:ahLst/>
              <a:cxnLst>
                <a:cxn ang="0">
                  <a:pos x="214" y="37"/>
                </a:cxn>
                <a:cxn ang="0">
                  <a:pos x="177" y="18"/>
                </a:cxn>
                <a:cxn ang="0">
                  <a:pos x="160" y="23"/>
                </a:cxn>
                <a:cxn ang="0">
                  <a:pos x="155" y="23"/>
                </a:cxn>
                <a:cxn ang="0">
                  <a:pos x="144" y="9"/>
                </a:cxn>
                <a:cxn ang="0">
                  <a:pos x="118" y="0"/>
                </a:cxn>
                <a:cxn ang="0">
                  <a:pos x="102" y="9"/>
                </a:cxn>
                <a:cxn ang="0">
                  <a:pos x="102" y="18"/>
                </a:cxn>
                <a:cxn ang="0">
                  <a:pos x="102" y="33"/>
                </a:cxn>
                <a:cxn ang="0">
                  <a:pos x="75" y="33"/>
                </a:cxn>
                <a:cxn ang="0">
                  <a:pos x="65" y="23"/>
                </a:cxn>
                <a:cxn ang="0">
                  <a:pos x="38" y="18"/>
                </a:cxn>
                <a:cxn ang="0">
                  <a:pos x="6" y="37"/>
                </a:cxn>
                <a:cxn ang="0">
                  <a:pos x="0" y="42"/>
                </a:cxn>
                <a:cxn ang="0">
                  <a:pos x="11" y="61"/>
                </a:cxn>
                <a:cxn ang="0">
                  <a:pos x="27" y="61"/>
                </a:cxn>
                <a:cxn ang="0">
                  <a:pos x="32" y="70"/>
                </a:cxn>
                <a:cxn ang="0">
                  <a:pos x="32" y="93"/>
                </a:cxn>
                <a:cxn ang="0">
                  <a:pos x="70" y="106"/>
                </a:cxn>
                <a:cxn ang="0">
                  <a:pos x="91" y="121"/>
                </a:cxn>
                <a:cxn ang="0">
                  <a:pos x="129" y="121"/>
                </a:cxn>
                <a:cxn ang="0">
                  <a:pos x="150" y="134"/>
                </a:cxn>
                <a:cxn ang="0">
                  <a:pos x="177" y="140"/>
                </a:cxn>
                <a:cxn ang="0">
                  <a:pos x="197" y="125"/>
                </a:cxn>
                <a:cxn ang="0">
                  <a:pos x="224" y="125"/>
                </a:cxn>
                <a:cxn ang="0">
                  <a:pos x="246" y="112"/>
                </a:cxn>
                <a:cxn ang="0">
                  <a:pos x="240" y="106"/>
                </a:cxn>
                <a:cxn ang="0">
                  <a:pos x="251" y="93"/>
                </a:cxn>
                <a:cxn ang="0">
                  <a:pos x="262" y="98"/>
                </a:cxn>
                <a:cxn ang="0">
                  <a:pos x="283" y="89"/>
                </a:cxn>
                <a:cxn ang="0">
                  <a:pos x="294" y="74"/>
                </a:cxn>
                <a:cxn ang="0">
                  <a:pos x="321" y="74"/>
                </a:cxn>
                <a:cxn ang="0">
                  <a:pos x="315" y="65"/>
                </a:cxn>
                <a:cxn ang="0">
                  <a:pos x="310" y="61"/>
                </a:cxn>
                <a:cxn ang="0">
                  <a:pos x="294" y="65"/>
                </a:cxn>
                <a:cxn ang="0">
                  <a:pos x="283" y="65"/>
                </a:cxn>
                <a:cxn ang="0">
                  <a:pos x="283" y="42"/>
                </a:cxn>
                <a:cxn ang="0">
                  <a:pos x="289" y="33"/>
                </a:cxn>
                <a:cxn ang="0">
                  <a:pos x="272" y="23"/>
                </a:cxn>
                <a:cxn ang="0">
                  <a:pos x="256" y="37"/>
                </a:cxn>
                <a:cxn ang="0">
                  <a:pos x="229" y="42"/>
                </a:cxn>
                <a:cxn ang="0">
                  <a:pos x="214" y="37"/>
                </a:cxn>
              </a:cxnLst>
              <a:rect l="0" t="0" r="r" b="b"/>
              <a:pathLst>
                <a:path w="321" h="140">
                  <a:moveTo>
                    <a:pt x="214" y="37"/>
                  </a:moveTo>
                  <a:lnTo>
                    <a:pt x="177" y="18"/>
                  </a:lnTo>
                  <a:lnTo>
                    <a:pt x="160" y="23"/>
                  </a:lnTo>
                  <a:lnTo>
                    <a:pt x="155" y="23"/>
                  </a:lnTo>
                  <a:lnTo>
                    <a:pt x="144" y="9"/>
                  </a:lnTo>
                  <a:lnTo>
                    <a:pt x="118" y="0"/>
                  </a:lnTo>
                  <a:lnTo>
                    <a:pt x="102" y="9"/>
                  </a:lnTo>
                  <a:lnTo>
                    <a:pt x="102" y="18"/>
                  </a:lnTo>
                  <a:lnTo>
                    <a:pt x="102" y="33"/>
                  </a:lnTo>
                  <a:lnTo>
                    <a:pt x="75" y="33"/>
                  </a:lnTo>
                  <a:lnTo>
                    <a:pt x="65" y="23"/>
                  </a:lnTo>
                  <a:lnTo>
                    <a:pt x="38" y="18"/>
                  </a:lnTo>
                  <a:lnTo>
                    <a:pt x="6" y="37"/>
                  </a:lnTo>
                  <a:lnTo>
                    <a:pt x="0" y="42"/>
                  </a:lnTo>
                  <a:lnTo>
                    <a:pt x="11" y="61"/>
                  </a:lnTo>
                  <a:lnTo>
                    <a:pt x="27" y="61"/>
                  </a:lnTo>
                  <a:lnTo>
                    <a:pt x="32" y="70"/>
                  </a:lnTo>
                  <a:lnTo>
                    <a:pt x="32" y="93"/>
                  </a:lnTo>
                  <a:lnTo>
                    <a:pt x="70" y="106"/>
                  </a:lnTo>
                  <a:lnTo>
                    <a:pt x="91" y="121"/>
                  </a:lnTo>
                  <a:lnTo>
                    <a:pt x="129" y="121"/>
                  </a:lnTo>
                  <a:lnTo>
                    <a:pt x="150" y="134"/>
                  </a:lnTo>
                  <a:lnTo>
                    <a:pt x="177" y="140"/>
                  </a:lnTo>
                  <a:lnTo>
                    <a:pt x="197" y="125"/>
                  </a:lnTo>
                  <a:lnTo>
                    <a:pt x="224" y="125"/>
                  </a:lnTo>
                  <a:lnTo>
                    <a:pt x="246" y="112"/>
                  </a:lnTo>
                  <a:lnTo>
                    <a:pt x="240" y="106"/>
                  </a:lnTo>
                  <a:lnTo>
                    <a:pt x="251" y="93"/>
                  </a:lnTo>
                  <a:lnTo>
                    <a:pt x="262" y="98"/>
                  </a:lnTo>
                  <a:lnTo>
                    <a:pt x="283" y="89"/>
                  </a:lnTo>
                  <a:lnTo>
                    <a:pt x="294" y="74"/>
                  </a:lnTo>
                  <a:lnTo>
                    <a:pt x="321" y="74"/>
                  </a:lnTo>
                  <a:lnTo>
                    <a:pt x="315" y="65"/>
                  </a:lnTo>
                  <a:lnTo>
                    <a:pt x="310" y="61"/>
                  </a:lnTo>
                  <a:lnTo>
                    <a:pt x="294" y="65"/>
                  </a:lnTo>
                  <a:lnTo>
                    <a:pt x="283" y="65"/>
                  </a:lnTo>
                  <a:lnTo>
                    <a:pt x="283" y="42"/>
                  </a:lnTo>
                  <a:lnTo>
                    <a:pt x="289" y="33"/>
                  </a:lnTo>
                  <a:lnTo>
                    <a:pt x="272" y="23"/>
                  </a:lnTo>
                  <a:lnTo>
                    <a:pt x="256" y="37"/>
                  </a:lnTo>
                  <a:lnTo>
                    <a:pt x="229" y="42"/>
                  </a:lnTo>
                  <a:lnTo>
                    <a:pt x="214" y="37"/>
                  </a:lnTo>
                  <a:close/>
                </a:path>
              </a:pathLst>
            </a:custGeom>
            <a:solidFill>
              <a:srgbClr val="000066"/>
            </a:solidFill>
            <a:ln w="9525">
              <a:solidFill>
                <a:schemeClr val="bg1"/>
              </a:solidFill>
              <a:round/>
              <a:headEnd/>
              <a:tailEnd/>
            </a:ln>
          </p:spPr>
          <p:txBody>
            <a:bodyPr/>
            <a:lstStyle/>
            <a:p>
              <a:endParaRPr lang="it-IT"/>
            </a:p>
          </p:txBody>
        </p:sp>
        <p:grpSp>
          <p:nvGrpSpPr>
            <p:cNvPr id="4979" name="Group 2047"/>
            <p:cNvGrpSpPr>
              <a:grpSpLocks/>
            </p:cNvGrpSpPr>
            <p:nvPr/>
          </p:nvGrpSpPr>
          <p:grpSpPr bwMode="auto">
            <a:xfrm>
              <a:off x="5086360" y="4035490"/>
              <a:ext cx="179481" cy="333194"/>
              <a:chOff x="3207" y="1623"/>
              <a:chExt cx="107" cy="222"/>
            </a:xfrm>
            <a:solidFill>
              <a:schemeClr val="bg1">
                <a:lumMod val="75000"/>
              </a:schemeClr>
            </a:solidFill>
          </p:grpSpPr>
          <p:sp>
            <p:nvSpPr>
              <p:cNvPr id="6437" name="Freeform 2045"/>
              <p:cNvSpPr>
                <a:spLocks/>
              </p:cNvSpPr>
              <p:nvPr/>
            </p:nvSpPr>
            <p:spPr bwMode="auto">
              <a:xfrm>
                <a:off x="3207" y="1623"/>
                <a:ext cx="107" cy="222"/>
              </a:xfrm>
              <a:custGeom>
                <a:avLst/>
                <a:gdLst/>
                <a:ahLst/>
                <a:cxnLst>
                  <a:cxn ang="0">
                    <a:pos x="81" y="32"/>
                  </a:cxn>
                  <a:cxn ang="0">
                    <a:pos x="81" y="46"/>
                  </a:cxn>
                  <a:cxn ang="0">
                    <a:pos x="97" y="61"/>
                  </a:cxn>
                  <a:cxn ang="0">
                    <a:pos x="92" y="75"/>
                  </a:cxn>
                  <a:cxn ang="0">
                    <a:pos x="97" y="108"/>
                  </a:cxn>
                  <a:cxn ang="0">
                    <a:pos x="92" y="122"/>
                  </a:cxn>
                  <a:cxn ang="0">
                    <a:pos x="102" y="141"/>
                  </a:cxn>
                  <a:cxn ang="0">
                    <a:pos x="97" y="150"/>
                  </a:cxn>
                  <a:cxn ang="0">
                    <a:pos x="107" y="165"/>
                  </a:cxn>
                  <a:cxn ang="0">
                    <a:pos x="107" y="170"/>
                  </a:cxn>
                  <a:cxn ang="0">
                    <a:pos x="92" y="198"/>
                  </a:cxn>
                  <a:cxn ang="0">
                    <a:pos x="71" y="212"/>
                  </a:cxn>
                  <a:cxn ang="0">
                    <a:pos x="65" y="212"/>
                  </a:cxn>
                  <a:cxn ang="0">
                    <a:pos x="32" y="222"/>
                  </a:cxn>
                  <a:cxn ang="0">
                    <a:pos x="7" y="212"/>
                  </a:cxn>
                  <a:cxn ang="0">
                    <a:pos x="11" y="193"/>
                  </a:cxn>
                  <a:cxn ang="0">
                    <a:pos x="7" y="174"/>
                  </a:cxn>
                  <a:cxn ang="0">
                    <a:pos x="11" y="165"/>
                  </a:cxn>
                  <a:cxn ang="0">
                    <a:pos x="38" y="127"/>
                  </a:cxn>
                  <a:cxn ang="0">
                    <a:pos x="44" y="122"/>
                  </a:cxn>
                  <a:cxn ang="0">
                    <a:pos x="44" y="113"/>
                  </a:cxn>
                  <a:cxn ang="0">
                    <a:pos x="38" y="108"/>
                  </a:cxn>
                  <a:cxn ang="0">
                    <a:pos x="32" y="108"/>
                  </a:cxn>
                  <a:cxn ang="0">
                    <a:pos x="27" y="51"/>
                  </a:cxn>
                  <a:cxn ang="0">
                    <a:pos x="0" y="32"/>
                  </a:cxn>
                  <a:cxn ang="0">
                    <a:pos x="7" y="23"/>
                  </a:cxn>
                  <a:cxn ang="0">
                    <a:pos x="22" y="37"/>
                  </a:cxn>
                  <a:cxn ang="0">
                    <a:pos x="44" y="37"/>
                  </a:cxn>
                  <a:cxn ang="0">
                    <a:pos x="54" y="32"/>
                  </a:cxn>
                  <a:cxn ang="0">
                    <a:pos x="59" y="9"/>
                  </a:cxn>
                  <a:cxn ang="0">
                    <a:pos x="71" y="0"/>
                  </a:cxn>
                  <a:cxn ang="0">
                    <a:pos x="92" y="13"/>
                  </a:cxn>
                  <a:cxn ang="0">
                    <a:pos x="81" y="32"/>
                  </a:cxn>
                </a:cxnLst>
                <a:rect l="0" t="0" r="r" b="b"/>
                <a:pathLst>
                  <a:path w="107" h="222">
                    <a:moveTo>
                      <a:pt x="81" y="32"/>
                    </a:moveTo>
                    <a:lnTo>
                      <a:pt x="81" y="46"/>
                    </a:lnTo>
                    <a:lnTo>
                      <a:pt x="97" y="61"/>
                    </a:lnTo>
                    <a:lnTo>
                      <a:pt x="92" y="75"/>
                    </a:lnTo>
                    <a:lnTo>
                      <a:pt x="97" y="108"/>
                    </a:lnTo>
                    <a:lnTo>
                      <a:pt x="92" y="122"/>
                    </a:lnTo>
                    <a:lnTo>
                      <a:pt x="102" y="141"/>
                    </a:lnTo>
                    <a:lnTo>
                      <a:pt x="97" y="150"/>
                    </a:lnTo>
                    <a:lnTo>
                      <a:pt x="107" y="165"/>
                    </a:lnTo>
                    <a:lnTo>
                      <a:pt x="107" y="170"/>
                    </a:lnTo>
                    <a:lnTo>
                      <a:pt x="92" y="198"/>
                    </a:lnTo>
                    <a:lnTo>
                      <a:pt x="71" y="212"/>
                    </a:lnTo>
                    <a:lnTo>
                      <a:pt x="65" y="212"/>
                    </a:lnTo>
                    <a:lnTo>
                      <a:pt x="32" y="222"/>
                    </a:lnTo>
                    <a:lnTo>
                      <a:pt x="7" y="212"/>
                    </a:lnTo>
                    <a:lnTo>
                      <a:pt x="11" y="193"/>
                    </a:lnTo>
                    <a:lnTo>
                      <a:pt x="7" y="174"/>
                    </a:lnTo>
                    <a:lnTo>
                      <a:pt x="11" y="165"/>
                    </a:lnTo>
                    <a:lnTo>
                      <a:pt x="38" y="127"/>
                    </a:lnTo>
                    <a:lnTo>
                      <a:pt x="44" y="122"/>
                    </a:lnTo>
                    <a:lnTo>
                      <a:pt x="44" y="113"/>
                    </a:lnTo>
                    <a:lnTo>
                      <a:pt x="38" y="108"/>
                    </a:lnTo>
                    <a:lnTo>
                      <a:pt x="32" y="108"/>
                    </a:lnTo>
                    <a:lnTo>
                      <a:pt x="27" y="51"/>
                    </a:lnTo>
                    <a:lnTo>
                      <a:pt x="0" y="32"/>
                    </a:lnTo>
                    <a:lnTo>
                      <a:pt x="7" y="23"/>
                    </a:lnTo>
                    <a:lnTo>
                      <a:pt x="22" y="37"/>
                    </a:lnTo>
                    <a:lnTo>
                      <a:pt x="44" y="37"/>
                    </a:lnTo>
                    <a:lnTo>
                      <a:pt x="54" y="32"/>
                    </a:lnTo>
                    <a:lnTo>
                      <a:pt x="59" y="9"/>
                    </a:lnTo>
                    <a:lnTo>
                      <a:pt x="71" y="0"/>
                    </a:lnTo>
                    <a:lnTo>
                      <a:pt x="92" y="13"/>
                    </a:lnTo>
                    <a:lnTo>
                      <a:pt x="81" y="32"/>
                    </a:lnTo>
                    <a:close/>
                  </a:path>
                </a:pathLst>
              </a:custGeom>
              <a:grpFill/>
              <a:ln w="9525">
                <a:solidFill>
                  <a:schemeClr val="bg1"/>
                </a:solidFill>
                <a:round/>
                <a:headEnd/>
                <a:tailEnd/>
              </a:ln>
            </p:spPr>
            <p:txBody>
              <a:bodyPr/>
              <a:lstStyle/>
              <a:p>
                <a:endParaRPr lang="it-IT"/>
              </a:p>
            </p:txBody>
          </p:sp>
          <p:sp>
            <p:nvSpPr>
              <p:cNvPr id="6438" name="Freeform 2046"/>
              <p:cNvSpPr>
                <a:spLocks/>
              </p:cNvSpPr>
              <p:nvPr/>
            </p:nvSpPr>
            <p:spPr bwMode="auto">
              <a:xfrm>
                <a:off x="3207" y="1623"/>
                <a:ext cx="107" cy="222"/>
              </a:xfrm>
              <a:custGeom>
                <a:avLst/>
                <a:gdLst/>
                <a:ahLst/>
                <a:cxnLst>
                  <a:cxn ang="0">
                    <a:pos x="81" y="32"/>
                  </a:cxn>
                  <a:cxn ang="0">
                    <a:pos x="81" y="46"/>
                  </a:cxn>
                  <a:cxn ang="0">
                    <a:pos x="97" y="61"/>
                  </a:cxn>
                  <a:cxn ang="0">
                    <a:pos x="92" y="75"/>
                  </a:cxn>
                  <a:cxn ang="0">
                    <a:pos x="97" y="108"/>
                  </a:cxn>
                  <a:cxn ang="0">
                    <a:pos x="92" y="122"/>
                  </a:cxn>
                  <a:cxn ang="0">
                    <a:pos x="102" y="141"/>
                  </a:cxn>
                  <a:cxn ang="0">
                    <a:pos x="97" y="150"/>
                  </a:cxn>
                  <a:cxn ang="0">
                    <a:pos x="107" y="165"/>
                  </a:cxn>
                  <a:cxn ang="0">
                    <a:pos x="107" y="170"/>
                  </a:cxn>
                  <a:cxn ang="0">
                    <a:pos x="92" y="198"/>
                  </a:cxn>
                  <a:cxn ang="0">
                    <a:pos x="71" y="212"/>
                  </a:cxn>
                  <a:cxn ang="0">
                    <a:pos x="65" y="212"/>
                  </a:cxn>
                  <a:cxn ang="0">
                    <a:pos x="32" y="222"/>
                  </a:cxn>
                  <a:cxn ang="0">
                    <a:pos x="7" y="212"/>
                  </a:cxn>
                  <a:cxn ang="0">
                    <a:pos x="11" y="193"/>
                  </a:cxn>
                  <a:cxn ang="0">
                    <a:pos x="7" y="174"/>
                  </a:cxn>
                  <a:cxn ang="0">
                    <a:pos x="11" y="165"/>
                  </a:cxn>
                  <a:cxn ang="0">
                    <a:pos x="38" y="127"/>
                  </a:cxn>
                  <a:cxn ang="0">
                    <a:pos x="44" y="122"/>
                  </a:cxn>
                  <a:cxn ang="0">
                    <a:pos x="44" y="113"/>
                  </a:cxn>
                  <a:cxn ang="0">
                    <a:pos x="38" y="108"/>
                  </a:cxn>
                  <a:cxn ang="0">
                    <a:pos x="32" y="108"/>
                  </a:cxn>
                  <a:cxn ang="0">
                    <a:pos x="27" y="51"/>
                  </a:cxn>
                  <a:cxn ang="0">
                    <a:pos x="0" y="32"/>
                  </a:cxn>
                  <a:cxn ang="0">
                    <a:pos x="7" y="23"/>
                  </a:cxn>
                  <a:cxn ang="0">
                    <a:pos x="22" y="37"/>
                  </a:cxn>
                  <a:cxn ang="0">
                    <a:pos x="44" y="37"/>
                  </a:cxn>
                  <a:cxn ang="0">
                    <a:pos x="54" y="32"/>
                  </a:cxn>
                  <a:cxn ang="0">
                    <a:pos x="59" y="9"/>
                  </a:cxn>
                  <a:cxn ang="0">
                    <a:pos x="71" y="0"/>
                  </a:cxn>
                  <a:cxn ang="0">
                    <a:pos x="92" y="13"/>
                  </a:cxn>
                  <a:cxn ang="0">
                    <a:pos x="81" y="32"/>
                  </a:cxn>
                </a:cxnLst>
                <a:rect l="0" t="0" r="r" b="b"/>
                <a:pathLst>
                  <a:path w="107" h="222">
                    <a:moveTo>
                      <a:pt x="81" y="32"/>
                    </a:moveTo>
                    <a:lnTo>
                      <a:pt x="81" y="46"/>
                    </a:lnTo>
                    <a:lnTo>
                      <a:pt x="97" y="61"/>
                    </a:lnTo>
                    <a:lnTo>
                      <a:pt x="92" y="75"/>
                    </a:lnTo>
                    <a:lnTo>
                      <a:pt x="97" y="108"/>
                    </a:lnTo>
                    <a:lnTo>
                      <a:pt x="92" y="122"/>
                    </a:lnTo>
                    <a:lnTo>
                      <a:pt x="102" y="141"/>
                    </a:lnTo>
                    <a:lnTo>
                      <a:pt x="97" y="150"/>
                    </a:lnTo>
                    <a:lnTo>
                      <a:pt x="107" y="165"/>
                    </a:lnTo>
                    <a:lnTo>
                      <a:pt x="107" y="170"/>
                    </a:lnTo>
                    <a:lnTo>
                      <a:pt x="92" y="198"/>
                    </a:lnTo>
                    <a:lnTo>
                      <a:pt x="71" y="212"/>
                    </a:lnTo>
                    <a:lnTo>
                      <a:pt x="65" y="212"/>
                    </a:lnTo>
                    <a:lnTo>
                      <a:pt x="32" y="222"/>
                    </a:lnTo>
                    <a:lnTo>
                      <a:pt x="7" y="212"/>
                    </a:lnTo>
                    <a:lnTo>
                      <a:pt x="11" y="193"/>
                    </a:lnTo>
                    <a:lnTo>
                      <a:pt x="7" y="174"/>
                    </a:lnTo>
                    <a:lnTo>
                      <a:pt x="11" y="165"/>
                    </a:lnTo>
                    <a:lnTo>
                      <a:pt x="38" y="127"/>
                    </a:lnTo>
                    <a:lnTo>
                      <a:pt x="44" y="122"/>
                    </a:lnTo>
                    <a:lnTo>
                      <a:pt x="44" y="113"/>
                    </a:lnTo>
                    <a:lnTo>
                      <a:pt x="38" y="108"/>
                    </a:lnTo>
                    <a:lnTo>
                      <a:pt x="32" y="108"/>
                    </a:lnTo>
                    <a:lnTo>
                      <a:pt x="27" y="51"/>
                    </a:lnTo>
                    <a:lnTo>
                      <a:pt x="0" y="32"/>
                    </a:lnTo>
                    <a:lnTo>
                      <a:pt x="7" y="23"/>
                    </a:lnTo>
                    <a:lnTo>
                      <a:pt x="22" y="37"/>
                    </a:lnTo>
                    <a:lnTo>
                      <a:pt x="44" y="37"/>
                    </a:lnTo>
                    <a:lnTo>
                      <a:pt x="54" y="32"/>
                    </a:lnTo>
                    <a:lnTo>
                      <a:pt x="59" y="9"/>
                    </a:lnTo>
                    <a:lnTo>
                      <a:pt x="71" y="0"/>
                    </a:lnTo>
                    <a:lnTo>
                      <a:pt x="92" y="13"/>
                    </a:lnTo>
                    <a:lnTo>
                      <a:pt x="81" y="32"/>
                    </a:lnTo>
                    <a:close/>
                  </a:path>
                </a:pathLst>
              </a:custGeom>
              <a:grpFill/>
              <a:ln w="4763" cap="rnd">
                <a:solidFill>
                  <a:schemeClr val="bg1"/>
                </a:solidFill>
                <a:prstDash val="solid"/>
                <a:round/>
                <a:headEnd/>
                <a:tailEnd/>
              </a:ln>
            </p:spPr>
            <p:txBody>
              <a:bodyPr/>
              <a:lstStyle/>
              <a:p>
                <a:endParaRPr lang="it-IT"/>
              </a:p>
            </p:txBody>
          </p:sp>
        </p:grpSp>
        <p:grpSp>
          <p:nvGrpSpPr>
            <p:cNvPr id="4980" name="Group 2050"/>
            <p:cNvGrpSpPr>
              <a:grpSpLocks/>
            </p:cNvGrpSpPr>
            <p:nvPr/>
          </p:nvGrpSpPr>
          <p:grpSpPr bwMode="auto">
            <a:xfrm>
              <a:off x="5086360" y="4035490"/>
              <a:ext cx="179481" cy="333194"/>
              <a:chOff x="3207" y="1623"/>
              <a:chExt cx="107" cy="222"/>
            </a:xfrm>
            <a:solidFill>
              <a:schemeClr val="bg1">
                <a:lumMod val="75000"/>
              </a:schemeClr>
            </a:solidFill>
          </p:grpSpPr>
          <p:sp>
            <p:nvSpPr>
              <p:cNvPr id="6435" name="Freeform 2048"/>
              <p:cNvSpPr>
                <a:spLocks/>
              </p:cNvSpPr>
              <p:nvPr/>
            </p:nvSpPr>
            <p:spPr bwMode="auto">
              <a:xfrm>
                <a:off x="3207" y="1623"/>
                <a:ext cx="107" cy="222"/>
              </a:xfrm>
              <a:custGeom>
                <a:avLst/>
                <a:gdLst/>
                <a:ahLst/>
                <a:cxnLst>
                  <a:cxn ang="0">
                    <a:pos x="81" y="32"/>
                  </a:cxn>
                  <a:cxn ang="0">
                    <a:pos x="81" y="46"/>
                  </a:cxn>
                  <a:cxn ang="0">
                    <a:pos x="97" y="61"/>
                  </a:cxn>
                  <a:cxn ang="0">
                    <a:pos x="92" y="75"/>
                  </a:cxn>
                  <a:cxn ang="0">
                    <a:pos x="97" y="108"/>
                  </a:cxn>
                  <a:cxn ang="0">
                    <a:pos x="92" y="122"/>
                  </a:cxn>
                  <a:cxn ang="0">
                    <a:pos x="102" y="141"/>
                  </a:cxn>
                  <a:cxn ang="0">
                    <a:pos x="97" y="150"/>
                  </a:cxn>
                  <a:cxn ang="0">
                    <a:pos x="107" y="165"/>
                  </a:cxn>
                  <a:cxn ang="0">
                    <a:pos x="107" y="170"/>
                  </a:cxn>
                  <a:cxn ang="0">
                    <a:pos x="92" y="198"/>
                  </a:cxn>
                  <a:cxn ang="0">
                    <a:pos x="71" y="212"/>
                  </a:cxn>
                  <a:cxn ang="0">
                    <a:pos x="65" y="212"/>
                  </a:cxn>
                  <a:cxn ang="0">
                    <a:pos x="32" y="222"/>
                  </a:cxn>
                  <a:cxn ang="0">
                    <a:pos x="7" y="212"/>
                  </a:cxn>
                  <a:cxn ang="0">
                    <a:pos x="11" y="193"/>
                  </a:cxn>
                  <a:cxn ang="0">
                    <a:pos x="7" y="174"/>
                  </a:cxn>
                  <a:cxn ang="0">
                    <a:pos x="11" y="165"/>
                  </a:cxn>
                  <a:cxn ang="0">
                    <a:pos x="38" y="127"/>
                  </a:cxn>
                  <a:cxn ang="0">
                    <a:pos x="44" y="122"/>
                  </a:cxn>
                  <a:cxn ang="0">
                    <a:pos x="44" y="113"/>
                  </a:cxn>
                  <a:cxn ang="0">
                    <a:pos x="38" y="108"/>
                  </a:cxn>
                  <a:cxn ang="0">
                    <a:pos x="32" y="108"/>
                  </a:cxn>
                  <a:cxn ang="0">
                    <a:pos x="27" y="51"/>
                  </a:cxn>
                  <a:cxn ang="0">
                    <a:pos x="0" y="32"/>
                  </a:cxn>
                  <a:cxn ang="0">
                    <a:pos x="7" y="23"/>
                  </a:cxn>
                  <a:cxn ang="0">
                    <a:pos x="22" y="37"/>
                  </a:cxn>
                  <a:cxn ang="0">
                    <a:pos x="44" y="37"/>
                  </a:cxn>
                  <a:cxn ang="0">
                    <a:pos x="54" y="32"/>
                  </a:cxn>
                  <a:cxn ang="0">
                    <a:pos x="59" y="9"/>
                  </a:cxn>
                  <a:cxn ang="0">
                    <a:pos x="71" y="0"/>
                  </a:cxn>
                  <a:cxn ang="0">
                    <a:pos x="92" y="13"/>
                  </a:cxn>
                  <a:cxn ang="0">
                    <a:pos x="81" y="32"/>
                  </a:cxn>
                </a:cxnLst>
                <a:rect l="0" t="0" r="r" b="b"/>
                <a:pathLst>
                  <a:path w="107" h="222">
                    <a:moveTo>
                      <a:pt x="81" y="32"/>
                    </a:moveTo>
                    <a:lnTo>
                      <a:pt x="81" y="46"/>
                    </a:lnTo>
                    <a:lnTo>
                      <a:pt x="97" y="61"/>
                    </a:lnTo>
                    <a:lnTo>
                      <a:pt x="92" y="75"/>
                    </a:lnTo>
                    <a:lnTo>
                      <a:pt x="97" y="108"/>
                    </a:lnTo>
                    <a:lnTo>
                      <a:pt x="92" y="122"/>
                    </a:lnTo>
                    <a:lnTo>
                      <a:pt x="102" y="141"/>
                    </a:lnTo>
                    <a:lnTo>
                      <a:pt x="97" y="150"/>
                    </a:lnTo>
                    <a:lnTo>
                      <a:pt x="107" y="165"/>
                    </a:lnTo>
                    <a:lnTo>
                      <a:pt x="107" y="170"/>
                    </a:lnTo>
                    <a:lnTo>
                      <a:pt x="92" y="198"/>
                    </a:lnTo>
                    <a:lnTo>
                      <a:pt x="71" y="212"/>
                    </a:lnTo>
                    <a:lnTo>
                      <a:pt x="65" y="212"/>
                    </a:lnTo>
                    <a:lnTo>
                      <a:pt x="32" y="222"/>
                    </a:lnTo>
                    <a:lnTo>
                      <a:pt x="7" y="212"/>
                    </a:lnTo>
                    <a:lnTo>
                      <a:pt x="11" y="193"/>
                    </a:lnTo>
                    <a:lnTo>
                      <a:pt x="7" y="174"/>
                    </a:lnTo>
                    <a:lnTo>
                      <a:pt x="11" y="165"/>
                    </a:lnTo>
                    <a:lnTo>
                      <a:pt x="38" y="127"/>
                    </a:lnTo>
                    <a:lnTo>
                      <a:pt x="44" y="122"/>
                    </a:lnTo>
                    <a:lnTo>
                      <a:pt x="44" y="113"/>
                    </a:lnTo>
                    <a:lnTo>
                      <a:pt x="38" y="108"/>
                    </a:lnTo>
                    <a:lnTo>
                      <a:pt x="32" y="108"/>
                    </a:lnTo>
                    <a:lnTo>
                      <a:pt x="27" y="51"/>
                    </a:lnTo>
                    <a:lnTo>
                      <a:pt x="0" y="32"/>
                    </a:lnTo>
                    <a:lnTo>
                      <a:pt x="7" y="23"/>
                    </a:lnTo>
                    <a:lnTo>
                      <a:pt x="22" y="37"/>
                    </a:lnTo>
                    <a:lnTo>
                      <a:pt x="44" y="37"/>
                    </a:lnTo>
                    <a:lnTo>
                      <a:pt x="54" y="32"/>
                    </a:lnTo>
                    <a:lnTo>
                      <a:pt x="59" y="9"/>
                    </a:lnTo>
                    <a:lnTo>
                      <a:pt x="71" y="0"/>
                    </a:lnTo>
                    <a:lnTo>
                      <a:pt x="92" y="13"/>
                    </a:lnTo>
                    <a:lnTo>
                      <a:pt x="81" y="32"/>
                    </a:lnTo>
                    <a:close/>
                  </a:path>
                </a:pathLst>
              </a:custGeom>
              <a:grpFill/>
              <a:ln w="9525">
                <a:solidFill>
                  <a:schemeClr val="bg1"/>
                </a:solidFill>
                <a:round/>
                <a:headEnd/>
                <a:tailEnd/>
              </a:ln>
            </p:spPr>
            <p:txBody>
              <a:bodyPr/>
              <a:lstStyle/>
              <a:p>
                <a:endParaRPr lang="it-IT"/>
              </a:p>
            </p:txBody>
          </p:sp>
          <p:sp>
            <p:nvSpPr>
              <p:cNvPr id="6436" name="Freeform 2049"/>
              <p:cNvSpPr>
                <a:spLocks/>
              </p:cNvSpPr>
              <p:nvPr/>
            </p:nvSpPr>
            <p:spPr bwMode="auto">
              <a:xfrm>
                <a:off x="3207" y="1623"/>
                <a:ext cx="107" cy="222"/>
              </a:xfrm>
              <a:custGeom>
                <a:avLst/>
                <a:gdLst/>
                <a:ahLst/>
                <a:cxnLst>
                  <a:cxn ang="0">
                    <a:pos x="81" y="32"/>
                  </a:cxn>
                  <a:cxn ang="0">
                    <a:pos x="81" y="46"/>
                  </a:cxn>
                  <a:cxn ang="0">
                    <a:pos x="97" y="61"/>
                  </a:cxn>
                  <a:cxn ang="0">
                    <a:pos x="92" y="75"/>
                  </a:cxn>
                  <a:cxn ang="0">
                    <a:pos x="97" y="108"/>
                  </a:cxn>
                  <a:cxn ang="0">
                    <a:pos x="92" y="122"/>
                  </a:cxn>
                  <a:cxn ang="0">
                    <a:pos x="102" y="141"/>
                  </a:cxn>
                  <a:cxn ang="0">
                    <a:pos x="97" y="150"/>
                  </a:cxn>
                  <a:cxn ang="0">
                    <a:pos x="107" y="165"/>
                  </a:cxn>
                  <a:cxn ang="0">
                    <a:pos x="107" y="170"/>
                  </a:cxn>
                  <a:cxn ang="0">
                    <a:pos x="92" y="198"/>
                  </a:cxn>
                  <a:cxn ang="0">
                    <a:pos x="71" y="212"/>
                  </a:cxn>
                  <a:cxn ang="0">
                    <a:pos x="65" y="212"/>
                  </a:cxn>
                  <a:cxn ang="0">
                    <a:pos x="32" y="222"/>
                  </a:cxn>
                  <a:cxn ang="0">
                    <a:pos x="7" y="212"/>
                  </a:cxn>
                  <a:cxn ang="0">
                    <a:pos x="11" y="193"/>
                  </a:cxn>
                  <a:cxn ang="0">
                    <a:pos x="7" y="174"/>
                  </a:cxn>
                  <a:cxn ang="0">
                    <a:pos x="11" y="165"/>
                  </a:cxn>
                  <a:cxn ang="0">
                    <a:pos x="38" y="127"/>
                  </a:cxn>
                  <a:cxn ang="0">
                    <a:pos x="44" y="122"/>
                  </a:cxn>
                  <a:cxn ang="0">
                    <a:pos x="44" y="113"/>
                  </a:cxn>
                  <a:cxn ang="0">
                    <a:pos x="38" y="108"/>
                  </a:cxn>
                  <a:cxn ang="0">
                    <a:pos x="32" y="108"/>
                  </a:cxn>
                  <a:cxn ang="0">
                    <a:pos x="27" y="51"/>
                  </a:cxn>
                  <a:cxn ang="0">
                    <a:pos x="0" y="32"/>
                  </a:cxn>
                  <a:cxn ang="0">
                    <a:pos x="7" y="23"/>
                  </a:cxn>
                  <a:cxn ang="0">
                    <a:pos x="22" y="37"/>
                  </a:cxn>
                  <a:cxn ang="0">
                    <a:pos x="44" y="37"/>
                  </a:cxn>
                  <a:cxn ang="0">
                    <a:pos x="54" y="32"/>
                  </a:cxn>
                  <a:cxn ang="0">
                    <a:pos x="59" y="9"/>
                  </a:cxn>
                  <a:cxn ang="0">
                    <a:pos x="71" y="0"/>
                  </a:cxn>
                  <a:cxn ang="0">
                    <a:pos x="92" y="13"/>
                  </a:cxn>
                  <a:cxn ang="0">
                    <a:pos x="81" y="32"/>
                  </a:cxn>
                </a:cxnLst>
                <a:rect l="0" t="0" r="r" b="b"/>
                <a:pathLst>
                  <a:path w="107" h="222">
                    <a:moveTo>
                      <a:pt x="81" y="32"/>
                    </a:moveTo>
                    <a:lnTo>
                      <a:pt x="81" y="46"/>
                    </a:lnTo>
                    <a:lnTo>
                      <a:pt x="97" y="61"/>
                    </a:lnTo>
                    <a:lnTo>
                      <a:pt x="92" y="75"/>
                    </a:lnTo>
                    <a:lnTo>
                      <a:pt x="97" y="108"/>
                    </a:lnTo>
                    <a:lnTo>
                      <a:pt x="92" y="122"/>
                    </a:lnTo>
                    <a:lnTo>
                      <a:pt x="102" y="141"/>
                    </a:lnTo>
                    <a:lnTo>
                      <a:pt x="97" y="150"/>
                    </a:lnTo>
                    <a:lnTo>
                      <a:pt x="107" y="165"/>
                    </a:lnTo>
                    <a:lnTo>
                      <a:pt x="107" y="170"/>
                    </a:lnTo>
                    <a:lnTo>
                      <a:pt x="92" y="198"/>
                    </a:lnTo>
                    <a:lnTo>
                      <a:pt x="71" y="212"/>
                    </a:lnTo>
                    <a:lnTo>
                      <a:pt x="65" y="212"/>
                    </a:lnTo>
                    <a:lnTo>
                      <a:pt x="32" y="222"/>
                    </a:lnTo>
                    <a:lnTo>
                      <a:pt x="7" y="212"/>
                    </a:lnTo>
                    <a:lnTo>
                      <a:pt x="11" y="193"/>
                    </a:lnTo>
                    <a:lnTo>
                      <a:pt x="7" y="174"/>
                    </a:lnTo>
                    <a:lnTo>
                      <a:pt x="11" y="165"/>
                    </a:lnTo>
                    <a:lnTo>
                      <a:pt x="38" y="127"/>
                    </a:lnTo>
                    <a:lnTo>
                      <a:pt x="44" y="122"/>
                    </a:lnTo>
                    <a:lnTo>
                      <a:pt x="44" y="113"/>
                    </a:lnTo>
                    <a:lnTo>
                      <a:pt x="38" y="108"/>
                    </a:lnTo>
                    <a:lnTo>
                      <a:pt x="32" y="108"/>
                    </a:lnTo>
                    <a:lnTo>
                      <a:pt x="27" y="51"/>
                    </a:lnTo>
                    <a:lnTo>
                      <a:pt x="0" y="32"/>
                    </a:lnTo>
                    <a:lnTo>
                      <a:pt x="7" y="23"/>
                    </a:lnTo>
                    <a:lnTo>
                      <a:pt x="22" y="37"/>
                    </a:lnTo>
                    <a:lnTo>
                      <a:pt x="44" y="37"/>
                    </a:lnTo>
                    <a:lnTo>
                      <a:pt x="54" y="32"/>
                    </a:lnTo>
                    <a:lnTo>
                      <a:pt x="59" y="9"/>
                    </a:lnTo>
                    <a:lnTo>
                      <a:pt x="71" y="0"/>
                    </a:lnTo>
                    <a:lnTo>
                      <a:pt x="92" y="13"/>
                    </a:lnTo>
                    <a:lnTo>
                      <a:pt x="81" y="32"/>
                    </a:lnTo>
                  </a:path>
                </a:pathLst>
              </a:custGeom>
              <a:grpFill/>
              <a:ln w="4763" cap="rnd">
                <a:solidFill>
                  <a:schemeClr val="bg1"/>
                </a:solidFill>
                <a:prstDash val="solid"/>
                <a:round/>
                <a:headEnd/>
                <a:tailEnd/>
              </a:ln>
            </p:spPr>
            <p:txBody>
              <a:bodyPr/>
              <a:lstStyle/>
              <a:p>
                <a:endParaRPr lang="it-IT"/>
              </a:p>
            </p:txBody>
          </p:sp>
        </p:grpSp>
        <p:grpSp>
          <p:nvGrpSpPr>
            <p:cNvPr id="4981" name="Group 2053"/>
            <p:cNvGrpSpPr>
              <a:grpSpLocks/>
            </p:cNvGrpSpPr>
            <p:nvPr/>
          </p:nvGrpSpPr>
          <p:grpSpPr bwMode="auto">
            <a:xfrm>
              <a:off x="2764851" y="4931513"/>
              <a:ext cx="499863" cy="270158"/>
              <a:chOff x="1823" y="2220"/>
              <a:chExt cx="298" cy="180"/>
            </a:xfrm>
            <a:solidFill>
              <a:schemeClr val="bg1">
                <a:lumMod val="75000"/>
              </a:schemeClr>
            </a:solidFill>
          </p:grpSpPr>
          <p:sp>
            <p:nvSpPr>
              <p:cNvPr id="6433" name="Freeform 2051"/>
              <p:cNvSpPr>
                <a:spLocks/>
              </p:cNvSpPr>
              <p:nvPr/>
            </p:nvSpPr>
            <p:spPr bwMode="auto">
              <a:xfrm>
                <a:off x="1823" y="2220"/>
                <a:ext cx="298" cy="180"/>
              </a:xfrm>
              <a:custGeom>
                <a:avLst/>
                <a:gdLst/>
                <a:ahLst/>
                <a:cxnLst>
                  <a:cxn ang="0">
                    <a:pos x="191" y="81"/>
                  </a:cxn>
                  <a:cxn ang="0">
                    <a:pos x="197" y="109"/>
                  </a:cxn>
                  <a:cxn ang="0">
                    <a:pos x="207" y="142"/>
                  </a:cxn>
                  <a:cxn ang="0">
                    <a:pos x="250" y="142"/>
                  </a:cxn>
                  <a:cxn ang="0">
                    <a:pos x="255" y="142"/>
                  </a:cxn>
                  <a:cxn ang="0">
                    <a:pos x="266" y="113"/>
                  </a:cxn>
                  <a:cxn ang="0">
                    <a:pos x="293" y="109"/>
                  </a:cxn>
                  <a:cxn ang="0">
                    <a:pos x="293" y="142"/>
                  </a:cxn>
                  <a:cxn ang="0">
                    <a:pos x="287" y="142"/>
                  </a:cxn>
                  <a:cxn ang="0">
                    <a:pos x="261" y="147"/>
                  </a:cxn>
                  <a:cxn ang="0">
                    <a:pos x="266" y="161"/>
                  </a:cxn>
                  <a:cxn ang="0">
                    <a:pos x="250" y="180"/>
                  </a:cxn>
                  <a:cxn ang="0">
                    <a:pos x="218" y="161"/>
                  </a:cxn>
                  <a:cxn ang="0">
                    <a:pos x="191" y="161"/>
                  </a:cxn>
                  <a:cxn ang="0">
                    <a:pos x="154" y="147"/>
                  </a:cxn>
                  <a:cxn ang="0">
                    <a:pos x="122" y="133"/>
                  </a:cxn>
                  <a:cxn ang="0">
                    <a:pos x="122" y="113"/>
                  </a:cxn>
                  <a:cxn ang="0">
                    <a:pos x="90" y="76"/>
                  </a:cxn>
                  <a:cxn ang="0">
                    <a:pos x="75" y="67"/>
                  </a:cxn>
                  <a:cxn ang="0">
                    <a:pos x="64" y="48"/>
                  </a:cxn>
                  <a:cxn ang="0">
                    <a:pos x="48" y="34"/>
                  </a:cxn>
                  <a:cxn ang="0">
                    <a:pos x="32" y="15"/>
                  </a:cxn>
                  <a:cxn ang="0">
                    <a:pos x="21" y="24"/>
                  </a:cxn>
                  <a:cxn ang="0">
                    <a:pos x="64" y="85"/>
                  </a:cxn>
                  <a:cxn ang="0">
                    <a:pos x="75" y="95"/>
                  </a:cxn>
                  <a:cxn ang="0">
                    <a:pos x="64" y="95"/>
                  </a:cxn>
                  <a:cxn ang="0">
                    <a:pos x="48" y="76"/>
                  </a:cxn>
                  <a:cxn ang="0">
                    <a:pos x="21" y="57"/>
                  </a:cxn>
                  <a:cxn ang="0">
                    <a:pos x="21" y="52"/>
                  </a:cxn>
                  <a:cxn ang="0">
                    <a:pos x="10" y="28"/>
                  </a:cxn>
                  <a:cxn ang="0">
                    <a:pos x="16" y="0"/>
                  </a:cxn>
                  <a:cxn ang="0">
                    <a:pos x="106" y="6"/>
                  </a:cxn>
                  <a:cxn ang="0">
                    <a:pos x="122" y="28"/>
                  </a:cxn>
                  <a:cxn ang="0">
                    <a:pos x="138" y="34"/>
                  </a:cxn>
                  <a:cxn ang="0">
                    <a:pos x="154" y="28"/>
                  </a:cxn>
                  <a:cxn ang="0">
                    <a:pos x="197" y="72"/>
                  </a:cxn>
                </a:cxnLst>
                <a:rect l="0" t="0" r="r" b="b"/>
                <a:pathLst>
                  <a:path w="298" h="180">
                    <a:moveTo>
                      <a:pt x="197" y="72"/>
                    </a:moveTo>
                    <a:lnTo>
                      <a:pt x="191" y="81"/>
                    </a:lnTo>
                    <a:lnTo>
                      <a:pt x="191" y="104"/>
                    </a:lnTo>
                    <a:lnTo>
                      <a:pt x="197" y="109"/>
                    </a:lnTo>
                    <a:lnTo>
                      <a:pt x="197" y="113"/>
                    </a:lnTo>
                    <a:lnTo>
                      <a:pt x="207" y="142"/>
                    </a:lnTo>
                    <a:lnTo>
                      <a:pt x="229" y="147"/>
                    </a:lnTo>
                    <a:lnTo>
                      <a:pt x="250" y="142"/>
                    </a:lnTo>
                    <a:lnTo>
                      <a:pt x="261" y="142"/>
                    </a:lnTo>
                    <a:lnTo>
                      <a:pt x="255" y="142"/>
                    </a:lnTo>
                    <a:lnTo>
                      <a:pt x="261" y="133"/>
                    </a:lnTo>
                    <a:lnTo>
                      <a:pt x="266" y="113"/>
                    </a:lnTo>
                    <a:lnTo>
                      <a:pt x="272" y="113"/>
                    </a:lnTo>
                    <a:lnTo>
                      <a:pt x="293" y="109"/>
                    </a:lnTo>
                    <a:lnTo>
                      <a:pt x="298" y="113"/>
                    </a:lnTo>
                    <a:lnTo>
                      <a:pt x="293" y="142"/>
                    </a:lnTo>
                    <a:lnTo>
                      <a:pt x="293" y="147"/>
                    </a:lnTo>
                    <a:lnTo>
                      <a:pt x="287" y="142"/>
                    </a:lnTo>
                    <a:lnTo>
                      <a:pt x="282" y="147"/>
                    </a:lnTo>
                    <a:lnTo>
                      <a:pt x="261" y="147"/>
                    </a:lnTo>
                    <a:lnTo>
                      <a:pt x="255" y="152"/>
                    </a:lnTo>
                    <a:lnTo>
                      <a:pt x="266" y="161"/>
                    </a:lnTo>
                    <a:lnTo>
                      <a:pt x="255" y="161"/>
                    </a:lnTo>
                    <a:lnTo>
                      <a:pt x="250" y="180"/>
                    </a:lnTo>
                    <a:lnTo>
                      <a:pt x="229" y="161"/>
                    </a:lnTo>
                    <a:lnTo>
                      <a:pt x="218" y="161"/>
                    </a:lnTo>
                    <a:lnTo>
                      <a:pt x="207" y="170"/>
                    </a:lnTo>
                    <a:lnTo>
                      <a:pt x="191" y="161"/>
                    </a:lnTo>
                    <a:lnTo>
                      <a:pt x="160" y="152"/>
                    </a:lnTo>
                    <a:lnTo>
                      <a:pt x="154" y="147"/>
                    </a:lnTo>
                    <a:lnTo>
                      <a:pt x="133" y="147"/>
                    </a:lnTo>
                    <a:lnTo>
                      <a:pt x="122" y="133"/>
                    </a:lnTo>
                    <a:lnTo>
                      <a:pt x="111" y="123"/>
                    </a:lnTo>
                    <a:lnTo>
                      <a:pt x="122" y="113"/>
                    </a:lnTo>
                    <a:lnTo>
                      <a:pt x="111" y="104"/>
                    </a:lnTo>
                    <a:lnTo>
                      <a:pt x="90" y="76"/>
                    </a:lnTo>
                    <a:lnTo>
                      <a:pt x="75" y="72"/>
                    </a:lnTo>
                    <a:lnTo>
                      <a:pt x="75" y="67"/>
                    </a:lnTo>
                    <a:lnTo>
                      <a:pt x="64" y="52"/>
                    </a:lnTo>
                    <a:lnTo>
                      <a:pt x="64" y="48"/>
                    </a:lnTo>
                    <a:lnTo>
                      <a:pt x="53" y="48"/>
                    </a:lnTo>
                    <a:lnTo>
                      <a:pt x="48" y="34"/>
                    </a:lnTo>
                    <a:lnTo>
                      <a:pt x="37" y="15"/>
                    </a:lnTo>
                    <a:lnTo>
                      <a:pt x="32" y="15"/>
                    </a:lnTo>
                    <a:lnTo>
                      <a:pt x="16" y="6"/>
                    </a:lnTo>
                    <a:lnTo>
                      <a:pt x="21" y="24"/>
                    </a:lnTo>
                    <a:lnTo>
                      <a:pt x="53" y="67"/>
                    </a:lnTo>
                    <a:lnTo>
                      <a:pt x="64" y="85"/>
                    </a:lnTo>
                    <a:lnTo>
                      <a:pt x="69" y="85"/>
                    </a:lnTo>
                    <a:lnTo>
                      <a:pt x="75" y="95"/>
                    </a:lnTo>
                    <a:lnTo>
                      <a:pt x="69" y="100"/>
                    </a:lnTo>
                    <a:lnTo>
                      <a:pt x="64" y="95"/>
                    </a:lnTo>
                    <a:lnTo>
                      <a:pt x="43" y="81"/>
                    </a:lnTo>
                    <a:lnTo>
                      <a:pt x="48" y="76"/>
                    </a:lnTo>
                    <a:lnTo>
                      <a:pt x="43" y="67"/>
                    </a:lnTo>
                    <a:lnTo>
                      <a:pt x="21" y="57"/>
                    </a:lnTo>
                    <a:lnTo>
                      <a:pt x="16" y="48"/>
                    </a:lnTo>
                    <a:lnTo>
                      <a:pt x="21" y="52"/>
                    </a:lnTo>
                    <a:lnTo>
                      <a:pt x="32" y="38"/>
                    </a:lnTo>
                    <a:lnTo>
                      <a:pt x="10" y="28"/>
                    </a:lnTo>
                    <a:lnTo>
                      <a:pt x="0" y="0"/>
                    </a:lnTo>
                    <a:lnTo>
                      <a:pt x="16" y="0"/>
                    </a:lnTo>
                    <a:lnTo>
                      <a:pt x="53" y="15"/>
                    </a:lnTo>
                    <a:lnTo>
                      <a:pt x="106" y="6"/>
                    </a:lnTo>
                    <a:lnTo>
                      <a:pt x="122" y="19"/>
                    </a:lnTo>
                    <a:lnTo>
                      <a:pt x="122" y="28"/>
                    </a:lnTo>
                    <a:lnTo>
                      <a:pt x="133" y="34"/>
                    </a:lnTo>
                    <a:lnTo>
                      <a:pt x="138" y="34"/>
                    </a:lnTo>
                    <a:lnTo>
                      <a:pt x="144" y="28"/>
                    </a:lnTo>
                    <a:lnTo>
                      <a:pt x="154" y="28"/>
                    </a:lnTo>
                    <a:lnTo>
                      <a:pt x="176" y="67"/>
                    </a:lnTo>
                    <a:lnTo>
                      <a:pt x="197" y="72"/>
                    </a:lnTo>
                    <a:close/>
                  </a:path>
                </a:pathLst>
              </a:custGeom>
              <a:grpFill/>
              <a:ln w="9525">
                <a:solidFill>
                  <a:schemeClr val="bg1"/>
                </a:solidFill>
                <a:round/>
                <a:headEnd/>
                <a:tailEnd/>
              </a:ln>
            </p:spPr>
            <p:txBody>
              <a:bodyPr/>
              <a:lstStyle/>
              <a:p>
                <a:endParaRPr lang="it-IT"/>
              </a:p>
            </p:txBody>
          </p:sp>
          <p:sp>
            <p:nvSpPr>
              <p:cNvPr id="6434" name="Freeform 2052"/>
              <p:cNvSpPr>
                <a:spLocks/>
              </p:cNvSpPr>
              <p:nvPr/>
            </p:nvSpPr>
            <p:spPr bwMode="auto">
              <a:xfrm>
                <a:off x="1823" y="2220"/>
                <a:ext cx="298" cy="180"/>
              </a:xfrm>
              <a:custGeom>
                <a:avLst/>
                <a:gdLst/>
                <a:ahLst/>
                <a:cxnLst>
                  <a:cxn ang="0">
                    <a:pos x="191" y="81"/>
                  </a:cxn>
                  <a:cxn ang="0">
                    <a:pos x="197" y="109"/>
                  </a:cxn>
                  <a:cxn ang="0">
                    <a:pos x="207" y="142"/>
                  </a:cxn>
                  <a:cxn ang="0">
                    <a:pos x="250" y="142"/>
                  </a:cxn>
                  <a:cxn ang="0">
                    <a:pos x="255" y="142"/>
                  </a:cxn>
                  <a:cxn ang="0">
                    <a:pos x="266" y="113"/>
                  </a:cxn>
                  <a:cxn ang="0">
                    <a:pos x="293" y="109"/>
                  </a:cxn>
                  <a:cxn ang="0">
                    <a:pos x="293" y="142"/>
                  </a:cxn>
                  <a:cxn ang="0">
                    <a:pos x="287" y="142"/>
                  </a:cxn>
                  <a:cxn ang="0">
                    <a:pos x="261" y="147"/>
                  </a:cxn>
                  <a:cxn ang="0">
                    <a:pos x="266" y="161"/>
                  </a:cxn>
                  <a:cxn ang="0">
                    <a:pos x="250" y="180"/>
                  </a:cxn>
                  <a:cxn ang="0">
                    <a:pos x="218" y="161"/>
                  </a:cxn>
                  <a:cxn ang="0">
                    <a:pos x="191" y="161"/>
                  </a:cxn>
                  <a:cxn ang="0">
                    <a:pos x="154" y="147"/>
                  </a:cxn>
                  <a:cxn ang="0">
                    <a:pos x="122" y="133"/>
                  </a:cxn>
                  <a:cxn ang="0">
                    <a:pos x="122" y="113"/>
                  </a:cxn>
                  <a:cxn ang="0">
                    <a:pos x="90" y="76"/>
                  </a:cxn>
                  <a:cxn ang="0">
                    <a:pos x="75" y="67"/>
                  </a:cxn>
                  <a:cxn ang="0">
                    <a:pos x="64" y="48"/>
                  </a:cxn>
                  <a:cxn ang="0">
                    <a:pos x="48" y="34"/>
                  </a:cxn>
                  <a:cxn ang="0">
                    <a:pos x="32" y="15"/>
                  </a:cxn>
                  <a:cxn ang="0">
                    <a:pos x="21" y="24"/>
                  </a:cxn>
                  <a:cxn ang="0">
                    <a:pos x="64" y="85"/>
                  </a:cxn>
                  <a:cxn ang="0">
                    <a:pos x="75" y="95"/>
                  </a:cxn>
                  <a:cxn ang="0">
                    <a:pos x="64" y="95"/>
                  </a:cxn>
                  <a:cxn ang="0">
                    <a:pos x="48" y="76"/>
                  </a:cxn>
                  <a:cxn ang="0">
                    <a:pos x="21" y="57"/>
                  </a:cxn>
                  <a:cxn ang="0">
                    <a:pos x="21" y="52"/>
                  </a:cxn>
                  <a:cxn ang="0">
                    <a:pos x="10" y="28"/>
                  </a:cxn>
                  <a:cxn ang="0">
                    <a:pos x="16" y="0"/>
                  </a:cxn>
                  <a:cxn ang="0">
                    <a:pos x="106" y="6"/>
                  </a:cxn>
                  <a:cxn ang="0">
                    <a:pos x="122" y="28"/>
                  </a:cxn>
                  <a:cxn ang="0">
                    <a:pos x="138" y="34"/>
                  </a:cxn>
                  <a:cxn ang="0">
                    <a:pos x="154" y="28"/>
                  </a:cxn>
                  <a:cxn ang="0">
                    <a:pos x="197" y="72"/>
                  </a:cxn>
                </a:cxnLst>
                <a:rect l="0" t="0" r="r" b="b"/>
                <a:pathLst>
                  <a:path w="298" h="180">
                    <a:moveTo>
                      <a:pt x="197" y="72"/>
                    </a:moveTo>
                    <a:lnTo>
                      <a:pt x="191" y="81"/>
                    </a:lnTo>
                    <a:lnTo>
                      <a:pt x="191" y="104"/>
                    </a:lnTo>
                    <a:lnTo>
                      <a:pt x="197" y="109"/>
                    </a:lnTo>
                    <a:lnTo>
                      <a:pt x="197" y="113"/>
                    </a:lnTo>
                    <a:lnTo>
                      <a:pt x="207" y="142"/>
                    </a:lnTo>
                    <a:lnTo>
                      <a:pt x="229" y="147"/>
                    </a:lnTo>
                    <a:lnTo>
                      <a:pt x="250" y="142"/>
                    </a:lnTo>
                    <a:lnTo>
                      <a:pt x="261" y="142"/>
                    </a:lnTo>
                    <a:lnTo>
                      <a:pt x="255" y="142"/>
                    </a:lnTo>
                    <a:lnTo>
                      <a:pt x="261" y="133"/>
                    </a:lnTo>
                    <a:lnTo>
                      <a:pt x="266" y="113"/>
                    </a:lnTo>
                    <a:lnTo>
                      <a:pt x="272" y="113"/>
                    </a:lnTo>
                    <a:lnTo>
                      <a:pt x="293" y="109"/>
                    </a:lnTo>
                    <a:lnTo>
                      <a:pt x="298" y="113"/>
                    </a:lnTo>
                    <a:lnTo>
                      <a:pt x="293" y="142"/>
                    </a:lnTo>
                    <a:lnTo>
                      <a:pt x="293" y="147"/>
                    </a:lnTo>
                    <a:lnTo>
                      <a:pt x="287" y="142"/>
                    </a:lnTo>
                    <a:lnTo>
                      <a:pt x="282" y="147"/>
                    </a:lnTo>
                    <a:lnTo>
                      <a:pt x="261" y="147"/>
                    </a:lnTo>
                    <a:lnTo>
                      <a:pt x="255" y="152"/>
                    </a:lnTo>
                    <a:lnTo>
                      <a:pt x="266" y="161"/>
                    </a:lnTo>
                    <a:lnTo>
                      <a:pt x="255" y="161"/>
                    </a:lnTo>
                    <a:lnTo>
                      <a:pt x="250" y="180"/>
                    </a:lnTo>
                    <a:lnTo>
                      <a:pt x="229" y="161"/>
                    </a:lnTo>
                    <a:lnTo>
                      <a:pt x="218" y="161"/>
                    </a:lnTo>
                    <a:lnTo>
                      <a:pt x="207" y="170"/>
                    </a:lnTo>
                    <a:lnTo>
                      <a:pt x="191" y="161"/>
                    </a:lnTo>
                    <a:lnTo>
                      <a:pt x="160" y="152"/>
                    </a:lnTo>
                    <a:lnTo>
                      <a:pt x="154" y="147"/>
                    </a:lnTo>
                    <a:lnTo>
                      <a:pt x="133" y="147"/>
                    </a:lnTo>
                    <a:lnTo>
                      <a:pt x="122" y="133"/>
                    </a:lnTo>
                    <a:lnTo>
                      <a:pt x="111" y="123"/>
                    </a:lnTo>
                    <a:lnTo>
                      <a:pt x="122" y="113"/>
                    </a:lnTo>
                    <a:lnTo>
                      <a:pt x="111" y="104"/>
                    </a:lnTo>
                    <a:lnTo>
                      <a:pt x="90" y="76"/>
                    </a:lnTo>
                    <a:lnTo>
                      <a:pt x="75" y="72"/>
                    </a:lnTo>
                    <a:lnTo>
                      <a:pt x="75" y="67"/>
                    </a:lnTo>
                    <a:lnTo>
                      <a:pt x="64" y="52"/>
                    </a:lnTo>
                    <a:lnTo>
                      <a:pt x="64" y="48"/>
                    </a:lnTo>
                    <a:lnTo>
                      <a:pt x="53" y="48"/>
                    </a:lnTo>
                    <a:lnTo>
                      <a:pt x="48" y="34"/>
                    </a:lnTo>
                    <a:lnTo>
                      <a:pt x="37" y="15"/>
                    </a:lnTo>
                    <a:lnTo>
                      <a:pt x="32" y="15"/>
                    </a:lnTo>
                    <a:lnTo>
                      <a:pt x="16" y="6"/>
                    </a:lnTo>
                    <a:lnTo>
                      <a:pt x="21" y="24"/>
                    </a:lnTo>
                    <a:lnTo>
                      <a:pt x="53" y="67"/>
                    </a:lnTo>
                    <a:lnTo>
                      <a:pt x="64" y="85"/>
                    </a:lnTo>
                    <a:lnTo>
                      <a:pt x="69" y="85"/>
                    </a:lnTo>
                    <a:lnTo>
                      <a:pt x="75" y="95"/>
                    </a:lnTo>
                    <a:lnTo>
                      <a:pt x="69" y="100"/>
                    </a:lnTo>
                    <a:lnTo>
                      <a:pt x="64" y="95"/>
                    </a:lnTo>
                    <a:lnTo>
                      <a:pt x="43" y="81"/>
                    </a:lnTo>
                    <a:lnTo>
                      <a:pt x="48" y="76"/>
                    </a:lnTo>
                    <a:lnTo>
                      <a:pt x="43" y="67"/>
                    </a:lnTo>
                    <a:lnTo>
                      <a:pt x="21" y="57"/>
                    </a:lnTo>
                    <a:lnTo>
                      <a:pt x="16" y="48"/>
                    </a:lnTo>
                    <a:lnTo>
                      <a:pt x="21" y="52"/>
                    </a:lnTo>
                    <a:lnTo>
                      <a:pt x="32" y="38"/>
                    </a:lnTo>
                    <a:lnTo>
                      <a:pt x="10" y="28"/>
                    </a:lnTo>
                    <a:lnTo>
                      <a:pt x="0" y="0"/>
                    </a:lnTo>
                    <a:lnTo>
                      <a:pt x="16" y="0"/>
                    </a:lnTo>
                    <a:lnTo>
                      <a:pt x="53" y="15"/>
                    </a:lnTo>
                    <a:lnTo>
                      <a:pt x="106" y="6"/>
                    </a:lnTo>
                    <a:lnTo>
                      <a:pt x="122" y="19"/>
                    </a:lnTo>
                    <a:lnTo>
                      <a:pt x="122" y="28"/>
                    </a:lnTo>
                    <a:lnTo>
                      <a:pt x="133" y="34"/>
                    </a:lnTo>
                    <a:lnTo>
                      <a:pt x="138" y="34"/>
                    </a:lnTo>
                    <a:lnTo>
                      <a:pt x="144" y="28"/>
                    </a:lnTo>
                    <a:lnTo>
                      <a:pt x="154" y="28"/>
                    </a:lnTo>
                    <a:lnTo>
                      <a:pt x="176" y="67"/>
                    </a:lnTo>
                    <a:lnTo>
                      <a:pt x="197" y="72"/>
                    </a:lnTo>
                    <a:close/>
                  </a:path>
                </a:pathLst>
              </a:custGeom>
              <a:grpFill/>
              <a:ln w="4763" cap="rnd">
                <a:solidFill>
                  <a:schemeClr val="bg1"/>
                </a:solidFill>
                <a:prstDash val="solid"/>
                <a:round/>
                <a:headEnd/>
                <a:tailEnd/>
              </a:ln>
            </p:spPr>
            <p:txBody>
              <a:bodyPr/>
              <a:lstStyle/>
              <a:p>
                <a:endParaRPr lang="it-IT"/>
              </a:p>
            </p:txBody>
          </p:sp>
        </p:grpSp>
        <p:grpSp>
          <p:nvGrpSpPr>
            <p:cNvPr id="4982" name="Group 2056"/>
            <p:cNvGrpSpPr>
              <a:grpSpLocks/>
            </p:cNvGrpSpPr>
            <p:nvPr/>
          </p:nvGrpSpPr>
          <p:grpSpPr bwMode="auto">
            <a:xfrm>
              <a:off x="2764851" y="4931513"/>
              <a:ext cx="499863" cy="270158"/>
              <a:chOff x="1823" y="2220"/>
              <a:chExt cx="298" cy="180"/>
            </a:xfrm>
            <a:solidFill>
              <a:schemeClr val="bg1">
                <a:lumMod val="75000"/>
              </a:schemeClr>
            </a:solidFill>
          </p:grpSpPr>
          <p:sp>
            <p:nvSpPr>
              <p:cNvPr id="6431" name="Freeform 2054"/>
              <p:cNvSpPr>
                <a:spLocks/>
              </p:cNvSpPr>
              <p:nvPr/>
            </p:nvSpPr>
            <p:spPr bwMode="auto">
              <a:xfrm>
                <a:off x="1823" y="2220"/>
                <a:ext cx="298" cy="180"/>
              </a:xfrm>
              <a:custGeom>
                <a:avLst/>
                <a:gdLst/>
                <a:ahLst/>
                <a:cxnLst>
                  <a:cxn ang="0">
                    <a:pos x="191" y="81"/>
                  </a:cxn>
                  <a:cxn ang="0">
                    <a:pos x="197" y="109"/>
                  </a:cxn>
                  <a:cxn ang="0">
                    <a:pos x="207" y="142"/>
                  </a:cxn>
                  <a:cxn ang="0">
                    <a:pos x="250" y="142"/>
                  </a:cxn>
                  <a:cxn ang="0">
                    <a:pos x="255" y="142"/>
                  </a:cxn>
                  <a:cxn ang="0">
                    <a:pos x="266" y="113"/>
                  </a:cxn>
                  <a:cxn ang="0">
                    <a:pos x="293" y="109"/>
                  </a:cxn>
                  <a:cxn ang="0">
                    <a:pos x="293" y="142"/>
                  </a:cxn>
                  <a:cxn ang="0">
                    <a:pos x="287" y="142"/>
                  </a:cxn>
                  <a:cxn ang="0">
                    <a:pos x="261" y="147"/>
                  </a:cxn>
                  <a:cxn ang="0">
                    <a:pos x="266" y="161"/>
                  </a:cxn>
                  <a:cxn ang="0">
                    <a:pos x="250" y="180"/>
                  </a:cxn>
                  <a:cxn ang="0">
                    <a:pos x="218" y="161"/>
                  </a:cxn>
                  <a:cxn ang="0">
                    <a:pos x="191" y="161"/>
                  </a:cxn>
                  <a:cxn ang="0">
                    <a:pos x="154" y="147"/>
                  </a:cxn>
                  <a:cxn ang="0">
                    <a:pos x="122" y="133"/>
                  </a:cxn>
                  <a:cxn ang="0">
                    <a:pos x="122" y="113"/>
                  </a:cxn>
                  <a:cxn ang="0">
                    <a:pos x="90" y="76"/>
                  </a:cxn>
                  <a:cxn ang="0">
                    <a:pos x="75" y="67"/>
                  </a:cxn>
                  <a:cxn ang="0">
                    <a:pos x="64" y="48"/>
                  </a:cxn>
                  <a:cxn ang="0">
                    <a:pos x="48" y="34"/>
                  </a:cxn>
                  <a:cxn ang="0">
                    <a:pos x="32" y="15"/>
                  </a:cxn>
                  <a:cxn ang="0">
                    <a:pos x="21" y="24"/>
                  </a:cxn>
                  <a:cxn ang="0">
                    <a:pos x="64" y="85"/>
                  </a:cxn>
                  <a:cxn ang="0">
                    <a:pos x="75" y="95"/>
                  </a:cxn>
                  <a:cxn ang="0">
                    <a:pos x="64" y="95"/>
                  </a:cxn>
                  <a:cxn ang="0">
                    <a:pos x="48" y="76"/>
                  </a:cxn>
                  <a:cxn ang="0">
                    <a:pos x="21" y="57"/>
                  </a:cxn>
                  <a:cxn ang="0">
                    <a:pos x="21" y="52"/>
                  </a:cxn>
                  <a:cxn ang="0">
                    <a:pos x="10" y="28"/>
                  </a:cxn>
                  <a:cxn ang="0">
                    <a:pos x="16" y="0"/>
                  </a:cxn>
                  <a:cxn ang="0">
                    <a:pos x="106" y="6"/>
                  </a:cxn>
                  <a:cxn ang="0">
                    <a:pos x="122" y="28"/>
                  </a:cxn>
                  <a:cxn ang="0">
                    <a:pos x="138" y="34"/>
                  </a:cxn>
                  <a:cxn ang="0">
                    <a:pos x="154" y="28"/>
                  </a:cxn>
                  <a:cxn ang="0">
                    <a:pos x="197" y="72"/>
                  </a:cxn>
                </a:cxnLst>
                <a:rect l="0" t="0" r="r" b="b"/>
                <a:pathLst>
                  <a:path w="298" h="180">
                    <a:moveTo>
                      <a:pt x="197" y="72"/>
                    </a:moveTo>
                    <a:lnTo>
                      <a:pt x="191" y="81"/>
                    </a:lnTo>
                    <a:lnTo>
                      <a:pt x="191" y="104"/>
                    </a:lnTo>
                    <a:lnTo>
                      <a:pt x="197" y="109"/>
                    </a:lnTo>
                    <a:lnTo>
                      <a:pt x="197" y="113"/>
                    </a:lnTo>
                    <a:lnTo>
                      <a:pt x="207" y="142"/>
                    </a:lnTo>
                    <a:lnTo>
                      <a:pt x="229" y="147"/>
                    </a:lnTo>
                    <a:lnTo>
                      <a:pt x="250" y="142"/>
                    </a:lnTo>
                    <a:lnTo>
                      <a:pt x="261" y="142"/>
                    </a:lnTo>
                    <a:lnTo>
                      <a:pt x="255" y="142"/>
                    </a:lnTo>
                    <a:lnTo>
                      <a:pt x="261" y="133"/>
                    </a:lnTo>
                    <a:lnTo>
                      <a:pt x="266" y="113"/>
                    </a:lnTo>
                    <a:lnTo>
                      <a:pt x="272" y="113"/>
                    </a:lnTo>
                    <a:lnTo>
                      <a:pt x="293" y="109"/>
                    </a:lnTo>
                    <a:lnTo>
                      <a:pt x="298" y="113"/>
                    </a:lnTo>
                    <a:lnTo>
                      <a:pt x="293" y="142"/>
                    </a:lnTo>
                    <a:lnTo>
                      <a:pt x="293" y="147"/>
                    </a:lnTo>
                    <a:lnTo>
                      <a:pt x="287" y="142"/>
                    </a:lnTo>
                    <a:lnTo>
                      <a:pt x="282" y="147"/>
                    </a:lnTo>
                    <a:lnTo>
                      <a:pt x="261" y="147"/>
                    </a:lnTo>
                    <a:lnTo>
                      <a:pt x="255" y="152"/>
                    </a:lnTo>
                    <a:lnTo>
                      <a:pt x="266" y="161"/>
                    </a:lnTo>
                    <a:lnTo>
                      <a:pt x="255" y="161"/>
                    </a:lnTo>
                    <a:lnTo>
                      <a:pt x="250" y="180"/>
                    </a:lnTo>
                    <a:lnTo>
                      <a:pt x="229" y="161"/>
                    </a:lnTo>
                    <a:lnTo>
                      <a:pt x="218" y="161"/>
                    </a:lnTo>
                    <a:lnTo>
                      <a:pt x="207" y="170"/>
                    </a:lnTo>
                    <a:lnTo>
                      <a:pt x="191" y="161"/>
                    </a:lnTo>
                    <a:lnTo>
                      <a:pt x="160" y="152"/>
                    </a:lnTo>
                    <a:lnTo>
                      <a:pt x="154" y="147"/>
                    </a:lnTo>
                    <a:lnTo>
                      <a:pt x="133" y="147"/>
                    </a:lnTo>
                    <a:lnTo>
                      <a:pt x="122" y="133"/>
                    </a:lnTo>
                    <a:lnTo>
                      <a:pt x="111" y="123"/>
                    </a:lnTo>
                    <a:lnTo>
                      <a:pt x="122" y="113"/>
                    </a:lnTo>
                    <a:lnTo>
                      <a:pt x="111" y="104"/>
                    </a:lnTo>
                    <a:lnTo>
                      <a:pt x="90" y="76"/>
                    </a:lnTo>
                    <a:lnTo>
                      <a:pt x="75" y="72"/>
                    </a:lnTo>
                    <a:lnTo>
                      <a:pt x="75" y="67"/>
                    </a:lnTo>
                    <a:lnTo>
                      <a:pt x="64" y="52"/>
                    </a:lnTo>
                    <a:lnTo>
                      <a:pt x="64" y="48"/>
                    </a:lnTo>
                    <a:lnTo>
                      <a:pt x="53" y="48"/>
                    </a:lnTo>
                    <a:lnTo>
                      <a:pt x="48" y="34"/>
                    </a:lnTo>
                    <a:lnTo>
                      <a:pt x="37" y="15"/>
                    </a:lnTo>
                    <a:lnTo>
                      <a:pt x="32" y="15"/>
                    </a:lnTo>
                    <a:lnTo>
                      <a:pt x="16" y="6"/>
                    </a:lnTo>
                    <a:lnTo>
                      <a:pt x="21" y="24"/>
                    </a:lnTo>
                    <a:lnTo>
                      <a:pt x="53" y="67"/>
                    </a:lnTo>
                    <a:lnTo>
                      <a:pt x="64" y="85"/>
                    </a:lnTo>
                    <a:lnTo>
                      <a:pt x="69" y="85"/>
                    </a:lnTo>
                    <a:lnTo>
                      <a:pt x="75" y="95"/>
                    </a:lnTo>
                    <a:lnTo>
                      <a:pt x="69" y="100"/>
                    </a:lnTo>
                    <a:lnTo>
                      <a:pt x="64" y="95"/>
                    </a:lnTo>
                    <a:lnTo>
                      <a:pt x="43" y="81"/>
                    </a:lnTo>
                    <a:lnTo>
                      <a:pt x="48" y="76"/>
                    </a:lnTo>
                    <a:lnTo>
                      <a:pt x="43" y="67"/>
                    </a:lnTo>
                    <a:lnTo>
                      <a:pt x="21" y="57"/>
                    </a:lnTo>
                    <a:lnTo>
                      <a:pt x="16" y="48"/>
                    </a:lnTo>
                    <a:lnTo>
                      <a:pt x="21" y="52"/>
                    </a:lnTo>
                    <a:lnTo>
                      <a:pt x="32" y="38"/>
                    </a:lnTo>
                    <a:lnTo>
                      <a:pt x="10" y="28"/>
                    </a:lnTo>
                    <a:lnTo>
                      <a:pt x="0" y="0"/>
                    </a:lnTo>
                    <a:lnTo>
                      <a:pt x="16" y="0"/>
                    </a:lnTo>
                    <a:lnTo>
                      <a:pt x="53" y="15"/>
                    </a:lnTo>
                    <a:lnTo>
                      <a:pt x="106" y="6"/>
                    </a:lnTo>
                    <a:lnTo>
                      <a:pt x="122" y="19"/>
                    </a:lnTo>
                    <a:lnTo>
                      <a:pt x="122" y="28"/>
                    </a:lnTo>
                    <a:lnTo>
                      <a:pt x="133" y="34"/>
                    </a:lnTo>
                    <a:lnTo>
                      <a:pt x="138" y="34"/>
                    </a:lnTo>
                    <a:lnTo>
                      <a:pt x="144" y="28"/>
                    </a:lnTo>
                    <a:lnTo>
                      <a:pt x="154" y="28"/>
                    </a:lnTo>
                    <a:lnTo>
                      <a:pt x="176" y="67"/>
                    </a:lnTo>
                    <a:lnTo>
                      <a:pt x="197" y="72"/>
                    </a:lnTo>
                    <a:close/>
                  </a:path>
                </a:pathLst>
              </a:custGeom>
              <a:grpFill/>
              <a:ln w="9525">
                <a:solidFill>
                  <a:schemeClr val="bg1"/>
                </a:solidFill>
                <a:round/>
                <a:headEnd/>
                <a:tailEnd/>
              </a:ln>
            </p:spPr>
            <p:txBody>
              <a:bodyPr/>
              <a:lstStyle/>
              <a:p>
                <a:endParaRPr lang="it-IT"/>
              </a:p>
            </p:txBody>
          </p:sp>
          <p:sp>
            <p:nvSpPr>
              <p:cNvPr id="6432" name="Freeform 2055"/>
              <p:cNvSpPr>
                <a:spLocks/>
              </p:cNvSpPr>
              <p:nvPr/>
            </p:nvSpPr>
            <p:spPr bwMode="auto">
              <a:xfrm>
                <a:off x="1823" y="2220"/>
                <a:ext cx="298" cy="180"/>
              </a:xfrm>
              <a:custGeom>
                <a:avLst/>
                <a:gdLst/>
                <a:ahLst/>
                <a:cxnLst>
                  <a:cxn ang="0">
                    <a:pos x="191" y="81"/>
                  </a:cxn>
                  <a:cxn ang="0">
                    <a:pos x="197" y="109"/>
                  </a:cxn>
                  <a:cxn ang="0">
                    <a:pos x="207" y="142"/>
                  </a:cxn>
                  <a:cxn ang="0">
                    <a:pos x="250" y="142"/>
                  </a:cxn>
                  <a:cxn ang="0">
                    <a:pos x="255" y="142"/>
                  </a:cxn>
                  <a:cxn ang="0">
                    <a:pos x="266" y="113"/>
                  </a:cxn>
                  <a:cxn ang="0">
                    <a:pos x="293" y="109"/>
                  </a:cxn>
                  <a:cxn ang="0">
                    <a:pos x="293" y="142"/>
                  </a:cxn>
                  <a:cxn ang="0">
                    <a:pos x="287" y="142"/>
                  </a:cxn>
                  <a:cxn ang="0">
                    <a:pos x="261" y="147"/>
                  </a:cxn>
                  <a:cxn ang="0">
                    <a:pos x="266" y="161"/>
                  </a:cxn>
                  <a:cxn ang="0">
                    <a:pos x="250" y="180"/>
                  </a:cxn>
                  <a:cxn ang="0">
                    <a:pos x="218" y="161"/>
                  </a:cxn>
                  <a:cxn ang="0">
                    <a:pos x="191" y="161"/>
                  </a:cxn>
                  <a:cxn ang="0">
                    <a:pos x="154" y="147"/>
                  </a:cxn>
                  <a:cxn ang="0">
                    <a:pos x="122" y="133"/>
                  </a:cxn>
                  <a:cxn ang="0">
                    <a:pos x="122" y="113"/>
                  </a:cxn>
                  <a:cxn ang="0">
                    <a:pos x="90" y="76"/>
                  </a:cxn>
                  <a:cxn ang="0">
                    <a:pos x="75" y="67"/>
                  </a:cxn>
                  <a:cxn ang="0">
                    <a:pos x="64" y="48"/>
                  </a:cxn>
                  <a:cxn ang="0">
                    <a:pos x="48" y="34"/>
                  </a:cxn>
                  <a:cxn ang="0">
                    <a:pos x="32" y="15"/>
                  </a:cxn>
                  <a:cxn ang="0">
                    <a:pos x="21" y="24"/>
                  </a:cxn>
                  <a:cxn ang="0">
                    <a:pos x="64" y="85"/>
                  </a:cxn>
                  <a:cxn ang="0">
                    <a:pos x="75" y="95"/>
                  </a:cxn>
                  <a:cxn ang="0">
                    <a:pos x="64" y="95"/>
                  </a:cxn>
                  <a:cxn ang="0">
                    <a:pos x="48" y="76"/>
                  </a:cxn>
                  <a:cxn ang="0">
                    <a:pos x="21" y="57"/>
                  </a:cxn>
                  <a:cxn ang="0">
                    <a:pos x="21" y="52"/>
                  </a:cxn>
                  <a:cxn ang="0">
                    <a:pos x="10" y="28"/>
                  </a:cxn>
                  <a:cxn ang="0">
                    <a:pos x="16" y="0"/>
                  </a:cxn>
                  <a:cxn ang="0">
                    <a:pos x="106" y="6"/>
                  </a:cxn>
                  <a:cxn ang="0">
                    <a:pos x="122" y="28"/>
                  </a:cxn>
                  <a:cxn ang="0">
                    <a:pos x="138" y="34"/>
                  </a:cxn>
                  <a:cxn ang="0">
                    <a:pos x="154" y="28"/>
                  </a:cxn>
                  <a:cxn ang="0">
                    <a:pos x="197" y="72"/>
                  </a:cxn>
                </a:cxnLst>
                <a:rect l="0" t="0" r="r" b="b"/>
                <a:pathLst>
                  <a:path w="298" h="180">
                    <a:moveTo>
                      <a:pt x="197" y="72"/>
                    </a:moveTo>
                    <a:lnTo>
                      <a:pt x="191" y="81"/>
                    </a:lnTo>
                    <a:lnTo>
                      <a:pt x="191" y="104"/>
                    </a:lnTo>
                    <a:lnTo>
                      <a:pt x="197" y="109"/>
                    </a:lnTo>
                    <a:lnTo>
                      <a:pt x="197" y="113"/>
                    </a:lnTo>
                    <a:lnTo>
                      <a:pt x="207" y="142"/>
                    </a:lnTo>
                    <a:lnTo>
                      <a:pt x="229" y="147"/>
                    </a:lnTo>
                    <a:lnTo>
                      <a:pt x="250" y="142"/>
                    </a:lnTo>
                    <a:lnTo>
                      <a:pt x="261" y="142"/>
                    </a:lnTo>
                    <a:lnTo>
                      <a:pt x="255" y="142"/>
                    </a:lnTo>
                    <a:lnTo>
                      <a:pt x="261" y="133"/>
                    </a:lnTo>
                    <a:lnTo>
                      <a:pt x="266" y="113"/>
                    </a:lnTo>
                    <a:lnTo>
                      <a:pt x="272" y="113"/>
                    </a:lnTo>
                    <a:lnTo>
                      <a:pt x="293" y="109"/>
                    </a:lnTo>
                    <a:lnTo>
                      <a:pt x="298" y="113"/>
                    </a:lnTo>
                    <a:lnTo>
                      <a:pt x="293" y="142"/>
                    </a:lnTo>
                    <a:lnTo>
                      <a:pt x="293" y="147"/>
                    </a:lnTo>
                    <a:lnTo>
                      <a:pt x="287" y="142"/>
                    </a:lnTo>
                    <a:lnTo>
                      <a:pt x="282" y="147"/>
                    </a:lnTo>
                    <a:lnTo>
                      <a:pt x="261" y="147"/>
                    </a:lnTo>
                    <a:lnTo>
                      <a:pt x="255" y="152"/>
                    </a:lnTo>
                    <a:lnTo>
                      <a:pt x="266" y="161"/>
                    </a:lnTo>
                    <a:lnTo>
                      <a:pt x="255" y="161"/>
                    </a:lnTo>
                    <a:lnTo>
                      <a:pt x="250" y="180"/>
                    </a:lnTo>
                    <a:lnTo>
                      <a:pt x="229" y="161"/>
                    </a:lnTo>
                    <a:lnTo>
                      <a:pt x="218" y="161"/>
                    </a:lnTo>
                    <a:lnTo>
                      <a:pt x="207" y="170"/>
                    </a:lnTo>
                    <a:lnTo>
                      <a:pt x="191" y="161"/>
                    </a:lnTo>
                    <a:lnTo>
                      <a:pt x="160" y="152"/>
                    </a:lnTo>
                    <a:lnTo>
                      <a:pt x="154" y="147"/>
                    </a:lnTo>
                    <a:lnTo>
                      <a:pt x="133" y="147"/>
                    </a:lnTo>
                    <a:lnTo>
                      <a:pt x="122" y="133"/>
                    </a:lnTo>
                    <a:lnTo>
                      <a:pt x="111" y="123"/>
                    </a:lnTo>
                    <a:lnTo>
                      <a:pt x="122" y="113"/>
                    </a:lnTo>
                    <a:lnTo>
                      <a:pt x="111" y="104"/>
                    </a:lnTo>
                    <a:lnTo>
                      <a:pt x="90" y="76"/>
                    </a:lnTo>
                    <a:lnTo>
                      <a:pt x="75" y="72"/>
                    </a:lnTo>
                    <a:lnTo>
                      <a:pt x="75" y="67"/>
                    </a:lnTo>
                    <a:lnTo>
                      <a:pt x="64" y="52"/>
                    </a:lnTo>
                    <a:lnTo>
                      <a:pt x="64" y="48"/>
                    </a:lnTo>
                    <a:lnTo>
                      <a:pt x="53" y="48"/>
                    </a:lnTo>
                    <a:lnTo>
                      <a:pt x="48" y="34"/>
                    </a:lnTo>
                    <a:lnTo>
                      <a:pt x="37" y="15"/>
                    </a:lnTo>
                    <a:lnTo>
                      <a:pt x="32" y="15"/>
                    </a:lnTo>
                    <a:lnTo>
                      <a:pt x="16" y="6"/>
                    </a:lnTo>
                    <a:lnTo>
                      <a:pt x="21" y="24"/>
                    </a:lnTo>
                    <a:lnTo>
                      <a:pt x="53" y="67"/>
                    </a:lnTo>
                    <a:lnTo>
                      <a:pt x="64" y="85"/>
                    </a:lnTo>
                    <a:lnTo>
                      <a:pt x="69" y="85"/>
                    </a:lnTo>
                    <a:lnTo>
                      <a:pt x="75" y="95"/>
                    </a:lnTo>
                    <a:lnTo>
                      <a:pt x="69" y="100"/>
                    </a:lnTo>
                    <a:lnTo>
                      <a:pt x="64" y="95"/>
                    </a:lnTo>
                    <a:lnTo>
                      <a:pt x="43" y="81"/>
                    </a:lnTo>
                    <a:lnTo>
                      <a:pt x="48" y="76"/>
                    </a:lnTo>
                    <a:lnTo>
                      <a:pt x="43" y="67"/>
                    </a:lnTo>
                    <a:lnTo>
                      <a:pt x="21" y="57"/>
                    </a:lnTo>
                    <a:lnTo>
                      <a:pt x="16" y="48"/>
                    </a:lnTo>
                    <a:lnTo>
                      <a:pt x="21" y="52"/>
                    </a:lnTo>
                    <a:lnTo>
                      <a:pt x="32" y="38"/>
                    </a:lnTo>
                    <a:lnTo>
                      <a:pt x="10" y="28"/>
                    </a:lnTo>
                    <a:lnTo>
                      <a:pt x="0" y="0"/>
                    </a:lnTo>
                    <a:lnTo>
                      <a:pt x="16" y="0"/>
                    </a:lnTo>
                    <a:lnTo>
                      <a:pt x="53" y="15"/>
                    </a:lnTo>
                    <a:lnTo>
                      <a:pt x="106" y="6"/>
                    </a:lnTo>
                    <a:lnTo>
                      <a:pt x="122" y="19"/>
                    </a:lnTo>
                    <a:lnTo>
                      <a:pt x="122" y="28"/>
                    </a:lnTo>
                    <a:lnTo>
                      <a:pt x="133" y="34"/>
                    </a:lnTo>
                    <a:lnTo>
                      <a:pt x="138" y="34"/>
                    </a:lnTo>
                    <a:lnTo>
                      <a:pt x="144" y="28"/>
                    </a:lnTo>
                    <a:lnTo>
                      <a:pt x="154" y="28"/>
                    </a:lnTo>
                    <a:lnTo>
                      <a:pt x="176" y="67"/>
                    </a:lnTo>
                    <a:lnTo>
                      <a:pt x="197" y="72"/>
                    </a:lnTo>
                  </a:path>
                </a:pathLst>
              </a:custGeom>
              <a:grpFill/>
              <a:ln w="4763" cap="rnd">
                <a:solidFill>
                  <a:schemeClr val="bg1"/>
                </a:solidFill>
                <a:prstDash val="solid"/>
                <a:round/>
                <a:headEnd/>
                <a:tailEnd/>
              </a:ln>
            </p:spPr>
            <p:txBody>
              <a:bodyPr/>
              <a:lstStyle/>
              <a:p>
                <a:endParaRPr lang="it-IT"/>
              </a:p>
            </p:txBody>
          </p:sp>
        </p:grpSp>
        <p:grpSp>
          <p:nvGrpSpPr>
            <p:cNvPr id="4983" name="Group 2059"/>
            <p:cNvGrpSpPr>
              <a:grpSpLocks/>
            </p:cNvGrpSpPr>
            <p:nvPr/>
          </p:nvGrpSpPr>
          <p:grpSpPr bwMode="auto">
            <a:xfrm>
              <a:off x="3237874" y="5143138"/>
              <a:ext cx="8387" cy="28516"/>
              <a:chOff x="2105" y="2361"/>
              <a:chExt cx="5" cy="19"/>
            </a:xfrm>
            <a:solidFill>
              <a:schemeClr val="bg1">
                <a:lumMod val="75000"/>
              </a:schemeClr>
            </a:solidFill>
          </p:grpSpPr>
          <p:sp>
            <p:nvSpPr>
              <p:cNvPr id="6429" name="Freeform 2057"/>
              <p:cNvSpPr>
                <a:spLocks/>
              </p:cNvSpPr>
              <p:nvPr/>
            </p:nvSpPr>
            <p:spPr bwMode="auto">
              <a:xfrm>
                <a:off x="2105" y="2361"/>
                <a:ext cx="5" cy="19"/>
              </a:xfrm>
              <a:custGeom>
                <a:avLst/>
                <a:gdLst/>
                <a:ahLst/>
                <a:cxnLst>
                  <a:cxn ang="0">
                    <a:pos x="0" y="19"/>
                  </a:cxn>
                  <a:cxn ang="0">
                    <a:pos x="5" y="19"/>
                  </a:cxn>
                  <a:cxn ang="0">
                    <a:pos x="5" y="0"/>
                  </a:cxn>
                  <a:cxn ang="0">
                    <a:pos x="0" y="6"/>
                  </a:cxn>
                  <a:cxn ang="0">
                    <a:pos x="0" y="19"/>
                  </a:cxn>
                </a:cxnLst>
                <a:rect l="0" t="0" r="r" b="b"/>
                <a:pathLst>
                  <a:path w="5" h="19">
                    <a:moveTo>
                      <a:pt x="0" y="19"/>
                    </a:moveTo>
                    <a:lnTo>
                      <a:pt x="5" y="19"/>
                    </a:lnTo>
                    <a:lnTo>
                      <a:pt x="5" y="0"/>
                    </a:lnTo>
                    <a:lnTo>
                      <a:pt x="0" y="6"/>
                    </a:lnTo>
                    <a:lnTo>
                      <a:pt x="0" y="19"/>
                    </a:lnTo>
                    <a:close/>
                  </a:path>
                </a:pathLst>
              </a:custGeom>
              <a:grpFill/>
              <a:ln w="9525">
                <a:solidFill>
                  <a:schemeClr val="bg1"/>
                </a:solidFill>
                <a:round/>
                <a:headEnd/>
                <a:tailEnd/>
              </a:ln>
            </p:spPr>
            <p:txBody>
              <a:bodyPr/>
              <a:lstStyle/>
              <a:p>
                <a:endParaRPr lang="it-IT"/>
              </a:p>
            </p:txBody>
          </p:sp>
          <p:sp>
            <p:nvSpPr>
              <p:cNvPr id="6430" name="Freeform 2058"/>
              <p:cNvSpPr>
                <a:spLocks/>
              </p:cNvSpPr>
              <p:nvPr/>
            </p:nvSpPr>
            <p:spPr bwMode="auto">
              <a:xfrm>
                <a:off x="2105" y="2361"/>
                <a:ext cx="5" cy="19"/>
              </a:xfrm>
              <a:custGeom>
                <a:avLst/>
                <a:gdLst/>
                <a:ahLst/>
                <a:cxnLst>
                  <a:cxn ang="0">
                    <a:pos x="0" y="19"/>
                  </a:cxn>
                  <a:cxn ang="0">
                    <a:pos x="5" y="19"/>
                  </a:cxn>
                  <a:cxn ang="0">
                    <a:pos x="5" y="0"/>
                  </a:cxn>
                  <a:cxn ang="0">
                    <a:pos x="0" y="6"/>
                  </a:cxn>
                  <a:cxn ang="0">
                    <a:pos x="0" y="19"/>
                  </a:cxn>
                </a:cxnLst>
                <a:rect l="0" t="0" r="r" b="b"/>
                <a:pathLst>
                  <a:path w="5" h="19">
                    <a:moveTo>
                      <a:pt x="0" y="19"/>
                    </a:moveTo>
                    <a:lnTo>
                      <a:pt x="5" y="19"/>
                    </a:lnTo>
                    <a:lnTo>
                      <a:pt x="5" y="0"/>
                    </a:lnTo>
                    <a:lnTo>
                      <a:pt x="0" y="6"/>
                    </a:lnTo>
                    <a:lnTo>
                      <a:pt x="0" y="19"/>
                    </a:lnTo>
                    <a:close/>
                  </a:path>
                </a:pathLst>
              </a:custGeom>
              <a:grpFill/>
              <a:ln w="4763" cap="rnd">
                <a:solidFill>
                  <a:schemeClr val="bg1"/>
                </a:solidFill>
                <a:prstDash val="solid"/>
                <a:round/>
                <a:headEnd/>
                <a:tailEnd/>
              </a:ln>
            </p:spPr>
            <p:txBody>
              <a:bodyPr/>
              <a:lstStyle/>
              <a:p>
                <a:endParaRPr lang="it-IT"/>
              </a:p>
            </p:txBody>
          </p:sp>
        </p:grpSp>
        <p:grpSp>
          <p:nvGrpSpPr>
            <p:cNvPr id="4984" name="Group 2062"/>
            <p:cNvGrpSpPr>
              <a:grpSpLocks/>
            </p:cNvGrpSpPr>
            <p:nvPr/>
          </p:nvGrpSpPr>
          <p:grpSpPr bwMode="auto">
            <a:xfrm>
              <a:off x="3237874" y="5143138"/>
              <a:ext cx="8387" cy="28516"/>
              <a:chOff x="2105" y="2361"/>
              <a:chExt cx="5" cy="19"/>
            </a:xfrm>
            <a:solidFill>
              <a:schemeClr val="bg1">
                <a:lumMod val="75000"/>
              </a:schemeClr>
            </a:solidFill>
          </p:grpSpPr>
          <p:sp>
            <p:nvSpPr>
              <p:cNvPr id="6427" name="Freeform 2060"/>
              <p:cNvSpPr>
                <a:spLocks/>
              </p:cNvSpPr>
              <p:nvPr/>
            </p:nvSpPr>
            <p:spPr bwMode="auto">
              <a:xfrm>
                <a:off x="2105" y="2361"/>
                <a:ext cx="5" cy="19"/>
              </a:xfrm>
              <a:custGeom>
                <a:avLst/>
                <a:gdLst/>
                <a:ahLst/>
                <a:cxnLst>
                  <a:cxn ang="0">
                    <a:pos x="0" y="19"/>
                  </a:cxn>
                  <a:cxn ang="0">
                    <a:pos x="5" y="19"/>
                  </a:cxn>
                  <a:cxn ang="0">
                    <a:pos x="5" y="0"/>
                  </a:cxn>
                  <a:cxn ang="0">
                    <a:pos x="0" y="6"/>
                  </a:cxn>
                  <a:cxn ang="0">
                    <a:pos x="0" y="19"/>
                  </a:cxn>
                </a:cxnLst>
                <a:rect l="0" t="0" r="r" b="b"/>
                <a:pathLst>
                  <a:path w="5" h="19">
                    <a:moveTo>
                      <a:pt x="0" y="19"/>
                    </a:moveTo>
                    <a:lnTo>
                      <a:pt x="5" y="19"/>
                    </a:lnTo>
                    <a:lnTo>
                      <a:pt x="5" y="0"/>
                    </a:lnTo>
                    <a:lnTo>
                      <a:pt x="0" y="6"/>
                    </a:lnTo>
                    <a:lnTo>
                      <a:pt x="0" y="19"/>
                    </a:lnTo>
                    <a:close/>
                  </a:path>
                </a:pathLst>
              </a:custGeom>
              <a:grpFill/>
              <a:ln w="9525">
                <a:solidFill>
                  <a:schemeClr val="bg1"/>
                </a:solidFill>
                <a:round/>
                <a:headEnd/>
                <a:tailEnd/>
              </a:ln>
            </p:spPr>
            <p:txBody>
              <a:bodyPr/>
              <a:lstStyle/>
              <a:p>
                <a:endParaRPr lang="it-IT"/>
              </a:p>
            </p:txBody>
          </p:sp>
          <p:sp>
            <p:nvSpPr>
              <p:cNvPr id="6428" name="Freeform 2061"/>
              <p:cNvSpPr>
                <a:spLocks/>
              </p:cNvSpPr>
              <p:nvPr/>
            </p:nvSpPr>
            <p:spPr bwMode="auto">
              <a:xfrm>
                <a:off x="2105" y="2361"/>
                <a:ext cx="5" cy="19"/>
              </a:xfrm>
              <a:custGeom>
                <a:avLst/>
                <a:gdLst/>
                <a:ahLst/>
                <a:cxnLst>
                  <a:cxn ang="0">
                    <a:pos x="0" y="19"/>
                  </a:cxn>
                  <a:cxn ang="0">
                    <a:pos x="5" y="19"/>
                  </a:cxn>
                  <a:cxn ang="0">
                    <a:pos x="5" y="0"/>
                  </a:cxn>
                  <a:cxn ang="0">
                    <a:pos x="0" y="6"/>
                  </a:cxn>
                  <a:cxn ang="0">
                    <a:pos x="0" y="19"/>
                  </a:cxn>
                </a:cxnLst>
                <a:rect l="0" t="0" r="r" b="b"/>
                <a:pathLst>
                  <a:path w="5" h="19">
                    <a:moveTo>
                      <a:pt x="0" y="19"/>
                    </a:moveTo>
                    <a:lnTo>
                      <a:pt x="5" y="19"/>
                    </a:lnTo>
                    <a:lnTo>
                      <a:pt x="5" y="0"/>
                    </a:lnTo>
                    <a:lnTo>
                      <a:pt x="0" y="6"/>
                    </a:lnTo>
                    <a:lnTo>
                      <a:pt x="0" y="19"/>
                    </a:lnTo>
                  </a:path>
                </a:pathLst>
              </a:custGeom>
              <a:grpFill/>
              <a:ln w="4763" cap="rnd">
                <a:solidFill>
                  <a:schemeClr val="bg1"/>
                </a:solidFill>
                <a:prstDash val="solid"/>
                <a:round/>
                <a:headEnd/>
                <a:tailEnd/>
              </a:ln>
            </p:spPr>
            <p:txBody>
              <a:bodyPr/>
              <a:lstStyle/>
              <a:p>
                <a:endParaRPr lang="it-IT"/>
              </a:p>
            </p:txBody>
          </p:sp>
        </p:grpSp>
        <p:grpSp>
          <p:nvGrpSpPr>
            <p:cNvPr id="4985" name="Group 2065"/>
            <p:cNvGrpSpPr>
              <a:grpSpLocks/>
            </p:cNvGrpSpPr>
            <p:nvPr/>
          </p:nvGrpSpPr>
          <p:grpSpPr bwMode="auto">
            <a:xfrm>
              <a:off x="3184198" y="5150642"/>
              <a:ext cx="62063" cy="55532"/>
              <a:chOff x="2073" y="2366"/>
              <a:chExt cx="37" cy="37"/>
            </a:xfrm>
            <a:solidFill>
              <a:schemeClr val="bg1">
                <a:lumMod val="75000"/>
              </a:schemeClr>
            </a:solidFill>
          </p:grpSpPr>
          <p:sp>
            <p:nvSpPr>
              <p:cNvPr id="6425" name="Freeform 2063"/>
              <p:cNvSpPr>
                <a:spLocks/>
              </p:cNvSpPr>
              <p:nvPr/>
            </p:nvSpPr>
            <p:spPr bwMode="auto">
              <a:xfrm>
                <a:off x="2073" y="2366"/>
                <a:ext cx="37" cy="37"/>
              </a:xfrm>
              <a:custGeom>
                <a:avLst/>
                <a:gdLst/>
                <a:ahLst/>
                <a:cxnLst>
                  <a:cxn ang="0">
                    <a:pos x="32" y="13"/>
                  </a:cxn>
                  <a:cxn ang="0">
                    <a:pos x="37" y="22"/>
                  </a:cxn>
                  <a:cxn ang="0">
                    <a:pos x="22" y="32"/>
                  </a:cxn>
                  <a:cxn ang="0">
                    <a:pos x="16" y="37"/>
                  </a:cxn>
                  <a:cxn ang="0">
                    <a:pos x="0" y="32"/>
                  </a:cxn>
                  <a:cxn ang="0">
                    <a:pos x="5" y="13"/>
                  </a:cxn>
                  <a:cxn ang="0">
                    <a:pos x="16" y="13"/>
                  </a:cxn>
                  <a:cxn ang="0">
                    <a:pos x="5" y="5"/>
                  </a:cxn>
                  <a:cxn ang="0">
                    <a:pos x="11" y="0"/>
                  </a:cxn>
                  <a:cxn ang="0">
                    <a:pos x="32" y="0"/>
                  </a:cxn>
                  <a:cxn ang="0">
                    <a:pos x="32" y="13"/>
                  </a:cxn>
                </a:cxnLst>
                <a:rect l="0" t="0" r="r" b="b"/>
                <a:pathLst>
                  <a:path w="37" h="37">
                    <a:moveTo>
                      <a:pt x="32" y="13"/>
                    </a:moveTo>
                    <a:lnTo>
                      <a:pt x="37" y="22"/>
                    </a:lnTo>
                    <a:lnTo>
                      <a:pt x="22" y="32"/>
                    </a:lnTo>
                    <a:lnTo>
                      <a:pt x="16" y="37"/>
                    </a:lnTo>
                    <a:lnTo>
                      <a:pt x="0" y="32"/>
                    </a:lnTo>
                    <a:lnTo>
                      <a:pt x="5" y="13"/>
                    </a:lnTo>
                    <a:lnTo>
                      <a:pt x="16" y="13"/>
                    </a:lnTo>
                    <a:lnTo>
                      <a:pt x="5" y="5"/>
                    </a:lnTo>
                    <a:lnTo>
                      <a:pt x="11" y="0"/>
                    </a:lnTo>
                    <a:lnTo>
                      <a:pt x="32" y="0"/>
                    </a:lnTo>
                    <a:lnTo>
                      <a:pt x="32" y="13"/>
                    </a:lnTo>
                    <a:close/>
                  </a:path>
                </a:pathLst>
              </a:custGeom>
              <a:grpFill/>
              <a:ln w="9525">
                <a:solidFill>
                  <a:schemeClr val="bg1"/>
                </a:solidFill>
                <a:round/>
                <a:headEnd/>
                <a:tailEnd/>
              </a:ln>
            </p:spPr>
            <p:txBody>
              <a:bodyPr/>
              <a:lstStyle/>
              <a:p>
                <a:endParaRPr lang="it-IT"/>
              </a:p>
            </p:txBody>
          </p:sp>
          <p:sp>
            <p:nvSpPr>
              <p:cNvPr id="6426" name="Freeform 2064"/>
              <p:cNvSpPr>
                <a:spLocks/>
              </p:cNvSpPr>
              <p:nvPr/>
            </p:nvSpPr>
            <p:spPr bwMode="auto">
              <a:xfrm>
                <a:off x="2073" y="2366"/>
                <a:ext cx="37" cy="37"/>
              </a:xfrm>
              <a:custGeom>
                <a:avLst/>
                <a:gdLst/>
                <a:ahLst/>
                <a:cxnLst>
                  <a:cxn ang="0">
                    <a:pos x="32" y="13"/>
                  </a:cxn>
                  <a:cxn ang="0">
                    <a:pos x="37" y="22"/>
                  </a:cxn>
                  <a:cxn ang="0">
                    <a:pos x="22" y="32"/>
                  </a:cxn>
                  <a:cxn ang="0">
                    <a:pos x="16" y="37"/>
                  </a:cxn>
                  <a:cxn ang="0">
                    <a:pos x="0" y="32"/>
                  </a:cxn>
                  <a:cxn ang="0">
                    <a:pos x="5" y="13"/>
                  </a:cxn>
                  <a:cxn ang="0">
                    <a:pos x="16" y="13"/>
                  </a:cxn>
                  <a:cxn ang="0">
                    <a:pos x="5" y="5"/>
                  </a:cxn>
                  <a:cxn ang="0">
                    <a:pos x="11" y="0"/>
                  </a:cxn>
                  <a:cxn ang="0">
                    <a:pos x="32" y="0"/>
                  </a:cxn>
                  <a:cxn ang="0">
                    <a:pos x="32" y="13"/>
                  </a:cxn>
                </a:cxnLst>
                <a:rect l="0" t="0" r="r" b="b"/>
                <a:pathLst>
                  <a:path w="37" h="37">
                    <a:moveTo>
                      <a:pt x="32" y="13"/>
                    </a:moveTo>
                    <a:lnTo>
                      <a:pt x="37" y="22"/>
                    </a:lnTo>
                    <a:lnTo>
                      <a:pt x="22" y="32"/>
                    </a:lnTo>
                    <a:lnTo>
                      <a:pt x="16" y="37"/>
                    </a:lnTo>
                    <a:lnTo>
                      <a:pt x="0" y="32"/>
                    </a:lnTo>
                    <a:lnTo>
                      <a:pt x="5" y="13"/>
                    </a:lnTo>
                    <a:lnTo>
                      <a:pt x="16" y="13"/>
                    </a:lnTo>
                    <a:lnTo>
                      <a:pt x="5" y="5"/>
                    </a:lnTo>
                    <a:lnTo>
                      <a:pt x="11" y="0"/>
                    </a:lnTo>
                    <a:lnTo>
                      <a:pt x="32" y="0"/>
                    </a:lnTo>
                    <a:lnTo>
                      <a:pt x="32" y="13"/>
                    </a:lnTo>
                    <a:close/>
                  </a:path>
                </a:pathLst>
              </a:custGeom>
              <a:grpFill/>
              <a:ln w="4763" cap="rnd">
                <a:solidFill>
                  <a:schemeClr val="bg1"/>
                </a:solidFill>
                <a:prstDash val="solid"/>
                <a:round/>
                <a:headEnd/>
                <a:tailEnd/>
              </a:ln>
            </p:spPr>
            <p:txBody>
              <a:bodyPr/>
              <a:lstStyle/>
              <a:p>
                <a:endParaRPr lang="it-IT"/>
              </a:p>
            </p:txBody>
          </p:sp>
        </p:grpSp>
        <p:grpSp>
          <p:nvGrpSpPr>
            <p:cNvPr id="4986" name="Group 2068"/>
            <p:cNvGrpSpPr>
              <a:grpSpLocks/>
            </p:cNvGrpSpPr>
            <p:nvPr/>
          </p:nvGrpSpPr>
          <p:grpSpPr bwMode="auto">
            <a:xfrm>
              <a:off x="3184198" y="5150642"/>
              <a:ext cx="62063" cy="55532"/>
              <a:chOff x="2073" y="2366"/>
              <a:chExt cx="37" cy="37"/>
            </a:xfrm>
            <a:solidFill>
              <a:schemeClr val="bg1">
                <a:lumMod val="75000"/>
              </a:schemeClr>
            </a:solidFill>
          </p:grpSpPr>
          <p:sp>
            <p:nvSpPr>
              <p:cNvPr id="6423" name="Freeform 2066"/>
              <p:cNvSpPr>
                <a:spLocks/>
              </p:cNvSpPr>
              <p:nvPr/>
            </p:nvSpPr>
            <p:spPr bwMode="auto">
              <a:xfrm>
                <a:off x="2073" y="2366"/>
                <a:ext cx="37" cy="37"/>
              </a:xfrm>
              <a:custGeom>
                <a:avLst/>
                <a:gdLst/>
                <a:ahLst/>
                <a:cxnLst>
                  <a:cxn ang="0">
                    <a:pos x="32" y="13"/>
                  </a:cxn>
                  <a:cxn ang="0">
                    <a:pos x="37" y="22"/>
                  </a:cxn>
                  <a:cxn ang="0">
                    <a:pos x="22" y="32"/>
                  </a:cxn>
                  <a:cxn ang="0">
                    <a:pos x="16" y="37"/>
                  </a:cxn>
                  <a:cxn ang="0">
                    <a:pos x="0" y="32"/>
                  </a:cxn>
                  <a:cxn ang="0">
                    <a:pos x="5" y="13"/>
                  </a:cxn>
                  <a:cxn ang="0">
                    <a:pos x="16" y="13"/>
                  </a:cxn>
                  <a:cxn ang="0">
                    <a:pos x="5" y="5"/>
                  </a:cxn>
                  <a:cxn ang="0">
                    <a:pos x="11" y="0"/>
                  </a:cxn>
                  <a:cxn ang="0">
                    <a:pos x="32" y="0"/>
                  </a:cxn>
                  <a:cxn ang="0">
                    <a:pos x="32" y="13"/>
                  </a:cxn>
                </a:cxnLst>
                <a:rect l="0" t="0" r="r" b="b"/>
                <a:pathLst>
                  <a:path w="37" h="37">
                    <a:moveTo>
                      <a:pt x="32" y="13"/>
                    </a:moveTo>
                    <a:lnTo>
                      <a:pt x="37" y="22"/>
                    </a:lnTo>
                    <a:lnTo>
                      <a:pt x="22" y="32"/>
                    </a:lnTo>
                    <a:lnTo>
                      <a:pt x="16" y="37"/>
                    </a:lnTo>
                    <a:lnTo>
                      <a:pt x="0" y="32"/>
                    </a:lnTo>
                    <a:lnTo>
                      <a:pt x="5" y="13"/>
                    </a:lnTo>
                    <a:lnTo>
                      <a:pt x="16" y="13"/>
                    </a:lnTo>
                    <a:lnTo>
                      <a:pt x="5" y="5"/>
                    </a:lnTo>
                    <a:lnTo>
                      <a:pt x="11" y="0"/>
                    </a:lnTo>
                    <a:lnTo>
                      <a:pt x="32" y="0"/>
                    </a:lnTo>
                    <a:lnTo>
                      <a:pt x="32" y="13"/>
                    </a:lnTo>
                    <a:close/>
                  </a:path>
                </a:pathLst>
              </a:custGeom>
              <a:grpFill/>
              <a:ln w="9525">
                <a:solidFill>
                  <a:schemeClr val="bg1"/>
                </a:solidFill>
                <a:round/>
                <a:headEnd/>
                <a:tailEnd/>
              </a:ln>
            </p:spPr>
            <p:txBody>
              <a:bodyPr/>
              <a:lstStyle/>
              <a:p>
                <a:endParaRPr lang="it-IT"/>
              </a:p>
            </p:txBody>
          </p:sp>
          <p:sp>
            <p:nvSpPr>
              <p:cNvPr id="6424" name="Freeform 2067"/>
              <p:cNvSpPr>
                <a:spLocks/>
              </p:cNvSpPr>
              <p:nvPr/>
            </p:nvSpPr>
            <p:spPr bwMode="auto">
              <a:xfrm>
                <a:off x="2073" y="2366"/>
                <a:ext cx="37" cy="37"/>
              </a:xfrm>
              <a:custGeom>
                <a:avLst/>
                <a:gdLst/>
                <a:ahLst/>
                <a:cxnLst>
                  <a:cxn ang="0">
                    <a:pos x="32" y="13"/>
                  </a:cxn>
                  <a:cxn ang="0">
                    <a:pos x="37" y="22"/>
                  </a:cxn>
                  <a:cxn ang="0">
                    <a:pos x="22" y="32"/>
                  </a:cxn>
                  <a:cxn ang="0">
                    <a:pos x="16" y="37"/>
                  </a:cxn>
                  <a:cxn ang="0">
                    <a:pos x="0" y="32"/>
                  </a:cxn>
                  <a:cxn ang="0">
                    <a:pos x="5" y="13"/>
                  </a:cxn>
                  <a:cxn ang="0">
                    <a:pos x="16" y="13"/>
                  </a:cxn>
                  <a:cxn ang="0">
                    <a:pos x="5" y="5"/>
                  </a:cxn>
                  <a:cxn ang="0">
                    <a:pos x="11" y="0"/>
                  </a:cxn>
                  <a:cxn ang="0">
                    <a:pos x="32" y="0"/>
                  </a:cxn>
                  <a:cxn ang="0">
                    <a:pos x="32" y="13"/>
                  </a:cxn>
                </a:cxnLst>
                <a:rect l="0" t="0" r="r" b="b"/>
                <a:pathLst>
                  <a:path w="37" h="37">
                    <a:moveTo>
                      <a:pt x="32" y="13"/>
                    </a:moveTo>
                    <a:lnTo>
                      <a:pt x="37" y="22"/>
                    </a:lnTo>
                    <a:lnTo>
                      <a:pt x="22" y="32"/>
                    </a:lnTo>
                    <a:lnTo>
                      <a:pt x="16" y="37"/>
                    </a:lnTo>
                    <a:lnTo>
                      <a:pt x="0" y="32"/>
                    </a:lnTo>
                    <a:lnTo>
                      <a:pt x="5" y="13"/>
                    </a:lnTo>
                    <a:lnTo>
                      <a:pt x="16" y="13"/>
                    </a:lnTo>
                    <a:lnTo>
                      <a:pt x="5" y="5"/>
                    </a:lnTo>
                    <a:lnTo>
                      <a:pt x="11" y="0"/>
                    </a:lnTo>
                    <a:lnTo>
                      <a:pt x="32" y="0"/>
                    </a:lnTo>
                    <a:lnTo>
                      <a:pt x="32" y="13"/>
                    </a:lnTo>
                  </a:path>
                </a:pathLst>
              </a:custGeom>
              <a:grpFill/>
              <a:ln w="4763" cap="rnd">
                <a:solidFill>
                  <a:schemeClr val="bg1"/>
                </a:solidFill>
                <a:prstDash val="solid"/>
                <a:round/>
                <a:headEnd/>
                <a:tailEnd/>
              </a:ln>
            </p:spPr>
            <p:txBody>
              <a:bodyPr/>
              <a:lstStyle/>
              <a:p>
                <a:endParaRPr lang="it-IT"/>
              </a:p>
            </p:txBody>
          </p:sp>
        </p:grpSp>
        <p:grpSp>
          <p:nvGrpSpPr>
            <p:cNvPr id="4987" name="Group 2071"/>
            <p:cNvGrpSpPr>
              <a:grpSpLocks/>
            </p:cNvGrpSpPr>
            <p:nvPr/>
          </p:nvGrpSpPr>
          <p:grpSpPr bwMode="auto">
            <a:xfrm>
              <a:off x="3219424" y="5185162"/>
              <a:ext cx="105675" cy="28516"/>
              <a:chOff x="2094" y="2389"/>
              <a:chExt cx="63" cy="19"/>
            </a:xfrm>
            <a:solidFill>
              <a:schemeClr val="bg1">
                <a:lumMod val="75000"/>
              </a:schemeClr>
            </a:solidFill>
          </p:grpSpPr>
          <p:sp>
            <p:nvSpPr>
              <p:cNvPr id="6421" name="Freeform 2069"/>
              <p:cNvSpPr>
                <a:spLocks/>
              </p:cNvSpPr>
              <p:nvPr/>
            </p:nvSpPr>
            <p:spPr bwMode="auto">
              <a:xfrm>
                <a:off x="2094" y="2389"/>
                <a:ext cx="63" cy="19"/>
              </a:xfrm>
              <a:custGeom>
                <a:avLst/>
                <a:gdLst/>
                <a:ahLst/>
                <a:cxnLst>
                  <a:cxn ang="0">
                    <a:pos x="16" y="0"/>
                  </a:cxn>
                  <a:cxn ang="0">
                    <a:pos x="47" y="0"/>
                  </a:cxn>
                  <a:cxn ang="0">
                    <a:pos x="63" y="6"/>
                  </a:cxn>
                  <a:cxn ang="0">
                    <a:pos x="53" y="10"/>
                  </a:cxn>
                  <a:cxn ang="0">
                    <a:pos x="27" y="19"/>
                  </a:cxn>
                  <a:cxn ang="0">
                    <a:pos x="22" y="19"/>
                  </a:cxn>
                  <a:cxn ang="0">
                    <a:pos x="22" y="15"/>
                  </a:cxn>
                  <a:cxn ang="0">
                    <a:pos x="0" y="10"/>
                  </a:cxn>
                  <a:cxn ang="0">
                    <a:pos x="16" y="0"/>
                  </a:cxn>
                </a:cxnLst>
                <a:rect l="0" t="0" r="r" b="b"/>
                <a:pathLst>
                  <a:path w="63" h="19">
                    <a:moveTo>
                      <a:pt x="16" y="0"/>
                    </a:moveTo>
                    <a:lnTo>
                      <a:pt x="47" y="0"/>
                    </a:lnTo>
                    <a:lnTo>
                      <a:pt x="63" y="6"/>
                    </a:lnTo>
                    <a:lnTo>
                      <a:pt x="53" y="10"/>
                    </a:lnTo>
                    <a:lnTo>
                      <a:pt x="27" y="19"/>
                    </a:lnTo>
                    <a:lnTo>
                      <a:pt x="22" y="19"/>
                    </a:lnTo>
                    <a:lnTo>
                      <a:pt x="22" y="15"/>
                    </a:lnTo>
                    <a:lnTo>
                      <a:pt x="0" y="10"/>
                    </a:lnTo>
                    <a:lnTo>
                      <a:pt x="16" y="0"/>
                    </a:lnTo>
                    <a:close/>
                  </a:path>
                </a:pathLst>
              </a:custGeom>
              <a:grpFill/>
              <a:ln w="9525">
                <a:solidFill>
                  <a:schemeClr val="bg1"/>
                </a:solidFill>
                <a:round/>
                <a:headEnd/>
                <a:tailEnd/>
              </a:ln>
            </p:spPr>
            <p:txBody>
              <a:bodyPr/>
              <a:lstStyle/>
              <a:p>
                <a:endParaRPr lang="it-IT"/>
              </a:p>
            </p:txBody>
          </p:sp>
          <p:sp>
            <p:nvSpPr>
              <p:cNvPr id="6422" name="Freeform 2070"/>
              <p:cNvSpPr>
                <a:spLocks/>
              </p:cNvSpPr>
              <p:nvPr/>
            </p:nvSpPr>
            <p:spPr bwMode="auto">
              <a:xfrm>
                <a:off x="2094" y="2389"/>
                <a:ext cx="63" cy="19"/>
              </a:xfrm>
              <a:custGeom>
                <a:avLst/>
                <a:gdLst/>
                <a:ahLst/>
                <a:cxnLst>
                  <a:cxn ang="0">
                    <a:pos x="16" y="0"/>
                  </a:cxn>
                  <a:cxn ang="0">
                    <a:pos x="47" y="0"/>
                  </a:cxn>
                  <a:cxn ang="0">
                    <a:pos x="63" y="6"/>
                  </a:cxn>
                  <a:cxn ang="0">
                    <a:pos x="53" y="10"/>
                  </a:cxn>
                  <a:cxn ang="0">
                    <a:pos x="27" y="19"/>
                  </a:cxn>
                  <a:cxn ang="0">
                    <a:pos x="22" y="19"/>
                  </a:cxn>
                  <a:cxn ang="0">
                    <a:pos x="22" y="15"/>
                  </a:cxn>
                  <a:cxn ang="0">
                    <a:pos x="0" y="10"/>
                  </a:cxn>
                  <a:cxn ang="0">
                    <a:pos x="16" y="0"/>
                  </a:cxn>
                </a:cxnLst>
                <a:rect l="0" t="0" r="r" b="b"/>
                <a:pathLst>
                  <a:path w="63" h="19">
                    <a:moveTo>
                      <a:pt x="16" y="0"/>
                    </a:moveTo>
                    <a:lnTo>
                      <a:pt x="47" y="0"/>
                    </a:lnTo>
                    <a:lnTo>
                      <a:pt x="63" y="6"/>
                    </a:lnTo>
                    <a:lnTo>
                      <a:pt x="53" y="10"/>
                    </a:lnTo>
                    <a:lnTo>
                      <a:pt x="27" y="19"/>
                    </a:lnTo>
                    <a:lnTo>
                      <a:pt x="22" y="19"/>
                    </a:lnTo>
                    <a:lnTo>
                      <a:pt x="22" y="15"/>
                    </a:lnTo>
                    <a:lnTo>
                      <a:pt x="0" y="10"/>
                    </a:lnTo>
                    <a:lnTo>
                      <a:pt x="16" y="0"/>
                    </a:lnTo>
                    <a:close/>
                  </a:path>
                </a:pathLst>
              </a:custGeom>
              <a:grpFill/>
              <a:ln w="4763" cap="rnd">
                <a:solidFill>
                  <a:schemeClr val="bg1"/>
                </a:solidFill>
                <a:prstDash val="solid"/>
                <a:round/>
                <a:headEnd/>
                <a:tailEnd/>
              </a:ln>
            </p:spPr>
            <p:txBody>
              <a:bodyPr/>
              <a:lstStyle/>
              <a:p>
                <a:endParaRPr lang="it-IT"/>
              </a:p>
            </p:txBody>
          </p:sp>
        </p:grpSp>
        <p:grpSp>
          <p:nvGrpSpPr>
            <p:cNvPr id="4988" name="Group 2074"/>
            <p:cNvGrpSpPr>
              <a:grpSpLocks/>
            </p:cNvGrpSpPr>
            <p:nvPr/>
          </p:nvGrpSpPr>
          <p:grpSpPr bwMode="auto">
            <a:xfrm>
              <a:off x="3219424" y="5185162"/>
              <a:ext cx="105675" cy="28516"/>
              <a:chOff x="2094" y="2389"/>
              <a:chExt cx="63" cy="19"/>
            </a:xfrm>
            <a:solidFill>
              <a:schemeClr val="bg1">
                <a:lumMod val="75000"/>
              </a:schemeClr>
            </a:solidFill>
          </p:grpSpPr>
          <p:sp>
            <p:nvSpPr>
              <p:cNvPr id="6419" name="Freeform 2072"/>
              <p:cNvSpPr>
                <a:spLocks/>
              </p:cNvSpPr>
              <p:nvPr/>
            </p:nvSpPr>
            <p:spPr bwMode="auto">
              <a:xfrm>
                <a:off x="2094" y="2389"/>
                <a:ext cx="63" cy="19"/>
              </a:xfrm>
              <a:custGeom>
                <a:avLst/>
                <a:gdLst/>
                <a:ahLst/>
                <a:cxnLst>
                  <a:cxn ang="0">
                    <a:pos x="16" y="0"/>
                  </a:cxn>
                  <a:cxn ang="0">
                    <a:pos x="47" y="0"/>
                  </a:cxn>
                  <a:cxn ang="0">
                    <a:pos x="63" y="6"/>
                  </a:cxn>
                  <a:cxn ang="0">
                    <a:pos x="53" y="10"/>
                  </a:cxn>
                  <a:cxn ang="0">
                    <a:pos x="27" y="19"/>
                  </a:cxn>
                  <a:cxn ang="0">
                    <a:pos x="22" y="19"/>
                  </a:cxn>
                  <a:cxn ang="0">
                    <a:pos x="22" y="15"/>
                  </a:cxn>
                  <a:cxn ang="0">
                    <a:pos x="0" y="10"/>
                  </a:cxn>
                  <a:cxn ang="0">
                    <a:pos x="16" y="0"/>
                  </a:cxn>
                </a:cxnLst>
                <a:rect l="0" t="0" r="r" b="b"/>
                <a:pathLst>
                  <a:path w="63" h="19">
                    <a:moveTo>
                      <a:pt x="16" y="0"/>
                    </a:moveTo>
                    <a:lnTo>
                      <a:pt x="47" y="0"/>
                    </a:lnTo>
                    <a:lnTo>
                      <a:pt x="63" y="6"/>
                    </a:lnTo>
                    <a:lnTo>
                      <a:pt x="53" y="10"/>
                    </a:lnTo>
                    <a:lnTo>
                      <a:pt x="27" y="19"/>
                    </a:lnTo>
                    <a:lnTo>
                      <a:pt x="22" y="19"/>
                    </a:lnTo>
                    <a:lnTo>
                      <a:pt x="22" y="15"/>
                    </a:lnTo>
                    <a:lnTo>
                      <a:pt x="0" y="10"/>
                    </a:lnTo>
                    <a:lnTo>
                      <a:pt x="16" y="0"/>
                    </a:lnTo>
                    <a:close/>
                  </a:path>
                </a:pathLst>
              </a:custGeom>
              <a:grpFill/>
              <a:ln w="9525">
                <a:solidFill>
                  <a:schemeClr val="bg1"/>
                </a:solidFill>
                <a:round/>
                <a:headEnd/>
                <a:tailEnd/>
              </a:ln>
            </p:spPr>
            <p:txBody>
              <a:bodyPr/>
              <a:lstStyle/>
              <a:p>
                <a:endParaRPr lang="it-IT"/>
              </a:p>
            </p:txBody>
          </p:sp>
          <p:sp>
            <p:nvSpPr>
              <p:cNvPr id="6420" name="Freeform 2073"/>
              <p:cNvSpPr>
                <a:spLocks/>
              </p:cNvSpPr>
              <p:nvPr/>
            </p:nvSpPr>
            <p:spPr bwMode="auto">
              <a:xfrm>
                <a:off x="2094" y="2389"/>
                <a:ext cx="63" cy="19"/>
              </a:xfrm>
              <a:custGeom>
                <a:avLst/>
                <a:gdLst/>
                <a:ahLst/>
                <a:cxnLst>
                  <a:cxn ang="0">
                    <a:pos x="16" y="0"/>
                  </a:cxn>
                  <a:cxn ang="0">
                    <a:pos x="47" y="0"/>
                  </a:cxn>
                  <a:cxn ang="0">
                    <a:pos x="63" y="6"/>
                  </a:cxn>
                  <a:cxn ang="0">
                    <a:pos x="53" y="10"/>
                  </a:cxn>
                  <a:cxn ang="0">
                    <a:pos x="27" y="19"/>
                  </a:cxn>
                  <a:cxn ang="0">
                    <a:pos x="22" y="19"/>
                  </a:cxn>
                  <a:cxn ang="0">
                    <a:pos x="22" y="15"/>
                  </a:cxn>
                  <a:cxn ang="0">
                    <a:pos x="0" y="10"/>
                  </a:cxn>
                  <a:cxn ang="0">
                    <a:pos x="16" y="0"/>
                  </a:cxn>
                </a:cxnLst>
                <a:rect l="0" t="0" r="r" b="b"/>
                <a:pathLst>
                  <a:path w="63" h="19">
                    <a:moveTo>
                      <a:pt x="16" y="0"/>
                    </a:moveTo>
                    <a:lnTo>
                      <a:pt x="47" y="0"/>
                    </a:lnTo>
                    <a:lnTo>
                      <a:pt x="63" y="6"/>
                    </a:lnTo>
                    <a:lnTo>
                      <a:pt x="53" y="10"/>
                    </a:lnTo>
                    <a:lnTo>
                      <a:pt x="27" y="19"/>
                    </a:lnTo>
                    <a:lnTo>
                      <a:pt x="22" y="19"/>
                    </a:lnTo>
                    <a:lnTo>
                      <a:pt x="22" y="15"/>
                    </a:lnTo>
                    <a:lnTo>
                      <a:pt x="0" y="10"/>
                    </a:lnTo>
                    <a:lnTo>
                      <a:pt x="16" y="0"/>
                    </a:lnTo>
                  </a:path>
                </a:pathLst>
              </a:custGeom>
              <a:grpFill/>
              <a:ln w="4763" cap="rnd">
                <a:solidFill>
                  <a:schemeClr val="bg1"/>
                </a:solidFill>
                <a:prstDash val="solid"/>
                <a:round/>
                <a:headEnd/>
                <a:tailEnd/>
              </a:ln>
            </p:spPr>
            <p:txBody>
              <a:bodyPr/>
              <a:lstStyle/>
              <a:p>
                <a:endParaRPr lang="it-IT"/>
              </a:p>
            </p:txBody>
          </p:sp>
        </p:grpSp>
        <p:grpSp>
          <p:nvGrpSpPr>
            <p:cNvPr id="4989" name="Group 2077"/>
            <p:cNvGrpSpPr>
              <a:grpSpLocks/>
            </p:cNvGrpSpPr>
            <p:nvPr/>
          </p:nvGrpSpPr>
          <p:grpSpPr bwMode="auto">
            <a:xfrm>
              <a:off x="3212714" y="5201672"/>
              <a:ext cx="41935" cy="12006"/>
              <a:chOff x="2090" y="2400"/>
              <a:chExt cx="25" cy="8"/>
            </a:xfrm>
            <a:solidFill>
              <a:schemeClr val="bg1">
                <a:lumMod val="75000"/>
              </a:schemeClr>
            </a:solidFill>
          </p:grpSpPr>
          <p:sp>
            <p:nvSpPr>
              <p:cNvPr id="6417" name="Freeform 2075"/>
              <p:cNvSpPr>
                <a:spLocks/>
              </p:cNvSpPr>
              <p:nvPr/>
            </p:nvSpPr>
            <p:spPr bwMode="auto">
              <a:xfrm>
                <a:off x="2090" y="2400"/>
                <a:ext cx="25" cy="8"/>
              </a:xfrm>
              <a:custGeom>
                <a:avLst/>
                <a:gdLst/>
                <a:ahLst/>
                <a:cxnLst>
                  <a:cxn ang="0">
                    <a:pos x="5" y="0"/>
                  </a:cxn>
                  <a:cxn ang="0">
                    <a:pos x="0" y="4"/>
                  </a:cxn>
                  <a:cxn ang="0">
                    <a:pos x="5" y="8"/>
                  </a:cxn>
                  <a:cxn ang="0">
                    <a:pos x="25" y="8"/>
                  </a:cxn>
                  <a:cxn ang="0">
                    <a:pos x="25" y="4"/>
                  </a:cxn>
                  <a:cxn ang="0">
                    <a:pos x="5" y="0"/>
                  </a:cxn>
                </a:cxnLst>
                <a:rect l="0" t="0" r="r" b="b"/>
                <a:pathLst>
                  <a:path w="25" h="8">
                    <a:moveTo>
                      <a:pt x="5" y="0"/>
                    </a:moveTo>
                    <a:lnTo>
                      <a:pt x="0" y="4"/>
                    </a:lnTo>
                    <a:lnTo>
                      <a:pt x="5" y="8"/>
                    </a:lnTo>
                    <a:lnTo>
                      <a:pt x="25" y="8"/>
                    </a:lnTo>
                    <a:lnTo>
                      <a:pt x="25" y="4"/>
                    </a:lnTo>
                    <a:lnTo>
                      <a:pt x="5" y="0"/>
                    </a:lnTo>
                    <a:close/>
                  </a:path>
                </a:pathLst>
              </a:custGeom>
              <a:grpFill/>
              <a:ln w="9525">
                <a:solidFill>
                  <a:schemeClr val="bg1"/>
                </a:solidFill>
                <a:round/>
                <a:headEnd/>
                <a:tailEnd/>
              </a:ln>
            </p:spPr>
            <p:txBody>
              <a:bodyPr/>
              <a:lstStyle/>
              <a:p>
                <a:endParaRPr lang="it-IT"/>
              </a:p>
            </p:txBody>
          </p:sp>
          <p:sp>
            <p:nvSpPr>
              <p:cNvPr id="6418" name="Freeform 2076"/>
              <p:cNvSpPr>
                <a:spLocks/>
              </p:cNvSpPr>
              <p:nvPr/>
            </p:nvSpPr>
            <p:spPr bwMode="auto">
              <a:xfrm>
                <a:off x="2090" y="2400"/>
                <a:ext cx="25" cy="8"/>
              </a:xfrm>
              <a:custGeom>
                <a:avLst/>
                <a:gdLst/>
                <a:ahLst/>
                <a:cxnLst>
                  <a:cxn ang="0">
                    <a:pos x="5" y="0"/>
                  </a:cxn>
                  <a:cxn ang="0">
                    <a:pos x="0" y="4"/>
                  </a:cxn>
                  <a:cxn ang="0">
                    <a:pos x="5" y="8"/>
                  </a:cxn>
                  <a:cxn ang="0">
                    <a:pos x="25" y="8"/>
                  </a:cxn>
                  <a:cxn ang="0">
                    <a:pos x="25" y="4"/>
                  </a:cxn>
                  <a:cxn ang="0">
                    <a:pos x="5" y="0"/>
                  </a:cxn>
                </a:cxnLst>
                <a:rect l="0" t="0" r="r" b="b"/>
                <a:pathLst>
                  <a:path w="25" h="8">
                    <a:moveTo>
                      <a:pt x="5" y="0"/>
                    </a:moveTo>
                    <a:lnTo>
                      <a:pt x="0" y="4"/>
                    </a:lnTo>
                    <a:lnTo>
                      <a:pt x="5" y="8"/>
                    </a:lnTo>
                    <a:lnTo>
                      <a:pt x="25" y="8"/>
                    </a:lnTo>
                    <a:lnTo>
                      <a:pt x="25" y="4"/>
                    </a:lnTo>
                    <a:lnTo>
                      <a:pt x="5" y="0"/>
                    </a:lnTo>
                    <a:close/>
                  </a:path>
                </a:pathLst>
              </a:custGeom>
              <a:grpFill/>
              <a:ln w="4763" cap="rnd">
                <a:solidFill>
                  <a:schemeClr val="bg1"/>
                </a:solidFill>
                <a:prstDash val="solid"/>
                <a:round/>
                <a:headEnd/>
                <a:tailEnd/>
              </a:ln>
            </p:spPr>
            <p:txBody>
              <a:bodyPr/>
              <a:lstStyle/>
              <a:p>
                <a:endParaRPr lang="it-IT"/>
              </a:p>
            </p:txBody>
          </p:sp>
        </p:grpSp>
        <p:grpSp>
          <p:nvGrpSpPr>
            <p:cNvPr id="4990" name="Group 2080"/>
            <p:cNvGrpSpPr>
              <a:grpSpLocks/>
            </p:cNvGrpSpPr>
            <p:nvPr/>
          </p:nvGrpSpPr>
          <p:grpSpPr bwMode="auto">
            <a:xfrm>
              <a:off x="3212714" y="5201672"/>
              <a:ext cx="41935" cy="12006"/>
              <a:chOff x="2090" y="2400"/>
              <a:chExt cx="25" cy="8"/>
            </a:xfrm>
            <a:solidFill>
              <a:schemeClr val="bg1">
                <a:lumMod val="75000"/>
              </a:schemeClr>
            </a:solidFill>
          </p:grpSpPr>
          <p:sp>
            <p:nvSpPr>
              <p:cNvPr id="6415" name="Freeform 2078"/>
              <p:cNvSpPr>
                <a:spLocks/>
              </p:cNvSpPr>
              <p:nvPr/>
            </p:nvSpPr>
            <p:spPr bwMode="auto">
              <a:xfrm>
                <a:off x="2090" y="2400"/>
                <a:ext cx="25" cy="8"/>
              </a:xfrm>
              <a:custGeom>
                <a:avLst/>
                <a:gdLst/>
                <a:ahLst/>
                <a:cxnLst>
                  <a:cxn ang="0">
                    <a:pos x="5" y="0"/>
                  </a:cxn>
                  <a:cxn ang="0">
                    <a:pos x="0" y="4"/>
                  </a:cxn>
                  <a:cxn ang="0">
                    <a:pos x="5" y="8"/>
                  </a:cxn>
                  <a:cxn ang="0">
                    <a:pos x="25" y="8"/>
                  </a:cxn>
                  <a:cxn ang="0">
                    <a:pos x="25" y="4"/>
                  </a:cxn>
                  <a:cxn ang="0">
                    <a:pos x="5" y="0"/>
                  </a:cxn>
                </a:cxnLst>
                <a:rect l="0" t="0" r="r" b="b"/>
                <a:pathLst>
                  <a:path w="25" h="8">
                    <a:moveTo>
                      <a:pt x="5" y="0"/>
                    </a:moveTo>
                    <a:lnTo>
                      <a:pt x="0" y="4"/>
                    </a:lnTo>
                    <a:lnTo>
                      <a:pt x="5" y="8"/>
                    </a:lnTo>
                    <a:lnTo>
                      <a:pt x="25" y="8"/>
                    </a:lnTo>
                    <a:lnTo>
                      <a:pt x="25" y="4"/>
                    </a:lnTo>
                    <a:lnTo>
                      <a:pt x="5" y="0"/>
                    </a:lnTo>
                    <a:close/>
                  </a:path>
                </a:pathLst>
              </a:custGeom>
              <a:grpFill/>
              <a:ln w="9525">
                <a:solidFill>
                  <a:schemeClr val="bg1"/>
                </a:solidFill>
                <a:round/>
                <a:headEnd/>
                <a:tailEnd/>
              </a:ln>
            </p:spPr>
            <p:txBody>
              <a:bodyPr/>
              <a:lstStyle/>
              <a:p>
                <a:endParaRPr lang="it-IT"/>
              </a:p>
            </p:txBody>
          </p:sp>
          <p:sp>
            <p:nvSpPr>
              <p:cNvPr id="6416" name="Freeform 2079"/>
              <p:cNvSpPr>
                <a:spLocks/>
              </p:cNvSpPr>
              <p:nvPr/>
            </p:nvSpPr>
            <p:spPr bwMode="auto">
              <a:xfrm>
                <a:off x="2090" y="2400"/>
                <a:ext cx="25" cy="8"/>
              </a:xfrm>
              <a:custGeom>
                <a:avLst/>
                <a:gdLst/>
                <a:ahLst/>
                <a:cxnLst>
                  <a:cxn ang="0">
                    <a:pos x="5" y="0"/>
                  </a:cxn>
                  <a:cxn ang="0">
                    <a:pos x="0" y="4"/>
                  </a:cxn>
                  <a:cxn ang="0">
                    <a:pos x="5" y="8"/>
                  </a:cxn>
                  <a:cxn ang="0">
                    <a:pos x="25" y="8"/>
                  </a:cxn>
                  <a:cxn ang="0">
                    <a:pos x="25" y="4"/>
                  </a:cxn>
                  <a:cxn ang="0">
                    <a:pos x="5" y="0"/>
                  </a:cxn>
                </a:cxnLst>
                <a:rect l="0" t="0" r="r" b="b"/>
                <a:pathLst>
                  <a:path w="25" h="8">
                    <a:moveTo>
                      <a:pt x="5" y="0"/>
                    </a:moveTo>
                    <a:lnTo>
                      <a:pt x="0" y="4"/>
                    </a:lnTo>
                    <a:lnTo>
                      <a:pt x="5" y="8"/>
                    </a:lnTo>
                    <a:lnTo>
                      <a:pt x="25" y="8"/>
                    </a:lnTo>
                    <a:lnTo>
                      <a:pt x="25" y="4"/>
                    </a:lnTo>
                    <a:lnTo>
                      <a:pt x="5" y="0"/>
                    </a:lnTo>
                  </a:path>
                </a:pathLst>
              </a:custGeom>
              <a:grpFill/>
              <a:ln w="4763" cap="rnd">
                <a:solidFill>
                  <a:schemeClr val="bg1"/>
                </a:solidFill>
                <a:prstDash val="solid"/>
                <a:round/>
                <a:headEnd/>
                <a:tailEnd/>
              </a:ln>
            </p:spPr>
            <p:txBody>
              <a:bodyPr/>
              <a:lstStyle/>
              <a:p>
                <a:endParaRPr lang="it-IT"/>
              </a:p>
            </p:txBody>
          </p:sp>
        </p:grpSp>
        <p:grpSp>
          <p:nvGrpSpPr>
            <p:cNvPr id="4991" name="Group 2083"/>
            <p:cNvGrpSpPr>
              <a:grpSpLocks/>
            </p:cNvGrpSpPr>
            <p:nvPr/>
          </p:nvGrpSpPr>
          <p:grpSpPr bwMode="auto">
            <a:xfrm>
              <a:off x="3264713" y="5194168"/>
              <a:ext cx="60386" cy="63037"/>
              <a:chOff x="2121" y="2395"/>
              <a:chExt cx="36" cy="42"/>
            </a:xfrm>
            <a:solidFill>
              <a:schemeClr val="bg1">
                <a:lumMod val="75000"/>
              </a:schemeClr>
            </a:solidFill>
          </p:grpSpPr>
          <p:sp>
            <p:nvSpPr>
              <p:cNvPr id="6413" name="Freeform 2081"/>
              <p:cNvSpPr>
                <a:spLocks/>
              </p:cNvSpPr>
              <p:nvPr/>
            </p:nvSpPr>
            <p:spPr bwMode="auto">
              <a:xfrm>
                <a:off x="2121" y="2395"/>
                <a:ext cx="36" cy="42"/>
              </a:xfrm>
              <a:custGeom>
                <a:avLst/>
                <a:gdLst/>
                <a:ahLst/>
                <a:cxnLst>
                  <a:cxn ang="0">
                    <a:pos x="36" y="0"/>
                  </a:cxn>
                  <a:cxn ang="0">
                    <a:pos x="36" y="4"/>
                  </a:cxn>
                  <a:cxn ang="0">
                    <a:pos x="31" y="32"/>
                  </a:cxn>
                  <a:cxn ang="0">
                    <a:pos x="36" y="42"/>
                  </a:cxn>
                  <a:cxn ang="0">
                    <a:pos x="31" y="42"/>
                  </a:cxn>
                  <a:cxn ang="0">
                    <a:pos x="15" y="32"/>
                  </a:cxn>
                  <a:cxn ang="0">
                    <a:pos x="0" y="23"/>
                  </a:cxn>
                  <a:cxn ang="0">
                    <a:pos x="0" y="13"/>
                  </a:cxn>
                  <a:cxn ang="0">
                    <a:pos x="26" y="4"/>
                  </a:cxn>
                  <a:cxn ang="0">
                    <a:pos x="36" y="0"/>
                  </a:cxn>
                </a:cxnLst>
                <a:rect l="0" t="0" r="r" b="b"/>
                <a:pathLst>
                  <a:path w="36" h="42">
                    <a:moveTo>
                      <a:pt x="36" y="0"/>
                    </a:moveTo>
                    <a:lnTo>
                      <a:pt x="36" y="4"/>
                    </a:lnTo>
                    <a:lnTo>
                      <a:pt x="31" y="32"/>
                    </a:lnTo>
                    <a:lnTo>
                      <a:pt x="36" y="42"/>
                    </a:lnTo>
                    <a:lnTo>
                      <a:pt x="31" y="42"/>
                    </a:lnTo>
                    <a:lnTo>
                      <a:pt x="15" y="32"/>
                    </a:lnTo>
                    <a:lnTo>
                      <a:pt x="0" y="23"/>
                    </a:lnTo>
                    <a:lnTo>
                      <a:pt x="0" y="13"/>
                    </a:lnTo>
                    <a:lnTo>
                      <a:pt x="26" y="4"/>
                    </a:lnTo>
                    <a:lnTo>
                      <a:pt x="36" y="0"/>
                    </a:lnTo>
                    <a:close/>
                  </a:path>
                </a:pathLst>
              </a:custGeom>
              <a:grpFill/>
              <a:ln w="9525">
                <a:solidFill>
                  <a:schemeClr val="bg1"/>
                </a:solidFill>
                <a:round/>
                <a:headEnd/>
                <a:tailEnd/>
              </a:ln>
            </p:spPr>
            <p:txBody>
              <a:bodyPr/>
              <a:lstStyle/>
              <a:p>
                <a:endParaRPr lang="it-IT"/>
              </a:p>
            </p:txBody>
          </p:sp>
          <p:sp>
            <p:nvSpPr>
              <p:cNvPr id="6414" name="Freeform 2082"/>
              <p:cNvSpPr>
                <a:spLocks/>
              </p:cNvSpPr>
              <p:nvPr/>
            </p:nvSpPr>
            <p:spPr bwMode="auto">
              <a:xfrm>
                <a:off x="2121" y="2395"/>
                <a:ext cx="36" cy="42"/>
              </a:xfrm>
              <a:custGeom>
                <a:avLst/>
                <a:gdLst/>
                <a:ahLst/>
                <a:cxnLst>
                  <a:cxn ang="0">
                    <a:pos x="36" y="0"/>
                  </a:cxn>
                  <a:cxn ang="0">
                    <a:pos x="36" y="4"/>
                  </a:cxn>
                  <a:cxn ang="0">
                    <a:pos x="31" y="32"/>
                  </a:cxn>
                  <a:cxn ang="0">
                    <a:pos x="36" y="42"/>
                  </a:cxn>
                  <a:cxn ang="0">
                    <a:pos x="31" y="42"/>
                  </a:cxn>
                  <a:cxn ang="0">
                    <a:pos x="15" y="32"/>
                  </a:cxn>
                  <a:cxn ang="0">
                    <a:pos x="0" y="23"/>
                  </a:cxn>
                  <a:cxn ang="0">
                    <a:pos x="0" y="13"/>
                  </a:cxn>
                  <a:cxn ang="0">
                    <a:pos x="26" y="4"/>
                  </a:cxn>
                  <a:cxn ang="0">
                    <a:pos x="36" y="0"/>
                  </a:cxn>
                </a:cxnLst>
                <a:rect l="0" t="0" r="r" b="b"/>
                <a:pathLst>
                  <a:path w="36" h="42">
                    <a:moveTo>
                      <a:pt x="36" y="0"/>
                    </a:moveTo>
                    <a:lnTo>
                      <a:pt x="36" y="4"/>
                    </a:lnTo>
                    <a:lnTo>
                      <a:pt x="31" y="32"/>
                    </a:lnTo>
                    <a:lnTo>
                      <a:pt x="36" y="42"/>
                    </a:lnTo>
                    <a:lnTo>
                      <a:pt x="31" y="42"/>
                    </a:lnTo>
                    <a:lnTo>
                      <a:pt x="15" y="32"/>
                    </a:lnTo>
                    <a:lnTo>
                      <a:pt x="0" y="23"/>
                    </a:lnTo>
                    <a:lnTo>
                      <a:pt x="0" y="13"/>
                    </a:lnTo>
                    <a:lnTo>
                      <a:pt x="26" y="4"/>
                    </a:lnTo>
                    <a:lnTo>
                      <a:pt x="36" y="0"/>
                    </a:lnTo>
                    <a:close/>
                  </a:path>
                </a:pathLst>
              </a:custGeom>
              <a:grpFill/>
              <a:ln w="4763" cap="rnd">
                <a:solidFill>
                  <a:schemeClr val="bg1"/>
                </a:solidFill>
                <a:prstDash val="solid"/>
                <a:round/>
                <a:headEnd/>
                <a:tailEnd/>
              </a:ln>
            </p:spPr>
            <p:txBody>
              <a:bodyPr/>
              <a:lstStyle/>
              <a:p>
                <a:endParaRPr lang="it-IT"/>
              </a:p>
            </p:txBody>
          </p:sp>
        </p:grpSp>
        <p:grpSp>
          <p:nvGrpSpPr>
            <p:cNvPr id="5152" name="Group 2086"/>
            <p:cNvGrpSpPr>
              <a:grpSpLocks/>
            </p:cNvGrpSpPr>
            <p:nvPr/>
          </p:nvGrpSpPr>
          <p:grpSpPr bwMode="auto">
            <a:xfrm>
              <a:off x="3264713" y="5194168"/>
              <a:ext cx="60386" cy="63037"/>
              <a:chOff x="2121" y="2395"/>
              <a:chExt cx="36" cy="42"/>
            </a:xfrm>
            <a:solidFill>
              <a:schemeClr val="bg1">
                <a:lumMod val="75000"/>
              </a:schemeClr>
            </a:solidFill>
          </p:grpSpPr>
          <p:sp>
            <p:nvSpPr>
              <p:cNvPr id="6411" name="Freeform 2084"/>
              <p:cNvSpPr>
                <a:spLocks/>
              </p:cNvSpPr>
              <p:nvPr/>
            </p:nvSpPr>
            <p:spPr bwMode="auto">
              <a:xfrm>
                <a:off x="2121" y="2395"/>
                <a:ext cx="36" cy="42"/>
              </a:xfrm>
              <a:custGeom>
                <a:avLst/>
                <a:gdLst/>
                <a:ahLst/>
                <a:cxnLst>
                  <a:cxn ang="0">
                    <a:pos x="36" y="0"/>
                  </a:cxn>
                  <a:cxn ang="0">
                    <a:pos x="36" y="4"/>
                  </a:cxn>
                  <a:cxn ang="0">
                    <a:pos x="31" y="32"/>
                  </a:cxn>
                  <a:cxn ang="0">
                    <a:pos x="36" y="42"/>
                  </a:cxn>
                  <a:cxn ang="0">
                    <a:pos x="31" y="42"/>
                  </a:cxn>
                  <a:cxn ang="0">
                    <a:pos x="15" y="32"/>
                  </a:cxn>
                  <a:cxn ang="0">
                    <a:pos x="0" y="23"/>
                  </a:cxn>
                  <a:cxn ang="0">
                    <a:pos x="0" y="13"/>
                  </a:cxn>
                  <a:cxn ang="0">
                    <a:pos x="26" y="4"/>
                  </a:cxn>
                  <a:cxn ang="0">
                    <a:pos x="36" y="0"/>
                  </a:cxn>
                </a:cxnLst>
                <a:rect l="0" t="0" r="r" b="b"/>
                <a:pathLst>
                  <a:path w="36" h="42">
                    <a:moveTo>
                      <a:pt x="36" y="0"/>
                    </a:moveTo>
                    <a:lnTo>
                      <a:pt x="36" y="4"/>
                    </a:lnTo>
                    <a:lnTo>
                      <a:pt x="31" y="32"/>
                    </a:lnTo>
                    <a:lnTo>
                      <a:pt x="36" y="42"/>
                    </a:lnTo>
                    <a:lnTo>
                      <a:pt x="31" y="42"/>
                    </a:lnTo>
                    <a:lnTo>
                      <a:pt x="15" y="32"/>
                    </a:lnTo>
                    <a:lnTo>
                      <a:pt x="0" y="23"/>
                    </a:lnTo>
                    <a:lnTo>
                      <a:pt x="0" y="13"/>
                    </a:lnTo>
                    <a:lnTo>
                      <a:pt x="26" y="4"/>
                    </a:lnTo>
                    <a:lnTo>
                      <a:pt x="36" y="0"/>
                    </a:lnTo>
                    <a:close/>
                  </a:path>
                </a:pathLst>
              </a:custGeom>
              <a:grpFill/>
              <a:ln w="9525">
                <a:solidFill>
                  <a:schemeClr val="bg1"/>
                </a:solidFill>
                <a:round/>
                <a:headEnd/>
                <a:tailEnd/>
              </a:ln>
            </p:spPr>
            <p:txBody>
              <a:bodyPr/>
              <a:lstStyle/>
              <a:p>
                <a:endParaRPr lang="it-IT"/>
              </a:p>
            </p:txBody>
          </p:sp>
          <p:sp>
            <p:nvSpPr>
              <p:cNvPr id="6412" name="Freeform 2085"/>
              <p:cNvSpPr>
                <a:spLocks/>
              </p:cNvSpPr>
              <p:nvPr/>
            </p:nvSpPr>
            <p:spPr bwMode="auto">
              <a:xfrm>
                <a:off x="2121" y="2395"/>
                <a:ext cx="36" cy="42"/>
              </a:xfrm>
              <a:custGeom>
                <a:avLst/>
                <a:gdLst/>
                <a:ahLst/>
                <a:cxnLst>
                  <a:cxn ang="0">
                    <a:pos x="36" y="0"/>
                  </a:cxn>
                  <a:cxn ang="0">
                    <a:pos x="36" y="4"/>
                  </a:cxn>
                  <a:cxn ang="0">
                    <a:pos x="31" y="32"/>
                  </a:cxn>
                  <a:cxn ang="0">
                    <a:pos x="36" y="42"/>
                  </a:cxn>
                  <a:cxn ang="0">
                    <a:pos x="31" y="42"/>
                  </a:cxn>
                  <a:cxn ang="0">
                    <a:pos x="15" y="32"/>
                  </a:cxn>
                  <a:cxn ang="0">
                    <a:pos x="0" y="23"/>
                  </a:cxn>
                  <a:cxn ang="0">
                    <a:pos x="0" y="13"/>
                  </a:cxn>
                  <a:cxn ang="0">
                    <a:pos x="26" y="4"/>
                  </a:cxn>
                  <a:cxn ang="0">
                    <a:pos x="36" y="0"/>
                  </a:cxn>
                </a:cxnLst>
                <a:rect l="0" t="0" r="r" b="b"/>
                <a:pathLst>
                  <a:path w="36" h="42">
                    <a:moveTo>
                      <a:pt x="36" y="0"/>
                    </a:moveTo>
                    <a:lnTo>
                      <a:pt x="36" y="4"/>
                    </a:lnTo>
                    <a:lnTo>
                      <a:pt x="31" y="32"/>
                    </a:lnTo>
                    <a:lnTo>
                      <a:pt x="36" y="42"/>
                    </a:lnTo>
                    <a:lnTo>
                      <a:pt x="31" y="42"/>
                    </a:lnTo>
                    <a:lnTo>
                      <a:pt x="15" y="32"/>
                    </a:lnTo>
                    <a:lnTo>
                      <a:pt x="0" y="23"/>
                    </a:lnTo>
                    <a:lnTo>
                      <a:pt x="0" y="13"/>
                    </a:lnTo>
                    <a:lnTo>
                      <a:pt x="26" y="4"/>
                    </a:lnTo>
                    <a:lnTo>
                      <a:pt x="36" y="0"/>
                    </a:lnTo>
                  </a:path>
                </a:pathLst>
              </a:custGeom>
              <a:grpFill/>
              <a:ln w="4763" cap="rnd">
                <a:solidFill>
                  <a:schemeClr val="bg1"/>
                </a:solidFill>
                <a:prstDash val="solid"/>
                <a:round/>
                <a:headEnd/>
                <a:tailEnd/>
              </a:ln>
            </p:spPr>
            <p:txBody>
              <a:bodyPr/>
              <a:lstStyle/>
              <a:p>
                <a:endParaRPr lang="it-IT"/>
              </a:p>
            </p:txBody>
          </p:sp>
        </p:grpSp>
        <p:grpSp>
          <p:nvGrpSpPr>
            <p:cNvPr id="5153" name="Group 2089"/>
            <p:cNvGrpSpPr>
              <a:grpSpLocks/>
            </p:cNvGrpSpPr>
            <p:nvPr/>
          </p:nvGrpSpPr>
          <p:grpSpPr bwMode="auto">
            <a:xfrm>
              <a:off x="3289874" y="5242195"/>
              <a:ext cx="45289" cy="43526"/>
              <a:chOff x="2136" y="2427"/>
              <a:chExt cx="27" cy="29"/>
            </a:xfrm>
            <a:solidFill>
              <a:schemeClr val="bg1">
                <a:lumMod val="75000"/>
              </a:schemeClr>
            </a:solidFill>
          </p:grpSpPr>
          <p:sp>
            <p:nvSpPr>
              <p:cNvPr id="6409" name="Freeform 2087"/>
              <p:cNvSpPr>
                <a:spLocks/>
              </p:cNvSpPr>
              <p:nvPr/>
            </p:nvSpPr>
            <p:spPr bwMode="auto">
              <a:xfrm>
                <a:off x="2136" y="2427"/>
                <a:ext cx="27" cy="29"/>
              </a:xfrm>
              <a:custGeom>
                <a:avLst/>
                <a:gdLst/>
                <a:ahLst/>
                <a:cxnLst>
                  <a:cxn ang="0">
                    <a:pos x="27" y="29"/>
                  </a:cxn>
                  <a:cxn ang="0">
                    <a:pos x="27" y="20"/>
                  </a:cxn>
                  <a:cxn ang="0">
                    <a:pos x="22" y="14"/>
                  </a:cxn>
                  <a:cxn ang="0">
                    <a:pos x="22" y="9"/>
                  </a:cxn>
                  <a:cxn ang="0">
                    <a:pos x="17" y="9"/>
                  </a:cxn>
                  <a:cxn ang="0">
                    <a:pos x="0" y="0"/>
                  </a:cxn>
                  <a:cxn ang="0">
                    <a:pos x="0" y="14"/>
                  </a:cxn>
                  <a:cxn ang="0">
                    <a:pos x="6" y="20"/>
                  </a:cxn>
                  <a:cxn ang="0">
                    <a:pos x="12" y="14"/>
                  </a:cxn>
                  <a:cxn ang="0">
                    <a:pos x="17" y="25"/>
                  </a:cxn>
                  <a:cxn ang="0">
                    <a:pos x="27" y="29"/>
                  </a:cxn>
                </a:cxnLst>
                <a:rect l="0" t="0" r="r" b="b"/>
                <a:pathLst>
                  <a:path w="27" h="29">
                    <a:moveTo>
                      <a:pt x="27" y="29"/>
                    </a:moveTo>
                    <a:lnTo>
                      <a:pt x="27" y="20"/>
                    </a:lnTo>
                    <a:lnTo>
                      <a:pt x="22" y="14"/>
                    </a:lnTo>
                    <a:lnTo>
                      <a:pt x="22" y="9"/>
                    </a:lnTo>
                    <a:lnTo>
                      <a:pt x="17" y="9"/>
                    </a:lnTo>
                    <a:lnTo>
                      <a:pt x="0" y="0"/>
                    </a:lnTo>
                    <a:lnTo>
                      <a:pt x="0" y="14"/>
                    </a:lnTo>
                    <a:lnTo>
                      <a:pt x="6" y="20"/>
                    </a:lnTo>
                    <a:lnTo>
                      <a:pt x="12" y="14"/>
                    </a:lnTo>
                    <a:lnTo>
                      <a:pt x="17" y="25"/>
                    </a:lnTo>
                    <a:lnTo>
                      <a:pt x="27" y="29"/>
                    </a:lnTo>
                    <a:close/>
                  </a:path>
                </a:pathLst>
              </a:custGeom>
              <a:grpFill/>
              <a:ln w="9525">
                <a:solidFill>
                  <a:schemeClr val="bg1"/>
                </a:solidFill>
                <a:round/>
                <a:headEnd/>
                <a:tailEnd/>
              </a:ln>
            </p:spPr>
            <p:txBody>
              <a:bodyPr/>
              <a:lstStyle/>
              <a:p>
                <a:endParaRPr lang="it-IT"/>
              </a:p>
            </p:txBody>
          </p:sp>
          <p:sp>
            <p:nvSpPr>
              <p:cNvPr id="6410" name="Freeform 2088"/>
              <p:cNvSpPr>
                <a:spLocks/>
              </p:cNvSpPr>
              <p:nvPr/>
            </p:nvSpPr>
            <p:spPr bwMode="auto">
              <a:xfrm>
                <a:off x="2136" y="2427"/>
                <a:ext cx="27" cy="29"/>
              </a:xfrm>
              <a:custGeom>
                <a:avLst/>
                <a:gdLst/>
                <a:ahLst/>
                <a:cxnLst>
                  <a:cxn ang="0">
                    <a:pos x="27" y="29"/>
                  </a:cxn>
                  <a:cxn ang="0">
                    <a:pos x="27" y="20"/>
                  </a:cxn>
                  <a:cxn ang="0">
                    <a:pos x="22" y="14"/>
                  </a:cxn>
                  <a:cxn ang="0">
                    <a:pos x="22" y="9"/>
                  </a:cxn>
                  <a:cxn ang="0">
                    <a:pos x="17" y="9"/>
                  </a:cxn>
                  <a:cxn ang="0">
                    <a:pos x="0" y="0"/>
                  </a:cxn>
                  <a:cxn ang="0">
                    <a:pos x="0" y="14"/>
                  </a:cxn>
                  <a:cxn ang="0">
                    <a:pos x="6" y="20"/>
                  </a:cxn>
                  <a:cxn ang="0">
                    <a:pos x="12" y="14"/>
                  </a:cxn>
                  <a:cxn ang="0">
                    <a:pos x="17" y="25"/>
                  </a:cxn>
                  <a:cxn ang="0">
                    <a:pos x="27" y="29"/>
                  </a:cxn>
                </a:cxnLst>
                <a:rect l="0" t="0" r="r" b="b"/>
                <a:pathLst>
                  <a:path w="27" h="29">
                    <a:moveTo>
                      <a:pt x="27" y="29"/>
                    </a:moveTo>
                    <a:lnTo>
                      <a:pt x="27" y="20"/>
                    </a:lnTo>
                    <a:lnTo>
                      <a:pt x="22" y="14"/>
                    </a:lnTo>
                    <a:lnTo>
                      <a:pt x="22" y="9"/>
                    </a:lnTo>
                    <a:lnTo>
                      <a:pt x="17" y="9"/>
                    </a:lnTo>
                    <a:lnTo>
                      <a:pt x="0" y="0"/>
                    </a:lnTo>
                    <a:lnTo>
                      <a:pt x="0" y="14"/>
                    </a:lnTo>
                    <a:lnTo>
                      <a:pt x="6" y="20"/>
                    </a:lnTo>
                    <a:lnTo>
                      <a:pt x="12" y="14"/>
                    </a:lnTo>
                    <a:lnTo>
                      <a:pt x="17" y="25"/>
                    </a:lnTo>
                    <a:lnTo>
                      <a:pt x="27" y="29"/>
                    </a:lnTo>
                    <a:close/>
                  </a:path>
                </a:pathLst>
              </a:custGeom>
              <a:grpFill/>
              <a:ln w="4763" cap="rnd">
                <a:solidFill>
                  <a:schemeClr val="bg1"/>
                </a:solidFill>
                <a:prstDash val="solid"/>
                <a:round/>
                <a:headEnd/>
                <a:tailEnd/>
              </a:ln>
            </p:spPr>
            <p:txBody>
              <a:bodyPr/>
              <a:lstStyle/>
              <a:p>
                <a:endParaRPr lang="it-IT"/>
              </a:p>
            </p:txBody>
          </p:sp>
        </p:grpSp>
        <p:grpSp>
          <p:nvGrpSpPr>
            <p:cNvPr id="5154" name="Group 2092"/>
            <p:cNvGrpSpPr>
              <a:grpSpLocks/>
            </p:cNvGrpSpPr>
            <p:nvPr/>
          </p:nvGrpSpPr>
          <p:grpSpPr bwMode="auto">
            <a:xfrm>
              <a:off x="3289874" y="5242195"/>
              <a:ext cx="45289" cy="43526"/>
              <a:chOff x="2136" y="2427"/>
              <a:chExt cx="27" cy="29"/>
            </a:xfrm>
            <a:solidFill>
              <a:schemeClr val="bg1">
                <a:lumMod val="75000"/>
              </a:schemeClr>
            </a:solidFill>
          </p:grpSpPr>
          <p:sp>
            <p:nvSpPr>
              <p:cNvPr id="6407" name="Freeform 2090"/>
              <p:cNvSpPr>
                <a:spLocks/>
              </p:cNvSpPr>
              <p:nvPr/>
            </p:nvSpPr>
            <p:spPr bwMode="auto">
              <a:xfrm>
                <a:off x="2136" y="2427"/>
                <a:ext cx="27" cy="29"/>
              </a:xfrm>
              <a:custGeom>
                <a:avLst/>
                <a:gdLst/>
                <a:ahLst/>
                <a:cxnLst>
                  <a:cxn ang="0">
                    <a:pos x="27" y="29"/>
                  </a:cxn>
                  <a:cxn ang="0">
                    <a:pos x="27" y="20"/>
                  </a:cxn>
                  <a:cxn ang="0">
                    <a:pos x="22" y="14"/>
                  </a:cxn>
                  <a:cxn ang="0">
                    <a:pos x="22" y="9"/>
                  </a:cxn>
                  <a:cxn ang="0">
                    <a:pos x="17" y="9"/>
                  </a:cxn>
                  <a:cxn ang="0">
                    <a:pos x="0" y="0"/>
                  </a:cxn>
                  <a:cxn ang="0">
                    <a:pos x="0" y="14"/>
                  </a:cxn>
                  <a:cxn ang="0">
                    <a:pos x="6" y="20"/>
                  </a:cxn>
                  <a:cxn ang="0">
                    <a:pos x="12" y="14"/>
                  </a:cxn>
                  <a:cxn ang="0">
                    <a:pos x="17" y="25"/>
                  </a:cxn>
                  <a:cxn ang="0">
                    <a:pos x="27" y="29"/>
                  </a:cxn>
                </a:cxnLst>
                <a:rect l="0" t="0" r="r" b="b"/>
                <a:pathLst>
                  <a:path w="27" h="29">
                    <a:moveTo>
                      <a:pt x="27" y="29"/>
                    </a:moveTo>
                    <a:lnTo>
                      <a:pt x="27" y="20"/>
                    </a:lnTo>
                    <a:lnTo>
                      <a:pt x="22" y="14"/>
                    </a:lnTo>
                    <a:lnTo>
                      <a:pt x="22" y="9"/>
                    </a:lnTo>
                    <a:lnTo>
                      <a:pt x="17" y="9"/>
                    </a:lnTo>
                    <a:lnTo>
                      <a:pt x="0" y="0"/>
                    </a:lnTo>
                    <a:lnTo>
                      <a:pt x="0" y="14"/>
                    </a:lnTo>
                    <a:lnTo>
                      <a:pt x="6" y="20"/>
                    </a:lnTo>
                    <a:lnTo>
                      <a:pt x="12" y="14"/>
                    </a:lnTo>
                    <a:lnTo>
                      <a:pt x="17" y="25"/>
                    </a:lnTo>
                    <a:lnTo>
                      <a:pt x="27" y="29"/>
                    </a:lnTo>
                    <a:close/>
                  </a:path>
                </a:pathLst>
              </a:custGeom>
              <a:grpFill/>
              <a:ln w="9525">
                <a:solidFill>
                  <a:schemeClr val="bg1"/>
                </a:solidFill>
                <a:round/>
                <a:headEnd/>
                <a:tailEnd/>
              </a:ln>
            </p:spPr>
            <p:txBody>
              <a:bodyPr/>
              <a:lstStyle/>
              <a:p>
                <a:endParaRPr lang="it-IT"/>
              </a:p>
            </p:txBody>
          </p:sp>
          <p:sp>
            <p:nvSpPr>
              <p:cNvPr id="6408" name="Freeform 2091"/>
              <p:cNvSpPr>
                <a:spLocks/>
              </p:cNvSpPr>
              <p:nvPr/>
            </p:nvSpPr>
            <p:spPr bwMode="auto">
              <a:xfrm>
                <a:off x="2136" y="2427"/>
                <a:ext cx="27" cy="29"/>
              </a:xfrm>
              <a:custGeom>
                <a:avLst/>
                <a:gdLst/>
                <a:ahLst/>
                <a:cxnLst>
                  <a:cxn ang="0">
                    <a:pos x="27" y="29"/>
                  </a:cxn>
                  <a:cxn ang="0">
                    <a:pos x="27" y="20"/>
                  </a:cxn>
                  <a:cxn ang="0">
                    <a:pos x="22" y="14"/>
                  </a:cxn>
                  <a:cxn ang="0">
                    <a:pos x="22" y="9"/>
                  </a:cxn>
                  <a:cxn ang="0">
                    <a:pos x="17" y="9"/>
                  </a:cxn>
                  <a:cxn ang="0">
                    <a:pos x="0" y="0"/>
                  </a:cxn>
                  <a:cxn ang="0">
                    <a:pos x="0" y="14"/>
                  </a:cxn>
                  <a:cxn ang="0">
                    <a:pos x="6" y="20"/>
                  </a:cxn>
                  <a:cxn ang="0">
                    <a:pos x="12" y="14"/>
                  </a:cxn>
                  <a:cxn ang="0">
                    <a:pos x="17" y="25"/>
                  </a:cxn>
                  <a:cxn ang="0">
                    <a:pos x="27" y="29"/>
                  </a:cxn>
                </a:cxnLst>
                <a:rect l="0" t="0" r="r" b="b"/>
                <a:pathLst>
                  <a:path w="27" h="29">
                    <a:moveTo>
                      <a:pt x="27" y="29"/>
                    </a:moveTo>
                    <a:lnTo>
                      <a:pt x="27" y="20"/>
                    </a:lnTo>
                    <a:lnTo>
                      <a:pt x="22" y="14"/>
                    </a:lnTo>
                    <a:lnTo>
                      <a:pt x="22" y="9"/>
                    </a:lnTo>
                    <a:lnTo>
                      <a:pt x="17" y="9"/>
                    </a:lnTo>
                    <a:lnTo>
                      <a:pt x="0" y="0"/>
                    </a:lnTo>
                    <a:lnTo>
                      <a:pt x="0" y="14"/>
                    </a:lnTo>
                    <a:lnTo>
                      <a:pt x="6" y="20"/>
                    </a:lnTo>
                    <a:lnTo>
                      <a:pt x="12" y="14"/>
                    </a:lnTo>
                    <a:lnTo>
                      <a:pt x="17" y="25"/>
                    </a:lnTo>
                    <a:lnTo>
                      <a:pt x="27" y="29"/>
                    </a:lnTo>
                  </a:path>
                </a:pathLst>
              </a:custGeom>
              <a:grpFill/>
              <a:ln w="4763" cap="rnd">
                <a:solidFill>
                  <a:schemeClr val="bg1"/>
                </a:solidFill>
                <a:prstDash val="solid"/>
                <a:round/>
                <a:headEnd/>
                <a:tailEnd/>
              </a:ln>
            </p:spPr>
            <p:txBody>
              <a:bodyPr/>
              <a:lstStyle/>
              <a:p>
                <a:endParaRPr lang="it-IT"/>
              </a:p>
            </p:txBody>
          </p:sp>
        </p:grpSp>
        <p:grpSp>
          <p:nvGrpSpPr>
            <p:cNvPr id="5155" name="Group 2095"/>
            <p:cNvGrpSpPr>
              <a:grpSpLocks/>
            </p:cNvGrpSpPr>
            <p:nvPr/>
          </p:nvGrpSpPr>
          <p:grpSpPr bwMode="auto">
            <a:xfrm>
              <a:off x="3335163" y="5272213"/>
              <a:ext cx="55354" cy="33020"/>
              <a:chOff x="2163" y="2447"/>
              <a:chExt cx="33" cy="22"/>
            </a:xfrm>
            <a:solidFill>
              <a:schemeClr val="bg1">
                <a:lumMod val="75000"/>
              </a:schemeClr>
            </a:solidFill>
          </p:grpSpPr>
          <p:sp>
            <p:nvSpPr>
              <p:cNvPr id="6405" name="Freeform 2093"/>
              <p:cNvSpPr>
                <a:spLocks/>
              </p:cNvSpPr>
              <p:nvPr/>
            </p:nvSpPr>
            <p:spPr bwMode="auto">
              <a:xfrm>
                <a:off x="2163" y="2447"/>
                <a:ext cx="33" cy="22"/>
              </a:xfrm>
              <a:custGeom>
                <a:avLst/>
                <a:gdLst/>
                <a:ahLst/>
                <a:cxnLst>
                  <a:cxn ang="0">
                    <a:pos x="0" y="8"/>
                  </a:cxn>
                  <a:cxn ang="0">
                    <a:pos x="22" y="18"/>
                  </a:cxn>
                  <a:cxn ang="0">
                    <a:pos x="22" y="22"/>
                  </a:cxn>
                  <a:cxn ang="0">
                    <a:pos x="27" y="18"/>
                  </a:cxn>
                  <a:cxn ang="0">
                    <a:pos x="22" y="8"/>
                  </a:cxn>
                  <a:cxn ang="0">
                    <a:pos x="33" y="4"/>
                  </a:cxn>
                  <a:cxn ang="0">
                    <a:pos x="27" y="0"/>
                  </a:cxn>
                  <a:cxn ang="0">
                    <a:pos x="17" y="4"/>
                  </a:cxn>
                  <a:cxn ang="0">
                    <a:pos x="12" y="4"/>
                  </a:cxn>
                  <a:cxn ang="0">
                    <a:pos x="0" y="0"/>
                  </a:cxn>
                  <a:cxn ang="0">
                    <a:pos x="0" y="8"/>
                  </a:cxn>
                </a:cxnLst>
                <a:rect l="0" t="0" r="r" b="b"/>
                <a:pathLst>
                  <a:path w="33" h="22">
                    <a:moveTo>
                      <a:pt x="0" y="8"/>
                    </a:moveTo>
                    <a:lnTo>
                      <a:pt x="22" y="18"/>
                    </a:lnTo>
                    <a:lnTo>
                      <a:pt x="22" y="22"/>
                    </a:lnTo>
                    <a:lnTo>
                      <a:pt x="27" y="18"/>
                    </a:lnTo>
                    <a:lnTo>
                      <a:pt x="22" y="8"/>
                    </a:lnTo>
                    <a:lnTo>
                      <a:pt x="33" y="4"/>
                    </a:lnTo>
                    <a:lnTo>
                      <a:pt x="27" y="0"/>
                    </a:lnTo>
                    <a:lnTo>
                      <a:pt x="17" y="4"/>
                    </a:lnTo>
                    <a:lnTo>
                      <a:pt x="12" y="4"/>
                    </a:lnTo>
                    <a:lnTo>
                      <a:pt x="0" y="0"/>
                    </a:lnTo>
                    <a:lnTo>
                      <a:pt x="0" y="8"/>
                    </a:lnTo>
                    <a:close/>
                  </a:path>
                </a:pathLst>
              </a:custGeom>
              <a:grpFill/>
              <a:ln w="9525">
                <a:solidFill>
                  <a:schemeClr val="bg1"/>
                </a:solidFill>
                <a:round/>
                <a:headEnd/>
                <a:tailEnd/>
              </a:ln>
            </p:spPr>
            <p:txBody>
              <a:bodyPr/>
              <a:lstStyle/>
              <a:p>
                <a:endParaRPr lang="it-IT"/>
              </a:p>
            </p:txBody>
          </p:sp>
          <p:sp>
            <p:nvSpPr>
              <p:cNvPr id="6406" name="Freeform 2094"/>
              <p:cNvSpPr>
                <a:spLocks/>
              </p:cNvSpPr>
              <p:nvPr/>
            </p:nvSpPr>
            <p:spPr bwMode="auto">
              <a:xfrm>
                <a:off x="2163" y="2447"/>
                <a:ext cx="33" cy="22"/>
              </a:xfrm>
              <a:custGeom>
                <a:avLst/>
                <a:gdLst/>
                <a:ahLst/>
                <a:cxnLst>
                  <a:cxn ang="0">
                    <a:pos x="0" y="8"/>
                  </a:cxn>
                  <a:cxn ang="0">
                    <a:pos x="22" y="18"/>
                  </a:cxn>
                  <a:cxn ang="0">
                    <a:pos x="22" y="22"/>
                  </a:cxn>
                  <a:cxn ang="0">
                    <a:pos x="27" y="18"/>
                  </a:cxn>
                  <a:cxn ang="0">
                    <a:pos x="22" y="8"/>
                  </a:cxn>
                  <a:cxn ang="0">
                    <a:pos x="33" y="4"/>
                  </a:cxn>
                  <a:cxn ang="0">
                    <a:pos x="27" y="0"/>
                  </a:cxn>
                  <a:cxn ang="0">
                    <a:pos x="17" y="4"/>
                  </a:cxn>
                  <a:cxn ang="0">
                    <a:pos x="12" y="4"/>
                  </a:cxn>
                  <a:cxn ang="0">
                    <a:pos x="0" y="0"/>
                  </a:cxn>
                  <a:cxn ang="0">
                    <a:pos x="0" y="8"/>
                  </a:cxn>
                </a:cxnLst>
                <a:rect l="0" t="0" r="r" b="b"/>
                <a:pathLst>
                  <a:path w="33" h="22">
                    <a:moveTo>
                      <a:pt x="0" y="8"/>
                    </a:moveTo>
                    <a:lnTo>
                      <a:pt x="22" y="18"/>
                    </a:lnTo>
                    <a:lnTo>
                      <a:pt x="22" y="22"/>
                    </a:lnTo>
                    <a:lnTo>
                      <a:pt x="27" y="18"/>
                    </a:lnTo>
                    <a:lnTo>
                      <a:pt x="22" y="8"/>
                    </a:lnTo>
                    <a:lnTo>
                      <a:pt x="33" y="4"/>
                    </a:lnTo>
                    <a:lnTo>
                      <a:pt x="27" y="0"/>
                    </a:lnTo>
                    <a:lnTo>
                      <a:pt x="17" y="4"/>
                    </a:lnTo>
                    <a:lnTo>
                      <a:pt x="12" y="4"/>
                    </a:lnTo>
                    <a:lnTo>
                      <a:pt x="0" y="0"/>
                    </a:lnTo>
                    <a:lnTo>
                      <a:pt x="0" y="8"/>
                    </a:lnTo>
                    <a:close/>
                  </a:path>
                </a:pathLst>
              </a:custGeom>
              <a:grpFill/>
              <a:ln w="4763" cap="rnd">
                <a:solidFill>
                  <a:schemeClr val="bg1"/>
                </a:solidFill>
                <a:prstDash val="solid"/>
                <a:round/>
                <a:headEnd/>
                <a:tailEnd/>
              </a:ln>
            </p:spPr>
            <p:txBody>
              <a:bodyPr/>
              <a:lstStyle/>
              <a:p>
                <a:endParaRPr lang="it-IT"/>
              </a:p>
            </p:txBody>
          </p:sp>
        </p:grpSp>
        <p:grpSp>
          <p:nvGrpSpPr>
            <p:cNvPr id="5156" name="Group 2098"/>
            <p:cNvGrpSpPr>
              <a:grpSpLocks/>
            </p:cNvGrpSpPr>
            <p:nvPr/>
          </p:nvGrpSpPr>
          <p:grpSpPr bwMode="auto">
            <a:xfrm>
              <a:off x="3335163" y="5272213"/>
              <a:ext cx="55354" cy="33020"/>
              <a:chOff x="2163" y="2447"/>
              <a:chExt cx="33" cy="22"/>
            </a:xfrm>
            <a:solidFill>
              <a:schemeClr val="bg1">
                <a:lumMod val="75000"/>
              </a:schemeClr>
            </a:solidFill>
          </p:grpSpPr>
          <p:sp>
            <p:nvSpPr>
              <p:cNvPr id="6403" name="Freeform 2096"/>
              <p:cNvSpPr>
                <a:spLocks/>
              </p:cNvSpPr>
              <p:nvPr/>
            </p:nvSpPr>
            <p:spPr bwMode="auto">
              <a:xfrm>
                <a:off x="2163" y="2447"/>
                <a:ext cx="33" cy="22"/>
              </a:xfrm>
              <a:custGeom>
                <a:avLst/>
                <a:gdLst/>
                <a:ahLst/>
                <a:cxnLst>
                  <a:cxn ang="0">
                    <a:pos x="0" y="8"/>
                  </a:cxn>
                  <a:cxn ang="0">
                    <a:pos x="22" y="18"/>
                  </a:cxn>
                  <a:cxn ang="0">
                    <a:pos x="22" y="22"/>
                  </a:cxn>
                  <a:cxn ang="0">
                    <a:pos x="27" y="18"/>
                  </a:cxn>
                  <a:cxn ang="0">
                    <a:pos x="22" y="8"/>
                  </a:cxn>
                  <a:cxn ang="0">
                    <a:pos x="33" y="4"/>
                  </a:cxn>
                  <a:cxn ang="0">
                    <a:pos x="27" y="0"/>
                  </a:cxn>
                  <a:cxn ang="0">
                    <a:pos x="17" y="4"/>
                  </a:cxn>
                  <a:cxn ang="0">
                    <a:pos x="12" y="4"/>
                  </a:cxn>
                  <a:cxn ang="0">
                    <a:pos x="0" y="0"/>
                  </a:cxn>
                  <a:cxn ang="0">
                    <a:pos x="0" y="8"/>
                  </a:cxn>
                </a:cxnLst>
                <a:rect l="0" t="0" r="r" b="b"/>
                <a:pathLst>
                  <a:path w="33" h="22">
                    <a:moveTo>
                      <a:pt x="0" y="8"/>
                    </a:moveTo>
                    <a:lnTo>
                      <a:pt x="22" y="18"/>
                    </a:lnTo>
                    <a:lnTo>
                      <a:pt x="22" y="22"/>
                    </a:lnTo>
                    <a:lnTo>
                      <a:pt x="27" y="18"/>
                    </a:lnTo>
                    <a:lnTo>
                      <a:pt x="22" y="8"/>
                    </a:lnTo>
                    <a:lnTo>
                      <a:pt x="33" y="4"/>
                    </a:lnTo>
                    <a:lnTo>
                      <a:pt x="27" y="0"/>
                    </a:lnTo>
                    <a:lnTo>
                      <a:pt x="17" y="4"/>
                    </a:lnTo>
                    <a:lnTo>
                      <a:pt x="12" y="4"/>
                    </a:lnTo>
                    <a:lnTo>
                      <a:pt x="0" y="0"/>
                    </a:lnTo>
                    <a:lnTo>
                      <a:pt x="0" y="8"/>
                    </a:lnTo>
                    <a:close/>
                  </a:path>
                </a:pathLst>
              </a:custGeom>
              <a:grpFill/>
              <a:ln w="9525">
                <a:solidFill>
                  <a:schemeClr val="bg1"/>
                </a:solidFill>
                <a:round/>
                <a:headEnd/>
                <a:tailEnd/>
              </a:ln>
            </p:spPr>
            <p:txBody>
              <a:bodyPr/>
              <a:lstStyle/>
              <a:p>
                <a:endParaRPr lang="it-IT"/>
              </a:p>
            </p:txBody>
          </p:sp>
          <p:sp>
            <p:nvSpPr>
              <p:cNvPr id="6404" name="Freeform 2097"/>
              <p:cNvSpPr>
                <a:spLocks/>
              </p:cNvSpPr>
              <p:nvPr/>
            </p:nvSpPr>
            <p:spPr bwMode="auto">
              <a:xfrm>
                <a:off x="2163" y="2447"/>
                <a:ext cx="33" cy="22"/>
              </a:xfrm>
              <a:custGeom>
                <a:avLst/>
                <a:gdLst/>
                <a:ahLst/>
                <a:cxnLst>
                  <a:cxn ang="0">
                    <a:pos x="0" y="8"/>
                  </a:cxn>
                  <a:cxn ang="0">
                    <a:pos x="22" y="18"/>
                  </a:cxn>
                  <a:cxn ang="0">
                    <a:pos x="22" y="22"/>
                  </a:cxn>
                  <a:cxn ang="0">
                    <a:pos x="27" y="18"/>
                  </a:cxn>
                  <a:cxn ang="0">
                    <a:pos x="22" y="8"/>
                  </a:cxn>
                  <a:cxn ang="0">
                    <a:pos x="33" y="4"/>
                  </a:cxn>
                  <a:cxn ang="0">
                    <a:pos x="27" y="0"/>
                  </a:cxn>
                  <a:cxn ang="0">
                    <a:pos x="17" y="4"/>
                  </a:cxn>
                  <a:cxn ang="0">
                    <a:pos x="12" y="4"/>
                  </a:cxn>
                  <a:cxn ang="0">
                    <a:pos x="0" y="0"/>
                  </a:cxn>
                  <a:cxn ang="0">
                    <a:pos x="0" y="8"/>
                  </a:cxn>
                </a:cxnLst>
                <a:rect l="0" t="0" r="r" b="b"/>
                <a:pathLst>
                  <a:path w="33" h="22">
                    <a:moveTo>
                      <a:pt x="0" y="8"/>
                    </a:moveTo>
                    <a:lnTo>
                      <a:pt x="22" y="18"/>
                    </a:lnTo>
                    <a:lnTo>
                      <a:pt x="22" y="22"/>
                    </a:lnTo>
                    <a:lnTo>
                      <a:pt x="27" y="18"/>
                    </a:lnTo>
                    <a:lnTo>
                      <a:pt x="22" y="8"/>
                    </a:lnTo>
                    <a:lnTo>
                      <a:pt x="33" y="4"/>
                    </a:lnTo>
                    <a:lnTo>
                      <a:pt x="27" y="0"/>
                    </a:lnTo>
                    <a:lnTo>
                      <a:pt x="17" y="4"/>
                    </a:lnTo>
                    <a:lnTo>
                      <a:pt x="12" y="4"/>
                    </a:lnTo>
                    <a:lnTo>
                      <a:pt x="0" y="0"/>
                    </a:lnTo>
                    <a:lnTo>
                      <a:pt x="0" y="8"/>
                    </a:lnTo>
                  </a:path>
                </a:pathLst>
              </a:custGeom>
              <a:grpFill/>
              <a:ln w="4763" cap="rnd">
                <a:solidFill>
                  <a:schemeClr val="bg1"/>
                </a:solidFill>
                <a:prstDash val="solid"/>
                <a:round/>
                <a:headEnd/>
                <a:tailEnd/>
              </a:ln>
            </p:spPr>
            <p:txBody>
              <a:bodyPr/>
              <a:lstStyle/>
              <a:p>
                <a:endParaRPr lang="it-IT"/>
              </a:p>
            </p:txBody>
          </p:sp>
        </p:grpSp>
        <p:grpSp>
          <p:nvGrpSpPr>
            <p:cNvPr id="5157" name="Group 2101"/>
            <p:cNvGrpSpPr>
              <a:grpSpLocks/>
            </p:cNvGrpSpPr>
            <p:nvPr/>
          </p:nvGrpSpPr>
          <p:grpSpPr bwMode="auto">
            <a:xfrm>
              <a:off x="3390518" y="5272213"/>
              <a:ext cx="43613" cy="33020"/>
              <a:chOff x="2196" y="2447"/>
              <a:chExt cx="26" cy="22"/>
            </a:xfrm>
            <a:solidFill>
              <a:schemeClr val="bg1">
                <a:lumMod val="75000"/>
              </a:schemeClr>
            </a:solidFill>
          </p:grpSpPr>
          <p:sp>
            <p:nvSpPr>
              <p:cNvPr id="6401" name="Freeform 2099"/>
              <p:cNvSpPr>
                <a:spLocks/>
              </p:cNvSpPr>
              <p:nvPr/>
            </p:nvSpPr>
            <p:spPr bwMode="auto">
              <a:xfrm>
                <a:off x="2196" y="2447"/>
                <a:ext cx="26" cy="22"/>
              </a:xfrm>
              <a:custGeom>
                <a:avLst/>
                <a:gdLst/>
                <a:ahLst/>
                <a:cxnLst>
                  <a:cxn ang="0">
                    <a:pos x="21" y="4"/>
                  </a:cxn>
                  <a:cxn ang="0">
                    <a:pos x="26" y="8"/>
                  </a:cxn>
                  <a:cxn ang="0">
                    <a:pos x="21" y="18"/>
                  </a:cxn>
                  <a:cxn ang="0">
                    <a:pos x="21" y="22"/>
                  </a:cxn>
                  <a:cxn ang="0">
                    <a:pos x="16" y="8"/>
                  </a:cxn>
                  <a:cxn ang="0">
                    <a:pos x="0" y="4"/>
                  </a:cxn>
                  <a:cxn ang="0">
                    <a:pos x="0" y="0"/>
                  </a:cxn>
                  <a:cxn ang="0">
                    <a:pos x="11" y="0"/>
                  </a:cxn>
                  <a:cxn ang="0">
                    <a:pos x="16" y="0"/>
                  </a:cxn>
                  <a:cxn ang="0">
                    <a:pos x="21" y="4"/>
                  </a:cxn>
                </a:cxnLst>
                <a:rect l="0" t="0" r="r" b="b"/>
                <a:pathLst>
                  <a:path w="26" h="22">
                    <a:moveTo>
                      <a:pt x="21" y="4"/>
                    </a:moveTo>
                    <a:lnTo>
                      <a:pt x="26" y="8"/>
                    </a:lnTo>
                    <a:lnTo>
                      <a:pt x="21" y="18"/>
                    </a:lnTo>
                    <a:lnTo>
                      <a:pt x="21" y="22"/>
                    </a:lnTo>
                    <a:lnTo>
                      <a:pt x="16" y="8"/>
                    </a:lnTo>
                    <a:lnTo>
                      <a:pt x="0" y="4"/>
                    </a:lnTo>
                    <a:lnTo>
                      <a:pt x="0" y="0"/>
                    </a:lnTo>
                    <a:lnTo>
                      <a:pt x="11" y="0"/>
                    </a:lnTo>
                    <a:lnTo>
                      <a:pt x="16" y="0"/>
                    </a:lnTo>
                    <a:lnTo>
                      <a:pt x="21" y="4"/>
                    </a:lnTo>
                    <a:close/>
                  </a:path>
                </a:pathLst>
              </a:custGeom>
              <a:grpFill/>
              <a:ln w="9525">
                <a:solidFill>
                  <a:schemeClr val="bg1"/>
                </a:solidFill>
                <a:round/>
                <a:headEnd/>
                <a:tailEnd/>
              </a:ln>
            </p:spPr>
            <p:txBody>
              <a:bodyPr/>
              <a:lstStyle/>
              <a:p>
                <a:endParaRPr lang="it-IT"/>
              </a:p>
            </p:txBody>
          </p:sp>
          <p:sp>
            <p:nvSpPr>
              <p:cNvPr id="6402" name="Freeform 2100"/>
              <p:cNvSpPr>
                <a:spLocks/>
              </p:cNvSpPr>
              <p:nvPr/>
            </p:nvSpPr>
            <p:spPr bwMode="auto">
              <a:xfrm>
                <a:off x="2196" y="2447"/>
                <a:ext cx="26" cy="22"/>
              </a:xfrm>
              <a:custGeom>
                <a:avLst/>
                <a:gdLst/>
                <a:ahLst/>
                <a:cxnLst>
                  <a:cxn ang="0">
                    <a:pos x="21" y="4"/>
                  </a:cxn>
                  <a:cxn ang="0">
                    <a:pos x="26" y="8"/>
                  </a:cxn>
                  <a:cxn ang="0">
                    <a:pos x="21" y="18"/>
                  </a:cxn>
                  <a:cxn ang="0">
                    <a:pos x="21" y="22"/>
                  </a:cxn>
                  <a:cxn ang="0">
                    <a:pos x="16" y="8"/>
                  </a:cxn>
                  <a:cxn ang="0">
                    <a:pos x="0" y="4"/>
                  </a:cxn>
                  <a:cxn ang="0">
                    <a:pos x="0" y="0"/>
                  </a:cxn>
                  <a:cxn ang="0">
                    <a:pos x="11" y="0"/>
                  </a:cxn>
                  <a:cxn ang="0">
                    <a:pos x="16" y="0"/>
                  </a:cxn>
                  <a:cxn ang="0">
                    <a:pos x="21" y="4"/>
                  </a:cxn>
                </a:cxnLst>
                <a:rect l="0" t="0" r="r" b="b"/>
                <a:pathLst>
                  <a:path w="26" h="22">
                    <a:moveTo>
                      <a:pt x="21" y="4"/>
                    </a:moveTo>
                    <a:lnTo>
                      <a:pt x="26" y="8"/>
                    </a:lnTo>
                    <a:lnTo>
                      <a:pt x="21" y="18"/>
                    </a:lnTo>
                    <a:lnTo>
                      <a:pt x="21" y="22"/>
                    </a:lnTo>
                    <a:lnTo>
                      <a:pt x="16" y="8"/>
                    </a:lnTo>
                    <a:lnTo>
                      <a:pt x="0" y="4"/>
                    </a:lnTo>
                    <a:lnTo>
                      <a:pt x="0" y="0"/>
                    </a:lnTo>
                    <a:lnTo>
                      <a:pt x="11" y="0"/>
                    </a:lnTo>
                    <a:lnTo>
                      <a:pt x="16" y="0"/>
                    </a:lnTo>
                    <a:lnTo>
                      <a:pt x="21" y="4"/>
                    </a:lnTo>
                    <a:close/>
                  </a:path>
                </a:pathLst>
              </a:custGeom>
              <a:grpFill/>
              <a:ln w="4763" cap="rnd">
                <a:solidFill>
                  <a:schemeClr val="bg1"/>
                </a:solidFill>
                <a:prstDash val="solid"/>
                <a:round/>
                <a:headEnd/>
                <a:tailEnd/>
              </a:ln>
            </p:spPr>
            <p:txBody>
              <a:bodyPr/>
              <a:lstStyle/>
              <a:p>
                <a:endParaRPr lang="it-IT"/>
              </a:p>
            </p:txBody>
          </p:sp>
        </p:grpSp>
        <p:grpSp>
          <p:nvGrpSpPr>
            <p:cNvPr id="5158" name="Group 2104"/>
            <p:cNvGrpSpPr>
              <a:grpSpLocks/>
            </p:cNvGrpSpPr>
            <p:nvPr/>
          </p:nvGrpSpPr>
          <p:grpSpPr bwMode="auto">
            <a:xfrm>
              <a:off x="3390518" y="5272213"/>
              <a:ext cx="43613" cy="33020"/>
              <a:chOff x="2196" y="2447"/>
              <a:chExt cx="26" cy="22"/>
            </a:xfrm>
            <a:solidFill>
              <a:schemeClr val="bg1">
                <a:lumMod val="75000"/>
              </a:schemeClr>
            </a:solidFill>
          </p:grpSpPr>
          <p:sp>
            <p:nvSpPr>
              <p:cNvPr id="6399" name="Freeform 2102"/>
              <p:cNvSpPr>
                <a:spLocks/>
              </p:cNvSpPr>
              <p:nvPr/>
            </p:nvSpPr>
            <p:spPr bwMode="auto">
              <a:xfrm>
                <a:off x="2196" y="2447"/>
                <a:ext cx="26" cy="22"/>
              </a:xfrm>
              <a:custGeom>
                <a:avLst/>
                <a:gdLst/>
                <a:ahLst/>
                <a:cxnLst>
                  <a:cxn ang="0">
                    <a:pos x="21" y="4"/>
                  </a:cxn>
                  <a:cxn ang="0">
                    <a:pos x="26" y="8"/>
                  </a:cxn>
                  <a:cxn ang="0">
                    <a:pos x="21" y="18"/>
                  </a:cxn>
                  <a:cxn ang="0">
                    <a:pos x="21" y="22"/>
                  </a:cxn>
                  <a:cxn ang="0">
                    <a:pos x="16" y="8"/>
                  </a:cxn>
                  <a:cxn ang="0">
                    <a:pos x="0" y="4"/>
                  </a:cxn>
                  <a:cxn ang="0">
                    <a:pos x="0" y="0"/>
                  </a:cxn>
                  <a:cxn ang="0">
                    <a:pos x="11" y="0"/>
                  </a:cxn>
                  <a:cxn ang="0">
                    <a:pos x="16" y="0"/>
                  </a:cxn>
                  <a:cxn ang="0">
                    <a:pos x="21" y="4"/>
                  </a:cxn>
                </a:cxnLst>
                <a:rect l="0" t="0" r="r" b="b"/>
                <a:pathLst>
                  <a:path w="26" h="22">
                    <a:moveTo>
                      <a:pt x="21" y="4"/>
                    </a:moveTo>
                    <a:lnTo>
                      <a:pt x="26" y="8"/>
                    </a:lnTo>
                    <a:lnTo>
                      <a:pt x="21" y="18"/>
                    </a:lnTo>
                    <a:lnTo>
                      <a:pt x="21" y="22"/>
                    </a:lnTo>
                    <a:lnTo>
                      <a:pt x="16" y="8"/>
                    </a:lnTo>
                    <a:lnTo>
                      <a:pt x="0" y="4"/>
                    </a:lnTo>
                    <a:lnTo>
                      <a:pt x="0" y="0"/>
                    </a:lnTo>
                    <a:lnTo>
                      <a:pt x="11" y="0"/>
                    </a:lnTo>
                    <a:lnTo>
                      <a:pt x="16" y="0"/>
                    </a:lnTo>
                    <a:lnTo>
                      <a:pt x="21" y="4"/>
                    </a:lnTo>
                    <a:close/>
                  </a:path>
                </a:pathLst>
              </a:custGeom>
              <a:grpFill/>
              <a:ln w="9525">
                <a:solidFill>
                  <a:schemeClr val="bg1"/>
                </a:solidFill>
                <a:round/>
                <a:headEnd/>
                <a:tailEnd/>
              </a:ln>
            </p:spPr>
            <p:txBody>
              <a:bodyPr/>
              <a:lstStyle/>
              <a:p>
                <a:endParaRPr lang="it-IT"/>
              </a:p>
            </p:txBody>
          </p:sp>
          <p:sp>
            <p:nvSpPr>
              <p:cNvPr id="6400" name="Freeform 2103"/>
              <p:cNvSpPr>
                <a:spLocks/>
              </p:cNvSpPr>
              <p:nvPr/>
            </p:nvSpPr>
            <p:spPr bwMode="auto">
              <a:xfrm>
                <a:off x="2196" y="2447"/>
                <a:ext cx="26" cy="22"/>
              </a:xfrm>
              <a:custGeom>
                <a:avLst/>
                <a:gdLst/>
                <a:ahLst/>
                <a:cxnLst>
                  <a:cxn ang="0">
                    <a:pos x="21" y="4"/>
                  </a:cxn>
                  <a:cxn ang="0">
                    <a:pos x="26" y="8"/>
                  </a:cxn>
                  <a:cxn ang="0">
                    <a:pos x="21" y="18"/>
                  </a:cxn>
                  <a:cxn ang="0">
                    <a:pos x="21" y="22"/>
                  </a:cxn>
                  <a:cxn ang="0">
                    <a:pos x="16" y="8"/>
                  </a:cxn>
                  <a:cxn ang="0">
                    <a:pos x="0" y="4"/>
                  </a:cxn>
                  <a:cxn ang="0">
                    <a:pos x="0" y="0"/>
                  </a:cxn>
                  <a:cxn ang="0">
                    <a:pos x="11" y="0"/>
                  </a:cxn>
                  <a:cxn ang="0">
                    <a:pos x="16" y="0"/>
                  </a:cxn>
                  <a:cxn ang="0">
                    <a:pos x="21" y="4"/>
                  </a:cxn>
                </a:cxnLst>
                <a:rect l="0" t="0" r="r" b="b"/>
                <a:pathLst>
                  <a:path w="26" h="22">
                    <a:moveTo>
                      <a:pt x="21" y="4"/>
                    </a:moveTo>
                    <a:lnTo>
                      <a:pt x="26" y="8"/>
                    </a:lnTo>
                    <a:lnTo>
                      <a:pt x="21" y="18"/>
                    </a:lnTo>
                    <a:lnTo>
                      <a:pt x="21" y="22"/>
                    </a:lnTo>
                    <a:lnTo>
                      <a:pt x="16" y="8"/>
                    </a:lnTo>
                    <a:lnTo>
                      <a:pt x="0" y="4"/>
                    </a:lnTo>
                    <a:lnTo>
                      <a:pt x="0" y="0"/>
                    </a:lnTo>
                    <a:lnTo>
                      <a:pt x="11" y="0"/>
                    </a:lnTo>
                    <a:lnTo>
                      <a:pt x="16" y="0"/>
                    </a:lnTo>
                    <a:lnTo>
                      <a:pt x="21" y="4"/>
                    </a:lnTo>
                  </a:path>
                </a:pathLst>
              </a:custGeom>
              <a:grpFill/>
              <a:ln w="4763" cap="rnd">
                <a:solidFill>
                  <a:schemeClr val="bg1"/>
                </a:solidFill>
                <a:prstDash val="solid"/>
                <a:round/>
                <a:headEnd/>
                <a:tailEnd/>
              </a:ln>
            </p:spPr>
            <p:txBody>
              <a:bodyPr/>
              <a:lstStyle/>
              <a:p>
                <a:endParaRPr lang="it-IT"/>
              </a:p>
            </p:txBody>
          </p:sp>
        </p:grpSp>
        <p:grpSp>
          <p:nvGrpSpPr>
            <p:cNvPr id="5159" name="Group 2107"/>
            <p:cNvGrpSpPr>
              <a:grpSpLocks/>
            </p:cNvGrpSpPr>
            <p:nvPr/>
          </p:nvGrpSpPr>
          <p:grpSpPr bwMode="auto">
            <a:xfrm>
              <a:off x="3380454" y="5272213"/>
              <a:ext cx="10064" cy="6004"/>
              <a:chOff x="2190" y="2447"/>
              <a:chExt cx="6" cy="4"/>
            </a:xfrm>
            <a:solidFill>
              <a:schemeClr val="bg1">
                <a:lumMod val="75000"/>
              </a:schemeClr>
            </a:solidFill>
          </p:grpSpPr>
          <p:sp>
            <p:nvSpPr>
              <p:cNvPr id="6397" name="Freeform 2105"/>
              <p:cNvSpPr>
                <a:spLocks/>
              </p:cNvSpPr>
              <p:nvPr/>
            </p:nvSpPr>
            <p:spPr bwMode="auto">
              <a:xfrm>
                <a:off x="2190" y="2447"/>
                <a:ext cx="6" cy="4"/>
              </a:xfrm>
              <a:custGeom>
                <a:avLst/>
                <a:gdLst/>
                <a:ahLst/>
                <a:cxnLst>
                  <a:cxn ang="0">
                    <a:pos x="6" y="4"/>
                  </a:cxn>
                  <a:cxn ang="0">
                    <a:pos x="6" y="0"/>
                  </a:cxn>
                  <a:cxn ang="0">
                    <a:pos x="0" y="0"/>
                  </a:cxn>
                  <a:cxn ang="0">
                    <a:pos x="6" y="4"/>
                  </a:cxn>
                </a:cxnLst>
                <a:rect l="0" t="0" r="r" b="b"/>
                <a:pathLst>
                  <a:path w="6" h="4">
                    <a:moveTo>
                      <a:pt x="6" y="4"/>
                    </a:moveTo>
                    <a:lnTo>
                      <a:pt x="6" y="0"/>
                    </a:lnTo>
                    <a:lnTo>
                      <a:pt x="0" y="0"/>
                    </a:lnTo>
                    <a:lnTo>
                      <a:pt x="6" y="4"/>
                    </a:lnTo>
                    <a:close/>
                  </a:path>
                </a:pathLst>
              </a:custGeom>
              <a:grpFill/>
              <a:ln w="9525">
                <a:solidFill>
                  <a:schemeClr val="bg1"/>
                </a:solidFill>
                <a:round/>
                <a:headEnd/>
                <a:tailEnd/>
              </a:ln>
            </p:spPr>
            <p:txBody>
              <a:bodyPr/>
              <a:lstStyle/>
              <a:p>
                <a:endParaRPr lang="it-IT"/>
              </a:p>
            </p:txBody>
          </p:sp>
          <p:sp>
            <p:nvSpPr>
              <p:cNvPr id="6398" name="Freeform 2106"/>
              <p:cNvSpPr>
                <a:spLocks/>
              </p:cNvSpPr>
              <p:nvPr/>
            </p:nvSpPr>
            <p:spPr bwMode="auto">
              <a:xfrm>
                <a:off x="2190" y="2447"/>
                <a:ext cx="6" cy="4"/>
              </a:xfrm>
              <a:custGeom>
                <a:avLst/>
                <a:gdLst/>
                <a:ahLst/>
                <a:cxnLst>
                  <a:cxn ang="0">
                    <a:pos x="6" y="4"/>
                  </a:cxn>
                  <a:cxn ang="0">
                    <a:pos x="6" y="0"/>
                  </a:cxn>
                  <a:cxn ang="0">
                    <a:pos x="0" y="0"/>
                  </a:cxn>
                  <a:cxn ang="0">
                    <a:pos x="6" y="4"/>
                  </a:cxn>
                </a:cxnLst>
                <a:rect l="0" t="0" r="r" b="b"/>
                <a:pathLst>
                  <a:path w="6" h="4">
                    <a:moveTo>
                      <a:pt x="6" y="4"/>
                    </a:moveTo>
                    <a:lnTo>
                      <a:pt x="6" y="0"/>
                    </a:lnTo>
                    <a:lnTo>
                      <a:pt x="0" y="0"/>
                    </a:lnTo>
                    <a:lnTo>
                      <a:pt x="6" y="4"/>
                    </a:lnTo>
                    <a:close/>
                  </a:path>
                </a:pathLst>
              </a:custGeom>
              <a:grpFill/>
              <a:ln w="4763" cap="rnd">
                <a:solidFill>
                  <a:schemeClr val="bg1"/>
                </a:solidFill>
                <a:prstDash val="solid"/>
                <a:round/>
                <a:headEnd/>
                <a:tailEnd/>
              </a:ln>
            </p:spPr>
            <p:txBody>
              <a:bodyPr/>
              <a:lstStyle/>
              <a:p>
                <a:endParaRPr lang="it-IT"/>
              </a:p>
            </p:txBody>
          </p:sp>
        </p:grpSp>
        <p:grpSp>
          <p:nvGrpSpPr>
            <p:cNvPr id="5160" name="Group 2110"/>
            <p:cNvGrpSpPr>
              <a:grpSpLocks/>
            </p:cNvGrpSpPr>
            <p:nvPr/>
          </p:nvGrpSpPr>
          <p:grpSpPr bwMode="auto">
            <a:xfrm>
              <a:off x="3380454" y="5272213"/>
              <a:ext cx="10064" cy="6004"/>
              <a:chOff x="2190" y="2447"/>
              <a:chExt cx="6" cy="4"/>
            </a:xfrm>
            <a:solidFill>
              <a:schemeClr val="bg1">
                <a:lumMod val="75000"/>
              </a:schemeClr>
            </a:solidFill>
          </p:grpSpPr>
          <p:sp>
            <p:nvSpPr>
              <p:cNvPr id="6395" name="Freeform 2108"/>
              <p:cNvSpPr>
                <a:spLocks/>
              </p:cNvSpPr>
              <p:nvPr/>
            </p:nvSpPr>
            <p:spPr bwMode="auto">
              <a:xfrm>
                <a:off x="2190" y="2447"/>
                <a:ext cx="6" cy="4"/>
              </a:xfrm>
              <a:custGeom>
                <a:avLst/>
                <a:gdLst/>
                <a:ahLst/>
                <a:cxnLst>
                  <a:cxn ang="0">
                    <a:pos x="6" y="4"/>
                  </a:cxn>
                  <a:cxn ang="0">
                    <a:pos x="6" y="0"/>
                  </a:cxn>
                  <a:cxn ang="0">
                    <a:pos x="0" y="0"/>
                  </a:cxn>
                  <a:cxn ang="0">
                    <a:pos x="6" y="4"/>
                  </a:cxn>
                </a:cxnLst>
                <a:rect l="0" t="0" r="r" b="b"/>
                <a:pathLst>
                  <a:path w="6" h="4">
                    <a:moveTo>
                      <a:pt x="6" y="4"/>
                    </a:moveTo>
                    <a:lnTo>
                      <a:pt x="6" y="0"/>
                    </a:lnTo>
                    <a:lnTo>
                      <a:pt x="0" y="0"/>
                    </a:lnTo>
                    <a:lnTo>
                      <a:pt x="6" y="4"/>
                    </a:lnTo>
                    <a:close/>
                  </a:path>
                </a:pathLst>
              </a:custGeom>
              <a:grpFill/>
              <a:ln w="9525">
                <a:solidFill>
                  <a:schemeClr val="bg1"/>
                </a:solidFill>
                <a:round/>
                <a:headEnd/>
                <a:tailEnd/>
              </a:ln>
            </p:spPr>
            <p:txBody>
              <a:bodyPr/>
              <a:lstStyle/>
              <a:p>
                <a:endParaRPr lang="it-IT"/>
              </a:p>
            </p:txBody>
          </p:sp>
          <p:sp>
            <p:nvSpPr>
              <p:cNvPr id="6396" name="Freeform 2109"/>
              <p:cNvSpPr>
                <a:spLocks/>
              </p:cNvSpPr>
              <p:nvPr/>
            </p:nvSpPr>
            <p:spPr bwMode="auto">
              <a:xfrm>
                <a:off x="2190" y="2447"/>
                <a:ext cx="6" cy="4"/>
              </a:xfrm>
              <a:custGeom>
                <a:avLst/>
                <a:gdLst/>
                <a:ahLst/>
                <a:cxnLst>
                  <a:cxn ang="0">
                    <a:pos x="6" y="4"/>
                  </a:cxn>
                  <a:cxn ang="0">
                    <a:pos x="6" y="0"/>
                  </a:cxn>
                  <a:cxn ang="0">
                    <a:pos x="0" y="0"/>
                  </a:cxn>
                  <a:cxn ang="0">
                    <a:pos x="6" y="4"/>
                  </a:cxn>
                </a:cxnLst>
                <a:rect l="0" t="0" r="r" b="b"/>
                <a:pathLst>
                  <a:path w="6" h="4">
                    <a:moveTo>
                      <a:pt x="6" y="4"/>
                    </a:moveTo>
                    <a:lnTo>
                      <a:pt x="6" y="0"/>
                    </a:lnTo>
                    <a:lnTo>
                      <a:pt x="0" y="0"/>
                    </a:lnTo>
                    <a:lnTo>
                      <a:pt x="6" y="4"/>
                    </a:lnTo>
                  </a:path>
                </a:pathLst>
              </a:custGeom>
              <a:grpFill/>
              <a:ln w="4763" cap="rnd">
                <a:solidFill>
                  <a:schemeClr val="bg1"/>
                </a:solidFill>
                <a:prstDash val="solid"/>
                <a:round/>
                <a:headEnd/>
                <a:tailEnd/>
              </a:ln>
            </p:spPr>
            <p:txBody>
              <a:bodyPr/>
              <a:lstStyle/>
              <a:p>
                <a:endParaRPr lang="it-IT"/>
              </a:p>
            </p:txBody>
          </p:sp>
        </p:grpSp>
        <p:grpSp>
          <p:nvGrpSpPr>
            <p:cNvPr id="5161" name="Group 2113"/>
            <p:cNvGrpSpPr>
              <a:grpSpLocks/>
            </p:cNvGrpSpPr>
            <p:nvPr/>
          </p:nvGrpSpPr>
          <p:grpSpPr bwMode="auto">
            <a:xfrm>
              <a:off x="3380454" y="5272213"/>
              <a:ext cx="10064" cy="6004"/>
              <a:chOff x="2190" y="2447"/>
              <a:chExt cx="6" cy="4"/>
            </a:xfrm>
            <a:solidFill>
              <a:schemeClr val="bg1">
                <a:lumMod val="75000"/>
              </a:schemeClr>
            </a:solidFill>
          </p:grpSpPr>
          <p:sp>
            <p:nvSpPr>
              <p:cNvPr id="6393" name="Freeform 2111"/>
              <p:cNvSpPr>
                <a:spLocks/>
              </p:cNvSpPr>
              <p:nvPr/>
            </p:nvSpPr>
            <p:spPr bwMode="auto">
              <a:xfrm>
                <a:off x="2190" y="2447"/>
                <a:ext cx="6" cy="4"/>
              </a:xfrm>
              <a:custGeom>
                <a:avLst/>
                <a:gdLst/>
                <a:ahLst/>
                <a:cxnLst>
                  <a:cxn ang="0">
                    <a:pos x="6" y="4"/>
                  </a:cxn>
                  <a:cxn ang="0">
                    <a:pos x="6" y="0"/>
                  </a:cxn>
                  <a:cxn ang="0">
                    <a:pos x="0" y="0"/>
                  </a:cxn>
                  <a:cxn ang="0">
                    <a:pos x="6" y="4"/>
                  </a:cxn>
                </a:cxnLst>
                <a:rect l="0" t="0" r="r" b="b"/>
                <a:pathLst>
                  <a:path w="6" h="4">
                    <a:moveTo>
                      <a:pt x="6" y="4"/>
                    </a:moveTo>
                    <a:lnTo>
                      <a:pt x="6" y="0"/>
                    </a:lnTo>
                    <a:lnTo>
                      <a:pt x="0" y="0"/>
                    </a:lnTo>
                    <a:lnTo>
                      <a:pt x="6" y="4"/>
                    </a:lnTo>
                    <a:close/>
                  </a:path>
                </a:pathLst>
              </a:custGeom>
              <a:grpFill/>
              <a:ln w="9525">
                <a:solidFill>
                  <a:schemeClr val="bg1"/>
                </a:solidFill>
                <a:round/>
                <a:headEnd/>
                <a:tailEnd/>
              </a:ln>
            </p:spPr>
            <p:txBody>
              <a:bodyPr/>
              <a:lstStyle/>
              <a:p>
                <a:endParaRPr lang="it-IT"/>
              </a:p>
            </p:txBody>
          </p:sp>
          <p:sp>
            <p:nvSpPr>
              <p:cNvPr id="6394" name="Freeform 2112"/>
              <p:cNvSpPr>
                <a:spLocks/>
              </p:cNvSpPr>
              <p:nvPr/>
            </p:nvSpPr>
            <p:spPr bwMode="auto">
              <a:xfrm>
                <a:off x="2190" y="2447"/>
                <a:ext cx="6" cy="4"/>
              </a:xfrm>
              <a:custGeom>
                <a:avLst/>
                <a:gdLst/>
                <a:ahLst/>
                <a:cxnLst>
                  <a:cxn ang="0">
                    <a:pos x="6" y="4"/>
                  </a:cxn>
                  <a:cxn ang="0">
                    <a:pos x="6" y="0"/>
                  </a:cxn>
                  <a:cxn ang="0">
                    <a:pos x="0" y="0"/>
                  </a:cxn>
                  <a:cxn ang="0">
                    <a:pos x="6" y="4"/>
                  </a:cxn>
                </a:cxnLst>
                <a:rect l="0" t="0" r="r" b="b"/>
                <a:pathLst>
                  <a:path w="6" h="4">
                    <a:moveTo>
                      <a:pt x="6" y="4"/>
                    </a:moveTo>
                    <a:lnTo>
                      <a:pt x="6" y="0"/>
                    </a:lnTo>
                    <a:lnTo>
                      <a:pt x="0" y="0"/>
                    </a:lnTo>
                    <a:lnTo>
                      <a:pt x="6" y="4"/>
                    </a:lnTo>
                    <a:close/>
                  </a:path>
                </a:pathLst>
              </a:custGeom>
              <a:grpFill/>
              <a:ln w="4763" cap="rnd">
                <a:solidFill>
                  <a:schemeClr val="bg1"/>
                </a:solidFill>
                <a:prstDash val="solid"/>
                <a:round/>
                <a:headEnd/>
                <a:tailEnd/>
              </a:ln>
            </p:spPr>
            <p:txBody>
              <a:bodyPr/>
              <a:lstStyle/>
              <a:p>
                <a:endParaRPr lang="it-IT"/>
              </a:p>
            </p:txBody>
          </p:sp>
        </p:grpSp>
        <p:grpSp>
          <p:nvGrpSpPr>
            <p:cNvPr id="5162" name="Group 2116"/>
            <p:cNvGrpSpPr>
              <a:grpSpLocks/>
            </p:cNvGrpSpPr>
            <p:nvPr/>
          </p:nvGrpSpPr>
          <p:grpSpPr bwMode="auto">
            <a:xfrm>
              <a:off x="3380454" y="5272213"/>
              <a:ext cx="10064" cy="6004"/>
              <a:chOff x="2190" y="2447"/>
              <a:chExt cx="6" cy="4"/>
            </a:xfrm>
            <a:solidFill>
              <a:schemeClr val="bg1">
                <a:lumMod val="75000"/>
              </a:schemeClr>
            </a:solidFill>
          </p:grpSpPr>
          <p:sp>
            <p:nvSpPr>
              <p:cNvPr id="6391" name="Freeform 2114"/>
              <p:cNvSpPr>
                <a:spLocks/>
              </p:cNvSpPr>
              <p:nvPr/>
            </p:nvSpPr>
            <p:spPr bwMode="auto">
              <a:xfrm>
                <a:off x="2190" y="2447"/>
                <a:ext cx="6" cy="4"/>
              </a:xfrm>
              <a:custGeom>
                <a:avLst/>
                <a:gdLst/>
                <a:ahLst/>
                <a:cxnLst>
                  <a:cxn ang="0">
                    <a:pos x="6" y="4"/>
                  </a:cxn>
                  <a:cxn ang="0">
                    <a:pos x="6" y="0"/>
                  </a:cxn>
                  <a:cxn ang="0">
                    <a:pos x="0" y="0"/>
                  </a:cxn>
                  <a:cxn ang="0">
                    <a:pos x="6" y="4"/>
                  </a:cxn>
                </a:cxnLst>
                <a:rect l="0" t="0" r="r" b="b"/>
                <a:pathLst>
                  <a:path w="6" h="4">
                    <a:moveTo>
                      <a:pt x="6" y="4"/>
                    </a:moveTo>
                    <a:lnTo>
                      <a:pt x="6" y="0"/>
                    </a:lnTo>
                    <a:lnTo>
                      <a:pt x="0" y="0"/>
                    </a:lnTo>
                    <a:lnTo>
                      <a:pt x="6" y="4"/>
                    </a:lnTo>
                    <a:close/>
                  </a:path>
                </a:pathLst>
              </a:custGeom>
              <a:grpFill/>
              <a:ln w="9525">
                <a:solidFill>
                  <a:schemeClr val="bg1"/>
                </a:solidFill>
                <a:round/>
                <a:headEnd/>
                <a:tailEnd/>
              </a:ln>
            </p:spPr>
            <p:txBody>
              <a:bodyPr/>
              <a:lstStyle/>
              <a:p>
                <a:endParaRPr lang="it-IT"/>
              </a:p>
            </p:txBody>
          </p:sp>
          <p:sp>
            <p:nvSpPr>
              <p:cNvPr id="6392" name="Freeform 2115"/>
              <p:cNvSpPr>
                <a:spLocks/>
              </p:cNvSpPr>
              <p:nvPr/>
            </p:nvSpPr>
            <p:spPr bwMode="auto">
              <a:xfrm>
                <a:off x="2190" y="2447"/>
                <a:ext cx="6" cy="4"/>
              </a:xfrm>
              <a:custGeom>
                <a:avLst/>
                <a:gdLst/>
                <a:ahLst/>
                <a:cxnLst>
                  <a:cxn ang="0">
                    <a:pos x="6" y="4"/>
                  </a:cxn>
                  <a:cxn ang="0">
                    <a:pos x="6" y="0"/>
                  </a:cxn>
                  <a:cxn ang="0">
                    <a:pos x="0" y="0"/>
                  </a:cxn>
                  <a:cxn ang="0">
                    <a:pos x="6" y="4"/>
                  </a:cxn>
                </a:cxnLst>
                <a:rect l="0" t="0" r="r" b="b"/>
                <a:pathLst>
                  <a:path w="6" h="4">
                    <a:moveTo>
                      <a:pt x="6" y="4"/>
                    </a:moveTo>
                    <a:lnTo>
                      <a:pt x="6" y="0"/>
                    </a:lnTo>
                    <a:lnTo>
                      <a:pt x="0" y="0"/>
                    </a:lnTo>
                    <a:lnTo>
                      <a:pt x="6" y="4"/>
                    </a:lnTo>
                  </a:path>
                </a:pathLst>
              </a:custGeom>
              <a:grpFill/>
              <a:ln w="4763" cap="rnd">
                <a:solidFill>
                  <a:schemeClr val="bg1"/>
                </a:solidFill>
                <a:prstDash val="solid"/>
                <a:round/>
                <a:headEnd/>
                <a:tailEnd/>
              </a:ln>
            </p:spPr>
            <p:txBody>
              <a:bodyPr/>
              <a:lstStyle/>
              <a:p>
                <a:endParaRPr lang="it-IT"/>
              </a:p>
            </p:txBody>
          </p:sp>
        </p:grpSp>
        <p:grpSp>
          <p:nvGrpSpPr>
            <p:cNvPr id="5163" name="Group 2119"/>
            <p:cNvGrpSpPr>
              <a:grpSpLocks/>
            </p:cNvGrpSpPr>
            <p:nvPr/>
          </p:nvGrpSpPr>
          <p:grpSpPr bwMode="auto">
            <a:xfrm>
              <a:off x="3523032" y="5122126"/>
              <a:ext cx="65418" cy="36022"/>
              <a:chOff x="2275" y="2347"/>
              <a:chExt cx="39" cy="24"/>
            </a:xfrm>
            <a:solidFill>
              <a:schemeClr val="bg1">
                <a:lumMod val="75000"/>
              </a:schemeClr>
            </a:solidFill>
          </p:grpSpPr>
          <p:sp>
            <p:nvSpPr>
              <p:cNvPr id="6389" name="Freeform 2117"/>
              <p:cNvSpPr>
                <a:spLocks/>
              </p:cNvSpPr>
              <p:nvPr/>
            </p:nvSpPr>
            <p:spPr bwMode="auto">
              <a:xfrm>
                <a:off x="2275" y="2347"/>
                <a:ext cx="39" cy="24"/>
              </a:xfrm>
              <a:custGeom>
                <a:avLst/>
                <a:gdLst/>
                <a:ahLst/>
                <a:cxnLst>
                  <a:cxn ang="0">
                    <a:pos x="0" y="19"/>
                  </a:cxn>
                  <a:cxn ang="0">
                    <a:pos x="0" y="0"/>
                  </a:cxn>
                  <a:cxn ang="0">
                    <a:pos x="17" y="0"/>
                  </a:cxn>
                  <a:cxn ang="0">
                    <a:pos x="17" y="4"/>
                  </a:cxn>
                  <a:cxn ang="0">
                    <a:pos x="27" y="4"/>
                  </a:cxn>
                  <a:cxn ang="0">
                    <a:pos x="39" y="13"/>
                  </a:cxn>
                  <a:cxn ang="0">
                    <a:pos x="33" y="19"/>
                  </a:cxn>
                  <a:cxn ang="0">
                    <a:pos x="33" y="13"/>
                  </a:cxn>
                  <a:cxn ang="0">
                    <a:pos x="12" y="19"/>
                  </a:cxn>
                  <a:cxn ang="0">
                    <a:pos x="12" y="13"/>
                  </a:cxn>
                  <a:cxn ang="0">
                    <a:pos x="6" y="19"/>
                  </a:cxn>
                  <a:cxn ang="0">
                    <a:pos x="6" y="24"/>
                  </a:cxn>
                  <a:cxn ang="0">
                    <a:pos x="0" y="19"/>
                  </a:cxn>
                </a:cxnLst>
                <a:rect l="0" t="0" r="r" b="b"/>
                <a:pathLst>
                  <a:path w="39" h="24">
                    <a:moveTo>
                      <a:pt x="0" y="19"/>
                    </a:moveTo>
                    <a:lnTo>
                      <a:pt x="0" y="0"/>
                    </a:lnTo>
                    <a:lnTo>
                      <a:pt x="17" y="0"/>
                    </a:lnTo>
                    <a:lnTo>
                      <a:pt x="17" y="4"/>
                    </a:lnTo>
                    <a:lnTo>
                      <a:pt x="27" y="4"/>
                    </a:lnTo>
                    <a:lnTo>
                      <a:pt x="39" y="13"/>
                    </a:lnTo>
                    <a:lnTo>
                      <a:pt x="33" y="19"/>
                    </a:lnTo>
                    <a:lnTo>
                      <a:pt x="33" y="13"/>
                    </a:lnTo>
                    <a:lnTo>
                      <a:pt x="12" y="19"/>
                    </a:lnTo>
                    <a:lnTo>
                      <a:pt x="12" y="13"/>
                    </a:lnTo>
                    <a:lnTo>
                      <a:pt x="6" y="19"/>
                    </a:lnTo>
                    <a:lnTo>
                      <a:pt x="6" y="24"/>
                    </a:lnTo>
                    <a:lnTo>
                      <a:pt x="0" y="19"/>
                    </a:lnTo>
                    <a:close/>
                  </a:path>
                </a:pathLst>
              </a:custGeom>
              <a:grpFill/>
              <a:ln w="9525">
                <a:solidFill>
                  <a:schemeClr val="bg1"/>
                </a:solidFill>
                <a:round/>
                <a:headEnd/>
                <a:tailEnd/>
              </a:ln>
            </p:spPr>
            <p:txBody>
              <a:bodyPr/>
              <a:lstStyle/>
              <a:p>
                <a:endParaRPr lang="it-IT"/>
              </a:p>
            </p:txBody>
          </p:sp>
          <p:sp>
            <p:nvSpPr>
              <p:cNvPr id="6390" name="Freeform 2118"/>
              <p:cNvSpPr>
                <a:spLocks/>
              </p:cNvSpPr>
              <p:nvPr/>
            </p:nvSpPr>
            <p:spPr bwMode="auto">
              <a:xfrm>
                <a:off x="2275" y="2347"/>
                <a:ext cx="39" cy="24"/>
              </a:xfrm>
              <a:custGeom>
                <a:avLst/>
                <a:gdLst/>
                <a:ahLst/>
                <a:cxnLst>
                  <a:cxn ang="0">
                    <a:pos x="0" y="19"/>
                  </a:cxn>
                  <a:cxn ang="0">
                    <a:pos x="0" y="0"/>
                  </a:cxn>
                  <a:cxn ang="0">
                    <a:pos x="17" y="0"/>
                  </a:cxn>
                  <a:cxn ang="0">
                    <a:pos x="17" y="4"/>
                  </a:cxn>
                  <a:cxn ang="0">
                    <a:pos x="27" y="4"/>
                  </a:cxn>
                  <a:cxn ang="0">
                    <a:pos x="39" y="13"/>
                  </a:cxn>
                  <a:cxn ang="0">
                    <a:pos x="33" y="19"/>
                  </a:cxn>
                  <a:cxn ang="0">
                    <a:pos x="33" y="13"/>
                  </a:cxn>
                  <a:cxn ang="0">
                    <a:pos x="12" y="19"/>
                  </a:cxn>
                  <a:cxn ang="0">
                    <a:pos x="12" y="13"/>
                  </a:cxn>
                  <a:cxn ang="0">
                    <a:pos x="6" y="19"/>
                  </a:cxn>
                  <a:cxn ang="0">
                    <a:pos x="6" y="24"/>
                  </a:cxn>
                  <a:cxn ang="0">
                    <a:pos x="0" y="19"/>
                  </a:cxn>
                </a:cxnLst>
                <a:rect l="0" t="0" r="r" b="b"/>
                <a:pathLst>
                  <a:path w="39" h="24">
                    <a:moveTo>
                      <a:pt x="0" y="19"/>
                    </a:moveTo>
                    <a:lnTo>
                      <a:pt x="0" y="0"/>
                    </a:lnTo>
                    <a:lnTo>
                      <a:pt x="17" y="0"/>
                    </a:lnTo>
                    <a:lnTo>
                      <a:pt x="17" y="4"/>
                    </a:lnTo>
                    <a:lnTo>
                      <a:pt x="27" y="4"/>
                    </a:lnTo>
                    <a:lnTo>
                      <a:pt x="39" y="13"/>
                    </a:lnTo>
                    <a:lnTo>
                      <a:pt x="33" y="19"/>
                    </a:lnTo>
                    <a:lnTo>
                      <a:pt x="33" y="13"/>
                    </a:lnTo>
                    <a:lnTo>
                      <a:pt x="12" y="19"/>
                    </a:lnTo>
                    <a:lnTo>
                      <a:pt x="12" y="13"/>
                    </a:lnTo>
                    <a:lnTo>
                      <a:pt x="6" y="19"/>
                    </a:lnTo>
                    <a:lnTo>
                      <a:pt x="6" y="24"/>
                    </a:lnTo>
                    <a:lnTo>
                      <a:pt x="0" y="19"/>
                    </a:lnTo>
                    <a:close/>
                  </a:path>
                </a:pathLst>
              </a:custGeom>
              <a:grpFill/>
              <a:ln w="4763" cap="rnd">
                <a:solidFill>
                  <a:schemeClr val="bg1"/>
                </a:solidFill>
                <a:prstDash val="solid"/>
                <a:round/>
                <a:headEnd/>
                <a:tailEnd/>
              </a:ln>
            </p:spPr>
            <p:txBody>
              <a:bodyPr/>
              <a:lstStyle/>
              <a:p>
                <a:endParaRPr lang="it-IT"/>
              </a:p>
            </p:txBody>
          </p:sp>
        </p:grpSp>
        <p:grpSp>
          <p:nvGrpSpPr>
            <p:cNvPr id="5164" name="Group 2122"/>
            <p:cNvGrpSpPr>
              <a:grpSpLocks/>
            </p:cNvGrpSpPr>
            <p:nvPr/>
          </p:nvGrpSpPr>
          <p:grpSpPr bwMode="auto">
            <a:xfrm>
              <a:off x="3523032" y="5122126"/>
              <a:ext cx="65418" cy="36022"/>
              <a:chOff x="2275" y="2347"/>
              <a:chExt cx="39" cy="24"/>
            </a:xfrm>
            <a:solidFill>
              <a:schemeClr val="bg1">
                <a:lumMod val="75000"/>
              </a:schemeClr>
            </a:solidFill>
          </p:grpSpPr>
          <p:sp>
            <p:nvSpPr>
              <p:cNvPr id="6387" name="Freeform 2120"/>
              <p:cNvSpPr>
                <a:spLocks/>
              </p:cNvSpPr>
              <p:nvPr/>
            </p:nvSpPr>
            <p:spPr bwMode="auto">
              <a:xfrm>
                <a:off x="2275" y="2347"/>
                <a:ext cx="39" cy="24"/>
              </a:xfrm>
              <a:custGeom>
                <a:avLst/>
                <a:gdLst/>
                <a:ahLst/>
                <a:cxnLst>
                  <a:cxn ang="0">
                    <a:pos x="0" y="19"/>
                  </a:cxn>
                  <a:cxn ang="0">
                    <a:pos x="0" y="0"/>
                  </a:cxn>
                  <a:cxn ang="0">
                    <a:pos x="17" y="0"/>
                  </a:cxn>
                  <a:cxn ang="0">
                    <a:pos x="17" y="4"/>
                  </a:cxn>
                  <a:cxn ang="0">
                    <a:pos x="27" y="4"/>
                  </a:cxn>
                  <a:cxn ang="0">
                    <a:pos x="39" y="13"/>
                  </a:cxn>
                  <a:cxn ang="0">
                    <a:pos x="33" y="19"/>
                  </a:cxn>
                  <a:cxn ang="0">
                    <a:pos x="33" y="13"/>
                  </a:cxn>
                  <a:cxn ang="0">
                    <a:pos x="12" y="19"/>
                  </a:cxn>
                  <a:cxn ang="0">
                    <a:pos x="12" y="13"/>
                  </a:cxn>
                  <a:cxn ang="0">
                    <a:pos x="6" y="19"/>
                  </a:cxn>
                  <a:cxn ang="0">
                    <a:pos x="6" y="24"/>
                  </a:cxn>
                  <a:cxn ang="0">
                    <a:pos x="0" y="19"/>
                  </a:cxn>
                </a:cxnLst>
                <a:rect l="0" t="0" r="r" b="b"/>
                <a:pathLst>
                  <a:path w="39" h="24">
                    <a:moveTo>
                      <a:pt x="0" y="19"/>
                    </a:moveTo>
                    <a:lnTo>
                      <a:pt x="0" y="0"/>
                    </a:lnTo>
                    <a:lnTo>
                      <a:pt x="17" y="0"/>
                    </a:lnTo>
                    <a:lnTo>
                      <a:pt x="17" y="4"/>
                    </a:lnTo>
                    <a:lnTo>
                      <a:pt x="27" y="4"/>
                    </a:lnTo>
                    <a:lnTo>
                      <a:pt x="39" y="13"/>
                    </a:lnTo>
                    <a:lnTo>
                      <a:pt x="33" y="19"/>
                    </a:lnTo>
                    <a:lnTo>
                      <a:pt x="33" y="13"/>
                    </a:lnTo>
                    <a:lnTo>
                      <a:pt x="12" y="19"/>
                    </a:lnTo>
                    <a:lnTo>
                      <a:pt x="12" y="13"/>
                    </a:lnTo>
                    <a:lnTo>
                      <a:pt x="6" y="19"/>
                    </a:lnTo>
                    <a:lnTo>
                      <a:pt x="6" y="24"/>
                    </a:lnTo>
                    <a:lnTo>
                      <a:pt x="0" y="19"/>
                    </a:lnTo>
                    <a:close/>
                  </a:path>
                </a:pathLst>
              </a:custGeom>
              <a:grpFill/>
              <a:ln w="9525">
                <a:solidFill>
                  <a:schemeClr val="bg1"/>
                </a:solidFill>
                <a:round/>
                <a:headEnd/>
                <a:tailEnd/>
              </a:ln>
            </p:spPr>
            <p:txBody>
              <a:bodyPr/>
              <a:lstStyle/>
              <a:p>
                <a:endParaRPr lang="it-IT"/>
              </a:p>
            </p:txBody>
          </p:sp>
          <p:sp>
            <p:nvSpPr>
              <p:cNvPr id="6388" name="Freeform 2121"/>
              <p:cNvSpPr>
                <a:spLocks/>
              </p:cNvSpPr>
              <p:nvPr/>
            </p:nvSpPr>
            <p:spPr bwMode="auto">
              <a:xfrm>
                <a:off x="2275" y="2347"/>
                <a:ext cx="39" cy="24"/>
              </a:xfrm>
              <a:custGeom>
                <a:avLst/>
                <a:gdLst/>
                <a:ahLst/>
                <a:cxnLst>
                  <a:cxn ang="0">
                    <a:pos x="0" y="19"/>
                  </a:cxn>
                  <a:cxn ang="0">
                    <a:pos x="0" y="0"/>
                  </a:cxn>
                  <a:cxn ang="0">
                    <a:pos x="17" y="0"/>
                  </a:cxn>
                  <a:cxn ang="0">
                    <a:pos x="17" y="4"/>
                  </a:cxn>
                  <a:cxn ang="0">
                    <a:pos x="27" y="4"/>
                  </a:cxn>
                  <a:cxn ang="0">
                    <a:pos x="39" y="13"/>
                  </a:cxn>
                  <a:cxn ang="0">
                    <a:pos x="33" y="19"/>
                  </a:cxn>
                  <a:cxn ang="0">
                    <a:pos x="33" y="13"/>
                  </a:cxn>
                  <a:cxn ang="0">
                    <a:pos x="12" y="19"/>
                  </a:cxn>
                  <a:cxn ang="0">
                    <a:pos x="12" y="13"/>
                  </a:cxn>
                  <a:cxn ang="0">
                    <a:pos x="6" y="19"/>
                  </a:cxn>
                  <a:cxn ang="0">
                    <a:pos x="6" y="24"/>
                  </a:cxn>
                  <a:cxn ang="0">
                    <a:pos x="0" y="19"/>
                  </a:cxn>
                </a:cxnLst>
                <a:rect l="0" t="0" r="r" b="b"/>
                <a:pathLst>
                  <a:path w="39" h="24">
                    <a:moveTo>
                      <a:pt x="0" y="19"/>
                    </a:moveTo>
                    <a:lnTo>
                      <a:pt x="0" y="0"/>
                    </a:lnTo>
                    <a:lnTo>
                      <a:pt x="17" y="0"/>
                    </a:lnTo>
                    <a:lnTo>
                      <a:pt x="17" y="4"/>
                    </a:lnTo>
                    <a:lnTo>
                      <a:pt x="27" y="4"/>
                    </a:lnTo>
                    <a:lnTo>
                      <a:pt x="39" y="13"/>
                    </a:lnTo>
                    <a:lnTo>
                      <a:pt x="33" y="19"/>
                    </a:lnTo>
                    <a:lnTo>
                      <a:pt x="33" y="13"/>
                    </a:lnTo>
                    <a:lnTo>
                      <a:pt x="12" y="19"/>
                    </a:lnTo>
                    <a:lnTo>
                      <a:pt x="12" y="13"/>
                    </a:lnTo>
                    <a:lnTo>
                      <a:pt x="6" y="19"/>
                    </a:lnTo>
                    <a:lnTo>
                      <a:pt x="6" y="24"/>
                    </a:lnTo>
                    <a:lnTo>
                      <a:pt x="0" y="19"/>
                    </a:lnTo>
                  </a:path>
                </a:pathLst>
              </a:custGeom>
              <a:grpFill/>
              <a:ln w="4763" cap="rnd">
                <a:solidFill>
                  <a:schemeClr val="bg1"/>
                </a:solidFill>
                <a:prstDash val="solid"/>
                <a:round/>
                <a:headEnd/>
                <a:tailEnd/>
              </a:ln>
            </p:spPr>
            <p:txBody>
              <a:bodyPr/>
              <a:lstStyle/>
              <a:p>
                <a:endParaRPr lang="it-IT"/>
              </a:p>
            </p:txBody>
          </p:sp>
        </p:grpSp>
        <p:grpSp>
          <p:nvGrpSpPr>
            <p:cNvPr id="5165" name="Group 2125"/>
            <p:cNvGrpSpPr>
              <a:grpSpLocks/>
            </p:cNvGrpSpPr>
            <p:nvPr/>
          </p:nvGrpSpPr>
          <p:grpSpPr bwMode="auto">
            <a:xfrm>
              <a:off x="3479420" y="5122126"/>
              <a:ext cx="43613" cy="28516"/>
              <a:chOff x="2249" y="2347"/>
              <a:chExt cx="26" cy="19"/>
            </a:xfrm>
            <a:solidFill>
              <a:schemeClr val="bg1">
                <a:lumMod val="75000"/>
              </a:schemeClr>
            </a:solidFill>
          </p:grpSpPr>
          <p:sp>
            <p:nvSpPr>
              <p:cNvPr id="6385" name="Freeform 2123"/>
              <p:cNvSpPr>
                <a:spLocks/>
              </p:cNvSpPr>
              <p:nvPr/>
            </p:nvSpPr>
            <p:spPr bwMode="auto">
              <a:xfrm>
                <a:off x="2249" y="2347"/>
                <a:ext cx="26" cy="19"/>
              </a:xfrm>
              <a:custGeom>
                <a:avLst/>
                <a:gdLst/>
                <a:ahLst/>
                <a:cxnLst>
                  <a:cxn ang="0">
                    <a:pos x="26" y="19"/>
                  </a:cxn>
                  <a:cxn ang="0">
                    <a:pos x="26" y="0"/>
                  </a:cxn>
                  <a:cxn ang="0">
                    <a:pos x="11" y="0"/>
                  </a:cxn>
                  <a:cxn ang="0">
                    <a:pos x="21" y="13"/>
                  </a:cxn>
                  <a:cxn ang="0">
                    <a:pos x="0" y="19"/>
                  </a:cxn>
                  <a:cxn ang="0">
                    <a:pos x="5" y="19"/>
                  </a:cxn>
                  <a:cxn ang="0">
                    <a:pos x="26" y="19"/>
                  </a:cxn>
                </a:cxnLst>
                <a:rect l="0" t="0" r="r" b="b"/>
                <a:pathLst>
                  <a:path w="26" h="19">
                    <a:moveTo>
                      <a:pt x="26" y="19"/>
                    </a:moveTo>
                    <a:lnTo>
                      <a:pt x="26" y="0"/>
                    </a:lnTo>
                    <a:lnTo>
                      <a:pt x="11" y="0"/>
                    </a:lnTo>
                    <a:lnTo>
                      <a:pt x="21" y="13"/>
                    </a:lnTo>
                    <a:lnTo>
                      <a:pt x="0" y="19"/>
                    </a:lnTo>
                    <a:lnTo>
                      <a:pt x="5" y="19"/>
                    </a:lnTo>
                    <a:lnTo>
                      <a:pt x="26" y="19"/>
                    </a:lnTo>
                    <a:close/>
                  </a:path>
                </a:pathLst>
              </a:custGeom>
              <a:grpFill/>
              <a:ln w="9525">
                <a:solidFill>
                  <a:schemeClr val="bg1"/>
                </a:solidFill>
                <a:round/>
                <a:headEnd/>
                <a:tailEnd/>
              </a:ln>
            </p:spPr>
            <p:txBody>
              <a:bodyPr/>
              <a:lstStyle/>
              <a:p>
                <a:endParaRPr lang="it-IT"/>
              </a:p>
            </p:txBody>
          </p:sp>
          <p:sp>
            <p:nvSpPr>
              <p:cNvPr id="6386" name="Freeform 2124"/>
              <p:cNvSpPr>
                <a:spLocks/>
              </p:cNvSpPr>
              <p:nvPr/>
            </p:nvSpPr>
            <p:spPr bwMode="auto">
              <a:xfrm>
                <a:off x="2249" y="2347"/>
                <a:ext cx="26" cy="19"/>
              </a:xfrm>
              <a:custGeom>
                <a:avLst/>
                <a:gdLst/>
                <a:ahLst/>
                <a:cxnLst>
                  <a:cxn ang="0">
                    <a:pos x="26" y="19"/>
                  </a:cxn>
                  <a:cxn ang="0">
                    <a:pos x="26" y="0"/>
                  </a:cxn>
                  <a:cxn ang="0">
                    <a:pos x="11" y="0"/>
                  </a:cxn>
                  <a:cxn ang="0">
                    <a:pos x="21" y="13"/>
                  </a:cxn>
                  <a:cxn ang="0">
                    <a:pos x="0" y="19"/>
                  </a:cxn>
                  <a:cxn ang="0">
                    <a:pos x="5" y="19"/>
                  </a:cxn>
                  <a:cxn ang="0">
                    <a:pos x="26" y="19"/>
                  </a:cxn>
                </a:cxnLst>
                <a:rect l="0" t="0" r="r" b="b"/>
                <a:pathLst>
                  <a:path w="26" h="19">
                    <a:moveTo>
                      <a:pt x="26" y="19"/>
                    </a:moveTo>
                    <a:lnTo>
                      <a:pt x="26" y="0"/>
                    </a:lnTo>
                    <a:lnTo>
                      <a:pt x="11" y="0"/>
                    </a:lnTo>
                    <a:lnTo>
                      <a:pt x="21" y="13"/>
                    </a:lnTo>
                    <a:lnTo>
                      <a:pt x="0" y="19"/>
                    </a:lnTo>
                    <a:lnTo>
                      <a:pt x="5" y="19"/>
                    </a:lnTo>
                    <a:lnTo>
                      <a:pt x="26" y="19"/>
                    </a:lnTo>
                    <a:close/>
                  </a:path>
                </a:pathLst>
              </a:custGeom>
              <a:grpFill/>
              <a:ln w="4763" cap="rnd">
                <a:solidFill>
                  <a:schemeClr val="bg1"/>
                </a:solidFill>
                <a:prstDash val="solid"/>
                <a:round/>
                <a:headEnd/>
                <a:tailEnd/>
              </a:ln>
            </p:spPr>
            <p:txBody>
              <a:bodyPr/>
              <a:lstStyle/>
              <a:p>
                <a:endParaRPr lang="it-IT"/>
              </a:p>
            </p:txBody>
          </p:sp>
        </p:grpSp>
        <p:grpSp>
          <p:nvGrpSpPr>
            <p:cNvPr id="5166" name="Group 2128"/>
            <p:cNvGrpSpPr>
              <a:grpSpLocks/>
            </p:cNvGrpSpPr>
            <p:nvPr/>
          </p:nvGrpSpPr>
          <p:grpSpPr bwMode="auto">
            <a:xfrm>
              <a:off x="3479420" y="5122126"/>
              <a:ext cx="43613" cy="28516"/>
              <a:chOff x="2249" y="2347"/>
              <a:chExt cx="26" cy="19"/>
            </a:xfrm>
            <a:solidFill>
              <a:schemeClr val="bg1">
                <a:lumMod val="75000"/>
              </a:schemeClr>
            </a:solidFill>
          </p:grpSpPr>
          <p:sp>
            <p:nvSpPr>
              <p:cNvPr id="6383" name="Freeform 2126"/>
              <p:cNvSpPr>
                <a:spLocks/>
              </p:cNvSpPr>
              <p:nvPr/>
            </p:nvSpPr>
            <p:spPr bwMode="auto">
              <a:xfrm>
                <a:off x="2249" y="2347"/>
                <a:ext cx="26" cy="19"/>
              </a:xfrm>
              <a:custGeom>
                <a:avLst/>
                <a:gdLst/>
                <a:ahLst/>
                <a:cxnLst>
                  <a:cxn ang="0">
                    <a:pos x="26" y="19"/>
                  </a:cxn>
                  <a:cxn ang="0">
                    <a:pos x="26" y="0"/>
                  </a:cxn>
                  <a:cxn ang="0">
                    <a:pos x="11" y="0"/>
                  </a:cxn>
                  <a:cxn ang="0">
                    <a:pos x="21" y="13"/>
                  </a:cxn>
                  <a:cxn ang="0">
                    <a:pos x="0" y="19"/>
                  </a:cxn>
                  <a:cxn ang="0">
                    <a:pos x="5" y="19"/>
                  </a:cxn>
                  <a:cxn ang="0">
                    <a:pos x="26" y="19"/>
                  </a:cxn>
                </a:cxnLst>
                <a:rect l="0" t="0" r="r" b="b"/>
                <a:pathLst>
                  <a:path w="26" h="19">
                    <a:moveTo>
                      <a:pt x="26" y="19"/>
                    </a:moveTo>
                    <a:lnTo>
                      <a:pt x="26" y="0"/>
                    </a:lnTo>
                    <a:lnTo>
                      <a:pt x="11" y="0"/>
                    </a:lnTo>
                    <a:lnTo>
                      <a:pt x="21" y="13"/>
                    </a:lnTo>
                    <a:lnTo>
                      <a:pt x="0" y="19"/>
                    </a:lnTo>
                    <a:lnTo>
                      <a:pt x="5" y="19"/>
                    </a:lnTo>
                    <a:lnTo>
                      <a:pt x="26" y="19"/>
                    </a:lnTo>
                    <a:close/>
                  </a:path>
                </a:pathLst>
              </a:custGeom>
              <a:grpFill/>
              <a:ln w="9525">
                <a:solidFill>
                  <a:schemeClr val="bg1"/>
                </a:solidFill>
                <a:round/>
                <a:headEnd/>
                <a:tailEnd/>
              </a:ln>
            </p:spPr>
            <p:txBody>
              <a:bodyPr/>
              <a:lstStyle/>
              <a:p>
                <a:endParaRPr lang="it-IT"/>
              </a:p>
            </p:txBody>
          </p:sp>
          <p:sp>
            <p:nvSpPr>
              <p:cNvPr id="6384" name="Freeform 2127"/>
              <p:cNvSpPr>
                <a:spLocks/>
              </p:cNvSpPr>
              <p:nvPr/>
            </p:nvSpPr>
            <p:spPr bwMode="auto">
              <a:xfrm>
                <a:off x="2249" y="2347"/>
                <a:ext cx="26" cy="19"/>
              </a:xfrm>
              <a:custGeom>
                <a:avLst/>
                <a:gdLst/>
                <a:ahLst/>
                <a:cxnLst>
                  <a:cxn ang="0">
                    <a:pos x="26" y="19"/>
                  </a:cxn>
                  <a:cxn ang="0">
                    <a:pos x="26" y="0"/>
                  </a:cxn>
                  <a:cxn ang="0">
                    <a:pos x="11" y="0"/>
                  </a:cxn>
                  <a:cxn ang="0">
                    <a:pos x="21" y="13"/>
                  </a:cxn>
                  <a:cxn ang="0">
                    <a:pos x="0" y="19"/>
                  </a:cxn>
                  <a:cxn ang="0">
                    <a:pos x="5" y="19"/>
                  </a:cxn>
                  <a:cxn ang="0">
                    <a:pos x="26" y="19"/>
                  </a:cxn>
                </a:cxnLst>
                <a:rect l="0" t="0" r="r" b="b"/>
                <a:pathLst>
                  <a:path w="26" h="19">
                    <a:moveTo>
                      <a:pt x="26" y="19"/>
                    </a:moveTo>
                    <a:lnTo>
                      <a:pt x="26" y="0"/>
                    </a:lnTo>
                    <a:lnTo>
                      <a:pt x="11" y="0"/>
                    </a:lnTo>
                    <a:lnTo>
                      <a:pt x="21" y="13"/>
                    </a:lnTo>
                    <a:lnTo>
                      <a:pt x="0" y="19"/>
                    </a:lnTo>
                    <a:lnTo>
                      <a:pt x="5" y="19"/>
                    </a:lnTo>
                    <a:lnTo>
                      <a:pt x="26" y="19"/>
                    </a:lnTo>
                  </a:path>
                </a:pathLst>
              </a:custGeom>
              <a:grpFill/>
              <a:ln w="4763" cap="rnd">
                <a:solidFill>
                  <a:schemeClr val="bg1"/>
                </a:solidFill>
                <a:prstDash val="solid"/>
                <a:round/>
                <a:headEnd/>
                <a:tailEnd/>
              </a:ln>
            </p:spPr>
            <p:txBody>
              <a:bodyPr/>
              <a:lstStyle/>
              <a:p>
                <a:endParaRPr lang="it-IT"/>
              </a:p>
            </p:txBody>
          </p:sp>
        </p:grpSp>
        <p:grpSp>
          <p:nvGrpSpPr>
            <p:cNvPr id="5167" name="Group 2131"/>
            <p:cNvGrpSpPr>
              <a:grpSpLocks/>
            </p:cNvGrpSpPr>
            <p:nvPr/>
          </p:nvGrpSpPr>
          <p:grpSpPr bwMode="auto">
            <a:xfrm>
              <a:off x="3408969" y="5228687"/>
              <a:ext cx="186191" cy="226633"/>
              <a:chOff x="2207" y="2418"/>
              <a:chExt cx="111" cy="151"/>
            </a:xfrm>
            <a:solidFill>
              <a:schemeClr val="bg1">
                <a:lumMod val="75000"/>
              </a:schemeClr>
            </a:solidFill>
          </p:grpSpPr>
          <p:sp>
            <p:nvSpPr>
              <p:cNvPr id="6381" name="Freeform 2129"/>
              <p:cNvSpPr>
                <a:spLocks/>
              </p:cNvSpPr>
              <p:nvPr/>
            </p:nvSpPr>
            <p:spPr bwMode="auto">
              <a:xfrm>
                <a:off x="2207" y="2418"/>
                <a:ext cx="111" cy="151"/>
              </a:xfrm>
              <a:custGeom>
                <a:avLst/>
                <a:gdLst/>
                <a:ahLst/>
                <a:cxnLst>
                  <a:cxn ang="0">
                    <a:pos x="84" y="151"/>
                  </a:cxn>
                  <a:cxn ang="0">
                    <a:pos x="94" y="127"/>
                  </a:cxn>
                  <a:cxn ang="0">
                    <a:pos x="84" y="108"/>
                  </a:cxn>
                  <a:cxn ang="0">
                    <a:pos x="94" y="108"/>
                  </a:cxn>
                  <a:cxn ang="0">
                    <a:pos x="84" y="103"/>
                  </a:cxn>
                  <a:cxn ang="0">
                    <a:pos x="84" y="99"/>
                  </a:cxn>
                  <a:cxn ang="0">
                    <a:pos x="111" y="99"/>
                  </a:cxn>
                  <a:cxn ang="0">
                    <a:pos x="111" y="85"/>
                  </a:cxn>
                  <a:cxn ang="0">
                    <a:pos x="106" y="75"/>
                  </a:cxn>
                  <a:cxn ang="0">
                    <a:pos x="111" y="57"/>
                  </a:cxn>
                  <a:cxn ang="0">
                    <a:pos x="94" y="57"/>
                  </a:cxn>
                  <a:cxn ang="0">
                    <a:pos x="84" y="51"/>
                  </a:cxn>
                  <a:cxn ang="0">
                    <a:pos x="68" y="51"/>
                  </a:cxn>
                  <a:cxn ang="0">
                    <a:pos x="63" y="47"/>
                  </a:cxn>
                  <a:cxn ang="0">
                    <a:pos x="63" y="38"/>
                  </a:cxn>
                  <a:cxn ang="0">
                    <a:pos x="53" y="29"/>
                  </a:cxn>
                  <a:cxn ang="0">
                    <a:pos x="63" y="19"/>
                  </a:cxn>
                  <a:cxn ang="0">
                    <a:pos x="68" y="10"/>
                  </a:cxn>
                  <a:cxn ang="0">
                    <a:pos x="73" y="5"/>
                  </a:cxn>
                  <a:cxn ang="0">
                    <a:pos x="68" y="0"/>
                  </a:cxn>
                  <a:cxn ang="0">
                    <a:pos x="53" y="10"/>
                  </a:cxn>
                  <a:cxn ang="0">
                    <a:pos x="37" y="19"/>
                  </a:cxn>
                  <a:cxn ang="0">
                    <a:pos x="31" y="29"/>
                  </a:cxn>
                  <a:cxn ang="0">
                    <a:pos x="15" y="33"/>
                  </a:cxn>
                  <a:cxn ang="0">
                    <a:pos x="15" y="47"/>
                  </a:cxn>
                  <a:cxn ang="0">
                    <a:pos x="10" y="33"/>
                  </a:cxn>
                  <a:cxn ang="0">
                    <a:pos x="15" y="38"/>
                  </a:cxn>
                  <a:cxn ang="0">
                    <a:pos x="10" y="47"/>
                  </a:cxn>
                  <a:cxn ang="0">
                    <a:pos x="10" y="51"/>
                  </a:cxn>
                  <a:cxn ang="0">
                    <a:pos x="10" y="57"/>
                  </a:cxn>
                  <a:cxn ang="0">
                    <a:pos x="10" y="80"/>
                  </a:cxn>
                  <a:cxn ang="0">
                    <a:pos x="15" y="80"/>
                  </a:cxn>
                  <a:cxn ang="0">
                    <a:pos x="10" y="94"/>
                  </a:cxn>
                  <a:cxn ang="0">
                    <a:pos x="5" y="94"/>
                  </a:cxn>
                  <a:cxn ang="0">
                    <a:pos x="5" y="99"/>
                  </a:cxn>
                  <a:cxn ang="0">
                    <a:pos x="0" y="99"/>
                  </a:cxn>
                  <a:cxn ang="0">
                    <a:pos x="0" y="103"/>
                  </a:cxn>
                  <a:cxn ang="0">
                    <a:pos x="15" y="114"/>
                  </a:cxn>
                  <a:cxn ang="0">
                    <a:pos x="31" y="108"/>
                  </a:cxn>
                  <a:cxn ang="0">
                    <a:pos x="37" y="114"/>
                  </a:cxn>
                  <a:cxn ang="0">
                    <a:pos x="47" y="127"/>
                  </a:cxn>
                  <a:cxn ang="0">
                    <a:pos x="53" y="136"/>
                  </a:cxn>
                  <a:cxn ang="0">
                    <a:pos x="79" y="132"/>
                  </a:cxn>
                  <a:cxn ang="0">
                    <a:pos x="84" y="136"/>
                  </a:cxn>
                  <a:cxn ang="0">
                    <a:pos x="84" y="142"/>
                  </a:cxn>
                  <a:cxn ang="0">
                    <a:pos x="79" y="142"/>
                  </a:cxn>
                  <a:cxn ang="0">
                    <a:pos x="84" y="151"/>
                  </a:cxn>
                </a:cxnLst>
                <a:rect l="0" t="0" r="r" b="b"/>
                <a:pathLst>
                  <a:path w="111" h="151">
                    <a:moveTo>
                      <a:pt x="84" y="151"/>
                    </a:moveTo>
                    <a:lnTo>
                      <a:pt x="94" y="127"/>
                    </a:lnTo>
                    <a:lnTo>
                      <a:pt x="84" y="108"/>
                    </a:lnTo>
                    <a:lnTo>
                      <a:pt x="94" y="108"/>
                    </a:lnTo>
                    <a:lnTo>
                      <a:pt x="84" y="103"/>
                    </a:lnTo>
                    <a:lnTo>
                      <a:pt x="84" y="99"/>
                    </a:lnTo>
                    <a:lnTo>
                      <a:pt x="111" y="99"/>
                    </a:lnTo>
                    <a:lnTo>
                      <a:pt x="111" y="85"/>
                    </a:lnTo>
                    <a:lnTo>
                      <a:pt x="106" y="75"/>
                    </a:lnTo>
                    <a:lnTo>
                      <a:pt x="111" y="57"/>
                    </a:lnTo>
                    <a:lnTo>
                      <a:pt x="94" y="57"/>
                    </a:lnTo>
                    <a:lnTo>
                      <a:pt x="84" y="51"/>
                    </a:lnTo>
                    <a:lnTo>
                      <a:pt x="68" y="51"/>
                    </a:lnTo>
                    <a:lnTo>
                      <a:pt x="63" y="47"/>
                    </a:lnTo>
                    <a:lnTo>
                      <a:pt x="63" y="38"/>
                    </a:lnTo>
                    <a:lnTo>
                      <a:pt x="53" y="29"/>
                    </a:lnTo>
                    <a:lnTo>
                      <a:pt x="63" y="19"/>
                    </a:lnTo>
                    <a:lnTo>
                      <a:pt x="68" y="10"/>
                    </a:lnTo>
                    <a:lnTo>
                      <a:pt x="73" y="5"/>
                    </a:lnTo>
                    <a:lnTo>
                      <a:pt x="68" y="0"/>
                    </a:lnTo>
                    <a:lnTo>
                      <a:pt x="53" y="10"/>
                    </a:lnTo>
                    <a:lnTo>
                      <a:pt x="37" y="19"/>
                    </a:lnTo>
                    <a:lnTo>
                      <a:pt x="31" y="29"/>
                    </a:lnTo>
                    <a:lnTo>
                      <a:pt x="15" y="33"/>
                    </a:lnTo>
                    <a:lnTo>
                      <a:pt x="15" y="47"/>
                    </a:lnTo>
                    <a:lnTo>
                      <a:pt x="10" y="33"/>
                    </a:lnTo>
                    <a:lnTo>
                      <a:pt x="15" y="38"/>
                    </a:lnTo>
                    <a:lnTo>
                      <a:pt x="10" y="47"/>
                    </a:lnTo>
                    <a:lnTo>
                      <a:pt x="10" y="51"/>
                    </a:lnTo>
                    <a:lnTo>
                      <a:pt x="10" y="57"/>
                    </a:lnTo>
                    <a:lnTo>
                      <a:pt x="10" y="80"/>
                    </a:lnTo>
                    <a:lnTo>
                      <a:pt x="15" y="80"/>
                    </a:lnTo>
                    <a:lnTo>
                      <a:pt x="10" y="94"/>
                    </a:lnTo>
                    <a:lnTo>
                      <a:pt x="5" y="94"/>
                    </a:lnTo>
                    <a:lnTo>
                      <a:pt x="5" y="99"/>
                    </a:lnTo>
                    <a:lnTo>
                      <a:pt x="0" y="99"/>
                    </a:lnTo>
                    <a:lnTo>
                      <a:pt x="0" y="103"/>
                    </a:lnTo>
                    <a:lnTo>
                      <a:pt x="15" y="114"/>
                    </a:lnTo>
                    <a:lnTo>
                      <a:pt x="31" y="108"/>
                    </a:lnTo>
                    <a:lnTo>
                      <a:pt x="37" y="114"/>
                    </a:lnTo>
                    <a:lnTo>
                      <a:pt x="47" y="127"/>
                    </a:lnTo>
                    <a:lnTo>
                      <a:pt x="53" y="136"/>
                    </a:lnTo>
                    <a:lnTo>
                      <a:pt x="79" y="132"/>
                    </a:lnTo>
                    <a:lnTo>
                      <a:pt x="84" y="136"/>
                    </a:lnTo>
                    <a:lnTo>
                      <a:pt x="84" y="142"/>
                    </a:lnTo>
                    <a:lnTo>
                      <a:pt x="79" y="142"/>
                    </a:lnTo>
                    <a:lnTo>
                      <a:pt x="84" y="151"/>
                    </a:lnTo>
                    <a:close/>
                  </a:path>
                </a:pathLst>
              </a:custGeom>
              <a:grpFill/>
              <a:ln w="9525">
                <a:solidFill>
                  <a:schemeClr val="bg1"/>
                </a:solidFill>
                <a:round/>
                <a:headEnd/>
                <a:tailEnd/>
              </a:ln>
            </p:spPr>
            <p:txBody>
              <a:bodyPr/>
              <a:lstStyle/>
              <a:p>
                <a:endParaRPr lang="it-IT"/>
              </a:p>
            </p:txBody>
          </p:sp>
          <p:sp>
            <p:nvSpPr>
              <p:cNvPr id="6382" name="Freeform 2130"/>
              <p:cNvSpPr>
                <a:spLocks/>
              </p:cNvSpPr>
              <p:nvPr/>
            </p:nvSpPr>
            <p:spPr bwMode="auto">
              <a:xfrm>
                <a:off x="2207" y="2418"/>
                <a:ext cx="111" cy="151"/>
              </a:xfrm>
              <a:custGeom>
                <a:avLst/>
                <a:gdLst/>
                <a:ahLst/>
                <a:cxnLst>
                  <a:cxn ang="0">
                    <a:pos x="84" y="151"/>
                  </a:cxn>
                  <a:cxn ang="0">
                    <a:pos x="94" y="127"/>
                  </a:cxn>
                  <a:cxn ang="0">
                    <a:pos x="84" y="108"/>
                  </a:cxn>
                  <a:cxn ang="0">
                    <a:pos x="94" y="108"/>
                  </a:cxn>
                  <a:cxn ang="0">
                    <a:pos x="84" y="103"/>
                  </a:cxn>
                  <a:cxn ang="0">
                    <a:pos x="84" y="99"/>
                  </a:cxn>
                  <a:cxn ang="0">
                    <a:pos x="111" y="99"/>
                  </a:cxn>
                  <a:cxn ang="0">
                    <a:pos x="111" y="85"/>
                  </a:cxn>
                  <a:cxn ang="0">
                    <a:pos x="106" y="75"/>
                  </a:cxn>
                  <a:cxn ang="0">
                    <a:pos x="111" y="57"/>
                  </a:cxn>
                  <a:cxn ang="0">
                    <a:pos x="94" y="57"/>
                  </a:cxn>
                  <a:cxn ang="0">
                    <a:pos x="84" y="51"/>
                  </a:cxn>
                  <a:cxn ang="0">
                    <a:pos x="68" y="51"/>
                  </a:cxn>
                  <a:cxn ang="0">
                    <a:pos x="63" y="47"/>
                  </a:cxn>
                  <a:cxn ang="0">
                    <a:pos x="63" y="38"/>
                  </a:cxn>
                  <a:cxn ang="0">
                    <a:pos x="53" y="29"/>
                  </a:cxn>
                  <a:cxn ang="0">
                    <a:pos x="63" y="19"/>
                  </a:cxn>
                  <a:cxn ang="0">
                    <a:pos x="68" y="10"/>
                  </a:cxn>
                  <a:cxn ang="0">
                    <a:pos x="73" y="5"/>
                  </a:cxn>
                  <a:cxn ang="0">
                    <a:pos x="68" y="0"/>
                  </a:cxn>
                  <a:cxn ang="0">
                    <a:pos x="53" y="10"/>
                  </a:cxn>
                  <a:cxn ang="0">
                    <a:pos x="37" y="19"/>
                  </a:cxn>
                  <a:cxn ang="0">
                    <a:pos x="31" y="29"/>
                  </a:cxn>
                  <a:cxn ang="0">
                    <a:pos x="15" y="33"/>
                  </a:cxn>
                  <a:cxn ang="0">
                    <a:pos x="15" y="47"/>
                  </a:cxn>
                  <a:cxn ang="0">
                    <a:pos x="10" y="33"/>
                  </a:cxn>
                  <a:cxn ang="0">
                    <a:pos x="15" y="38"/>
                  </a:cxn>
                  <a:cxn ang="0">
                    <a:pos x="10" y="47"/>
                  </a:cxn>
                  <a:cxn ang="0">
                    <a:pos x="10" y="51"/>
                  </a:cxn>
                  <a:cxn ang="0">
                    <a:pos x="10" y="57"/>
                  </a:cxn>
                  <a:cxn ang="0">
                    <a:pos x="10" y="80"/>
                  </a:cxn>
                  <a:cxn ang="0">
                    <a:pos x="15" y="80"/>
                  </a:cxn>
                  <a:cxn ang="0">
                    <a:pos x="10" y="94"/>
                  </a:cxn>
                  <a:cxn ang="0">
                    <a:pos x="5" y="94"/>
                  </a:cxn>
                  <a:cxn ang="0">
                    <a:pos x="5" y="99"/>
                  </a:cxn>
                  <a:cxn ang="0">
                    <a:pos x="0" y="99"/>
                  </a:cxn>
                  <a:cxn ang="0">
                    <a:pos x="0" y="103"/>
                  </a:cxn>
                  <a:cxn ang="0">
                    <a:pos x="15" y="114"/>
                  </a:cxn>
                  <a:cxn ang="0">
                    <a:pos x="31" y="108"/>
                  </a:cxn>
                  <a:cxn ang="0">
                    <a:pos x="37" y="114"/>
                  </a:cxn>
                  <a:cxn ang="0">
                    <a:pos x="47" y="127"/>
                  </a:cxn>
                  <a:cxn ang="0">
                    <a:pos x="53" y="136"/>
                  </a:cxn>
                  <a:cxn ang="0">
                    <a:pos x="79" y="132"/>
                  </a:cxn>
                  <a:cxn ang="0">
                    <a:pos x="84" y="136"/>
                  </a:cxn>
                  <a:cxn ang="0">
                    <a:pos x="84" y="142"/>
                  </a:cxn>
                  <a:cxn ang="0">
                    <a:pos x="79" y="142"/>
                  </a:cxn>
                  <a:cxn ang="0">
                    <a:pos x="84" y="151"/>
                  </a:cxn>
                </a:cxnLst>
                <a:rect l="0" t="0" r="r" b="b"/>
                <a:pathLst>
                  <a:path w="111" h="151">
                    <a:moveTo>
                      <a:pt x="84" y="151"/>
                    </a:moveTo>
                    <a:lnTo>
                      <a:pt x="94" y="127"/>
                    </a:lnTo>
                    <a:lnTo>
                      <a:pt x="84" y="108"/>
                    </a:lnTo>
                    <a:lnTo>
                      <a:pt x="94" y="108"/>
                    </a:lnTo>
                    <a:lnTo>
                      <a:pt x="84" y="103"/>
                    </a:lnTo>
                    <a:lnTo>
                      <a:pt x="84" y="99"/>
                    </a:lnTo>
                    <a:lnTo>
                      <a:pt x="111" y="99"/>
                    </a:lnTo>
                    <a:lnTo>
                      <a:pt x="111" y="85"/>
                    </a:lnTo>
                    <a:lnTo>
                      <a:pt x="106" y="75"/>
                    </a:lnTo>
                    <a:lnTo>
                      <a:pt x="111" y="57"/>
                    </a:lnTo>
                    <a:lnTo>
                      <a:pt x="94" y="57"/>
                    </a:lnTo>
                    <a:lnTo>
                      <a:pt x="84" y="51"/>
                    </a:lnTo>
                    <a:lnTo>
                      <a:pt x="68" y="51"/>
                    </a:lnTo>
                    <a:lnTo>
                      <a:pt x="63" y="47"/>
                    </a:lnTo>
                    <a:lnTo>
                      <a:pt x="63" y="38"/>
                    </a:lnTo>
                    <a:lnTo>
                      <a:pt x="53" y="29"/>
                    </a:lnTo>
                    <a:lnTo>
                      <a:pt x="63" y="19"/>
                    </a:lnTo>
                    <a:lnTo>
                      <a:pt x="68" y="10"/>
                    </a:lnTo>
                    <a:lnTo>
                      <a:pt x="73" y="5"/>
                    </a:lnTo>
                    <a:lnTo>
                      <a:pt x="68" y="0"/>
                    </a:lnTo>
                    <a:lnTo>
                      <a:pt x="53" y="10"/>
                    </a:lnTo>
                    <a:lnTo>
                      <a:pt x="37" y="19"/>
                    </a:lnTo>
                    <a:lnTo>
                      <a:pt x="31" y="29"/>
                    </a:lnTo>
                    <a:lnTo>
                      <a:pt x="15" y="33"/>
                    </a:lnTo>
                    <a:lnTo>
                      <a:pt x="15" y="47"/>
                    </a:lnTo>
                    <a:lnTo>
                      <a:pt x="10" y="33"/>
                    </a:lnTo>
                    <a:lnTo>
                      <a:pt x="15" y="38"/>
                    </a:lnTo>
                    <a:lnTo>
                      <a:pt x="10" y="47"/>
                    </a:lnTo>
                    <a:lnTo>
                      <a:pt x="10" y="51"/>
                    </a:lnTo>
                    <a:lnTo>
                      <a:pt x="10" y="57"/>
                    </a:lnTo>
                    <a:lnTo>
                      <a:pt x="10" y="80"/>
                    </a:lnTo>
                    <a:lnTo>
                      <a:pt x="15" y="80"/>
                    </a:lnTo>
                    <a:lnTo>
                      <a:pt x="10" y="94"/>
                    </a:lnTo>
                    <a:lnTo>
                      <a:pt x="5" y="94"/>
                    </a:lnTo>
                    <a:lnTo>
                      <a:pt x="5" y="99"/>
                    </a:lnTo>
                    <a:lnTo>
                      <a:pt x="0" y="99"/>
                    </a:lnTo>
                    <a:lnTo>
                      <a:pt x="0" y="103"/>
                    </a:lnTo>
                    <a:lnTo>
                      <a:pt x="15" y="114"/>
                    </a:lnTo>
                    <a:lnTo>
                      <a:pt x="31" y="108"/>
                    </a:lnTo>
                    <a:lnTo>
                      <a:pt x="37" y="114"/>
                    </a:lnTo>
                    <a:lnTo>
                      <a:pt x="47" y="127"/>
                    </a:lnTo>
                    <a:lnTo>
                      <a:pt x="53" y="136"/>
                    </a:lnTo>
                    <a:lnTo>
                      <a:pt x="79" y="132"/>
                    </a:lnTo>
                    <a:lnTo>
                      <a:pt x="84" y="136"/>
                    </a:lnTo>
                    <a:lnTo>
                      <a:pt x="84" y="142"/>
                    </a:lnTo>
                    <a:lnTo>
                      <a:pt x="79" y="142"/>
                    </a:lnTo>
                    <a:lnTo>
                      <a:pt x="84" y="151"/>
                    </a:lnTo>
                    <a:close/>
                  </a:path>
                </a:pathLst>
              </a:custGeom>
              <a:grpFill/>
              <a:ln w="4763" cap="rnd">
                <a:solidFill>
                  <a:schemeClr val="bg1"/>
                </a:solidFill>
                <a:prstDash val="solid"/>
                <a:round/>
                <a:headEnd/>
                <a:tailEnd/>
              </a:ln>
            </p:spPr>
            <p:txBody>
              <a:bodyPr/>
              <a:lstStyle/>
              <a:p>
                <a:endParaRPr lang="it-IT"/>
              </a:p>
            </p:txBody>
          </p:sp>
        </p:grpSp>
        <p:grpSp>
          <p:nvGrpSpPr>
            <p:cNvPr id="5168" name="Group 2134"/>
            <p:cNvGrpSpPr>
              <a:grpSpLocks/>
            </p:cNvGrpSpPr>
            <p:nvPr/>
          </p:nvGrpSpPr>
          <p:grpSpPr bwMode="auto">
            <a:xfrm>
              <a:off x="3408969" y="5228687"/>
              <a:ext cx="186191" cy="226633"/>
              <a:chOff x="2207" y="2418"/>
              <a:chExt cx="111" cy="151"/>
            </a:xfrm>
            <a:solidFill>
              <a:schemeClr val="bg1">
                <a:lumMod val="75000"/>
              </a:schemeClr>
            </a:solidFill>
          </p:grpSpPr>
          <p:sp>
            <p:nvSpPr>
              <p:cNvPr id="6379" name="Freeform 2132"/>
              <p:cNvSpPr>
                <a:spLocks/>
              </p:cNvSpPr>
              <p:nvPr/>
            </p:nvSpPr>
            <p:spPr bwMode="auto">
              <a:xfrm>
                <a:off x="2207" y="2418"/>
                <a:ext cx="111" cy="151"/>
              </a:xfrm>
              <a:custGeom>
                <a:avLst/>
                <a:gdLst/>
                <a:ahLst/>
                <a:cxnLst>
                  <a:cxn ang="0">
                    <a:pos x="84" y="151"/>
                  </a:cxn>
                  <a:cxn ang="0">
                    <a:pos x="94" y="127"/>
                  </a:cxn>
                  <a:cxn ang="0">
                    <a:pos x="84" y="108"/>
                  </a:cxn>
                  <a:cxn ang="0">
                    <a:pos x="94" y="108"/>
                  </a:cxn>
                  <a:cxn ang="0">
                    <a:pos x="84" y="103"/>
                  </a:cxn>
                  <a:cxn ang="0">
                    <a:pos x="84" y="99"/>
                  </a:cxn>
                  <a:cxn ang="0">
                    <a:pos x="111" y="99"/>
                  </a:cxn>
                  <a:cxn ang="0">
                    <a:pos x="111" y="85"/>
                  </a:cxn>
                  <a:cxn ang="0">
                    <a:pos x="106" y="75"/>
                  </a:cxn>
                  <a:cxn ang="0">
                    <a:pos x="111" y="57"/>
                  </a:cxn>
                  <a:cxn ang="0">
                    <a:pos x="94" y="57"/>
                  </a:cxn>
                  <a:cxn ang="0">
                    <a:pos x="84" y="51"/>
                  </a:cxn>
                  <a:cxn ang="0">
                    <a:pos x="68" y="51"/>
                  </a:cxn>
                  <a:cxn ang="0">
                    <a:pos x="63" y="47"/>
                  </a:cxn>
                  <a:cxn ang="0">
                    <a:pos x="63" y="38"/>
                  </a:cxn>
                  <a:cxn ang="0">
                    <a:pos x="53" y="29"/>
                  </a:cxn>
                  <a:cxn ang="0">
                    <a:pos x="63" y="19"/>
                  </a:cxn>
                  <a:cxn ang="0">
                    <a:pos x="68" y="10"/>
                  </a:cxn>
                  <a:cxn ang="0">
                    <a:pos x="73" y="5"/>
                  </a:cxn>
                  <a:cxn ang="0">
                    <a:pos x="68" y="0"/>
                  </a:cxn>
                  <a:cxn ang="0">
                    <a:pos x="53" y="10"/>
                  </a:cxn>
                  <a:cxn ang="0">
                    <a:pos x="37" y="19"/>
                  </a:cxn>
                  <a:cxn ang="0">
                    <a:pos x="31" y="29"/>
                  </a:cxn>
                  <a:cxn ang="0">
                    <a:pos x="15" y="33"/>
                  </a:cxn>
                  <a:cxn ang="0">
                    <a:pos x="15" y="47"/>
                  </a:cxn>
                  <a:cxn ang="0">
                    <a:pos x="10" y="33"/>
                  </a:cxn>
                  <a:cxn ang="0">
                    <a:pos x="15" y="38"/>
                  </a:cxn>
                  <a:cxn ang="0">
                    <a:pos x="10" y="47"/>
                  </a:cxn>
                  <a:cxn ang="0">
                    <a:pos x="10" y="51"/>
                  </a:cxn>
                  <a:cxn ang="0">
                    <a:pos x="10" y="57"/>
                  </a:cxn>
                  <a:cxn ang="0">
                    <a:pos x="10" y="80"/>
                  </a:cxn>
                  <a:cxn ang="0">
                    <a:pos x="15" y="80"/>
                  </a:cxn>
                  <a:cxn ang="0">
                    <a:pos x="10" y="94"/>
                  </a:cxn>
                  <a:cxn ang="0">
                    <a:pos x="5" y="94"/>
                  </a:cxn>
                  <a:cxn ang="0">
                    <a:pos x="5" y="99"/>
                  </a:cxn>
                  <a:cxn ang="0">
                    <a:pos x="0" y="99"/>
                  </a:cxn>
                  <a:cxn ang="0">
                    <a:pos x="0" y="103"/>
                  </a:cxn>
                  <a:cxn ang="0">
                    <a:pos x="15" y="114"/>
                  </a:cxn>
                  <a:cxn ang="0">
                    <a:pos x="31" y="108"/>
                  </a:cxn>
                  <a:cxn ang="0">
                    <a:pos x="37" y="114"/>
                  </a:cxn>
                  <a:cxn ang="0">
                    <a:pos x="47" y="127"/>
                  </a:cxn>
                  <a:cxn ang="0">
                    <a:pos x="53" y="136"/>
                  </a:cxn>
                  <a:cxn ang="0">
                    <a:pos x="79" y="132"/>
                  </a:cxn>
                  <a:cxn ang="0">
                    <a:pos x="84" y="136"/>
                  </a:cxn>
                  <a:cxn ang="0">
                    <a:pos x="84" y="142"/>
                  </a:cxn>
                  <a:cxn ang="0">
                    <a:pos x="79" y="142"/>
                  </a:cxn>
                  <a:cxn ang="0">
                    <a:pos x="84" y="151"/>
                  </a:cxn>
                </a:cxnLst>
                <a:rect l="0" t="0" r="r" b="b"/>
                <a:pathLst>
                  <a:path w="111" h="151">
                    <a:moveTo>
                      <a:pt x="84" y="151"/>
                    </a:moveTo>
                    <a:lnTo>
                      <a:pt x="94" y="127"/>
                    </a:lnTo>
                    <a:lnTo>
                      <a:pt x="84" y="108"/>
                    </a:lnTo>
                    <a:lnTo>
                      <a:pt x="94" y="108"/>
                    </a:lnTo>
                    <a:lnTo>
                      <a:pt x="84" y="103"/>
                    </a:lnTo>
                    <a:lnTo>
                      <a:pt x="84" y="99"/>
                    </a:lnTo>
                    <a:lnTo>
                      <a:pt x="111" y="99"/>
                    </a:lnTo>
                    <a:lnTo>
                      <a:pt x="111" y="85"/>
                    </a:lnTo>
                    <a:lnTo>
                      <a:pt x="106" y="75"/>
                    </a:lnTo>
                    <a:lnTo>
                      <a:pt x="111" y="57"/>
                    </a:lnTo>
                    <a:lnTo>
                      <a:pt x="94" y="57"/>
                    </a:lnTo>
                    <a:lnTo>
                      <a:pt x="84" y="51"/>
                    </a:lnTo>
                    <a:lnTo>
                      <a:pt x="68" y="51"/>
                    </a:lnTo>
                    <a:lnTo>
                      <a:pt x="63" y="47"/>
                    </a:lnTo>
                    <a:lnTo>
                      <a:pt x="63" y="38"/>
                    </a:lnTo>
                    <a:lnTo>
                      <a:pt x="53" y="29"/>
                    </a:lnTo>
                    <a:lnTo>
                      <a:pt x="63" y="19"/>
                    </a:lnTo>
                    <a:lnTo>
                      <a:pt x="68" y="10"/>
                    </a:lnTo>
                    <a:lnTo>
                      <a:pt x="73" y="5"/>
                    </a:lnTo>
                    <a:lnTo>
                      <a:pt x="68" y="0"/>
                    </a:lnTo>
                    <a:lnTo>
                      <a:pt x="53" y="10"/>
                    </a:lnTo>
                    <a:lnTo>
                      <a:pt x="37" y="19"/>
                    </a:lnTo>
                    <a:lnTo>
                      <a:pt x="31" y="29"/>
                    </a:lnTo>
                    <a:lnTo>
                      <a:pt x="15" y="33"/>
                    </a:lnTo>
                    <a:lnTo>
                      <a:pt x="15" y="47"/>
                    </a:lnTo>
                    <a:lnTo>
                      <a:pt x="10" y="33"/>
                    </a:lnTo>
                    <a:lnTo>
                      <a:pt x="15" y="38"/>
                    </a:lnTo>
                    <a:lnTo>
                      <a:pt x="10" y="47"/>
                    </a:lnTo>
                    <a:lnTo>
                      <a:pt x="10" y="51"/>
                    </a:lnTo>
                    <a:lnTo>
                      <a:pt x="10" y="57"/>
                    </a:lnTo>
                    <a:lnTo>
                      <a:pt x="10" y="80"/>
                    </a:lnTo>
                    <a:lnTo>
                      <a:pt x="15" y="80"/>
                    </a:lnTo>
                    <a:lnTo>
                      <a:pt x="10" y="94"/>
                    </a:lnTo>
                    <a:lnTo>
                      <a:pt x="5" y="94"/>
                    </a:lnTo>
                    <a:lnTo>
                      <a:pt x="5" y="99"/>
                    </a:lnTo>
                    <a:lnTo>
                      <a:pt x="0" y="99"/>
                    </a:lnTo>
                    <a:lnTo>
                      <a:pt x="0" y="103"/>
                    </a:lnTo>
                    <a:lnTo>
                      <a:pt x="15" y="114"/>
                    </a:lnTo>
                    <a:lnTo>
                      <a:pt x="31" y="108"/>
                    </a:lnTo>
                    <a:lnTo>
                      <a:pt x="37" y="114"/>
                    </a:lnTo>
                    <a:lnTo>
                      <a:pt x="47" y="127"/>
                    </a:lnTo>
                    <a:lnTo>
                      <a:pt x="53" y="136"/>
                    </a:lnTo>
                    <a:lnTo>
                      <a:pt x="79" y="132"/>
                    </a:lnTo>
                    <a:lnTo>
                      <a:pt x="84" y="136"/>
                    </a:lnTo>
                    <a:lnTo>
                      <a:pt x="84" y="142"/>
                    </a:lnTo>
                    <a:lnTo>
                      <a:pt x="79" y="142"/>
                    </a:lnTo>
                    <a:lnTo>
                      <a:pt x="84" y="151"/>
                    </a:lnTo>
                    <a:close/>
                  </a:path>
                </a:pathLst>
              </a:custGeom>
              <a:grpFill/>
              <a:ln w="9525">
                <a:solidFill>
                  <a:schemeClr val="bg1"/>
                </a:solidFill>
                <a:round/>
                <a:headEnd/>
                <a:tailEnd/>
              </a:ln>
            </p:spPr>
            <p:txBody>
              <a:bodyPr/>
              <a:lstStyle/>
              <a:p>
                <a:endParaRPr lang="it-IT"/>
              </a:p>
            </p:txBody>
          </p:sp>
          <p:sp>
            <p:nvSpPr>
              <p:cNvPr id="6380" name="Freeform 2133"/>
              <p:cNvSpPr>
                <a:spLocks/>
              </p:cNvSpPr>
              <p:nvPr/>
            </p:nvSpPr>
            <p:spPr bwMode="auto">
              <a:xfrm>
                <a:off x="2207" y="2418"/>
                <a:ext cx="111" cy="151"/>
              </a:xfrm>
              <a:custGeom>
                <a:avLst/>
                <a:gdLst/>
                <a:ahLst/>
                <a:cxnLst>
                  <a:cxn ang="0">
                    <a:pos x="84" y="151"/>
                  </a:cxn>
                  <a:cxn ang="0">
                    <a:pos x="94" y="127"/>
                  </a:cxn>
                  <a:cxn ang="0">
                    <a:pos x="84" y="108"/>
                  </a:cxn>
                  <a:cxn ang="0">
                    <a:pos x="94" y="108"/>
                  </a:cxn>
                  <a:cxn ang="0">
                    <a:pos x="84" y="103"/>
                  </a:cxn>
                  <a:cxn ang="0">
                    <a:pos x="84" y="99"/>
                  </a:cxn>
                  <a:cxn ang="0">
                    <a:pos x="111" y="99"/>
                  </a:cxn>
                  <a:cxn ang="0">
                    <a:pos x="111" y="85"/>
                  </a:cxn>
                  <a:cxn ang="0">
                    <a:pos x="106" y="75"/>
                  </a:cxn>
                  <a:cxn ang="0">
                    <a:pos x="111" y="57"/>
                  </a:cxn>
                  <a:cxn ang="0">
                    <a:pos x="94" y="57"/>
                  </a:cxn>
                  <a:cxn ang="0">
                    <a:pos x="84" y="51"/>
                  </a:cxn>
                  <a:cxn ang="0">
                    <a:pos x="68" y="51"/>
                  </a:cxn>
                  <a:cxn ang="0">
                    <a:pos x="63" y="47"/>
                  </a:cxn>
                  <a:cxn ang="0">
                    <a:pos x="63" y="38"/>
                  </a:cxn>
                  <a:cxn ang="0">
                    <a:pos x="53" y="29"/>
                  </a:cxn>
                  <a:cxn ang="0">
                    <a:pos x="63" y="19"/>
                  </a:cxn>
                  <a:cxn ang="0">
                    <a:pos x="68" y="10"/>
                  </a:cxn>
                  <a:cxn ang="0">
                    <a:pos x="73" y="5"/>
                  </a:cxn>
                  <a:cxn ang="0">
                    <a:pos x="68" y="0"/>
                  </a:cxn>
                  <a:cxn ang="0">
                    <a:pos x="53" y="10"/>
                  </a:cxn>
                  <a:cxn ang="0">
                    <a:pos x="37" y="19"/>
                  </a:cxn>
                  <a:cxn ang="0">
                    <a:pos x="31" y="29"/>
                  </a:cxn>
                  <a:cxn ang="0">
                    <a:pos x="15" y="33"/>
                  </a:cxn>
                  <a:cxn ang="0">
                    <a:pos x="15" y="47"/>
                  </a:cxn>
                  <a:cxn ang="0">
                    <a:pos x="10" y="33"/>
                  </a:cxn>
                  <a:cxn ang="0">
                    <a:pos x="15" y="38"/>
                  </a:cxn>
                  <a:cxn ang="0">
                    <a:pos x="10" y="47"/>
                  </a:cxn>
                  <a:cxn ang="0">
                    <a:pos x="10" y="51"/>
                  </a:cxn>
                  <a:cxn ang="0">
                    <a:pos x="10" y="57"/>
                  </a:cxn>
                  <a:cxn ang="0">
                    <a:pos x="10" y="80"/>
                  </a:cxn>
                  <a:cxn ang="0">
                    <a:pos x="15" y="80"/>
                  </a:cxn>
                  <a:cxn ang="0">
                    <a:pos x="10" y="94"/>
                  </a:cxn>
                  <a:cxn ang="0">
                    <a:pos x="5" y="94"/>
                  </a:cxn>
                  <a:cxn ang="0">
                    <a:pos x="5" y="99"/>
                  </a:cxn>
                  <a:cxn ang="0">
                    <a:pos x="0" y="99"/>
                  </a:cxn>
                  <a:cxn ang="0">
                    <a:pos x="0" y="103"/>
                  </a:cxn>
                  <a:cxn ang="0">
                    <a:pos x="15" y="114"/>
                  </a:cxn>
                  <a:cxn ang="0">
                    <a:pos x="31" y="108"/>
                  </a:cxn>
                  <a:cxn ang="0">
                    <a:pos x="37" y="114"/>
                  </a:cxn>
                  <a:cxn ang="0">
                    <a:pos x="47" y="127"/>
                  </a:cxn>
                  <a:cxn ang="0">
                    <a:pos x="53" y="136"/>
                  </a:cxn>
                  <a:cxn ang="0">
                    <a:pos x="79" y="132"/>
                  </a:cxn>
                  <a:cxn ang="0">
                    <a:pos x="84" y="136"/>
                  </a:cxn>
                  <a:cxn ang="0">
                    <a:pos x="84" y="142"/>
                  </a:cxn>
                  <a:cxn ang="0">
                    <a:pos x="79" y="142"/>
                  </a:cxn>
                  <a:cxn ang="0">
                    <a:pos x="84" y="151"/>
                  </a:cxn>
                </a:cxnLst>
                <a:rect l="0" t="0" r="r" b="b"/>
                <a:pathLst>
                  <a:path w="111" h="151">
                    <a:moveTo>
                      <a:pt x="84" y="151"/>
                    </a:moveTo>
                    <a:lnTo>
                      <a:pt x="94" y="127"/>
                    </a:lnTo>
                    <a:lnTo>
                      <a:pt x="84" y="108"/>
                    </a:lnTo>
                    <a:lnTo>
                      <a:pt x="94" y="108"/>
                    </a:lnTo>
                    <a:lnTo>
                      <a:pt x="84" y="103"/>
                    </a:lnTo>
                    <a:lnTo>
                      <a:pt x="84" y="99"/>
                    </a:lnTo>
                    <a:lnTo>
                      <a:pt x="111" y="99"/>
                    </a:lnTo>
                    <a:lnTo>
                      <a:pt x="111" y="85"/>
                    </a:lnTo>
                    <a:lnTo>
                      <a:pt x="106" y="75"/>
                    </a:lnTo>
                    <a:lnTo>
                      <a:pt x="111" y="57"/>
                    </a:lnTo>
                    <a:lnTo>
                      <a:pt x="94" y="57"/>
                    </a:lnTo>
                    <a:lnTo>
                      <a:pt x="84" y="51"/>
                    </a:lnTo>
                    <a:lnTo>
                      <a:pt x="68" y="51"/>
                    </a:lnTo>
                    <a:lnTo>
                      <a:pt x="63" y="47"/>
                    </a:lnTo>
                    <a:lnTo>
                      <a:pt x="63" y="38"/>
                    </a:lnTo>
                    <a:lnTo>
                      <a:pt x="53" y="29"/>
                    </a:lnTo>
                    <a:lnTo>
                      <a:pt x="63" y="19"/>
                    </a:lnTo>
                    <a:lnTo>
                      <a:pt x="68" y="10"/>
                    </a:lnTo>
                    <a:lnTo>
                      <a:pt x="73" y="5"/>
                    </a:lnTo>
                    <a:lnTo>
                      <a:pt x="68" y="0"/>
                    </a:lnTo>
                    <a:lnTo>
                      <a:pt x="53" y="10"/>
                    </a:lnTo>
                    <a:lnTo>
                      <a:pt x="37" y="19"/>
                    </a:lnTo>
                    <a:lnTo>
                      <a:pt x="31" y="29"/>
                    </a:lnTo>
                    <a:lnTo>
                      <a:pt x="15" y="33"/>
                    </a:lnTo>
                    <a:lnTo>
                      <a:pt x="15" y="47"/>
                    </a:lnTo>
                    <a:lnTo>
                      <a:pt x="10" y="33"/>
                    </a:lnTo>
                    <a:lnTo>
                      <a:pt x="15" y="38"/>
                    </a:lnTo>
                    <a:lnTo>
                      <a:pt x="10" y="47"/>
                    </a:lnTo>
                    <a:lnTo>
                      <a:pt x="10" y="51"/>
                    </a:lnTo>
                    <a:lnTo>
                      <a:pt x="10" y="57"/>
                    </a:lnTo>
                    <a:lnTo>
                      <a:pt x="10" y="80"/>
                    </a:lnTo>
                    <a:lnTo>
                      <a:pt x="15" y="80"/>
                    </a:lnTo>
                    <a:lnTo>
                      <a:pt x="10" y="94"/>
                    </a:lnTo>
                    <a:lnTo>
                      <a:pt x="5" y="94"/>
                    </a:lnTo>
                    <a:lnTo>
                      <a:pt x="5" y="99"/>
                    </a:lnTo>
                    <a:lnTo>
                      <a:pt x="0" y="99"/>
                    </a:lnTo>
                    <a:lnTo>
                      <a:pt x="0" y="103"/>
                    </a:lnTo>
                    <a:lnTo>
                      <a:pt x="15" y="114"/>
                    </a:lnTo>
                    <a:lnTo>
                      <a:pt x="31" y="108"/>
                    </a:lnTo>
                    <a:lnTo>
                      <a:pt x="37" y="114"/>
                    </a:lnTo>
                    <a:lnTo>
                      <a:pt x="47" y="127"/>
                    </a:lnTo>
                    <a:lnTo>
                      <a:pt x="53" y="136"/>
                    </a:lnTo>
                    <a:lnTo>
                      <a:pt x="79" y="132"/>
                    </a:lnTo>
                    <a:lnTo>
                      <a:pt x="84" y="136"/>
                    </a:lnTo>
                    <a:lnTo>
                      <a:pt x="84" y="142"/>
                    </a:lnTo>
                    <a:lnTo>
                      <a:pt x="79" y="142"/>
                    </a:lnTo>
                    <a:lnTo>
                      <a:pt x="84" y="151"/>
                    </a:lnTo>
                  </a:path>
                </a:pathLst>
              </a:custGeom>
              <a:grpFill/>
              <a:ln w="4763" cap="rnd">
                <a:solidFill>
                  <a:schemeClr val="bg1"/>
                </a:solidFill>
                <a:prstDash val="solid"/>
                <a:round/>
                <a:headEnd/>
                <a:tailEnd/>
              </a:ln>
            </p:spPr>
            <p:txBody>
              <a:bodyPr/>
              <a:lstStyle/>
              <a:p>
                <a:endParaRPr lang="it-IT"/>
              </a:p>
            </p:txBody>
          </p:sp>
        </p:grpSp>
        <p:grpSp>
          <p:nvGrpSpPr>
            <p:cNvPr id="5169" name="Group 2137"/>
            <p:cNvGrpSpPr>
              <a:grpSpLocks/>
            </p:cNvGrpSpPr>
            <p:nvPr/>
          </p:nvGrpSpPr>
          <p:grpSpPr bwMode="auto">
            <a:xfrm>
              <a:off x="3370389" y="5383278"/>
              <a:ext cx="98966" cy="84049"/>
              <a:chOff x="2184" y="2521"/>
              <a:chExt cx="59" cy="56"/>
            </a:xfrm>
            <a:solidFill>
              <a:schemeClr val="bg1">
                <a:lumMod val="75000"/>
              </a:schemeClr>
            </a:solidFill>
          </p:grpSpPr>
          <p:sp>
            <p:nvSpPr>
              <p:cNvPr id="6377" name="Freeform 2135"/>
              <p:cNvSpPr>
                <a:spLocks/>
              </p:cNvSpPr>
              <p:nvPr/>
            </p:nvSpPr>
            <p:spPr bwMode="auto">
              <a:xfrm>
                <a:off x="2184" y="2521"/>
                <a:ext cx="59" cy="56"/>
              </a:xfrm>
              <a:custGeom>
                <a:avLst/>
                <a:gdLst/>
                <a:ahLst/>
                <a:cxnLst>
                  <a:cxn ang="0">
                    <a:pos x="59" y="10"/>
                  </a:cxn>
                  <a:cxn ang="0">
                    <a:pos x="54" y="4"/>
                  </a:cxn>
                  <a:cxn ang="0">
                    <a:pos x="38" y="10"/>
                  </a:cxn>
                  <a:cxn ang="0">
                    <a:pos x="22" y="0"/>
                  </a:cxn>
                  <a:cxn ang="0">
                    <a:pos x="6" y="4"/>
                  </a:cxn>
                  <a:cxn ang="0">
                    <a:pos x="6" y="10"/>
                  </a:cxn>
                  <a:cxn ang="0">
                    <a:pos x="0" y="19"/>
                  </a:cxn>
                  <a:cxn ang="0">
                    <a:pos x="0" y="28"/>
                  </a:cxn>
                  <a:cxn ang="0">
                    <a:pos x="6" y="38"/>
                  </a:cxn>
                  <a:cxn ang="0">
                    <a:pos x="6" y="32"/>
                  </a:cxn>
                  <a:cxn ang="0">
                    <a:pos x="11" y="32"/>
                  </a:cxn>
                  <a:cxn ang="0">
                    <a:pos x="6" y="38"/>
                  </a:cxn>
                  <a:cxn ang="0">
                    <a:pos x="0" y="51"/>
                  </a:cxn>
                  <a:cxn ang="0">
                    <a:pos x="11" y="56"/>
                  </a:cxn>
                  <a:cxn ang="0">
                    <a:pos x="32" y="38"/>
                  </a:cxn>
                  <a:cxn ang="0">
                    <a:pos x="43" y="32"/>
                  </a:cxn>
                  <a:cxn ang="0">
                    <a:pos x="54" y="28"/>
                  </a:cxn>
                  <a:cxn ang="0">
                    <a:pos x="59" y="19"/>
                  </a:cxn>
                  <a:cxn ang="0">
                    <a:pos x="54" y="10"/>
                  </a:cxn>
                  <a:cxn ang="0">
                    <a:pos x="59" y="10"/>
                  </a:cxn>
                </a:cxnLst>
                <a:rect l="0" t="0" r="r" b="b"/>
                <a:pathLst>
                  <a:path w="59" h="56">
                    <a:moveTo>
                      <a:pt x="59" y="10"/>
                    </a:moveTo>
                    <a:lnTo>
                      <a:pt x="54" y="4"/>
                    </a:lnTo>
                    <a:lnTo>
                      <a:pt x="38" y="10"/>
                    </a:lnTo>
                    <a:lnTo>
                      <a:pt x="22" y="0"/>
                    </a:lnTo>
                    <a:lnTo>
                      <a:pt x="6" y="4"/>
                    </a:lnTo>
                    <a:lnTo>
                      <a:pt x="6" y="10"/>
                    </a:lnTo>
                    <a:lnTo>
                      <a:pt x="0" y="19"/>
                    </a:lnTo>
                    <a:lnTo>
                      <a:pt x="0" y="28"/>
                    </a:lnTo>
                    <a:lnTo>
                      <a:pt x="6" y="38"/>
                    </a:lnTo>
                    <a:lnTo>
                      <a:pt x="6" y="32"/>
                    </a:lnTo>
                    <a:lnTo>
                      <a:pt x="11" y="32"/>
                    </a:lnTo>
                    <a:lnTo>
                      <a:pt x="6" y="38"/>
                    </a:lnTo>
                    <a:lnTo>
                      <a:pt x="0" y="51"/>
                    </a:lnTo>
                    <a:lnTo>
                      <a:pt x="11" y="56"/>
                    </a:lnTo>
                    <a:lnTo>
                      <a:pt x="32" y="38"/>
                    </a:lnTo>
                    <a:lnTo>
                      <a:pt x="43" y="32"/>
                    </a:lnTo>
                    <a:lnTo>
                      <a:pt x="54" y="28"/>
                    </a:lnTo>
                    <a:lnTo>
                      <a:pt x="59" y="19"/>
                    </a:lnTo>
                    <a:lnTo>
                      <a:pt x="54" y="10"/>
                    </a:lnTo>
                    <a:lnTo>
                      <a:pt x="59" y="10"/>
                    </a:lnTo>
                    <a:close/>
                  </a:path>
                </a:pathLst>
              </a:custGeom>
              <a:grpFill/>
              <a:ln w="9525">
                <a:solidFill>
                  <a:schemeClr val="bg1"/>
                </a:solidFill>
                <a:round/>
                <a:headEnd/>
                <a:tailEnd/>
              </a:ln>
            </p:spPr>
            <p:txBody>
              <a:bodyPr/>
              <a:lstStyle/>
              <a:p>
                <a:endParaRPr lang="it-IT"/>
              </a:p>
            </p:txBody>
          </p:sp>
          <p:sp>
            <p:nvSpPr>
              <p:cNvPr id="6378" name="Freeform 2136"/>
              <p:cNvSpPr>
                <a:spLocks/>
              </p:cNvSpPr>
              <p:nvPr/>
            </p:nvSpPr>
            <p:spPr bwMode="auto">
              <a:xfrm>
                <a:off x="2184" y="2521"/>
                <a:ext cx="59" cy="56"/>
              </a:xfrm>
              <a:custGeom>
                <a:avLst/>
                <a:gdLst/>
                <a:ahLst/>
                <a:cxnLst>
                  <a:cxn ang="0">
                    <a:pos x="59" y="10"/>
                  </a:cxn>
                  <a:cxn ang="0">
                    <a:pos x="54" y="4"/>
                  </a:cxn>
                  <a:cxn ang="0">
                    <a:pos x="38" y="10"/>
                  </a:cxn>
                  <a:cxn ang="0">
                    <a:pos x="22" y="0"/>
                  </a:cxn>
                  <a:cxn ang="0">
                    <a:pos x="6" y="4"/>
                  </a:cxn>
                  <a:cxn ang="0">
                    <a:pos x="6" y="10"/>
                  </a:cxn>
                  <a:cxn ang="0">
                    <a:pos x="0" y="19"/>
                  </a:cxn>
                  <a:cxn ang="0">
                    <a:pos x="0" y="28"/>
                  </a:cxn>
                  <a:cxn ang="0">
                    <a:pos x="6" y="38"/>
                  </a:cxn>
                  <a:cxn ang="0">
                    <a:pos x="6" y="32"/>
                  </a:cxn>
                  <a:cxn ang="0">
                    <a:pos x="11" y="32"/>
                  </a:cxn>
                  <a:cxn ang="0">
                    <a:pos x="6" y="38"/>
                  </a:cxn>
                  <a:cxn ang="0">
                    <a:pos x="0" y="51"/>
                  </a:cxn>
                  <a:cxn ang="0">
                    <a:pos x="11" y="56"/>
                  </a:cxn>
                  <a:cxn ang="0">
                    <a:pos x="32" y="38"/>
                  </a:cxn>
                  <a:cxn ang="0">
                    <a:pos x="43" y="32"/>
                  </a:cxn>
                  <a:cxn ang="0">
                    <a:pos x="54" y="28"/>
                  </a:cxn>
                  <a:cxn ang="0">
                    <a:pos x="59" y="19"/>
                  </a:cxn>
                  <a:cxn ang="0">
                    <a:pos x="54" y="10"/>
                  </a:cxn>
                  <a:cxn ang="0">
                    <a:pos x="59" y="10"/>
                  </a:cxn>
                </a:cxnLst>
                <a:rect l="0" t="0" r="r" b="b"/>
                <a:pathLst>
                  <a:path w="59" h="56">
                    <a:moveTo>
                      <a:pt x="59" y="10"/>
                    </a:moveTo>
                    <a:lnTo>
                      <a:pt x="54" y="4"/>
                    </a:lnTo>
                    <a:lnTo>
                      <a:pt x="38" y="10"/>
                    </a:lnTo>
                    <a:lnTo>
                      <a:pt x="22" y="0"/>
                    </a:lnTo>
                    <a:lnTo>
                      <a:pt x="6" y="4"/>
                    </a:lnTo>
                    <a:lnTo>
                      <a:pt x="6" y="10"/>
                    </a:lnTo>
                    <a:lnTo>
                      <a:pt x="0" y="19"/>
                    </a:lnTo>
                    <a:lnTo>
                      <a:pt x="0" y="28"/>
                    </a:lnTo>
                    <a:lnTo>
                      <a:pt x="6" y="38"/>
                    </a:lnTo>
                    <a:lnTo>
                      <a:pt x="6" y="32"/>
                    </a:lnTo>
                    <a:lnTo>
                      <a:pt x="11" y="32"/>
                    </a:lnTo>
                    <a:lnTo>
                      <a:pt x="6" y="38"/>
                    </a:lnTo>
                    <a:lnTo>
                      <a:pt x="0" y="51"/>
                    </a:lnTo>
                    <a:lnTo>
                      <a:pt x="11" y="56"/>
                    </a:lnTo>
                    <a:lnTo>
                      <a:pt x="32" y="38"/>
                    </a:lnTo>
                    <a:lnTo>
                      <a:pt x="43" y="32"/>
                    </a:lnTo>
                    <a:lnTo>
                      <a:pt x="54" y="28"/>
                    </a:lnTo>
                    <a:lnTo>
                      <a:pt x="59" y="19"/>
                    </a:lnTo>
                    <a:lnTo>
                      <a:pt x="54" y="10"/>
                    </a:lnTo>
                    <a:lnTo>
                      <a:pt x="59" y="10"/>
                    </a:lnTo>
                    <a:close/>
                  </a:path>
                </a:pathLst>
              </a:custGeom>
              <a:grpFill/>
              <a:ln w="4763" cap="rnd">
                <a:solidFill>
                  <a:schemeClr val="bg1"/>
                </a:solidFill>
                <a:prstDash val="solid"/>
                <a:round/>
                <a:headEnd/>
                <a:tailEnd/>
              </a:ln>
            </p:spPr>
            <p:txBody>
              <a:bodyPr/>
              <a:lstStyle/>
              <a:p>
                <a:endParaRPr lang="it-IT"/>
              </a:p>
            </p:txBody>
          </p:sp>
        </p:grpSp>
        <p:grpSp>
          <p:nvGrpSpPr>
            <p:cNvPr id="5170" name="Group 2140"/>
            <p:cNvGrpSpPr>
              <a:grpSpLocks/>
            </p:cNvGrpSpPr>
            <p:nvPr/>
          </p:nvGrpSpPr>
          <p:grpSpPr bwMode="auto">
            <a:xfrm>
              <a:off x="3370389" y="5383278"/>
              <a:ext cx="98966" cy="84049"/>
              <a:chOff x="2184" y="2521"/>
              <a:chExt cx="59" cy="56"/>
            </a:xfrm>
            <a:solidFill>
              <a:schemeClr val="bg1">
                <a:lumMod val="75000"/>
              </a:schemeClr>
            </a:solidFill>
          </p:grpSpPr>
          <p:sp>
            <p:nvSpPr>
              <p:cNvPr id="6375" name="Freeform 2138"/>
              <p:cNvSpPr>
                <a:spLocks/>
              </p:cNvSpPr>
              <p:nvPr/>
            </p:nvSpPr>
            <p:spPr bwMode="auto">
              <a:xfrm>
                <a:off x="2184" y="2521"/>
                <a:ext cx="59" cy="56"/>
              </a:xfrm>
              <a:custGeom>
                <a:avLst/>
                <a:gdLst/>
                <a:ahLst/>
                <a:cxnLst>
                  <a:cxn ang="0">
                    <a:pos x="59" y="10"/>
                  </a:cxn>
                  <a:cxn ang="0">
                    <a:pos x="54" y="4"/>
                  </a:cxn>
                  <a:cxn ang="0">
                    <a:pos x="38" y="10"/>
                  </a:cxn>
                  <a:cxn ang="0">
                    <a:pos x="22" y="0"/>
                  </a:cxn>
                  <a:cxn ang="0">
                    <a:pos x="6" y="4"/>
                  </a:cxn>
                  <a:cxn ang="0">
                    <a:pos x="6" y="10"/>
                  </a:cxn>
                  <a:cxn ang="0">
                    <a:pos x="0" y="19"/>
                  </a:cxn>
                  <a:cxn ang="0">
                    <a:pos x="0" y="28"/>
                  </a:cxn>
                  <a:cxn ang="0">
                    <a:pos x="6" y="38"/>
                  </a:cxn>
                  <a:cxn ang="0">
                    <a:pos x="6" y="32"/>
                  </a:cxn>
                  <a:cxn ang="0">
                    <a:pos x="11" y="32"/>
                  </a:cxn>
                  <a:cxn ang="0">
                    <a:pos x="6" y="38"/>
                  </a:cxn>
                  <a:cxn ang="0">
                    <a:pos x="0" y="51"/>
                  </a:cxn>
                  <a:cxn ang="0">
                    <a:pos x="11" y="56"/>
                  </a:cxn>
                  <a:cxn ang="0">
                    <a:pos x="32" y="38"/>
                  </a:cxn>
                  <a:cxn ang="0">
                    <a:pos x="43" y="32"/>
                  </a:cxn>
                  <a:cxn ang="0">
                    <a:pos x="54" y="28"/>
                  </a:cxn>
                  <a:cxn ang="0">
                    <a:pos x="59" y="19"/>
                  </a:cxn>
                  <a:cxn ang="0">
                    <a:pos x="54" y="10"/>
                  </a:cxn>
                  <a:cxn ang="0">
                    <a:pos x="59" y="10"/>
                  </a:cxn>
                </a:cxnLst>
                <a:rect l="0" t="0" r="r" b="b"/>
                <a:pathLst>
                  <a:path w="59" h="56">
                    <a:moveTo>
                      <a:pt x="59" y="10"/>
                    </a:moveTo>
                    <a:lnTo>
                      <a:pt x="54" y="4"/>
                    </a:lnTo>
                    <a:lnTo>
                      <a:pt x="38" y="10"/>
                    </a:lnTo>
                    <a:lnTo>
                      <a:pt x="22" y="0"/>
                    </a:lnTo>
                    <a:lnTo>
                      <a:pt x="6" y="4"/>
                    </a:lnTo>
                    <a:lnTo>
                      <a:pt x="6" y="10"/>
                    </a:lnTo>
                    <a:lnTo>
                      <a:pt x="0" y="19"/>
                    </a:lnTo>
                    <a:lnTo>
                      <a:pt x="0" y="28"/>
                    </a:lnTo>
                    <a:lnTo>
                      <a:pt x="6" y="38"/>
                    </a:lnTo>
                    <a:lnTo>
                      <a:pt x="6" y="32"/>
                    </a:lnTo>
                    <a:lnTo>
                      <a:pt x="11" y="32"/>
                    </a:lnTo>
                    <a:lnTo>
                      <a:pt x="6" y="38"/>
                    </a:lnTo>
                    <a:lnTo>
                      <a:pt x="0" y="51"/>
                    </a:lnTo>
                    <a:lnTo>
                      <a:pt x="11" y="56"/>
                    </a:lnTo>
                    <a:lnTo>
                      <a:pt x="32" y="38"/>
                    </a:lnTo>
                    <a:lnTo>
                      <a:pt x="43" y="32"/>
                    </a:lnTo>
                    <a:lnTo>
                      <a:pt x="54" y="28"/>
                    </a:lnTo>
                    <a:lnTo>
                      <a:pt x="59" y="19"/>
                    </a:lnTo>
                    <a:lnTo>
                      <a:pt x="54" y="10"/>
                    </a:lnTo>
                    <a:lnTo>
                      <a:pt x="59" y="10"/>
                    </a:lnTo>
                    <a:close/>
                  </a:path>
                </a:pathLst>
              </a:custGeom>
              <a:grpFill/>
              <a:ln w="9525">
                <a:solidFill>
                  <a:schemeClr val="bg1"/>
                </a:solidFill>
                <a:round/>
                <a:headEnd/>
                <a:tailEnd/>
              </a:ln>
            </p:spPr>
            <p:txBody>
              <a:bodyPr/>
              <a:lstStyle/>
              <a:p>
                <a:endParaRPr lang="it-IT"/>
              </a:p>
            </p:txBody>
          </p:sp>
          <p:sp>
            <p:nvSpPr>
              <p:cNvPr id="6376" name="Freeform 2139"/>
              <p:cNvSpPr>
                <a:spLocks/>
              </p:cNvSpPr>
              <p:nvPr/>
            </p:nvSpPr>
            <p:spPr bwMode="auto">
              <a:xfrm>
                <a:off x="2184" y="2521"/>
                <a:ext cx="59" cy="56"/>
              </a:xfrm>
              <a:custGeom>
                <a:avLst/>
                <a:gdLst/>
                <a:ahLst/>
                <a:cxnLst>
                  <a:cxn ang="0">
                    <a:pos x="59" y="10"/>
                  </a:cxn>
                  <a:cxn ang="0">
                    <a:pos x="54" y="4"/>
                  </a:cxn>
                  <a:cxn ang="0">
                    <a:pos x="38" y="10"/>
                  </a:cxn>
                  <a:cxn ang="0">
                    <a:pos x="22" y="0"/>
                  </a:cxn>
                  <a:cxn ang="0">
                    <a:pos x="6" y="4"/>
                  </a:cxn>
                  <a:cxn ang="0">
                    <a:pos x="6" y="10"/>
                  </a:cxn>
                  <a:cxn ang="0">
                    <a:pos x="0" y="19"/>
                  </a:cxn>
                  <a:cxn ang="0">
                    <a:pos x="0" y="28"/>
                  </a:cxn>
                  <a:cxn ang="0">
                    <a:pos x="6" y="38"/>
                  </a:cxn>
                  <a:cxn ang="0">
                    <a:pos x="6" y="32"/>
                  </a:cxn>
                  <a:cxn ang="0">
                    <a:pos x="11" y="32"/>
                  </a:cxn>
                  <a:cxn ang="0">
                    <a:pos x="6" y="38"/>
                  </a:cxn>
                  <a:cxn ang="0">
                    <a:pos x="0" y="51"/>
                  </a:cxn>
                  <a:cxn ang="0">
                    <a:pos x="11" y="56"/>
                  </a:cxn>
                  <a:cxn ang="0">
                    <a:pos x="32" y="38"/>
                  </a:cxn>
                  <a:cxn ang="0">
                    <a:pos x="43" y="32"/>
                  </a:cxn>
                  <a:cxn ang="0">
                    <a:pos x="54" y="28"/>
                  </a:cxn>
                  <a:cxn ang="0">
                    <a:pos x="59" y="19"/>
                  </a:cxn>
                  <a:cxn ang="0">
                    <a:pos x="54" y="10"/>
                  </a:cxn>
                  <a:cxn ang="0">
                    <a:pos x="59" y="10"/>
                  </a:cxn>
                </a:cxnLst>
                <a:rect l="0" t="0" r="r" b="b"/>
                <a:pathLst>
                  <a:path w="59" h="56">
                    <a:moveTo>
                      <a:pt x="59" y="10"/>
                    </a:moveTo>
                    <a:lnTo>
                      <a:pt x="54" y="4"/>
                    </a:lnTo>
                    <a:lnTo>
                      <a:pt x="38" y="10"/>
                    </a:lnTo>
                    <a:lnTo>
                      <a:pt x="22" y="0"/>
                    </a:lnTo>
                    <a:lnTo>
                      <a:pt x="6" y="4"/>
                    </a:lnTo>
                    <a:lnTo>
                      <a:pt x="6" y="10"/>
                    </a:lnTo>
                    <a:lnTo>
                      <a:pt x="0" y="19"/>
                    </a:lnTo>
                    <a:lnTo>
                      <a:pt x="0" y="28"/>
                    </a:lnTo>
                    <a:lnTo>
                      <a:pt x="6" y="38"/>
                    </a:lnTo>
                    <a:lnTo>
                      <a:pt x="6" y="32"/>
                    </a:lnTo>
                    <a:lnTo>
                      <a:pt x="11" y="32"/>
                    </a:lnTo>
                    <a:lnTo>
                      <a:pt x="6" y="38"/>
                    </a:lnTo>
                    <a:lnTo>
                      <a:pt x="0" y="51"/>
                    </a:lnTo>
                    <a:lnTo>
                      <a:pt x="11" y="56"/>
                    </a:lnTo>
                    <a:lnTo>
                      <a:pt x="32" y="38"/>
                    </a:lnTo>
                    <a:lnTo>
                      <a:pt x="43" y="32"/>
                    </a:lnTo>
                    <a:lnTo>
                      <a:pt x="54" y="28"/>
                    </a:lnTo>
                    <a:lnTo>
                      <a:pt x="59" y="19"/>
                    </a:lnTo>
                    <a:lnTo>
                      <a:pt x="54" y="10"/>
                    </a:lnTo>
                    <a:lnTo>
                      <a:pt x="59" y="10"/>
                    </a:lnTo>
                  </a:path>
                </a:pathLst>
              </a:custGeom>
              <a:grpFill/>
              <a:ln w="4763" cap="rnd">
                <a:solidFill>
                  <a:schemeClr val="bg1"/>
                </a:solidFill>
                <a:prstDash val="solid"/>
                <a:round/>
                <a:headEnd/>
                <a:tailEnd/>
              </a:ln>
            </p:spPr>
            <p:txBody>
              <a:bodyPr/>
              <a:lstStyle/>
              <a:p>
                <a:endParaRPr lang="it-IT"/>
              </a:p>
            </p:txBody>
          </p:sp>
        </p:grpSp>
        <p:grpSp>
          <p:nvGrpSpPr>
            <p:cNvPr id="5171" name="Group 2143"/>
            <p:cNvGrpSpPr>
              <a:grpSpLocks/>
            </p:cNvGrpSpPr>
            <p:nvPr/>
          </p:nvGrpSpPr>
          <p:grpSpPr bwMode="auto">
            <a:xfrm>
              <a:off x="3363679" y="5398286"/>
              <a:ext cx="211351" cy="255150"/>
              <a:chOff x="2180" y="2531"/>
              <a:chExt cx="126" cy="170"/>
            </a:xfrm>
            <a:solidFill>
              <a:schemeClr val="bg1">
                <a:lumMod val="75000"/>
              </a:schemeClr>
            </a:solidFill>
          </p:grpSpPr>
          <p:sp>
            <p:nvSpPr>
              <p:cNvPr id="6373" name="Freeform 2141"/>
              <p:cNvSpPr>
                <a:spLocks/>
              </p:cNvSpPr>
              <p:nvPr/>
            </p:nvSpPr>
            <p:spPr bwMode="auto">
              <a:xfrm>
                <a:off x="2180" y="2531"/>
                <a:ext cx="126" cy="170"/>
              </a:xfrm>
              <a:custGeom>
                <a:avLst/>
                <a:gdLst/>
                <a:ahLst/>
                <a:cxnLst>
                  <a:cxn ang="0">
                    <a:pos x="121" y="98"/>
                  </a:cxn>
                  <a:cxn ang="0">
                    <a:pos x="106" y="98"/>
                  </a:cxn>
                  <a:cxn ang="0">
                    <a:pos x="106" y="89"/>
                  </a:cxn>
                  <a:cxn ang="0">
                    <a:pos x="95" y="94"/>
                  </a:cxn>
                  <a:cxn ang="0">
                    <a:pos x="79" y="89"/>
                  </a:cxn>
                  <a:cxn ang="0">
                    <a:pos x="74" y="70"/>
                  </a:cxn>
                  <a:cxn ang="0">
                    <a:pos x="90" y="46"/>
                  </a:cxn>
                  <a:cxn ang="0">
                    <a:pos x="111" y="37"/>
                  </a:cxn>
                  <a:cxn ang="0">
                    <a:pos x="106" y="28"/>
                  </a:cxn>
                  <a:cxn ang="0">
                    <a:pos x="111" y="28"/>
                  </a:cxn>
                  <a:cxn ang="0">
                    <a:pos x="111" y="22"/>
                  </a:cxn>
                  <a:cxn ang="0">
                    <a:pos x="106" y="18"/>
                  </a:cxn>
                  <a:cxn ang="0">
                    <a:pos x="79" y="22"/>
                  </a:cxn>
                  <a:cxn ang="0">
                    <a:pos x="74" y="13"/>
                  </a:cxn>
                  <a:cxn ang="0">
                    <a:pos x="63" y="0"/>
                  </a:cxn>
                  <a:cxn ang="0">
                    <a:pos x="58" y="0"/>
                  </a:cxn>
                  <a:cxn ang="0">
                    <a:pos x="63" y="9"/>
                  </a:cxn>
                  <a:cxn ang="0">
                    <a:pos x="58" y="18"/>
                  </a:cxn>
                  <a:cxn ang="0">
                    <a:pos x="47" y="22"/>
                  </a:cxn>
                  <a:cxn ang="0">
                    <a:pos x="36" y="28"/>
                  </a:cxn>
                  <a:cxn ang="0">
                    <a:pos x="15" y="46"/>
                  </a:cxn>
                  <a:cxn ang="0">
                    <a:pos x="5" y="42"/>
                  </a:cxn>
                  <a:cxn ang="0">
                    <a:pos x="10" y="28"/>
                  </a:cxn>
                  <a:cxn ang="0">
                    <a:pos x="0" y="42"/>
                  </a:cxn>
                  <a:cxn ang="0">
                    <a:pos x="5" y="52"/>
                  </a:cxn>
                  <a:cxn ang="0">
                    <a:pos x="0" y="52"/>
                  </a:cxn>
                  <a:cxn ang="0">
                    <a:pos x="10" y="66"/>
                  </a:cxn>
                  <a:cxn ang="0">
                    <a:pos x="26" y="75"/>
                  </a:cxn>
                  <a:cxn ang="0">
                    <a:pos x="58" y="137"/>
                  </a:cxn>
                  <a:cxn ang="0">
                    <a:pos x="106" y="170"/>
                  </a:cxn>
                  <a:cxn ang="0">
                    <a:pos x="121" y="165"/>
                  </a:cxn>
                  <a:cxn ang="0">
                    <a:pos x="126" y="151"/>
                  </a:cxn>
                  <a:cxn ang="0">
                    <a:pos x="121" y="146"/>
                  </a:cxn>
                  <a:cxn ang="0">
                    <a:pos x="126" y="113"/>
                  </a:cxn>
                  <a:cxn ang="0">
                    <a:pos x="121" y="98"/>
                  </a:cxn>
                </a:cxnLst>
                <a:rect l="0" t="0" r="r" b="b"/>
                <a:pathLst>
                  <a:path w="126" h="170">
                    <a:moveTo>
                      <a:pt x="121" y="98"/>
                    </a:moveTo>
                    <a:lnTo>
                      <a:pt x="106" y="98"/>
                    </a:lnTo>
                    <a:lnTo>
                      <a:pt x="106" y="89"/>
                    </a:lnTo>
                    <a:lnTo>
                      <a:pt x="95" y="94"/>
                    </a:lnTo>
                    <a:lnTo>
                      <a:pt x="79" y="89"/>
                    </a:lnTo>
                    <a:lnTo>
                      <a:pt x="74" y="70"/>
                    </a:lnTo>
                    <a:lnTo>
                      <a:pt x="90" y="46"/>
                    </a:lnTo>
                    <a:lnTo>
                      <a:pt x="111" y="37"/>
                    </a:lnTo>
                    <a:lnTo>
                      <a:pt x="106" y="28"/>
                    </a:lnTo>
                    <a:lnTo>
                      <a:pt x="111" y="28"/>
                    </a:lnTo>
                    <a:lnTo>
                      <a:pt x="111" y="22"/>
                    </a:lnTo>
                    <a:lnTo>
                      <a:pt x="106" y="18"/>
                    </a:lnTo>
                    <a:lnTo>
                      <a:pt x="79" y="22"/>
                    </a:lnTo>
                    <a:lnTo>
                      <a:pt x="74" y="13"/>
                    </a:lnTo>
                    <a:lnTo>
                      <a:pt x="63" y="0"/>
                    </a:lnTo>
                    <a:lnTo>
                      <a:pt x="58" y="0"/>
                    </a:lnTo>
                    <a:lnTo>
                      <a:pt x="63" y="9"/>
                    </a:lnTo>
                    <a:lnTo>
                      <a:pt x="58" y="18"/>
                    </a:lnTo>
                    <a:lnTo>
                      <a:pt x="47" y="22"/>
                    </a:lnTo>
                    <a:lnTo>
                      <a:pt x="36" y="28"/>
                    </a:lnTo>
                    <a:lnTo>
                      <a:pt x="15" y="46"/>
                    </a:lnTo>
                    <a:lnTo>
                      <a:pt x="5" y="42"/>
                    </a:lnTo>
                    <a:lnTo>
                      <a:pt x="10" y="28"/>
                    </a:lnTo>
                    <a:lnTo>
                      <a:pt x="0" y="42"/>
                    </a:lnTo>
                    <a:lnTo>
                      <a:pt x="5" y="52"/>
                    </a:lnTo>
                    <a:lnTo>
                      <a:pt x="0" y="52"/>
                    </a:lnTo>
                    <a:lnTo>
                      <a:pt x="10" y="66"/>
                    </a:lnTo>
                    <a:lnTo>
                      <a:pt x="26" y="75"/>
                    </a:lnTo>
                    <a:lnTo>
                      <a:pt x="58" y="137"/>
                    </a:lnTo>
                    <a:lnTo>
                      <a:pt x="106" y="170"/>
                    </a:lnTo>
                    <a:lnTo>
                      <a:pt x="121" y="165"/>
                    </a:lnTo>
                    <a:lnTo>
                      <a:pt x="126" y="151"/>
                    </a:lnTo>
                    <a:lnTo>
                      <a:pt x="121" y="146"/>
                    </a:lnTo>
                    <a:lnTo>
                      <a:pt x="126" y="113"/>
                    </a:lnTo>
                    <a:lnTo>
                      <a:pt x="121" y="98"/>
                    </a:lnTo>
                    <a:close/>
                  </a:path>
                </a:pathLst>
              </a:custGeom>
              <a:grpFill/>
              <a:ln w="9525">
                <a:solidFill>
                  <a:schemeClr val="bg1"/>
                </a:solidFill>
                <a:round/>
                <a:headEnd/>
                <a:tailEnd/>
              </a:ln>
            </p:spPr>
            <p:txBody>
              <a:bodyPr/>
              <a:lstStyle/>
              <a:p>
                <a:endParaRPr lang="it-IT"/>
              </a:p>
            </p:txBody>
          </p:sp>
          <p:sp>
            <p:nvSpPr>
              <p:cNvPr id="6374" name="Freeform 2142"/>
              <p:cNvSpPr>
                <a:spLocks/>
              </p:cNvSpPr>
              <p:nvPr/>
            </p:nvSpPr>
            <p:spPr bwMode="auto">
              <a:xfrm>
                <a:off x="2180" y="2531"/>
                <a:ext cx="126" cy="170"/>
              </a:xfrm>
              <a:custGeom>
                <a:avLst/>
                <a:gdLst/>
                <a:ahLst/>
                <a:cxnLst>
                  <a:cxn ang="0">
                    <a:pos x="121" y="98"/>
                  </a:cxn>
                  <a:cxn ang="0">
                    <a:pos x="106" y="98"/>
                  </a:cxn>
                  <a:cxn ang="0">
                    <a:pos x="106" y="89"/>
                  </a:cxn>
                  <a:cxn ang="0">
                    <a:pos x="95" y="94"/>
                  </a:cxn>
                  <a:cxn ang="0">
                    <a:pos x="79" y="89"/>
                  </a:cxn>
                  <a:cxn ang="0">
                    <a:pos x="74" y="70"/>
                  </a:cxn>
                  <a:cxn ang="0">
                    <a:pos x="90" y="46"/>
                  </a:cxn>
                  <a:cxn ang="0">
                    <a:pos x="111" y="37"/>
                  </a:cxn>
                  <a:cxn ang="0">
                    <a:pos x="106" y="28"/>
                  </a:cxn>
                  <a:cxn ang="0">
                    <a:pos x="111" y="28"/>
                  </a:cxn>
                  <a:cxn ang="0">
                    <a:pos x="111" y="22"/>
                  </a:cxn>
                  <a:cxn ang="0">
                    <a:pos x="106" y="18"/>
                  </a:cxn>
                  <a:cxn ang="0">
                    <a:pos x="79" y="22"/>
                  </a:cxn>
                  <a:cxn ang="0">
                    <a:pos x="74" y="13"/>
                  </a:cxn>
                  <a:cxn ang="0">
                    <a:pos x="63" y="0"/>
                  </a:cxn>
                  <a:cxn ang="0">
                    <a:pos x="58" y="0"/>
                  </a:cxn>
                  <a:cxn ang="0">
                    <a:pos x="63" y="9"/>
                  </a:cxn>
                  <a:cxn ang="0">
                    <a:pos x="58" y="18"/>
                  </a:cxn>
                  <a:cxn ang="0">
                    <a:pos x="47" y="22"/>
                  </a:cxn>
                  <a:cxn ang="0">
                    <a:pos x="36" y="28"/>
                  </a:cxn>
                  <a:cxn ang="0">
                    <a:pos x="15" y="46"/>
                  </a:cxn>
                  <a:cxn ang="0">
                    <a:pos x="5" y="42"/>
                  </a:cxn>
                  <a:cxn ang="0">
                    <a:pos x="10" y="28"/>
                  </a:cxn>
                  <a:cxn ang="0">
                    <a:pos x="0" y="42"/>
                  </a:cxn>
                  <a:cxn ang="0">
                    <a:pos x="5" y="52"/>
                  </a:cxn>
                  <a:cxn ang="0">
                    <a:pos x="0" y="52"/>
                  </a:cxn>
                  <a:cxn ang="0">
                    <a:pos x="10" y="66"/>
                  </a:cxn>
                  <a:cxn ang="0">
                    <a:pos x="26" y="75"/>
                  </a:cxn>
                  <a:cxn ang="0">
                    <a:pos x="58" y="137"/>
                  </a:cxn>
                  <a:cxn ang="0">
                    <a:pos x="106" y="170"/>
                  </a:cxn>
                  <a:cxn ang="0">
                    <a:pos x="121" y="165"/>
                  </a:cxn>
                  <a:cxn ang="0">
                    <a:pos x="126" y="151"/>
                  </a:cxn>
                  <a:cxn ang="0">
                    <a:pos x="121" y="146"/>
                  </a:cxn>
                  <a:cxn ang="0">
                    <a:pos x="126" y="113"/>
                  </a:cxn>
                  <a:cxn ang="0">
                    <a:pos x="121" y="98"/>
                  </a:cxn>
                </a:cxnLst>
                <a:rect l="0" t="0" r="r" b="b"/>
                <a:pathLst>
                  <a:path w="126" h="170">
                    <a:moveTo>
                      <a:pt x="121" y="98"/>
                    </a:moveTo>
                    <a:lnTo>
                      <a:pt x="106" y="98"/>
                    </a:lnTo>
                    <a:lnTo>
                      <a:pt x="106" y="89"/>
                    </a:lnTo>
                    <a:lnTo>
                      <a:pt x="95" y="94"/>
                    </a:lnTo>
                    <a:lnTo>
                      <a:pt x="79" y="89"/>
                    </a:lnTo>
                    <a:lnTo>
                      <a:pt x="74" y="70"/>
                    </a:lnTo>
                    <a:lnTo>
                      <a:pt x="90" y="46"/>
                    </a:lnTo>
                    <a:lnTo>
                      <a:pt x="111" y="37"/>
                    </a:lnTo>
                    <a:lnTo>
                      <a:pt x="106" y="28"/>
                    </a:lnTo>
                    <a:lnTo>
                      <a:pt x="111" y="28"/>
                    </a:lnTo>
                    <a:lnTo>
                      <a:pt x="111" y="22"/>
                    </a:lnTo>
                    <a:lnTo>
                      <a:pt x="106" y="18"/>
                    </a:lnTo>
                    <a:lnTo>
                      <a:pt x="79" y="22"/>
                    </a:lnTo>
                    <a:lnTo>
                      <a:pt x="74" y="13"/>
                    </a:lnTo>
                    <a:lnTo>
                      <a:pt x="63" y="0"/>
                    </a:lnTo>
                    <a:lnTo>
                      <a:pt x="58" y="0"/>
                    </a:lnTo>
                    <a:lnTo>
                      <a:pt x="63" y="9"/>
                    </a:lnTo>
                    <a:lnTo>
                      <a:pt x="58" y="18"/>
                    </a:lnTo>
                    <a:lnTo>
                      <a:pt x="47" y="22"/>
                    </a:lnTo>
                    <a:lnTo>
                      <a:pt x="36" y="28"/>
                    </a:lnTo>
                    <a:lnTo>
                      <a:pt x="15" y="46"/>
                    </a:lnTo>
                    <a:lnTo>
                      <a:pt x="5" y="42"/>
                    </a:lnTo>
                    <a:lnTo>
                      <a:pt x="10" y="28"/>
                    </a:lnTo>
                    <a:lnTo>
                      <a:pt x="0" y="42"/>
                    </a:lnTo>
                    <a:lnTo>
                      <a:pt x="5" y="52"/>
                    </a:lnTo>
                    <a:lnTo>
                      <a:pt x="0" y="52"/>
                    </a:lnTo>
                    <a:lnTo>
                      <a:pt x="10" y="66"/>
                    </a:lnTo>
                    <a:lnTo>
                      <a:pt x="26" y="75"/>
                    </a:lnTo>
                    <a:lnTo>
                      <a:pt x="58" y="137"/>
                    </a:lnTo>
                    <a:lnTo>
                      <a:pt x="106" y="170"/>
                    </a:lnTo>
                    <a:lnTo>
                      <a:pt x="121" y="165"/>
                    </a:lnTo>
                    <a:lnTo>
                      <a:pt x="126" y="151"/>
                    </a:lnTo>
                    <a:lnTo>
                      <a:pt x="121" y="146"/>
                    </a:lnTo>
                    <a:lnTo>
                      <a:pt x="126" y="113"/>
                    </a:lnTo>
                    <a:lnTo>
                      <a:pt x="121" y="98"/>
                    </a:lnTo>
                    <a:close/>
                  </a:path>
                </a:pathLst>
              </a:custGeom>
              <a:grpFill/>
              <a:ln w="4763" cap="rnd">
                <a:solidFill>
                  <a:schemeClr val="bg1"/>
                </a:solidFill>
                <a:prstDash val="solid"/>
                <a:round/>
                <a:headEnd/>
                <a:tailEnd/>
              </a:ln>
            </p:spPr>
            <p:txBody>
              <a:bodyPr/>
              <a:lstStyle/>
              <a:p>
                <a:endParaRPr lang="it-IT"/>
              </a:p>
            </p:txBody>
          </p:sp>
        </p:grpSp>
        <p:grpSp>
          <p:nvGrpSpPr>
            <p:cNvPr id="5173" name="Group 2146"/>
            <p:cNvGrpSpPr>
              <a:grpSpLocks/>
            </p:cNvGrpSpPr>
            <p:nvPr/>
          </p:nvGrpSpPr>
          <p:grpSpPr bwMode="auto">
            <a:xfrm>
              <a:off x="3363679" y="5398286"/>
              <a:ext cx="211351" cy="255150"/>
              <a:chOff x="2180" y="2531"/>
              <a:chExt cx="126" cy="170"/>
            </a:xfrm>
            <a:solidFill>
              <a:schemeClr val="bg1">
                <a:lumMod val="75000"/>
              </a:schemeClr>
            </a:solidFill>
          </p:grpSpPr>
          <p:sp>
            <p:nvSpPr>
              <p:cNvPr id="6371" name="Freeform 2144"/>
              <p:cNvSpPr>
                <a:spLocks/>
              </p:cNvSpPr>
              <p:nvPr/>
            </p:nvSpPr>
            <p:spPr bwMode="auto">
              <a:xfrm>
                <a:off x="2180" y="2531"/>
                <a:ext cx="126" cy="170"/>
              </a:xfrm>
              <a:custGeom>
                <a:avLst/>
                <a:gdLst/>
                <a:ahLst/>
                <a:cxnLst>
                  <a:cxn ang="0">
                    <a:pos x="121" y="98"/>
                  </a:cxn>
                  <a:cxn ang="0">
                    <a:pos x="106" y="98"/>
                  </a:cxn>
                  <a:cxn ang="0">
                    <a:pos x="106" y="89"/>
                  </a:cxn>
                  <a:cxn ang="0">
                    <a:pos x="95" y="94"/>
                  </a:cxn>
                  <a:cxn ang="0">
                    <a:pos x="79" y="89"/>
                  </a:cxn>
                  <a:cxn ang="0">
                    <a:pos x="74" y="70"/>
                  </a:cxn>
                  <a:cxn ang="0">
                    <a:pos x="90" y="46"/>
                  </a:cxn>
                  <a:cxn ang="0">
                    <a:pos x="111" y="37"/>
                  </a:cxn>
                  <a:cxn ang="0">
                    <a:pos x="106" y="28"/>
                  </a:cxn>
                  <a:cxn ang="0">
                    <a:pos x="111" y="28"/>
                  </a:cxn>
                  <a:cxn ang="0">
                    <a:pos x="111" y="22"/>
                  </a:cxn>
                  <a:cxn ang="0">
                    <a:pos x="106" y="18"/>
                  </a:cxn>
                  <a:cxn ang="0">
                    <a:pos x="79" y="22"/>
                  </a:cxn>
                  <a:cxn ang="0">
                    <a:pos x="74" y="13"/>
                  </a:cxn>
                  <a:cxn ang="0">
                    <a:pos x="63" y="0"/>
                  </a:cxn>
                  <a:cxn ang="0">
                    <a:pos x="58" y="0"/>
                  </a:cxn>
                  <a:cxn ang="0">
                    <a:pos x="63" y="9"/>
                  </a:cxn>
                  <a:cxn ang="0">
                    <a:pos x="58" y="18"/>
                  </a:cxn>
                  <a:cxn ang="0">
                    <a:pos x="47" y="22"/>
                  </a:cxn>
                  <a:cxn ang="0">
                    <a:pos x="36" y="28"/>
                  </a:cxn>
                  <a:cxn ang="0">
                    <a:pos x="15" y="46"/>
                  </a:cxn>
                  <a:cxn ang="0">
                    <a:pos x="5" y="42"/>
                  </a:cxn>
                  <a:cxn ang="0">
                    <a:pos x="10" y="28"/>
                  </a:cxn>
                  <a:cxn ang="0">
                    <a:pos x="0" y="42"/>
                  </a:cxn>
                  <a:cxn ang="0">
                    <a:pos x="5" y="52"/>
                  </a:cxn>
                  <a:cxn ang="0">
                    <a:pos x="0" y="52"/>
                  </a:cxn>
                  <a:cxn ang="0">
                    <a:pos x="10" y="66"/>
                  </a:cxn>
                  <a:cxn ang="0">
                    <a:pos x="26" y="75"/>
                  </a:cxn>
                  <a:cxn ang="0">
                    <a:pos x="58" y="137"/>
                  </a:cxn>
                  <a:cxn ang="0">
                    <a:pos x="106" y="170"/>
                  </a:cxn>
                  <a:cxn ang="0">
                    <a:pos x="121" y="165"/>
                  </a:cxn>
                  <a:cxn ang="0">
                    <a:pos x="126" y="151"/>
                  </a:cxn>
                  <a:cxn ang="0">
                    <a:pos x="121" y="146"/>
                  </a:cxn>
                  <a:cxn ang="0">
                    <a:pos x="126" y="113"/>
                  </a:cxn>
                  <a:cxn ang="0">
                    <a:pos x="121" y="98"/>
                  </a:cxn>
                </a:cxnLst>
                <a:rect l="0" t="0" r="r" b="b"/>
                <a:pathLst>
                  <a:path w="126" h="170">
                    <a:moveTo>
                      <a:pt x="121" y="98"/>
                    </a:moveTo>
                    <a:lnTo>
                      <a:pt x="106" y="98"/>
                    </a:lnTo>
                    <a:lnTo>
                      <a:pt x="106" y="89"/>
                    </a:lnTo>
                    <a:lnTo>
                      <a:pt x="95" y="94"/>
                    </a:lnTo>
                    <a:lnTo>
                      <a:pt x="79" y="89"/>
                    </a:lnTo>
                    <a:lnTo>
                      <a:pt x="74" y="70"/>
                    </a:lnTo>
                    <a:lnTo>
                      <a:pt x="90" y="46"/>
                    </a:lnTo>
                    <a:lnTo>
                      <a:pt x="111" y="37"/>
                    </a:lnTo>
                    <a:lnTo>
                      <a:pt x="106" y="28"/>
                    </a:lnTo>
                    <a:lnTo>
                      <a:pt x="111" y="28"/>
                    </a:lnTo>
                    <a:lnTo>
                      <a:pt x="111" y="22"/>
                    </a:lnTo>
                    <a:lnTo>
                      <a:pt x="106" y="18"/>
                    </a:lnTo>
                    <a:lnTo>
                      <a:pt x="79" y="22"/>
                    </a:lnTo>
                    <a:lnTo>
                      <a:pt x="74" y="13"/>
                    </a:lnTo>
                    <a:lnTo>
                      <a:pt x="63" y="0"/>
                    </a:lnTo>
                    <a:lnTo>
                      <a:pt x="58" y="0"/>
                    </a:lnTo>
                    <a:lnTo>
                      <a:pt x="63" y="9"/>
                    </a:lnTo>
                    <a:lnTo>
                      <a:pt x="58" y="18"/>
                    </a:lnTo>
                    <a:lnTo>
                      <a:pt x="47" y="22"/>
                    </a:lnTo>
                    <a:lnTo>
                      <a:pt x="36" y="28"/>
                    </a:lnTo>
                    <a:lnTo>
                      <a:pt x="15" y="46"/>
                    </a:lnTo>
                    <a:lnTo>
                      <a:pt x="5" y="42"/>
                    </a:lnTo>
                    <a:lnTo>
                      <a:pt x="10" y="28"/>
                    </a:lnTo>
                    <a:lnTo>
                      <a:pt x="0" y="42"/>
                    </a:lnTo>
                    <a:lnTo>
                      <a:pt x="5" y="52"/>
                    </a:lnTo>
                    <a:lnTo>
                      <a:pt x="0" y="52"/>
                    </a:lnTo>
                    <a:lnTo>
                      <a:pt x="10" y="66"/>
                    </a:lnTo>
                    <a:lnTo>
                      <a:pt x="26" y="75"/>
                    </a:lnTo>
                    <a:lnTo>
                      <a:pt x="58" y="137"/>
                    </a:lnTo>
                    <a:lnTo>
                      <a:pt x="106" y="170"/>
                    </a:lnTo>
                    <a:lnTo>
                      <a:pt x="121" y="165"/>
                    </a:lnTo>
                    <a:lnTo>
                      <a:pt x="126" y="151"/>
                    </a:lnTo>
                    <a:lnTo>
                      <a:pt x="121" y="146"/>
                    </a:lnTo>
                    <a:lnTo>
                      <a:pt x="126" y="113"/>
                    </a:lnTo>
                    <a:lnTo>
                      <a:pt x="121" y="98"/>
                    </a:lnTo>
                    <a:close/>
                  </a:path>
                </a:pathLst>
              </a:custGeom>
              <a:grpFill/>
              <a:ln w="9525">
                <a:solidFill>
                  <a:schemeClr val="bg1"/>
                </a:solidFill>
                <a:round/>
                <a:headEnd/>
                <a:tailEnd/>
              </a:ln>
            </p:spPr>
            <p:txBody>
              <a:bodyPr/>
              <a:lstStyle/>
              <a:p>
                <a:endParaRPr lang="it-IT"/>
              </a:p>
            </p:txBody>
          </p:sp>
          <p:sp>
            <p:nvSpPr>
              <p:cNvPr id="6372" name="Freeform 2145"/>
              <p:cNvSpPr>
                <a:spLocks/>
              </p:cNvSpPr>
              <p:nvPr/>
            </p:nvSpPr>
            <p:spPr bwMode="auto">
              <a:xfrm>
                <a:off x="2180" y="2531"/>
                <a:ext cx="126" cy="170"/>
              </a:xfrm>
              <a:custGeom>
                <a:avLst/>
                <a:gdLst/>
                <a:ahLst/>
                <a:cxnLst>
                  <a:cxn ang="0">
                    <a:pos x="121" y="98"/>
                  </a:cxn>
                  <a:cxn ang="0">
                    <a:pos x="106" y="98"/>
                  </a:cxn>
                  <a:cxn ang="0">
                    <a:pos x="106" y="89"/>
                  </a:cxn>
                  <a:cxn ang="0">
                    <a:pos x="95" y="94"/>
                  </a:cxn>
                  <a:cxn ang="0">
                    <a:pos x="79" y="89"/>
                  </a:cxn>
                  <a:cxn ang="0">
                    <a:pos x="74" y="70"/>
                  </a:cxn>
                  <a:cxn ang="0">
                    <a:pos x="90" y="46"/>
                  </a:cxn>
                  <a:cxn ang="0">
                    <a:pos x="111" y="37"/>
                  </a:cxn>
                  <a:cxn ang="0">
                    <a:pos x="106" y="28"/>
                  </a:cxn>
                  <a:cxn ang="0">
                    <a:pos x="111" y="28"/>
                  </a:cxn>
                  <a:cxn ang="0">
                    <a:pos x="111" y="22"/>
                  </a:cxn>
                  <a:cxn ang="0">
                    <a:pos x="106" y="18"/>
                  </a:cxn>
                  <a:cxn ang="0">
                    <a:pos x="79" y="22"/>
                  </a:cxn>
                  <a:cxn ang="0">
                    <a:pos x="74" y="13"/>
                  </a:cxn>
                  <a:cxn ang="0">
                    <a:pos x="63" y="0"/>
                  </a:cxn>
                  <a:cxn ang="0">
                    <a:pos x="58" y="0"/>
                  </a:cxn>
                  <a:cxn ang="0">
                    <a:pos x="63" y="9"/>
                  </a:cxn>
                  <a:cxn ang="0">
                    <a:pos x="58" y="18"/>
                  </a:cxn>
                  <a:cxn ang="0">
                    <a:pos x="47" y="22"/>
                  </a:cxn>
                  <a:cxn ang="0">
                    <a:pos x="36" y="28"/>
                  </a:cxn>
                  <a:cxn ang="0">
                    <a:pos x="15" y="46"/>
                  </a:cxn>
                  <a:cxn ang="0">
                    <a:pos x="5" y="42"/>
                  </a:cxn>
                  <a:cxn ang="0">
                    <a:pos x="10" y="28"/>
                  </a:cxn>
                  <a:cxn ang="0">
                    <a:pos x="0" y="42"/>
                  </a:cxn>
                  <a:cxn ang="0">
                    <a:pos x="5" y="52"/>
                  </a:cxn>
                  <a:cxn ang="0">
                    <a:pos x="0" y="52"/>
                  </a:cxn>
                  <a:cxn ang="0">
                    <a:pos x="10" y="66"/>
                  </a:cxn>
                  <a:cxn ang="0">
                    <a:pos x="26" y="75"/>
                  </a:cxn>
                  <a:cxn ang="0">
                    <a:pos x="58" y="137"/>
                  </a:cxn>
                  <a:cxn ang="0">
                    <a:pos x="106" y="170"/>
                  </a:cxn>
                  <a:cxn ang="0">
                    <a:pos x="121" y="165"/>
                  </a:cxn>
                  <a:cxn ang="0">
                    <a:pos x="126" y="151"/>
                  </a:cxn>
                  <a:cxn ang="0">
                    <a:pos x="121" y="146"/>
                  </a:cxn>
                  <a:cxn ang="0">
                    <a:pos x="126" y="113"/>
                  </a:cxn>
                  <a:cxn ang="0">
                    <a:pos x="121" y="98"/>
                  </a:cxn>
                </a:cxnLst>
                <a:rect l="0" t="0" r="r" b="b"/>
                <a:pathLst>
                  <a:path w="126" h="170">
                    <a:moveTo>
                      <a:pt x="121" y="98"/>
                    </a:moveTo>
                    <a:lnTo>
                      <a:pt x="106" y="98"/>
                    </a:lnTo>
                    <a:lnTo>
                      <a:pt x="106" y="89"/>
                    </a:lnTo>
                    <a:lnTo>
                      <a:pt x="95" y="94"/>
                    </a:lnTo>
                    <a:lnTo>
                      <a:pt x="79" y="89"/>
                    </a:lnTo>
                    <a:lnTo>
                      <a:pt x="74" y="70"/>
                    </a:lnTo>
                    <a:lnTo>
                      <a:pt x="90" y="46"/>
                    </a:lnTo>
                    <a:lnTo>
                      <a:pt x="111" y="37"/>
                    </a:lnTo>
                    <a:lnTo>
                      <a:pt x="106" y="28"/>
                    </a:lnTo>
                    <a:lnTo>
                      <a:pt x="111" y="28"/>
                    </a:lnTo>
                    <a:lnTo>
                      <a:pt x="111" y="22"/>
                    </a:lnTo>
                    <a:lnTo>
                      <a:pt x="106" y="18"/>
                    </a:lnTo>
                    <a:lnTo>
                      <a:pt x="79" y="22"/>
                    </a:lnTo>
                    <a:lnTo>
                      <a:pt x="74" y="13"/>
                    </a:lnTo>
                    <a:lnTo>
                      <a:pt x="63" y="0"/>
                    </a:lnTo>
                    <a:lnTo>
                      <a:pt x="58" y="0"/>
                    </a:lnTo>
                    <a:lnTo>
                      <a:pt x="63" y="9"/>
                    </a:lnTo>
                    <a:lnTo>
                      <a:pt x="58" y="18"/>
                    </a:lnTo>
                    <a:lnTo>
                      <a:pt x="47" y="22"/>
                    </a:lnTo>
                    <a:lnTo>
                      <a:pt x="36" y="28"/>
                    </a:lnTo>
                    <a:lnTo>
                      <a:pt x="15" y="46"/>
                    </a:lnTo>
                    <a:lnTo>
                      <a:pt x="5" y="42"/>
                    </a:lnTo>
                    <a:lnTo>
                      <a:pt x="10" y="28"/>
                    </a:lnTo>
                    <a:lnTo>
                      <a:pt x="0" y="42"/>
                    </a:lnTo>
                    <a:lnTo>
                      <a:pt x="5" y="52"/>
                    </a:lnTo>
                    <a:lnTo>
                      <a:pt x="0" y="52"/>
                    </a:lnTo>
                    <a:lnTo>
                      <a:pt x="10" y="66"/>
                    </a:lnTo>
                    <a:lnTo>
                      <a:pt x="26" y="75"/>
                    </a:lnTo>
                    <a:lnTo>
                      <a:pt x="58" y="137"/>
                    </a:lnTo>
                    <a:lnTo>
                      <a:pt x="106" y="170"/>
                    </a:lnTo>
                    <a:lnTo>
                      <a:pt x="121" y="165"/>
                    </a:lnTo>
                    <a:lnTo>
                      <a:pt x="126" y="151"/>
                    </a:lnTo>
                    <a:lnTo>
                      <a:pt x="121" y="146"/>
                    </a:lnTo>
                    <a:lnTo>
                      <a:pt x="126" y="113"/>
                    </a:lnTo>
                    <a:lnTo>
                      <a:pt x="121" y="98"/>
                    </a:lnTo>
                  </a:path>
                </a:pathLst>
              </a:custGeom>
              <a:grpFill/>
              <a:ln w="4763" cap="rnd">
                <a:solidFill>
                  <a:schemeClr val="bg1"/>
                </a:solidFill>
                <a:prstDash val="solid"/>
                <a:round/>
                <a:headEnd/>
                <a:tailEnd/>
              </a:ln>
            </p:spPr>
            <p:txBody>
              <a:bodyPr/>
              <a:lstStyle/>
              <a:p>
                <a:endParaRPr lang="it-IT"/>
              </a:p>
            </p:txBody>
          </p:sp>
        </p:grpSp>
        <p:grpSp>
          <p:nvGrpSpPr>
            <p:cNvPr id="5174" name="Group 2149"/>
            <p:cNvGrpSpPr>
              <a:grpSpLocks/>
            </p:cNvGrpSpPr>
            <p:nvPr/>
          </p:nvGrpSpPr>
          <p:grpSpPr bwMode="auto">
            <a:xfrm>
              <a:off x="3568322" y="5530363"/>
              <a:ext cx="186191" cy="192112"/>
              <a:chOff x="2302" y="2619"/>
              <a:chExt cx="111" cy="128"/>
            </a:xfrm>
            <a:solidFill>
              <a:schemeClr val="bg1">
                <a:lumMod val="75000"/>
              </a:schemeClr>
            </a:solidFill>
          </p:grpSpPr>
          <p:sp>
            <p:nvSpPr>
              <p:cNvPr id="6369" name="Freeform 2147"/>
              <p:cNvSpPr>
                <a:spLocks/>
              </p:cNvSpPr>
              <p:nvPr/>
            </p:nvSpPr>
            <p:spPr bwMode="auto">
              <a:xfrm>
                <a:off x="2302" y="2619"/>
                <a:ext cx="111" cy="128"/>
              </a:xfrm>
              <a:custGeom>
                <a:avLst/>
                <a:gdLst/>
                <a:ahLst/>
                <a:cxnLst>
                  <a:cxn ang="0">
                    <a:pos x="111" y="99"/>
                  </a:cxn>
                  <a:cxn ang="0">
                    <a:pos x="111" y="81"/>
                  </a:cxn>
                  <a:cxn ang="0">
                    <a:pos x="106" y="66"/>
                  </a:cxn>
                  <a:cxn ang="0">
                    <a:pos x="106" y="62"/>
                  </a:cxn>
                  <a:cxn ang="0">
                    <a:pos x="96" y="62"/>
                  </a:cxn>
                  <a:cxn ang="0">
                    <a:pos x="85" y="53"/>
                  </a:cxn>
                  <a:cxn ang="0">
                    <a:pos x="85" y="48"/>
                  </a:cxn>
                  <a:cxn ang="0">
                    <a:pos x="80" y="33"/>
                  </a:cxn>
                  <a:cxn ang="0">
                    <a:pos x="43" y="24"/>
                  </a:cxn>
                  <a:cxn ang="0">
                    <a:pos x="37" y="14"/>
                  </a:cxn>
                  <a:cxn ang="0">
                    <a:pos x="37" y="0"/>
                  </a:cxn>
                  <a:cxn ang="0">
                    <a:pos x="22" y="0"/>
                  </a:cxn>
                  <a:cxn ang="0">
                    <a:pos x="12" y="9"/>
                  </a:cxn>
                  <a:cxn ang="0">
                    <a:pos x="0" y="9"/>
                  </a:cxn>
                  <a:cxn ang="0">
                    <a:pos x="5" y="24"/>
                  </a:cxn>
                  <a:cxn ang="0">
                    <a:pos x="0" y="57"/>
                  </a:cxn>
                  <a:cxn ang="0">
                    <a:pos x="5" y="62"/>
                  </a:cxn>
                  <a:cxn ang="0">
                    <a:pos x="0" y="76"/>
                  </a:cxn>
                  <a:cxn ang="0">
                    <a:pos x="5" y="90"/>
                  </a:cxn>
                  <a:cxn ang="0">
                    <a:pos x="5" y="99"/>
                  </a:cxn>
                  <a:cxn ang="0">
                    <a:pos x="12" y="128"/>
                  </a:cxn>
                  <a:cxn ang="0">
                    <a:pos x="17" y="128"/>
                  </a:cxn>
                  <a:cxn ang="0">
                    <a:pos x="32" y="114"/>
                  </a:cxn>
                  <a:cxn ang="0">
                    <a:pos x="48" y="123"/>
                  </a:cxn>
                  <a:cxn ang="0">
                    <a:pos x="53" y="114"/>
                  </a:cxn>
                  <a:cxn ang="0">
                    <a:pos x="70" y="123"/>
                  </a:cxn>
                  <a:cxn ang="0">
                    <a:pos x="75" y="90"/>
                  </a:cxn>
                  <a:cxn ang="0">
                    <a:pos x="101" y="90"/>
                  </a:cxn>
                  <a:cxn ang="0">
                    <a:pos x="111" y="99"/>
                  </a:cxn>
                </a:cxnLst>
                <a:rect l="0" t="0" r="r" b="b"/>
                <a:pathLst>
                  <a:path w="111" h="128">
                    <a:moveTo>
                      <a:pt x="111" y="99"/>
                    </a:moveTo>
                    <a:lnTo>
                      <a:pt x="111" y="81"/>
                    </a:lnTo>
                    <a:lnTo>
                      <a:pt x="106" y="66"/>
                    </a:lnTo>
                    <a:lnTo>
                      <a:pt x="106" y="62"/>
                    </a:lnTo>
                    <a:lnTo>
                      <a:pt x="96" y="62"/>
                    </a:lnTo>
                    <a:lnTo>
                      <a:pt x="85" y="53"/>
                    </a:lnTo>
                    <a:lnTo>
                      <a:pt x="85" y="48"/>
                    </a:lnTo>
                    <a:lnTo>
                      <a:pt x="80" y="33"/>
                    </a:lnTo>
                    <a:lnTo>
                      <a:pt x="43" y="24"/>
                    </a:lnTo>
                    <a:lnTo>
                      <a:pt x="37" y="14"/>
                    </a:lnTo>
                    <a:lnTo>
                      <a:pt x="37" y="0"/>
                    </a:lnTo>
                    <a:lnTo>
                      <a:pt x="22" y="0"/>
                    </a:lnTo>
                    <a:lnTo>
                      <a:pt x="12" y="9"/>
                    </a:lnTo>
                    <a:lnTo>
                      <a:pt x="0" y="9"/>
                    </a:lnTo>
                    <a:lnTo>
                      <a:pt x="5" y="24"/>
                    </a:lnTo>
                    <a:lnTo>
                      <a:pt x="0" y="57"/>
                    </a:lnTo>
                    <a:lnTo>
                      <a:pt x="5" y="62"/>
                    </a:lnTo>
                    <a:lnTo>
                      <a:pt x="0" y="76"/>
                    </a:lnTo>
                    <a:lnTo>
                      <a:pt x="5" y="90"/>
                    </a:lnTo>
                    <a:lnTo>
                      <a:pt x="5" y="99"/>
                    </a:lnTo>
                    <a:lnTo>
                      <a:pt x="12" y="128"/>
                    </a:lnTo>
                    <a:lnTo>
                      <a:pt x="17" y="128"/>
                    </a:lnTo>
                    <a:lnTo>
                      <a:pt x="32" y="114"/>
                    </a:lnTo>
                    <a:lnTo>
                      <a:pt x="48" y="123"/>
                    </a:lnTo>
                    <a:lnTo>
                      <a:pt x="53" y="114"/>
                    </a:lnTo>
                    <a:lnTo>
                      <a:pt x="70" y="123"/>
                    </a:lnTo>
                    <a:lnTo>
                      <a:pt x="75" y="90"/>
                    </a:lnTo>
                    <a:lnTo>
                      <a:pt x="101" y="90"/>
                    </a:lnTo>
                    <a:lnTo>
                      <a:pt x="111" y="99"/>
                    </a:lnTo>
                    <a:close/>
                  </a:path>
                </a:pathLst>
              </a:custGeom>
              <a:grpFill/>
              <a:ln w="9525">
                <a:solidFill>
                  <a:schemeClr val="bg1"/>
                </a:solidFill>
                <a:round/>
                <a:headEnd/>
                <a:tailEnd/>
              </a:ln>
            </p:spPr>
            <p:txBody>
              <a:bodyPr/>
              <a:lstStyle/>
              <a:p>
                <a:endParaRPr lang="it-IT"/>
              </a:p>
            </p:txBody>
          </p:sp>
          <p:sp>
            <p:nvSpPr>
              <p:cNvPr id="6370" name="Freeform 2148"/>
              <p:cNvSpPr>
                <a:spLocks/>
              </p:cNvSpPr>
              <p:nvPr/>
            </p:nvSpPr>
            <p:spPr bwMode="auto">
              <a:xfrm>
                <a:off x="2302" y="2619"/>
                <a:ext cx="111" cy="128"/>
              </a:xfrm>
              <a:custGeom>
                <a:avLst/>
                <a:gdLst/>
                <a:ahLst/>
                <a:cxnLst>
                  <a:cxn ang="0">
                    <a:pos x="111" y="99"/>
                  </a:cxn>
                  <a:cxn ang="0">
                    <a:pos x="111" y="81"/>
                  </a:cxn>
                  <a:cxn ang="0">
                    <a:pos x="106" y="66"/>
                  </a:cxn>
                  <a:cxn ang="0">
                    <a:pos x="106" y="62"/>
                  </a:cxn>
                  <a:cxn ang="0">
                    <a:pos x="96" y="62"/>
                  </a:cxn>
                  <a:cxn ang="0">
                    <a:pos x="85" y="53"/>
                  </a:cxn>
                  <a:cxn ang="0">
                    <a:pos x="85" y="48"/>
                  </a:cxn>
                  <a:cxn ang="0">
                    <a:pos x="80" y="33"/>
                  </a:cxn>
                  <a:cxn ang="0">
                    <a:pos x="43" y="24"/>
                  </a:cxn>
                  <a:cxn ang="0">
                    <a:pos x="37" y="14"/>
                  </a:cxn>
                  <a:cxn ang="0">
                    <a:pos x="37" y="0"/>
                  </a:cxn>
                  <a:cxn ang="0">
                    <a:pos x="22" y="0"/>
                  </a:cxn>
                  <a:cxn ang="0">
                    <a:pos x="12" y="9"/>
                  </a:cxn>
                  <a:cxn ang="0">
                    <a:pos x="0" y="9"/>
                  </a:cxn>
                  <a:cxn ang="0">
                    <a:pos x="5" y="24"/>
                  </a:cxn>
                  <a:cxn ang="0">
                    <a:pos x="0" y="57"/>
                  </a:cxn>
                  <a:cxn ang="0">
                    <a:pos x="5" y="62"/>
                  </a:cxn>
                  <a:cxn ang="0">
                    <a:pos x="0" y="76"/>
                  </a:cxn>
                  <a:cxn ang="0">
                    <a:pos x="5" y="90"/>
                  </a:cxn>
                  <a:cxn ang="0">
                    <a:pos x="5" y="99"/>
                  </a:cxn>
                  <a:cxn ang="0">
                    <a:pos x="12" y="128"/>
                  </a:cxn>
                  <a:cxn ang="0">
                    <a:pos x="17" y="128"/>
                  </a:cxn>
                  <a:cxn ang="0">
                    <a:pos x="32" y="114"/>
                  </a:cxn>
                  <a:cxn ang="0">
                    <a:pos x="48" y="123"/>
                  </a:cxn>
                  <a:cxn ang="0">
                    <a:pos x="53" y="114"/>
                  </a:cxn>
                  <a:cxn ang="0">
                    <a:pos x="70" y="123"/>
                  </a:cxn>
                  <a:cxn ang="0">
                    <a:pos x="75" y="90"/>
                  </a:cxn>
                  <a:cxn ang="0">
                    <a:pos x="101" y="90"/>
                  </a:cxn>
                  <a:cxn ang="0">
                    <a:pos x="111" y="99"/>
                  </a:cxn>
                </a:cxnLst>
                <a:rect l="0" t="0" r="r" b="b"/>
                <a:pathLst>
                  <a:path w="111" h="128">
                    <a:moveTo>
                      <a:pt x="111" y="99"/>
                    </a:moveTo>
                    <a:lnTo>
                      <a:pt x="111" y="81"/>
                    </a:lnTo>
                    <a:lnTo>
                      <a:pt x="106" y="66"/>
                    </a:lnTo>
                    <a:lnTo>
                      <a:pt x="106" y="62"/>
                    </a:lnTo>
                    <a:lnTo>
                      <a:pt x="96" y="62"/>
                    </a:lnTo>
                    <a:lnTo>
                      <a:pt x="85" y="53"/>
                    </a:lnTo>
                    <a:lnTo>
                      <a:pt x="85" y="48"/>
                    </a:lnTo>
                    <a:lnTo>
                      <a:pt x="80" y="33"/>
                    </a:lnTo>
                    <a:lnTo>
                      <a:pt x="43" y="24"/>
                    </a:lnTo>
                    <a:lnTo>
                      <a:pt x="37" y="14"/>
                    </a:lnTo>
                    <a:lnTo>
                      <a:pt x="37" y="0"/>
                    </a:lnTo>
                    <a:lnTo>
                      <a:pt x="22" y="0"/>
                    </a:lnTo>
                    <a:lnTo>
                      <a:pt x="12" y="9"/>
                    </a:lnTo>
                    <a:lnTo>
                      <a:pt x="0" y="9"/>
                    </a:lnTo>
                    <a:lnTo>
                      <a:pt x="5" y="24"/>
                    </a:lnTo>
                    <a:lnTo>
                      <a:pt x="0" y="57"/>
                    </a:lnTo>
                    <a:lnTo>
                      <a:pt x="5" y="62"/>
                    </a:lnTo>
                    <a:lnTo>
                      <a:pt x="0" y="76"/>
                    </a:lnTo>
                    <a:lnTo>
                      <a:pt x="5" y="90"/>
                    </a:lnTo>
                    <a:lnTo>
                      <a:pt x="5" y="99"/>
                    </a:lnTo>
                    <a:lnTo>
                      <a:pt x="12" y="128"/>
                    </a:lnTo>
                    <a:lnTo>
                      <a:pt x="17" y="128"/>
                    </a:lnTo>
                    <a:lnTo>
                      <a:pt x="32" y="114"/>
                    </a:lnTo>
                    <a:lnTo>
                      <a:pt x="48" y="123"/>
                    </a:lnTo>
                    <a:lnTo>
                      <a:pt x="53" y="114"/>
                    </a:lnTo>
                    <a:lnTo>
                      <a:pt x="70" y="123"/>
                    </a:lnTo>
                    <a:lnTo>
                      <a:pt x="75" y="90"/>
                    </a:lnTo>
                    <a:lnTo>
                      <a:pt x="101" y="90"/>
                    </a:lnTo>
                    <a:lnTo>
                      <a:pt x="111" y="99"/>
                    </a:lnTo>
                    <a:close/>
                  </a:path>
                </a:pathLst>
              </a:custGeom>
              <a:grpFill/>
              <a:ln w="4763" cap="rnd">
                <a:solidFill>
                  <a:schemeClr val="bg1"/>
                </a:solidFill>
                <a:prstDash val="solid"/>
                <a:round/>
                <a:headEnd/>
                <a:tailEnd/>
              </a:ln>
            </p:spPr>
            <p:txBody>
              <a:bodyPr/>
              <a:lstStyle/>
              <a:p>
                <a:endParaRPr lang="it-IT"/>
              </a:p>
            </p:txBody>
          </p:sp>
        </p:grpSp>
        <p:grpSp>
          <p:nvGrpSpPr>
            <p:cNvPr id="5175" name="Group 2152"/>
            <p:cNvGrpSpPr>
              <a:grpSpLocks/>
            </p:cNvGrpSpPr>
            <p:nvPr/>
          </p:nvGrpSpPr>
          <p:grpSpPr bwMode="auto">
            <a:xfrm>
              <a:off x="3568322" y="5530363"/>
              <a:ext cx="186191" cy="192112"/>
              <a:chOff x="2302" y="2619"/>
              <a:chExt cx="111" cy="128"/>
            </a:xfrm>
            <a:solidFill>
              <a:schemeClr val="bg1">
                <a:lumMod val="75000"/>
              </a:schemeClr>
            </a:solidFill>
          </p:grpSpPr>
          <p:sp>
            <p:nvSpPr>
              <p:cNvPr id="6367" name="Freeform 2150"/>
              <p:cNvSpPr>
                <a:spLocks/>
              </p:cNvSpPr>
              <p:nvPr/>
            </p:nvSpPr>
            <p:spPr bwMode="auto">
              <a:xfrm>
                <a:off x="2302" y="2619"/>
                <a:ext cx="111" cy="128"/>
              </a:xfrm>
              <a:custGeom>
                <a:avLst/>
                <a:gdLst/>
                <a:ahLst/>
                <a:cxnLst>
                  <a:cxn ang="0">
                    <a:pos x="111" y="99"/>
                  </a:cxn>
                  <a:cxn ang="0">
                    <a:pos x="111" y="81"/>
                  </a:cxn>
                  <a:cxn ang="0">
                    <a:pos x="106" y="66"/>
                  </a:cxn>
                  <a:cxn ang="0">
                    <a:pos x="106" y="62"/>
                  </a:cxn>
                  <a:cxn ang="0">
                    <a:pos x="96" y="62"/>
                  </a:cxn>
                  <a:cxn ang="0">
                    <a:pos x="85" y="53"/>
                  </a:cxn>
                  <a:cxn ang="0">
                    <a:pos x="85" y="48"/>
                  </a:cxn>
                  <a:cxn ang="0">
                    <a:pos x="80" y="33"/>
                  </a:cxn>
                  <a:cxn ang="0">
                    <a:pos x="43" y="24"/>
                  </a:cxn>
                  <a:cxn ang="0">
                    <a:pos x="37" y="14"/>
                  </a:cxn>
                  <a:cxn ang="0">
                    <a:pos x="37" y="0"/>
                  </a:cxn>
                  <a:cxn ang="0">
                    <a:pos x="22" y="0"/>
                  </a:cxn>
                  <a:cxn ang="0">
                    <a:pos x="12" y="9"/>
                  </a:cxn>
                  <a:cxn ang="0">
                    <a:pos x="0" y="9"/>
                  </a:cxn>
                  <a:cxn ang="0">
                    <a:pos x="5" y="24"/>
                  </a:cxn>
                  <a:cxn ang="0">
                    <a:pos x="0" y="57"/>
                  </a:cxn>
                  <a:cxn ang="0">
                    <a:pos x="5" y="62"/>
                  </a:cxn>
                  <a:cxn ang="0">
                    <a:pos x="0" y="76"/>
                  </a:cxn>
                  <a:cxn ang="0">
                    <a:pos x="5" y="90"/>
                  </a:cxn>
                  <a:cxn ang="0">
                    <a:pos x="5" y="99"/>
                  </a:cxn>
                  <a:cxn ang="0">
                    <a:pos x="12" y="128"/>
                  </a:cxn>
                  <a:cxn ang="0">
                    <a:pos x="17" y="128"/>
                  </a:cxn>
                  <a:cxn ang="0">
                    <a:pos x="32" y="114"/>
                  </a:cxn>
                  <a:cxn ang="0">
                    <a:pos x="48" y="123"/>
                  </a:cxn>
                  <a:cxn ang="0">
                    <a:pos x="53" y="114"/>
                  </a:cxn>
                  <a:cxn ang="0">
                    <a:pos x="70" y="123"/>
                  </a:cxn>
                  <a:cxn ang="0">
                    <a:pos x="75" y="90"/>
                  </a:cxn>
                  <a:cxn ang="0">
                    <a:pos x="101" y="90"/>
                  </a:cxn>
                  <a:cxn ang="0">
                    <a:pos x="111" y="99"/>
                  </a:cxn>
                </a:cxnLst>
                <a:rect l="0" t="0" r="r" b="b"/>
                <a:pathLst>
                  <a:path w="111" h="128">
                    <a:moveTo>
                      <a:pt x="111" y="99"/>
                    </a:moveTo>
                    <a:lnTo>
                      <a:pt x="111" y="81"/>
                    </a:lnTo>
                    <a:lnTo>
                      <a:pt x="106" y="66"/>
                    </a:lnTo>
                    <a:lnTo>
                      <a:pt x="106" y="62"/>
                    </a:lnTo>
                    <a:lnTo>
                      <a:pt x="96" y="62"/>
                    </a:lnTo>
                    <a:lnTo>
                      <a:pt x="85" y="53"/>
                    </a:lnTo>
                    <a:lnTo>
                      <a:pt x="85" y="48"/>
                    </a:lnTo>
                    <a:lnTo>
                      <a:pt x="80" y="33"/>
                    </a:lnTo>
                    <a:lnTo>
                      <a:pt x="43" y="24"/>
                    </a:lnTo>
                    <a:lnTo>
                      <a:pt x="37" y="14"/>
                    </a:lnTo>
                    <a:lnTo>
                      <a:pt x="37" y="0"/>
                    </a:lnTo>
                    <a:lnTo>
                      <a:pt x="22" y="0"/>
                    </a:lnTo>
                    <a:lnTo>
                      <a:pt x="12" y="9"/>
                    </a:lnTo>
                    <a:lnTo>
                      <a:pt x="0" y="9"/>
                    </a:lnTo>
                    <a:lnTo>
                      <a:pt x="5" y="24"/>
                    </a:lnTo>
                    <a:lnTo>
                      <a:pt x="0" y="57"/>
                    </a:lnTo>
                    <a:lnTo>
                      <a:pt x="5" y="62"/>
                    </a:lnTo>
                    <a:lnTo>
                      <a:pt x="0" y="76"/>
                    </a:lnTo>
                    <a:lnTo>
                      <a:pt x="5" y="90"/>
                    </a:lnTo>
                    <a:lnTo>
                      <a:pt x="5" y="99"/>
                    </a:lnTo>
                    <a:lnTo>
                      <a:pt x="12" y="128"/>
                    </a:lnTo>
                    <a:lnTo>
                      <a:pt x="17" y="128"/>
                    </a:lnTo>
                    <a:lnTo>
                      <a:pt x="32" y="114"/>
                    </a:lnTo>
                    <a:lnTo>
                      <a:pt x="48" y="123"/>
                    </a:lnTo>
                    <a:lnTo>
                      <a:pt x="53" y="114"/>
                    </a:lnTo>
                    <a:lnTo>
                      <a:pt x="70" y="123"/>
                    </a:lnTo>
                    <a:lnTo>
                      <a:pt x="75" y="90"/>
                    </a:lnTo>
                    <a:lnTo>
                      <a:pt x="101" y="90"/>
                    </a:lnTo>
                    <a:lnTo>
                      <a:pt x="111" y="99"/>
                    </a:lnTo>
                    <a:close/>
                  </a:path>
                </a:pathLst>
              </a:custGeom>
              <a:grpFill/>
              <a:ln w="9525">
                <a:solidFill>
                  <a:schemeClr val="bg1"/>
                </a:solidFill>
                <a:round/>
                <a:headEnd/>
                <a:tailEnd/>
              </a:ln>
            </p:spPr>
            <p:txBody>
              <a:bodyPr/>
              <a:lstStyle/>
              <a:p>
                <a:endParaRPr lang="it-IT"/>
              </a:p>
            </p:txBody>
          </p:sp>
          <p:sp>
            <p:nvSpPr>
              <p:cNvPr id="6368" name="Freeform 2151"/>
              <p:cNvSpPr>
                <a:spLocks/>
              </p:cNvSpPr>
              <p:nvPr/>
            </p:nvSpPr>
            <p:spPr bwMode="auto">
              <a:xfrm>
                <a:off x="2302" y="2619"/>
                <a:ext cx="111" cy="128"/>
              </a:xfrm>
              <a:custGeom>
                <a:avLst/>
                <a:gdLst/>
                <a:ahLst/>
                <a:cxnLst>
                  <a:cxn ang="0">
                    <a:pos x="111" y="99"/>
                  </a:cxn>
                  <a:cxn ang="0">
                    <a:pos x="111" y="81"/>
                  </a:cxn>
                  <a:cxn ang="0">
                    <a:pos x="106" y="66"/>
                  </a:cxn>
                  <a:cxn ang="0">
                    <a:pos x="106" y="62"/>
                  </a:cxn>
                  <a:cxn ang="0">
                    <a:pos x="96" y="62"/>
                  </a:cxn>
                  <a:cxn ang="0">
                    <a:pos x="85" y="53"/>
                  </a:cxn>
                  <a:cxn ang="0">
                    <a:pos x="85" y="48"/>
                  </a:cxn>
                  <a:cxn ang="0">
                    <a:pos x="80" y="33"/>
                  </a:cxn>
                  <a:cxn ang="0">
                    <a:pos x="43" y="24"/>
                  </a:cxn>
                  <a:cxn ang="0">
                    <a:pos x="37" y="14"/>
                  </a:cxn>
                  <a:cxn ang="0">
                    <a:pos x="37" y="0"/>
                  </a:cxn>
                  <a:cxn ang="0">
                    <a:pos x="22" y="0"/>
                  </a:cxn>
                  <a:cxn ang="0">
                    <a:pos x="12" y="9"/>
                  </a:cxn>
                  <a:cxn ang="0">
                    <a:pos x="0" y="9"/>
                  </a:cxn>
                  <a:cxn ang="0">
                    <a:pos x="5" y="24"/>
                  </a:cxn>
                  <a:cxn ang="0">
                    <a:pos x="0" y="57"/>
                  </a:cxn>
                  <a:cxn ang="0">
                    <a:pos x="5" y="62"/>
                  </a:cxn>
                  <a:cxn ang="0">
                    <a:pos x="0" y="76"/>
                  </a:cxn>
                  <a:cxn ang="0">
                    <a:pos x="5" y="90"/>
                  </a:cxn>
                  <a:cxn ang="0">
                    <a:pos x="5" y="99"/>
                  </a:cxn>
                  <a:cxn ang="0">
                    <a:pos x="12" y="128"/>
                  </a:cxn>
                  <a:cxn ang="0">
                    <a:pos x="17" y="128"/>
                  </a:cxn>
                  <a:cxn ang="0">
                    <a:pos x="32" y="114"/>
                  </a:cxn>
                  <a:cxn ang="0">
                    <a:pos x="48" y="123"/>
                  </a:cxn>
                  <a:cxn ang="0">
                    <a:pos x="53" y="114"/>
                  </a:cxn>
                  <a:cxn ang="0">
                    <a:pos x="70" y="123"/>
                  </a:cxn>
                  <a:cxn ang="0">
                    <a:pos x="75" y="90"/>
                  </a:cxn>
                  <a:cxn ang="0">
                    <a:pos x="101" y="90"/>
                  </a:cxn>
                  <a:cxn ang="0">
                    <a:pos x="111" y="99"/>
                  </a:cxn>
                </a:cxnLst>
                <a:rect l="0" t="0" r="r" b="b"/>
                <a:pathLst>
                  <a:path w="111" h="128">
                    <a:moveTo>
                      <a:pt x="111" y="99"/>
                    </a:moveTo>
                    <a:lnTo>
                      <a:pt x="111" y="81"/>
                    </a:lnTo>
                    <a:lnTo>
                      <a:pt x="106" y="66"/>
                    </a:lnTo>
                    <a:lnTo>
                      <a:pt x="106" y="62"/>
                    </a:lnTo>
                    <a:lnTo>
                      <a:pt x="96" y="62"/>
                    </a:lnTo>
                    <a:lnTo>
                      <a:pt x="85" y="53"/>
                    </a:lnTo>
                    <a:lnTo>
                      <a:pt x="85" y="48"/>
                    </a:lnTo>
                    <a:lnTo>
                      <a:pt x="80" y="33"/>
                    </a:lnTo>
                    <a:lnTo>
                      <a:pt x="43" y="24"/>
                    </a:lnTo>
                    <a:lnTo>
                      <a:pt x="37" y="14"/>
                    </a:lnTo>
                    <a:lnTo>
                      <a:pt x="37" y="0"/>
                    </a:lnTo>
                    <a:lnTo>
                      <a:pt x="22" y="0"/>
                    </a:lnTo>
                    <a:lnTo>
                      <a:pt x="12" y="9"/>
                    </a:lnTo>
                    <a:lnTo>
                      <a:pt x="0" y="9"/>
                    </a:lnTo>
                    <a:lnTo>
                      <a:pt x="5" y="24"/>
                    </a:lnTo>
                    <a:lnTo>
                      <a:pt x="0" y="57"/>
                    </a:lnTo>
                    <a:lnTo>
                      <a:pt x="5" y="62"/>
                    </a:lnTo>
                    <a:lnTo>
                      <a:pt x="0" y="76"/>
                    </a:lnTo>
                    <a:lnTo>
                      <a:pt x="5" y="90"/>
                    </a:lnTo>
                    <a:lnTo>
                      <a:pt x="5" y="99"/>
                    </a:lnTo>
                    <a:lnTo>
                      <a:pt x="12" y="128"/>
                    </a:lnTo>
                    <a:lnTo>
                      <a:pt x="17" y="128"/>
                    </a:lnTo>
                    <a:lnTo>
                      <a:pt x="32" y="114"/>
                    </a:lnTo>
                    <a:lnTo>
                      <a:pt x="48" y="123"/>
                    </a:lnTo>
                    <a:lnTo>
                      <a:pt x="53" y="114"/>
                    </a:lnTo>
                    <a:lnTo>
                      <a:pt x="70" y="123"/>
                    </a:lnTo>
                    <a:lnTo>
                      <a:pt x="75" y="90"/>
                    </a:lnTo>
                    <a:lnTo>
                      <a:pt x="101" y="90"/>
                    </a:lnTo>
                    <a:lnTo>
                      <a:pt x="111" y="99"/>
                    </a:lnTo>
                  </a:path>
                </a:pathLst>
              </a:custGeom>
              <a:grpFill/>
              <a:ln w="4763" cap="rnd">
                <a:solidFill>
                  <a:schemeClr val="bg1"/>
                </a:solidFill>
                <a:prstDash val="solid"/>
                <a:round/>
                <a:headEnd/>
                <a:tailEnd/>
              </a:ln>
            </p:spPr>
            <p:txBody>
              <a:bodyPr/>
              <a:lstStyle/>
              <a:p>
                <a:endParaRPr lang="it-IT"/>
              </a:p>
            </p:txBody>
          </p:sp>
        </p:grpSp>
        <p:grpSp>
          <p:nvGrpSpPr>
            <p:cNvPr id="5176" name="Group 2155"/>
            <p:cNvGrpSpPr>
              <a:grpSpLocks/>
            </p:cNvGrpSpPr>
            <p:nvPr/>
          </p:nvGrpSpPr>
          <p:grpSpPr bwMode="auto">
            <a:xfrm>
              <a:off x="3684061" y="5665442"/>
              <a:ext cx="134191" cy="127575"/>
              <a:chOff x="2371" y="2709"/>
              <a:chExt cx="80" cy="85"/>
            </a:xfrm>
            <a:solidFill>
              <a:schemeClr val="bg1">
                <a:lumMod val="75000"/>
              </a:schemeClr>
            </a:solidFill>
          </p:grpSpPr>
          <p:sp>
            <p:nvSpPr>
              <p:cNvPr id="6365" name="Freeform 2153"/>
              <p:cNvSpPr>
                <a:spLocks/>
              </p:cNvSpPr>
              <p:nvPr/>
            </p:nvSpPr>
            <p:spPr bwMode="auto">
              <a:xfrm>
                <a:off x="2371" y="2709"/>
                <a:ext cx="80" cy="85"/>
              </a:xfrm>
              <a:custGeom>
                <a:avLst/>
                <a:gdLst/>
                <a:ahLst/>
                <a:cxnLst>
                  <a:cxn ang="0">
                    <a:pos x="75" y="61"/>
                  </a:cxn>
                  <a:cxn ang="0">
                    <a:pos x="80" y="48"/>
                  </a:cxn>
                  <a:cxn ang="0">
                    <a:pos x="70" y="43"/>
                  </a:cxn>
                  <a:cxn ang="0">
                    <a:pos x="70" y="33"/>
                  </a:cxn>
                  <a:cxn ang="0">
                    <a:pos x="64" y="33"/>
                  </a:cxn>
                  <a:cxn ang="0">
                    <a:pos x="43" y="24"/>
                  </a:cxn>
                  <a:cxn ang="0">
                    <a:pos x="43" y="9"/>
                  </a:cxn>
                  <a:cxn ang="0">
                    <a:pos x="32" y="0"/>
                  </a:cxn>
                  <a:cxn ang="0">
                    <a:pos x="5" y="0"/>
                  </a:cxn>
                  <a:cxn ang="0">
                    <a:pos x="0" y="33"/>
                  </a:cxn>
                  <a:cxn ang="0">
                    <a:pos x="11" y="48"/>
                  </a:cxn>
                  <a:cxn ang="0">
                    <a:pos x="32" y="48"/>
                  </a:cxn>
                  <a:cxn ang="0">
                    <a:pos x="43" y="61"/>
                  </a:cxn>
                  <a:cxn ang="0">
                    <a:pos x="43" y="66"/>
                  </a:cxn>
                  <a:cxn ang="0">
                    <a:pos x="37" y="76"/>
                  </a:cxn>
                  <a:cxn ang="0">
                    <a:pos x="59" y="85"/>
                  </a:cxn>
                  <a:cxn ang="0">
                    <a:pos x="64" y="76"/>
                  </a:cxn>
                  <a:cxn ang="0">
                    <a:pos x="75" y="71"/>
                  </a:cxn>
                  <a:cxn ang="0">
                    <a:pos x="75" y="61"/>
                  </a:cxn>
                </a:cxnLst>
                <a:rect l="0" t="0" r="r" b="b"/>
                <a:pathLst>
                  <a:path w="80" h="85">
                    <a:moveTo>
                      <a:pt x="75" y="61"/>
                    </a:moveTo>
                    <a:lnTo>
                      <a:pt x="80" y="48"/>
                    </a:lnTo>
                    <a:lnTo>
                      <a:pt x="70" y="43"/>
                    </a:lnTo>
                    <a:lnTo>
                      <a:pt x="70" y="33"/>
                    </a:lnTo>
                    <a:lnTo>
                      <a:pt x="64" y="33"/>
                    </a:lnTo>
                    <a:lnTo>
                      <a:pt x="43" y="24"/>
                    </a:lnTo>
                    <a:lnTo>
                      <a:pt x="43" y="9"/>
                    </a:lnTo>
                    <a:lnTo>
                      <a:pt x="32" y="0"/>
                    </a:lnTo>
                    <a:lnTo>
                      <a:pt x="5" y="0"/>
                    </a:lnTo>
                    <a:lnTo>
                      <a:pt x="0" y="33"/>
                    </a:lnTo>
                    <a:lnTo>
                      <a:pt x="11" y="48"/>
                    </a:lnTo>
                    <a:lnTo>
                      <a:pt x="32" y="48"/>
                    </a:lnTo>
                    <a:lnTo>
                      <a:pt x="43" y="61"/>
                    </a:lnTo>
                    <a:lnTo>
                      <a:pt x="43" y="66"/>
                    </a:lnTo>
                    <a:lnTo>
                      <a:pt x="37" y="76"/>
                    </a:lnTo>
                    <a:lnTo>
                      <a:pt x="59" y="85"/>
                    </a:lnTo>
                    <a:lnTo>
                      <a:pt x="64" y="76"/>
                    </a:lnTo>
                    <a:lnTo>
                      <a:pt x="75" y="71"/>
                    </a:lnTo>
                    <a:lnTo>
                      <a:pt x="75" y="61"/>
                    </a:lnTo>
                    <a:close/>
                  </a:path>
                </a:pathLst>
              </a:custGeom>
              <a:grpFill/>
              <a:ln w="9525">
                <a:solidFill>
                  <a:schemeClr val="bg1"/>
                </a:solidFill>
                <a:round/>
                <a:headEnd/>
                <a:tailEnd/>
              </a:ln>
            </p:spPr>
            <p:txBody>
              <a:bodyPr/>
              <a:lstStyle/>
              <a:p>
                <a:endParaRPr lang="it-IT"/>
              </a:p>
            </p:txBody>
          </p:sp>
          <p:sp>
            <p:nvSpPr>
              <p:cNvPr id="6366" name="Freeform 2154"/>
              <p:cNvSpPr>
                <a:spLocks/>
              </p:cNvSpPr>
              <p:nvPr/>
            </p:nvSpPr>
            <p:spPr bwMode="auto">
              <a:xfrm>
                <a:off x="2371" y="2709"/>
                <a:ext cx="80" cy="85"/>
              </a:xfrm>
              <a:custGeom>
                <a:avLst/>
                <a:gdLst/>
                <a:ahLst/>
                <a:cxnLst>
                  <a:cxn ang="0">
                    <a:pos x="75" y="61"/>
                  </a:cxn>
                  <a:cxn ang="0">
                    <a:pos x="80" y="48"/>
                  </a:cxn>
                  <a:cxn ang="0">
                    <a:pos x="70" y="43"/>
                  </a:cxn>
                  <a:cxn ang="0">
                    <a:pos x="70" y="33"/>
                  </a:cxn>
                  <a:cxn ang="0">
                    <a:pos x="64" y="33"/>
                  </a:cxn>
                  <a:cxn ang="0">
                    <a:pos x="43" y="24"/>
                  </a:cxn>
                  <a:cxn ang="0">
                    <a:pos x="43" y="9"/>
                  </a:cxn>
                  <a:cxn ang="0">
                    <a:pos x="32" y="0"/>
                  </a:cxn>
                  <a:cxn ang="0">
                    <a:pos x="5" y="0"/>
                  </a:cxn>
                  <a:cxn ang="0">
                    <a:pos x="0" y="33"/>
                  </a:cxn>
                  <a:cxn ang="0">
                    <a:pos x="11" y="48"/>
                  </a:cxn>
                  <a:cxn ang="0">
                    <a:pos x="32" y="48"/>
                  </a:cxn>
                  <a:cxn ang="0">
                    <a:pos x="43" y="61"/>
                  </a:cxn>
                  <a:cxn ang="0">
                    <a:pos x="43" y="66"/>
                  </a:cxn>
                  <a:cxn ang="0">
                    <a:pos x="37" y="76"/>
                  </a:cxn>
                  <a:cxn ang="0">
                    <a:pos x="59" y="85"/>
                  </a:cxn>
                  <a:cxn ang="0">
                    <a:pos x="64" y="76"/>
                  </a:cxn>
                  <a:cxn ang="0">
                    <a:pos x="75" y="71"/>
                  </a:cxn>
                  <a:cxn ang="0">
                    <a:pos x="75" y="61"/>
                  </a:cxn>
                </a:cxnLst>
                <a:rect l="0" t="0" r="r" b="b"/>
                <a:pathLst>
                  <a:path w="80" h="85">
                    <a:moveTo>
                      <a:pt x="75" y="61"/>
                    </a:moveTo>
                    <a:lnTo>
                      <a:pt x="80" y="48"/>
                    </a:lnTo>
                    <a:lnTo>
                      <a:pt x="70" y="43"/>
                    </a:lnTo>
                    <a:lnTo>
                      <a:pt x="70" y="33"/>
                    </a:lnTo>
                    <a:lnTo>
                      <a:pt x="64" y="33"/>
                    </a:lnTo>
                    <a:lnTo>
                      <a:pt x="43" y="24"/>
                    </a:lnTo>
                    <a:lnTo>
                      <a:pt x="43" y="9"/>
                    </a:lnTo>
                    <a:lnTo>
                      <a:pt x="32" y="0"/>
                    </a:lnTo>
                    <a:lnTo>
                      <a:pt x="5" y="0"/>
                    </a:lnTo>
                    <a:lnTo>
                      <a:pt x="0" y="33"/>
                    </a:lnTo>
                    <a:lnTo>
                      <a:pt x="11" y="48"/>
                    </a:lnTo>
                    <a:lnTo>
                      <a:pt x="32" y="48"/>
                    </a:lnTo>
                    <a:lnTo>
                      <a:pt x="43" y="61"/>
                    </a:lnTo>
                    <a:lnTo>
                      <a:pt x="43" y="66"/>
                    </a:lnTo>
                    <a:lnTo>
                      <a:pt x="37" y="76"/>
                    </a:lnTo>
                    <a:lnTo>
                      <a:pt x="59" y="85"/>
                    </a:lnTo>
                    <a:lnTo>
                      <a:pt x="64" y="76"/>
                    </a:lnTo>
                    <a:lnTo>
                      <a:pt x="75" y="71"/>
                    </a:lnTo>
                    <a:lnTo>
                      <a:pt x="75" y="61"/>
                    </a:lnTo>
                    <a:close/>
                  </a:path>
                </a:pathLst>
              </a:custGeom>
              <a:grpFill/>
              <a:ln w="4763" cap="rnd">
                <a:solidFill>
                  <a:schemeClr val="bg1"/>
                </a:solidFill>
                <a:prstDash val="solid"/>
                <a:round/>
                <a:headEnd/>
                <a:tailEnd/>
              </a:ln>
            </p:spPr>
            <p:txBody>
              <a:bodyPr/>
              <a:lstStyle/>
              <a:p>
                <a:endParaRPr lang="it-IT"/>
              </a:p>
            </p:txBody>
          </p:sp>
        </p:grpSp>
        <p:grpSp>
          <p:nvGrpSpPr>
            <p:cNvPr id="5177" name="Group 2158"/>
            <p:cNvGrpSpPr>
              <a:grpSpLocks/>
            </p:cNvGrpSpPr>
            <p:nvPr/>
          </p:nvGrpSpPr>
          <p:grpSpPr bwMode="auto">
            <a:xfrm>
              <a:off x="3684061" y="5665442"/>
              <a:ext cx="134191" cy="127575"/>
              <a:chOff x="2371" y="2709"/>
              <a:chExt cx="80" cy="85"/>
            </a:xfrm>
            <a:solidFill>
              <a:schemeClr val="bg1">
                <a:lumMod val="75000"/>
              </a:schemeClr>
            </a:solidFill>
          </p:grpSpPr>
          <p:sp>
            <p:nvSpPr>
              <p:cNvPr id="6363" name="Freeform 2156"/>
              <p:cNvSpPr>
                <a:spLocks/>
              </p:cNvSpPr>
              <p:nvPr/>
            </p:nvSpPr>
            <p:spPr bwMode="auto">
              <a:xfrm>
                <a:off x="2371" y="2709"/>
                <a:ext cx="80" cy="85"/>
              </a:xfrm>
              <a:custGeom>
                <a:avLst/>
                <a:gdLst/>
                <a:ahLst/>
                <a:cxnLst>
                  <a:cxn ang="0">
                    <a:pos x="75" y="61"/>
                  </a:cxn>
                  <a:cxn ang="0">
                    <a:pos x="80" y="48"/>
                  </a:cxn>
                  <a:cxn ang="0">
                    <a:pos x="70" y="43"/>
                  </a:cxn>
                  <a:cxn ang="0">
                    <a:pos x="70" y="33"/>
                  </a:cxn>
                  <a:cxn ang="0">
                    <a:pos x="64" y="33"/>
                  </a:cxn>
                  <a:cxn ang="0">
                    <a:pos x="43" y="24"/>
                  </a:cxn>
                  <a:cxn ang="0">
                    <a:pos x="43" y="9"/>
                  </a:cxn>
                  <a:cxn ang="0">
                    <a:pos x="32" y="0"/>
                  </a:cxn>
                  <a:cxn ang="0">
                    <a:pos x="5" y="0"/>
                  </a:cxn>
                  <a:cxn ang="0">
                    <a:pos x="0" y="33"/>
                  </a:cxn>
                  <a:cxn ang="0">
                    <a:pos x="11" y="48"/>
                  </a:cxn>
                  <a:cxn ang="0">
                    <a:pos x="32" y="48"/>
                  </a:cxn>
                  <a:cxn ang="0">
                    <a:pos x="43" y="61"/>
                  </a:cxn>
                  <a:cxn ang="0">
                    <a:pos x="43" y="66"/>
                  </a:cxn>
                  <a:cxn ang="0">
                    <a:pos x="37" y="76"/>
                  </a:cxn>
                  <a:cxn ang="0">
                    <a:pos x="59" y="85"/>
                  </a:cxn>
                  <a:cxn ang="0">
                    <a:pos x="64" y="76"/>
                  </a:cxn>
                  <a:cxn ang="0">
                    <a:pos x="75" y="71"/>
                  </a:cxn>
                  <a:cxn ang="0">
                    <a:pos x="75" y="61"/>
                  </a:cxn>
                </a:cxnLst>
                <a:rect l="0" t="0" r="r" b="b"/>
                <a:pathLst>
                  <a:path w="80" h="85">
                    <a:moveTo>
                      <a:pt x="75" y="61"/>
                    </a:moveTo>
                    <a:lnTo>
                      <a:pt x="80" y="48"/>
                    </a:lnTo>
                    <a:lnTo>
                      <a:pt x="70" y="43"/>
                    </a:lnTo>
                    <a:lnTo>
                      <a:pt x="70" y="33"/>
                    </a:lnTo>
                    <a:lnTo>
                      <a:pt x="64" y="33"/>
                    </a:lnTo>
                    <a:lnTo>
                      <a:pt x="43" y="24"/>
                    </a:lnTo>
                    <a:lnTo>
                      <a:pt x="43" y="9"/>
                    </a:lnTo>
                    <a:lnTo>
                      <a:pt x="32" y="0"/>
                    </a:lnTo>
                    <a:lnTo>
                      <a:pt x="5" y="0"/>
                    </a:lnTo>
                    <a:lnTo>
                      <a:pt x="0" y="33"/>
                    </a:lnTo>
                    <a:lnTo>
                      <a:pt x="11" y="48"/>
                    </a:lnTo>
                    <a:lnTo>
                      <a:pt x="32" y="48"/>
                    </a:lnTo>
                    <a:lnTo>
                      <a:pt x="43" y="61"/>
                    </a:lnTo>
                    <a:lnTo>
                      <a:pt x="43" y="66"/>
                    </a:lnTo>
                    <a:lnTo>
                      <a:pt x="37" y="76"/>
                    </a:lnTo>
                    <a:lnTo>
                      <a:pt x="59" y="85"/>
                    </a:lnTo>
                    <a:lnTo>
                      <a:pt x="64" y="76"/>
                    </a:lnTo>
                    <a:lnTo>
                      <a:pt x="75" y="71"/>
                    </a:lnTo>
                    <a:lnTo>
                      <a:pt x="75" y="61"/>
                    </a:lnTo>
                    <a:close/>
                  </a:path>
                </a:pathLst>
              </a:custGeom>
              <a:grpFill/>
              <a:ln w="9525">
                <a:solidFill>
                  <a:schemeClr val="bg1"/>
                </a:solidFill>
                <a:round/>
                <a:headEnd/>
                <a:tailEnd/>
              </a:ln>
            </p:spPr>
            <p:txBody>
              <a:bodyPr/>
              <a:lstStyle/>
              <a:p>
                <a:endParaRPr lang="it-IT"/>
              </a:p>
            </p:txBody>
          </p:sp>
          <p:sp>
            <p:nvSpPr>
              <p:cNvPr id="6364" name="Freeform 2157"/>
              <p:cNvSpPr>
                <a:spLocks/>
              </p:cNvSpPr>
              <p:nvPr/>
            </p:nvSpPr>
            <p:spPr bwMode="auto">
              <a:xfrm>
                <a:off x="2371" y="2709"/>
                <a:ext cx="80" cy="85"/>
              </a:xfrm>
              <a:custGeom>
                <a:avLst/>
                <a:gdLst/>
                <a:ahLst/>
                <a:cxnLst>
                  <a:cxn ang="0">
                    <a:pos x="75" y="61"/>
                  </a:cxn>
                  <a:cxn ang="0">
                    <a:pos x="80" y="48"/>
                  </a:cxn>
                  <a:cxn ang="0">
                    <a:pos x="70" y="43"/>
                  </a:cxn>
                  <a:cxn ang="0">
                    <a:pos x="70" y="33"/>
                  </a:cxn>
                  <a:cxn ang="0">
                    <a:pos x="64" y="33"/>
                  </a:cxn>
                  <a:cxn ang="0">
                    <a:pos x="43" y="24"/>
                  </a:cxn>
                  <a:cxn ang="0">
                    <a:pos x="43" y="9"/>
                  </a:cxn>
                  <a:cxn ang="0">
                    <a:pos x="32" y="0"/>
                  </a:cxn>
                  <a:cxn ang="0">
                    <a:pos x="5" y="0"/>
                  </a:cxn>
                  <a:cxn ang="0">
                    <a:pos x="0" y="33"/>
                  </a:cxn>
                  <a:cxn ang="0">
                    <a:pos x="11" y="48"/>
                  </a:cxn>
                  <a:cxn ang="0">
                    <a:pos x="32" y="48"/>
                  </a:cxn>
                  <a:cxn ang="0">
                    <a:pos x="43" y="61"/>
                  </a:cxn>
                  <a:cxn ang="0">
                    <a:pos x="43" y="66"/>
                  </a:cxn>
                  <a:cxn ang="0">
                    <a:pos x="37" y="76"/>
                  </a:cxn>
                  <a:cxn ang="0">
                    <a:pos x="59" y="85"/>
                  </a:cxn>
                  <a:cxn ang="0">
                    <a:pos x="64" y="76"/>
                  </a:cxn>
                  <a:cxn ang="0">
                    <a:pos x="75" y="71"/>
                  </a:cxn>
                  <a:cxn ang="0">
                    <a:pos x="75" y="61"/>
                  </a:cxn>
                </a:cxnLst>
                <a:rect l="0" t="0" r="r" b="b"/>
                <a:pathLst>
                  <a:path w="80" h="85">
                    <a:moveTo>
                      <a:pt x="75" y="61"/>
                    </a:moveTo>
                    <a:lnTo>
                      <a:pt x="80" y="48"/>
                    </a:lnTo>
                    <a:lnTo>
                      <a:pt x="70" y="43"/>
                    </a:lnTo>
                    <a:lnTo>
                      <a:pt x="70" y="33"/>
                    </a:lnTo>
                    <a:lnTo>
                      <a:pt x="64" y="33"/>
                    </a:lnTo>
                    <a:lnTo>
                      <a:pt x="43" y="24"/>
                    </a:lnTo>
                    <a:lnTo>
                      <a:pt x="43" y="9"/>
                    </a:lnTo>
                    <a:lnTo>
                      <a:pt x="32" y="0"/>
                    </a:lnTo>
                    <a:lnTo>
                      <a:pt x="5" y="0"/>
                    </a:lnTo>
                    <a:lnTo>
                      <a:pt x="0" y="33"/>
                    </a:lnTo>
                    <a:lnTo>
                      <a:pt x="11" y="48"/>
                    </a:lnTo>
                    <a:lnTo>
                      <a:pt x="32" y="48"/>
                    </a:lnTo>
                    <a:lnTo>
                      <a:pt x="43" y="61"/>
                    </a:lnTo>
                    <a:lnTo>
                      <a:pt x="43" y="66"/>
                    </a:lnTo>
                    <a:lnTo>
                      <a:pt x="37" y="76"/>
                    </a:lnTo>
                    <a:lnTo>
                      <a:pt x="59" y="85"/>
                    </a:lnTo>
                    <a:lnTo>
                      <a:pt x="64" y="76"/>
                    </a:lnTo>
                    <a:lnTo>
                      <a:pt x="75" y="71"/>
                    </a:lnTo>
                    <a:lnTo>
                      <a:pt x="75" y="61"/>
                    </a:lnTo>
                  </a:path>
                </a:pathLst>
              </a:custGeom>
              <a:grpFill/>
              <a:ln w="4763" cap="rnd">
                <a:solidFill>
                  <a:schemeClr val="bg1"/>
                </a:solidFill>
                <a:prstDash val="solid"/>
                <a:round/>
                <a:headEnd/>
                <a:tailEnd/>
              </a:ln>
            </p:spPr>
            <p:txBody>
              <a:bodyPr/>
              <a:lstStyle/>
              <a:p>
                <a:endParaRPr lang="it-IT"/>
              </a:p>
            </p:txBody>
          </p:sp>
        </p:grpSp>
        <p:grpSp>
          <p:nvGrpSpPr>
            <p:cNvPr id="5178" name="Group 2161"/>
            <p:cNvGrpSpPr>
              <a:grpSpLocks/>
            </p:cNvGrpSpPr>
            <p:nvPr/>
          </p:nvGrpSpPr>
          <p:grpSpPr bwMode="auto">
            <a:xfrm>
              <a:off x="3747801" y="5835042"/>
              <a:ext cx="97289" cy="72042"/>
              <a:chOff x="2409" y="2822"/>
              <a:chExt cx="58" cy="48"/>
            </a:xfrm>
            <a:solidFill>
              <a:schemeClr val="bg1">
                <a:lumMod val="75000"/>
              </a:schemeClr>
            </a:solidFill>
          </p:grpSpPr>
          <p:sp>
            <p:nvSpPr>
              <p:cNvPr id="6361" name="Freeform 2159"/>
              <p:cNvSpPr>
                <a:spLocks/>
              </p:cNvSpPr>
              <p:nvPr/>
            </p:nvSpPr>
            <p:spPr bwMode="auto">
              <a:xfrm>
                <a:off x="2409" y="2822"/>
                <a:ext cx="58" cy="48"/>
              </a:xfrm>
              <a:custGeom>
                <a:avLst/>
                <a:gdLst/>
                <a:ahLst/>
                <a:cxnLst>
                  <a:cxn ang="0">
                    <a:pos x="53" y="33"/>
                  </a:cxn>
                  <a:cxn ang="0">
                    <a:pos x="58" y="19"/>
                  </a:cxn>
                  <a:cxn ang="0">
                    <a:pos x="53" y="14"/>
                  </a:cxn>
                  <a:cxn ang="0">
                    <a:pos x="32" y="5"/>
                  </a:cxn>
                  <a:cxn ang="0">
                    <a:pos x="27" y="5"/>
                  </a:cxn>
                  <a:cxn ang="0">
                    <a:pos x="21" y="0"/>
                  </a:cxn>
                  <a:cxn ang="0">
                    <a:pos x="11" y="0"/>
                  </a:cxn>
                  <a:cxn ang="0">
                    <a:pos x="0" y="38"/>
                  </a:cxn>
                  <a:cxn ang="0">
                    <a:pos x="5" y="38"/>
                  </a:cxn>
                  <a:cxn ang="0">
                    <a:pos x="27" y="48"/>
                  </a:cxn>
                  <a:cxn ang="0">
                    <a:pos x="42" y="48"/>
                  </a:cxn>
                  <a:cxn ang="0">
                    <a:pos x="53" y="33"/>
                  </a:cxn>
                </a:cxnLst>
                <a:rect l="0" t="0" r="r" b="b"/>
                <a:pathLst>
                  <a:path w="58" h="48">
                    <a:moveTo>
                      <a:pt x="53" y="33"/>
                    </a:moveTo>
                    <a:lnTo>
                      <a:pt x="58" y="19"/>
                    </a:lnTo>
                    <a:lnTo>
                      <a:pt x="53" y="14"/>
                    </a:lnTo>
                    <a:lnTo>
                      <a:pt x="32" y="5"/>
                    </a:lnTo>
                    <a:lnTo>
                      <a:pt x="27" y="5"/>
                    </a:lnTo>
                    <a:lnTo>
                      <a:pt x="21" y="0"/>
                    </a:lnTo>
                    <a:lnTo>
                      <a:pt x="11" y="0"/>
                    </a:lnTo>
                    <a:lnTo>
                      <a:pt x="0" y="38"/>
                    </a:lnTo>
                    <a:lnTo>
                      <a:pt x="5" y="38"/>
                    </a:lnTo>
                    <a:lnTo>
                      <a:pt x="27" y="48"/>
                    </a:lnTo>
                    <a:lnTo>
                      <a:pt x="42" y="48"/>
                    </a:lnTo>
                    <a:lnTo>
                      <a:pt x="53" y="33"/>
                    </a:lnTo>
                    <a:close/>
                  </a:path>
                </a:pathLst>
              </a:custGeom>
              <a:grpFill/>
              <a:ln w="9525">
                <a:solidFill>
                  <a:schemeClr val="bg1"/>
                </a:solidFill>
                <a:round/>
                <a:headEnd/>
                <a:tailEnd/>
              </a:ln>
            </p:spPr>
            <p:txBody>
              <a:bodyPr/>
              <a:lstStyle/>
              <a:p>
                <a:endParaRPr lang="it-IT"/>
              </a:p>
            </p:txBody>
          </p:sp>
          <p:sp>
            <p:nvSpPr>
              <p:cNvPr id="6362" name="Freeform 2160"/>
              <p:cNvSpPr>
                <a:spLocks/>
              </p:cNvSpPr>
              <p:nvPr/>
            </p:nvSpPr>
            <p:spPr bwMode="auto">
              <a:xfrm>
                <a:off x="2409" y="2822"/>
                <a:ext cx="58" cy="48"/>
              </a:xfrm>
              <a:custGeom>
                <a:avLst/>
                <a:gdLst/>
                <a:ahLst/>
                <a:cxnLst>
                  <a:cxn ang="0">
                    <a:pos x="53" y="33"/>
                  </a:cxn>
                  <a:cxn ang="0">
                    <a:pos x="58" y="19"/>
                  </a:cxn>
                  <a:cxn ang="0">
                    <a:pos x="53" y="14"/>
                  </a:cxn>
                  <a:cxn ang="0">
                    <a:pos x="32" y="5"/>
                  </a:cxn>
                  <a:cxn ang="0">
                    <a:pos x="27" y="5"/>
                  </a:cxn>
                  <a:cxn ang="0">
                    <a:pos x="21" y="0"/>
                  </a:cxn>
                  <a:cxn ang="0">
                    <a:pos x="11" y="0"/>
                  </a:cxn>
                  <a:cxn ang="0">
                    <a:pos x="0" y="38"/>
                  </a:cxn>
                  <a:cxn ang="0">
                    <a:pos x="5" y="38"/>
                  </a:cxn>
                  <a:cxn ang="0">
                    <a:pos x="27" y="48"/>
                  </a:cxn>
                  <a:cxn ang="0">
                    <a:pos x="42" y="48"/>
                  </a:cxn>
                  <a:cxn ang="0">
                    <a:pos x="53" y="33"/>
                  </a:cxn>
                </a:cxnLst>
                <a:rect l="0" t="0" r="r" b="b"/>
                <a:pathLst>
                  <a:path w="58" h="48">
                    <a:moveTo>
                      <a:pt x="53" y="33"/>
                    </a:moveTo>
                    <a:lnTo>
                      <a:pt x="58" y="19"/>
                    </a:lnTo>
                    <a:lnTo>
                      <a:pt x="53" y="14"/>
                    </a:lnTo>
                    <a:lnTo>
                      <a:pt x="32" y="5"/>
                    </a:lnTo>
                    <a:lnTo>
                      <a:pt x="27" y="5"/>
                    </a:lnTo>
                    <a:lnTo>
                      <a:pt x="21" y="0"/>
                    </a:lnTo>
                    <a:lnTo>
                      <a:pt x="11" y="0"/>
                    </a:lnTo>
                    <a:lnTo>
                      <a:pt x="0" y="38"/>
                    </a:lnTo>
                    <a:lnTo>
                      <a:pt x="5" y="38"/>
                    </a:lnTo>
                    <a:lnTo>
                      <a:pt x="27" y="48"/>
                    </a:lnTo>
                    <a:lnTo>
                      <a:pt x="42" y="48"/>
                    </a:lnTo>
                    <a:lnTo>
                      <a:pt x="53" y="33"/>
                    </a:lnTo>
                    <a:close/>
                  </a:path>
                </a:pathLst>
              </a:custGeom>
              <a:grpFill/>
              <a:ln w="4763" cap="rnd">
                <a:solidFill>
                  <a:schemeClr val="bg1"/>
                </a:solidFill>
                <a:prstDash val="solid"/>
                <a:round/>
                <a:headEnd/>
                <a:tailEnd/>
              </a:ln>
            </p:spPr>
            <p:txBody>
              <a:bodyPr/>
              <a:lstStyle/>
              <a:p>
                <a:endParaRPr lang="it-IT"/>
              </a:p>
            </p:txBody>
          </p:sp>
        </p:grpSp>
        <p:grpSp>
          <p:nvGrpSpPr>
            <p:cNvPr id="5179" name="Group 2164"/>
            <p:cNvGrpSpPr>
              <a:grpSpLocks/>
            </p:cNvGrpSpPr>
            <p:nvPr/>
          </p:nvGrpSpPr>
          <p:grpSpPr bwMode="auto">
            <a:xfrm>
              <a:off x="3747801" y="5835042"/>
              <a:ext cx="97289" cy="72042"/>
              <a:chOff x="2409" y="2822"/>
              <a:chExt cx="58" cy="48"/>
            </a:xfrm>
            <a:solidFill>
              <a:schemeClr val="bg1">
                <a:lumMod val="75000"/>
              </a:schemeClr>
            </a:solidFill>
          </p:grpSpPr>
          <p:sp>
            <p:nvSpPr>
              <p:cNvPr id="6359" name="Freeform 2162"/>
              <p:cNvSpPr>
                <a:spLocks/>
              </p:cNvSpPr>
              <p:nvPr/>
            </p:nvSpPr>
            <p:spPr bwMode="auto">
              <a:xfrm>
                <a:off x="2409" y="2822"/>
                <a:ext cx="58" cy="48"/>
              </a:xfrm>
              <a:custGeom>
                <a:avLst/>
                <a:gdLst/>
                <a:ahLst/>
                <a:cxnLst>
                  <a:cxn ang="0">
                    <a:pos x="53" y="33"/>
                  </a:cxn>
                  <a:cxn ang="0">
                    <a:pos x="58" y="19"/>
                  </a:cxn>
                  <a:cxn ang="0">
                    <a:pos x="53" y="14"/>
                  </a:cxn>
                  <a:cxn ang="0">
                    <a:pos x="32" y="5"/>
                  </a:cxn>
                  <a:cxn ang="0">
                    <a:pos x="27" y="5"/>
                  </a:cxn>
                  <a:cxn ang="0">
                    <a:pos x="21" y="0"/>
                  </a:cxn>
                  <a:cxn ang="0">
                    <a:pos x="11" y="0"/>
                  </a:cxn>
                  <a:cxn ang="0">
                    <a:pos x="0" y="38"/>
                  </a:cxn>
                  <a:cxn ang="0">
                    <a:pos x="5" y="38"/>
                  </a:cxn>
                  <a:cxn ang="0">
                    <a:pos x="27" y="48"/>
                  </a:cxn>
                  <a:cxn ang="0">
                    <a:pos x="42" y="48"/>
                  </a:cxn>
                  <a:cxn ang="0">
                    <a:pos x="53" y="33"/>
                  </a:cxn>
                </a:cxnLst>
                <a:rect l="0" t="0" r="r" b="b"/>
                <a:pathLst>
                  <a:path w="58" h="48">
                    <a:moveTo>
                      <a:pt x="53" y="33"/>
                    </a:moveTo>
                    <a:lnTo>
                      <a:pt x="58" y="19"/>
                    </a:lnTo>
                    <a:lnTo>
                      <a:pt x="53" y="14"/>
                    </a:lnTo>
                    <a:lnTo>
                      <a:pt x="32" y="5"/>
                    </a:lnTo>
                    <a:lnTo>
                      <a:pt x="27" y="5"/>
                    </a:lnTo>
                    <a:lnTo>
                      <a:pt x="21" y="0"/>
                    </a:lnTo>
                    <a:lnTo>
                      <a:pt x="11" y="0"/>
                    </a:lnTo>
                    <a:lnTo>
                      <a:pt x="0" y="38"/>
                    </a:lnTo>
                    <a:lnTo>
                      <a:pt x="5" y="38"/>
                    </a:lnTo>
                    <a:lnTo>
                      <a:pt x="27" y="48"/>
                    </a:lnTo>
                    <a:lnTo>
                      <a:pt x="42" y="48"/>
                    </a:lnTo>
                    <a:lnTo>
                      <a:pt x="53" y="33"/>
                    </a:lnTo>
                    <a:close/>
                  </a:path>
                </a:pathLst>
              </a:custGeom>
              <a:grpFill/>
              <a:ln w="9525">
                <a:solidFill>
                  <a:schemeClr val="bg1"/>
                </a:solidFill>
                <a:round/>
                <a:headEnd/>
                <a:tailEnd/>
              </a:ln>
            </p:spPr>
            <p:txBody>
              <a:bodyPr/>
              <a:lstStyle/>
              <a:p>
                <a:endParaRPr lang="it-IT"/>
              </a:p>
            </p:txBody>
          </p:sp>
          <p:sp>
            <p:nvSpPr>
              <p:cNvPr id="6360" name="Freeform 2163"/>
              <p:cNvSpPr>
                <a:spLocks/>
              </p:cNvSpPr>
              <p:nvPr/>
            </p:nvSpPr>
            <p:spPr bwMode="auto">
              <a:xfrm>
                <a:off x="2409" y="2822"/>
                <a:ext cx="58" cy="48"/>
              </a:xfrm>
              <a:custGeom>
                <a:avLst/>
                <a:gdLst/>
                <a:ahLst/>
                <a:cxnLst>
                  <a:cxn ang="0">
                    <a:pos x="53" y="33"/>
                  </a:cxn>
                  <a:cxn ang="0">
                    <a:pos x="58" y="19"/>
                  </a:cxn>
                  <a:cxn ang="0">
                    <a:pos x="53" y="14"/>
                  </a:cxn>
                  <a:cxn ang="0">
                    <a:pos x="32" y="5"/>
                  </a:cxn>
                  <a:cxn ang="0">
                    <a:pos x="27" y="5"/>
                  </a:cxn>
                  <a:cxn ang="0">
                    <a:pos x="21" y="0"/>
                  </a:cxn>
                  <a:cxn ang="0">
                    <a:pos x="11" y="0"/>
                  </a:cxn>
                  <a:cxn ang="0">
                    <a:pos x="0" y="38"/>
                  </a:cxn>
                  <a:cxn ang="0">
                    <a:pos x="5" y="38"/>
                  </a:cxn>
                  <a:cxn ang="0">
                    <a:pos x="27" y="48"/>
                  </a:cxn>
                  <a:cxn ang="0">
                    <a:pos x="42" y="48"/>
                  </a:cxn>
                  <a:cxn ang="0">
                    <a:pos x="53" y="33"/>
                  </a:cxn>
                </a:cxnLst>
                <a:rect l="0" t="0" r="r" b="b"/>
                <a:pathLst>
                  <a:path w="58" h="48">
                    <a:moveTo>
                      <a:pt x="53" y="33"/>
                    </a:moveTo>
                    <a:lnTo>
                      <a:pt x="58" y="19"/>
                    </a:lnTo>
                    <a:lnTo>
                      <a:pt x="53" y="14"/>
                    </a:lnTo>
                    <a:lnTo>
                      <a:pt x="32" y="5"/>
                    </a:lnTo>
                    <a:lnTo>
                      <a:pt x="27" y="5"/>
                    </a:lnTo>
                    <a:lnTo>
                      <a:pt x="21" y="0"/>
                    </a:lnTo>
                    <a:lnTo>
                      <a:pt x="11" y="0"/>
                    </a:lnTo>
                    <a:lnTo>
                      <a:pt x="0" y="38"/>
                    </a:lnTo>
                    <a:lnTo>
                      <a:pt x="5" y="38"/>
                    </a:lnTo>
                    <a:lnTo>
                      <a:pt x="27" y="48"/>
                    </a:lnTo>
                    <a:lnTo>
                      <a:pt x="42" y="48"/>
                    </a:lnTo>
                    <a:lnTo>
                      <a:pt x="53" y="33"/>
                    </a:lnTo>
                  </a:path>
                </a:pathLst>
              </a:custGeom>
              <a:grpFill/>
              <a:ln w="4763" cap="rnd">
                <a:solidFill>
                  <a:schemeClr val="bg1"/>
                </a:solidFill>
                <a:prstDash val="solid"/>
                <a:round/>
                <a:headEnd/>
                <a:tailEnd/>
              </a:ln>
            </p:spPr>
            <p:txBody>
              <a:bodyPr/>
              <a:lstStyle/>
              <a:p>
                <a:endParaRPr lang="it-IT"/>
              </a:p>
            </p:txBody>
          </p:sp>
        </p:grpSp>
        <p:sp>
          <p:nvSpPr>
            <p:cNvPr id="4747" name="Freeform 2165"/>
            <p:cNvSpPr>
              <a:spLocks/>
            </p:cNvSpPr>
            <p:nvPr/>
          </p:nvSpPr>
          <p:spPr bwMode="auto">
            <a:xfrm>
              <a:off x="3489483" y="5326245"/>
              <a:ext cx="669279" cy="558326"/>
            </a:xfrm>
            <a:custGeom>
              <a:avLst/>
              <a:gdLst/>
              <a:ahLst/>
              <a:cxnLst>
                <a:cxn ang="0">
                  <a:pos x="222" y="13"/>
                </a:cxn>
                <a:cxn ang="0">
                  <a:pos x="207" y="33"/>
                </a:cxn>
                <a:cxn ang="0">
                  <a:pos x="186" y="28"/>
                </a:cxn>
                <a:cxn ang="0">
                  <a:pos x="175" y="33"/>
                </a:cxn>
                <a:cxn ang="0">
                  <a:pos x="149" y="37"/>
                </a:cxn>
                <a:cxn ang="0">
                  <a:pos x="144" y="9"/>
                </a:cxn>
                <a:cxn ang="0">
                  <a:pos x="132" y="0"/>
                </a:cxn>
                <a:cxn ang="0">
                  <a:pos x="111" y="13"/>
                </a:cxn>
                <a:cxn ang="0">
                  <a:pos x="96" y="13"/>
                </a:cxn>
                <a:cxn ang="0">
                  <a:pos x="100" y="33"/>
                </a:cxn>
                <a:cxn ang="0">
                  <a:pos x="79" y="42"/>
                </a:cxn>
                <a:cxn ang="0">
                  <a:pos x="64" y="33"/>
                </a:cxn>
                <a:cxn ang="0">
                  <a:pos x="37" y="37"/>
                </a:cxn>
                <a:cxn ang="0">
                  <a:pos x="37" y="42"/>
                </a:cxn>
                <a:cxn ang="0">
                  <a:pos x="37" y="85"/>
                </a:cxn>
                <a:cxn ang="0">
                  <a:pos x="0" y="118"/>
                </a:cxn>
                <a:cxn ang="0">
                  <a:pos x="21" y="141"/>
                </a:cxn>
                <a:cxn ang="0">
                  <a:pos x="32" y="146"/>
                </a:cxn>
                <a:cxn ang="0">
                  <a:pos x="59" y="146"/>
                </a:cxn>
                <a:cxn ang="0">
                  <a:pos x="85" y="137"/>
                </a:cxn>
                <a:cxn ang="0">
                  <a:pos x="90" y="161"/>
                </a:cxn>
                <a:cxn ang="0">
                  <a:pos x="132" y="184"/>
                </a:cxn>
                <a:cxn ang="0">
                  <a:pos x="144" y="198"/>
                </a:cxn>
                <a:cxn ang="0">
                  <a:pos x="154" y="202"/>
                </a:cxn>
                <a:cxn ang="0">
                  <a:pos x="159" y="235"/>
                </a:cxn>
                <a:cxn ang="0">
                  <a:pos x="181" y="259"/>
                </a:cxn>
                <a:cxn ang="0">
                  <a:pos x="186" y="269"/>
                </a:cxn>
                <a:cxn ang="0">
                  <a:pos x="191" y="287"/>
                </a:cxn>
                <a:cxn ang="0">
                  <a:pos x="207" y="302"/>
                </a:cxn>
                <a:cxn ang="0">
                  <a:pos x="164" y="339"/>
                </a:cxn>
                <a:cxn ang="0">
                  <a:pos x="181" y="344"/>
                </a:cxn>
                <a:cxn ang="0">
                  <a:pos x="207" y="354"/>
                </a:cxn>
                <a:cxn ang="0">
                  <a:pos x="207" y="372"/>
                </a:cxn>
                <a:cxn ang="0">
                  <a:pos x="229" y="349"/>
                </a:cxn>
                <a:cxn ang="0">
                  <a:pos x="255" y="316"/>
                </a:cxn>
                <a:cxn ang="0">
                  <a:pos x="261" y="278"/>
                </a:cxn>
                <a:cxn ang="0">
                  <a:pos x="297" y="264"/>
                </a:cxn>
                <a:cxn ang="0">
                  <a:pos x="319" y="259"/>
                </a:cxn>
                <a:cxn ang="0">
                  <a:pos x="334" y="246"/>
                </a:cxn>
                <a:cxn ang="0">
                  <a:pos x="346" y="217"/>
                </a:cxn>
                <a:cxn ang="0">
                  <a:pos x="350" y="170"/>
                </a:cxn>
                <a:cxn ang="0">
                  <a:pos x="399" y="118"/>
                </a:cxn>
                <a:cxn ang="0">
                  <a:pos x="372" y="94"/>
                </a:cxn>
                <a:cxn ang="0">
                  <a:pos x="329" y="76"/>
                </a:cxn>
                <a:cxn ang="0">
                  <a:pos x="297" y="70"/>
                </a:cxn>
                <a:cxn ang="0">
                  <a:pos x="297" y="61"/>
                </a:cxn>
                <a:cxn ang="0">
                  <a:pos x="261" y="57"/>
                </a:cxn>
                <a:cxn ang="0">
                  <a:pos x="255" y="48"/>
                </a:cxn>
                <a:cxn ang="0">
                  <a:pos x="239" y="48"/>
                </a:cxn>
                <a:cxn ang="0">
                  <a:pos x="229" y="57"/>
                </a:cxn>
                <a:cxn ang="0">
                  <a:pos x="229" y="48"/>
                </a:cxn>
                <a:cxn ang="0">
                  <a:pos x="244" y="33"/>
                </a:cxn>
                <a:cxn ang="0">
                  <a:pos x="229" y="13"/>
                </a:cxn>
              </a:cxnLst>
              <a:rect l="0" t="0" r="r" b="b"/>
              <a:pathLst>
                <a:path w="399" h="372">
                  <a:moveTo>
                    <a:pt x="229" y="13"/>
                  </a:moveTo>
                  <a:lnTo>
                    <a:pt x="222" y="13"/>
                  </a:lnTo>
                  <a:lnTo>
                    <a:pt x="212" y="28"/>
                  </a:lnTo>
                  <a:lnTo>
                    <a:pt x="207" y="33"/>
                  </a:lnTo>
                  <a:lnTo>
                    <a:pt x="196" y="28"/>
                  </a:lnTo>
                  <a:lnTo>
                    <a:pt x="186" y="28"/>
                  </a:lnTo>
                  <a:lnTo>
                    <a:pt x="181" y="33"/>
                  </a:lnTo>
                  <a:lnTo>
                    <a:pt x="175" y="33"/>
                  </a:lnTo>
                  <a:lnTo>
                    <a:pt x="154" y="37"/>
                  </a:lnTo>
                  <a:lnTo>
                    <a:pt x="149" y="37"/>
                  </a:lnTo>
                  <a:lnTo>
                    <a:pt x="144" y="28"/>
                  </a:lnTo>
                  <a:lnTo>
                    <a:pt x="144" y="9"/>
                  </a:lnTo>
                  <a:lnTo>
                    <a:pt x="144" y="0"/>
                  </a:lnTo>
                  <a:lnTo>
                    <a:pt x="132" y="0"/>
                  </a:lnTo>
                  <a:lnTo>
                    <a:pt x="127" y="9"/>
                  </a:lnTo>
                  <a:lnTo>
                    <a:pt x="111" y="13"/>
                  </a:lnTo>
                  <a:lnTo>
                    <a:pt x="90" y="9"/>
                  </a:lnTo>
                  <a:lnTo>
                    <a:pt x="96" y="13"/>
                  </a:lnTo>
                  <a:lnTo>
                    <a:pt x="96" y="28"/>
                  </a:lnTo>
                  <a:lnTo>
                    <a:pt x="100" y="33"/>
                  </a:lnTo>
                  <a:lnTo>
                    <a:pt x="85" y="42"/>
                  </a:lnTo>
                  <a:lnTo>
                    <a:pt x="79" y="42"/>
                  </a:lnTo>
                  <a:lnTo>
                    <a:pt x="69" y="37"/>
                  </a:lnTo>
                  <a:lnTo>
                    <a:pt x="64" y="33"/>
                  </a:lnTo>
                  <a:lnTo>
                    <a:pt x="37" y="33"/>
                  </a:lnTo>
                  <a:lnTo>
                    <a:pt x="37" y="37"/>
                  </a:lnTo>
                  <a:lnTo>
                    <a:pt x="47" y="42"/>
                  </a:lnTo>
                  <a:lnTo>
                    <a:pt x="37" y="42"/>
                  </a:lnTo>
                  <a:lnTo>
                    <a:pt x="47" y="61"/>
                  </a:lnTo>
                  <a:lnTo>
                    <a:pt x="37" y="85"/>
                  </a:lnTo>
                  <a:lnTo>
                    <a:pt x="16" y="94"/>
                  </a:lnTo>
                  <a:lnTo>
                    <a:pt x="0" y="118"/>
                  </a:lnTo>
                  <a:lnTo>
                    <a:pt x="5" y="137"/>
                  </a:lnTo>
                  <a:lnTo>
                    <a:pt x="21" y="141"/>
                  </a:lnTo>
                  <a:lnTo>
                    <a:pt x="32" y="137"/>
                  </a:lnTo>
                  <a:lnTo>
                    <a:pt x="32" y="146"/>
                  </a:lnTo>
                  <a:lnTo>
                    <a:pt x="47" y="146"/>
                  </a:lnTo>
                  <a:lnTo>
                    <a:pt x="59" y="146"/>
                  </a:lnTo>
                  <a:lnTo>
                    <a:pt x="69" y="137"/>
                  </a:lnTo>
                  <a:lnTo>
                    <a:pt x="85" y="137"/>
                  </a:lnTo>
                  <a:lnTo>
                    <a:pt x="85" y="151"/>
                  </a:lnTo>
                  <a:lnTo>
                    <a:pt x="90" y="161"/>
                  </a:lnTo>
                  <a:lnTo>
                    <a:pt x="127" y="170"/>
                  </a:lnTo>
                  <a:lnTo>
                    <a:pt x="132" y="184"/>
                  </a:lnTo>
                  <a:lnTo>
                    <a:pt x="132" y="189"/>
                  </a:lnTo>
                  <a:lnTo>
                    <a:pt x="144" y="198"/>
                  </a:lnTo>
                  <a:lnTo>
                    <a:pt x="154" y="198"/>
                  </a:lnTo>
                  <a:lnTo>
                    <a:pt x="154" y="202"/>
                  </a:lnTo>
                  <a:lnTo>
                    <a:pt x="159" y="217"/>
                  </a:lnTo>
                  <a:lnTo>
                    <a:pt x="159" y="235"/>
                  </a:lnTo>
                  <a:lnTo>
                    <a:pt x="159" y="250"/>
                  </a:lnTo>
                  <a:lnTo>
                    <a:pt x="181" y="259"/>
                  </a:lnTo>
                  <a:lnTo>
                    <a:pt x="186" y="259"/>
                  </a:lnTo>
                  <a:lnTo>
                    <a:pt x="186" y="269"/>
                  </a:lnTo>
                  <a:lnTo>
                    <a:pt x="196" y="274"/>
                  </a:lnTo>
                  <a:lnTo>
                    <a:pt x="191" y="287"/>
                  </a:lnTo>
                  <a:lnTo>
                    <a:pt x="196" y="287"/>
                  </a:lnTo>
                  <a:lnTo>
                    <a:pt x="207" y="302"/>
                  </a:lnTo>
                  <a:lnTo>
                    <a:pt x="191" y="311"/>
                  </a:lnTo>
                  <a:lnTo>
                    <a:pt x="164" y="339"/>
                  </a:lnTo>
                  <a:lnTo>
                    <a:pt x="175" y="339"/>
                  </a:lnTo>
                  <a:lnTo>
                    <a:pt x="181" y="344"/>
                  </a:lnTo>
                  <a:lnTo>
                    <a:pt x="186" y="344"/>
                  </a:lnTo>
                  <a:lnTo>
                    <a:pt x="207" y="354"/>
                  </a:lnTo>
                  <a:lnTo>
                    <a:pt x="212" y="359"/>
                  </a:lnTo>
                  <a:lnTo>
                    <a:pt x="207" y="372"/>
                  </a:lnTo>
                  <a:lnTo>
                    <a:pt x="218" y="359"/>
                  </a:lnTo>
                  <a:lnTo>
                    <a:pt x="229" y="349"/>
                  </a:lnTo>
                  <a:lnTo>
                    <a:pt x="244" y="325"/>
                  </a:lnTo>
                  <a:lnTo>
                    <a:pt x="255" y="316"/>
                  </a:lnTo>
                  <a:lnTo>
                    <a:pt x="255" y="293"/>
                  </a:lnTo>
                  <a:lnTo>
                    <a:pt x="261" y="278"/>
                  </a:lnTo>
                  <a:lnTo>
                    <a:pt x="276" y="274"/>
                  </a:lnTo>
                  <a:lnTo>
                    <a:pt x="297" y="264"/>
                  </a:lnTo>
                  <a:lnTo>
                    <a:pt x="319" y="264"/>
                  </a:lnTo>
                  <a:lnTo>
                    <a:pt x="319" y="259"/>
                  </a:lnTo>
                  <a:lnTo>
                    <a:pt x="334" y="250"/>
                  </a:lnTo>
                  <a:lnTo>
                    <a:pt x="334" y="246"/>
                  </a:lnTo>
                  <a:lnTo>
                    <a:pt x="346" y="226"/>
                  </a:lnTo>
                  <a:lnTo>
                    <a:pt x="346" y="217"/>
                  </a:lnTo>
                  <a:lnTo>
                    <a:pt x="350" y="212"/>
                  </a:lnTo>
                  <a:lnTo>
                    <a:pt x="350" y="170"/>
                  </a:lnTo>
                  <a:lnTo>
                    <a:pt x="382" y="137"/>
                  </a:lnTo>
                  <a:lnTo>
                    <a:pt x="399" y="118"/>
                  </a:lnTo>
                  <a:lnTo>
                    <a:pt x="392" y="94"/>
                  </a:lnTo>
                  <a:lnTo>
                    <a:pt x="372" y="94"/>
                  </a:lnTo>
                  <a:lnTo>
                    <a:pt x="340" y="70"/>
                  </a:lnTo>
                  <a:lnTo>
                    <a:pt x="329" y="76"/>
                  </a:lnTo>
                  <a:lnTo>
                    <a:pt x="307" y="70"/>
                  </a:lnTo>
                  <a:lnTo>
                    <a:pt x="297" y="70"/>
                  </a:lnTo>
                  <a:lnTo>
                    <a:pt x="297" y="66"/>
                  </a:lnTo>
                  <a:lnTo>
                    <a:pt x="297" y="61"/>
                  </a:lnTo>
                  <a:lnTo>
                    <a:pt x="287" y="61"/>
                  </a:lnTo>
                  <a:lnTo>
                    <a:pt x="261" y="57"/>
                  </a:lnTo>
                  <a:lnTo>
                    <a:pt x="255" y="61"/>
                  </a:lnTo>
                  <a:lnTo>
                    <a:pt x="255" y="48"/>
                  </a:lnTo>
                  <a:lnTo>
                    <a:pt x="249" y="48"/>
                  </a:lnTo>
                  <a:lnTo>
                    <a:pt x="239" y="48"/>
                  </a:lnTo>
                  <a:lnTo>
                    <a:pt x="239" y="61"/>
                  </a:lnTo>
                  <a:lnTo>
                    <a:pt x="229" y="57"/>
                  </a:lnTo>
                  <a:lnTo>
                    <a:pt x="222" y="61"/>
                  </a:lnTo>
                  <a:lnTo>
                    <a:pt x="229" y="48"/>
                  </a:lnTo>
                  <a:lnTo>
                    <a:pt x="244" y="37"/>
                  </a:lnTo>
                  <a:lnTo>
                    <a:pt x="244" y="33"/>
                  </a:lnTo>
                  <a:lnTo>
                    <a:pt x="239" y="33"/>
                  </a:lnTo>
                  <a:lnTo>
                    <a:pt x="229" y="13"/>
                  </a:lnTo>
                  <a:close/>
                </a:path>
              </a:pathLst>
            </a:custGeom>
            <a:solidFill>
              <a:srgbClr val="000066"/>
            </a:solidFill>
            <a:ln w="9525">
              <a:solidFill>
                <a:schemeClr val="bg1"/>
              </a:solidFill>
              <a:round/>
              <a:headEnd/>
              <a:tailEnd/>
            </a:ln>
          </p:spPr>
          <p:txBody>
            <a:bodyPr/>
            <a:lstStyle/>
            <a:p>
              <a:endParaRPr lang="it-IT"/>
            </a:p>
          </p:txBody>
        </p:sp>
        <p:grpSp>
          <p:nvGrpSpPr>
            <p:cNvPr id="5180" name="Group 2173"/>
            <p:cNvGrpSpPr>
              <a:grpSpLocks/>
            </p:cNvGrpSpPr>
            <p:nvPr/>
          </p:nvGrpSpPr>
          <p:grpSpPr bwMode="auto">
            <a:xfrm>
              <a:off x="3818252" y="5320241"/>
              <a:ext cx="45289" cy="57034"/>
              <a:chOff x="2451" y="2479"/>
              <a:chExt cx="27" cy="38"/>
            </a:xfrm>
            <a:solidFill>
              <a:schemeClr val="bg1">
                <a:lumMod val="75000"/>
              </a:schemeClr>
            </a:solidFill>
          </p:grpSpPr>
          <p:sp>
            <p:nvSpPr>
              <p:cNvPr id="6357" name="Freeform 2171"/>
              <p:cNvSpPr>
                <a:spLocks/>
              </p:cNvSpPr>
              <p:nvPr/>
            </p:nvSpPr>
            <p:spPr bwMode="auto">
              <a:xfrm>
                <a:off x="2451" y="2479"/>
                <a:ext cx="27" cy="38"/>
              </a:xfrm>
              <a:custGeom>
                <a:avLst/>
                <a:gdLst/>
                <a:ahLst/>
                <a:cxnLst>
                  <a:cxn ang="0">
                    <a:pos x="0" y="33"/>
                  </a:cxn>
                  <a:cxn ang="0">
                    <a:pos x="12" y="38"/>
                  </a:cxn>
                  <a:cxn ang="0">
                    <a:pos x="17" y="33"/>
                  </a:cxn>
                  <a:cxn ang="0">
                    <a:pos x="27" y="18"/>
                  </a:cxn>
                  <a:cxn ang="0">
                    <a:pos x="0" y="0"/>
                  </a:cxn>
                  <a:cxn ang="0">
                    <a:pos x="0" y="5"/>
                  </a:cxn>
                  <a:cxn ang="0">
                    <a:pos x="0" y="18"/>
                  </a:cxn>
                  <a:cxn ang="0">
                    <a:pos x="0" y="33"/>
                  </a:cxn>
                </a:cxnLst>
                <a:rect l="0" t="0" r="r" b="b"/>
                <a:pathLst>
                  <a:path w="27" h="38">
                    <a:moveTo>
                      <a:pt x="0" y="33"/>
                    </a:moveTo>
                    <a:lnTo>
                      <a:pt x="12" y="38"/>
                    </a:lnTo>
                    <a:lnTo>
                      <a:pt x="17" y="33"/>
                    </a:lnTo>
                    <a:lnTo>
                      <a:pt x="27" y="18"/>
                    </a:lnTo>
                    <a:lnTo>
                      <a:pt x="0" y="0"/>
                    </a:lnTo>
                    <a:lnTo>
                      <a:pt x="0" y="5"/>
                    </a:lnTo>
                    <a:lnTo>
                      <a:pt x="0" y="18"/>
                    </a:lnTo>
                    <a:lnTo>
                      <a:pt x="0" y="33"/>
                    </a:lnTo>
                    <a:close/>
                  </a:path>
                </a:pathLst>
              </a:custGeom>
              <a:grpFill/>
              <a:ln w="9525">
                <a:solidFill>
                  <a:schemeClr val="bg1"/>
                </a:solidFill>
                <a:round/>
                <a:headEnd/>
                <a:tailEnd/>
              </a:ln>
            </p:spPr>
            <p:txBody>
              <a:bodyPr/>
              <a:lstStyle/>
              <a:p>
                <a:endParaRPr lang="it-IT"/>
              </a:p>
            </p:txBody>
          </p:sp>
          <p:sp>
            <p:nvSpPr>
              <p:cNvPr id="6358" name="Freeform 2172"/>
              <p:cNvSpPr>
                <a:spLocks/>
              </p:cNvSpPr>
              <p:nvPr/>
            </p:nvSpPr>
            <p:spPr bwMode="auto">
              <a:xfrm>
                <a:off x="2451" y="2479"/>
                <a:ext cx="27" cy="38"/>
              </a:xfrm>
              <a:custGeom>
                <a:avLst/>
                <a:gdLst/>
                <a:ahLst/>
                <a:cxnLst>
                  <a:cxn ang="0">
                    <a:pos x="0" y="33"/>
                  </a:cxn>
                  <a:cxn ang="0">
                    <a:pos x="12" y="38"/>
                  </a:cxn>
                  <a:cxn ang="0">
                    <a:pos x="17" y="33"/>
                  </a:cxn>
                  <a:cxn ang="0">
                    <a:pos x="27" y="18"/>
                  </a:cxn>
                  <a:cxn ang="0">
                    <a:pos x="0" y="0"/>
                  </a:cxn>
                  <a:cxn ang="0">
                    <a:pos x="0" y="5"/>
                  </a:cxn>
                  <a:cxn ang="0">
                    <a:pos x="0" y="18"/>
                  </a:cxn>
                  <a:cxn ang="0">
                    <a:pos x="0" y="33"/>
                  </a:cxn>
                </a:cxnLst>
                <a:rect l="0" t="0" r="r" b="b"/>
                <a:pathLst>
                  <a:path w="27" h="38">
                    <a:moveTo>
                      <a:pt x="0" y="33"/>
                    </a:moveTo>
                    <a:lnTo>
                      <a:pt x="12" y="38"/>
                    </a:lnTo>
                    <a:lnTo>
                      <a:pt x="17" y="33"/>
                    </a:lnTo>
                    <a:lnTo>
                      <a:pt x="27" y="18"/>
                    </a:lnTo>
                    <a:lnTo>
                      <a:pt x="0" y="0"/>
                    </a:lnTo>
                    <a:lnTo>
                      <a:pt x="0" y="5"/>
                    </a:lnTo>
                    <a:lnTo>
                      <a:pt x="0" y="18"/>
                    </a:lnTo>
                    <a:lnTo>
                      <a:pt x="0" y="33"/>
                    </a:lnTo>
                    <a:close/>
                  </a:path>
                </a:pathLst>
              </a:custGeom>
              <a:grpFill/>
              <a:ln w="4763" cap="rnd">
                <a:solidFill>
                  <a:schemeClr val="bg1"/>
                </a:solidFill>
                <a:prstDash val="solid"/>
                <a:round/>
                <a:headEnd/>
                <a:tailEnd/>
              </a:ln>
            </p:spPr>
            <p:txBody>
              <a:bodyPr/>
              <a:lstStyle/>
              <a:p>
                <a:endParaRPr lang="it-IT"/>
              </a:p>
            </p:txBody>
          </p:sp>
        </p:grpSp>
        <p:grpSp>
          <p:nvGrpSpPr>
            <p:cNvPr id="5181" name="Group 2176"/>
            <p:cNvGrpSpPr>
              <a:grpSpLocks/>
            </p:cNvGrpSpPr>
            <p:nvPr/>
          </p:nvGrpSpPr>
          <p:grpSpPr bwMode="auto">
            <a:xfrm>
              <a:off x="3818252" y="5320241"/>
              <a:ext cx="45289" cy="57034"/>
              <a:chOff x="2451" y="2479"/>
              <a:chExt cx="27" cy="38"/>
            </a:xfrm>
            <a:solidFill>
              <a:schemeClr val="bg1">
                <a:lumMod val="75000"/>
              </a:schemeClr>
            </a:solidFill>
          </p:grpSpPr>
          <p:sp>
            <p:nvSpPr>
              <p:cNvPr id="6355" name="Freeform 2174"/>
              <p:cNvSpPr>
                <a:spLocks/>
              </p:cNvSpPr>
              <p:nvPr/>
            </p:nvSpPr>
            <p:spPr bwMode="auto">
              <a:xfrm>
                <a:off x="2451" y="2479"/>
                <a:ext cx="27" cy="38"/>
              </a:xfrm>
              <a:custGeom>
                <a:avLst/>
                <a:gdLst/>
                <a:ahLst/>
                <a:cxnLst>
                  <a:cxn ang="0">
                    <a:pos x="0" y="33"/>
                  </a:cxn>
                  <a:cxn ang="0">
                    <a:pos x="12" y="38"/>
                  </a:cxn>
                  <a:cxn ang="0">
                    <a:pos x="17" y="33"/>
                  </a:cxn>
                  <a:cxn ang="0">
                    <a:pos x="27" y="18"/>
                  </a:cxn>
                  <a:cxn ang="0">
                    <a:pos x="0" y="0"/>
                  </a:cxn>
                  <a:cxn ang="0">
                    <a:pos x="0" y="5"/>
                  </a:cxn>
                  <a:cxn ang="0">
                    <a:pos x="0" y="18"/>
                  </a:cxn>
                  <a:cxn ang="0">
                    <a:pos x="0" y="33"/>
                  </a:cxn>
                </a:cxnLst>
                <a:rect l="0" t="0" r="r" b="b"/>
                <a:pathLst>
                  <a:path w="27" h="38">
                    <a:moveTo>
                      <a:pt x="0" y="33"/>
                    </a:moveTo>
                    <a:lnTo>
                      <a:pt x="12" y="38"/>
                    </a:lnTo>
                    <a:lnTo>
                      <a:pt x="17" y="33"/>
                    </a:lnTo>
                    <a:lnTo>
                      <a:pt x="27" y="18"/>
                    </a:lnTo>
                    <a:lnTo>
                      <a:pt x="0" y="0"/>
                    </a:lnTo>
                    <a:lnTo>
                      <a:pt x="0" y="5"/>
                    </a:lnTo>
                    <a:lnTo>
                      <a:pt x="0" y="18"/>
                    </a:lnTo>
                    <a:lnTo>
                      <a:pt x="0" y="33"/>
                    </a:lnTo>
                    <a:close/>
                  </a:path>
                </a:pathLst>
              </a:custGeom>
              <a:grpFill/>
              <a:ln w="9525">
                <a:solidFill>
                  <a:schemeClr val="bg1"/>
                </a:solidFill>
                <a:round/>
                <a:headEnd/>
                <a:tailEnd/>
              </a:ln>
            </p:spPr>
            <p:txBody>
              <a:bodyPr/>
              <a:lstStyle/>
              <a:p>
                <a:endParaRPr lang="it-IT"/>
              </a:p>
            </p:txBody>
          </p:sp>
          <p:sp>
            <p:nvSpPr>
              <p:cNvPr id="6356" name="Freeform 2175"/>
              <p:cNvSpPr>
                <a:spLocks/>
              </p:cNvSpPr>
              <p:nvPr/>
            </p:nvSpPr>
            <p:spPr bwMode="auto">
              <a:xfrm>
                <a:off x="2451" y="2479"/>
                <a:ext cx="27" cy="38"/>
              </a:xfrm>
              <a:custGeom>
                <a:avLst/>
                <a:gdLst/>
                <a:ahLst/>
                <a:cxnLst>
                  <a:cxn ang="0">
                    <a:pos x="0" y="33"/>
                  </a:cxn>
                  <a:cxn ang="0">
                    <a:pos x="12" y="38"/>
                  </a:cxn>
                  <a:cxn ang="0">
                    <a:pos x="17" y="33"/>
                  </a:cxn>
                  <a:cxn ang="0">
                    <a:pos x="27" y="18"/>
                  </a:cxn>
                  <a:cxn ang="0">
                    <a:pos x="0" y="0"/>
                  </a:cxn>
                  <a:cxn ang="0">
                    <a:pos x="0" y="5"/>
                  </a:cxn>
                  <a:cxn ang="0">
                    <a:pos x="0" y="18"/>
                  </a:cxn>
                  <a:cxn ang="0">
                    <a:pos x="0" y="33"/>
                  </a:cxn>
                </a:cxnLst>
                <a:rect l="0" t="0" r="r" b="b"/>
                <a:pathLst>
                  <a:path w="27" h="38">
                    <a:moveTo>
                      <a:pt x="0" y="33"/>
                    </a:moveTo>
                    <a:lnTo>
                      <a:pt x="12" y="38"/>
                    </a:lnTo>
                    <a:lnTo>
                      <a:pt x="17" y="33"/>
                    </a:lnTo>
                    <a:lnTo>
                      <a:pt x="27" y="18"/>
                    </a:lnTo>
                    <a:lnTo>
                      <a:pt x="0" y="0"/>
                    </a:lnTo>
                    <a:lnTo>
                      <a:pt x="0" y="5"/>
                    </a:lnTo>
                    <a:lnTo>
                      <a:pt x="0" y="18"/>
                    </a:lnTo>
                    <a:lnTo>
                      <a:pt x="0" y="33"/>
                    </a:lnTo>
                  </a:path>
                </a:pathLst>
              </a:custGeom>
              <a:grpFill/>
              <a:ln w="4763" cap="rnd">
                <a:solidFill>
                  <a:schemeClr val="bg1"/>
                </a:solidFill>
                <a:prstDash val="solid"/>
                <a:round/>
                <a:headEnd/>
                <a:tailEnd/>
              </a:ln>
            </p:spPr>
            <p:txBody>
              <a:bodyPr/>
              <a:lstStyle/>
              <a:p>
                <a:endParaRPr lang="it-IT"/>
              </a:p>
            </p:txBody>
          </p:sp>
        </p:grpSp>
        <p:grpSp>
          <p:nvGrpSpPr>
            <p:cNvPr id="5182" name="Group 2179"/>
            <p:cNvGrpSpPr>
              <a:grpSpLocks/>
            </p:cNvGrpSpPr>
            <p:nvPr/>
          </p:nvGrpSpPr>
          <p:grpSpPr bwMode="auto">
            <a:xfrm>
              <a:off x="3754511" y="5320241"/>
              <a:ext cx="63742" cy="57034"/>
              <a:chOff x="2413" y="2479"/>
              <a:chExt cx="38" cy="38"/>
            </a:xfrm>
            <a:solidFill>
              <a:schemeClr val="bg1">
                <a:lumMod val="75000"/>
              </a:schemeClr>
            </a:solidFill>
          </p:grpSpPr>
          <p:sp>
            <p:nvSpPr>
              <p:cNvPr id="6353" name="Freeform 2177"/>
              <p:cNvSpPr>
                <a:spLocks/>
              </p:cNvSpPr>
              <p:nvPr/>
            </p:nvSpPr>
            <p:spPr bwMode="auto">
              <a:xfrm>
                <a:off x="2413" y="2479"/>
                <a:ext cx="38" cy="38"/>
              </a:xfrm>
              <a:custGeom>
                <a:avLst/>
                <a:gdLst/>
                <a:ahLst/>
                <a:cxnLst>
                  <a:cxn ang="0">
                    <a:pos x="38" y="33"/>
                  </a:cxn>
                  <a:cxn ang="0">
                    <a:pos x="38" y="18"/>
                  </a:cxn>
                  <a:cxn ang="0">
                    <a:pos x="38" y="5"/>
                  </a:cxn>
                  <a:cxn ang="0">
                    <a:pos x="38" y="0"/>
                  </a:cxn>
                  <a:cxn ang="0">
                    <a:pos x="17" y="0"/>
                  </a:cxn>
                  <a:cxn ang="0">
                    <a:pos x="0" y="14"/>
                  </a:cxn>
                  <a:cxn ang="0">
                    <a:pos x="17" y="38"/>
                  </a:cxn>
                  <a:cxn ang="0">
                    <a:pos x="22" y="38"/>
                  </a:cxn>
                  <a:cxn ang="0">
                    <a:pos x="28" y="33"/>
                  </a:cxn>
                  <a:cxn ang="0">
                    <a:pos x="38" y="33"/>
                  </a:cxn>
                </a:cxnLst>
                <a:rect l="0" t="0" r="r" b="b"/>
                <a:pathLst>
                  <a:path w="38" h="38">
                    <a:moveTo>
                      <a:pt x="38" y="33"/>
                    </a:moveTo>
                    <a:lnTo>
                      <a:pt x="38" y="18"/>
                    </a:lnTo>
                    <a:lnTo>
                      <a:pt x="38" y="5"/>
                    </a:lnTo>
                    <a:lnTo>
                      <a:pt x="38" y="0"/>
                    </a:lnTo>
                    <a:lnTo>
                      <a:pt x="17" y="0"/>
                    </a:lnTo>
                    <a:lnTo>
                      <a:pt x="0" y="14"/>
                    </a:lnTo>
                    <a:lnTo>
                      <a:pt x="17" y="38"/>
                    </a:lnTo>
                    <a:lnTo>
                      <a:pt x="22" y="38"/>
                    </a:lnTo>
                    <a:lnTo>
                      <a:pt x="28" y="33"/>
                    </a:lnTo>
                    <a:lnTo>
                      <a:pt x="38" y="33"/>
                    </a:lnTo>
                    <a:close/>
                  </a:path>
                </a:pathLst>
              </a:custGeom>
              <a:grpFill/>
              <a:ln w="9525">
                <a:solidFill>
                  <a:schemeClr val="bg1"/>
                </a:solidFill>
                <a:round/>
                <a:headEnd/>
                <a:tailEnd/>
              </a:ln>
            </p:spPr>
            <p:txBody>
              <a:bodyPr/>
              <a:lstStyle/>
              <a:p>
                <a:endParaRPr lang="it-IT"/>
              </a:p>
            </p:txBody>
          </p:sp>
          <p:sp>
            <p:nvSpPr>
              <p:cNvPr id="6354" name="Freeform 2178"/>
              <p:cNvSpPr>
                <a:spLocks/>
              </p:cNvSpPr>
              <p:nvPr/>
            </p:nvSpPr>
            <p:spPr bwMode="auto">
              <a:xfrm>
                <a:off x="2413" y="2479"/>
                <a:ext cx="38" cy="38"/>
              </a:xfrm>
              <a:custGeom>
                <a:avLst/>
                <a:gdLst/>
                <a:ahLst/>
                <a:cxnLst>
                  <a:cxn ang="0">
                    <a:pos x="38" y="33"/>
                  </a:cxn>
                  <a:cxn ang="0">
                    <a:pos x="38" y="18"/>
                  </a:cxn>
                  <a:cxn ang="0">
                    <a:pos x="38" y="5"/>
                  </a:cxn>
                  <a:cxn ang="0">
                    <a:pos x="38" y="0"/>
                  </a:cxn>
                  <a:cxn ang="0">
                    <a:pos x="17" y="0"/>
                  </a:cxn>
                  <a:cxn ang="0">
                    <a:pos x="0" y="14"/>
                  </a:cxn>
                  <a:cxn ang="0">
                    <a:pos x="17" y="38"/>
                  </a:cxn>
                  <a:cxn ang="0">
                    <a:pos x="22" y="38"/>
                  </a:cxn>
                  <a:cxn ang="0">
                    <a:pos x="28" y="33"/>
                  </a:cxn>
                  <a:cxn ang="0">
                    <a:pos x="38" y="33"/>
                  </a:cxn>
                </a:cxnLst>
                <a:rect l="0" t="0" r="r" b="b"/>
                <a:pathLst>
                  <a:path w="38" h="38">
                    <a:moveTo>
                      <a:pt x="38" y="33"/>
                    </a:moveTo>
                    <a:lnTo>
                      <a:pt x="38" y="18"/>
                    </a:lnTo>
                    <a:lnTo>
                      <a:pt x="38" y="5"/>
                    </a:lnTo>
                    <a:lnTo>
                      <a:pt x="38" y="0"/>
                    </a:lnTo>
                    <a:lnTo>
                      <a:pt x="17" y="0"/>
                    </a:lnTo>
                    <a:lnTo>
                      <a:pt x="0" y="14"/>
                    </a:lnTo>
                    <a:lnTo>
                      <a:pt x="17" y="38"/>
                    </a:lnTo>
                    <a:lnTo>
                      <a:pt x="22" y="38"/>
                    </a:lnTo>
                    <a:lnTo>
                      <a:pt x="28" y="33"/>
                    </a:lnTo>
                    <a:lnTo>
                      <a:pt x="38" y="33"/>
                    </a:lnTo>
                    <a:close/>
                  </a:path>
                </a:pathLst>
              </a:custGeom>
              <a:grpFill/>
              <a:ln w="4763" cap="rnd">
                <a:solidFill>
                  <a:schemeClr val="bg1"/>
                </a:solidFill>
                <a:prstDash val="solid"/>
                <a:round/>
                <a:headEnd/>
                <a:tailEnd/>
              </a:ln>
            </p:spPr>
            <p:txBody>
              <a:bodyPr/>
              <a:lstStyle/>
              <a:p>
                <a:endParaRPr lang="it-IT"/>
              </a:p>
            </p:txBody>
          </p:sp>
        </p:grpSp>
        <p:grpSp>
          <p:nvGrpSpPr>
            <p:cNvPr id="5183" name="Group 2182"/>
            <p:cNvGrpSpPr>
              <a:grpSpLocks/>
            </p:cNvGrpSpPr>
            <p:nvPr/>
          </p:nvGrpSpPr>
          <p:grpSpPr bwMode="auto">
            <a:xfrm>
              <a:off x="3754511" y="5320241"/>
              <a:ext cx="63742" cy="57034"/>
              <a:chOff x="2413" y="2479"/>
              <a:chExt cx="38" cy="38"/>
            </a:xfrm>
            <a:solidFill>
              <a:schemeClr val="bg1">
                <a:lumMod val="75000"/>
              </a:schemeClr>
            </a:solidFill>
          </p:grpSpPr>
          <p:sp>
            <p:nvSpPr>
              <p:cNvPr id="6351" name="Freeform 2180"/>
              <p:cNvSpPr>
                <a:spLocks/>
              </p:cNvSpPr>
              <p:nvPr/>
            </p:nvSpPr>
            <p:spPr bwMode="auto">
              <a:xfrm>
                <a:off x="2413" y="2479"/>
                <a:ext cx="38" cy="38"/>
              </a:xfrm>
              <a:custGeom>
                <a:avLst/>
                <a:gdLst/>
                <a:ahLst/>
                <a:cxnLst>
                  <a:cxn ang="0">
                    <a:pos x="38" y="33"/>
                  </a:cxn>
                  <a:cxn ang="0">
                    <a:pos x="38" y="18"/>
                  </a:cxn>
                  <a:cxn ang="0">
                    <a:pos x="38" y="5"/>
                  </a:cxn>
                  <a:cxn ang="0">
                    <a:pos x="38" y="0"/>
                  </a:cxn>
                  <a:cxn ang="0">
                    <a:pos x="17" y="0"/>
                  </a:cxn>
                  <a:cxn ang="0">
                    <a:pos x="0" y="14"/>
                  </a:cxn>
                  <a:cxn ang="0">
                    <a:pos x="17" y="38"/>
                  </a:cxn>
                  <a:cxn ang="0">
                    <a:pos x="22" y="38"/>
                  </a:cxn>
                  <a:cxn ang="0">
                    <a:pos x="28" y="33"/>
                  </a:cxn>
                  <a:cxn ang="0">
                    <a:pos x="38" y="33"/>
                  </a:cxn>
                </a:cxnLst>
                <a:rect l="0" t="0" r="r" b="b"/>
                <a:pathLst>
                  <a:path w="38" h="38">
                    <a:moveTo>
                      <a:pt x="38" y="33"/>
                    </a:moveTo>
                    <a:lnTo>
                      <a:pt x="38" y="18"/>
                    </a:lnTo>
                    <a:lnTo>
                      <a:pt x="38" y="5"/>
                    </a:lnTo>
                    <a:lnTo>
                      <a:pt x="38" y="0"/>
                    </a:lnTo>
                    <a:lnTo>
                      <a:pt x="17" y="0"/>
                    </a:lnTo>
                    <a:lnTo>
                      <a:pt x="0" y="14"/>
                    </a:lnTo>
                    <a:lnTo>
                      <a:pt x="17" y="38"/>
                    </a:lnTo>
                    <a:lnTo>
                      <a:pt x="22" y="38"/>
                    </a:lnTo>
                    <a:lnTo>
                      <a:pt x="28" y="33"/>
                    </a:lnTo>
                    <a:lnTo>
                      <a:pt x="38" y="33"/>
                    </a:lnTo>
                    <a:close/>
                  </a:path>
                </a:pathLst>
              </a:custGeom>
              <a:grpFill/>
              <a:ln w="9525">
                <a:solidFill>
                  <a:schemeClr val="bg1"/>
                </a:solidFill>
                <a:round/>
                <a:headEnd/>
                <a:tailEnd/>
              </a:ln>
            </p:spPr>
            <p:txBody>
              <a:bodyPr/>
              <a:lstStyle/>
              <a:p>
                <a:endParaRPr lang="it-IT"/>
              </a:p>
            </p:txBody>
          </p:sp>
          <p:sp>
            <p:nvSpPr>
              <p:cNvPr id="6352" name="Freeform 2181"/>
              <p:cNvSpPr>
                <a:spLocks/>
              </p:cNvSpPr>
              <p:nvPr/>
            </p:nvSpPr>
            <p:spPr bwMode="auto">
              <a:xfrm>
                <a:off x="2413" y="2479"/>
                <a:ext cx="38" cy="38"/>
              </a:xfrm>
              <a:custGeom>
                <a:avLst/>
                <a:gdLst/>
                <a:ahLst/>
                <a:cxnLst>
                  <a:cxn ang="0">
                    <a:pos x="38" y="33"/>
                  </a:cxn>
                  <a:cxn ang="0">
                    <a:pos x="38" y="18"/>
                  </a:cxn>
                  <a:cxn ang="0">
                    <a:pos x="38" y="5"/>
                  </a:cxn>
                  <a:cxn ang="0">
                    <a:pos x="38" y="0"/>
                  </a:cxn>
                  <a:cxn ang="0">
                    <a:pos x="17" y="0"/>
                  </a:cxn>
                  <a:cxn ang="0">
                    <a:pos x="0" y="14"/>
                  </a:cxn>
                  <a:cxn ang="0">
                    <a:pos x="17" y="38"/>
                  </a:cxn>
                  <a:cxn ang="0">
                    <a:pos x="22" y="38"/>
                  </a:cxn>
                  <a:cxn ang="0">
                    <a:pos x="28" y="33"/>
                  </a:cxn>
                  <a:cxn ang="0">
                    <a:pos x="38" y="33"/>
                  </a:cxn>
                </a:cxnLst>
                <a:rect l="0" t="0" r="r" b="b"/>
                <a:pathLst>
                  <a:path w="38" h="38">
                    <a:moveTo>
                      <a:pt x="38" y="33"/>
                    </a:moveTo>
                    <a:lnTo>
                      <a:pt x="38" y="18"/>
                    </a:lnTo>
                    <a:lnTo>
                      <a:pt x="38" y="5"/>
                    </a:lnTo>
                    <a:lnTo>
                      <a:pt x="38" y="0"/>
                    </a:lnTo>
                    <a:lnTo>
                      <a:pt x="17" y="0"/>
                    </a:lnTo>
                    <a:lnTo>
                      <a:pt x="0" y="14"/>
                    </a:lnTo>
                    <a:lnTo>
                      <a:pt x="17" y="38"/>
                    </a:lnTo>
                    <a:lnTo>
                      <a:pt x="22" y="38"/>
                    </a:lnTo>
                    <a:lnTo>
                      <a:pt x="28" y="33"/>
                    </a:lnTo>
                    <a:lnTo>
                      <a:pt x="38" y="33"/>
                    </a:lnTo>
                  </a:path>
                </a:pathLst>
              </a:custGeom>
              <a:grpFill/>
              <a:ln w="4763" cap="rnd">
                <a:solidFill>
                  <a:schemeClr val="bg1"/>
                </a:solidFill>
                <a:prstDash val="solid"/>
                <a:round/>
                <a:headEnd/>
                <a:tailEnd/>
              </a:ln>
            </p:spPr>
            <p:txBody>
              <a:bodyPr/>
              <a:lstStyle/>
              <a:p>
                <a:endParaRPr lang="it-IT"/>
              </a:p>
            </p:txBody>
          </p:sp>
        </p:grpSp>
        <p:grpSp>
          <p:nvGrpSpPr>
            <p:cNvPr id="7317" name="Group 2185"/>
            <p:cNvGrpSpPr>
              <a:grpSpLocks/>
            </p:cNvGrpSpPr>
            <p:nvPr/>
          </p:nvGrpSpPr>
          <p:grpSpPr bwMode="auto">
            <a:xfrm>
              <a:off x="3702512" y="5285721"/>
              <a:ext cx="80515" cy="97557"/>
              <a:chOff x="2382" y="2456"/>
              <a:chExt cx="48" cy="65"/>
            </a:xfrm>
            <a:solidFill>
              <a:schemeClr val="bg1">
                <a:lumMod val="75000"/>
              </a:schemeClr>
            </a:solidFill>
          </p:grpSpPr>
          <p:sp>
            <p:nvSpPr>
              <p:cNvPr id="6349" name="Freeform 2183"/>
              <p:cNvSpPr>
                <a:spLocks/>
              </p:cNvSpPr>
              <p:nvPr/>
            </p:nvSpPr>
            <p:spPr bwMode="auto">
              <a:xfrm>
                <a:off x="2382" y="2456"/>
                <a:ext cx="48" cy="65"/>
              </a:xfrm>
              <a:custGeom>
                <a:avLst/>
                <a:gdLst/>
                <a:ahLst/>
                <a:cxnLst>
                  <a:cxn ang="0">
                    <a:pos x="17" y="0"/>
                  </a:cxn>
                  <a:cxn ang="0">
                    <a:pos x="27" y="10"/>
                  </a:cxn>
                  <a:cxn ang="0">
                    <a:pos x="27" y="14"/>
                  </a:cxn>
                  <a:cxn ang="0">
                    <a:pos x="32" y="14"/>
                  </a:cxn>
                  <a:cxn ang="0">
                    <a:pos x="48" y="24"/>
                  </a:cxn>
                  <a:cxn ang="0">
                    <a:pos x="32" y="37"/>
                  </a:cxn>
                  <a:cxn ang="0">
                    <a:pos x="48" y="60"/>
                  </a:cxn>
                  <a:cxn ang="0">
                    <a:pos x="27" y="65"/>
                  </a:cxn>
                  <a:cxn ang="0">
                    <a:pos x="22" y="65"/>
                  </a:cxn>
                  <a:cxn ang="0">
                    <a:pos x="17" y="56"/>
                  </a:cxn>
                  <a:cxn ang="0">
                    <a:pos x="17" y="37"/>
                  </a:cxn>
                  <a:cxn ang="0">
                    <a:pos x="17" y="28"/>
                  </a:cxn>
                  <a:cxn ang="0">
                    <a:pos x="5" y="28"/>
                  </a:cxn>
                  <a:cxn ang="0">
                    <a:pos x="0" y="24"/>
                  </a:cxn>
                  <a:cxn ang="0">
                    <a:pos x="0" y="14"/>
                  </a:cxn>
                  <a:cxn ang="0">
                    <a:pos x="5" y="14"/>
                  </a:cxn>
                  <a:cxn ang="0">
                    <a:pos x="5" y="10"/>
                  </a:cxn>
                  <a:cxn ang="0">
                    <a:pos x="17" y="0"/>
                  </a:cxn>
                </a:cxnLst>
                <a:rect l="0" t="0" r="r" b="b"/>
                <a:pathLst>
                  <a:path w="48" h="65">
                    <a:moveTo>
                      <a:pt x="17" y="0"/>
                    </a:moveTo>
                    <a:lnTo>
                      <a:pt x="27" y="10"/>
                    </a:lnTo>
                    <a:lnTo>
                      <a:pt x="27" y="14"/>
                    </a:lnTo>
                    <a:lnTo>
                      <a:pt x="32" y="14"/>
                    </a:lnTo>
                    <a:lnTo>
                      <a:pt x="48" y="24"/>
                    </a:lnTo>
                    <a:lnTo>
                      <a:pt x="32" y="37"/>
                    </a:lnTo>
                    <a:lnTo>
                      <a:pt x="48" y="60"/>
                    </a:lnTo>
                    <a:lnTo>
                      <a:pt x="27" y="65"/>
                    </a:lnTo>
                    <a:lnTo>
                      <a:pt x="22" y="65"/>
                    </a:lnTo>
                    <a:lnTo>
                      <a:pt x="17" y="56"/>
                    </a:lnTo>
                    <a:lnTo>
                      <a:pt x="17" y="37"/>
                    </a:lnTo>
                    <a:lnTo>
                      <a:pt x="17" y="28"/>
                    </a:lnTo>
                    <a:lnTo>
                      <a:pt x="5" y="28"/>
                    </a:lnTo>
                    <a:lnTo>
                      <a:pt x="0" y="24"/>
                    </a:lnTo>
                    <a:lnTo>
                      <a:pt x="0" y="14"/>
                    </a:lnTo>
                    <a:lnTo>
                      <a:pt x="5" y="14"/>
                    </a:lnTo>
                    <a:lnTo>
                      <a:pt x="5" y="10"/>
                    </a:lnTo>
                    <a:lnTo>
                      <a:pt x="17" y="0"/>
                    </a:lnTo>
                    <a:close/>
                  </a:path>
                </a:pathLst>
              </a:custGeom>
              <a:grpFill/>
              <a:ln w="9525">
                <a:solidFill>
                  <a:schemeClr val="bg1"/>
                </a:solidFill>
                <a:round/>
                <a:headEnd/>
                <a:tailEnd/>
              </a:ln>
            </p:spPr>
            <p:txBody>
              <a:bodyPr/>
              <a:lstStyle/>
              <a:p>
                <a:endParaRPr lang="it-IT"/>
              </a:p>
            </p:txBody>
          </p:sp>
          <p:sp>
            <p:nvSpPr>
              <p:cNvPr id="6350" name="Freeform 2184"/>
              <p:cNvSpPr>
                <a:spLocks/>
              </p:cNvSpPr>
              <p:nvPr/>
            </p:nvSpPr>
            <p:spPr bwMode="auto">
              <a:xfrm>
                <a:off x="2382" y="2456"/>
                <a:ext cx="48" cy="65"/>
              </a:xfrm>
              <a:custGeom>
                <a:avLst/>
                <a:gdLst/>
                <a:ahLst/>
                <a:cxnLst>
                  <a:cxn ang="0">
                    <a:pos x="17" y="0"/>
                  </a:cxn>
                  <a:cxn ang="0">
                    <a:pos x="27" y="10"/>
                  </a:cxn>
                  <a:cxn ang="0">
                    <a:pos x="27" y="14"/>
                  </a:cxn>
                  <a:cxn ang="0">
                    <a:pos x="32" y="14"/>
                  </a:cxn>
                  <a:cxn ang="0">
                    <a:pos x="48" y="24"/>
                  </a:cxn>
                  <a:cxn ang="0">
                    <a:pos x="32" y="37"/>
                  </a:cxn>
                  <a:cxn ang="0">
                    <a:pos x="48" y="60"/>
                  </a:cxn>
                  <a:cxn ang="0">
                    <a:pos x="27" y="65"/>
                  </a:cxn>
                  <a:cxn ang="0">
                    <a:pos x="22" y="65"/>
                  </a:cxn>
                  <a:cxn ang="0">
                    <a:pos x="17" y="56"/>
                  </a:cxn>
                  <a:cxn ang="0">
                    <a:pos x="17" y="37"/>
                  </a:cxn>
                  <a:cxn ang="0">
                    <a:pos x="17" y="28"/>
                  </a:cxn>
                  <a:cxn ang="0">
                    <a:pos x="5" y="28"/>
                  </a:cxn>
                  <a:cxn ang="0">
                    <a:pos x="0" y="24"/>
                  </a:cxn>
                  <a:cxn ang="0">
                    <a:pos x="0" y="14"/>
                  </a:cxn>
                  <a:cxn ang="0">
                    <a:pos x="5" y="14"/>
                  </a:cxn>
                  <a:cxn ang="0">
                    <a:pos x="5" y="10"/>
                  </a:cxn>
                  <a:cxn ang="0">
                    <a:pos x="17" y="0"/>
                  </a:cxn>
                </a:cxnLst>
                <a:rect l="0" t="0" r="r" b="b"/>
                <a:pathLst>
                  <a:path w="48" h="65">
                    <a:moveTo>
                      <a:pt x="17" y="0"/>
                    </a:moveTo>
                    <a:lnTo>
                      <a:pt x="27" y="10"/>
                    </a:lnTo>
                    <a:lnTo>
                      <a:pt x="27" y="14"/>
                    </a:lnTo>
                    <a:lnTo>
                      <a:pt x="32" y="14"/>
                    </a:lnTo>
                    <a:lnTo>
                      <a:pt x="48" y="24"/>
                    </a:lnTo>
                    <a:lnTo>
                      <a:pt x="32" y="37"/>
                    </a:lnTo>
                    <a:lnTo>
                      <a:pt x="48" y="60"/>
                    </a:lnTo>
                    <a:lnTo>
                      <a:pt x="27" y="65"/>
                    </a:lnTo>
                    <a:lnTo>
                      <a:pt x="22" y="65"/>
                    </a:lnTo>
                    <a:lnTo>
                      <a:pt x="17" y="56"/>
                    </a:lnTo>
                    <a:lnTo>
                      <a:pt x="17" y="37"/>
                    </a:lnTo>
                    <a:lnTo>
                      <a:pt x="17" y="28"/>
                    </a:lnTo>
                    <a:lnTo>
                      <a:pt x="5" y="28"/>
                    </a:lnTo>
                    <a:lnTo>
                      <a:pt x="0" y="24"/>
                    </a:lnTo>
                    <a:lnTo>
                      <a:pt x="0" y="14"/>
                    </a:lnTo>
                    <a:lnTo>
                      <a:pt x="5" y="14"/>
                    </a:lnTo>
                    <a:lnTo>
                      <a:pt x="5" y="10"/>
                    </a:lnTo>
                    <a:lnTo>
                      <a:pt x="17" y="0"/>
                    </a:lnTo>
                    <a:close/>
                  </a:path>
                </a:pathLst>
              </a:custGeom>
              <a:grpFill/>
              <a:ln w="4763" cap="rnd">
                <a:solidFill>
                  <a:schemeClr val="bg1"/>
                </a:solidFill>
                <a:prstDash val="solid"/>
                <a:round/>
                <a:headEnd/>
                <a:tailEnd/>
              </a:ln>
            </p:spPr>
            <p:txBody>
              <a:bodyPr/>
              <a:lstStyle/>
              <a:p>
                <a:endParaRPr lang="it-IT"/>
              </a:p>
            </p:txBody>
          </p:sp>
        </p:grpSp>
        <p:grpSp>
          <p:nvGrpSpPr>
            <p:cNvPr id="7318" name="Group 2188"/>
            <p:cNvGrpSpPr>
              <a:grpSpLocks/>
            </p:cNvGrpSpPr>
            <p:nvPr/>
          </p:nvGrpSpPr>
          <p:grpSpPr bwMode="auto">
            <a:xfrm>
              <a:off x="3702512" y="5285721"/>
              <a:ext cx="80515" cy="97557"/>
              <a:chOff x="2382" y="2456"/>
              <a:chExt cx="48" cy="65"/>
            </a:xfrm>
            <a:solidFill>
              <a:schemeClr val="bg1">
                <a:lumMod val="75000"/>
              </a:schemeClr>
            </a:solidFill>
          </p:grpSpPr>
          <p:sp>
            <p:nvSpPr>
              <p:cNvPr id="6347" name="Freeform 2186"/>
              <p:cNvSpPr>
                <a:spLocks/>
              </p:cNvSpPr>
              <p:nvPr/>
            </p:nvSpPr>
            <p:spPr bwMode="auto">
              <a:xfrm>
                <a:off x="2382" y="2456"/>
                <a:ext cx="48" cy="65"/>
              </a:xfrm>
              <a:custGeom>
                <a:avLst/>
                <a:gdLst/>
                <a:ahLst/>
                <a:cxnLst>
                  <a:cxn ang="0">
                    <a:pos x="17" y="0"/>
                  </a:cxn>
                  <a:cxn ang="0">
                    <a:pos x="27" y="10"/>
                  </a:cxn>
                  <a:cxn ang="0">
                    <a:pos x="27" y="14"/>
                  </a:cxn>
                  <a:cxn ang="0">
                    <a:pos x="32" y="14"/>
                  </a:cxn>
                  <a:cxn ang="0">
                    <a:pos x="48" y="24"/>
                  </a:cxn>
                  <a:cxn ang="0">
                    <a:pos x="32" y="37"/>
                  </a:cxn>
                  <a:cxn ang="0">
                    <a:pos x="48" y="60"/>
                  </a:cxn>
                  <a:cxn ang="0">
                    <a:pos x="27" y="65"/>
                  </a:cxn>
                  <a:cxn ang="0">
                    <a:pos x="22" y="65"/>
                  </a:cxn>
                  <a:cxn ang="0">
                    <a:pos x="17" y="56"/>
                  </a:cxn>
                  <a:cxn ang="0">
                    <a:pos x="17" y="37"/>
                  </a:cxn>
                  <a:cxn ang="0">
                    <a:pos x="17" y="28"/>
                  </a:cxn>
                  <a:cxn ang="0">
                    <a:pos x="5" y="28"/>
                  </a:cxn>
                  <a:cxn ang="0">
                    <a:pos x="0" y="24"/>
                  </a:cxn>
                  <a:cxn ang="0">
                    <a:pos x="0" y="14"/>
                  </a:cxn>
                  <a:cxn ang="0">
                    <a:pos x="5" y="14"/>
                  </a:cxn>
                  <a:cxn ang="0">
                    <a:pos x="5" y="10"/>
                  </a:cxn>
                  <a:cxn ang="0">
                    <a:pos x="17" y="0"/>
                  </a:cxn>
                </a:cxnLst>
                <a:rect l="0" t="0" r="r" b="b"/>
                <a:pathLst>
                  <a:path w="48" h="65">
                    <a:moveTo>
                      <a:pt x="17" y="0"/>
                    </a:moveTo>
                    <a:lnTo>
                      <a:pt x="27" y="10"/>
                    </a:lnTo>
                    <a:lnTo>
                      <a:pt x="27" y="14"/>
                    </a:lnTo>
                    <a:lnTo>
                      <a:pt x="32" y="14"/>
                    </a:lnTo>
                    <a:lnTo>
                      <a:pt x="48" y="24"/>
                    </a:lnTo>
                    <a:lnTo>
                      <a:pt x="32" y="37"/>
                    </a:lnTo>
                    <a:lnTo>
                      <a:pt x="48" y="60"/>
                    </a:lnTo>
                    <a:lnTo>
                      <a:pt x="27" y="65"/>
                    </a:lnTo>
                    <a:lnTo>
                      <a:pt x="22" y="65"/>
                    </a:lnTo>
                    <a:lnTo>
                      <a:pt x="17" y="56"/>
                    </a:lnTo>
                    <a:lnTo>
                      <a:pt x="17" y="37"/>
                    </a:lnTo>
                    <a:lnTo>
                      <a:pt x="17" y="28"/>
                    </a:lnTo>
                    <a:lnTo>
                      <a:pt x="5" y="28"/>
                    </a:lnTo>
                    <a:lnTo>
                      <a:pt x="0" y="24"/>
                    </a:lnTo>
                    <a:lnTo>
                      <a:pt x="0" y="14"/>
                    </a:lnTo>
                    <a:lnTo>
                      <a:pt x="5" y="14"/>
                    </a:lnTo>
                    <a:lnTo>
                      <a:pt x="5" y="10"/>
                    </a:lnTo>
                    <a:lnTo>
                      <a:pt x="17" y="0"/>
                    </a:lnTo>
                    <a:close/>
                  </a:path>
                </a:pathLst>
              </a:custGeom>
              <a:grpFill/>
              <a:ln w="9525">
                <a:solidFill>
                  <a:schemeClr val="bg1"/>
                </a:solidFill>
                <a:round/>
                <a:headEnd/>
                <a:tailEnd/>
              </a:ln>
            </p:spPr>
            <p:txBody>
              <a:bodyPr/>
              <a:lstStyle/>
              <a:p>
                <a:endParaRPr lang="it-IT"/>
              </a:p>
            </p:txBody>
          </p:sp>
          <p:sp>
            <p:nvSpPr>
              <p:cNvPr id="6348" name="Freeform 2187"/>
              <p:cNvSpPr>
                <a:spLocks/>
              </p:cNvSpPr>
              <p:nvPr/>
            </p:nvSpPr>
            <p:spPr bwMode="auto">
              <a:xfrm>
                <a:off x="2382" y="2456"/>
                <a:ext cx="48" cy="65"/>
              </a:xfrm>
              <a:custGeom>
                <a:avLst/>
                <a:gdLst/>
                <a:ahLst/>
                <a:cxnLst>
                  <a:cxn ang="0">
                    <a:pos x="17" y="0"/>
                  </a:cxn>
                  <a:cxn ang="0">
                    <a:pos x="27" y="10"/>
                  </a:cxn>
                  <a:cxn ang="0">
                    <a:pos x="27" y="14"/>
                  </a:cxn>
                  <a:cxn ang="0">
                    <a:pos x="32" y="14"/>
                  </a:cxn>
                  <a:cxn ang="0">
                    <a:pos x="48" y="24"/>
                  </a:cxn>
                  <a:cxn ang="0">
                    <a:pos x="32" y="37"/>
                  </a:cxn>
                  <a:cxn ang="0">
                    <a:pos x="48" y="60"/>
                  </a:cxn>
                  <a:cxn ang="0">
                    <a:pos x="27" y="65"/>
                  </a:cxn>
                  <a:cxn ang="0">
                    <a:pos x="22" y="65"/>
                  </a:cxn>
                  <a:cxn ang="0">
                    <a:pos x="17" y="56"/>
                  </a:cxn>
                  <a:cxn ang="0">
                    <a:pos x="17" y="37"/>
                  </a:cxn>
                  <a:cxn ang="0">
                    <a:pos x="17" y="28"/>
                  </a:cxn>
                  <a:cxn ang="0">
                    <a:pos x="5" y="28"/>
                  </a:cxn>
                  <a:cxn ang="0">
                    <a:pos x="0" y="24"/>
                  </a:cxn>
                  <a:cxn ang="0">
                    <a:pos x="0" y="14"/>
                  </a:cxn>
                  <a:cxn ang="0">
                    <a:pos x="5" y="14"/>
                  </a:cxn>
                  <a:cxn ang="0">
                    <a:pos x="5" y="10"/>
                  </a:cxn>
                  <a:cxn ang="0">
                    <a:pos x="17" y="0"/>
                  </a:cxn>
                </a:cxnLst>
                <a:rect l="0" t="0" r="r" b="b"/>
                <a:pathLst>
                  <a:path w="48" h="65">
                    <a:moveTo>
                      <a:pt x="17" y="0"/>
                    </a:moveTo>
                    <a:lnTo>
                      <a:pt x="27" y="10"/>
                    </a:lnTo>
                    <a:lnTo>
                      <a:pt x="27" y="14"/>
                    </a:lnTo>
                    <a:lnTo>
                      <a:pt x="32" y="14"/>
                    </a:lnTo>
                    <a:lnTo>
                      <a:pt x="48" y="24"/>
                    </a:lnTo>
                    <a:lnTo>
                      <a:pt x="32" y="37"/>
                    </a:lnTo>
                    <a:lnTo>
                      <a:pt x="48" y="60"/>
                    </a:lnTo>
                    <a:lnTo>
                      <a:pt x="27" y="65"/>
                    </a:lnTo>
                    <a:lnTo>
                      <a:pt x="22" y="65"/>
                    </a:lnTo>
                    <a:lnTo>
                      <a:pt x="17" y="56"/>
                    </a:lnTo>
                    <a:lnTo>
                      <a:pt x="17" y="37"/>
                    </a:lnTo>
                    <a:lnTo>
                      <a:pt x="17" y="28"/>
                    </a:lnTo>
                    <a:lnTo>
                      <a:pt x="5" y="28"/>
                    </a:lnTo>
                    <a:lnTo>
                      <a:pt x="0" y="24"/>
                    </a:lnTo>
                    <a:lnTo>
                      <a:pt x="0" y="14"/>
                    </a:lnTo>
                    <a:lnTo>
                      <a:pt x="5" y="14"/>
                    </a:lnTo>
                    <a:lnTo>
                      <a:pt x="5" y="10"/>
                    </a:lnTo>
                    <a:lnTo>
                      <a:pt x="17" y="0"/>
                    </a:lnTo>
                  </a:path>
                </a:pathLst>
              </a:custGeom>
              <a:grpFill/>
              <a:ln w="4763" cap="rnd">
                <a:solidFill>
                  <a:schemeClr val="bg1"/>
                </a:solidFill>
                <a:prstDash val="solid"/>
                <a:round/>
                <a:headEnd/>
                <a:tailEnd/>
              </a:ln>
            </p:spPr>
            <p:txBody>
              <a:bodyPr/>
              <a:lstStyle/>
              <a:p>
                <a:endParaRPr lang="it-IT"/>
              </a:p>
            </p:txBody>
          </p:sp>
        </p:grpSp>
        <p:grpSp>
          <p:nvGrpSpPr>
            <p:cNvPr id="7319" name="Group 2191"/>
            <p:cNvGrpSpPr>
              <a:grpSpLocks/>
            </p:cNvGrpSpPr>
            <p:nvPr/>
          </p:nvGrpSpPr>
          <p:grpSpPr bwMode="auto">
            <a:xfrm>
              <a:off x="3497871" y="5236191"/>
              <a:ext cx="231480" cy="153089"/>
              <a:chOff x="2260" y="2423"/>
              <a:chExt cx="138" cy="102"/>
            </a:xfrm>
            <a:solidFill>
              <a:schemeClr val="bg1">
                <a:lumMod val="75000"/>
              </a:schemeClr>
            </a:solidFill>
          </p:grpSpPr>
          <p:sp>
            <p:nvSpPr>
              <p:cNvPr id="6345" name="Freeform 2189"/>
              <p:cNvSpPr>
                <a:spLocks/>
              </p:cNvSpPr>
              <p:nvPr/>
            </p:nvSpPr>
            <p:spPr bwMode="auto">
              <a:xfrm>
                <a:off x="2260" y="2423"/>
                <a:ext cx="138" cy="102"/>
              </a:xfrm>
              <a:custGeom>
                <a:avLst/>
                <a:gdLst/>
                <a:ahLst/>
                <a:cxnLst>
                  <a:cxn ang="0">
                    <a:pos x="138" y="32"/>
                  </a:cxn>
                  <a:cxn ang="0">
                    <a:pos x="127" y="41"/>
                  </a:cxn>
                  <a:cxn ang="0">
                    <a:pos x="127" y="46"/>
                  </a:cxn>
                  <a:cxn ang="0">
                    <a:pos x="122" y="46"/>
                  </a:cxn>
                  <a:cxn ang="0">
                    <a:pos x="122" y="56"/>
                  </a:cxn>
                  <a:cxn ang="0">
                    <a:pos x="127" y="61"/>
                  </a:cxn>
                  <a:cxn ang="0">
                    <a:pos x="122" y="70"/>
                  </a:cxn>
                  <a:cxn ang="0">
                    <a:pos x="106" y="74"/>
                  </a:cxn>
                  <a:cxn ang="0">
                    <a:pos x="85" y="70"/>
                  </a:cxn>
                  <a:cxn ang="0">
                    <a:pos x="90" y="74"/>
                  </a:cxn>
                  <a:cxn ang="0">
                    <a:pos x="90" y="89"/>
                  </a:cxn>
                  <a:cxn ang="0">
                    <a:pos x="95" y="93"/>
                  </a:cxn>
                  <a:cxn ang="0">
                    <a:pos x="79" y="102"/>
                  </a:cxn>
                  <a:cxn ang="0">
                    <a:pos x="74" y="102"/>
                  </a:cxn>
                  <a:cxn ang="0">
                    <a:pos x="63" y="98"/>
                  </a:cxn>
                  <a:cxn ang="0">
                    <a:pos x="59" y="93"/>
                  </a:cxn>
                  <a:cxn ang="0">
                    <a:pos x="59" y="80"/>
                  </a:cxn>
                  <a:cxn ang="0">
                    <a:pos x="53" y="70"/>
                  </a:cxn>
                  <a:cxn ang="0">
                    <a:pos x="59" y="51"/>
                  </a:cxn>
                  <a:cxn ang="0">
                    <a:pos x="42" y="51"/>
                  </a:cxn>
                  <a:cxn ang="0">
                    <a:pos x="32" y="46"/>
                  </a:cxn>
                  <a:cxn ang="0">
                    <a:pos x="16" y="46"/>
                  </a:cxn>
                  <a:cxn ang="0">
                    <a:pos x="10" y="41"/>
                  </a:cxn>
                  <a:cxn ang="0">
                    <a:pos x="10" y="32"/>
                  </a:cxn>
                  <a:cxn ang="0">
                    <a:pos x="0" y="23"/>
                  </a:cxn>
                  <a:cxn ang="0">
                    <a:pos x="10" y="13"/>
                  </a:cxn>
                  <a:cxn ang="0">
                    <a:pos x="16" y="4"/>
                  </a:cxn>
                  <a:cxn ang="0">
                    <a:pos x="21" y="13"/>
                  </a:cxn>
                  <a:cxn ang="0">
                    <a:pos x="16" y="18"/>
                  </a:cxn>
                  <a:cxn ang="0">
                    <a:pos x="16" y="28"/>
                  </a:cxn>
                  <a:cxn ang="0">
                    <a:pos x="21" y="23"/>
                  </a:cxn>
                  <a:cxn ang="0">
                    <a:pos x="21" y="13"/>
                  </a:cxn>
                  <a:cxn ang="0">
                    <a:pos x="32" y="4"/>
                  </a:cxn>
                  <a:cxn ang="0">
                    <a:pos x="32" y="0"/>
                  </a:cxn>
                  <a:cxn ang="0">
                    <a:pos x="32" y="4"/>
                  </a:cxn>
                  <a:cxn ang="0">
                    <a:pos x="53" y="4"/>
                  </a:cxn>
                  <a:cxn ang="0">
                    <a:pos x="53" y="13"/>
                  </a:cxn>
                  <a:cxn ang="0">
                    <a:pos x="74" y="13"/>
                  </a:cxn>
                  <a:cxn ang="0">
                    <a:pos x="85" y="18"/>
                  </a:cxn>
                  <a:cxn ang="0">
                    <a:pos x="95" y="13"/>
                  </a:cxn>
                  <a:cxn ang="0">
                    <a:pos x="112" y="13"/>
                  </a:cxn>
                  <a:cxn ang="0">
                    <a:pos x="106" y="13"/>
                  </a:cxn>
                  <a:cxn ang="0">
                    <a:pos x="112" y="18"/>
                  </a:cxn>
                  <a:cxn ang="0">
                    <a:pos x="122" y="23"/>
                  </a:cxn>
                  <a:cxn ang="0">
                    <a:pos x="122" y="32"/>
                  </a:cxn>
                  <a:cxn ang="0">
                    <a:pos x="127" y="28"/>
                  </a:cxn>
                  <a:cxn ang="0">
                    <a:pos x="138" y="32"/>
                  </a:cxn>
                </a:cxnLst>
                <a:rect l="0" t="0" r="r" b="b"/>
                <a:pathLst>
                  <a:path w="138" h="102">
                    <a:moveTo>
                      <a:pt x="138" y="32"/>
                    </a:moveTo>
                    <a:lnTo>
                      <a:pt x="127" y="41"/>
                    </a:lnTo>
                    <a:lnTo>
                      <a:pt x="127" y="46"/>
                    </a:lnTo>
                    <a:lnTo>
                      <a:pt x="122" y="46"/>
                    </a:lnTo>
                    <a:lnTo>
                      <a:pt x="122" y="56"/>
                    </a:lnTo>
                    <a:lnTo>
                      <a:pt x="127" y="61"/>
                    </a:lnTo>
                    <a:lnTo>
                      <a:pt x="122" y="70"/>
                    </a:lnTo>
                    <a:lnTo>
                      <a:pt x="106" y="74"/>
                    </a:lnTo>
                    <a:lnTo>
                      <a:pt x="85" y="70"/>
                    </a:lnTo>
                    <a:lnTo>
                      <a:pt x="90" y="74"/>
                    </a:lnTo>
                    <a:lnTo>
                      <a:pt x="90" y="89"/>
                    </a:lnTo>
                    <a:lnTo>
                      <a:pt x="95" y="93"/>
                    </a:lnTo>
                    <a:lnTo>
                      <a:pt x="79" y="102"/>
                    </a:lnTo>
                    <a:lnTo>
                      <a:pt x="74" y="102"/>
                    </a:lnTo>
                    <a:lnTo>
                      <a:pt x="63" y="98"/>
                    </a:lnTo>
                    <a:lnTo>
                      <a:pt x="59" y="93"/>
                    </a:lnTo>
                    <a:lnTo>
                      <a:pt x="59" y="80"/>
                    </a:lnTo>
                    <a:lnTo>
                      <a:pt x="53" y="70"/>
                    </a:lnTo>
                    <a:lnTo>
                      <a:pt x="59" y="51"/>
                    </a:lnTo>
                    <a:lnTo>
                      <a:pt x="42" y="51"/>
                    </a:lnTo>
                    <a:lnTo>
                      <a:pt x="32" y="46"/>
                    </a:lnTo>
                    <a:lnTo>
                      <a:pt x="16" y="46"/>
                    </a:lnTo>
                    <a:lnTo>
                      <a:pt x="10" y="41"/>
                    </a:lnTo>
                    <a:lnTo>
                      <a:pt x="10" y="32"/>
                    </a:lnTo>
                    <a:lnTo>
                      <a:pt x="0" y="23"/>
                    </a:lnTo>
                    <a:lnTo>
                      <a:pt x="10" y="13"/>
                    </a:lnTo>
                    <a:lnTo>
                      <a:pt x="16" y="4"/>
                    </a:lnTo>
                    <a:lnTo>
                      <a:pt x="21" y="13"/>
                    </a:lnTo>
                    <a:lnTo>
                      <a:pt x="16" y="18"/>
                    </a:lnTo>
                    <a:lnTo>
                      <a:pt x="16" y="28"/>
                    </a:lnTo>
                    <a:lnTo>
                      <a:pt x="21" y="23"/>
                    </a:lnTo>
                    <a:lnTo>
                      <a:pt x="21" y="13"/>
                    </a:lnTo>
                    <a:lnTo>
                      <a:pt x="32" y="4"/>
                    </a:lnTo>
                    <a:lnTo>
                      <a:pt x="32" y="0"/>
                    </a:lnTo>
                    <a:lnTo>
                      <a:pt x="32" y="4"/>
                    </a:lnTo>
                    <a:lnTo>
                      <a:pt x="53" y="4"/>
                    </a:lnTo>
                    <a:lnTo>
                      <a:pt x="53" y="13"/>
                    </a:lnTo>
                    <a:lnTo>
                      <a:pt x="74" y="13"/>
                    </a:lnTo>
                    <a:lnTo>
                      <a:pt x="85" y="18"/>
                    </a:lnTo>
                    <a:lnTo>
                      <a:pt x="95" y="13"/>
                    </a:lnTo>
                    <a:lnTo>
                      <a:pt x="112" y="13"/>
                    </a:lnTo>
                    <a:lnTo>
                      <a:pt x="106" y="13"/>
                    </a:lnTo>
                    <a:lnTo>
                      <a:pt x="112" y="18"/>
                    </a:lnTo>
                    <a:lnTo>
                      <a:pt x="122" y="23"/>
                    </a:lnTo>
                    <a:lnTo>
                      <a:pt x="122" y="32"/>
                    </a:lnTo>
                    <a:lnTo>
                      <a:pt x="127" y="28"/>
                    </a:lnTo>
                    <a:lnTo>
                      <a:pt x="138" y="32"/>
                    </a:lnTo>
                    <a:close/>
                  </a:path>
                </a:pathLst>
              </a:custGeom>
              <a:grpFill/>
              <a:ln w="9525">
                <a:solidFill>
                  <a:schemeClr val="bg1"/>
                </a:solidFill>
                <a:round/>
                <a:headEnd/>
                <a:tailEnd/>
              </a:ln>
            </p:spPr>
            <p:txBody>
              <a:bodyPr/>
              <a:lstStyle/>
              <a:p>
                <a:endParaRPr lang="it-IT"/>
              </a:p>
            </p:txBody>
          </p:sp>
          <p:sp>
            <p:nvSpPr>
              <p:cNvPr id="6346" name="Freeform 2190"/>
              <p:cNvSpPr>
                <a:spLocks/>
              </p:cNvSpPr>
              <p:nvPr/>
            </p:nvSpPr>
            <p:spPr bwMode="auto">
              <a:xfrm>
                <a:off x="2260" y="2423"/>
                <a:ext cx="138" cy="102"/>
              </a:xfrm>
              <a:custGeom>
                <a:avLst/>
                <a:gdLst/>
                <a:ahLst/>
                <a:cxnLst>
                  <a:cxn ang="0">
                    <a:pos x="138" y="32"/>
                  </a:cxn>
                  <a:cxn ang="0">
                    <a:pos x="127" y="41"/>
                  </a:cxn>
                  <a:cxn ang="0">
                    <a:pos x="127" y="46"/>
                  </a:cxn>
                  <a:cxn ang="0">
                    <a:pos x="122" y="46"/>
                  </a:cxn>
                  <a:cxn ang="0">
                    <a:pos x="122" y="56"/>
                  </a:cxn>
                  <a:cxn ang="0">
                    <a:pos x="127" y="61"/>
                  </a:cxn>
                  <a:cxn ang="0">
                    <a:pos x="122" y="70"/>
                  </a:cxn>
                  <a:cxn ang="0">
                    <a:pos x="106" y="74"/>
                  </a:cxn>
                  <a:cxn ang="0">
                    <a:pos x="85" y="70"/>
                  </a:cxn>
                  <a:cxn ang="0">
                    <a:pos x="90" y="74"/>
                  </a:cxn>
                  <a:cxn ang="0">
                    <a:pos x="90" y="89"/>
                  </a:cxn>
                  <a:cxn ang="0">
                    <a:pos x="95" y="93"/>
                  </a:cxn>
                  <a:cxn ang="0">
                    <a:pos x="79" y="102"/>
                  </a:cxn>
                  <a:cxn ang="0">
                    <a:pos x="74" y="102"/>
                  </a:cxn>
                  <a:cxn ang="0">
                    <a:pos x="63" y="98"/>
                  </a:cxn>
                  <a:cxn ang="0">
                    <a:pos x="59" y="93"/>
                  </a:cxn>
                  <a:cxn ang="0">
                    <a:pos x="59" y="80"/>
                  </a:cxn>
                  <a:cxn ang="0">
                    <a:pos x="53" y="70"/>
                  </a:cxn>
                  <a:cxn ang="0">
                    <a:pos x="59" y="51"/>
                  </a:cxn>
                  <a:cxn ang="0">
                    <a:pos x="42" y="51"/>
                  </a:cxn>
                  <a:cxn ang="0">
                    <a:pos x="32" y="46"/>
                  </a:cxn>
                  <a:cxn ang="0">
                    <a:pos x="16" y="46"/>
                  </a:cxn>
                  <a:cxn ang="0">
                    <a:pos x="10" y="41"/>
                  </a:cxn>
                  <a:cxn ang="0">
                    <a:pos x="10" y="32"/>
                  </a:cxn>
                  <a:cxn ang="0">
                    <a:pos x="0" y="23"/>
                  </a:cxn>
                  <a:cxn ang="0">
                    <a:pos x="10" y="13"/>
                  </a:cxn>
                  <a:cxn ang="0">
                    <a:pos x="16" y="4"/>
                  </a:cxn>
                  <a:cxn ang="0">
                    <a:pos x="21" y="13"/>
                  </a:cxn>
                  <a:cxn ang="0">
                    <a:pos x="16" y="18"/>
                  </a:cxn>
                  <a:cxn ang="0">
                    <a:pos x="16" y="28"/>
                  </a:cxn>
                  <a:cxn ang="0">
                    <a:pos x="21" y="23"/>
                  </a:cxn>
                  <a:cxn ang="0">
                    <a:pos x="21" y="13"/>
                  </a:cxn>
                  <a:cxn ang="0">
                    <a:pos x="32" y="4"/>
                  </a:cxn>
                  <a:cxn ang="0">
                    <a:pos x="32" y="0"/>
                  </a:cxn>
                  <a:cxn ang="0">
                    <a:pos x="32" y="4"/>
                  </a:cxn>
                  <a:cxn ang="0">
                    <a:pos x="53" y="4"/>
                  </a:cxn>
                  <a:cxn ang="0">
                    <a:pos x="53" y="13"/>
                  </a:cxn>
                  <a:cxn ang="0">
                    <a:pos x="74" y="13"/>
                  </a:cxn>
                  <a:cxn ang="0">
                    <a:pos x="85" y="18"/>
                  </a:cxn>
                  <a:cxn ang="0">
                    <a:pos x="95" y="13"/>
                  </a:cxn>
                  <a:cxn ang="0">
                    <a:pos x="112" y="13"/>
                  </a:cxn>
                  <a:cxn ang="0">
                    <a:pos x="106" y="13"/>
                  </a:cxn>
                  <a:cxn ang="0">
                    <a:pos x="112" y="18"/>
                  </a:cxn>
                  <a:cxn ang="0">
                    <a:pos x="122" y="23"/>
                  </a:cxn>
                  <a:cxn ang="0">
                    <a:pos x="122" y="32"/>
                  </a:cxn>
                  <a:cxn ang="0">
                    <a:pos x="127" y="28"/>
                  </a:cxn>
                  <a:cxn ang="0">
                    <a:pos x="138" y="32"/>
                  </a:cxn>
                </a:cxnLst>
                <a:rect l="0" t="0" r="r" b="b"/>
                <a:pathLst>
                  <a:path w="138" h="102">
                    <a:moveTo>
                      <a:pt x="138" y="32"/>
                    </a:moveTo>
                    <a:lnTo>
                      <a:pt x="127" y="41"/>
                    </a:lnTo>
                    <a:lnTo>
                      <a:pt x="127" y="46"/>
                    </a:lnTo>
                    <a:lnTo>
                      <a:pt x="122" y="46"/>
                    </a:lnTo>
                    <a:lnTo>
                      <a:pt x="122" y="56"/>
                    </a:lnTo>
                    <a:lnTo>
                      <a:pt x="127" y="61"/>
                    </a:lnTo>
                    <a:lnTo>
                      <a:pt x="122" y="70"/>
                    </a:lnTo>
                    <a:lnTo>
                      <a:pt x="106" y="74"/>
                    </a:lnTo>
                    <a:lnTo>
                      <a:pt x="85" y="70"/>
                    </a:lnTo>
                    <a:lnTo>
                      <a:pt x="90" y="74"/>
                    </a:lnTo>
                    <a:lnTo>
                      <a:pt x="90" y="89"/>
                    </a:lnTo>
                    <a:lnTo>
                      <a:pt x="95" y="93"/>
                    </a:lnTo>
                    <a:lnTo>
                      <a:pt x="79" y="102"/>
                    </a:lnTo>
                    <a:lnTo>
                      <a:pt x="74" y="102"/>
                    </a:lnTo>
                    <a:lnTo>
                      <a:pt x="63" y="98"/>
                    </a:lnTo>
                    <a:lnTo>
                      <a:pt x="59" y="93"/>
                    </a:lnTo>
                    <a:lnTo>
                      <a:pt x="59" y="80"/>
                    </a:lnTo>
                    <a:lnTo>
                      <a:pt x="53" y="70"/>
                    </a:lnTo>
                    <a:lnTo>
                      <a:pt x="59" y="51"/>
                    </a:lnTo>
                    <a:lnTo>
                      <a:pt x="42" y="51"/>
                    </a:lnTo>
                    <a:lnTo>
                      <a:pt x="32" y="46"/>
                    </a:lnTo>
                    <a:lnTo>
                      <a:pt x="16" y="46"/>
                    </a:lnTo>
                    <a:lnTo>
                      <a:pt x="10" y="41"/>
                    </a:lnTo>
                    <a:lnTo>
                      <a:pt x="10" y="32"/>
                    </a:lnTo>
                    <a:lnTo>
                      <a:pt x="0" y="23"/>
                    </a:lnTo>
                    <a:lnTo>
                      <a:pt x="10" y="13"/>
                    </a:lnTo>
                    <a:lnTo>
                      <a:pt x="16" y="4"/>
                    </a:lnTo>
                    <a:lnTo>
                      <a:pt x="21" y="13"/>
                    </a:lnTo>
                    <a:lnTo>
                      <a:pt x="16" y="18"/>
                    </a:lnTo>
                    <a:lnTo>
                      <a:pt x="16" y="28"/>
                    </a:lnTo>
                    <a:lnTo>
                      <a:pt x="21" y="23"/>
                    </a:lnTo>
                    <a:lnTo>
                      <a:pt x="21" y="13"/>
                    </a:lnTo>
                    <a:lnTo>
                      <a:pt x="32" y="4"/>
                    </a:lnTo>
                    <a:lnTo>
                      <a:pt x="32" y="0"/>
                    </a:lnTo>
                    <a:lnTo>
                      <a:pt x="32" y="4"/>
                    </a:lnTo>
                    <a:lnTo>
                      <a:pt x="53" y="4"/>
                    </a:lnTo>
                    <a:lnTo>
                      <a:pt x="53" y="13"/>
                    </a:lnTo>
                    <a:lnTo>
                      <a:pt x="74" y="13"/>
                    </a:lnTo>
                    <a:lnTo>
                      <a:pt x="85" y="18"/>
                    </a:lnTo>
                    <a:lnTo>
                      <a:pt x="95" y="13"/>
                    </a:lnTo>
                    <a:lnTo>
                      <a:pt x="112" y="13"/>
                    </a:lnTo>
                    <a:lnTo>
                      <a:pt x="106" y="13"/>
                    </a:lnTo>
                    <a:lnTo>
                      <a:pt x="112" y="18"/>
                    </a:lnTo>
                    <a:lnTo>
                      <a:pt x="122" y="23"/>
                    </a:lnTo>
                    <a:lnTo>
                      <a:pt x="122" y="32"/>
                    </a:lnTo>
                    <a:lnTo>
                      <a:pt x="127" y="28"/>
                    </a:lnTo>
                    <a:lnTo>
                      <a:pt x="138" y="32"/>
                    </a:lnTo>
                    <a:close/>
                  </a:path>
                </a:pathLst>
              </a:custGeom>
              <a:grpFill/>
              <a:ln w="4763" cap="rnd">
                <a:solidFill>
                  <a:schemeClr val="bg1"/>
                </a:solidFill>
                <a:prstDash val="solid"/>
                <a:round/>
                <a:headEnd/>
                <a:tailEnd/>
              </a:ln>
            </p:spPr>
            <p:txBody>
              <a:bodyPr/>
              <a:lstStyle/>
              <a:p>
                <a:endParaRPr lang="it-IT"/>
              </a:p>
            </p:txBody>
          </p:sp>
        </p:grpSp>
        <p:grpSp>
          <p:nvGrpSpPr>
            <p:cNvPr id="7320" name="Group 2194"/>
            <p:cNvGrpSpPr>
              <a:grpSpLocks/>
            </p:cNvGrpSpPr>
            <p:nvPr/>
          </p:nvGrpSpPr>
          <p:grpSpPr bwMode="auto">
            <a:xfrm>
              <a:off x="3497871" y="5236191"/>
              <a:ext cx="231480" cy="153089"/>
              <a:chOff x="2260" y="2423"/>
              <a:chExt cx="138" cy="102"/>
            </a:xfrm>
            <a:solidFill>
              <a:schemeClr val="bg1">
                <a:lumMod val="75000"/>
              </a:schemeClr>
            </a:solidFill>
          </p:grpSpPr>
          <p:sp>
            <p:nvSpPr>
              <p:cNvPr id="6343" name="Freeform 2192"/>
              <p:cNvSpPr>
                <a:spLocks/>
              </p:cNvSpPr>
              <p:nvPr/>
            </p:nvSpPr>
            <p:spPr bwMode="auto">
              <a:xfrm>
                <a:off x="2260" y="2423"/>
                <a:ext cx="138" cy="102"/>
              </a:xfrm>
              <a:custGeom>
                <a:avLst/>
                <a:gdLst/>
                <a:ahLst/>
                <a:cxnLst>
                  <a:cxn ang="0">
                    <a:pos x="138" y="32"/>
                  </a:cxn>
                  <a:cxn ang="0">
                    <a:pos x="127" y="41"/>
                  </a:cxn>
                  <a:cxn ang="0">
                    <a:pos x="127" y="46"/>
                  </a:cxn>
                  <a:cxn ang="0">
                    <a:pos x="122" y="46"/>
                  </a:cxn>
                  <a:cxn ang="0">
                    <a:pos x="122" y="56"/>
                  </a:cxn>
                  <a:cxn ang="0">
                    <a:pos x="127" y="61"/>
                  </a:cxn>
                  <a:cxn ang="0">
                    <a:pos x="122" y="70"/>
                  </a:cxn>
                  <a:cxn ang="0">
                    <a:pos x="106" y="74"/>
                  </a:cxn>
                  <a:cxn ang="0">
                    <a:pos x="85" y="70"/>
                  </a:cxn>
                  <a:cxn ang="0">
                    <a:pos x="90" y="74"/>
                  </a:cxn>
                  <a:cxn ang="0">
                    <a:pos x="90" y="89"/>
                  </a:cxn>
                  <a:cxn ang="0">
                    <a:pos x="95" y="93"/>
                  </a:cxn>
                  <a:cxn ang="0">
                    <a:pos x="79" y="102"/>
                  </a:cxn>
                  <a:cxn ang="0">
                    <a:pos x="74" y="102"/>
                  </a:cxn>
                  <a:cxn ang="0">
                    <a:pos x="63" y="98"/>
                  </a:cxn>
                  <a:cxn ang="0">
                    <a:pos x="59" y="93"/>
                  </a:cxn>
                  <a:cxn ang="0">
                    <a:pos x="59" y="80"/>
                  </a:cxn>
                  <a:cxn ang="0">
                    <a:pos x="53" y="70"/>
                  </a:cxn>
                  <a:cxn ang="0">
                    <a:pos x="59" y="51"/>
                  </a:cxn>
                  <a:cxn ang="0">
                    <a:pos x="42" y="51"/>
                  </a:cxn>
                  <a:cxn ang="0">
                    <a:pos x="32" y="46"/>
                  </a:cxn>
                  <a:cxn ang="0">
                    <a:pos x="16" y="46"/>
                  </a:cxn>
                  <a:cxn ang="0">
                    <a:pos x="10" y="41"/>
                  </a:cxn>
                  <a:cxn ang="0">
                    <a:pos x="10" y="32"/>
                  </a:cxn>
                  <a:cxn ang="0">
                    <a:pos x="0" y="23"/>
                  </a:cxn>
                  <a:cxn ang="0">
                    <a:pos x="10" y="13"/>
                  </a:cxn>
                  <a:cxn ang="0">
                    <a:pos x="16" y="4"/>
                  </a:cxn>
                  <a:cxn ang="0">
                    <a:pos x="21" y="13"/>
                  </a:cxn>
                  <a:cxn ang="0">
                    <a:pos x="16" y="18"/>
                  </a:cxn>
                  <a:cxn ang="0">
                    <a:pos x="16" y="28"/>
                  </a:cxn>
                  <a:cxn ang="0">
                    <a:pos x="21" y="23"/>
                  </a:cxn>
                  <a:cxn ang="0">
                    <a:pos x="21" y="13"/>
                  </a:cxn>
                  <a:cxn ang="0">
                    <a:pos x="32" y="4"/>
                  </a:cxn>
                  <a:cxn ang="0">
                    <a:pos x="32" y="0"/>
                  </a:cxn>
                  <a:cxn ang="0">
                    <a:pos x="32" y="4"/>
                  </a:cxn>
                  <a:cxn ang="0">
                    <a:pos x="53" y="4"/>
                  </a:cxn>
                  <a:cxn ang="0">
                    <a:pos x="53" y="13"/>
                  </a:cxn>
                  <a:cxn ang="0">
                    <a:pos x="74" y="13"/>
                  </a:cxn>
                  <a:cxn ang="0">
                    <a:pos x="85" y="18"/>
                  </a:cxn>
                  <a:cxn ang="0">
                    <a:pos x="95" y="13"/>
                  </a:cxn>
                  <a:cxn ang="0">
                    <a:pos x="112" y="13"/>
                  </a:cxn>
                  <a:cxn ang="0">
                    <a:pos x="106" y="13"/>
                  </a:cxn>
                  <a:cxn ang="0">
                    <a:pos x="112" y="18"/>
                  </a:cxn>
                  <a:cxn ang="0">
                    <a:pos x="122" y="23"/>
                  </a:cxn>
                  <a:cxn ang="0">
                    <a:pos x="122" y="32"/>
                  </a:cxn>
                  <a:cxn ang="0">
                    <a:pos x="127" y="28"/>
                  </a:cxn>
                  <a:cxn ang="0">
                    <a:pos x="138" y="32"/>
                  </a:cxn>
                </a:cxnLst>
                <a:rect l="0" t="0" r="r" b="b"/>
                <a:pathLst>
                  <a:path w="138" h="102">
                    <a:moveTo>
                      <a:pt x="138" y="32"/>
                    </a:moveTo>
                    <a:lnTo>
                      <a:pt x="127" y="41"/>
                    </a:lnTo>
                    <a:lnTo>
                      <a:pt x="127" y="46"/>
                    </a:lnTo>
                    <a:lnTo>
                      <a:pt x="122" y="46"/>
                    </a:lnTo>
                    <a:lnTo>
                      <a:pt x="122" y="56"/>
                    </a:lnTo>
                    <a:lnTo>
                      <a:pt x="127" y="61"/>
                    </a:lnTo>
                    <a:lnTo>
                      <a:pt x="122" y="70"/>
                    </a:lnTo>
                    <a:lnTo>
                      <a:pt x="106" y="74"/>
                    </a:lnTo>
                    <a:lnTo>
                      <a:pt x="85" y="70"/>
                    </a:lnTo>
                    <a:lnTo>
                      <a:pt x="90" y="74"/>
                    </a:lnTo>
                    <a:lnTo>
                      <a:pt x="90" y="89"/>
                    </a:lnTo>
                    <a:lnTo>
                      <a:pt x="95" y="93"/>
                    </a:lnTo>
                    <a:lnTo>
                      <a:pt x="79" y="102"/>
                    </a:lnTo>
                    <a:lnTo>
                      <a:pt x="74" y="102"/>
                    </a:lnTo>
                    <a:lnTo>
                      <a:pt x="63" y="98"/>
                    </a:lnTo>
                    <a:lnTo>
                      <a:pt x="59" y="93"/>
                    </a:lnTo>
                    <a:lnTo>
                      <a:pt x="59" y="80"/>
                    </a:lnTo>
                    <a:lnTo>
                      <a:pt x="53" y="70"/>
                    </a:lnTo>
                    <a:lnTo>
                      <a:pt x="59" y="51"/>
                    </a:lnTo>
                    <a:lnTo>
                      <a:pt x="42" y="51"/>
                    </a:lnTo>
                    <a:lnTo>
                      <a:pt x="32" y="46"/>
                    </a:lnTo>
                    <a:lnTo>
                      <a:pt x="16" y="46"/>
                    </a:lnTo>
                    <a:lnTo>
                      <a:pt x="10" y="41"/>
                    </a:lnTo>
                    <a:lnTo>
                      <a:pt x="10" y="32"/>
                    </a:lnTo>
                    <a:lnTo>
                      <a:pt x="0" y="23"/>
                    </a:lnTo>
                    <a:lnTo>
                      <a:pt x="10" y="13"/>
                    </a:lnTo>
                    <a:lnTo>
                      <a:pt x="16" y="4"/>
                    </a:lnTo>
                    <a:lnTo>
                      <a:pt x="21" y="13"/>
                    </a:lnTo>
                    <a:lnTo>
                      <a:pt x="16" y="18"/>
                    </a:lnTo>
                    <a:lnTo>
                      <a:pt x="16" y="28"/>
                    </a:lnTo>
                    <a:lnTo>
                      <a:pt x="21" y="23"/>
                    </a:lnTo>
                    <a:lnTo>
                      <a:pt x="21" y="13"/>
                    </a:lnTo>
                    <a:lnTo>
                      <a:pt x="32" y="4"/>
                    </a:lnTo>
                    <a:lnTo>
                      <a:pt x="32" y="0"/>
                    </a:lnTo>
                    <a:lnTo>
                      <a:pt x="32" y="4"/>
                    </a:lnTo>
                    <a:lnTo>
                      <a:pt x="53" y="4"/>
                    </a:lnTo>
                    <a:lnTo>
                      <a:pt x="53" y="13"/>
                    </a:lnTo>
                    <a:lnTo>
                      <a:pt x="74" y="13"/>
                    </a:lnTo>
                    <a:lnTo>
                      <a:pt x="85" y="18"/>
                    </a:lnTo>
                    <a:lnTo>
                      <a:pt x="95" y="13"/>
                    </a:lnTo>
                    <a:lnTo>
                      <a:pt x="112" y="13"/>
                    </a:lnTo>
                    <a:lnTo>
                      <a:pt x="106" y="13"/>
                    </a:lnTo>
                    <a:lnTo>
                      <a:pt x="112" y="18"/>
                    </a:lnTo>
                    <a:lnTo>
                      <a:pt x="122" y="23"/>
                    </a:lnTo>
                    <a:lnTo>
                      <a:pt x="122" y="32"/>
                    </a:lnTo>
                    <a:lnTo>
                      <a:pt x="127" y="28"/>
                    </a:lnTo>
                    <a:lnTo>
                      <a:pt x="138" y="32"/>
                    </a:lnTo>
                    <a:close/>
                  </a:path>
                </a:pathLst>
              </a:custGeom>
              <a:grpFill/>
              <a:ln w="9525">
                <a:solidFill>
                  <a:schemeClr val="bg1"/>
                </a:solidFill>
                <a:round/>
                <a:headEnd/>
                <a:tailEnd/>
              </a:ln>
            </p:spPr>
            <p:txBody>
              <a:bodyPr/>
              <a:lstStyle/>
              <a:p>
                <a:endParaRPr lang="it-IT"/>
              </a:p>
            </p:txBody>
          </p:sp>
          <p:sp>
            <p:nvSpPr>
              <p:cNvPr id="6344" name="Freeform 2193"/>
              <p:cNvSpPr>
                <a:spLocks/>
              </p:cNvSpPr>
              <p:nvPr/>
            </p:nvSpPr>
            <p:spPr bwMode="auto">
              <a:xfrm>
                <a:off x="2260" y="2423"/>
                <a:ext cx="138" cy="102"/>
              </a:xfrm>
              <a:custGeom>
                <a:avLst/>
                <a:gdLst/>
                <a:ahLst/>
                <a:cxnLst>
                  <a:cxn ang="0">
                    <a:pos x="138" y="32"/>
                  </a:cxn>
                  <a:cxn ang="0">
                    <a:pos x="127" y="41"/>
                  </a:cxn>
                  <a:cxn ang="0">
                    <a:pos x="127" y="46"/>
                  </a:cxn>
                  <a:cxn ang="0">
                    <a:pos x="122" y="46"/>
                  </a:cxn>
                  <a:cxn ang="0">
                    <a:pos x="122" y="56"/>
                  </a:cxn>
                  <a:cxn ang="0">
                    <a:pos x="127" y="61"/>
                  </a:cxn>
                  <a:cxn ang="0">
                    <a:pos x="122" y="70"/>
                  </a:cxn>
                  <a:cxn ang="0">
                    <a:pos x="106" y="74"/>
                  </a:cxn>
                  <a:cxn ang="0">
                    <a:pos x="85" y="70"/>
                  </a:cxn>
                  <a:cxn ang="0">
                    <a:pos x="90" y="74"/>
                  </a:cxn>
                  <a:cxn ang="0">
                    <a:pos x="90" y="89"/>
                  </a:cxn>
                  <a:cxn ang="0">
                    <a:pos x="95" y="93"/>
                  </a:cxn>
                  <a:cxn ang="0">
                    <a:pos x="79" y="102"/>
                  </a:cxn>
                  <a:cxn ang="0">
                    <a:pos x="74" y="102"/>
                  </a:cxn>
                  <a:cxn ang="0">
                    <a:pos x="63" y="98"/>
                  </a:cxn>
                  <a:cxn ang="0">
                    <a:pos x="59" y="93"/>
                  </a:cxn>
                  <a:cxn ang="0">
                    <a:pos x="59" y="80"/>
                  </a:cxn>
                  <a:cxn ang="0">
                    <a:pos x="53" y="70"/>
                  </a:cxn>
                  <a:cxn ang="0">
                    <a:pos x="59" y="51"/>
                  </a:cxn>
                  <a:cxn ang="0">
                    <a:pos x="42" y="51"/>
                  </a:cxn>
                  <a:cxn ang="0">
                    <a:pos x="32" y="46"/>
                  </a:cxn>
                  <a:cxn ang="0">
                    <a:pos x="16" y="46"/>
                  </a:cxn>
                  <a:cxn ang="0">
                    <a:pos x="10" y="41"/>
                  </a:cxn>
                  <a:cxn ang="0">
                    <a:pos x="10" y="32"/>
                  </a:cxn>
                  <a:cxn ang="0">
                    <a:pos x="0" y="23"/>
                  </a:cxn>
                  <a:cxn ang="0">
                    <a:pos x="10" y="13"/>
                  </a:cxn>
                  <a:cxn ang="0">
                    <a:pos x="16" y="4"/>
                  </a:cxn>
                  <a:cxn ang="0">
                    <a:pos x="21" y="13"/>
                  </a:cxn>
                  <a:cxn ang="0">
                    <a:pos x="16" y="18"/>
                  </a:cxn>
                  <a:cxn ang="0">
                    <a:pos x="16" y="28"/>
                  </a:cxn>
                  <a:cxn ang="0">
                    <a:pos x="21" y="23"/>
                  </a:cxn>
                  <a:cxn ang="0">
                    <a:pos x="21" y="13"/>
                  </a:cxn>
                  <a:cxn ang="0">
                    <a:pos x="32" y="4"/>
                  </a:cxn>
                  <a:cxn ang="0">
                    <a:pos x="32" y="0"/>
                  </a:cxn>
                  <a:cxn ang="0">
                    <a:pos x="32" y="4"/>
                  </a:cxn>
                  <a:cxn ang="0">
                    <a:pos x="53" y="4"/>
                  </a:cxn>
                  <a:cxn ang="0">
                    <a:pos x="53" y="13"/>
                  </a:cxn>
                  <a:cxn ang="0">
                    <a:pos x="74" y="13"/>
                  </a:cxn>
                  <a:cxn ang="0">
                    <a:pos x="85" y="18"/>
                  </a:cxn>
                  <a:cxn ang="0">
                    <a:pos x="95" y="13"/>
                  </a:cxn>
                  <a:cxn ang="0">
                    <a:pos x="112" y="13"/>
                  </a:cxn>
                  <a:cxn ang="0">
                    <a:pos x="106" y="13"/>
                  </a:cxn>
                  <a:cxn ang="0">
                    <a:pos x="112" y="18"/>
                  </a:cxn>
                  <a:cxn ang="0">
                    <a:pos x="122" y="23"/>
                  </a:cxn>
                  <a:cxn ang="0">
                    <a:pos x="122" y="32"/>
                  </a:cxn>
                  <a:cxn ang="0">
                    <a:pos x="127" y="28"/>
                  </a:cxn>
                  <a:cxn ang="0">
                    <a:pos x="138" y="32"/>
                  </a:cxn>
                </a:cxnLst>
                <a:rect l="0" t="0" r="r" b="b"/>
                <a:pathLst>
                  <a:path w="138" h="102">
                    <a:moveTo>
                      <a:pt x="138" y="32"/>
                    </a:moveTo>
                    <a:lnTo>
                      <a:pt x="127" y="41"/>
                    </a:lnTo>
                    <a:lnTo>
                      <a:pt x="127" y="46"/>
                    </a:lnTo>
                    <a:lnTo>
                      <a:pt x="122" y="46"/>
                    </a:lnTo>
                    <a:lnTo>
                      <a:pt x="122" y="56"/>
                    </a:lnTo>
                    <a:lnTo>
                      <a:pt x="127" y="61"/>
                    </a:lnTo>
                    <a:lnTo>
                      <a:pt x="122" y="70"/>
                    </a:lnTo>
                    <a:lnTo>
                      <a:pt x="106" y="74"/>
                    </a:lnTo>
                    <a:lnTo>
                      <a:pt x="85" y="70"/>
                    </a:lnTo>
                    <a:lnTo>
                      <a:pt x="90" y="74"/>
                    </a:lnTo>
                    <a:lnTo>
                      <a:pt x="90" y="89"/>
                    </a:lnTo>
                    <a:lnTo>
                      <a:pt x="95" y="93"/>
                    </a:lnTo>
                    <a:lnTo>
                      <a:pt x="79" y="102"/>
                    </a:lnTo>
                    <a:lnTo>
                      <a:pt x="74" y="102"/>
                    </a:lnTo>
                    <a:lnTo>
                      <a:pt x="63" y="98"/>
                    </a:lnTo>
                    <a:lnTo>
                      <a:pt x="59" y="93"/>
                    </a:lnTo>
                    <a:lnTo>
                      <a:pt x="59" y="80"/>
                    </a:lnTo>
                    <a:lnTo>
                      <a:pt x="53" y="70"/>
                    </a:lnTo>
                    <a:lnTo>
                      <a:pt x="59" y="51"/>
                    </a:lnTo>
                    <a:lnTo>
                      <a:pt x="42" y="51"/>
                    </a:lnTo>
                    <a:lnTo>
                      <a:pt x="32" y="46"/>
                    </a:lnTo>
                    <a:lnTo>
                      <a:pt x="16" y="46"/>
                    </a:lnTo>
                    <a:lnTo>
                      <a:pt x="10" y="41"/>
                    </a:lnTo>
                    <a:lnTo>
                      <a:pt x="10" y="32"/>
                    </a:lnTo>
                    <a:lnTo>
                      <a:pt x="0" y="23"/>
                    </a:lnTo>
                    <a:lnTo>
                      <a:pt x="10" y="13"/>
                    </a:lnTo>
                    <a:lnTo>
                      <a:pt x="16" y="4"/>
                    </a:lnTo>
                    <a:lnTo>
                      <a:pt x="21" y="13"/>
                    </a:lnTo>
                    <a:lnTo>
                      <a:pt x="16" y="18"/>
                    </a:lnTo>
                    <a:lnTo>
                      <a:pt x="16" y="28"/>
                    </a:lnTo>
                    <a:lnTo>
                      <a:pt x="21" y="23"/>
                    </a:lnTo>
                    <a:lnTo>
                      <a:pt x="21" y="13"/>
                    </a:lnTo>
                    <a:lnTo>
                      <a:pt x="32" y="4"/>
                    </a:lnTo>
                    <a:lnTo>
                      <a:pt x="32" y="0"/>
                    </a:lnTo>
                    <a:lnTo>
                      <a:pt x="32" y="4"/>
                    </a:lnTo>
                    <a:lnTo>
                      <a:pt x="53" y="4"/>
                    </a:lnTo>
                    <a:lnTo>
                      <a:pt x="53" y="13"/>
                    </a:lnTo>
                    <a:lnTo>
                      <a:pt x="74" y="13"/>
                    </a:lnTo>
                    <a:lnTo>
                      <a:pt x="85" y="18"/>
                    </a:lnTo>
                    <a:lnTo>
                      <a:pt x="95" y="13"/>
                    </a:lnTo>
                    <a:lnTo>
                      <a:pt x="112" y="13"/>
                    </a:lnTo>
                    <a:lnTo>
                      <a:pt x="106" y="13"/>
                    </a:lnTo>
                    <a:lnTo>
                      <a:pt x="112" y="18"/>
                    </a:lnTo>
                    <a:lnTo>
                      <a:pt x="122" y="23"/>
                    </a:lnTo>
                    <a:lnTo>
                      <a:pt x="122" y="32"/>
                    </a:lnTo>
                    <a:lnTo>
                      <a:pt x="127" y="28"/>
                    </a:lnTo>
                    <a:lnTo>
                      <a:pt x="138" y="32"/>
                    </a:lnTo>
                  </a:path>
                </a:pathLst>
              </a:custGeom>
              <a:grpFill/>
              <a:ln w="4763" cap="rnd">
                <a:solidFill>
                  <a:schemeClr val="bg1"/>
                </a:solidFill>
                <a:prstDash val="solid"/>
                <a:round/>
                <a:headEnd/>
                <a:tailEnd/>
              </a:ln>
            </p:spPr>
            <p:txBody>
              <a:bodyPr/>
              <a:lstStyle/>
              <a:p>
                <a:endParaRPr lang="it-IT"/>
              </a:p>
            </p:txBody>
          </p:sp>
        </p:grpSp>
        <p:grpSp>
          <p:nvGrpSpPr>
            <p:cNvPr id="7321" name="Group 2197"/>
            <p:cNvGrpSpPr>
              <a:grpSpLocks/>
            </p:cNvGrpSpPr>
            <p:nvPr/>
          </p:nvGrpSpPr>
          <p:grpSpPr bwMode="auto">
            <a:xfrm>
              <a:off x="5131649" y="4464741"/>
              <a:ext cx="162707" cy="114067"/>
              <a:chOff x="3234" y="1909"/>
              <a:chExt cx="97" cy="76"/>
            </a:xfrm>
            <a:solidFill>
              <a:schemeClr val="bg1">
                <a:lumMod val="75000"/>
              </a:schemeClr>
            </a:solidFill>
          </p:grpSpPr>
          <p:sp>
            <p:nvSpPr>
              <p:cNvPr id="6341" name="Freeform 2195"/>
              <p:cNvSpPr>
                <a:spLocks/>
              </p:cNvSpPr>
              <p:nvPr/>
            </p:nvSpPr>
            <p:spPr bwMode="auto">
              <a:xfrm>
                <a:off x="3234" y="1909"/>
                <a:ext cx="97" cy="76"/>
              </a:xfrm>
              <a:custGeom>
                <a:avLst/>
                <a:gdLst/>
                <a:ahLst/>
                <a:cxnLst>
                  <a:cxn ang="0">
                    <a:pos x="86" y="61"/>
                  </a:cxn>
                  <a:cxn ang="0">
                    <a:pos x="80" y="52"/>
                  </a:cxn>
                  <a:cxn ang="0">
                    <a:pos x="80" y="48"/>
                  </a:cxn>
                  <a:cxn ang="0">
                    <a:pos x="86" y="52"/>
                  </a:cxn>
                  <a:cxn ang="0">
                    <a:pos x="97" y="38"/>
                  </a:cxn>
                  <a:cxn ang="0">
                    <a:pos x="86" y="38"/>
                  </a:cxn>
                  <a:cxn ang="0">
                    <a:pos x="75" y="24"/>
                  </a:cxn>
                  <a:cxn ang="0">
                    <a:pos x="75" y="10"/>
                  </a:cxn>
                  <a:cxn ang="0">
                    <a:pos x="70" y="5"/>
                  </a:cxn>
                  <a:cxn ang="0">
                    <a:pos x="48" y="0"/>
                  </a:cxn>
                  <a:cxn ang="0">
                    <a:pos x="38" y="10"/>
                  </a:cxn>
                  <a:cxn ang="0">
                    <a:pos x="38" y="15"/>
                  </a:cxn>
                  <a:cxn ang="0">
                    <a:pos x="27" y="24"/>
                  </a:cxn>
                  <a:cxn ang="0">
                    <a:pos x="27" y="33"/>
                  </a:cxn>
                  <a:cxn ang="0">
                    <a:pos x="16" y="33"/>
                  </a:cxn>
                  <a:cxn ang="0">
                    <a:pos x="5" y="38"/>
                  </a:cxn>
                  <a:cxn ang="0">
                    <a:pos x="0" y="38"/>
                  </a:cxn>
                  <a:cxn ang="0">
                    <a:pos x="5" y="52"/>
                  </a:cxn>
                  <a:cxn ang="0">
                    <a:pos x="0" y="61"/>
                  </a:cxn>
                  <a:cxn ang="0">
                    <a:pos x="0" y="76"/>
                  </a:cxn>
                  <a:cxn ang="0">
                    <a:pos x="11" y="67"/>
                  </a:cxn>
                  <a:cxn ang="0">
                    <a:pos x="27" y="67"/>
                  </a:cxn>
                  <a:cxn ang="0">
                    <a:pos x="44" y="76"/>
                  </a:cxn>
                  <a:cxn ang="0">
                    <a:pos x="48" y="76"/>
                  </a:cxn>
                  <a:cxn ang="0">
                    <a:pos x="54" y="76"/>
                  </a:cxn>
                  <a:cxn ang="0">
                    <a:pos x="65" y="76"/>
                  </a:cxn>
                  <a:cxn ang="0">
                    <a:pos x="75" y="76"/>
                  </a:cxn>
                  <a:cxn ang="0">
                    <a:pos x="80" y="61"/>
                  </a:cxn>
                  <a:cxn ang="0">
                    <a:pos x="86" y="61"/>
                  </a:cxn>
                </a:cxnLst>
                <a:rect l="0" t="0" r="r" b="b"/>
                <a:pathLst>
                  <a:path w="97" h="76">
                    <a:moveTo>
                      <a:pt x="86" y="61"/>
                    </a:moveTo>
                    <a:lnTo>
                      <a:pt x="80" y="52"/>
                    </a:lnTo>
                    <a:lnTo>
                      <a:pt x="80" y="48"/>
                    </a:lnTo>
                    <a:lnTo>
                      <a:pt x="86" y="52"/>
                    </a:lnTo>
                    <a:lnTo>
                      <a:pt x="97" y="38"/>
                    </a:lnTo>
                    <a:lnTo>
                      <a:pt x="86" y="38"/>
                    </a:lnTo>
                    <a:lnTo>
                      <a:pt x="75" y="24"/>
                    </a:lnTo>
                    <a:lnTo>
                      <a:pt x="75" y="10"/>
                    </a:lnTo>
                    <a:lnTo>
                      <a:pt x="70" y="5"/>
                    </a:lnTo>
                    <a:lnTo>
                      <a:pt x="48" y="0"/>
                    </a:lnTo>
                    <a:lnTo>
                      <a:pt x="38" y="10"/>
                    </a:lnTo>
                    <a:lnTo>
                      <a:pt x="38" y="15"/>
                    </a:lnTo>
                    <a:lnTo>
                      <a:pt x="27" y="24"/>
                    </a:lnTo>
                    <a:lnTo>
                      <a:pt x="27" y="33"/>
                    </a:lnTo>
                    <a:lnTo>
                      <a:pt x="16" y="33"/>
                    </a:lnTo>
                    <a:lnTo>
                      <a:pt x="5" y="38"/>
                    </a:lnTo>
                    <a:lnTo>
                      <a:pt x="0" y="38"/>
                    </a:lnTo>
                    <a:lnTo>
                      <a:pt x="5" y="52"/>
                    </a:lnTo>
                    <a:lnTo>
                      <a:pt x="0" y="61"/>
                    </a:lnTo>
                    <a:lnTo>
                      <a:pt x="0" y="76"/>
                    </a:lnTo>
                    <a:lnTo>
                      <a:pt x="11" y="67"/>
                    </a:lnTo>
                    <a:lnTo>
                      <a:pt x="27" y="67"/>
                    </a:lnTo>
                    <a:lnTo>
                      <a:pt x="44" y="76"/>
                    </a:lnTo>
                    <a:lnTo>
                      <a:pt x="48" y="76"/>
                    </a:lnTo>
                    <a:lnTo>
                      <a:pt x="54" y="76"/>
                    </a:lnTo>
                    <a:lnTo>
                      <a:pt x="65" y="76"/>
                    </a:lnTo>
                    <a:lnTo>
                      <a:pt x="75" y="76"/>
                    </a:lnTo>
                    <a:lnTo>
                      <a:pt x="80" y="61"/>
                    </a:lnTo>
                    <a:lnTo>
                      <a:pt x="86" y="61"/>
                    </a:lnTo>
                    <a:close/>
                  </a:path>
                </a:pathLst>
              </a:custGeom>
              <a:grpFill/>
              <a:ln w="9525">
                <a:solidFill>
                  <a:schemeClr val="bg1"/>
                </a:solidFill>
                <a:round/>
                <a:headEnd/>
                <a:tailEnd/>
              </a:ln>
            </p:spPr>
            <p:txBody>
              <a:bodyPr/>
              <a:lstStyle/>
              <a:p>
                <a:endParaRPr lang="it-IT"/>
              </a:p>
            </p:txBody>
          </p:sp>
          <p:sp>
            <p:nvSpPr>
              <p:cNvPr id="6342" name="Freeform 2196"/>
              <p:cNvSpPr>
                <a:spLocks/>
              </p:cNvSpPr>
              <p:nvPr/>
            </p:nvSpPr>
            <p:spPr bwMode="auto">
              <a:xfrm>
                <a:off x="3234" y="1909"/>
                <a:ext cx="97" cy="76"/>
              </a:xfrm>
              <a:custGeom>
                <a:avLst/>
                <a:gdLst/>
                <a:ahLst/>
                <a:cxnLst>
                  <a:cxn ang="0">
                    <a:pos x="86" y="61"/>
                  </a:cxn>
                  <a:cxn ang="0">
                    <a:pos x="80" y="52"/>
                  </a:cxn>
                  <a:cxn ang="0">
                    <a:pos x="80" y="48"/>
                  </a:cxn>
                  <a:cxn ang="0">
                    <a:pos x="86" y="52"/>
                  </a:cxn>
                  <a:cxn ang="0">
                    <a:pos x="97" y="38"/>
                  </a:cxn>
                  <a:cxn ang="0">
                    <a:pos x="86" y="38"/>
                  </a:cxn>
                  <a:cxn ang="0">
                    <a:pos x="75" y="24"/>
                  </a:cxn>
                  <a:cxn ang="0">
                    <a:pos x="75" y="10"/>
                  </a:cxn>
                  <a:cxn ang="0">
                    <a:pos x="70" y="5"/>
                  </a:cxn>
                  <a:cxn ang="0">
                    <a:pos x="48" y="0"/>
                  </a:cxn>
                  <a:cxn ang="0">
                    <a:pos x="38" y="10"/>
                  </a:cxn>
                  <a:cxn ang="0">
                    <a:pos x="38" y="15"/>
                  </a:cxn>
                  <a:cxn ang="0">
                    <a:pos x="27" y="24"/>
                  </a:cxn>
                  <a:cxn ang="0">
                    <a:pos x="27" y="33"/>
                  </a:cxn>
                  <a:cxn ang="0">
                    <a:pos x="16" y="33"/>
                  </a:cxn>
                  <a:cxn ang="0">
                    <a:pos x="5" y="38"/>
                  </a:cxn>
                  <a:cxn ang="0">
                    <a:pos x="0" y="38"/>
                  </a:cxn>
                  <a:cxn ang="0">
                    <a:pos x="5" y="52"/>
                  </a:cxn>
                  <a:cxn ang="0">
                    <a:pos x="0" y="61"/>
                  </a:cxn>
                  <a:cxn ang="0">
                    <a:pos x="0" y="76"/>
                  </a:cxn>
                  <a:cxn ang="0">
                    <a:pos x="11" y="67"/>
                  </a:cxn>
                  <a:cxn ang="0">
                    <a:pos x="27" y="67"/>
                  </a:cxn>
                  <a:cxn ang="0">
                    <a:pos x="44" y="76"/>
                  </a:cxn>
                  <a:cxn ang="0">
                    <a:pos x="48" y="76"/>
                  </a:cxn>
                  <a:cxn ang="0">
                    <a:pos x="54" y="76"/>
                  </a:cxn>
                  <a:cxn ang="0">
                    <a:pos x="65" y="76"/>
                  </a:cxn>
                  <a:cxn ang="0">
                    <a:pos x="75" y="76"/>
                  </a:cxn>
                  <a:cxn ang="0">
                    <a:pos x="80" y="61"/>
                  </a:cxn>
                  <a:cxn ang="0">
                    <a:pos x="86" y="61"/>
                  </a:cxn>
                </a:cxnLst>
                <a:rect l="0" t="0" r="r" b="b"/>
                <a:pathLst>
                  <a:path w="97" h="76">
                    <a:moveTo>
                      <a:pt x="86" y="61"/>
                    </a:moveTo>
                    <a:lnTo>
                      <a:pt x="80" y="52"/>
                    </a:lnTo>
                    <a:lnTo>
                      <a:pt x="80" y="48"/>
                    </a:lnTo>
                    <a:lnTo>
                      <a:pt x="86" y="52"/>
                    </a:lnTo>
                    <a:lnTo>
                      <a:pt x="97" y="38"/>
                    </a:lnTo>
                    <a:lnTo>
                      <a:pt x="86" y="38"/>
                    </a:lnTo>
                    <a:lnTo>
                      <a:pt x="75" y="24"/>
                    </a:lnTo>
                    <a:lnTo>
                      <a:pt x="75" y="10"/>
                    </a:lnTo>
                    <a:lnTo>
                      <a:pt x="70" y="5"/>
                    </a:lnTo>
                    <a:lnTo>
                      <a:pt x="48" y="0"/>
                    </a:lnTo>
                    <a:lnTo>
                      <a:pt x="38" y="10"/>
                    </a:lnTo>
                    <a:lnTo>
                      <a:pt x="38" y="15"/>
                    </a:lnTo>
                    <a:lnTo>
                      <a:pt x="27" y="24"/>
                    </a:lnTo>
                    <a:lnTo>
                      <a:pt x="27" y="33"/>
                    </a:lnTo>
                    <a:lnTo>
                      <a:pt x="16" y="33"/>
                    </a:lnTo>
                    <a:lnTo>
                      <a:pt x="5" y="38"/>
                    </a:lnTo>
                    <a:lnTo>
                      <a:pt x="0" y="38"/>
                    </a:lnTo>
                    <a:lnTo>
                      <a:pt x="5" y="52"/>
                    </a:lnTo>
                    <a:lnTo>
                      <a:pt x="0" y="61"/>
                    </a:lnTo>
                    <a:lnTo>
                      <a:pt x="0" y="76"/>
                    </a:lnTo>
                    <a:lnTo>
                      <a:pt x="11" y="67"/>
                    </a:lnTo>
                    <a:lnTo>
                      <a:pt x="27" y="67"/>
                    </a:lnTo>
                    <a:lnTo>
                      <a:pt x="44" y="76"/>
                    </a:lnTo>
                    <a:lnTo>
                      <a:pt x="48" y="76"/>
                    </a:lnTo>
                    <a:lnTo>
                      <a:pt x="54" y="76"/>
                    </a:lnTo>
                    <a:lnTo>
                      <a:pt x="65" y="76"/>
                    </a:lnTo>
                    <a:lnTo>
                      <a:pt x="75" y="76"/>
                    </a:lnTo>
                    <a:lnTo>
                      <a:pt x="80" y="61"/>
                    </a:lnTo>
                    <a:lnTo>
                      <a:pt x="86" y="61"/>
                    </a:lnTo>
                    <a:close/>
                  </a:path>
                </a:pathLst>
              </a:custGeom>
              <a:grpFill/>
              <a:ln w="4763" cap="rnd">
                <a:solidFill>
                  <a:schemeClr val="bg1"/>
                </a:solidFill>
                <a:prstDash val="solid"/>
                <a:round/>
                <a:headEnd/>
                <a:tailEnd/>
              </a:ln>
            </p:spPr>
            <p:txBody>
              <a:bodyPr/>
              <a:lstStyle/>
              <a:p>
                <a:endParaRPr lang="it-IT"/>
              </a:p>
            </p:txBody>
          </p:sp>
        </p:grpSp>
        <p:grpSp>
          <p:nvGrpSpPr>
            <p:cNvPr id="7322" name="Group 2200"/>
            <p:cNvGrpSpPr>
              <a:grpSpLocks/>
            </p:cNvGrpSpPr>
            <p:nvPr/>
          </p:nvGrpSpPr>
          <p:grpSpPr bwMode="auto">
            <a:xfrm>
              <a:off x="5131649" y="4464741"/>
              <a:ext cx="162707" cy="114067"/>
              <a:chOff x="3234" y="1909"/>
              <a:chExt cx="97" cy="76"/>
            </a:xfrm>
            <a:solidFill>
              <a:schemeClr val="bg1">
                <a:lumMod val="75000"/>
              </a:schemeClr>
            </a:solidFill>
          </p:grpSpPr>
          <p:sp>
            <p:nvSpPr>
              <p:cNvPr id="6339" name="Freeform 2198"/>
              <p:cNvSpPr>
                <a:spLocks/>
              </p:cNvSpPr>
              <p:nvPr/>
            </p:nvSpPr>
            <p:spPr bwMode="auto">
              <a:xfrm>
                <a:off x="3234" y="1909"/>
                <a:ext cx="97" cy="76"/>
              </a:xfrm>
              <a:custGeom>
                <a:avLst/>
                <a:gdLst/>
                <a:ahLst/>
                <a:cxnLst>
                  <a:cxn ang="0">
                    <a:pos x="86" y="61"/>
                  </a:cxn>
                  <a:cxn ang="0">
                    <a:pos x="80" y="52"/>
                  </a:cxn>
                  <a:cxn ang="0">
                    <a:pos x="80" y="48"/>
                  </a:cxn>
                  <a:cxn ang="0">
                    <a:pos x="86" y="52"/>
                  </a:cxn>
                  <a:cxn ang="0">
                    <a:pos x="97" y="38"/>
                  </a:cxn>
                  <a:cxn ang="0">
                    <a:pos x="86" y="38"/>
                  </a:cxn>
                  <a:cxn ang="0">
                    <a:pos x="75" y="24"/>
                  </a:cxn>
                  <a:cxn ang="0">
                    <a:pos x="75" y="10"/>
                  </a:cxn>
                  <a:cxn ang="0">
                    <a:pos x="70" y="5"/>
                  </a:cxn>
                  <a:cxn ang="0">
                    <a:pos x="48" y="0"/>
                  </a:cxn>
                  <a:cxn ang="0">
                    <a:pos x="38" y="10"/>
                  </a:cxn>
                  <a:cxn ang="0">
                    <a:pos x="38" y="15"/>
                  </a:cxn>
                  <a:cxn ang="0">
                    <a:pos x="27" y="24"/>
                  </a:cxn>
                  <a:cxn ang="0">
                    <a:pos x="27" y="33"/>
                  </a:cxn>
                  <a:cxn ang="0">
                    <a:pos x="16" y="33"/>
                  </a:cxn>
                  <a:cxn ang="0">
                    <a:pos x="5" y="38"/>
                  </a:cxn>
                  <a:cxn ang="0">
                    <a:pos x="0" y="38"/>
                  </a:cxn>
                  <a:cxn ang="0">
                    <a:pos x="5" y="52"/>
                  </a:cxn>
                  <a:cxn ang="0">
                    <a:pos x="0" y="61"/>
                  </a:cxn>
                  <a:cxn ang="0">
                    <a:pos x="0" y="76"/>
                  </a:cxn>
                  <a:cxn ang="0">
                    <a:pos x="11" y="67"/>
                  </a:cxn>
                  <a:cxn ang="0">
                    <a:pos x="27" y="67"/>
                  </a:cxn>
                  <a:cxn ang="0">
                    <a:pos x="44" y="76"/>
                  </a:cxn>
                  <a:cxn ang="0">
                    <a:pos x="48" y="76"/>
                  </a:cxn>
                  <a:cxn ang="0">
                    <a:pos x="54" y="76"/>
                  </a:cxn>
                  <a:cxn ang="0">
                    <a:pos x="65" y="76"/>
                  </a:cxn>
                  <a:cxn ang="0">
                    <a:pos x="75" y="76"/>
                  </a:cxn>
                  <a:cxn ang="0">
                    <a:pos x="80" y="61"/>
                  </a:cxn>
                  <a:cxn ang="0">
                    <a:pos x="86" y="61"/>
                  </a:cxn>
                </a:cxnLst>
                <a:rect l="0" t="0" r="r" b="b"/>
                <a:pathLst>
                  <a:path w="97" h="76">
                    <a:moveTo>
                      <a:pt x="86" y="61"/>
                    </a:moveTo>
                    <a:lnTo>
                      <a:pt x="80" y="52"/>
                    </a:lnTo>
                    <a:lnTo>
                      <a:pt x="80" y="48"/>
                    </a:lnTo>
                    <a:lnTo>
                      <a:pt x="86" y="52"/>
                    </a:lnTo>
                    <a:lnTo>
                      <a:pt x="97" y="38"/>
                    </a:lnTo>
                    <a:lnTo>
                      <a:pt x="86" y="38"/>
                    </a:lnTo>
                    <a:lnTo>
                      <a:pt x="75" y="24"/>
                    </a:lnTo>
                    <a:lnTo>
                      <a:pt x="75" y="10"/>
                    </a:lnTo>
                    <a:lnTo>
                      <a:pt x="70" y="5"/>
                    </a:lnTo>
                    <a:lnTo>
                      <a:pt x="48" y="0"/>
                    </a:lnTo>
                    <a:lnTo>
                      <a:pt x="38" y="10"/>
                    </a:lnTo>
                    <a:lnTo>
                      <a:pt x="38" y="15"/>
                    </a:lnTo>
                    <a:lnTo>
                      <a:pt x="27" y="24"/>
                    </a:lnTo>
                    <a:lnTo>
                      <a:pt x="27" y="33"/>
                    </a:lnTo>
                    <a:lnTo>
                      <a:pt x="16" y="33"/>
                    </a:lnTo>
                    <a:lnTo>
                      <a:pt x="5" y="38"/>
                    </a:lnTo>
                    <a:lnTo>
                      <a:pt x="0" y="38"/>
                    </a:lnTo>
                    <a:lnTo>
                      <a:pt x="5" y="52"/>
                    </a:lnTo>
                    <a:lnTo>
                      <a:pt x="0" y="61"/>
                    </a:lnTo>
                    <a:lnTo>
                      <a:pt x="0" y="76"/>
                    </a:lnTo>
                    <a:lnTo>
                      <a:pt x="11" y="67"/>
                    </a:lnTo>
                    <a:lnTo>
                      <a:pt x="27" y="67"/>
                    </a:lnTo>
                    <a:lnTo>
                      <a:pt x="44" y="76"/>
                    </a:lnTo>
                    <a:lnTo>
                      <a:pt x="48" y="76"/>
                    </a:lnTo>
                    <a:lnTo>
                      <a:pt x="54" y="76"/>
                    </a:lnTo>
                    <a:lnTo>
                      <a:pt x="65" y="76"/>
                    </a:lnTo>
                    <a:lnTo>
                      <a:pt x="75" y="76"/>
                    </a:lnTo>
                    <a:lnTo>
                      <a:pt x="80" y="61"/>
                    </a:lnTo>
                    <a:lnTo>
                      <a:pt x="86" y="61"/>
                    </a:lnTo>
                    <a:close/>
                  </a:path>
                </a:pathLst>
              </a:custGeom>
              <a:grpFill/>
              <a:ln w="9525">
                <a:solidFill>
                  <a:schemeClr val="bg1"/>
                </a:solidFill>
                <a:round/>
                <a:headEnd/>
                <a:tailEnd/>
              </a:ln>
            </p:spPr>
            <p:txBody>
              <a:bodyPr/>
              <a:lstStyle/>
              <a:p>
                <a:endParaRPr lang="it-IT"/>
              </a:p>
            </p:txBody>
          </p:sp>
          <p:sp>
            <p:nvSpPr>
              <p:cNvPr id="6340" name="Freeform 2199"/>
              <p:cNvSpPr>
                <a:spLocks/>
              </p:cNvSpPr>
              <p:nvPr/>
            </p:nvSpPr>
            <p:spPr bwMode="auto">
              <a:xfrm>
                <a:off x="3234" y="1909"/>
                <a:ext cx="97" cy="76"/>
              </a:xfrm>
              <a:custGeom>
                <a:avLst/>
                <a:gdLst/>
                <a:ahLst/>
                <a:cxnLst>
                  <a:cxn ang="0">
                    <a:pos x="86" y="61"/>
                  </a:cxn>
                  <a:cxn ang="0">
                    <a:pos x="80" y="52"/>
                  </a:cxn>
                  <a:cxn ang="0">
                    <a:pos x="80" y="48"/>
                  </a:cxn>
                  <a:cxn ang="0">
                    <a:pos x="86" y="52"/>
                  </a:cxn>
                  <a:cxn ang="0">
                    <a:pos x="97" y="38"/>
                  </a:cxn>
                  <a:cxn ang="0">
                    <a:pos x="86" y="38"/>
                  </a:cxn>
                  <a:cxn ang="0">
                    <a:pos x="75" y="24"/>
                  </a:cxn>
                  <a:cxn ang="0">
                    <a:pos x="75" y="10"/>
                  </a:cxn>
                  <a:cxn ang="0">
                    <a:pos x="70" y="5"/>
                  </a:cxn>
                  <a:cxn ang="0">
                    <a:pos x="48" y="0"/>
                  </a:cxn>
                  <a:cxn ang="0">
                    <a:pos x="38" y="10"/>
                  </a:cxn>
                  <a:cxn ang="0">
                    <a:pos x="38" y="15"/>
                  </a:cxn>
                  <a:cxn ang="0">
                    <a:pos x="27" y="24"/>
                  </a:cxn>
                  <a:cxn ang="0">
                    <a:pos x="27" y="33"/>
                  </a:cxn>
                  <a:cxn ang="0">
                    <a:pos x="16" y="33"/>
                  </a:cxn>
                  <a:cxn ang="0">
                    <a:pos x="5" y="38"/>
                  </a:cxn>
                  <a:cxn ang="0">
                    <a:pos x="0" y="38"/>
                  </a:cxn>
                  <a:cxn ang="0">
                    <a:pos x="5" y="52"/>
                  </a:cxn>
                  <a:cxn ang="0">
                    <a:pos x="0" y="61"/>
                  </a:cxn>
                  <a:cxn ang="0">
                    <a:pos x="0" y="76"/>
                  </a:cxn>
                  <a:cxn ang="0">
                    <a:pos x="11" y="67"/>
                  </a:cxn>
                  <a:cxn ang="0">
                    <a:pos x="27" y="67"/>
                  </a:cxn>
                  <a:cxn ang="0">
                    <a:pos x="44" y="76"/>
                  </a:cxn>
                  <a:cxn ang="0">
                    <a:pos x="48" y="76"/>
                  </a:cxn>
                  <a:cxn ang="0">
                    <a:pos x="54" y="76"/>
                  </a:cxn>
                  <a:cxn ang="0">
                    <a:pos x="65" y="76"/>
                  </a:cxn>
                  <a:cxn ang="0">
                    <a:pos x="75" y="76"/>
                  </a:cxn>
                  <a:cxn ang="0">
                    <a:pos x="80" y="61"/>
                  </a:cxn>
                  <a:cxn ang="0">
                    <a:pos x="86" y="61"/>
                  </a:cxn>
                </a:cxnLst>
                <a:rect l="0" t="0" r="r" b="b"/>
                <a:pathLst>
                  <a:path w="97" h="76">
                    <a:moveTo>
                      <a:pt x="86" y="61"/>
                    </a:moveTo>
                    <a:lnTo>
                      <a:pt x="80" y="52"/>
                    </a:lnTo>
                    <a:lnTo>
                      <a:pt x="80" y="48"/>
                    </a:lnTo>
                    <a:lnTo>
                      <a:pt x="86" y="52"/>
                    </a:lnTo>
                    <a:lnTo>
                      <a:pt x="97" y="38"/>
                    </a:lnTo>
                    <a:lnTo>
                      <a:pt x="86" y="38"/>
                    </a:lnTo>
                    <a:lnTo>
                      <a:pt x="75" y="24"/>
                    </a:lnTo>
                    <a:lnTo>
                      <a:pt x="75" y="10"/>
                    </a:lnTo>
                    <a:lnTo>
                      <a:pt x="70" y="5"/>
                    </a:lnTo>
                    <a:lnTo>
                      <a:pt x="48" y="0"/>
                    </a:lnTo>
                    <a:lnTo>
                      <a:pt x="38" y="10"/>
                    </a:lnTo>
                    <a:lnTo>
                      <a:pt x="38" y="15"/>
                    </a:lnTo>
                    <a:lnTo>
                      <a:pt x="27" y="24"/>
                    </a:lnTo>
                    <a:lnTo>
                      <a:pt x="27" y="33"/>
                    </a:lnTo>
                    <a:lnTo>
                      <a:pt x="16" y="33"/>
                    </a:lnTo>
                    <a:lnTo>
                      <a:pt x="5" y="38"/>
                    </a:lnTo>
                    <a:lnTo>
                      <a:pt x="0" y="38"/>
                    </a:lnTo>
                    <a:lnTo>
                      <a:pt x="5" y="52"/>
                    </a:lnTo>
                    <a:lnTo>
                      <a:pt x="0" y="61"/>
                    </a:lnTo>
                    <a:lnTo>
                      <a:pt x="0" y="76"/>
                    </a:lnTo>
                    <a:lnTo>
                      <a:pt x="11" y="67"/>
                    </a:lnTo>
                    <a:lnTo>
                      <a:pt x="27" y="67"/>
                    </a:lnTo>
                    <a:lnTo>
                      <a:pt x="44" y="76"/>
                    </a:lnTo>
                    <a:lnTo>
                      <a:pt x="48" y="76"/>
                    </a:lnTo>
                    <a:lnTo>
                      <a:pt x="54" y="76"/>
                    </a:lnTo>
                    <a:lnTo>
                      <a:pt x="65" y="76"/>
                    </a:lnTo>
                    <a:lnTo>
                      <a:pt x="75" y="76"/>
                    </a:lnTo>
                    <a:lnTo>
                      <a:pt x="80" y="61"/>
                    </a:lnTo>
                    <a:lnTo>
                      <a:pt x="86" y="61"/>
                    </a:lnTo>
                  </a:path>
                </a:pathLst>
              </a:custGeom>
              <a:grpFill/>
              <a:ln w="4763" cap="rnd">
                <a:solidFill>
                  <a:schemeClr val="bg1"/>
                </a:solidFill>
                <a:prstDash val="solid"/>
                <a:round/>
                <a:headEnd/>
                <a:tailEnd/>
              </a:ln>
            </p:spPr>
            <p:txBody>
              <a:bodyPr/>
              <a:lstStyle/>
              <a:p>
                <a:endParaRPr lang="it-IT"/>
              </a:p>
            </p:txBody>
          </p:sp>
        </p:grpSp>
        <p:grpSp>
          <p:nvGrpSpPr>
            <p:cNvPr id="7323" name="Group 2203"/>
            <p:cNvGrpSpPr>
              <a:grpSpLocks/>
            </p:cNvGrpSpPr>
            <p:nvPr/>
          </p:nvGrpSpPr>
          <p:grpSpPr bwMode="auto">
            <a:xfrm>
              <a:off x="5104812" y="4557795"/>
              <a:ext cx="313672" cy="169599"/>
              <a:chOff x="3218" y="1971"/>
              <a:chExt cx="187" cy="113"/>
            </a:xfrm>
            <a:solidFill>
              <a:schemeClr val="bg1">
                <a:lumMod val="75000"/>
              </a:schemeClr>
            </a:solidFill>
          </p:grpSpPr>
          <p:sp>
            <p:nvSpPr>
              <p:cNvPr id="6337" name="Freeform 2201"/>
              <p:cNvSpPr>
                <a:spLocks/>
              </p:cNvSpPr>
              <p:nvPr/>
            </p:nvSpPr>
            <p:spPr bwMode="auto">
              <a:xfrm>
                <a:off x="3218" y="1971"/>
                <a:ext cx="187" cy="113"/>
              </a:xfrm>
              <a:custGeom>
                <a:avLst/>
                <a:gdLst/>
                <a:ahLst/>
                <a:cxnLst>
                  <a:cxn ang="0">
                    <a:pos x="81" y="99"/>
                  </a:cxn>
                  <a:cxn ang="0">
                    <a:pos x="65" y="99"/>
                  </a:cxn>
                  <a:cxn ang="0">
                    <a:pos x="65" y="95"/>
                  </a:cxn>
                  <a:cxn ang="0">
                    <a:pos x="70" y="80"/>
                  </a:cxn>
                  <a:cxn ang="0">
                    <a:pos x="86" y="80"/>
                  </a:cxn>
                  <a:cxn ang="0">
                    <a:pos x="86" y="75"/>
                  </a:cxn>
                  <a:cxn ang="0">
                    <a:pos x="81" y="66"/>
                  </a:cxn>
                  <a:cxn ang="0">
                    <a:pos x="81" y="56"/>
                  </a:cxn>
                  <a:cxn ang="0">
                    <a:pos x="60" y="52"/>
                  </a:cxn>
                  <a:cxn ang="0">
                    <a:pos x="48" y="56"/>
                  </a:cxn>
                  <a:cxn ang="0">
                    <a:pos x="33" y="66"/>
                  </a:cxn>
                  <a:cxn ang="0">
                    <a:pos x="27" y="66"/>
                  </a:cxn>
                  <a:cxn ang="0">
                    <a:pos x="11" y="66"/>
                  </a:cxn>
                  <a:cxn ang="0">
                    <a:pos x="0" y="56"/>
                  </a:cxn>
                  <a:cxn ang="0">
                    <a:pos x="11" y="47"/>
                  </a:cxn>
                  <a:cxn ang="0">
                    <a:pos x="16" y="38"/>
                  </a:cxn>
                  <a:cxn ang="0">
                    <a:pos x="21" y="28"/>
                  </a:cxn>
                  <a:cxn ang="0">
                    <a:pos x="16" y="15"/>
                  </a:cxn>
                  <a:cxn ang="0">
                    <a:pos x="27" y="5"/>
                  </a:cxn>
                  <a:cxn ang="0">
                    <a:pos x="43" y="5"/>
                  </a:cxn>
                  <a:cxn ang="0">
                    <a:pos x="60" y="15"/>
                  </a:cxn>
                  <a:cxn ang="0">
                    <a:pos x="65" y="15"/>
                  </a:cxn>
                  <a:cxn ang="0">
                    <a:pos x="70" y="15"/>
                  </a:cxn>
                  <a:cxn ang="0">
                    <a:pos x="81" y="15"/>
                  </a:cxn>
                  <a:cxn ang="0">
                    <a:pos x="92" y="15"/>
                  </a:cxn>
                  <a:cxn ang="0">
                    <a:pos x="97" y="0"/>
                  </a:cxn>
                  <a:cxn ang="0">
                    <a:pos x="102" y="0"/>
                  </a:cxn>
                  <a:cxn ang="0">
                    <a:pos x="124" y="0"/>
                  </a:cxn>
                  <a:cxn ang="0">
                    <a:pos x="129" y="5"/>
                  </a:cxn>
                  <a:cxn ang="0">
                    <a:pos x="124" y="5"/>
                  </a:cxn>
                  <a:cxn ang="0">
                    <a:pos x="129" y="15"/>
                  </a:cxn>
                  <a:cxn ang="0">
                    <a:pos x="140" y="15"/>
                  </a:cxn>
                  <a:cxn ang="0">
                    <a:pos x="145" y="24"/>
                  </a:cxn>
                  <a:cxn ang="0">
                    <a:pos x="151" y="28"/>
                  </a:cxn>
                  <a:cxn ang="0">
                    <a:pos x="156" y="24"/>
                  </a:cxn>
                  <a:cxn ang="0">
                    <a:pos x="187" y="43"/>
                  </a:cxn>
                  <a:cxn ang="0">
                    <a:pos x="183" y="66"/>
                  </a:cxn>
                  <a:cxn ang="0">
                    <a:pos x="177" y="56"/>
                  </a:cxn>
                  <a:cxn ang="0">
                    <a:pos x="172" y="66"/>
                  </a:cxn>
                  <a:cxn ang="0">
                    <a:pos x="172" y="75"/>
                  </a:cxn>
                  <a:cxn ang="0">
                    <a:pos x="161" y="75"/>
                  </a:cxn>
                  <a:cxn ang="0">
                    <a:pos x="129" y="95"/>
                  </a:cxn>
                  <a:cxn ang="0">
                    <a:pos x="145" y="99"/>
                  </a:cxn>
                  <a:cxn ang="0">
                    <a:pos x="151" y="99"/>
                  </a:cxn>
                  <a:cxn ang="0">
                    <a:pos x="145" y="99"/>
                  </a:cxn>
                  <a:cxn ang="0">
                    <a:pos x="124" y="113"/>
                  </a:cxn>
                  <a:cxn ang="0">
                    <a:pos x="118" y="113"/>
                  </a:cxn>
                  <a:cxn ang="0">
                    <a:pos x="118" y="104"/>
                  </a:cxn>
                  <a:cxn ang="0">
                    <a:pos x="113" y="99"/>
                  </a:cxn>
                  <a:cxn ang="0">
                    <a:pos x="124" y="95"/>
                  </a:cxn>
                  <a:cxn ang="0">
                    <a:pos x="102" y="84"/>
                  </a:cxn>
                  <a:cxn ang="0">
                    <a:pos x="102" y="80"/>
                  </a:cxn>
                  <a:cxn ang="0">
                    <a:pos x="92" y="80"/>
                  </a:cxn>
                  <a:cxn ang="0">
                    <a:pos x="86" y="95"/>
                  </a:cxn>
                  <a:cxn ang="0">
                    <a:pos x="81" y="95"/>
                  </a:cxn>
                  <a:cxn ang="0">
                    <a:pos x="81" y="99"/>
                  </a:cxn>
                </a:cxnLst>
                <a:rect l="0" t="0" r="r" b="b"/>
                <a:pathLst>
                  <a:path w="187" h="113">
                    <a:moveTo>
                      <a:pt x="81" y="99"/>
                    </a:moveTo>
                    <a:lnTo>
                      <a:pt x="65" y="99"/>
                    </a:lnTo>
                    <a:lnTo>
                      <a:pt x="65" y="95"/>
                    </a:lnTo>
                    <a:lnTo>
                      <a:pt x="70" y="80"/>
                    </a:lnTo>
                    <a:lnTo>
                      <a:pt x="86" y="80"/>
                    </a:lnTo>
                    <a:lnTo>
                      <a:pt x="86" y="75"/>
                    </a:lnTo>
                    <a:lnTo>
                      <a:pt x="81" y="66"/>
                    </a:lnTo>
                    <a:lnTo>
                      <a:pt x="81" y="56"/>
                    </a:lnTo>
                    <a:lnTo>
                      <a:pt x="60" y="52"/>
                    </a:lnTo>
                    <a:lnTo>
                      <a:pt x="48" y="56"/>
                    </a:lnTo>
                    <a:lnTo>
                      <a:pt x="33" y="66"/>
                    </a:lnTo>
                    <a:lnTo>
                      <a:pt x="27" y="66"/>
                    </a:lnTo>
                    <a:lnTo>
                      <a:pt x="11" y="66"/>
                    </a:lnTo>
                    <a:lnTo>
                      <a:pt x="0" y="56"/>
                    </a:lnTo>
                    <a:lnTo>
                      <a:pt x="11" y="47"/>
                    </a:lnTo>
                    <a:lnTo>
                      <a:pt x="16" y="38"/>
                    </a:lnTo>
                    <a:lnTo>
                      <a:pt x="21" y="28"/>
                    </a:lnTo>
                    <a:lnTo>
                      <a:pt x="16" y="15"/>
                    </a:lnTo>
                    <a:lnTo>
                      <a:pt x="27" y="5"/>
                    </a:lnTo>
                    <a:lnTo>
                      <a:pt x="43" y="5"/>
                    </a:lnTo>
                    <a:lnTo>
                      <a:pt x="60" y="15"/>
                    </a:lnTo>
                    <a:lnTo>
                      <a:pt x="65" y="15"/>
                    </a:lnTo>
                    <a:lnTo>
                      <a:pt x="70" y="15"/>
                    </a:lnTo>
                    <a:lnTo>
                      <a:pt x="81" y="15"/>
                    </a:lnTo>
                    <a:lnTo>
                      <a:pt x="92" y="15"/>
                    </a:lnTo>
                    <a:lnTo>
                      <a:pt x="97" y="0"/>
                    </a:lnTo>
                    <a:lnTo>
                      <a:pt x="102" y="0"/>
                    </a:lnTo>
                    <a:lnTo>
                      <a:pt x="124" y="0"/>
                    </a:lnTo>
                    <a:lnTo>
                      <a:pt x="129" y="5"/>
                    </a:lnTo>
                    <a:lnTo>
                      <a:pt x="124" y="5"/>
                    </a:lnTo>
                    <a:lnTo>
                      <a:pt x="129" y="15"/>
                    </a:lnTo>
                    <a:lnTo>
                      <a:pt x="140" y="15"/>
                    </a:lnTo>
                    <a:lnTo>
                      <a:pt x="145" y="24"/>
                    </a:lnTo>
                    <a:lnTo>
                      <a:pt x="151" y="28"/>
                    </a:lnTo>
                    <a:lnTo>
                      <a:pt x="156" y="24"/>
                    </a:lnTo>
                    <a:lnTo>
                      <a:pt x="187" y="43"/>
                    </a:lnTo>
                    <a:lnTo>
                      <a:pt x="183" y="66"/>
                    </a:lnTo>
                    <a:lnTo>
                      <a:pt x="177" y="56"/>
                    </a:lnTo>
                    <a:lnTo>
                      <a:pt x="172" y="66"/>
                    </a:lnTo>
                    <a:lnTo>
                      <a:pt x="172" y="75"/>
                    </a:lnTo>
                    <a:lnTo>
                      <a:pt x="161" y="75"/>
                    </a:lnTo>
                    <a:lnTo>
                      <a:pt x="129" y="95"/>
                    </a:lnTo>
                    <a:lnTo>
                      <a:pt x="145" y="99"/>
                    </a:lnTo>
                    <a:lnTo>
                      <a:pt x="151" y="99"/>
                    </a:lnTo>
                    <a:lnTo>
                      <a:pt x="145" y="99"/>
                    </a:lnTo>
                    <a:lnTo>
                      <a:pt x="124" y="113"/>
                    </a:lnTo>
                    <a:lnTo>
                      <a:pt x="118" y="113"/>
                    </a:lnTo>
                    <a:lnTo>
                      <a:pt x="118" y="104"/>
                    </a:lnTo>
                    <a:lnTo>
                      <a:pt x="113" y="99"/>
                    </a:lnTo>
                    <a:lnTo>
                      <a:pt x="124" y="95"/>
                    </a:lnTo>
                    <a:lnTo>
                      <a:pt x="102" y="84"/>
                    </a:lnTo>
                    <a:lnTo>
                      <a:pt x="102" y="80"/>
                    </a:lnTo>
                    <a:lnTo>
                      <a:pt x="92" y="80"/>
                    </a:lnTo>
                    <a:lnTo>
                      <a:pt x="86" y="95"/>
                    </a:lnTo>
                    <a:lnTo>
                      <a:pt x="81" y="95"/>
                    </a:lnTo>
                    <a:lnTo>
                      <a:pt x="81" y="99"/>
                    </a:lnTo>
                    <a:close/>
                  </a:path>
                </a:pathLst>
              </a:custGeom>
              <a:grpFill/>
              <a:ln w="9525">
                <a:solidFill>
                  <a:schemeClr val="bg1"/>
                </a:solidFill>
                <a:round/>
                <a:headEnd/>
                <a:tailEnd/>
              </a:ln>
            </p:spPr>
            <p:txBody>
              <a:bodyPr/>
              <a:lstStyle/>
              <a:p>
                <a:endParaRPr lang="it-IT"/>
              </a:p>
            </p:txBody>
          </p:sp>
          <p:sp>
            <p:nvSpPr>
              <p:cNvPr id="6338" name="Freeform 2202"/>
              <p:cNvSpPr>
                <a:spLocks/>
              </p:cNvSpPr>
              <p:nvPr/>
            </p:nvSpPr>
            <p:spPr bwMode="auto">
              <a:xfrm>
                <a:off x="3218" y="1971"/>
                <a:ext cx="187" cy="113"/>
              </a:xfrm>
              <a:custGeom>
                <a:avLst/>
                <a:gdLst/>
                <a:ahLst/>
                <a:cxnLst>
                  <a:cxn ang="0">
                    <a:pos x="81" y="99"/>
                  </a:cxn>
                  <a:cxn ang="0">
                    <a:pos x="65" y="99"/>
                  </a:cxn>
                  <a:cxn ang="0">
                    <a:pos x="65" y="95"/>
                  </a:cxn>
                  <a:cxn ang="0">
                    <a:pos x="70" y="80"/>
                  </a:cxn>
                  <a:cxn ang="0">
                    <a:pos x="86" y="80"/>
                  </a:cxn>
                  <a:cxn ang="0">
                    <a:pos x="86" y="75"/>
                  </a:cxn>
                  <a:cxn ang="0">
                    <a:pos x="81" y="66"/>
                  </a:cxn>
                  <a:cxn ang="0">
                    <a:pos x="81" y="56"/>
                  </a:cxn>
                  <a:cxn ang="0">
                    <a:pos x="60" y="52"/>
                  </a:cxn>
                  <a:cxn ang="0">
                    <a:pos x="48" y="56"/>
                  </a:cxn>
                  <a:cxn ang="0">
                    <a:pos x="33" y="66"/>
                  </a:cxn>
                  <a:cxn ang="0">
                    <a:pos x="27" y="66"/>
                  </a:cxn>
                  <a:cxn ang="0">
                    <a:pos x="11" y="66"/>
                  </a:cxn>
                  <a:cxn ang="0">
                    <a:pos x="0" y="56"/>
                  </a:cxn>
                  <a:cxn ang="0">
                    <a:pos x="11" y="47"/>
                  </a:cxn>
                  <a:cxn ang="0">
                    <a:pos x="16" y="38"/>
                  </a:cxn>
                  <a:cxn ang="0">
                    <a:pos x="21" y="28"/>
                  </a:cxn>
                  <a:cxn ang="0">
                    <a:pos x="16" y="15"/>
                  </a:cxn>
                  <a:cxn ang="0">
                    <a:pos x="27" y="5"/>
                  </a:cxn>
                  <a:cxn ang="0">
                    <a:pos x="43" y="5"/>
                  </a:cxn>
                  <a:cxn ang="0">
                    <a:pos x="60" y="15"/>
                  </a:cxn>
                  <a:cxn ang="0">
                    <a:pos x="65" y="15"/>
                  </a:cxn>
                  <a:cxn ang="0">
                    <a:pos x="70" y="15"/>
                  </a:cxn>
                  <a:cxn ang="0">
                    <a:pos x="81" y="15"/>
                  </a:cxn>
                  <a:cxn ang="0">
                    <a:pos x="92" y="15"/>
                  </a:cxn>
                  <a:cxn ang="0">
                    <a:pos x="97" y="0"/>
                  </a:cxn>
                  <a:cxn ang="0">
                    <a:pos x="102" y="0"/>
                  </a:cxn>
                  <a:cxn ang="0">
                    <a:pos x="124" y="0"/>
                  </a:cxn>
                  <a:cxn ang="0">
                    <a:pos x="129" y="5"/>
                  </a:cxn>
                  <a:cxn ang="0">
                    <a:pos x="124" y="5"/>
                  </a:cxn>
                  <a:cxn ang="0">
                    <a:pos x="129" y="15"/>
                  </a:cxn>
                  <a:cxn ang="0">
                    <a:pos x="140" y="15"/>
                  </a:cxn>
                  <a:cxn ang="0">
                    <a:pos x="145" y="24"/>
                  </a:cxn>
                  <a:cxn ang="0">
                    <a:pos x="151" y="28"/>
                  </a:cxn>
                  <a:cxn ang="0">
                    <a:pos x="156" y="24"/>
                  </a:cxn>
                  <a:cxn ang="0">
                    <a:pos x="187" y="43"/>
                  </a:cxn>
                  <a:cxn ang="0">
                    <a:pos x="183" y="66"/>
                  </a:cxn>
                  <a:cxn ang="0">
                    <a:pos x="177" y="56"/>
                  </a:cxn>
                  <a:cxn ang="0">
                    <a:pos x="172" y="66"/>
                  </a:cxn>
                  <a:cxn ang="0">
                    <a:pos x="172" y="75"/>
                  </a:cxn>
                  <a:cxn ang="0">
                    <a:pos x="161" y="75"/>
                  </a:cxn>
                  <a:cxn ang="0">
                    <a:pos x="129" y="95"/>
                  </a:cxn>
                  <a:cxn ang="0">
                    <a:pos x="145" y="99"/>
                  </a:cxn>
                  <a:cxn ang="0">
                    <a:pos x="151" y="99"/>
                  </a:cxn>
                  <a:cxn ang="0">
                    <a:pos x="145" y="99"/>
                  </a:cxn>
                  <a:cxn ang="0">
                    <a:pos x="124" y="113"/>
                  </a:cxn>
                  <a:cxn ang="0">
                    <a:pos x="118" y="113"/>
                  </a:cxn>
                  <a:cxn ang="0">
                    <a:pos x="118" y="104"/>
                  </a:cxn>
                  <a:cxn ang="0">
                    <a:pos x="113" y="99"/>
                  </a:cxn>
                  <a:cxn ang="0">
                    <a:pos x="124" y="95"/>
                  </a:cxn>
                  <a:cxn ang="0">
                    <a:pos x="102" y="84"/>
                  </a:cxn>
                  <a:cxn ang="0">
                    <a:pos x="102" y="80"/>
                  </a:cxn>
                  <a:cxn ang="0">
                    <a:pos x="92" y="80"/>
                  </a:cxn>
                  <a:cxn ang="0">
                    <a:pos x="86" y="95"/>
                  </a:cxn>
                  <a:cxn ang="0">
                    <a:pos x="81" y="95"/>
                  </a:cxn>
                  <a:cxn ang="0">
                    <a:pos x="81" y="99"/>
                  </a:cxn>
                </a:cxnLst>
                <a:rect l="0" t="0" r="r" b="b"/>
                <a:pathLst>
                  <a:path w="187" h="113">
                    <a:moveTo>
                      <a:pt x="81" y="99"/>
                    </a:moveTo>
                    <a:lnTo>
                      <a:pt x="65" y="99"/>
                    </a:lnTo>
                    <a:lnTo>
                      <a:pt x="65" y="95"/>
                    </a:lnTo>
                    <a:lnTo>
                      <a:pt x="70" y="80"/>
                    </a:lnTo>
                    <a:lnTo>
                      <a:pt x="86" y="80"/>
                    </a:lnTo>
                    <a:lnTo>
                      <a:pt x="86" y="75"/>
                    </a:lnTo>
                    <a:lnTo>
                      <a:pt x="81" y="66"/>
                    </a:lnTo>
                    <a:lnTo>
                      <a:pt x="81" y="56"/>
                    </a:lnTo>
                    <a:lnTo>
                      <a:pt x="60" y="52"/>
                    </a:lnTo>
                    <a:lnTo>
                      <a:pt x="48" y="56"/>
                    </a:lnTo>
                    <a:lnTo>
                      <a:pt x="33" y="66"/>
                    </a:lnTo>
                    <a:lnTo>
                      <a:pt x="27" y="66"/>
                    </a:lnTo>
                    <a:lnTo>
                      <a:pt x="11" y="66"/>
                    </a:lnTo>
                    <a:lnTo>
                      <a:pt x="0" y="56"/>
                    </a:lnTo>
                    <a:lnTo>
                      <a:pt x="11" y="47"/>
                    </a:lnTo>
                    <a:lnTo>
                      <a:pt x="16" y="38"/>
                    </a:lnTo>
                    <a:lnTo>
                      <a:pt x="21" y="28"/>
                    </a:lnTo>
                    <a:lnTo>
                      <a:pt x="16" y="15"/>
                    </a:lnTo>
                    <a:lnTo>
                      <a:pt x="27" y="5"/>
                    </a:lnTo>
                    <a:lnTo>
                      <a:pt x="43" y="5"/>
                    </a:lnTo>
                    <a:lnTo>
                      <a:pt x="60" y="15"/>
                    </a:lnTo>
                    <a:lnTo>
                      <a:pt x="65" y="15"/>
                    </a:lnTo>
                    <a:lnTo>
                      <a:pt x="70" y="15"/>
                    </a:lnTo>
                    <a:lnTo>
                      <a:pt x="81" y="15"/>
                    </a:lnTo>
                    <a:lnTo>
                      <a:pt x="92" y="15"/>
                    </a:lnTo>
                    <a:lnTo>
                      <a:pt x="97" y="0"/>
                    </a:lnTo>
                    <a:lnTo>
                      <a:pt x="102" y="0"/>
                    </a:lnTo>
                    <a:lnTo>
                      <a:pt x="124" y="0"/>
                    </a:lnTo>
                    <a:lnTo>
                      <a:pt x="129" y="5"/>
                    </a:lnTo>
                    <a:lnTo>
                      <a:pt x="124" y="5"/>
                    </a:lnTo>
                    <a:lnTo>
                      <a:pt x="129" y="15"/>
                    </a:lnTo>
                    <a:lnTo>
                      <a:pt x="140" y="15"/>
                    </a:lnTo>
                    <a:lnTo>
                      <a:pt x="145" y="24"/>
                    </a:lnTo>
                    <a:lnTo>
                      <a:pt x="151" y="28"/>
                    </a:lnTo>
                    <a:lnTo>
                      <a:pt x="156" y="24"/>
                    </a:lnTo>
                    <a:lnTo>
                      <a:pt x="187" y="43"/>
                    </a:lnTo>
                    <a:lnTo>
                      <a:pt x="183" y="66"/>
                    </a:lnTo>
                    <a:lnTo>
                      <a:pt x="177" y="56"/>
                    </a:lnTo>
                    <a:lnTo>
                      <a:pt x="172" y="66"/>
                    </a:lnTo>
                    <a:lnTo>
                      <a:pt x="172" y="75"/>
                    </a:lnTo>
                    <a:lnTo>
                      <a:pt x="161" y="75"/>
                    </a:lnTo>
                    <a:lnTo>
                      <a:pt x="129" y="95"/>
                    </a:lnTo>
                    <a:lnTo>
                      <a:pt x="145" y="99"/>
                    </a:lnTo>
                    <a:lnTo>
                      <a:pt x="151" y="99"/>
                    </a:lnTo>
                    <a:lnTo>
                      <a:pt x="145" y="99"/>
                    </a:lnTo>
                    <a:lnTo>
                      <a:pt x="124" y="113"/>
                    </a:lnTo>
                    <a:lnTo>
                      <a:pt x="118" y="113"/>
                    </a:lnTo>
                    <a:lnTo>
                      <a:pt x="118" y="104"/>
                    </a:lnTo>
                    <a:lnTo>
                      <a:pt x="113" y="99"/>
                    </a:lnTo>
                    <a:lnTo>
                      <a:pt x="124" y="95"/>
                    </a:lnTo>
                    <a:lnTo>
                      <a:pt x="102" y="84"/>
                    </a:lnTo>
                    <a:lnTo>
                      <a:pt x="102" y="80"/>
                    </a:lnTo>
                    <a:lnTo>
                      <a:pt x="92" y="80"/>
                    </a:lnTo>
                    <a:lnTo>
                      <a:pt x="86" y="95"/>
                    </a:lnTo>
                    <a:lnTo>
                      <a:pt x="81" y="95"/>
                    </a:lnTo>
                    <a:lnTo>
                      <a:pt x="81" y="99"/>
                    </a:lnTo>
                    <a:close/>
                  </a:path>
                </a:pathLst>
              </a:custGeom>
              <a:grpFill/>
              <a:ln w="4763" cap="rnd">
                <a:solidFill>
                  <a:schemeClr val="bg1"/>
                </a:solidFill>
                <a:prstDash val="solid"/>
                <a:round/>
                <a:headEnd/>
                <a:tailEnd/>
              </a:ln>
            </p:spPr>
            <p:txBody>
              <a:bodyPr/>
              <a:lstStyle/>
              <a:p>
                <a:endParaRPr lang="it-IT"/>
              </a:p>
            </p:txBody>
          </p:sp>
        </p:grpSp>
        <p:grpSp>
          <p:nvGrpSpPr>
            <p:cNvPr id="7324" name="Group 2206"/>
            <p:cNvGrpSpPr>
              <a:grpSpLocks/>
            </p:cNvGrpSpPr>
            <p:nvPr/>
          </p:nvGrpSpPr>
          <p:grpSpPr bwMode="auto">
            <a:xfrm>
              <a:off x="5104812" y="4557795"/>
              <a:ext cx="313672" cy="169599"/>
              <a:chOff x="3218" y="1971"/>
              <a:chExt cx="187" cy="113"/>
            </a:xfrm>
            <a:solidFill>
              <a:schemeClr val="bg1">
                <a:lumMod val="75000"/>
              </a:schemeClr>
            </a:solidFill>
          </p:grpSpPr>
          <p:sp>
            <p:nvSpPr>
              <p:cNvPr id="6335" name="Freeform 2204"/>
              <p:cNvSpPr>
                <a:spLocks/>
              </p:cNvSpPr>
              <p:nvPr/>
            </p:nvSpPr>
            <p:spPr bwMode="auto">
              <a:xfrm>
                <a:off x="3218" y="1971"/>
                <a:ext cx="187" cy="113"/>
              </a:xfrm>
              <a:custGeom>
                <a:avLst/>
                <a:gdLst/>
                <a:ahLst/>
                <a:cxnLst>
                  <a:cxn ang="0">
                    <a:pos x="81" y="99"/>
                  </a:cxn>
                  <a:cxn ang="0">
                    <a:pos x="65" y="99"/>
                  </a:cxn>
                  <a:cxn ang="0">
                    <a:pos x="65" y="95"/>
                  </a:cxn>
                  <a:cxn ang="0">
                    <a:pos x="70" y="80"/>
                  </a:cxn>
                  <a:cxn ang="0">
                    <a:pos x="86" y="80"/>
                  </a:cxn>
                  <a:cxn ang="0">
                    <a:pos x="86" y="75"/>
                  </a:cxn>
                  <a:cxn ang="0">
                    <a:pos x="81" y="66"/>
                  </a:cxn>
                  <a:cxn ang="0">
                    <a:pos x="81" y="56"/>
                  </a:cxn>
                  <a:cxn ang="0">
                    <a:pos x="60" y="52"/>
                  </a:cxn>
                  <a:cxn ang="0">
                    <a:pos x="48" y="56"/>
                  </a:cxn>
                  <a:cxn ang="0">
                    <a:pos x="33" y="66"/>
                  </a:cxn>
                  <a:cxn ang="0">
                    <a:pos x="27" y="66"/>
                  </a:cxn>
                  <a:cxn ang="0">
                    <a:pos x="11" y="66"/>
                  </a:cxn>
                  <a:cxn ang="0">
                    <a:pos x="0" y="56"/>
                  </a:cxn>
                  <a:cxn ang="0">
                    <a:pos x="11" y="47"/>
                  </a:cxn>
                  <a:cxn ang="0">
                    <a:pos x="16" y="38"/>
                  </a:cxn>
                  <a:cxn ang="0">
                    <a:pos x="21" y="28"/>
                  </a:cxn>
                  <a:cxn ang="0">
                    <a:pos x="16" y="15"/>
                  </a:cxn>
                  <a:cxn ang="0">
                    <a:pos x="27" y="5"/>
                  </a:cxn>
                  <a:cxn ang="0">
                    <a:pos x="43" y="5"/>
                  </a:cxn>
                  <a:cxn ang="0">
                    <a:pos x="60" y="15"/>
                  </a:cxn>
                  <a:cxn ang="0">
                    <a:pos x="65" y="15"/>
                  </a:cxn>
                  <a:cxn ang="0">
                    <a:pos x="70" y="15"/>
                  </a:cxn>
                  <a:cxn ang="0">
                    <a:pos x="81" y="15"/>
                  </a:cxn>
                  <a:cxn ang="0">
                    <a:pos x="92" y="15"/>
                  </a:cxn>
                  <a:cxn ang="0">
                    <a:pos x="97" y="0"/>
                  </a:cxn>
                  <a:cxn ang="0">
                    <a:pos x="102" y="0"/>
                  </a:cxn>
                  <a:cxn ang="0">
                    <a:pos x="124" y="0"/>
                  </a:cxn>
                  <a:cxn ang="0">
                    <a:pos x="129" y="5"/>
                  </a:cxn>
                  <a:cxn ang="0">
                    <a:pos x="124" y="5"/>
                  </a:cxn>
                  <a:cxn ang="0">
                    <a:pos x="129" y="15"/>
                  </a:cxn>
                  <a:cxn ang="0">
                    <a:pos x="140" y="15"/>
                  </a:cxn>
                  <a:cxn ang="0">
                    <a:pos x="145" y="24"/>
                  </a:cxn>
                  <a:cxn ang="0">
                    <a:pos x="151" y="28"/>
                  </a:cxn>
                  <a:cxn ang="0">
                    <a:pos x="156" y="24"/>
                  </a:cxn>
                  <a:cxn ang="0">
                    <a:pos x="187" y="43"/>
                  </a:cxn>
                  <a:cxn ang="0">
                    <a:pos x="183" y="66"/>
                  </a:cxn>
                  <a:cxn ang="0">
                    <a:pos x="177" y="56"/>
                  </a:cxn>
                  <a:cxn ang="0">
                    <a:pos x="172" y="66"/>
                  </a:cxn>
                  <a:cxn ang="0">
                    <a:pos x="172" y="75"/>
                  </a:cxn>
                  <a:cxn ang="0">
                    <a:pos x="161" y="75"/>
                  </a:cxn>
                  <a:cxn ang="0">
                    <a:pos x="129" y="95"/>
                  </a:cxn>
                  <a:cxn ang="0">
                    <a:pos x="145" y="99"/>
                  </a:cxn>
                  <a:cxn ang="0">
                    <a:pos x="151" y="99"/>
                  </a:cxn>
                  <a:cxn ang="0">
                    <a:pos x="145" y="99"/>
                  </a:cxn>
                  <a:cxn ang="0">
                    <a:pos x="124" y="113"/>
                  </a:cxn>
                  <a:cxn ang="0">
                    <a:pos x="118" y="113"/>
                  </a:cxn>
                  <a:cxn ang="0">
                    <a:pos x="118" y="104"/>
                  </a:cxn>
                  <a:cxn ang="0">
                    <a:pos x="113" y="99"/>
                  </a:cxn>
                  <a:cxn ang="0">
                    <a:pos x="124" y="95"/>
                  </a:cxn>
                  <a:cxn ang="0">
                    <a:pos x="102" y="84"/>
                  </a:cxn>
                  <a:cxn ang="0">
                    <a:pos x="102" y="80"/>
                  </a:cxn>
                  <a:cxn ang="0">
                    <a:pos x="92" y="80"/>
                  </a:cxn>
                  <a:cxn ang="0">
                    <a:pos x="86" y="95"/>
                  </a:cxn>
                  <a:cxn ang="0">
                    <a:pos x="81" y="95"/>
                  </a:cxn>
                  <a:cxn ang="0">
                    <a:pos x="81" y="99"/>
                  </a:cxn>
                </a:cxnLst>
                <a:rect l="0" t="0" r="r" b="b"/>
                <a:pathLst>
                  <a:path w="187" h="113">
                    <a:moveTo>
                      <a:pt x="81" y="99"/>
                    </a:moveTo>
                    <a:lnTo>
                      <a:pt x="65" y="99"/>
                    </a:lnTo>
                    <a:lnTo>
                      <a:pt x="65" y="95"/>
                    </a:lnTo>
                    <a:lnTo>
                      <a:pt x="70" y="80"/>
                    </a:lnTo>
                    <a:lnTo>
                      <a:pt x="86" y="80"/>
                    </a:lnTo>
                    <a:lnTo>
                      <a:pt x="86" y="75"/>
                    </a:lnTo>
                    <a:lnTo>
                      <a:pt x="81" y="66"/>
                    </a:lnTo>
                    <a:lnTo>
                      <a:pt x="81" y="56"/>
                    </a:lnTo>
                    <a:lnTo>
                      <a:pt x="60" y="52"/>
                    </a:lnTo>
                    <a:lnTo>
                      <a:pt x="48" y="56"/>
                    </a:lnTo>
                    <a:lnTo>
                      <a:pt x="33" y="66"/>
                    </a:lnTo>
                    <a:lnTo>
                      <a:pt x="27" y="66"/>
                    </a:lnTo>
                    <a:lnTo>
                      <a:pt x="11" y="66"/>
                    </a:lnTo>
                    <a:lnTo>
                      <a:pt x="0" y="56"/>
                    </a:lnTo>
                    <a:lnTo>
                      <a:pt x="11" y="47"/>
                    </a:lnTo>
                    <a:lnTo>
                      <a:pt x="16" y="38"/>
                    </a:lnTo>
                    <a:lnTo>
                      <a:pt x="21" y="28"/>
                    </a:lnTo>
                    <a:lnTo>
                      <a:pt x="16" y="15"/>
                    </a:lnTo>
                    <a:lnTo>
                      <a:pt x="27" y="5"/>
                    </a:lnTo>
                    <a:lnTo>
                      <a:pt x="43" y="5"/>
                    </a:lnTo>
                    <a:lnTo>
                      <a:pt x="60" y="15"/>
                    </a:lnTo>
                    <a:lnTo>
                      <a:pt x="65" y="15"/>
                    </a:lnTo>
                    <a:lnTo>
                      <a:pt x="70" y="15"/>
                    </a:lnTo>
                    <a:lnTo>
                      <a:pt x="81" y="15"/>
                    </a:lnTo>
                    <a:lnTo>
                      <a:pt x="92" y="15"/>
                    </a:lnTo>
                    <a:lnTo>
                      <a:pt x="97" y="0"/>
                    </a:lnTo>
                    <a:lnTo>
                      <a:pt x="102" y="0"/>
                    </a:lnTo>
                    <a:lnTo>
                      <a:pt x="124" y="0"/>
                    </a:lnTo>
                    <a:lnTo>
                      <a:pt x="129" y="5"/>
                    </a:lnTo>
                    <a:lnTo>
                      <a:pt x="124" y="5"/>
                    </a:lnTo>
                    <a:lnTo>
                      <a:pt x="129" y="15"/>
                    </a:lnTo>
                    <a:lnTo>
                      <a:pt x="140" y="15"/>
                    </a:lnTo>
                    <a:lnTo>
                      <a:pt x="145" y="24"/>
                    </a:lnTo>
                    <a:lnTo>
                      <a:pt x="151" y="28"/>
                    </a:lnTo>
                    <a:lnTo>
                      <a:pt x="156" y="24"/>
                    </a:lnTo>
                    <a:lnTo>
                      <a:pt x="187" y="43"/>
                    </a:lnTo>
                    <a:lnTo>
                      <a:pt x="183" y="66"/>
                    </a:lnTo>
                    <a:lnTo>
                      <a:pt x="177" y="56"/>
                    </a:lnTo>
                    <a:lnTo>
                      <a:pt x="172" y="66"/>
                    </a:lnTo>
                    <a:lnTo>
                      <a:pt x="172" y="75"/>
                    </a:lnTo>
                    <a:lnTo>
                      <a:pt x="161" y="75"/>
                    </a:lnTo>
                    <a:lnTo>
                      <a:pt x="129" y="95"/>
                    </a:lnTo>
                    <a:lnTo>
                      <a:pt x="145" y="99"/>
                    </a:lnTo>
                    <a:lnTo>
                      <a:pt x="151" y="99"/>
                    </a:lnTo>
                    <a:lnTo>
                      <a:pt x="145" y="99"/>
                    </a:lnTo>
                    <a:lnTo>
                      <a:pt x="124" y="113"/>
                    </a:lnTo>
                    <a:lnTo>
                      <a:pt x="118" y="113"/>
                    </a:lnTo>
                    <a:lnTo>
                      <a:pt x="118" y="104"/>
                    </a:lnTo>
                    <a:lnTo>
                      <a:pt x="113" y="99"/>
                    </a:lnTo>
                    <a:lnTo>
                      <a:pt x="124" y="95"/>
                    </a:lnTo>
                    <a:lnTo>
                      <a:pt x="102" y="84"/>
                    </a:lnTo>
                    <a:lnTo>
                      <a:pt x="102" y="80"/>
                    </a:lnTo>
                    <a:lnTo>
                      <a:pt x="92" y="80"/>
                    </a:lnTo>
                    <a:lnTo>
                      <a:pt x="86" y="95"/>
                    </a:lnTo>
                    <a:lnTo>
                      <a:pt x="81" y="95"/>
                    </a:lnTo>
                    <a:lnTo>
                      <a:pt x="81" y="99"/>
                    </a:lnTo>
                    <a:close/>
                  </a:path>
                </a:pathLst>
              </a:custGeom>
              <a:grpFill/>
              <a:ln w="9525">
                <a:solidFill>
                  <a:schemeClr val="bg1"/>
                </a:solidFill>
                <a:round/>
                <a:headEnd/>
                <a:tailEnd/>
              </a:ln>
            </p:spPr>
            <p:txBody>
              <a:bodyPr/>
              <a:lstStyle/>
              <a:p>
                <a:endParaRPr lang="it-IT"/>
              </a:p>
            </p:txBody>
          </p:sp>
          <p:sp>
            <p:nvSpPr>
              <p:cNvPr id="6336" name="Freeform 2205"/>
              <p:cNvSpPr>
                <a:spLocks/>
              </p:cNvSpPr>
              <p:nvPr/>
            </p:nvSpPr>
            <p:spPr bwMode="auto">
              <a:xfrm>
                <a:off x="3218" y="1971"/>
                <a:ext cx="187" cy="113"/>
              </a:xfrm>
              <a:custGeom>
                <a:avLst/>
                <a:gdLst/>
                <a:ahLst/>
                <a:cxnLst>
                  <a:cxn ang="0">
                    <a:pos x="81" y="99"/>
                  </a:cxn>
                  <a:cxn ang="0">
                    <a:pos x="65" y="99"/>
                  </a:cxn>
                  <a:cxn ang="0">
                    <a:pos x="65" y="95"/>
                  </a:cxn>
                  <a:cxn ang="0">
                    <a:pos x="70" y="80"/>
                  </a:cxn>
                  <a:cxn ang="0">
                    <a:pos x="86" y="80"/>
                  </a:cxn>
                  <a:cxn ang="0">
                    <a:pos x="86" y="75"/>
                  </a:cxn>
                  <a:cxn ang="0">
                    <a:pos x="81" y="66"/>
                  </a:cxn>
                  <a:cxn ang="0">
                    <a:pos x="81" y="56"/>
                  </a:cxn>
                  <a:cxn ang="0">
                    <a:pos x="60" y="52"/>
                  </a:cxn>
                  <a:cxn ang="0">
                    <a:pos x="48" y="56"/>
                  </a:cxn>
                  <a:cxn ang="0">
                    <a:pos x="33" y="66"/>
                  </a:cxn>
                  <a:cxn ang="0">
                    <a:pos x="27" y="66"/>
                  </a:cxn>
                  <a:cxn ang="0">
                    <a:pos x="11" y="66"/>
                  </a:cxn>
                  <a:cxn ang="0">
                    <a:pos x="0" y="56"/>
                  </a:cxn>
                  <a:cxn ang="0">
                    <a:pos x="11" y="47"/>
                  </a:cxn>
                  <a:cxn ang="0">
                    <a:pos x="16" y="38"/>
                  </a:cxn>
                  <a:cxn ang="0">
                    <a:pos x="21" y="28"/>
                  </a:cxn>
                  <a:cxn ang="0">
                    <a:pos x="16" y="15"/>
                  </a:cxn>
                  <a:cxn ang="0">
                    <a:pos x="27" y="5"/>
                  </a:cxn>
                  <a:cxn ang="0">
                    <a:pos x="43" y="5"/>
                  </a:cxn>
                  <a:cxn ang="0">
                    <a:pos x="60" y="15"/>
                  </a:cxn>
                  <a:cxn ang="0">
                    <a:pos x="65" y="15"/>
                  </a:cxn>
                  <a:cxn ang="0">
                    <a:pos x="70" y="15"/>
                  </a:cxn>
                  <a:cxn ang="0">
                    <a:pos x="81" y="15"/>
                  </a:cxn>
                  <a:cxn ang="0">
                    <a:pos x="92" y="15"/>
                  </a:cxn>
                  <a:cxn ang="0">
                    <a:pos x="97" y="0"/>
                  </a:cxn>
                  <a:cxn ang="0">
                    <a:pos x="102" y="0"/>
                  </a:cxn>
                  <a:cxn ang="0">
                    <a:pos x="124" y="0"/>
                  </a:cxn>
                  <a:cxn ang="0">
                    <a:pos x="129" y="5"/>
                  </a:cxn>
                  <a:cxn ang="0">
                    <a:pos x="124" y="5"/>
                  </a:cxn>
                  <a:cxn ang="0">
                    <a:pos x="129" y="15"/>
                  </a:cxn>
                  <a:cxn ang="0">
                    <a:pos x="140" y="15"/>
                  </a:cxn>
                  <a:cxn ang="0">
                    <a:pos x="145" y="24"/>
                  </a:cxn>
                  <a:cxn ang="0">
                    <a:pos x="151" y="28"/>
                  </a:cxn>
                  <a:cxn ang="0">
                    <a:pos x="156" y="24"/>
                  </a:cxn>
                  <a:cxn ang="0">
                    <a:pos x="187" y="43"/>
                  </a:cxn>
                  <a:cxn ang="0">
                    <a:pos x="183" y="66"/>
                  </a:cxn>
                  <a:cxn ang="0">
                    <a:pos x="177" y="56"/>
                  </a:cxn>
                  <a:cxn ang="0">
                    <a:pos x="172" y="66"/>
                  </a:cxn>
                  <a:cxn ang="0">
                    <a:pos x="172" y="75"/>
                  </a:cxn>
                  <a:cxn ang="0">
                    <a:pos x="161" y="75"/>
                  </a:cxn>
                  <a:cxn ang="0">
                    <a:pos x="129" y="95"/>
                  </a:cxn>
                  <a:cxn ang="0">
                    <a:pos x="145" y="99"/>
                  </a:cxn>
                  <a:cxn ang="0">
                    <a:pos x="151" y="99"/>
                  </a:cxn>
                  <a:cxn ang="0">
                    <a:pos x="145" y="99"/>
                  </a:cxn>
                  <a:cxn ang="0">
                    <a:pos x="124" y="113"/>
                  </a:cxn>
                  <a:cxn ang="0">
                    <a:pos x="118" y="113"/>
                  </a:cxn>
                  <a:cxn ang="0">
                    <a:pos x="118" y="104"/>
                  </a:cxn>
                  <a:cxn ang="0">
                    <a:pos x="113" y="99"/>
                  </a:cxn>
                  <a:cxn ang="0">
                    <a:pos x="124" y="95"/>
                  </a:cxn>
                  <a:cxn ang="0">
                    <a:pos x="102" y="84"/>
                  </a:cxn>
                  <a:cxn ang="0">
                    <a:pos x="102" y="80"/>
                  </a:cxn>
                  <a:cxn ang="0">
                    <a:pos x="92" y="80"/>
                  </a:cxn>
                  <a:cxn ang="0">
                    <a:pos x="86" y="95"/>
                  </a:cxn>
                  <a:cxn ang="0">
                    <a:pos x="81" y="95"/>
                  </a:cxn>
                  <a:cxn ang="0">
                    <a:pos x="81" y="99"/>
                  </a:cxn>
                </a:cxnLst>
                <a:rect l="0" t="0" r="r" b="b"/>
                <a:pathLst>
                  <a:path w="187" h="113">
                    <a:moveTo>
                      <a:pt x="81" y="99"/>
                    </a:moveTo>
                    <a:lnTo>
                      <a:pt x="65" y="99"/>
                    </a:lnTo>
                    <a:lnTo>
                      <a:pt x="65" y="95"/>
                    </a:lnTo>
                    <a:lnTo>
                      <a:pt x="70" y="80"/>
                    </a:lnTo>
                    <a:lnTo>
                      <a:pt x="86" y="80"/>
                    </a:lnTo>
                    <a:lnTo>
                      <a:pt x="86" y="75"/>
                    </a:lnTo>
                    <a:lnTo>
                      <a:pt x="81" y="66"/>
                    </a:lnTo>
                    <a:lnTo>
                      <a:pt x="81" y="56"/>
                    </a:lnTo>
                    <a:lnTo>
                      <a:pt x="60" y="52"/>
                    </a:lnTo>
                    <a:lnTo>
                      <a:pt x="48" y="56"/>
                    </a:lnTo>
                    <a:lnTo>
                      <a:pt x="33" y="66"/>
                    </a:lnTo>
                    <a:lnTo>
                      <a:pt x="27" y="66"/>
                    </a:lnTo>
                    <a:lnTo>
                      <a:pt x="11" y="66"/>
                    </a:lnTo>
                    <a:lnTo>
                      <a:pt x="0" y="56"/>
                    </a:lnTo>
                    <a:lnTo>
                      <a:pt x="11" y="47"/>
                    </a:lnTo>
                    <a:lnTo>
                      <a:pt x="16" y="38"/>
                    </a:lnTo>
                    <a:lnTo>
                      <a:pt x="21" y="28"/>
                    </a:lnTo>
                    <a:lnTo>
                      <a:pt x="16" y="15"/>
                    </a:lnTo>
                    <a:lnTo>
                      <a:pt x="27" y="5"/>
                    </a:lnTo>
                    <a:lnTo>
                      <a:pt x="43" y="5"/>
                    </a:lnTo>
                    <a:lnTo>
                      <a:pt x="60" y="15"/>
                    </a:lnTo>
                    <a:lnTo>
                      <a:pt x="65" y="15"/>
                    </a:lnTo>
                    <a:lnTo>
                      <a:pt x="70" y="15"/>
                    </a:lnTo>
                    <a:lnTo>
                      <a:pt x="81" y="15"/>
                    </a:lnTo>
                    <a:lnTo>
                      <a:pt x="92" y="15"/>
                    </a:lnTo>
                    <a:lnTo>
                      <a:pt x="97" y="0"/>
                    </a:lnTo>
                    <a:lnTo>
                      <a:pt x="102" y="0"/>
                    </a:lnTo>
                    <a:lnTo>
                      <a:pt x="124" y="0"/>
                    </a:lnTo>
                    <a:lnTo>
                      <a:pt x="129" y="5"/>
                    </a:lnTo>
                    <a:lnTo>
                      <a:pt x="124" y="5"/>
                    </a:lnTo>
                    <a:lnTo>
                      <a:pt x="129" y="15"/>
                    </a:lnTo>
                    <a:lnTo>
                      <a:pt x="140" y="15"/>
                    </a:lnTo>
                    <a:lnTo>
                      <a:pt x="145" y="24"/>
                    </a:lnTo>
                    <a:lnTo>
                      <a:pt x="151" y="28"/>
                    </a:lnTo>
                    <a:lnTo>
                      <a:pt x="156" y="24"/>
                    </a:lnTo>
                    <a:lnTo>
                      <a:pt x="187" y="43"/>
                    </a:lnTo>
                    <a:lnTo>
                      <a:pt x="183" y="66"/>
                    </a:lnTo>
                    <a:lnTo>
                      <a:pt x="177" y="56"/>
                    </a:lnTo>
                    <a:lnTo>
                      <a:pt x="172" y="66"/>
                    </a:lnTo>
                    <a:lnTo>
                      <a:pt x="172" y="75"/>
                    </a:lnTo>
                    <a:lnTo>
                      <a:pt x="161" y="75"/>
                    </a:lnTo>
                    <a:lnTo>
                      <a:pt x="129" y="95"/>
                    </a:lnTo>
                    <a:lnTo>
                      <a:pt x="145" y="99"/>
                    </a:lnTo>
                    <a:lnTo>
                      <a:pt x="151" y="99"/>
                    </a:lnTo>
                    <a:lnTo>
                      <a:pt x="145" y="99"/>
                    </a:lnTo>
                    <a:lnTo>
                      <a:pt x="124" y="113"/>
                    </a:lnTo>
                    <a:lnTo>
                      <a:pt x="118" y="113"/>
                    </a:lnTo>
                    <a:lnTo>
                      <a:pt x="118" y="104"/>
                    </a:lnTo>
                    <a:lnTo>
                      <a:pt x="113" y="99"/>
                    </a:lnTo>
                    <a:lnTo>
                      <a:pt x="124" y="95"/>
                    </a:lnTo>
                    <a:lnTo>
                      <a:pt x="102" y="84"/>
                    </a:lnTo>
                    <a:lnTo>
                      <a:pt x="102" y="80"/>
                    </a:lnTo>
                    <a:lnTo>
                      <a:pt x="92" y="80"/>
                    </a:lnTo>
                    <a:lnTo>
                      <a:pt x="86" y="95"/>
                    </a:lnTo>
                    <a:lnTo>
                      <a:pt x="81" y="95"/>
                    </a:lnTo>
                    <a:lnTo>
                      <a:pt x="81" y="99"/>
                    </a:lnTo>
                  </a:path>
                </a:pathLst>
              </a:custGeom>
              <a:grpFill/>
              <a:ln w="4763" cap="rnd">
                <a:solidFill>
                  <a:schemeClr val="bg1"/>
                </a:solidFill>
                <a:prstDash val="solid"/>
                <a:round/>
                <a:headEnd/>
                <a:tailEnd/>
              </a:ln>
            </p:spPr>
            <p:txBody>
              <a:bodyPr/>
              <a:lstStyle/>
              <a:p>
                <a:endParaRPr lang="it-IT"/>
              </a:p>
            </p:txBody>
          </p:sp>
        </p:grpSp>
        <p:grpSp>
          <p:nvGrpSpPr>
            <p:cNvPr id="7325" name="Group 2209"/>
            <p:cNvGrpSpPr>
              <a:grpSpLocks/>
            </p:cNvGrpSpPr>
            <p:nvPr/>
          </p:nvGrpSpPr>
          <p:grpSpPr bwMode="auto">
            <a:xfrm>
              <a:off x="5096424" y="4422716"/>
              <a:ext cx="115740" cy="57034"/>
              <a:chOff x="3213" y="1881"/>
              <a:chExt cx="69" cy="38"/>
            </a:xfrm>
            <a:solidFill>
              <a:schemeClr val="bg1">
                <a:lumMod val="75000"/>
              </a:schemeClr>
            </a:solidFill>
          </p:grpSpPr>
          <p:sp>
            <p:nvSpPr>
              <p:cNvPr id="6333" name="Freeform 2207"/>
              <p:cNvSpPr>
                <a:spLocks/>
              </p:cNvSpPr>
              <p:nvPr/>
            </p:nvSpPr>
            <p:spPr bwMode="auto">
              <a:xfrm>
                <a:off x="3213" y="1881"/>
                <a:ext cx="69" cy="38"/>
              </a:xfrm>
              <a:custGeom>
                <a:avLst/>
                <a:gdLst/>
                <a:ahLst/>
                <a:cxnLst>
                  <a:cxn ang="0">
                    <a:pos x="32" y="0"/>
                  </a:cxn>
                  <a:cxn ang="0">
                    <a:pos x="32" y="15"/>
                  </a:cxn>
                  <a:cxn ang="0">
                    <a:pos x="21" y="15"/>
                  </a:cxn>
                  <a:cxn ang="0">
                    <a:pos x="15" y="5"/>
                  </a:cxn>
                  <a:cxn ang="0">
                    <a:pos x="5" y="10"/>
                  </a:cxn>
                  <a:cxn ang="0">
                    <a:pos x="0" y="20"/>
                  </a:cxn>
                  <a:cxn ang="0">
                    <a:pos x="0" y="33"/>
                  </a:cxn>
                  <a:cxn ang="0">
                    <a:pos x="5" y="29"/>
                  </a:cxn>
                  <a:cxn ang="0">
                    <a:pos x="37" y="29"/>
                  </a:cxn>
                  <a:cxn ang="0">
                    <a:pos x="58" y="38"/>
                  </a:cxn>
                  <a:cxn ang="0">
                    <a:pos x="69" y="29"/>
                  </a:cxn>
                  <a:cxn ang="0">
                    <a:pos x="64" y="15"/>
                  </a:cxn>
                  <a:cxn ang="0">
                    <a:pos x="64" y="5"/>
                  </a:cxn>
                  <a:cxn ang="0">
                    <a:pos x="53" y="5"/>
                  </a:cxn>
                  <a:cxn ang="0">
                    <a:pos x="37" y="0"/>
                  </a:cxn>
                  <a:cxn ang="0">
                    <a:pos x="32" y="0"/>
                  </a:cxn>
                </a:cxnLst>
                <a:rect l="0" t="0" r="r" b="b"/>
                <a:pathLst>
                  <a:path w="69" h="38">
                    <a:moveTo>
                      <a:pt x="32" y="0"/>
                    </a:moveTo>
                    <a:lnTo>
                      <a:pt x="32" y="15"/>
                    </a:lnTo>
                    <a:lnTo>
                      <a:pt x="21" y="15"/>
                    </a:lnTo>
                    <a:lnTo>
                      <a:pt x="15" y="5"/>
                    </a:lnTo>
                    <a:lnTo>
                      <a:pt x="5" y="10"/>
                    </a:lnTo>
                    <a:lnTo>
                      <a:pt x="0" y="20"/>
                    </a:lnTo>
                    <a:lnTo>
                      <a:pt x="0" y="33"/>
                    </a:lnTo>
                    <a:lnTo>
                      <a:pt x="5" y="29"/>
                    </a:lnTo>
                    <a:lnTo>
                      <a:pt x="37" y="29"/>
                    </a:lnTo>
                    <a:lnTo>
                      <a:pt x="58" y="38"/>
                    </a:lnTo>
                    <a:lnTo>
                      <a:pt x="69" y="29"/>
                    </a:lnTo>
                    <a:lnTo>
                      <a:pt x="64" y="15"/>
                    </a:lnTo>
                    <a:lnTo>
                      <a:pt x="64" y="5"/>
                    </a:lnTo>
                    <a:lnTo>
                      <a:pt x="53" y="5"/>
                    </a:lnTo>
                    <a:lnTo>
                      <a:pt x="37" y="0"/>
                    </a:lnTo>
                    <a:lnTo>
                      <a:pt x="32" y="0"/>
                    </a:lnTo>
                    <a:close/>
                  </a:path>
                </a:pathLst>
              </a:custGeom>
              <a:grpFill/>
              <a:ln w="9525">
                <a:solidFill>
                  <a:schemeClr val="bg1"/>
                </a:solidFill>
                <a:round/>
                <a:headEnd/>
                <a:tailEnd/>
              </a:ln>
            </p:spPr>
            <p:txBody>
              <a:bodyPr/>
              <a:lstStyle/>
              <a:p>
                <a:endParaRPr lang="it-IT"/>
              </a:p>
            </p:txBody>
          </p:sp>
          <p:sp>
            <p:nvSpPr>
              <p:cNvPr id="6334" name="Freeform 2208"/>
              <p:cNvSpPr>
                <a:spLocks/>
              </p:cNvSpPr>
              <p:nvPr/>
            </p:nvSpPr>
            <p:spPr bwMode="auto">
              <a:xfrm>
                <a:off x="3213" y="1881"/>
                <a:ext cx="69" cy="38"/>
              </a:xfrm>
              <a:custGeom>
                <a:avLst/>
                <a:gdLst/>
                <a:ahLst/>
                <a:cxnLst>
                  <a:cxn ang="0">
                    <a:pos x="32" y="0"/>
                  </a:cxn>
                  <a:cxn ang="0">
                    <a:pos x="32" y="15"/>
                  </a:cxn>
                  <a:cxn ang="0">
                    <a:pos x="21" y="15"/>
                  </a:cxn>
                  <a:cxn ang="0">
                    <a:pos x="15" y="5"/>
                  </a:cxn>
                  <a:cxn ang="0">
                    <a:pos x="5" y="10"/>
                  </a:cxn>
                  <a:cxn ang="0">
                    <a:pos x="0" y="20"/>
                  </a:cxn>
                  <a:cxn ang="0">
                    <a:pos x="0" y="33"/>
                  </a:cxn>
                  <a:cxn ang="0">
                    <a:pos x="5" y="29"/>
                  </a:cxn>
                  <a:cxn ang="0">
                    <a:pos x="37" y="29"/>
                  </a:cxn>
                  <a:cxn ang="0">
                    <a:pos x="58" y="38"/>
                  </a:cxn>
                  <a:cxn ang="0">
                    <a:pos x="69" y="29"/>
                  </a:cxn>
                  <a:cxn ang="0">
                    <a:pos x="64" y="15"/>
                  </a:cxn>
                  <a:cxn ang="0">
                    <a:pos x="64" y="5"/>
                  </a:cxn>
                  <a:cxn ang="0">
                    <a:pos x="53" y="5"/>
                  </a:cxn>
                  <a:cxn ang="0">
                    <a:pos x="37" y="0"/>
                  </a:cxn>
                  <a:cxn ang="0">
                    <a:pos x="32" y="0"/>
                  </a:cxn>
                </a:cxnLst>
                <a:rect l="0" t="0" r="r" b="b"/>
                <a:pathLst>
                  <a:path w="69" h="38">
                    <a:moveTo>
                      <a:pt x="32" y="0"/>
                    </a:moveTo>
                    <a:lnTo>
                      <a:pt x="32" y="15"/>
                    </a:lnTo>
                    <a:lnTo>
                      <a:pt x="21" y="15"/>
                    </a:lnTo>
                    <a:lnTo>
                      <a:pt x="15" y="5"/>
                    </a:lnTo>
                    <a:lnTo>
                      <a:pt x="5" y="10"/>
                    </a:lnTo>
                    <a:lnTo>
                      <a:pt x="0" y="20"/>
                    </a:lnTo>
                    <a:lnTo>
                      <a:pt x="0" y="33"/>
                    </a:lnTo>
                    <a:lnTo>
                      <a:pt x="5" y="29"/>
                    </a:lnTo>
                    <a:lnTo>
                      <a:pt x="37" y="29"/>
                    </a:lnTo>
                    <a:lnTo>
                      <a:pt x="58" y="38"/>
                    </a:lnTo>
                    <a:lnTo>
                      <a:pt x="69" y="29"/>
                    </a:lnTo>
                    <a:lnTo>
                      <a:pt x="64" y="15"/>
                    </a:lnTo>
                    <a:lnTo>
                      <a:pt x="64" y="5"/>
                    </a:lnTo>
                    <a:lnTo>
                      <a:pt x="53" y="5"/>
                    </a:lnTo>
                    <a:lnTo>
                      <a:pt x="37" y="0"/>
                    </a:lnTo>
                    <a:lnTo>
                      <a:pt x="32" y="0"/>
                    </a:lnTo>
                    <a:close/>
                  </a:path>
                </a:pathLst>
              </a:custGeom>
              <a:grpFill/>
              <a:ln w="4763" cap="rnd">
                <a:solidFill>
                  <a:schemeClr val="bg1"/>
                </a:solidFill>
                <a:prstDash val="solid"/>
                <a:round/>
                <a:headEnd/>
                <a:tailEnd/>
              </a:ln>
            </p:spPr>
            <p:txBody>
              <a:bodyPr/>
              <a:lstStyle/>
              <a:p>
                <a:endParaRPr lang="it-IT"/>
              </a:p>
            </p:txBody>
          </p:sp>
        </p:grpSp>
        <p:grpSp>
          <p:nvGrpSpPr>
            <p:cNvPr id="7326" name="Group 2212"/>
            <p:cNvGrpSpPr>
              <a:grpSpLocks/>
            </p:cNvGrpSpPr>
            <p:nvPr/>
          </p:nvGrpSpPr>
          <p:grpSpPr bwMode="auto">
            <a:xfrm>
              <a:off x="5096424" y="4422716"/>
              <a:ext cx="115740" cy="57034"/>
              <a:chOff x="3213" y="1881"/>
              <a:chExt cx="69" cy="38"/>
            </a:xfrm>
            <a:solidFill>
              <a:schemeClr val="bg1">
                <a:lumMod val="75000"/>
              </a:schemeClr>
            </a:solidFill>
          </p:grpSpPr>
          <p:sp>
            <p:nvSpPr>
              <p:cNvPr id="6331" name="Freeform 2210"/>
              <p:cNvSpPr>
                <a:spLocks/>
              </p:cNvSpPr>
              <p:nvPr/>
            </p:nvSpPr>
            <p:spPr bwMode="auto">
              <a:xfrm>
                <a:off x="3213" y="1881"/>
                <a:ext cx="69" cy="38"/>
              </a:xfrm>
              <a:custGeom>
                <a:avLst/>
                <a:gdLst/>
                <a:ahLst/>
                <a:cxnLst>
                  <a:cxn ang="0">
                    <a:pos x="32" y="0"/>
                  </a:cxn>
                  <a:cxn ang="0">
                    <a:pos x="32" y="15"/>
                  </a:cxn>
                  <a:cxn ang="0">
                    <a:pos x="21" y="15"/>
                  </a:cxn>
                  <a:cxn ang="0">
                    <a:pos x="15" y="5"/>
                  </a:cxn>
                  <a:cxn ang="0">
                    <a:pos x="5" y="10"/>
                  </a:cxn>
                  <a:cxn ang="0">
                    <a:pos x="0" y="20"/>
                  </a:cxn>
                  <a:cxn ang="0">
                    <a:pos x="0" y="33"/>
                  </a:cxn>
                  <a:cxn ang="0">
                    <a:pos x="5" y="29"/>
                  </a:cxn>
                  <a:cxn ang="0">
                    <a:pos x="37" y="29"/>
                  </a:cxn>
                  <a:cxn ang="0">
                    <a:pos x="58" y="38"/>
                  </a:cxn>
                  <a:cxn ang="0">
                    <a:pos x="69" y="29"/>
                  </a:cxn>
                  <a:cxn ang="0">
                    <a:pos x="64" y="15"/>
                  </a:cxn>
                  <a:cxn ang="0">
                    <a:pos x="64" y="5"/>
                  </a:cxn>
                  <a:cxn ang="0">
                    <a:pos x="53" y="5"/>
                  </a:cxn>
                  <a:cxn ang="0">
                    <a:pos x="37" y="0"/>
                  </a:cxn>
                  <a:cxn ang="0">
                    <a:pos x="32" y="0"/>
                  </a:cxn>
                </a:cxnLst>
                <a:rect l="0" t="0" r="r" b="b"/>
                <a:pathLst>
                  <a:path w="69" h="38">
                    <a:moveTo>
                      <a:pt x="32" y="0"/>
                    </a:moveTo>
                    <a:lnTo>
                      <a:pt x="32" y="15"/>
                    </a:lnTo>
                    <a:lnTo>
                      <a:pt x="21" y="15"/>
                    </a:lnTo>
                    <a:lnTo>
                      <a:pt x="15" y="5"/>
                    </a:lnTo>
                    <a:lnTo>
                      <a:pt x="5" y="10"/>
                    </a:lnTo>
                    <a:lnTo>
                      <a:pt x="0" y="20"/>
                    </a:lnTo>
                    <a:lnTo>
                      <a:pt x="0" y="33"/>
                    </a:lnTo>
                    <a:lnTo>
                      <a:pt x="5" y="29"/>
                    </a:lnTo>
                    <a:lnTo>
                      <a:pt x="37" y="29"/>
                    </a:lnTo>
                    <a:lnTo>
                      <a:pt x="58" y="38"/>
                    </a:lnTo>
                    <a:lnTo>
                      <a:pt x="69" y="29"/>
                    </a:lnTo>
                    <a:lnTo>
                      <a:pt x="64" y="15"/>
                    </a:lnTo>
                    <a:lnTo>
                      <a:pt x="64" y="5"/>
                    </a:lnTo>
                    <a:lnTo>
                      <a:pt x="53" y="5"/>
                    </a:lnTo>
                    <a:lnTo>
                      <a:pt x="37" y="0"/>
                    </a:lnTo>
                    <a:lnTo>
                      <a:pt x="32" y="0"/>
                    </a:lnTo>
                    <a:close/>
                  </a:path>
                </a:pathLst>
              </a:custGeom>
              <a:grpFill/>
              <a:ln w="9525">
                <a:solidFill>
                  <a:schemeClr val="bg1"/>
                </a:solidFill>
                <a:round/>
                <a:headEnd/>
                <a:tailEnd/>
              </a:ln>
            </p:spPr>
            <p:txBody>
              <a:bodyPr/>
              <a:lstStyle/>
              <a:p>
                <a:endParaRPr lang="it-IT"/>
              </a:p>
            </p:txBody>
          </p:sp>
          <p:sp>
            <p:nvSpPr>
              <p:cNvPr id="6332" name="Freeform 2211"/>
              <p:cNvSpPr>
                <a:spLocks/>
              </p:cNvSpPr>
              <p:nvPr/>
            </p:nvSpPr>
            <p:spPr bwMode="auto">
              <a:xfrm>
                <a:off x="3213" y="1881"/>
                <a:ext cx="69" cy="38"/>
              </a:xfrm>
              <a:custGeom>
                <a:avLst/>
                <a:gdLst/>
                <a:ahLst/>
                <a:cxnLst>
                  <a:cxn ang="0">
                    <a:pos x="32" y="0"/>
                  </a:cxn>
                  <a:cxn ang="0">
                    <a:pos x="32" y="15"/>
                  </a:cxn>
                  <a:cxn ang="0">
                    <a:pos x="21" y="15"/>
                  </a:cxn>
                  <a:cxn ang="0">
                    <a:pos x="15" y="5"/>
                  </a:cxn>
                  <a:cxn ang="0">
                    <a:pos x="5" y="10"/>
                  </a:cxn>
                  <a:cxn ang="0">
                    <a:pos x="0" y="20"/>
                  </a:cxn>
                  <a:cxn ang="0">
                    <a:pos x="0" y="33"/>
                  </a:cxn>
                  <a:cxn ang="0">
                    <a:pos x="5" y="29"/>
                  </a:cxn>
                  <a:cxn ang="0">
                    <a:pos x="37" y="29"/>
                  </a:cxn>
                  <a:cxn ang="0">
                    <a:pos x="58" y="38"/>
                  </a:cxn>
                  <a:cxn ang="0">
                    <a:pos x="69" y="29"/>
                  </a:cxn>
                  <a:cxn ang="0">
                    <a:pos x="64" y="15"/>
                  </a:cxn>
                  <a:cxn ang="0">
                    <a:pos x="64" y="5"/>
                  </a:cxn>
                  <a:cxn ang="0">
                    <a:pos x="53" y="5"/>
                  </a:cxn>
                  <a:cxn ang="0">
                    <a:pos x="37" y="0"/>
                  </a:cxn>
                  <a:cxn ang="0">
                    <a:pos x="32" y="0"/>
                  </a:cxn>
                </a:cxnLst>
                <a:rect l="0" t="0" r="r" b="b"/>
                <a:pathLst>
                  <a:path w="69" h="38">
                    <a:moveTo>
                      <a:pt x="32" y="0"/>
                    </a:moveTo>
                    <a:lnTo>
                      <a:pt x="32" y="15"/>
                    </a:lnTo>
                    <a:lnTo>
                      <a:pt x="21" y="15"/>
                    </a:lnTo>
                    <a:lnTo>
                      <a:pt x="15" y="5"/>
                    </a:lnTo>
                    <a:lnTo>
                      <a:pt x="5" y="10"/>
                    </a:lnTo>
                    <a:lnTo>
                      <a:pt x="0" y="20"/>
                    </a:lnTo>
                    <a:lnTo>
                      <a:pt x="0" y="33"/>
                    </a:lnTo>
                    <a:lnTo>
                      <a:pt x="5" y="29"/>
                    </a:lnTo>
                    <a:lnTo>
                      <a:pt x="37" y="29"/>
                    </a:lnTo>
                    <a:lnTo>
                      <a:pt x="58" y="38"/>
                    </a:lnTo>
                    <a:lnTo>
                      <a:pt x="69" y="29"/>
                    </a:lnTo>
                    <a:lnTo>
                      <a:pt x="64" y="15"/>
                    </a:lnTo>
                    <a:lnTo>
                      <a:pt x="64" y="5"/>
                    </a:lnTo>
                    <a:lnTo>
                      <a:pt x="53" y="5"/>
                    </a:lnTo>
                    <a:lnTo>
                      <a:pt x="37" y="0"/>
                    </a:lnTo>
                    <a:lnTo>
                      <a:pt x="32" y="0"/>
                    </a:lnTo>
                  </a:path>
                </a:pathLst>
              </a:custGeom>
              <a:grpFill/>
              <a:ln w="4763" cap="rnd">
                <a:solidFill>
                  <a:schemeClr val="bg1"/>
                </a:solidFill>
                <a:prstDash val="solid"/>
                <a:round/>
                <a:headEnd/>
                <a:tailEnd/>
              </a:ln>
            </p:spPr>
            <p:txBody>
              <a:bodyPr/>
              <a:lstStyle/>
              <a:p>
                <a:endParaRPr lang="it-IT"/>
              </a:p>
            </p:txBody>
          </p:sp>
        </p:grpSp>
        <p:grpSp>
          <p:nvGrpSpPr>
            <p:cNvPr id="7327" name="Group 2215"/>
            <p:cNvGrpSpPr>
              <a:grpSpLocks/>
            </p:cNvGrpSpPr>
            <p:nvPr/>
          </p:nvGrpSpPr>
          <p:grpSpPr bwMode="auto">
            <a:xfrm>
              <a:off x="5096424" y="4464741"/>
              <a:ext cx="98966" cy="58534"/>
              <a:chOff x="3213" y="1909"/>
              <a:chExt cx="59" cy="39"/>
            </a:xfrm>
            <a:solidFill>
              <a:schemeClr val="bg1">
                <a:lumMod val="75000"/>
              </a:schemeClr>
            </a:solidFill>
          </p:grpSpPr>
          <p:sp>
            <p:nvSpPr>
              <p:cNvPr id="6329" name="Freeform 2213"/>
              <p:cNvSpPr>
                <a:spLocks/>
              </p:cNvSpPr>
              <p:nvPr/>
            </p:nvSpPr>
            <p:spPr bwMode="auto">
              <a:xfrm>
                <a:off x="3213" y="1909"/>
                <a:ext cx="59" cy="39"/>
              </a:xfrm>
              <a:custGeom>
                <a:avLst/>
                <a:gdLst/>
                <a:ahLst/>
                <a:cxnLst>
                  <a:cxn ang="0">
                    <a:pos x="0" y="15"/>
                  </a:cxn>
                  <a:cxn ang="0">
                    <a:pos x="0" y="10"/>
                  </a:cxn>
                  <a:cxn ang="0">
                    <a:pos x="0" y="5"/>
                  </a:cxn>
                  <a:cxn ang="0">
                    <a:pos x="5" y="0"/>
                  </a:cxn>
                  <a:cxn ang="0">
                    <a:pos x="37" y="0"/>
                  </a:cxn>
                  <a:cxn ang="0">
                    <a:pos x="59" y="10"/>
                  </a:cxn>
                  <a:cxn ang="0">
                    <a:pos x="59" y="15"/>
                  </a:cxn>
                  <a:cxn ang="0">
                    <a:pos x="48" y="24"/>
                  </a:cxn>
                  <a:cxn ang="0">
                    <a:pos x="48" y="33"/>
                  </a:cxn>
                  <a:cxn ang="0">
                    <a:pos x="37" y="33"/>
                  </a:cxn>
                  <a:cxn ang="0">
                    <a:pos x="26" y="39"/>
                  </a:cxn>
                  <a:cxn ang="0">
                    <a:pos x="21" y="39"/>
                  </a:cxn>
                  <a:cxn ang="0">
                    <a:pos x="15" y="33"/>
                  </a:cxn>
                  <a:cxn ang="0">
                    <a:pos x="15" y="15"/>
                  </a:cxn>
                  <a:cxn ang="0">
                    <a:pos x="0" y="15"/>
                  </a:cxn>
                </a:cxnLst>
                <a:rect l="0" t="0" r="r" b="b"/>
                <a:pathLst>
                  <a:path w="59" h="39">
                    <a:moveTo>
                      <a:pt x="0" y="15"/>
                    </a:moveTo>
                    <a:lnTo>
                      <a:pt x="0" y="10"/>
                    </a:lnTo>
                    <a:lnTo>
                      <a:pt x="0" y="5"/>
                    </a:lnTo>
                    <a:lnTo>
                      <a:pt x="5" y="0"/>
                    </a:lnTo>
                    <a:lnTo>
                      <a:pt x="37" y="0"/>
                    </a:lnTo>
                    <a:lnTo>
                      <a:pt x="59" y="10"/>
                    </a:lnTo>
                    <a:lnTo>
                      <a:pt x="59" y="15"/>
                    </a:lnTo>
                    <a:lnTo>
                      <a:pt x="48" y="24"/>
                    </a:lnTo>
                    <a:lnTo>
                      <a:pt x="48" y="33"/>
                    </a:lnTo>
                    <a:lnTo>
                      <a:pt x="37" y="33"/>
                    </a:lnTo>
                    <a:lnTo>
                      <a:pt x="26" y="39"/>
                    </a:lnTo>
                    <a:lnTo>
                      <a:pt x="21" y="39"/>
                    </a:lnTo>
                    <a:lnTo>
                      <a:pt x="15" y="33"/>
                    </a:lnTo>
                    <a:lnTo>
                      <a:pt x="15" y="15"/>
                    </a:lnTo>
                    <a:lnTo>
                      <a:pt x="0" y="15"/>
                    </a:lnTo>
                    <a:close/>
                  </a:path>
                </a:pathLst>
              </a:custGeom>
              <a:grpFill/>
              <a:ln w="9525">
                <a:solidFill>
                  <a:schemeClr val="bg1"/>
                </a:solidFill>
                <a:round/>
                <a:headEnd/>
                <a:tailEnd/>
              </a:ln>
            </p:spPr>
            <p:txBody>
              <a:bodyPr/>
              <a:lstStyle/>
              <a:p>
                <a:endParaRPr lang="it-IT"/>
              </a:p>
            </p:txBody>
          </p:sp>
          <p:sp>
            <p:nvSpPr>
              <p:cNvPr id="6330" name="Freeform 2214"/>
              <p:cNvSpPr>
                <a:spLocks/>
              </p:cNvSpPr>
              <p:nvPr/>
            </p:nvSpPr>
            <p:spPr bwMode="auto">
              <a:xfrm>
                <a:off x="3213" y="1909"/>
                <a:ext cx="59" cy="39"/>
              </a:xfrm>
              <a:custGeom>
                <a:avLst/>
                <a:gdLst/>
                <a:ahLst/>
                <a:cxnLst>
                  <a:cxn ang="0">
                    <a:pos x="0" y="15"/>
                  </a:cxn>
                  <a:cxn ang="0">
                    <a:pos x="0" y="10"/>
                  </a:cxn>
                  <a:cxn ang="0">
                    <a:pos x="0" y="5"/>
                  </a:cxn>
                  <a:cxn ang="0">
                    <a:pos x="5" y="0"/>
                  </a:cxn>
                  <a:cxn ang="0">
                    <a:pos x="37" y="0"/>
                  </a:cxn>
                  <a:cxn ang="0">
                    <a:pos x="59" y="10"/>
                  </a:cxn>
                  <a:cxn ang="0">
                    <a:pos x="59" y="15"/>
                  </a:cxn>
                  <a:cxn ang="0">
                    <a:pos x="48" y="24"/>
                  </a:cxn>
                  <a:cxn ang="0">
                    <a:pos x="48" y="33"/>
                  </a:cxn>
                  <a:cxn ang="0">
                    <a:pos x="37" y="33"/>
                  </a:cxn>
                  <a:cxn ang="0">
                    <a:pos x="26" y="39"/>
                  </a:cxn>
                  <a:cxn ang="0">
                    <a:pos x="21" y="39"/>
                  </a:cxn>
                  <a:cxn ang="0">
                    <a:pos x="15" y="33"/>
                  </a:cxn>
                  <a:cxn ang="0">
                    <a:pos x="15" y="15"/>
                  </a:cxn>
                  <a:cxn ang="0">
                    <a:pos x="0" y="15"/>
                  </a:cxn>
                </a:cxnLst>
                <a:rect l="0" t="0" r="r" b="b"/>
                <a:pathLst>
                  <a:path w="59" h="39">
                    <a:moveTo>
                      <a:pt x="0" y="15"/>
                    </a:moveTo>
                    <a:lnTo>
                      <a:pt x="0" y="10"/>
                    </a:lnTo>
                    <a:lnTo>
                      <a:pt x="0" y="5"/>
                    </a:lnTo>
                    <a:lnTo>
                      <a:pt x="5" y="0"/>
                    </a:lnTo>
                    <a:lnTo>
                      <a:pt x="37" y="0"/>
                    </a:lnTo>
                    <a:lnTo>
                      <a:pt x="59" y="10"/>
                    </a:lnTo>
                    <a:lnTo>
                      <a:pt x="59" y="15"/>
                    </a:lnTo>
                    <a:lnTo>
                      <a:pt x="48" y="24"/>
                    </a:lnTo>
                    <a:lnTo>
                      <a:pt x="48" y="33"/>
                    </a:lnTo>
                    <a:lnTo>
                      <a:pt x="37" y="33"/>
                    </a:lnTo>
                    <a:lnTo>
                      <a:pt x="26" y="39"/>
                    </a:lnTo>
                    <a:lnTo>
                      <a:pt x="21" y="39"/>
                    </a:lnTo>
                    <a:lnTo>
                      <a:pt x="15" y="33"/>
                    </a:lnTo>
                    <a:lnTo>
                      <a:pt x="15" y="15"/>
                    </a:lnTo>
                    <a:lnTo>
                      <a:pt x="0" y="15"/>
                    </a:lnTo>
                    <a:close/>
                  </a:path>
                </a:pathLst>
              </a:custGeom>
              <a:grpFill/>
              <a:ln w="4763" cap="rnd">
                <a:solidFill>
                  <a:schemeClr val="bg1"/>
                </a:solidFill>
                <a:prstDash val="solid"/>
                <a:round/>
                <a:headEnd/>
                <a:tailEnd/>
              </a:ln>
            </p:spPr>
            <p:txBody>
              <a:bodyPr/>
              <a:lstStyle/>
              <a:p>
                <a:endParaRPr lang="it-IT"/>
              </a:p>
            </p:txBody>
          </p:sp>
        </p:grpSp>
        <p:grpSp>
          <p:nvGrpSpPr>
            <p:cNvPr id="5216" name="Group 2218"/>
            <p:cNvGrpSpPr>
              <a:grpSpLocks/>
            </p:cNvGrpSpPr>
            <p:nvPr/>
          </p:nvGrpSpPr>
          <p:grpSpPr bwMode="auto">
            <a:xfrm>
              <a:off x="5096424" y="4464741"/>
              <a:ext cx="98966" cy="58534"/>
              <a:chOff x="3213" y="1909"/>
              <a:chExt cx="59" cy="39"/>
            </a:xfrm>
            <a:solidFill>
              <a:schemeClr val="bg1">
                <a:lumMod val="75000"/>
              </a:schemeClr>
            </a:solidFill>
          </p:grpSpPr>
          <p:sp>
            <p:nvSpPr>
              <p:cNvPr id="6327" name="Freeform 2216"/>
              <p:cNvSpPr>
                <a:spLocks/>
              </p:cNvSpPr>
              <p:nvPr/>
            </p:nvSpPr>
            <p:spPr bwMode="auto">
              <a:xfrm>
                <a:off x="3213" y="1909"/>
                <a:ext cx="59" cy="39"/>
              </a:xfrm>
              <a:custGeom>
                <a:avLst/>
                <a:gdLst/>
                <a:ahLst/>
                <a:cxnLst>
                  <a:cxn ang="0">
                    <a:pos x="0" y="15"/>
                  </a:cxn>
                  <a:cxn ang="0">
                    <a:pos x="0" y="10"/>
                  </a:cxn>
                  <a:cxn ang="0">
                    <a:pos x="0" y="5"/>
                  </a:cxn>
                  <a:cxn ang="0">
                    <a:pos x="5" y="0"/>
                  </a:cxn>
                  <a:cxn ang="0">
                    <a:pos x="37" y="0"/>
                  </a:cxn>
                  <a:cxn ang="0">
                    <a:pos x="59" y="10"/>
                  </a:cxn>
                  <a:cxn ang="0">
                    <a:pos x="59" y="15"/>
                  </a:cxn>
                  <a:cxn ang="0">
                    <a:pos x="48" y="24"/>
                  </a:cxn>
                  <a:cxn ang="0">
                    <a:pos x="48" y="33"/>
                  </a:cxn>
                  <a:cxn ang="0">
                    <a:pos x="37" y="33"/>
                  </a:cxn>
                  <a:cxn ang="0">
                    <a:pos x="26" y="39"/>
                  </a:cxn>
                  <a:cxn ang="0">
                    <a:pos x="21" y="39"/>
                  </a:cxn>
                  <a:cxn ang="0">
                    <a:pos x="15" y="33"/>
                  </a:cxn>
                  <a:cxn ang="0">
                    <a:pos x="15" y="15"/>
                  </a:cxn>
                  <a:cxn ang="0">
                    <a:pos x="0" y="15"/>
                  </a:cxn>
                </a:cxnLst>
                <a:rect l="0" t="0" r="r" b="b"/>
                <a:pathLst>
                  <a:path w="59" h="39">
                    <a:moveTo>
                      <a:pt x="0" y="15"/>
                    </a:moveTo>
                    <a:lnTo>
                      <a:pt x="0" y="10"/>
                    </a:lnTo>
                    <a:lnTo>
                      <a:pt x="0" y="5"/>
                    </a:lnTo>
                    <a:lnTo>
                      <a:pt x="5" y="0"/>
                    </a:lnTo>
                    <a:lnTo>
                      <a:pt x="37" y="0"/>
                    </a:lnTo>
                    <a:lnTo>
                      <a:pt x="59" y="10"/>
                    </a:lnTo>
                    <a:lnTo>
                      <a:pt x="59" y="15"/>
                    </a:lnTo>
                    <a:lnTo>
                      <a:pt x="48" y="24"/>
                    </a:lnTo>
                    <a:lnTo>
                      <a:pt x="48" y="33"/>
                    </a:lnTo>
                    <a:lnTo>
                      <a:pt x="37" y="33"/>
                    </a:lnTo>
                    <a:lnTo>
                      <a:pt x="26" y="39"/>
                    </a:lnTo>
                    <a:lnTo>
                      <a:pt x="21" y="39"/>
                    </a:lnTo>
                    <a:lnTo>
                      <a:pt x="15" y="33"/>
                    </a:lnTo>
                    <a:lnTo>
                      <a:pt x="15" y="15"/>
                    </a:lnTo>
                    <a:lnTo>
                      <a:pt x="0" y="15"/>
                    </a:lnTo>
                    <a:close/>
                  </a:path>
                </a:pathLst>
              </a:custGeom>
              <a:grpFill/>
              <a:ln w="9525">
                <a:solidFill>
                  <a:schemeClr val="bg1"/>
                </a:solidFill>
                <a:round/>
                <a:headEnd/>
                <a:tailEnd/>
              </a:ln>
            </p:spPr>
            <p:txBody>
              <a:bodyPr/>
              <a:lstStyle/>
              <a:p>
                <a:endParaRPr lang="it-IT"/>
              </a:p>
            </p:txBody>
          </p:sp>
          <p:sp>
            <p:nvSpPr>
              <p:cNvPr id="6328" name="Freeform 2217"/>
              <p:cNvSpPr>
                <a:spLocks/>
              </p:cNvSpPr>
              <p:nvPr/>
            </p:nvSpPr>
            <p:spPr bwMode="auto">
              <a:xfrm>
                <a:off x="3213" y="1909"/>
                <a:ext cx="59" cy="39"/>
              </a:xfrm>
              <a:custGeom>
                <a:avLst/>
                <a:gdLst/>
                <a:ahLst/>
                <a:cxnLst>
                  <a:cxn ang="0">
                    <a:pos x="0" y="15"/>
                  </a:cxn>
                  <a:cxn ang="0">
                    <a:pos x="0" y="10"/>
                  </a:cxn>
                  <a:cxn ang="0">
                    <a:pos x="0" y="5"/>
                  </a:cxn>
                  <a:cxn ang="0">
                    <a:pos x="5" y="0"/>
                  </a:cxn>
                  <a:cxn ang="0">
                    <a:pos x="37" y="0"/>
                  </a:cxn>
                  <a:cxn ang="0">
                    <a:pos x="59" y="10"/>
                  </a:cxn>
                  <a:cxn ang="0">
                    <a:pos x="59" y="15"/>
                  </a:cxn>
                  <a:cxn ang="0">
                    <a:pos x="48" y="24"/>
                  </a:cxn>
                  <a:cxn ang="0">
                    <a:pos x="48" y="33"/>
                  </a:cxn>
                  <a:cxn ang="0">
                    <a:pos x="37" y="33"/>
                  </a:cxn>
                  <a:cxn ang="0">
                    <a:pos x="26" y="39"/>
                  </a:cxn>
                  <a:cxn ang="0">
                    <a:pos x="21" y="39"/>
                  </a:cxn>
                  <a:cxn ang="0">
                    <a:pos x="15" y="33"/>
                  </a:cxn>
                  <a:cxn ang="0">
                    <a:pos x="15" y="15"/>
                  </a:cxn>
                  <a:cxn ang="0">
                    <a:pos x="0" y="15"/>
                  </a:cxn>
                </a:cxnLst>
                <a:rect l="0" t="0" r="r" b="b"/>
                <a:pathLst>
                  <a:path w="59" h="39">
                    <a:moveTo>
                      <a:pt x="0" y="15"/>
                    </a:moveTo>
                    <a:lnTo>
                      <a:pt x="0" y="10"/>
                    </a:lnTo>
                    <a:lnTo>
                      <a:pt x="0" y="5"/>
                    </a:lnTo>
                    <a:lnTo>
                      <a:pt x="5" y="0"/>
                    </a:lnTo>
                    <a:lnTo>
                      <a:pt x="37" y="0"/>
                    </a:lnTo>
                    <a:lnTo>
                      <a:pt x="59" y="10"/>
                    </a:lnTo>
                    <a:lnTo>
                      <a:pt x="59" y="15"/>
                    </a:lnTo>
                    <a:lnTo>
                      <a:pt x="48" y="24"/>
                    </a:lnTo>
                    <a:lnTo>
                      <a:pt x="48" y="33"/>
                    </a:lnTo>
                    <a:lnTo>
                      <a:pt x="37" y="33"/>
                    </a:lnTo>
                    <a:lnTo>
                      <a:pt x="26" y="39"/>
                    </a:lnTo>
                    <a:lnTo>
                      <a:pt x="21" y="39"/>
                    </a:lnTo>
                    <a:lnTo>
                      <a:pt x="15" y="33"/>
                    </a:lnTo>
                    <a:lnTo>
                      <a:pt x="15" y="15"/>
                    </a:lnTo>
                    <a:lnTo>
                      <a:pt x="0" y="15"/>
                    </a:lnTo>
                  </a:path>
                </a:pathLst>
              </a:custGeom>
              <a:grpFill/>
              <a:ln w="4763" cap="rnd">
                <a:solidFill>
                  <a:schemeClr val="bg1"/>
                </a:solidFill>
                <a:prstDash val="solid"/>
                <a:round/>
                <a:headEnd/>
                <a:tailEnd/>
              </a:ln>
            </p:spPr>
            <p:txBody>
              <a:bodyPr/>
              <a:lstStyle/>
              <a:p>
                <a:endParaRPr lang="it-IT"/>
              </a:p>
            </p:txBody>
          </p:sp>
        </p:grpSp>
        <p:grpSp>
          <p:nvGrpSpPr>
            <p:cNvPr id="5217" name="Group 2221"/>
            <p:cNvGrpSpPr>
              <a:grpSpLocks/>
            </p:cNvGrpSpPr>
            <p:nvPr/>
          </p:nvGrpSpPr>
          <p:grpSpPr bwMode="auto">
            <a:xfrm>
              <a:off x="5141713" y="4386695"/>
              <a:ext cx="70450" cy="45026"/>
              <a:chOff x="3240" y="1857"/>
              <a:chExt cx="42" cy="30"/>
            </a:xfrm>
            <a:solidFill>
              <a:schemeClr val="bg1">
                <a:lumMod val="75000"/>
              </a:schemeClr>
            </a:solidFill>
          </p:grpSpPr>
          <p:sp>
            <p:nvSpPr>
              <p:cNvPr id="6325" name="Freeform 2219"/>
              <p:cNvSpPr>
                <a:spLocks/>
              </p:cNvSpPr>
              <p:nvPr/>
            </p:nvSpPr>
            <p:spPr bwMode="auto">
              <a:xfrm>
                <a:off x="3240" y="1857"/>
                <a:ext cx="42" cy="30"/>
              </a:xfrm>
              <a:custGeom>
                <a:avLst/>
                <a:gdLst/>
                <a:ahLst/>
                <a:cxnLst>
                  <a:cxn ang="0">
                    <a:pos x="6" y="25"/>
                  </a:cxn>
                  <a:cxn ang="0">
                    <a:pos x="0" y="16"/>
                  </a:cxn>
                  <a:cxn ang="0">
                    <a:pos x="0" y="6"/>
                  </a:cxn>
                  <a:cxn ang="0">
                    <a:pos x="6" y="0"/>
                  </a:cxn>
                  <a:cxn ang="0">
                    <a:pos x="42" y="0"/>
                  </a:cxn>
                  <a:cxn ang="0">
                    <a:pos x="37" y="6"/>
                  </a:cxn>
                  <a:cxn ang="0">
                    <a:pos x="32" y="6"/>
                  </a:cxn>
                  <a:cxn ang="0">
                    <a:pos x="37" y="25"/>
                  </a:cxn>
                  <a:cxn ang="0">
                    <a:pos x="37" y="30"/>
                  </a:cxn>
                  <a:cxn ang="0">
                    <a:pos x="26" y="30"/>
                  </a:cxn>
                  <a:cxn ang="0">
                    <a:pos x="11" y="25"/>
                  </a:cxn>
                  <a:cxn ang="0">
                    <a:pos x="6" y="25"/>
                  </a:cxn>
                </a:cxnLst>
                <a:rect l="0" t="0" r="r" b="b"/>
                <a:pathLst>
                  <a:path w="42" h="30">
                    <a:moveTo>
                      <a:pt x="6" y="25"/>
                    </a:moveTo>
                    <a:lnTo>
                      <a:pt x="0" y="16"/>
                    </a:lnTo>
                    <a:lnTo>
                      <a:pt x="0" y="6"/>
                    </a:lnTo>
                    <a:lnTo>
                      <a:pt x="6" y="0"/>
                    </a:lnTo>
                    <a:lnTo>
                      <a:pt x="42" y="0"/>
                    </a:lnTo>
                    <a:lnTo>
                      <a:pt x="37" y="6"/>
                    </a:lnTo>
                    <a:lnTo>
                      <a:pt x="32" y="6"/>
                    </a:lnTo>
                    <a:lnTo>
                      <a:pt x="37" y="25"/>
                    </a:lnTo>
                    <a:lnTo>
                      <a:pt x="37" y="30"/>
                    </a:lnTo>
                    <a:lnTo>
                      <a:pt x="26" y="30"/>
                    </a:lnTo>
                    <a:lnTo>
                      <a:pt x="11" y="25"/>
                    </a:lnTo>
                    <a:lnTo>
                      <a:pt x="6" y="25"/>
                    </a:lnTo>
                    <a:close/>
                  </a:path>
                </a:pathLst>
              </a:custGeom>
              <a:grpFill/>
              <a:ln w="9525">
                <a:solidFill>
                  <a:schemeClr val="bg1"/>
                </a:solidFill>
                <a:round/>
                <a:headEnd/>
                <a:tailEnd/>
              </a:ln>
            </p:spPr>
            <p:txBody>
              <a:bodyPr/>
              <a:lstStyle/>
              <a:p>
                <a:endParaRPr lang="it-IT"/>
              </a:p>
            </p:txBody>
          </p:sp>
          <p:sp>
            <p:nvSpPr>
              <p:cNvPr id="6326" name="Freeform 2220"/>
              <p:cNvSpPr>
                <a:spLocks/>
              </p:cNvSpPr>
              <p:nvPr/>
            </p:nvSpPr>
            <p:spPr bwMode="auto">
              <a:xfrm>
                <a:off x="3240" y="1857"/>
                <a:ext cx="42" cy="30"/>
              </a:xfrm>
              <a:custGeom>
                <a:avLst/>
                <a:gdLst/>
                <a:ahLst/>
                <a:cxnLst>
                  <a:cxn ang="0">
                    <a:pos x="6" y="25"/>
                  </a:cxn>
                  <a:cxn ang="0">
                    <a:pos x="0" y="16"/>
                  </a:cxn>
                  <a:cxn ang="0">
                    <a:pos x="0" y="6"/>
                  </a:cxn>
                  <a:cxn ang="0">
                    <a:pos x="6" y="0"/>
                  </a:cxn>
                  <a:cxn ang="0">
                    <a:pos x="42" y="0"/>
                  </a:cxn>
                  <a:cxn ang="0">
                    <a:pos x="37" y="6"/>
                  </a:cxn>
                  <a:cxn ang="0">
                    <a:pos x="32" y="6"/>
                  </a:cxn>
                  <a:cxn ang="0">
                    <a:pos x="37" y="25"/>
                  </a:cxn>
                  <a:cxn ang="0">
                    <a:pos x="37" y="30"/>
                  </a:cxn>
                  <a:cxn ang="0">
                    <a:pos x="26" y="30"/>
                  </a:cxn>
                  <a:cxn ang="0">
                    <a:pos x="11" y="25"/>
                  </a:cxn>
                  <a:cxn ang="0">
                    <a:pos x="6" y="25"/>
                  </a:cxn>
                </a:cxnLst>
                <a:rect l="0" t="0" r="r" b="b"/>
                <a:pathLst>
                  <a:path w="42" h="30">
                    <a:moveTo>
                      <a:pt x="6" y="25"/>
                    </a:moveTo>
                    <a:lnTo>
                      <a:pt x="0" y="16"/>
                    </a:lnTo>
                    <a:lnTo>
                      <a:pt x="0" y="6"/>
                    </a:lnTo>
                    <a:lnTo>
                      <a:pt x="6" y="0"/>
                    </a:lnTo>
                    <a:lnTo>
                      <a:pt x="42" y="0"/>
                    </a:lnTo>
                    <a:lnTo>
                      <a:pt x="37" y="6"/>
                    </a:lnTo>
                    <a:lnTo>
                      <a:pt x="32" y="6"/>
                    </a:lnTo>
                    <a:lnTo>
                      <a:pt x="37" y="25"/>
                    </a:lnTo>
                    <a:lnTo>
                      <a:pt x="37" y="30"/>
                    </a:lnTo>
                    <a:lnTo>
                      <a:pt x="26" y="30"/>
                    </a:lnTo>
                    <a:lnTo>
                      <a:pt x="11" y="25"/>
                    </a:lnTo>
                    <a:lnTo>
                      <a:pt x="6" y="25"/>
                    </a:lnTo>
                    <a:close/>
                  </a:path>
                </a:pathLst>
              </a:custGeom>
              <a:grpFill/>
              <a:ln w="4763" cap="rnd">
                <a:solidFill>
                  <a:schemeClr val="bg1"/>
                </a:solidFill>
                <a:prstDash val="solid"/>
                <a:round/>
                <a:headEnd/>
                <a:tailEnd/>
              </a:ln>
            </p:spPr>
            <p:txBody>
              <a:bodyPr/>
              <a:lstStyle/>
              <a:p>
                <a:endParaRPr lang="it-IT"/>
              </a:p>
            </p:txBody>
          </p:sp>
        </p:grpSp>
        <p:grpSp>
          <p:nvGrpSpPr>
            <p:cNvPr id="5218" name="Group 2224"/>
            <p:cNvGrpSpPr>
              <a:grpSpLocks/>
            </p:cNvGrpSpPr>
            <p:nvPr/>
          </p:nvGrpSpPr>
          <p:grpSpPr bwMode="auto">
            <a:xfrm>
              <a:off x="5141713" y="4386695"/>
              <a:ext cx="70450" cy="45026"/>
              <a:chOff x="3240" y="1857"/>
              <a:chExt cx="42" cy="30"/>
            </a:xfrm>
            <a:solidFill>
              <a:schemeClr val="bg1">
                <a:lumMod val="75000"/>
              </a:schemeClr>
            </a:solidFill>
          </p:grpSpPr>
          <p:sp>
            <p:nvSpPr>
              <p:cNvPr id="6323" name="Freeform 2222"/>
              <p:cNvSpPr>
                <a:spLocks/>
              </p:cNvSpPr>
              <p:nvPr/>
            </p:nvSpPr>
            <p:spPr bwMode="auto">
              <a:xfrm>
                <a:off x="3240" y="1857"/>
                <a:ext cx="42" cy="30"/>
              </a:xfrm>
              <a:custGeom>
                <a:avLst/>
                <a:gdLst/>
                <a:ahLst/>
                <a:cxnLst>
                  <a:cxn ang="0">
                    <a:pos x="6" y="25"/>
                  </a:cxn>
                  <a:cxn ang="0">
                    <a:pos x="0" y="16"/>
                  </a:cxn>
                  <a:cxn ang="0">
                    <a:pos x="0" y="6"/>
                  </a:cxn>
                  <a:cxn ang="0">
                    <a:pos x="6" y="0"/>
                  </a:cxn>
                  <a:cxn ang="0">
                    <a:pos x="42" y="0"/>
                  </a:cxn>
                  <a:cxn ang="0">
                    <a:pos x="37" y="6"/>
                  </a:cxn>
                  <a:cxn ang="0">
                    <a:pos x="32" y="6"/>
                  </a:cxn>
                  <a:cxn ang="0">
                    <a:pos x="37" y="25"/>
                  </a:cxn>
                  <a:cxn ang="0">
                    <a:pos x="37" y="30"/>
                  </a:cxn>
                  <a:cxn ang="0">
                    <a:pos x="26" y="30"/>
                  </a:cxn>
                  <a:cxn ang="0">
                    <a:pos x="11" y="25"/>
                  </a:cxn>
                  <a:cxn ang="0">
                    <a:pos x="6" y="25"/>
                  </a:cxn>
                </a:cxnLst>
                <a:rect l="0" t="0" r="r" b="b"/>
                <a:pathLst>
                  <a:path w="42" h="30">
                    <a:moveTo>
                      <a:pt x="6" y="25"/>
                    </a:moveTo>
                    <a:lnTo>
                      <a:pt x="0" y="16"/>
                    </a:lnTo>
                    <a:lnTo>
                      <a:pt x="0" y="6"/>
                    </a:lnTo>
                    <a:lnTo>
                      <a:pt x="6" y="0"/>
                    </a:lnTo>
                    <a:lnTo>
                      <a:pt x="42" y="0"/>
                    </a:lnTo>
                    <a:lnTo>
                      <a:pt x="37" y="6"/>
                    </a:lnTo>
                    <a:lnTo>
                      <a:pt x="32" y="6"/>
                    </a:lnTo>
                    <a:lnTo>
                      <a:pt x="37" y="25"/>
                    </a:lnTo>
                    <a:lnTo>
                      <a:pt x="37" y="30"/>
                    </a:lnTo>
                    <a:lnTo>
                      <a:pt x="26" y="30"/>
                    </a:lnTo>
                    <a:lnTo>
                      <a:pt x="11" y="25"/>
                    </a:lnTo>
                    <a:lnTo>
                      <a:pt x="6" y="25"/>
                    </a:lnTo>
                    <a:close/>
                  </a:path>
                </a:pathLst>
              </a:custGeom>
              <a:grpFill/>
              <a:ln w="9525">
                <a:solidFill>
                  <a:schemeClr val="bg1"/>
                </a:solidFill>
                <a:round/>
                <a:headEnd/>
                <a:tailEnd/>
              </a:ln>
            </p:spPr>
            <p:txBody>
              <a:bodyPr/>
              <a:lstStyle/>
              <a:p>
                <a:endParaRPr lang="it-IT"/>
              </a:p>
            </p:txBody>
          </p:sp>
          <p:sp>
            <p:nvSpPr>
              <p:cNvPr id="6324" name="Freeform 2223"/>
              <p:cNvSpPr>
                <a:spLocks/>
              </p:cNvSpPr>
              <p:nvPr/>
            </p:nvSpPr>
            <p:spPr bwMode="auto">
              <a:xfrm>
                <a:off x="3240" y="1857"/>
                <a:ext cx="42" cy="30"/>
              </a:xfrm>
              <a:custGeom>
                <a:avLst/>
                <a:gdLst/>
                <a:ahLst/>
                <a:cxnLst>
                  <a:cxn ang="0">
                    <a:pos x="6" y="25"/>
                  </a:cxn>
                  <a:cxn ang="0">
                    <a:pos x="0" y="16"/>
                  </a:cxn>
                  <a:cxn ang="0">
                    <a:pos x="0" y="6"/>
                  </a:cxn>
                  <a:cxn ang="0">
                    <a:pos x="6" y="0"/>
                  </a:cxn>
                  <a:cxn ang="0">
                    <a:pos x="42" y="0"/>
                  </a:cxn>
                  <a:cxn ang="0">
                    <a:pos x="37" y="6"/>
                  </a:cxn>
                  <a:cxn ang="0">
                    <a:pos x="32" y="6"/>
                  </a:cxn>
                  <a:cxn ang="0">
                    <a:pos x="37" y="25"/>
                  </a:cxn>
                  <a:cxn ang="0">
                    <a:pos x="37" y="30"/>
                  </a:cxn>
                  <a:cxn ang="0">
                    <a:pos x="26" y="30"/>
                  </a:cxn>
                  <a:cxn ang="0">
                    <a:pos x="11" y="25"/>
                  </a:cxn>
                  <a:cxn ang="0">
                    <a:pos x="6" y="25"/>
                  </a:cxn>
                </a:cxnLst>
                <a:rect l="0" t="0" r="r" b="b"/>
                <a:pathLst>
                  <a:path w="42" h="30">
                    <a:moveTo>
                      <a:pt x="6" y="25"/>
                    </a:moveTo>
                    <a:lnTo>
                      <a:pt x="0" y="16"/>
                    </a:lnTo>
                    <a:lnTo>
                      <a:pt x="0" y="6"/>
                    </a:lnTo>
                    <a:lnTo>
                      <a:pt x="6" y="0"/>
                    </a:lnTo>
                    <a:lnTo>
                      <a:pt x="42" y="0"/>
                    </a:lnTo>
                    <a:lnTo>
                      <a:pt x="37" y="6"/>
                    </a:lnTo>
                    <a:lnTo>
                      <a:pt x="32" y="6"/>
                    </a:lnTo>
                    <a:lnTo>
                      <a:pt x="37" y="25"/>
                    </a:lnTo>
                    <a:lnTo>
                      <a:pt x="37" y="30"/>
                    </a:lnTo>
                    <a:lnTo>
                      <a:pt x="26" y="30"/>
                    </a:lnTo>
                    <a:lnTo>
                      <a:pt x="11" y="25"/>
                    </a:lnTo>
                    <a:lnTo>
                      <a:pt x="6" y="25"/>
                    </a:lnTo>
                  </a:path>
                </a:pathLst>
              </a:custGeom>
              <a:grpFill/>
              <a:ln w="4763" cap="rnd">
                <a:solidFill>
                  <a:schemeClr val="bg1"/>
                </a:solidFill>
                <a:prstDash val="solid"/>
                <a:round/>
                <a:headEnd/>
                <a:tailEnd/>
              </a:ln>
            </p:spPr>
            <p:txBody>
              <a:bodyPr/>
              <a:lstStyle/>
              <a:p>
                <a:endParaRPr lang="it-IT"/>
              </a:p>
            </p:txBody>
          </p:sp>
        </p:grpSp>
        <p:grpSp>
          <p:nvGrpSpPr>
            <p:cNvPr id="5219" name="Group 2227"/>
            <p:cNvGrpSpPr>
              <a:grpSpLocks/>
            </p:cNvGrpSpPr>
            <p:nvPr/>
          </p:nvGrpSpPr>
          <p:grpSpPr bwMode="auto">
            <a:xfrm>
              <a:off x="5071263" y="4488754"/>
              <a:ext cx="53676" cy="27016"/>
              <a:chOff x="3198" y="1925"/>
              <a:chExt cx="32" cy="18"/>
            </a:xfrm>
            <a:solidFill>
              <a:schemeClr val="bg1">
                <a:lumMod val="75000"/>
              </a:schemeClr>
            </a:solidFill>
          </p:grpSpPr>
          <p:sp>
            <p:nvSpPr>
              <p:cNvPr id="6321" name="Freeform 2225"/>
              <p:cNvSpPr>
                <a:spLocks/>
              </p:cNvSpPr>
              <p:nvPr/>
            </p:nvSpPr>
            <p:spPr bwMode="auto">
              <a:xfrm>
                <a:off x="3198" y="1925"/>
                <a:ext cx="32" cy="18"/>
              </a:xfrm>
              <a:custGeom>
                <a:avLst/>
                <a:gdLst/>
                <a:ahLst/>
                <a:cxnLst>
                  <a:cxn ang="0">
                    <a:pos x="32" y="0"/>
                  </a:cxn>
                  <a:cxn ang="0">
                    <a:pos x="32" y="18"/>
                  </a:cxn>
                  <a:cxn ang="0">
                    <a:pos x="16" y="18"/>
                  </a:cxn>
                  <a:cxn ang="0">
                    <a:pos x="0" y="14"/>
                  </a:cxn>
                  <a:cxn ang="0">
                    <a:pos x="10" y="9"/>
                  </a:cxn>
                  <a:cxn ang="0">
                    <a:pos x="16" y="0"/>
                  </a:cxn>
                  <a:cxn ang="0">
                    <a:pos x="32" y="0"/>
                  </a:cxn>
                </a:cxnLst>
                <a:rect l="0" t="0" r="r" b="b"/>
                <a:pathLst>
                  <a:path w="32" h="18">
                    <a:moveTo>
                      <a:pt x="32" y="0"/>
                    </a:moveTo>
                    <a:lnTo>
                      <a:pt x="32" y="18"/>
                    </a:lnTo>
                    <a:lnTo>
                      <a:pt x="16" y="18"/>
                    </a:lnTo>
                    <a:lnTo>
                      <a:pt x="0" y="14"/>
                    </a:lnTo>
                    <a:lnTo>
                      <a:pt x="10" y="9"/>
                    </a:lnTo>
                    <a:lnTo>
                      <a:pt x="16" y="0"/>
                    </a:lnTo>
                    <a:lnTo>
                      <a:pt x="32" y="0"/>
                    </a:lnTo>
                    <a:close/>
                  </a:path>
                </a:pathLst>
              </a:custGeom>
              <a:grpFill/>
              <a:ln w="9525">
                <a:solidFill>
                  <a:schemeClr val="bg1"/>
                </a:solidFill>
                <a:round/>
                <a:headEnd/>
                <a:tailEnd/>
              </a:ln>
            </p:spPr>
            <p:txBody>
              <a:bodyPr/>
              <a:lstStyle/>
              <a:p>
                <a:endParaRPr lang="it-IT"/>
              </a:p>
            </p:txBody>
          </p:sp>
          <p:sp>
            <p:nvSpPr>
              <p:cNvPr id="6322" name="Freeform 2226"/>
              <p:cNvSpPr>
                <a:spLocks/>
              </p:cNvSpPr>
              <p:nvPr/>
            </p:nvSpPr>
            <p:spPr bwMode="auto">
              <a:xfrm>
                <a:off x="3198" y="1925"/>
                <a:ext cx="32" cy="18"/>
              </a:xfrm>
              <a:custGeom>
                <a:avLst/>
                <a:gdLst/>
                <a:ahLst/>
                <a:cxnLst>
                  <a:cxn ang="0">
                    <a:pos x="32" y="0"/>
                  </a:cxn>
                  <a:cxn ang="0">
                    <a:pos x="32" y="18"/>
                  </a:cxn>
                  <a:cxn ang="0">
                    <a:pos x="16" y="18"/>
                  </a:cxn>
                  <a:cxn ang="0">
                    <a:pos x="0" y="14"/>
                  </a:cxn>
                  <a:cxn ang="0">
                    <a:pos x="10" y="9"/>
                  </a:cxn>
                  <a:cxn ang="0">
                    <a:pos x="16" y="0"/>
                  </a:cxn>
                  <a:cxn ang="0">
                    <a:pos x="32" y="0"/>
                  </a:cxn>
                </a:cxnLst>
                <a:rect l="0" t="0" r="r" b="b"/>
                <a:pathLst>
                  <a:path w="32" h="18">
                    <a:moveTo>
                      <a:pt x="32" y="0"/>
                    </a:moveTo>
                    <a:lnTo>
                      <a:pt x="32" y="18"/>
                    </a:lnTo>
                    <a:lnTo>
                      <a:pt x="16" y="18"/>
                    </a:lnTo>
                    <a:lnTo>
                      <a:pt x="0" y="14"/>
                    </a:lnTo>
                    <a:lnTo>
                      <a:pt x="10" y="9"/>
                    </a:lnTo>
                    <a:lnTo>
                      <a:pt x="16" y="0"/>
                    </a:lnTo>
                    <a:lnTo>
                      <a:pt x="32" y="0"/>
                    </a:lnTo>
                    <a:close/>
                  </a:path>
                </a:pathLst>
              </a:custGeom>
              <a:grpFill/>
              <a:ln w="4763" cap="rnd">
                <a:solidFill>
                  <a:schemeClr val="bg1"/>
                </a:solidFill>
                <a:prstDash val="solid"/>
                <a:round/>
                <a:headEnd/>
                <a:tailEnd/>
              </a:ln>
            </p:spPr>
            <p:txBody>
              <a:bodyPr/>
              <a:lstStyle/>
              <a:p>
                <a:endParaRPr lang="it-IT"/>
              </a:p>
            </p:txBody>
          </p:sp>
        </p:grpSp>
        <p:grpSp>
          <p:nvGrpSpPr>
            <p:cNvPr id="5220" name="Group 2230"/>
            <p:cNvGrpSpPr>
              <a:grpSpLocks/>
            </p:cNvGrpSpPr>
            <p:nvPr/>
          </p:nvGrpSpPr>
          <p:grpSpPr bwMode="auto">
            <a:xfrm>
              <a:off x="5071263" y="4488754"/>
              <a:ext cx="53676" cy="27016"/>
              <a:chOff x="3198" y="1925"/>
              <a:chExt cx="32" cy="18"/>
            </a:xfrm>
            <a:solidFill>
              <a:schemeClr val="bg1">
                <a:lumMod val="75000"/>
              </a:schemeClr>
            </a:solidFill>
          </p:grpSpPr>
          <p:sp>
            <p:nvSpPr>
              <p:cNvPr id="6319" name="Freeform 2228"/>
              <p:cNvSpPr>
                <a:spLocks/>
              </p:cNvSpPr>
              <p:nvPr/>
            </p:nvSpPr>
            <p:spPr bwMode="auto">
              <a:xfrm>
                <a:off x="3198" y="1925"/>
                <a:ext cx="32" cy="18"/>
              </a:xfrm>
              <a:custGeom>
                <a:avLst/>
                <a:gdLst/>
                <a:ahLst/>
                <a:cxnLst>
                  <a:cxn ang="0">
                    <a:pos x="32" y="0"/>
                  </a:cxn>
                  <a:cxn ang="0">
                    <a:pos x="32" y="18"/>
                  </a:cxn>
                  <a:cxn ang="0">
                    <a:pos x="16" y="18"/>
                  </a:cxn>
                  <a:cxn ang="0">
                    <a:pos x="0" y="14"/>
                  </a:cxn>
                  <a:cxn ang="0">
                    <a:pos x="10" y="9"/>
                  </a:cxn>
                  <a:cxn ang="0">
                    <a:pos x="16" y="0"/>
                  </a:cxn>
                  <a:cxn ang="0">
                    <a:pos x="32" y="0"/>
                  </a:cxn>
                </a:cxnLst>
                <a:rect l="0" t="0" r="r" b="b"/>
                <a:pathLst>
                  <a:path w="32" h="18">
                    <a:moveTo>
                      <a:pt x="32" y="0"/>
                    </a:moveTo>
                    <a:lnTo>
                      <a:pt x="32" y="18"/>
                    </a:lnTo>
                    <a:lnTo>
                      <a:pt x="16" y="18"/>
                    </a:lnTo>
                    <a:lnTo>
                      <a:pt x="0" y="14"/>
                    </a:lnTo>
                    <a:lnTo>
                      <a:pt x="10" y="9"/>
                    </a:lnTo>
                    <a:lnTo>
                      <a:pt x="16" y="0"/>
                    </a:lnTo>
                    <a:lnTo>
                      <a:pt x="32" y="0"/>
                    </a:lnTo>
                    <a:close/>
                  </a:path>
                </a:pathLst>
              </a:custGeom>
              <a:grpFill/>
              <a:ln w="9525">
                <a:solidFill>
                  <a:schemeClr val="bg1"/>
                </a:solidFill>
                <a:round/>
                <a:headEnd/>
                <a:tailEnd/>
              </a:ln>
            </p:spPr>
            <p:txBody>
              <a:bodyPr/>
              <a:lstStyle/>
              <a:p>
                <a:endParaRPr lang="it-IT"/>
              </a:p>
            </p:txBody>
          </p:sp>
          <p:sp>
            <p:nvSpPr>
              <p:cNvPr id="6320" name="Freeform 2229"/>
              <p:cNvSpPr>
                <a:spLocks/>
              </p:cNvSpPr>
              <p:nvPr/>
            </p:nvSpPr>
            <p:spPr bwMode="auto">
              <a:xfrm>
                <a:off x="3198" y="1925"/>
                <a:ext cx="32" cy="18"/>
              </a:xfrm>
              <a:custGeom>
                <a:avLst/>
                <a:gdLst/>
                <a:ahLst/>
                <a:cxnLst>
                  <a:cxn ang="0">
                    <a:pos x="32" y="0"/>
                  </a:cxn>
                  <a:cxn ang="0">
                    <a:pos x="32" y="18"/>
                  </a:cxn>
                  <a:cxn ang="0">
                    <a:pos x="16" y="18"/>
                  </a:cxn>
                  <a:cxn ang="0">
                    <a:pos x="0" y="14"/>
                  </a:cxn>
                  <a:cxn ang="0">
                    <a:pos x="10" y="9"/>
                  </a:cxn>
                  <a:cxn ang="0">
                    <a:pos x="16" y="0"/>
                  </a:cxn>
                  <a:cxn ang="0">
                    <a:pos x="32" y="0"/>
                  </a:cxn>
                </a:cxnLst>
                <a:rect l="0" t="0" r="r" b="b"/>
                <a:pathLst>
                  <a:path w="32" h="18">
                    <a:moveTo>
                      <a:pt x="32" y="0"/>
                    </a:moveTo>
                    <a:lnTo>
                      <a:pt x="32" y="18"/>
                    </a:lnTo>
                    <a:lnTo>
                      <a:pt x="16" y="18"/>
                    </a:lnTo>
                    <a:lnTo>
                      <a:pt x="0" y="14"/>
                    </a:lnTo>
                    <a:lnTo>
                      <a:pt x="10" y="9"/>
                    </a:lnTo>
                    <a:lnTo>
                      <a:pt x="16" y="0"/>
                    </a:lnTo>
                    <a:lnTo>
                      <a:pt x="32" y="0"/>
                    </a:lnTo>
                  </a:path>
                </a:pathLst>
              </a:custGeom>
              <a:grpFill/>
              <a:ln w="4763" cap="rnd">
                <a:solidFill>
                  <a:schemeClr val="bg1"/>
                </a:solidFill>
                <a:prstDash val="solid"/>
                <a:round/>
                <a:headEnd/>
                <a:tailEnd/>
              </a:ln>
            </p:spPr>
            <p:txBody>
              <a:bodyPr/>
              <a:lstStyle/>
              <a:p>
                <a:endParaRPr lang="it-IT"/>
              </a:p>
            </p:txBody>
          </p:sp>
        </p:grpSp>
        <p:grpSp>
          <p:nvGrpSpPr>
            <p:cNvPr id="5221" name="Group 2233"/>
            <p:cNvGrpSpPr>
              <a:grpSpLocks/>
            </p:cNvGrpSpPr>
            <p:nvPr/>
          </p:nvGrpSpPr>
          <p:grpSpPr bwMode="auto">
            <a:xfrm>
              <a:off x="5410096" y="4742404"/>
              <a:ext cx="117418" cy="33020"/>
              <a:chOff x="3400" y="2094"/>
              <a:chExt cx="70" cy="22"/>
            </a:xfrm>
            <a:solidFill>
              <a:schemeClr val="bg1">
                <a:lumMod val="75000"/>
              </a:schemeClr>
            </a:solidFill>
          </p:grpSpPr>
          <p:sp>
            <p:nvSpPr>
              <p:cNvPr id="6317" name="Freeform 2231"/>
              <p:cNvSpPr>
                <a:spLocks/>
              </p:cNvSpPr>
              <p:nvPr/>
            </p:nvSpPr>
            <p:spPr bwMode="auto">
              <a:xfrm>
                <a:off x="3400" y="2094"/>
                <a:ext cx="70" cy="22"/>
              </a:xfrm>
              <a:custGeom>
                <a:avLst/>
                <a:gdLst/>
                <a:ahLst/>
                <a:cxnLst>
                  <a:cxn ang="0">
                    <a:pos x="22" y="22"/>
                  </a:cxn>
                  <a:cxn ang="0">
                    <a:pos x="22" y="17"/>
                  </a:cxn>
                  <a:cxn ang="0">
                    <a:pos x="22" y="8"/>
                  </a:cxn>
                  <a:cxn ang="0">
                    <a:pos x="0" y="0"/>
                  </a:cxn>
                  <a:cxn ang="0">
                    <a:pos x="32" y="0"/>
                  </a:cxn>
                  <a:cxn ang="0">
                    <a:pos x="43" y="4"/>
                  </a:cxn>
                  <a:cxn ang="0">
                    <a:pos x="59" y="4"/>
                  </a:cxn>
                  <a:cxn ang="0">
                    <a:pos x="70" y="17"/>
                  </a:cxn>
                  <a:cxn ang="0">
                    <a:pos x="64" y="17"/>
                  </a:cxn>
                  <a:cxn ang="0">
                    <a:pos x="70" y="22"/>
                  </a:cxn>
                  <a:cxn ang="0">
                    <a:pos x="59" y="22"/>
                  </a:cxn>
                  <a:cxn ang="0">
                    <a:pos x="54" y="22"/>
                  </a:cxn>
                  <a:cxn ang="0">
                    <a:pos x="37" y="22"/>
                  </a:cxn>
                  <a:cxn ang="0">
                    <a:pos x="22" y="22"/>
                  </a:cxn>
                </a:cxnLst>
                <a:rect l="0" t="0" r="r" b="b"/>
                <a:pathLst>
                  <a:path w="70" h="22">
                    <a:moveTo>
                      <a:pt x="22" y="22"/>
                    </a:moveTo>
                    <a:lnTo>
                      <a:pt x="22" y="17"/>
                    </a:lnTo>
                    <a:lnTo>
                      <a:pt x="22" y="8"/>
                    </a:lnTo>
                    <a:lnTo>
                      <a:pt x="0" y="0"/>
                    </a:lnTo>
                    <a:lnTo>
                      <a:pt x="32" y="0"/>
                    </a:lnTo>
                    <a:lnTo>
                      <a:pt x="43" y="4"/>
                    </a:lnTo>
                    <a:lnTo>
                      <a:pt x="59" y="4"/>
                    </a:lnTo>
                    <a:lnTo>
                      <a:pt x="70" y="17"/>
                    </a:lnTo>
                    <a:lnTo>
                      <a:pt x="64" y="17"/>
                    </a:lnTo>
                    <a:lnTo>
                      <a:pt x="70" y="22"/>
                    </a:lnTo>
                    <a:lnTo>
                      <a:pt x="59" y="22"/>
                    </a:lnTo>
                    <a:lnTo>
                      <a:pt x="54" y="22"/>
                    </a:lnTo>
                    <a:lnTo>
                      <a:pt x="37" y="22"/>
                    </a:lnTo>
                    <a:lnTo>
                      <a:pt x="22" y="22"/>
                    </a:lnTo>
                    <a:close/>
                  </a:path>
                </a:pathLst>
              </a:custGeom>
              <a:grpFill/>
              <a:ln w="9525">
                <a:solidFill>
                  <a:schemeClr val="bg1"/>
                </a:solidFill>
                <a:round/>
                <a:headEnd/>
                <a:tailEnd/>
              </a:ln>
            </p:spPr>
            <p:txBody>
              <a:bodyPr/>
              <a:lstStyle/>
              <a:p>
                <a:endParaRPr lang="it-IT"/>
              </a:p>
            </p:txBody>
          </p:sp>
          <p:sp>
            <p:nvSpPr>
              <p:cNvPr id="6318" name="Freeform 2232"/>
              <p:cNvSpPr>
                <a:spLocks/>
              </p:cNvSpPr>
              <p:nvPr/>
            </p:nvSpPr>
            <p:spPr bwMode="auto">
              <a:xfrm>
                <a:off x="3400" y="2094"/>
                <a:ext cx="70" cy="22"/>
              </a:xfrm>
              <a:custGeom>
                <a:avLst/>
                <a:gdLst/>
                <a:ahLst/>
                <a:cxnLst>
                  <a:cxn ang="0">
                    <a:pos x="22" y="22"/>
                  </a:cxn>
                  <a:cxn ang="0">
                    <a:pos x="22" y="17"/>
                  </a:cxn>
                  <a:cxn ang="0">
                    <a:pos x="22" y="8"/>
                  </a:cxn>
                  <a:cxn ang="0">
                    <a:pos x="0" y="0"/>
                  </a:cxn>
                  <a:cxn ang="0">
                    <a:pos x="32" y="0"/>
                  </a:cxn>
                  <a:cxn ang="0">
                    <a:pos x="43" y="4"/>
                  </a:cxn>
                  <a:cxn ang="0">
                    <a:pos x="59" y="4"/>
                  </a:cxn>
                  <a:cxn ang="0">
                    <a:pos x="70" y="17"/>
                  </a:cxn>
                  <a:cxn ang="0">
                    <a:pos x="64" y="17"/>
                  </a:cxn>
                  <a:cxn ang="0">
                    <a:pos x="70" y="22"/>
                  </a:cxn>
                  <a:cxn ang="0">
                    <a:pos x="59" y="22"/>
                  </a:cxn>
                  <a:cxn ang="0">
                    <a:pos x="54" y="22"/>
                  </a:cxn>
                  <a:cxn ang="0">
                    <a:pos x="37" y="22"/>
                  </a:cxn>
                  <a:cxn ang="0">
                    <a:pos x="22" y="22"/>
                  </a:cxn>
                </a:cxnLst>
                <a:rect l="0" t="0" r="r" b="b"/>
                <a:pathLst>
                  <a:path w="70" h="22">
                    <a:moveTo>
                      <a:pt x="22" y="22"/>
                    </a:moveTo>
                    <a:lnTo>
                      <a:pt x="22" y="17"/>
                    </a:lnTo>
                    <a:lnTo>
                      <a:pt x="22" y="8"/>
                    </a:lnTo>
                    <a:lnTo>
                      <a:pt x="0" y="0"/>
                    </a:lnTo>
                    <a:lnTo>
                      <a:pt x="32" y="0"/>
                    </a:lnTo>
                    <a:lnTo>
                      <a:pt x="43" y="4"/>
                    </a:lnTo>
                    <a:lnTo>
                      <a:pt x="59" y="4"/>
                    </a:lnTo>
                    <a:lnTo>
                      <a:pt x="70" y="17"/>
                    </a:lnTo>
                    <a:lnTo>
                      <a:pt x="64" y="17"/>
                    </a:lnTo>
                    <a:lnTo>
                      <a:pt x="70" y="22"/>
                    </a:lnTo>
                    <a:lnTo>
                      <a:pt x="59" y="22"/>
                    </a:lnTo>
                    <a:lnTo>
                      <a:pt x="54" y="22"/>
                    </a:lnTo>
                    <a:lnTo>
                      <a:pt x="37" y="22"/>
                    </a:lnTo>
                    <a:lnTo>
                      <a:pt x="22" y="22"/>
                    </a:lnTo>
                    <a:close/>
                  </a:path>
                </a:pathLst>
              </a:custGeom>
              <a:grpFill/>
              <a:ln w="4763" cap="rnd">
                <a:solidFill>
                  <a:schemeClr val="bg1"/>
                </a:solidFill>
                <a:prstDash val="solid"/>
                <a:round/>
                <a:headEnd/>
                <a:tailEnd/>
              </a:ln>
            </p:spPr>
            <p:txBody>
              <a:bodyPr/>
              <a:lstStyle/>
              <a:p>
                <a:endParaRPr lang="it-IT"/>
              </a:p>
            </p:txBody>
          </p:sp>
        </p:grpSp>
        <p:grpSp>
          <p:nvGrpSpPr>
            <p:cNvPr id="5222" name="Group 2236"/>
            <p:cNvGrpSpPr>
              <a:grpSpLocks/>
            </p:cNvGrpSpPr>
            <p:nvPr/>
          </p:nvGrpSpPr>
          <p:grpSpPr bwMode="auto">
            <a:xfrm>
              <a:off x="5410096" y="4742404"/>
              <a:ext cx="117418" cy="33020"/>
              <a:chOff x="3400" y="2094"/>
              <a:chExt cx="70" cy="22"/>
            </a:xfrm>
            <a:solidFill>
              <a:schemeClr val="bg1">
                <a:lumMod val="75000"/>
              </a:schemeClr>
            </a:solidFill>
          </p:grpSpPr>
          <p:sp>
            <p:nvSpPr>
              <p:cNvPr id="6315" name="Freeform 2234"/>
              <p:cNvSpPr>
                <a:spLocks/>
              </p:cNvSpPr>
              <p:nvPr/>
            </p:nvSpPr>
            <p:spPr bwMode="auto">
              <a:xfrm>
                <a:off x="3400" y="2094"/>
                <a:ext cx="70" cy="22"/>
              </a:xfrm>
              <a:custGeom>
                <a:avLst/>
                <a:gdLst/>
                <a:ahLst/>
                <a:cxnLst>
                  <a:cxn ang="0">
                    <a:pos x="22" y="22"/>
                  </a:cxn>
                  <a:cxn ang="0">
                    <a:pos x="22" y="17"/>
                  </a:cxn>
                  <a:cxn ang="0">
                    <a:pos x="22" y="8"/>
                  </a:cxn>
                  <a:cxn ang="0">
                    <a:pos x="0" y="0"/>
                  </a:cxn>
                  <a:cxn ang="0">
                    <a:pos x="32" y="0"/>
                  </a:cxn>
                  <a:cxn ang="0">
                    <a:pos x="43" y="4"/>
                  </a:cxn>
                  <a:cxn ang="0">
                    <a:pos x="59" y="4"/>
                  </a:cxn>
                  <a:cxn ang="0">
                    <a:pos x="70" y="17"/>
                  </a:cxn>
                  <a:cxn ang="0">
                    <a:pos x="64" y="17"/>
                  </a:cxn>
                  <a:cxn ang="0">
                    <a:pos x="70" y="22"/>
                  </a:cxn>
                  <a:cxn ang="0">
                    <a:pos x="59" y="22"/>
                  </a:cxn>
                  <a:cxn ang="0">
                    <a:pos x="54" y="22"/>
                  </a:cxn>
                  <a:cxn ang="0">
                    <a:pos x="37" y="22"/>
                  </a:cxn>
                  <a:cxn ang="0">
                    <a:pos x="22" y="22"/>
                  </a:cxn>
                </a:cxnLst>
                <a:rect l="0" t="0" r="r" b="b"/>
                <a:pathLst>
                  <a:path w="70" h="22">
                    <a:moveTo>
                      <a:pt x="22" y="22"/>
                    </a:moveTo>
                    <a:lnTo>
                      <a:pt x="22" y="17"/>
                    </a:lnTo>
                    <a:lnTo>
                      <a:pt x="22" y="8"/>
                    </a:lnTo>
                    <a:lnTo>
                      <a:pt x="0" y="0"/>
                    </a:lnTo>
                    <a:lnTo>
                      <a:pt x="32" y="0"/>
                    </a:lnTo>
                    <a:lnTo>
                      <a:pt x="43" y="4"/>
                    </a:lnTo>
                    <a:lnTo>
                      <a:pt x="59" y="4"/>
                    </a:lnTo>
                    <a:lnTo>
                      <a:pt x="70" y="17"/>
                    </a:lnTo>
                    <a:lnTo>
                      <a:pt x="64" y="17"/>
                    </a:lnTo>
                    <a:lnTo>
                      <a:pt x="70" y="22"/>
                    </a:lnTo>
                    <a:lnTo>
                      <a:pt x="59" y="22"/>
                    </a:lnTo>
                    <a:lnTo>
                      <a:pt x="54" y="22"/>
                    </a:lnTo>
                    <a:lnTo>
                      <a:pt x="37" y="22"/>
                    </a:lnTo>
                    <a:lnTo>
                      <a:pt x="22" y="22"/>
                    </a:lnTo>
                    <a:close/>
                  </a:path>
                </a:pathLst>
              </a:custGeom>
              <a:grpFill/>
              <a:ln w="9525">
                <a:solidFill>
                  <a:schemeClr val="bg1"/>
                </a:solidFill>
                <a:round/>
                <a:headEnd/>
                <a:tailEnd/>
              </a:ln>
            </p:spPr>
            <p:txBody>
              <a:bodyPr/>
              <a:lstStyle/>
              <a:p>
                <a:endParaRPr lang="it-IT"/>
              </a:p>
            </p:txBody>
          </p:sp>
          <p:sp>
            <p:nvSpPr>
              <p:cNvPr id="6316" name="Freeform 2235"/>
              <p:cNvSpPr>
                <a:spLocks/>
              </p:cNvSpPr>
              <p:nvPr/>
            </p:nvSpPr>
            <p:spPr bwMode="auto">
              <a:xfrm>
                <a:off x="3400" y="2094"/>
                <a:ext cx="70" cy="22"/>
              </a:xfrm>
              <a:custGeom>
                <a:avLst/>
                <a:gdLst/>
                <a:ahLst/>
                <a:cxnLst>
                  <a:cxn ang="0">
                    <a:pos x="22" y="22"/>
                  </a:cxn>
                  <a:cxn ang="0">
                    <a:pos x="22" y="17"/>
                  </a:cxn>
                  <a:cxn ang="0">
                    <a:pos x="22" y="8"/>
                  </a:cxn>
                  <a:cxn ang="0">
                    <a:pos x="0" y="0"/>
                  </a:cxn>
                  <a:cxn ang="0">
                    <a:pos x="32" y="0"/>
                  </a:cxn>
                  <a:cxn ang="0">
                    <a:pos x="43" y="4"/>
                  </a:cxn>
                  <a:cxn ang="0">
                    <a:pos x="59" y="4"/>
                  </a:cxn>
                  <a:cxn ang="0">
                    <a:pos x="70" y="17"/>
                  </a:cxn>
                  <a:cxn ang="0">
                    <a:pos x="64" y="17"/>
                  </a:cxn>
                  <a:cxn ang="0">
                    <a:pos x="70" y="22"/>
                  </a:cxn>
                  <a:cxn ang="0">
                    <a:pos x="59" y="22"/>
                  </a:cxn>
                  <a:cxn ang="0">
                    <a:pos x="54" y="22"/>
                  </a:cxn>
                  <a:cxn ang="0">
                    <a:pos x="37" y="22"/>
                  </a:cxn>
                  <a:cxn ang="0">
                    <a:pos x="22" y="22"/>
                  </a:cxn>
                </a:cxnLst>
                <a:rect l="0" t="0" r="r" b="b"/>
                <a:pathLst>
                  <a:path w="70" h="22">
                    <a:moveTo>
                      <a:pt x="22" y="22"/>
                    </a:moveTo>
                    <a:lnTo>
                      <a:pt x="22" y="17"/>
                    </a:lnTo>
                    <a:lnTo>
                      <a:pt x="22" y="8"/>
                    </a:lnTo>
                    <a:lnTo>
                      <a:pt x="0" y="0"/>
                    </a:lnTo>
                    <a:lnTo>
                      <a:pt x="32" y="0"/>
                    </a:lnTo>
                    <a:lnTo>
                      <a:pt x="43" y="4"/>
                    </a:lnTo>
                    <a:lnTo>
                      <a:pt x="59" y="4"/>
                    </a:lnTo>
                    <a:lnTo>
                      <a:pt x="70" y="17"/>
                    </a:lnTo>
                    <a:lnTo>
                      <a:pt x="64" y="17"/>
                    </a:lnTo>
                    <a:lnTo>
                      <a:pt x="70" y="22"/>
                    </a:lnTo>
                    <a:lnTo>
                      <a:pt x="59" y="22"/>
                    </a:lnTo>
                    <a:lnTo>
                      <a:pt x="54" y="22"/>
                    </a:lnTo>
                    <a:lnTo>
                      <a:pt x="37" y="22"/>
                    </a:lnTo>
                    <a:lnTo>
                      <a:pt x="22" y="22"/>
                    </a:lnTo>
                  </a:path>
                </a:pathLst>
              </a:custGeom>
              <a:grpFill/>
              <a:ln w="4763" cap="rnd">
                <a:solidFill>
                  <a:schemeClr val="bg1"/>
                </a:solidFill>
                <a:prstDash val="solid"/>
                <a:round/>
                <a:headEnd/>
                <a:tailEnd/>
              </a:ln>
            </p:spPr>
            <p:txBody>
              <a:bodyPr/>
              <a:lstStyle/>
              <a:p>
                <a:endParaRPr lang="it-IT"/>
              </a:p>
            </p:txBody>
          </p:sp>
        </p:grpSp>
        <p:grpSp>
          <p:nvGrpSpPr>
            <p:cNvPr id="5223" name="Group 2239"/>
            <p:cNvGrpSpPr>
              <a:grpSpLocks/>
            </p:cNvGrpSpPr>
            <p:nvPr/>
          </p:nvGrpSpPr>
          <p:grpSpPr bwMode="auto">
            <a:xfrm>
              <a:off x="5185326" y="4634341"/>
              <a:ext cx="63742" cy="66039"/>
              <a:chOff x="3266" y="2022"/>
              <a:chExt cx="38" cy="44"/>
            </a:xfrm>
            <a:solidFill>
              <a:schemeClr val="bg1">
                <a:lumMod val="75000"/>
              </a:schemeClr>
            </a:solidFill>
          </p:grpSpPr>
          <p:sp>
            <p:nvSpPr>
              <p:cNvPr id="6313" name="Freeform 2237"/>
              <p:cNvSpPr>
                <a:spLocks/>
              </p:cNvSpPr>
              <p:nvPr/>
            </p:nvSpPr>
            <p:spPr bwMode="auto">
              <a:xfrm>
                <a:off x="3266" y="2022"/>
                <a:ext cx="38" cy="44"/>
              </a:xfrm>
              <a:custGeom>
                <a:avLst/>
                <a:gdLst/>
                <a:ahLst/>
                <a:cxnLst>
                  <a:cxn ang="0">
                    <a:pos x="0" y="4"/>
                  </a:cxn>
                  <a:cxn ang="0">
                    <a:pos x="6" y="4"/>
                  </a:cxn>
                  <a:cxn ang="0">
                    <a:pos x="17" y="24"/>
                  </a:cxn>
                  <a:cxn ang="0">
                    <a:pos x="17" y="44"/>
                  </a:cxn>
                  <a:cxn ang="0">
                    <a:pos x="22" y="29"/>
                  </a:cxn>
                  <a:cxn ang="0">
                    <a:pos x="38" y="29"/>
                  </a:cxn>
                  <a:cxn ang="0">
                    <a:pos x="38" y="24"/>
                  </a:cxn>
                  <a:cxn ang="0">
                    <a:pos x="33" y="15"/>
                  </a:cxn>
                  <a:cxn ang="0">
                    <a:pos x="33" y="4"/>
                  </a:cxn>
                  <a:cxn ang="0">
                    <a:pos x="12" y="0"/>
                  </a:cxn>
                  <a:cxn ang="0">
                    <a:pos x="0" y="4"/>
                  </a:cxn>
                </a:cxnLst>
                <a:rect l="0" t="0" r="r" b="b"/>
                <a:pathLst>
                  <a:path w="38" h="44">
                    <a:moveTo>
                      <a:pt x="0" y="4"/>
                    </a:moveTo>
                    <a:lnTo>
                      <a:pt x="6" y="4"/>
                    </a:lnTo>
                    <a:lnTo>
                      <a:pt x="17" y="24"/>
                    </a:lnTo>
                    <a:lnTo>
                      <a:pt x="17" y="44"/>
                    </a:lnTo>
                    <a:lnTo>
                      <a:pt x="22" y="29"/>
                    </a:lnTo>
                    <a:lnTo>
                      <a:pt x="38" y="29"/>
                    </a:lnTo>
                    <a:lnTo>
                      <a:pt x="38" y="24"/>
                    </a:lnTo>
                    <a:lnTo>
                      <a:pt x="33" y="15"/>
                    </a:lnTo>
                    <a:lnTo>
                      <a:pt x="33" y="4"/>
                    </a:lnTo>
                    <a:lnTo>
                      <a:pt x="12" y="0"/>
                    </a:lnTo>
                    <a:lnTo>
                      <a:pt x="0" y="4"/>
                    </a:lnTo>
                    <a:close/>
                  </a:path>
                </a:pathLst>
              </a:custGeom>
              <a:grpFill/>
              <a:ln w="9525">
                <a:solidFill>
                  <a:schemeClr val="bg1"/>
                </a:solidFill>
                <a:round/>
                <a:headEnd/>
                <a:tailEnd/>
              </a:ln>
            </p:spPr>
            <p:txBody>
              <a:bodyPr/>
              <a:lstStyle/>
              <a:p>
                <a:endParaRPr lang="it-IT"/>
              </a:p>
            </p:txBody>
          </p:sp>
          <p:sp>
            <p:nvSpPr>
              <p:cNvPr id="6314" name="Freeform 2238"/>
              <p:cNvSpPr>
                <a:spLocks/>
              </p:cNvSpPr>
              <p:nvPr/>
            </p:nvSpPr>
            <p:spPr bwMode="auto">
              <a:xfrm>
                <a:off x="3266" y="2022"/>
                <a:ext cx="38" cy="44"/>
              </a:xfrm>
              <a:custGeom>
                <a:avLst/>
                <a:gdLst/>
                <a:ahLst/>
                <a:cxnLst>
                  <a:cxn ang="0">
                    <a:pos x="0" y="4"/>
                  </a:cxn>
                  <a:cxn ang="0">
                    <a:pos x="6" y="4"/>
                  </a:cxn>
                  <a:cxn ang="0">
                    <a:pos x="17" y="24"/>
                  </a:cxn>
                  <a:cxn ang="0">
                    <a:pos x="17" y="44"/>
                  </a:cxn>
                  <a:cxn ang="0">
                    <a:pos x="22" y="29"/>
                  </a:cxn>
                  <a:cxn ang="0">
                    <a:pos x="38" y="29"/>
                  </a:cxn>
                  <a:cxn ang="0">
                    <a:pos x="38" y="24"/>
                  </a:cxn>
                  <a:cxn ang="0">
                    <a:pos x="33" y="15"/>
                  </a:cxn>
                  <a:cxn ang="0">
                    <a:pos x="33" y="4"/>
                  </a:cxn>
                  <a:cxn ang="0">
                    <a:pos x="12" y="0"/>
                  </a:cxn>
                  <a:cxn ang="0">
                    <a:pos x="0" y="4"/>
                  </a:cxn>
                </a:cxnLst>
                <a:rect l="0" t="0" r="r" b="b"/>
                <a:pathLst>
                  <a:path w="38" h="44">
                    <a:moveTo>
                      <a:pt x="0" y="4"/>
                    </a:moveTo>
                    <a:lnTo>
                      <a:pt x="6" y="4"/>
                    </a:lnTo>
                    <a:lnTo>
                      <a:pt x="17" y="24"/>
                    </a:lnTo>
                    <a:lnTo>
                      <a:pt x="17" y="44"/>
                    </a:lnTo>
                    <a:lnTo>
                      <a:pt x="22" y="29"/>
                    </a:lnTo>
                    <a:lnTo>
                      <a:pt x="38" y="29"/>
                    </a:lnTo>
                    <a:lnTo>
                      <a:pt x="38" y="24"/>
                    </a:lnTo>
                    <a:lnTo>
                      <a:pt x="33" y="15"/>
                    </a:lnTo>
                    <a:lnTo>
                      <a:pt x="33" y="4"/>
                    </a:lnTo>
                    <a:lnTo>
                      <a:pt x="12" y="0"/>
                    </a:lnTo>
                    <a:lnTo>
                      <a:pt x="0" y="4"/>
                    </a:lnTo>
                    <a:close/>
                  </a:path>
                </a:pathLst>
              </a:custGeom>
              <a:grpFill/>
              <a:ln w="4763" cap="rnd">
                <a:solidFill>
                  <a:schemeClr val="bg1"/>
                </a:solidFill>
                <a:prstDash val="solid"/>
                <a:round/>
                <a:headEnd/>
                <a:tailEnd/>
              </a:ln>
            </p:spPr>
            <p:txBody>
              <a:bodyPr/>
              <a:lstStyle/>
              <a:p>
                <a:endParaRPr lang="it-IT"/>
              </a:p>
            </p:txBody>
          </p:sp>
        </p:grpSp>
        <p:grpSp>
          <p:nvGrpSpPr>
            <p:cNvPr id="5225" name="Group 2242"/>
            <p:cNvGrpSpPr>
              <a:grpSpLocks/>
            </p:cNvGrpSpPr>
            <p:nvPr/>
          </p:nvGrpSpPr>
          <p:grpSpPr bwMode="auto">
            <a:xfrm>
              <a:off x="5185326" y="4634341"/>
              <a:ext cx="63742" cy="66039"/>
              <a:chOff x="3266" y="2022"/>
              <a:chExt cx="38" cy="44"/>
            </a:xfrm>
            <a:solidFill>
              <a:schemeClr val="bg1">
                <a:lumMod val="75000"/>
              </a:schemeClr>
            </a:solidFill>
          </p:grpSpPr>
          <p:sp>
            <p:nvSpPr>
              <p:cNvPr id="6311" name="Freeform 2240"/>
              <p:cNvSpPr>
                <a:spLocks/>
              </p:cNvSpPr>
              <p:nvPr/>
            </p:nvSpPr>
            <p:spPr bwMode="auto">
              <a:xfrm>
                <a:off x="3266" y="2022"/>
                <a:ext cx="38" cy="44"/>
              </a:xfrm>
              <a:custGeom>
                <a:avLst/>
                <a:gdLst/>
                <a:ahLst/>
                <a:cxnLst>
                  <a:cxn ang="0">
                    <a:pos x="0" y="4"/>
                  </a:cxn>
                  <a:cxn ang="0">
                    <a:pos x="6" y="4"/>
                  </a:cxn>
                  <a:cxn ang="0">
                    <a:pos x="17" y="24"/>
                  </a:cxn>
                  <a:cxn ang="0">
                    <a:pos x="17" y="44"/>
                  </a:cxn>
                  <a:cxn ang="0">
                    <a:pos x="22" y="29"/>
                  </a:cxn>
                  <a:cxn ang="0">
                    <a:pos x="38" y="29"/>
                  </a:cxn>
                  <a:cxn ang="0">
                    <a:pos x="38" y="24"/>
                  </a:cxn>
                  <a:cxn ang="0">
                    <a:pos x="33" y="15"/>
                  </a:cxn>
                  <a:cxn ang="0">
                    <a:pos x="33" y="4"/>
                  </a:cxn>
                  <a:cxn ang="0">
                    <a:pos x="12" y="0"/>
                  </a:cxn>
                  <a:cxn ang="0">
                    <a:pos x="0" y="4"/>
                  </a:cxn>
                </a:cxnLst>
                <a:rect l="0" t="0" r="r" b="b"/>
                <a:pathLst>
                  <a:path w="38" h="44">
                    <a:moveTo>
                      <a:pt x="0" y="4"/>
                    </a:moveTo>
                    <a:lnTo>
                      <a:pt x="6" y="4"/>
                    </a:lnTo>
                    <a:lnTo>
                      <a:pt x="17" y="24"/>
                    </a:lnTo>
                    <a:lnTo>
                      <a:pt x="17" y="44"/>
                    </a:lnTo>
                    <a:lnTo>
                      <a:pt x="22" y="29"/>
                    </a:lnTo>
                    <a:lnTo>
                      <a:pt x="38" y="29"/>
                    </a:lnTo>
                    <a:lnTo>
                      <a:pt x="38" y="24"/>
                    </a:lnTo>
                    <a:lnTo>
                      <a:pt x="33" y="15"/>
                    </a:lnTo>
                    <a:lnTo>
                      <a:pt x="33" y="4"/>
                    </a:lnTo>
                    <a:lnTo>
                      <a:pt x="12" y="0"/>
                    </a:lnTo>
                    <a:lnTo>
                      <a:pt x="0" y="4"/>
                    </a:lnTo>
                    <a:close/>
                  </a:path>
                </a:pathLst>
              </a:custGeom>
              <a:grpFill/>
              <a:ln w="9525">
                <a:solidFill>
                  <a:schemeClr val="bg1"/>
                </a:solidFill>
                <a:round/>
                <a:headEnd/>
                <a:tailEnd/>
              </a:ln>
            </p:spPr>
            <p:txBody>
              <a:bodyPr/>
              <a:lstStyle/>
              <a:p>
                <a:endParaRPr lang="it-IT"/>
              </a:p>
            </p:txBody>
          </p:sp>
          <p:sp>
            <p:nvSpPr>
              <p:cNvPr id="6312" name="Freeform 2241"/>
              <p:cNvSpPr>
                <a:spLocks/>
              </p:cNvSpPr>
              <p:nvPr/>
            </p:nvSpPr>
            <p:spPr bwMode="auto">
              <a:xfrm>
                <a:off x="3266" y="2022"/>
                <a:ext cx="38" cy="44"/>
              </a:xfrm>
              <a:custGeom>
                <a:avLst/>
                <a:gdLst/>
                <a:ahLst/>
                <a:cxnLst>
                  <a:cxn ang="0">
                    <a:pos x="0" y="4"/>
                  </a:cxn>
                  <a:cxn ang="0">
                    <a:pos x="6" y="4"/>
                  </a:cxn>
                  <a:cxn ang="0">
                    <a:pos x="17" y="24"/>
                  </a:cxn>
                  <a:cxn ang="0">
                    <a:pos x="17" y="44"/>
                  </a:cxn>
                  <a:cxn ang="0">
                    <a:pos x="22" y="29"/>
                  </a:cxn>
                  <a:cxn ang="0">
                    <a:pos x="38" y="29"/>
                  </a:cxn>
                  <a:cxn ang="0">
                    <a:pos x="38" y="24"/>
                  </a:cxn>
                  <a:cxn ang="0">
                    <a:pos x="33" y="15"/>
                  </a:cxn>
                  <a:cxn ang="0">
                    <a:pos x="33" y="4"/>
                  </a:cxn>
                  <a:cxn ang="0">
                    <a:pos x="12" y="0"/>
                  </a:cxn>
                  <a:cxn ang="0">
                    <a:pos x="0" y="4"/>
                  </a:cxn>
                </a:cxnLst>
                <a:rect l="0" t="0" r="r" b="b"/>
                <a:pathLst>
                  <a:path w="38" h="44">
                    <a:moveTo>
                      <a:pt x="0" y="4"/>
                    </a:moveTo>
                    <a:lnTo>
                      <a:pt x="6" y="4"/>
                    </a:lnTo>
                    <a:lnTo>
                      <a:pt x="17" y="24"/>
                    </a:lnTo>
                    <a:lnTo>
                      <a:pt x="17" y="44"/>
                    </a:lnTo>
                    <a:lnTo>
                      <a:pt x="22" y="29"/>
                    </a:lnTo>
                    <a:lnTo>
                      <a:pt x="38" y="29"/>
                    </a:lnTo>
                    <a:lnTo>
                      <a:pt x="38" y="24"/>
                    </a:lnTo>
                    <a:lnTo>
                      <a:pt x="33" y="15"/>
                    </a:lnTo>
                    <a:lnTo>
                      <a:pt x="33" y="4"/>
                    </a:lnTo>
                    <a:lnTo>
                      <a:pt x="12" y="0"/>
                    </a:lnTo>
                    <a:lnTo>
                      <a:pt x="0" y="4"/>
                    </a:lnTo>
                  </a:path>
                </a:pathLst>
              </a:custGeom>
              <a:grpFill/>
              <a:ln w="4763" cap="rnd">
                <a:solidFill>
                  <a:schemeClr val="bg1"/>
                </a:solidFill>
                <a:prstDash val="solid"/>
                <a:round/>
                <a:headEnd/>
                <a:tailEnd/>
              </a:ln>
            </p:spPr>
            <p:txBody>
              <a:bodyPr/>
              <a:lstStyle/>
              <a:p>
                <a:endParaRPr lang="it-IT"/>
              </a:p>
            </p:txBody>
          </p:sp>
        </p:grpSp>
        <p:grpSp>
          <p:nvGrpSpPr>
            <p:cNvPr id="5226" name="Group 2245"/>
            <p:cNvGrpSpPr>
              <a:grpSpLocks/>
            </p:cNvGrpSpPr>
            <p:nvPr/>
          </p:nvGrpSpPr>
          <p:grpSpPr bwMode="auto">
            <a:xfrm>
              <a:off x="5470482" y="4775422"/>
              <a:ext cx="57032" cy="45026"/>
              <a:chOff x="3436" y="2116"/>
              <a:chExt cx="34" cy="30"/>
            </a:xfrm>
            <a:solidFill>
              <a:schemeClr val="bg1">
                <a:lumMod val="75000"/>
              </a:schemeClr>
            </a:solidFill>
          </p:grpSpPr>
          <p:sp>
            <p:nvSpPr>
              <p:cNvPr id="6309" name="Freeform 2243"/>
              <p:cNvSpPr>
                <a:spLocks/>
              </p:cNvSpPr>
              <p:nvPr/>
            </p:nvSpPr>
            <p:spPr bwMode="auto">
              <a:xfrm>
                <a:off x="3436" y="2116"/>
                <a:ext cx="34" cy="30"/>
              </a:xfrm>
              <a:custGeom>
                <a:avLst/>
                <a:gdLst/>
                <a:ahLst/>
                <a:cxnLst>
                  <a:cxn ang="0">
                    <a:pos x="34" y="30"/>
                  </a:cxn>
                  <a:cxn ang="0">
                    <a:pos x="34" y="24"/>
                  </a:cxn>
                  <a:cxn ang="0">
                    <a:pos x="28" y="19"/>
                  </a:cxn>
                  <a:cxn ang="0">
                    <a:pos x="28" y="10"/>
                  </a:cxn>
                  <a:cxn ang="0">
                    <a:pos x="18" y="0"/>
                  </a:cxn>
                  <a:cxn ang="0">
                    <a:pos x="0" y="0"/>
                  </a:cxn>
                  <a:cxn ang="0">
                    <a:pos x="7" y="19"/>
                  </a:cxn>
                  <a:cxn ang="0">
                    <a:pos x="18" y="19"/>
                  </a:cxn>
                  <a:cxn ang="0">
                    <a:pos x="28" y="24"/>
                  </a:cxn>
                  <a:cxn ang="0">
                    <a:pos x="28" y="30"/>
                  </a:cxn>
                  <a:cxn ang="0">
                    <a:pos x="34" y="30"/>
                  </a:cxn>
                </a:cxnLst>
                <a:rect l="0" t="0" r="r" b="b"/>
                <a:pathLst>
                  <a:path w="34" h="30">
                    <a:moveTo>
                      <a:pt x="34" y="30"/>
                    </a:moveTo>
                    <a:lnTo>
                      <a:pt x="34" y="24"/>
                    </a:lnTo>
                    <a:lnTo>
                      <a:pt x="28" y="19"/>
                    </a:lnTo>
                    <a:lnTo>
                      <a:pt x="28" y="10"/>
                    </a:lnTo>
                    <a:lnTo>
                      <a:pt x="18" y="0"/>
                    </a:lnTo>
                    <a:lnTo>
                      <a:pt x="0" y="0"/>
                    </a:lnTo>
                    <a:lnTo>
                      <a:pt x="7" y="19"/>
                    </a:lnTo>
                    <a:lnTo>
                      <a:pt x="18" y="19"/>
                    </a:lnTo>
                    <a:lnTo>
                      <a:pt x="28" y="24"/>
                    </a:lnTo>
                    <a:lnTo>
                      <a:pt x="28" y="30"/>
                    </a:lnTo>
                    <a:lnTo>
                      <a:pt x="34" y="30"/>
                    </a:lnTo>
                    <a:close/>
                  </a:path>
                </a:pathLst>
              </a:custGeom>
              <a:grpFill/>
              <a:ln w="9525">
                <a:solidFill>
                  <a:schemeClr val="bg1"/>
                </a:solidFill>
                <a:round/>
                <a:headEnd/>
                <a:tailEnd/>
              </a:ln>
            </p:spPr>
            <p:txBody>
              <a:bodyPr/>
              <a:lstStyle/>
              <a:p>
                <a:endParaRPr lang="it-IT"/>
              </a:p>
            </p:txBody>
          </p:sp>
          <p:sp>
            <p:nvSpPr>
              <p:cNvPr id="6310" name="Freeform 2244"/>
              <p:cNvSpPr>
                <a:spLocks/>
              </p:cNvSpPr>
              <p:nvPr/>
            </p:nvSpPr>
            <p:spPr bwMode="auto">
              <a:xfrm>
                <a:off x="3436" y="2116"/>
                <a:ext cx="34" cy="30"/>
              </a:xfrm>
              <a:custGeom>
                <a:avLst/>
                <a:gdLst/>
                <a:ahLst/>
                <a:cxnLst>
                  <a:cxn ang="0">
                    <a:pos x="34" y="30"/>
                  </a:cxn>
                  <a:cxn ang="0">
                    <a:pos x="34" y="24"/>
                  </a:cxn>
                  <a:cxn ang="0">
                    <a:pos x="28" y="19"/>
                  </a:cxn>
                  <a:cxn ang="0">
                    <a:pos x="28" y="10"/>
                  </a:cxn>
                  <a:cxn ang="0">
                    <a:pos x="18" y="0"/>
                  </a:cxn>
                  <a:cxn ang="0">
                    <a:pos x="0" y="0"/>
                  </a:cxn>
                  <a:cxn ang="0">
                    <a:pos x="7" y="19"/>
                  </a:cxn>
                  <a:cxn ang="0">
                    <a:pos x="18" y="19"/>
                  </a:cxn>
                  <a:cxn ang="0">
                    <a:pos x="28" y="24"/>
                  </a:cxn>
                  <a:cxn ang="0">
                    <a:pos x="28" y="30"/>
                  </a:cxn>
                  <a:cxn ang="0">
                    <a:pos x="34" y="30"/>
                  </a:cxn>
                </a:cxnLst>
                <a:rect l="0" t="0" r="r" b="b"/>
                <a:pathLst>
                  <a:path w="34" h="30">
                    <a:moveTo>
                      <a:pt x="34" y="30"/>
                    </a:moveTo>
                    <a:lnTo>
                      <a:pt x="34" y="24"/>
                    </a:lnTo>
                    <a:lnTo>
                      <a:pt x="28" y="19"/>
                    </a:lnTo>
                    <a:lnTo>
                      <a:pt x="28" y="10"/>
                    </a:lnTo>
                    <a:lnTo>
                      <a:pt x="18" y="0"/>
                    </a:lnTo>
                    <a:lnTo>
                      <a:pt x="0" y="0"/>
                    </a:lnTo>
                    <a:lnTo>
                      <a:pt x="7" y="19"/>
                    </a:lnTo>
                    <a:lnTo>
                      <a:pt x="18" y="19"/>
                    </a:lnTo>
                    <a:lnTo>
                      <a:pt x="28" y="24"/>
                    </a:lnTo>
                    <a:lnTo>
                      <a:pt x="28" y="30"/>
                    </a:lnTo>
                    <a:lnTo>
                      <a:pt x="34" y="30"/>
                    </a:lnTo>
                    <a:close/>
                  </a:path>
                </a:pathLst>
              </a:custGeom>
              <a:grpFill/>
              <a:ln w="4763" cap="rnd">
                <a:solidFill>
                  <a:schemeClr val="bg1"/>
                </a:solidFill>
                <a:prstDash val="solid"/>
                <a:round/>
                <a:headEnd/>
                <a:tailEnd/>
              </a:ln>
            </p:spPr>
            <p:txBody>
              <a:bodyPr/>
              <a:lstStyle/>
              <a:p>
                <a:endParaRPr lang="it-IT"/>
              </a:p>
            </p:txBody>
          </p:sp>
        </p:grpSp>
        <p:grpSp>
          <p:nvGrpSpPr>
            <p:cNvPr id="5227" name="Group 2248"/>
            <p:cNvGrpSpPr>
              <a:grpSpLocks/>
            </p:cNvGrpSpPr>
            <p:nvPr/>
          </p:nvGrpSpPr>
          <p:grpSpPr bwMode="auto">
            <a:xfrm>
              <a:off x="5470482" y="4775422"/>
              <a:ext cx="57032" cy="45026"/>
              <a:chOff x="3436" y="2116"/>
              <a:chExt cx="34" cy="30"/>
            </a:xfrm>
            <a:solidFill>
              <a:schemeClr val="bg1">
                <a:lumMod val="75000"/>
              </a:schemeClr>
            </a:solidFill>
          </p:grpSpPr>
          <p:sp>
            <p:nvSpPr>
              <p:cNvPr id="6307" name="Freeform 2246"/>
              <p:cNvSpPr>
                <a:spLocks/>
              </p:cNvSpPr>
              <p:nvPr/>
            </p:nvSpPr>
            <p:spPr bwMode="auto">
              <a:xfrm>
                <a:off x="3436" y="2116"/>
                <a:ext cx="34" cy="30"/>
              </a:xfrm>
              <a:custGeom>
                <a:avLst/>
                <a:gdLst/>
                <a:ahLst/>
                <a:cxnLst>
                  <a:cxn ang="0">
                    <a:pos x="34" y="30"/>
                  </a:cxn>
                  <a:cxn ang="0">
                    <a:pos x="34" y="24"/>
                  </a:cxn>
                  <a:cxn ang="0">
                    <a:pos x="28" y="19"/>
                  </a:cxn>
                  <a:cxn ang="0">
                    <a:pos x="28" y="10"/>
                  </a:cxn>
                  <a:cxn ang="0">
                    <a:pos x="18" y="0"/>
                  </a:cxn>
                  <a:cxn ang="0">
                    <a:pos x="0" y="0"/>
                  </a:cxn>
                  <a:cxn ang="0">
                    <a:pos x="7" y="19"/>
                  </a:cxn>
                  <a:cxn ang="0">
                    <a:pos x="18" y="19"/>
                  </a:cxn>
                  <a:cxn ang="0">
                    <a:pos x="28" y="24"/>
                  </a:cxn>
                  <a:cxn ang="0">
                    <a:pos x="28" y="30"/>
                  </a:cxn>
                  <a:cxn ang="0">
                    <a:pos x="34" y="30"/>
                  </a:cxn>
                </a:cxnLst>
                <a:rect l="0" t="0" r="r" b="b"/>
                <a:pathLst>
                  <a:path w="34" h="30">
                    <a:moveTo>
                      <a:pt x="34" y="30"/>
                    </a:moveTo>
                    <a:lnTo>
                      <a:pt x="34" y="24"/>
                    </a:lnTo>
                    <a:lnTo>
                      <a:pt x="28" y="19"/>
                    </a:lnTo>
                    <a:lnTo>
                      <a:pt x="28" y="10"/>
                    </a:lnTo>
                    <a:lnTo>
                      <a:pt x="18" y="0"/>
                    </a:lnTo>
                    <a:lnTo>
                      <a:pt x="0" y="0"/>
                    </a:lnTo>
                    <a:lnTo>
                      <a:pt x="7" y="19"/>
                    </a:lnTo>
                    <a:lnTo>
                      <a:pt x="18" y="19"/>
                    </a:lnTo>
                    <a:lnTo>
                      <a:pt x="28" y="24"/>
                    </a:lnTo>
                    <a:lnTo>
                      <a:pt x="28" y="30"/>
                    </a:lnTo>
                    <a:lnTo>
                      <a:pt x="34" y="30"/>
                    </a:lnTo>
                    <a:close/>
                  </a:path>
                </a:pathLst>
              </a:custGeom>
              <a:grpFill/>
              <a:ln w="9525">
                <a:solidFill>
                  <a:schemeClr val="bg1"/>
                </a:solidFill>
                <a:round/>
                <a:headEnd/>
                <a:tailEnd/>
              </a:ln>
            </p:spPr>
            <p:txBody>
              <a:bodyPr/>
              <a:lstStyle/>
              <a:p>
                <a:endParaRPr lang="it-IT"/>
              </a:p>
            </p:txBody>
          </p:sp>
          <p:sp>
            <p:nvSpPr>
              <p:cNvPr id="6308" name="Freeform 2247"/>
              <p:cNvSpPr>
                <a:spLocks/>
              </p:cNvSpPr>
              <p:nvPr/>
            </p:nvSpPr>
            <p:spPr bwMode="auto">
              <a:xfrm>
                <a:off x="3436" y="2116"/>
                <a:ext cx="34" cy="30"/>
              </a:xfrm>
              <a:custGeom>
                <a:avLst/>
                <a:gdLst/>
                <a:ahLst/>
                <a:cxnLst>
                  <a:cxn ang="0">
                    <a:pos x="34" y="30"/>
                  </a:cxn>
                  <a:cxn ang="0">
                    <a:pos x="34" y="24"/>
                  </a:cxn>
                  <a:cxn ang="0">
                    <a:pos x="28" y="19"/>
                  </a:cxn>
                  <a:cxn ang="0">
                    <a:pos x="28" y="10"/>
                  </a:cxn>
                  <a:cxn ang="0">
                    <a:pos x="18" y="0"/>
                  </a:cxn>
                  <a:cxn ang="0">
                    <a:pos x="0" y="0"/>
                  </a:cxn>
                  <a:cxn ang="0">
                    <a:pos x="7" y="19"/>
                  </a:cxn>
                  <a:cxn ang="0">
                    <a:pos x="18" y="19"/>
                  </a:cxn>
                  <a:cxn ang="0">
                    <a:pos x="28" y="24"/>
                  </a:cxn>
                  <a:cxn ang="0">
                    <a:pos x="28" y="30"/>
                  </a:cxn>
                  <a:cxn ang="0">
                    <a:pos x="34" y="30"/>
                  </a:cxn>
                </a:cxnLst>
                <a:rect l="0" t="0" r="r" b="b"/>
                <a:pathLst>
                  <a:path w="34" h="30">
                    <a:moveTo>
                      <a:pt x="34" y="30"/>
                    </a:moveTo>
                    <a:lnTo>
                      <a:pt x="34" y="24"/>
                    </a:lnTo>
                    <a:lnTo>
                      <a:pt x="28" y="19"/>
                    </a:lnTo>
                    <a:lnTo>
                      <a:pt x="28" y="10"/>
                    </a:lnTo>
                    <a:lnTo>
                      <a:pt x="18" y="0"/>
                    </a:lnTo>
                    <a:lnTo>
                      <a:pt x="0" y="0"/>
                    </a:lnTo>
                    <a:lnTo>
                      <a:pt x="7" y="19"/>
                    </a:lnTo>
                    <a:lnTo>
                      <a:pt x="18" y="19"/>
                    </a:lnTo>
                    <a:lnTo>
                      <a:pt x="28" y="24"/>
                    </a:lnTo>
                    <a:lnTo>
                      <a:pt x="28" y="30"/>
                    </a:lnTo>
                    <a:lnTo>
                      <a:pt x="34" y="30"/>
                    </a:lnTo>
                  </a:path>
                </a:pathLst>
              </a:custGeom>
              <a:grpFill/>
              <a:ln w="4763" cap="rnd">
                <a:solidFill>
                  <a:schemeClr val="bg1"/>
                </a:solidFill>
                <a:prstDash val="solid"/>
                <a:round/>
                <a:headEnd/>
                <a:tailEnd/>
              </a:ln>
            </p:spPr>
            <p:txBody>
              <a:bodyPr/>
              <a:lstStyle/>
              <a:p>
                <a:endParaRPr lang="it-IT"/>
              </a:p>
            </p:txBody>
          </p:sp>
        </p:grpSp>
        <p:grpSp>
          <p:nvGrpSpPr>
            <p:cNvPr id="5228" name="Group 2251"/>
            <p:cNvGrpSpPr>
              <a:grpSpLocks/>
            </p:cNvGrpSpPr>
            <p:nvPr/>
          </p:nvGrpSpPr>
          <p:grpSpPr bwMode="auto">
            <a:xfrm>
              <a:off x="5498998" y="4805440"/>
              <a:ext cx="16774" cy="15008"/>
              <a:chOff x="3453" y="2136"/>
              <a:chExt cx="10" cy="10"/>
            </a:xfrm>
            <a:solidFill>
              <a:schemeClr val="bg1">
                <a:lumMod val="75000"/>
              </a:schemeClr>
            </a:solidFill>
          </p:grpSpPr>
          <p:sp>
            <p:nvSpPr>
              <p:cNvPr id="6305" name="Freeform 2249"/>
              <p:cNvSpPr>
                <a:spLocks/>
              </p:cNvSpPr>
              <p:nvPr/>
            </p:nvSpPr>
            <p:spPr bwMode="auto">
              <a:xfrm>
                <a:off x="3453" y="2136"/>
                <a:ext cx="10" cy="10"/>
              </a:xfrm>
              <a:custGeom>
                <a:avLst/>
                <a:gdLst/>
                <a:ahLst/>
                <a:cxnLst>
                  <a:cxn ang="0">
                    <a:pos x="10" y="10"/>
                  </a:cxn>
                  <a:cxn ang="0">
                    <a:pos x="5" y="10"/>
                  </a:cxn>
                  <a:cxn ang="0">
                    <a:pos x="0" y="0"/>
                  </a:cxn>
                  <a:cxn ang="0">
                    <a:pos x="10" y="5"/>
                  </a:cxn>
                  <a:cxn ang="0">
                    <a:pos x="10" y="10"/>
                  </a:cxn>
                </a:cxnLst>
                <a:rect l="0" t="0" r="r" b="b"/>
                <a:pathLst>
                  <a:path w="10" h="10">
                    <a:moveTo>
                      <a:pt x="10" y="10"/>
                    </a:moveTo>
                    <a:lnTo>
                      <a:pt x="5" y="10"/>
                    </a:lnTo>
                    <a:lnTo>
                      <a:pt x="0" y="0"/>
                    </a:lnTo>
                    <a:lnTo>
                      <a:pt x="10" y="5"/>
                    </a:lnTo>
                    <a:lnTo>
                      <a:pt x="10" y="10"/>
                    </a:lnTo>
                    <a:close/>
                  </a:path>
                </a:pathLst>
              </a:custGeom>
              <a:grpFill/>
              <a:ln w="9525">
                <a:solidFill>
                  <a:schemeClr val="bg1"/>
                </a:solidFill>
                <a:round/>
                <a:headEnd/>
                <a:tailEnd/>
              </a:ln>
            </p:spPr>
            <p:txBody>
              <a:bodyPr/>
              <a:lstStyle/>
              <a:p>
                <a:endParaRPr lang="it-IT"/>
              </a:p>
            </p:txBody>
          </p:sp>
          <p:sp>
            <p:nvSpPr>
              <p:cNvPr id="6306" name="Freeform 2250"/>
              <p:cNvSpPr>
                <a:spLocks/>
              </p:cNvSpPr>
              <p:nvPr/>
            </p:nvSpPr>
            <p:spPr bwMode="auto">
              <a:xfrm>
                <a:off x="3453" y="2136"/>
                <a:ext cx="10" cy="10"/>
              </a:xfrm>
              <a:custGeom>
                <a:avLst/>
                <a:gdLst/>
                <a:ahLst/>
                <a:cxnLst>
                  <a:cxn ang="0">
                    <a:pos x="10" y="10"/>
                  </a:cxn>
                  <a:cxn ang="0">
                    <a:pos x="5" y="10"/>
                  </a:cxn>
                  <a:cxn ang="0">
                    <a:pos x="0" y="0"/>
                  </a:cxn>
                  <a:cxn ang="0">
                    <a:pos x="10" y="5"/>
                  </a:cxn>
                  <a:cxn ang="0">
                    <a:pos x="10" y="10"/>
                  </a:cxn>
                </a:cxnLst>
                <a:rect l="0" t="0" r="r" b="b"/>
                <a:pathLst>
                  <a:path w="10" h="10">
                    <a:moveTo>
                      <a:pt x="10" y="10"/>
                    </a:moveTo>
                    <a:lnTo>
                      <a:pt x="5" y="10"/>
                    </a:lnTo>
                    <a:lnTo>
                      <a:pt x="0" y="0"/>
                    </a:lnTo>
                    <a:lnTo>
                      <a:pt x="10" y="5"/>
                    </a:lnTo>
                    <a:lnTo>
                      <a:pt x="10" y="10"/>
                    </a:lnTo>
                    <a:close/>
                  </a:path>
                </a:pathLst>
              </a:custGeom>
              <a:grpFill/>
              <a:ln w="4763" cap="rnd">
                <a:solidFill>
                  <a:schemeClr val="bg1"/>
                </a:solidFill>
                <a:prstDash val="solid"/>
                <a:round/>
                <a:headEnd/>
                <a:tailEnd/>
              </a:ln>
            </p:spPr>
            <p:txBody>
              <a:bodyPr/>
              <a:lstStyle/>
              <a:p>
                <a:endParaRPr lang="it-IT"/>
              </a:p>
            </p:txBody>
          </p:sp>
        </p:grpSp>
        <p:grpSp>
          <p:nvGrpSpPr>
            <p:cNvPr id="5229" name="Group 2254"/>
            <p:cNvGrpSpPr>
              <a:grpSpLocks/>
            </p:cNvGrpSpPr>
            <p:nvPr/>
          </p:nvGrpSpPr>
          <p:grpSpPr bwMode="auto">
            <a:xfrm>
              <a:off x="5498998" y="4805440"/>
              <a:ext cx="16774" cy="15008"/>
              <a:chOff x="3453" y="2136"/>
              <a:chExt cx="10" cy="10"/>
            </a:xfrm>
            <a:solidFill>
              <a:schemeClr val="bg1">
                <a:lumMod val="75000"/>
              </a:schemeClr>
            </a:solidFill>
          </p:grpSpPr>
          <p:sp>
            <p:nvSpPr>
              <p:cNvPr id="6303" name="Freeform 2252"/>
              <p:cNvSpPr>
                <a:spLocks/>
              </p:cNvSpPr>
              <p:nvPr/>
            </p:nvSpPr>
            <p:spPr bwMode="auto">
              <a:xfrm>
                <a:off x="3453" y="2136"/>
                <a:ext cx="10" cy="10"/>
              </a:xfrm>
              <a:custGeom>
                <a:avLst/>
                <a:gdLst/>
                <a:ahLst/>
                <a:cxnLst>
                  <a:cxn ang="0">
                    <a:pos x="10" y="10"/>
                  </a:cxn>
                  <a:cxn ang="0">
                    <a:pos x="5" y="10"/>
                  </a:cxn>
                  <a:cxn ang="0">
                    <a:pos x="0" y="0"/>
                  </a:cxn>
                  <a:cxn ang="0">
                    <a:pos x="10" y="5"/>
                  </a:cxn>
                  <a:cxn ang="0">
                    <a:pos x="10" y="10"/>
                  </a:cxn>
                </a:cxnLst>
                <a:rect l="0" t="0" r="r" b="b"/>
                <a:pathLst>
                  <a:path w="10" h="10">
                    <a:moveTo>
                      <a:pt x="10" y="10"/>
                    </a:moveTo>
                    <a:lnTo>
                      <a:pt x="5" y="10"/>
                    </a:lnTo>
                    <a:lnTo>
                      <a:pt x="0" y="0"/>
                    </a:lnTo>
                    <a:lnTo>
                      <a:pt x="10" y="5"/>
                    </a:lnTo>
                    <a:lnTo>
                      <a:pt x="10" y="10"/>
                    </a:lnTo>
                    <a:close/>
                  </a:path>
                </a:pathLst>
              </a:custGeom>
              <a:grpFill/>
              <a:ln w="9525">
                <a:solidFill>
                  <a:schemeClr val="bg1"/>
                </a:solidFill>
                <a:round/>
                <a:headEnd/>
                <a:tailEnd/>
              </a:ln>
            </p:spPr>
            <p:txBody>
              <a:bodyPr/>
              <a:lstStyle/>
              <a:p>
                <a:endParaRPr lang="it-IT"/>
              </a:p>
            </p:txBody>
          </p:sp>
          <p:sp>
            <p:nvSpPr>
              <p:cNvPr id="6304" name="Freeform 2253"/>
              <p:cNvSpPr>
                <a:spLocks/>
              </p:cNvSpPr>
              <p:nvPr/>
            </p:nvSpPr>
            <p:spPr bwMode="auto">
              <a:xfrm>
                <a:off x="3453" y="2136"/>
                <a:ext cx="10" cy="10"/>
              </a:xfrm>
              <a:custGeom>
                <a:avLst/>
                <a:gdLst/>
                <a:ahLst/>
                <a:cxnLst>
                  <a:cxn ang="0">
                    <a:pos x="10" y="10"/>
                  </a:cxn>
                  <a:cxn ang="0">
                    <a:pos x="5" y="10"/>
                  </a:cxn>
                  <a:cxn ang="0">
                    <a:pos x="0" y="0"/>
                  </a:cxn>
                  <a:cxn ang="0">
                    <a:pos x="10" y="5"/>
                  </a:cxn>
                  <a:cxn ang="0">
                    <a:pos x="10" y="10"/>
                  </a:cxn>
                </a:cxnLst>
                <a:rect l="0" t="0" r="r" b="b"/>
                <a:pathLst>
                  <a:path w="10" h="10">
                    <a:moveTo>
                      <a:pt x="10" y="10"/>
                    </a:moveTo>
                    <a:lnTo>
                      <a:pt x="5" y="10"/>
                    </a:lnTo>
                    <a:lnTo>
                      <a:pt x="0" y="0"/>
                    </a:lnTo>
                    <a:lnTo>
                      <a:pt x="10" y="5"/>
                    </a:lnTo>
                    <a:lnTo>
                      <a:pt x="10" y="10"/>
                    </a:lnTo>
                  </a:path>
                </a:pathLst>
              </a:custGeom>
              <a:grpFill/>
              <a:ln w="4763" cap="rnd">
                <a:solidFill>
                  <a:schemeClr val="bg1"/>
                </a:solidFill>
                <a:prstDash val="solid"/>
                <a:round/>
                <a:headEnd/>
                <a:tailEnd/>
              </a:ln>
            </p:spPr>
            <p:txBody>
              <a:bodyPr/>
              <a:lstStyle/>
              <a:p>
                <a:endParaRPr lang="it-IT"/>
              </a:p>
            </p:txBody>
          </p:sp>
        </p:grpSp>
        <p:grpSp>
          <p:nvGrpSpPr>
            <p:cNvPr id="5230" name="Group 2257"/>
            <p:cNvGrpSpPr>
              <a:grpSpLocks/>
            </p:cNvGrpSpPr>
            <p:nvPr/>
          </p:nvGrpSpPr>
          <p:grpSpPr bwMode="auto">
            <a:xfrm>
              <a:off x="5498998" y="4769420"/>
              <a:ext cx="90579" cy="57034"/>
              <a:chOff x="3453" y="2112"/>
              <a:chExt cx="54" cy="38"/>
            </a:xfrm>
            <a:solidFill>
              <a:schemeClr val="bg1">
                <a:lumMod val="75000"/>
              </a:schemeClr>
            </a:solidFill>
          </p:grpSpPr>
          <p:sp>
            <p:nvSpPr>
              <p:cNvPr id="6301" name="Freeform 2255"/>
              <p:cNvSpPr>
                <a:spLocks/>
              </p:cNvSpPr>
              <p:nvPr/>
            </p:nvSpPr>
            <p:spPr bwMode="auto">
              <a:xfrm>
                <a:off x="3453" y="2112"/>
                <a:ext cx="54" cy="38"/>
              </a:xfrm>
              <a:custGeom>
                <a:avLst/>
                <a:gdLst/>
                <a:ahLst/>
                <a:cxnLst>
                  <a:cxn ang="0">
                    <a:pos x="16" y="34"/>
                  </a:cxn>
                  <a:cxn ang="0">
                    <a:pos x="32" y="29"/>
                  </a:cxn>
                  <a:cxn ang="0">
                    <a:pos x="37" y="29"/>
                  </a:cxn>
                  <a:cxn ang="0">
                    <a:pos x="32" y="34"/>
                  </a:cxn>
                  <a:cxn ang="0">
                    <a:pos x="43" y="38"/>
                  </a:cxn>
                  <a:cxn ang="0">
                    <a:pos x="37" y="34"/>
                  </a:cxn>
                  <a:cxn ang="0">
                    <a:pos x="43" y="34"/>
                  </a:cxn>
                  <a:cxn ang="0">
                    <a:pos x="43" y="23"/>
                  </a:cxn>
                  <a:cxn ang="0">
                    <a:pos x="54" y="14"/>
                  </a:cxn>
                  <a:cxn ang="0">
                    <a:pos x="43" y="10"/>
                  </a:cxn>
                  <a:cxn ang="0">
                    <a:pos x="37" y="0"/>
                  </a:cxn>
                  <a:cxn ang="0">
                    <a:pos x="32" y="6"/>
                  </a:cxn>
                  <a:cxn ang="0">
                    <a:pos x="22" y="6"/>
                  </a:cxn>
                  <a:cxn ang="0">
                    <a:pos x="16" y="0"/>
                  </a:cxn>
                  <a:cxn ang="0">
                    <a:pos x="11" y="0"/>
                  </a:cxn>
                  <a:cxn ang="0">
                    <a:pos x="16" y="6"/>
                  </a:cxn>
                  <a:cxn ang="0">
                    <a:pos x="5" y="6"/>
                  </a:cxn>
                  <a:cxn ang="0">
                    <a:pos x="0" y="6"/>
                  </a:cxn>
                  <a:cxn ang="0">
                    <a:pos x="11" y="14"/>
                  </a:cxn>
                  <a:cxn ang="0">
                    <a:pos x="11" y="23"/>
                  </a:cxn>
                  <a:cxn ang="0">
                    <a:pos x="16" y="29"/>
                  </a:cxn>
                  <a:cxn ang="0">
                    <a:pos x="16" y="34"/>
                  </a:cxn>
                </a:cxnLst>
                <a:rect l="0" t="0" r="r" b="b"/>
                <a:pathLst>
                  <a:path w="54" h="38">
                    <a:moveTo>
                      <a:pt x="16" y="34"/>
                    </a:moveTo>
                    <a:lnTo>
                      <a:pt x="32" y="29"/>
                    </a:lnTo>
                    <a:lnTo>
                      <a:pt x="37" y="29"/>
                    </a:lnTo>
                    <a:lnTo>
                      <a:pt x="32" y="34"/>
                    </a:lnTo>
                    <a:lnTo>
                      <a:pt x="43" y="38"/>
                    </a:lnTo>
                    <a:lnTo>
                      <a:pt x="37" y="34"/>
                    </a:lnTo>
                    <a:lnTo>
                      <a:pt x="43" y="34"/>
                    </a:lnTo>
                    <a:lnTo>
                      <a:pt x="43" y="23"/>
                    </a:lnTo>
                    <a:lnTo>
                      <a:pt x="54" y="14"/>
                    </a:lnTo>
                    <a:lnTo>
                      <a:pt x="43" y="10"/>
                    </a:lnTo>
                    <a:lnTo>
                      <a:pt x="37" y="0"/>
                    </a:lnTo>
                    <a:lnTo>
                      <a:pt x="32" y="6"/>
                    </a:lnTo>
                    <a:lnTo>
                      <a:pt x="22" y="6"/>
                    </a:lnTo>
                    <a:lnTo>
                      <a:pt x="16" y="0"/>
                    </a:lnTo>
                    <a:lnTo>
                      <a:pt x="11" y="0"/>
                    </a:lnTo>
                    <a:lnTo>
                      <a:pt x="16" y="6"/>
                    </a:lnTo>
                    <a:lnTo>
                      <a:pt x="5" y="6"/>
                    </a:lnTo>
                    <a:lnTo>
                      <a:pt x="0" y="6"/>
                    </a:lnTo>
                    <a:lnTo>
                      <a:pt x="11" y="14"/>
                    </a:lnTo>
                    <a:lnTo>
                      <a:pt x="11" y="23"/>
                    </a:lnTo>
                    <a:lnTo>
                      <a:pt x="16" y="29"/>
                    </a:lnTo>
                    <a:lnTo>
                      <a:pt x="16" y="34"/>
                    </a:lnTo>
                    <a:close/>
                  </a:path>
                </a:pathLst>
              </a:custGeom>
              <a:grpFill/>
              <a:ln w="9525">
                <a:solidFill>
                  <a:schemeClr val="bg1"/>
                </a:solidFill>
                <a:round/>
                <a:headEnd/>
                <a:tailEnd/>
              </a:ln>
            </p:spPr>
            <p:txBody>
              <a:bodyPr/>
              <a:lstStyle/>
              <a:p>
                <a:endParaRPr lang="it-IT"/>
              </a:p>
            </p:txBody>
          </p:sp>
          <p:sp>
            <p:nvSpPr>
              <p:cNvPr id="6302" name="Freeform 2256"/>
              <p:cNvSpPr>
                <a:spLocks/>
              </p:cNvSpPr>
              <p:nvPr/>
            </p:nvSpPr>
            <p:spPr bwMode="auto">
              <a:xfrm>
                <a:off x="3453" y="2112"/>
                <a:ext cx="54" cy="38"/>
              </a:xfrm>
              <a:custGeom>
                <a:avLst/>
                <a:gdLst/>
                <a:ahLst/>
                <a:cxnLst>
                  <a:cxn ang="0">
                    <a:pos x="16" y="34"/>
                  </a:cxn>
                  <a:cxn ang="0">
                    <a:pos x="32" y="29"/>
                  </a:cxn>
                  <a:cxn ang="0">
                    <a:pos x="37" y="29"/>
                  </a:cxn>
                  <a:cxn ang="0">
                    <a:pos x="32" y="34"/>
                  </a:cxn>
                  <a:cxn ang="0">
                    <a:pos x="43" y="38"/>
                  </a:cxn>
                  <a:cxn ang="0">
                    <a:pos x="37" y="34"/>
                  </a:cxn>
                  <a:cxn ang="0">
                    <a:pos x="43" y="34"/>
                  </a:cxn>
                  <a:cxn ang="0">
                    <a:pos x="43" y="23"/>
                  </a:cxn>
                  <a:cxn ang="0">
                    <a:pos x="54" y="14"/>
                  </a:cxn>
                  <a:cxn ang="0">
                    <a:pos x="43" y="10"/>
                  </a:cxn>
                  <a:cxn ang="0">
                    <a:pos x="37" y="0"/>
                  </a:cxn>
                  <a:cxn ang="0">
                    <a:pos x="32" y="6"/>
                  </a:cxn>
                  <a:cxn ang="0">
                    <a:pos x="22" y="6"/>
                  </a:cxn>
                  <a:cxn ang="0">
                    <a:pos x="16" y="0"/>
                  </a:cxn>
                  <a:cxn ang="0">
                    <a:pos x="11" y="0"/>
                  </a:cxn>
                  <a:cxn ang="0">
                    <a:pos x="16" y="6"/>
                  </a:cxn>
                  <a:cxn ang="0">
                    <a:pos x="5" y="6"/>
                  </a:cxn>
                  <a:cxn ang="0">
                    <a:pos x="0" y="6"/>
                  </a:cxn>
                  <a:cxn ang="0">
                    <a:pos x="11" y="14"/>
                  </a:cxn>
                  <a:cxn ang="0">
                    <a:pos x="11" y="23"/>
                  </a:cxn>
                  <a:cxn ang="0">
                    <a:pos x="16" y="29"/>
                  </a:cxn>
                  <a:cxn ang="0">
                    <a:pos x="16" y="34"/>
                  </a:cxn>
                </a:cxnLst>
                <a:rect l="0" t="0" r="r" b="b"/>
                <a:pathLst>
                  <a:path w="54" h="38">
                    <a:moveTo>
                      <a:pt x="16" y="34"/>
                    </a:moveTo>
                    <a:lnTo>
                      <a:pt x="32" y="29"/>
                    </a:lnTo>
                    <a:lnTo>
                      <a:pt x="37" y="29"/>
                    </a:lnTo>
                    <a:lnTo>
                      <a:pt x="32" y="34"/>
                    </a:lnTo>
                    <a:lnTo>
                      <a:pt x="43" y="38"/>
                    </a:lnTo>
                    <a:lnTo>
                      <a:pt x="37" y="34"/>
                    </a:lnTo>
                    <a:lnTo>
                      <a:pt x="43" y="34"/>
                    </a:lnTo>
                    <a:lnTo>
                      <a:pt x="43" y="23"/>
                    </a:lnTo>
                    <a:lnTo>
                      <a:pt x="54" y="14"/>
                    </a:lnTo>
                    <a:lnTo>
                      <a:pt x="43" y="10"/>
                    </a:lnTo>
                    <a:lnTo>
                      <a:pt x="37" y="0"/>
                    </a:lnTo>
                    <a:lnTo>
                      <a:pt x="32" y="6"/>
                    </a:lnTo>
                    <a:lnTo>
                      <a:pt x="22" y="6"/>
                    </a:lnTo>
                    <a:lnTo>
                      <a:pt x="16" y="0"/>
                    </a:lnTo>
                    <a:lnTo>
                      <a:pt x="11" y="0"/>
                    </a:lnTo>
                    <a:lnTo>
                      <a:pt x="16" y="6"/>
                    </a:lnTo>
                    <a:lnTo>
                      <a:pt x="5" y="6"/>
                    </a:lnTo>
                    <a:lnTo>
                      <a:pt x="0" y="6"/>
                    </a:lnTo>
                    <a:lnTo>
                      <a:pt x="11" y="14"/>
                    </a:lnTo>
                    <a:lnTo>
                      <a:pt x="11" y="23"/>
                    </a:lnTo>
                    <a:lnTo>
                      <a:pt x="16" y="29"/>
                    </a:lnTo>
                    <a:lnTo>
                      <a:pt x="16" y="34"/>
                    </a:lnTo>
                    <a:close/>
                  </a:path>
                </a:pathLst>
              </a:custGeom>
              <a:grpFill/>
              <a:ln w="4763" cap="rnd">
                <a:solidFill>
                  <a:schemeClr val="bg1"/>
                </a:solidFill>
                <a:prstDash val="solid"/>
                <a:round/>
                <a:headEnd/>
                <a:tailEnd/>
              </a:ln>
            </p:spPr>
            <p:txBody>
              <a:bodyPr/>
              <a:lstStyle/>
              <a:p>
                <a:endParaRPr lang="it-IT"/>
              </a:p>
            </p:txBody>
          </p:sp>
        </p:grpSp>
        <p:grpSp>
          <p:nvGrpSpPr>
            <p:cNvPr id="5231" name="Group 2260"/>
            <p:cNvGrpSpPr>
              <a:grpSpLocks/>
            </p:cNvGrpSpPr>
            <p:nvPr/>
          </p:nvGrpSpPr>
          <p:grpSpPr bwMode="auto">
            <a:xfrm>
              <a:off x="5498998" y="4769420"/>
              <a:ext cx="90579" cy="57034"/>
              <a:chOff x="3453" y="2112"/>
              <a:chExt cx="54" cy="38"/>
            </a:xfrm>
            <a:solidFill>
              <a:schemeClr val="bg1">
                <a:lumMod val="75000"/>
              </a:schemeClr>
            </a:solidFill>
          </p:grpSpPr>
          <p:sp>
            <p:nvSpPr>
              <p:cNvPr id="6299" name="Freeform 2258"/>
              <p:cNvSpPr>
                <a:spLocks/>
              </p:cNvSpPr>
              <p:nvPr/>
            </p:nvSpPr>
            <p:spPr bwMode="auto">
              <a:xfrm>
                <a:off x="3453" y="2112"/>
                <a:ext cx="54" cy="38"/>
              </a:xfrm>
              <a:custGeom>
                <a:avLst/>
                <a:gdLst/>
                <a:ahLst/>
                <a:cxnLst>
                  <a:cxn ang="0">
                    <a:pos x="16" y="34"/>
                  </a:cxn>
                  <a:cxn ang="0">
                    <a:pos x="32" y="29"/>
                  </a:cxn>
                  <a:cxn ang="0">
                    <a:pos x="37" y="29"/>
                  </a:cxn>
                  <a:cxn ang="0">
                    <a:pos x="32" y="34"/>
                  </a:cxn>
                  <a:cxn ang="0">
                    <a:pos x="43" y="38"/>
                  </a:cxn>
                  <a:cxn ang="0">
                    <a:pos x="37" y="34"/>
                  </a:cxn>
                  <a:cxn ang="0">
                    <a:pos x="43" y="34"/>
                  </a:cxn>
                  <a:cxn ang="0">
                    <a:pos x="43" y="23"/>
                  </a:cxn>
                  <a:cxn ang="0">
                    <a:pos x="54" y="14"/>
                  </a:cxn>
                  <a:cxn ang="0">
                    <a:pos x="43" y="10"/>
                  </a:cxn>
                  <a:cxn ang="0">
                    <a:pos x="37" y="0"/>
                  </a:cxn>
                  <a:cxn ang="0">
                    <a:pos x="32" y="6"/>
                  </a:cxn>
                  <a:cxn ang="0">
                    <a:pos x="22" y="6"/>
                  </a:cxn>
                  <a:cxn ang="0">
                    <a:pos x="16" y="0"/>
                  </a:cxn>
                  <a:cxn ang="0">
                    <a:pos x="11" y="0"/>
                  </a:cxn>
                  <a:cxn ang="0">
                    <a:pos x="16" y="6"/>
                  </a:cxn>
                  <a:cxn ang="0">
                    <a:pos x="5" y="6"/>
                  </a:cxn>
                  <a:cxn ang="0">
                    <a:pos x="0" y="6"/>
                  </a:cxn>
                  <a:cxn ang="0">
                    <a:pos x="11" y="14"/>
                  </a:cxn>
                  <a:cxn ang="0">
                    <a:pos x="11" y="23"/>
                  </a:cxn>
                  <a:cxn ang="0">
                    <a:pos x="16" y="29"/>
                  </a:cxn>
                  <a:cxn ang="0">
                    <a:pos x="16" y="34"/>
                  </a:cxn>
                </a:cxnLst>
                <a:rect l="0" t="0" r="r" b="b"/>
                <a:pathLst>
                  <a:path w="54" h="38">
                    <a:moveTo>
                      <a:pt x="16" y="34"/>
                    </a:moveTo>
                    <a:lnTo>
                      <a:pt x="32" y="29"/>
                    </a:lnTo>
                    <a:lnTo>
                      <a:pt x="37" y="29"/>
                    </a:lnTo>
                    <a:lnTo>
                      <a:pt x="32" y="34"/>
                    </a:lnTo>
                    <a:lnTo>
                      <a:pt x="43" y="38"/>
                    </a:lnTo>
                    <a:lnTo>
                      <a:pt x="37" y="34"/>
                    </a:lnTo>
                    <a:lnTo>
                      <a:pt x="43" y="34"/>
                    </a:lnTo>
                    <a:lnTo>
                      <a:pt x="43" y="23"/>
                    </a:lnTo>
                    <a:lnTo>
                      <a:pt x="54" y="14"/>
                    </a:lnTo>
                    <a:lnTo>
                      <a:pt x="43" y="10"/>
                    </a:lnTo>
                    <a:lnTo>
                      <a:pt x="37" y="0"/>
                    </a:lnTo>
                    <a:lnTo>
                      <a:pt x="32" y="6"/>
                    </a:lnTo>
                    <a:lnTo>
                      <a:pt x="22" y="6"/>
                    </a:lnTo>
                    <a:lnTo>
                      <a:pt x="16" y="0"/>
                    </a:lnTo>
                    <a:lnTo>
                      <a:pt x="11" y="0"/>
                    </a:lnTo>
                    <a:lnTo>
                      <a:pt x="16" y="6"/>
                    </a:lnTo>
                    <a:lnTo>
                      <a:pt x="5" y="6"/>
                    </a:lnTo>
                    <a:lnTo>
                      <a:pt x="0" y="6"/>
                    </a:lnTo>
                    <a:lnTo>
                      <a:pt x="11" y="14"/>
                    </a:lnTo>
                    <a:lnTo>
                      <a:pt x="11" y="23"/>
                    </a:lnTo>
                    <a:lnTo>
                      <a:pt x="16" y="29"/>
                    </a:lnTo>
                    <a:lnTo>
                      <a:pt x="16" y="34"/>
                    </a:lnTo>
                    <a:close/>
                  </a:path>
                </a:pathLst>
              </a:custGeom>
              <a:grpFill/>
              <a:ln w="9525">
                <a:solidFill>
                  <a:schemeClr val="bg1"/>
                </a:solidFill>
                <a:round/>
                <a:headEnd/>
                <a:tailEnd/>
              </a:ln>
            </p:spPr>
            <p:txBody>
              <a:bodyPr/>
              <a:lstStyle/>
              <a:p>
                <a:endParaRPr lang="it-IT"/>
              </a:p>
            </p:txBody>
          </p:sp>
          <p:sp>
            <p:nvSpPr>
              <p:cNvPr id="6300" name="Freeform 2259"/>
              <p:cNvSpPr>
                <a:spLocks/>
              </p:cNvSpPr>
              <p:nvPr/>
            </p:nvSpPr>
            <p:spPr bwMode="auto">
              <a:xfrm>
                <a:off x="3453" y="2112"/>
                <a:ext cx="54" cy="38"/>
              </a:xfrm>
              <a:custGeom>
                <a:avLst/>
                <a:gdLst/>
                <a:ahLst/>
                <a:cxnLst>
                  <a:cxn ang="0">
                    <a:pos x="16" y="34"/>
                  </a:cxn>
                  <a:cxn ang="0">
                    <a:pos x="32" y="29"/>
                  </a:cxn>
                  <a:cxn ang="0">
                    <a:pos x="37" y="29"/>
                  </a:cxn>
                  <a:cxn ang="0">
                    <a:pos x="32" y="34"/>
                  </a:cxn>
                  <a:cxn ang="0">
                    <a:pos x="43" y="38"/>
                  </a:cxn>
                  <a:cxn ang="0">
                    <a:pos x="37" y="34"/>
                  </a:cxn>
                  <a:cxn ang="0">
                    <a:pos x="43" y="34"/>
                  </a:cxn>
                  <a:cxn ang="0">
                    <a:pos x="43" y="23"/>
                  </a:cxn>
                  <a:cxn ang="0">
                    <a:pos x="54" y="14"/>
                  </a:cxn>
                  <a:cxn ang="0">
                    <a:pos x="43" y="10"/>
                  </a:cxn>
                  <a:cxn ang="0">
                    <a:pos x="37" y="0"/>
                  </a:cxn>
                  <a:cxn ang="0">
                    <a:pos x="32" y="6"/>
                  </a:cxn>
                  <a:cxn ang="0">
                    <a:pos x="22" y="6"/>
                  </a:cxn>
                  <a:cxn ang="0">
                    <a:pos x="16" y="0"/>
                  </a:cxn>
                  <a:cxn ang="0">
                    <a:pos x="11" y="0"/>
                  </a:cxn>
                  <a:cxn ang="0">
                    <a:pos x="16" y="6"/>
                  </a:cxn>
                  <a:cxn ang="0">
                    <a:pos x="5" y="6"/>
                  </a:cxn>
                  <a:cxn ang="0">
                    <a:pos x="0" y="6"/>
                  </a:cxn>
                  <a:cxn ang="0">
                    <a:pos x="11" y="14"/>
                  </a:cxn>
                  <a:cxn ang="0">
                    <a:pos x="11" y="23"/>
                  </a:cxn>
                  <a:cxn ang="0">
                    <a:pos x="16" y="29"/>
                  </a:cxn>
                  <a:cxn ang="0">
                    <a:pos x="16" y="34"/>
                  </a:cxn>
                </a:cxnLst>
                <a:rect l="0" t="0" r="r" b="b"/>
                <a:pathLst>
                  <a:path w="54" h="38">
                    <a:moveTo>
                      <a:pt x="16" y="34"/>
                    </a:moveTo>
                    <a:lnTo>
                      <a:pt x="32" y="29"/>
                    </a:lnTo>
                    <a:lnTo>
                      <a:pt x="37" y="29"/>
                    </a:lnTo>
                    <a:lnTo>
                      <a:pt x="32" y="34"/>
                    </a:lnTo>
                    <a:lnTo>
                      <a:pt x="43" y="38"/>
                    </a:lnTo>
                    <a:lnTo>
                      <a:pt x="37" y="34"/>
                    </a:lnTo>
                    <a:lnTo>
                      <a:pt x="43" y="34"/>
                    </a:lnTo>
                    <a:lnTo>
                      <a:pt x="43" y="23"/>
                    </a:lnTo>
                    <a:lnTo>
                      <a:pt x="54" y="14"/>
                    </a:lnTo>
                    <a:lnTo>
                      <a:pt x="43" y="10"/>
                    </a:lnTo>
                    <a:lnTo>
                      <a:pt x="37" y="0"/>
                    </a:lnTo>
                    <a:lnTo>
                      <a:pt x="32" y="6"/>
                    </a:lnTo>
                    <a:lnTo>
                      <a:pt x="22" y="6"/>
                    </a:lnTo>
                    <a:lnTo>
                      <a:pt x="16" y="0"/>
                    </a:lnTo>
                    <a:lnTo>
                      <a:pt x="11" y="0"/>
                    </a:lnTo>
                    <a:lnTo>
                      <a:pt x="16" y="6"/>
                    </a:lnTo>
                    <a:lnTo>
                      <a:pt x="5" y="6"/>
                    </a:lnTo>
                    <a:lnTo>
                      <a:pt x="0" y="6"/>
                    </a:lnTo>
                    <a:lnTo>
                      <a:pt x="11" y="14"/>
                    </a:lnTo>
                    <a:lnTo>
                      <a:pt x="11" y="23"/>
                    </a:lnTo>
                    <a:lnTo>
                      <a:pt x="16" y="29"/>
                    </a:lnTo>
                    <a:lnTo>
                      <a:pt x="16" y="34"/>
                    </a:lnTo>
                  </a:path>
                </a:pathLst>
              </a:custGeom>
              <a:grpFill/>
              <a:ln w="4763" cap="rnd">
                <a:solidFill>
                  <a:schemeClr val="bg1"/>
                </a:solidFill>
                <a:prstDash val="solid"/>
                <a:round/>
                <a:headEnd/>
                <a:tailEnd/>
              </a:ln>
            </p:spPr>
            <p:txBody>
              <a:bodyPr/>
              <a:lstStyle/>
              <a:p>
                <a:endParaRPr lang="it-IT"/>
              </a:p>
            </p:txBody>
          </p:sp>
        </p:grpSp>
        <p:grpSp>
          <p:nvGrpSpPr>
            <p:cNvPr id="5232" name="Group 2263"/>
            <p:cNvGrpSpPr>
              <a:grpSpLocks/>
            </p:cNvGrpSpPr>
            <p:nvPr/>
          </p:nvGrpSpPr>
          <p:grpSpPr bwMode="auto">
            <a:xfrm>
              <a:off x="4927008" y="4085019"/>
              <a:ext cx="214706" cy="403736"/>
              <a:chOff x="3112" y="1656"/>
              <a:chExt cx="128" cy="269"/>
            </a:xfrm>
            <a:solidFill>
              <a:schemeClr val="bg1">
                <a:lumMod val="75000"/>
              </a:schemeClr>
            </a:solidFill>
          </p:grpSpPr>
          <p:sp>
            <p:nvSpPr>
              <p:cNvPr id="6297" name="Freeform 2261"/>
              <p:cNvSpPr>
                <a:spLocks/>
              </p:cNvSpPr>
              <p:nvPr/>
            </p:nvSpPr>
            <p:spPr bwMode="auto">
              <a:xfrm>
                <a:off x="3112" y="1656"/>
                <a:ext cx="128" cy="269"/>
              </a:xfrm>
              <a:custGeom>
                <a:avLst/>
                <a:gdLst/>
                <a:ahLst/>
                <a:cxnLst>
                  <a:cxn ang="0">
                    <a:pos x="0" y="212"/>
                  </a:cxn>
                  <a:cxn ang="0">
                    <a:pos x="5" y="212"/>
                  </a:cxn>
                  <a:cxn ang="0">
                    <a:pos x="5" y="193"/>
                  </a:cxn>
                  <a:cxn ang="0">
                    <a:pos x="15" y="189"/>
                  </a:cxn>
                  <a:cxn ang="0">
                    <a:pos x="15" y="170"/>
                  </a:cxn>
                  <a:cxn ang="0">
                    <a:pos x="15" y="165"/>
                  </a:cxn>
                  <a:cxn ang="0">
                    <a:pos x="5" y="141"/>
                  </a:cxn>
                  <a:cxn ang="0">
                    <a:pos x="15" y="118"/>
                  </a:cxn>
                  <a:cxn ang="0">
                    <a:pos x="21" y="113"/>
                  </a:cxn>
                  <a:cxn ang="0">
                    <a:pos x="32" y="109"/>
                  </a:cxn>
                  <a:cxn ang="0">
                    <a:pos x="27" y="94"/>
                  </a:cxn>
                  <a:cxn ang="0">
                    <a:pos x="32" y="85"/>
                  </a:cxn>
                  <a:cxn ang="0">
                    <a:pos x="37" y="66"/>
                  </a:cxn>
                  <a:cxn ang="0">
                    <a:pos x="54" y="52"/>
                  </a:cxn>
                  <a:cxn ang="0">
                    <a:pos x="54" y="38"/>
                  </a:cxn>
                  <a:cxn ang="0">
                    <a:pos x="59" y="29"/>
                  </a:cxn>
                  <a:cxn ang="0">
                    <a:pos x="64" y="19"/>
                  </a:cxn>
                  <a:cxn ang="0">
                    <a:pos x="69" y="19"/>
                  </a:cxn>
                  <a:cxn ang="0">
                    <a:pos x="69" y="10"/>
                  </a:cxn>
                  <a:cxn ang="0">
                    <a:pos x="75" y="10"/>
                  </a:cxn>
                  <a:cxn ang="0">
                    <a:pos x="91" y="10"/>
                  </a:cxn>
                  <a:cxn ang="0">
                    <a:pos x="91" y="0"/>
                  </a:cxn>
                  <a:cxn ang="0">
                    <a:pos x="96" y="0"/>
                  </a:cxn>
                  <a:cxn ang="0">
                    <a:pos x="123" y="19"/>
                  </a:cxn>
                  <a:cxn ang="0">
                    <a:pos x="128" y="76"/>
                  </a:cxn>
                  <a:cxn ang="0">
                    <a:pos x="117" y="76"/>
                  </a:cxn>
                  <a:cxn ang="0">
                    <a:pos x="102" y="85"/>
                  </a:cxn>
                  <a:cxn ang="0">
                    <a:pos x="102" y="90"/>
                  </a:cxn>
                  <a:cxn ang="0">
                    <a:pos x="102" y="94"/>
                  </a:cxn>
                  <a:cxn ang="0">
                    <a:pos x="107" y="104"/>
                  </a:cxn>
                  <a:cxn ang="0">
                    <a:pos x="96" y="113"/>
                  </a:cxn>
                  <a:cxn ang="0">
                    <a:pos x="75" y="132"/>
                  </a:cxn>
                  <a:cxn ang="0">
                    <a:pos x="64" y="151"/>
                  </a:cxn>
                  <a:cxn ang="0">
                    <a:pos x="64" y="179"/>
                  </a:cxn>
                  <a:cxn ang="0">
                    <a:pos x="75" y="193"/>
                  </a:cxn>
                  <a:cxn ang="0">
                    <a:pos x="69" y="202"/>
                  </a:cxn>
                  <a:cxn ang="0">
                    <a:pos x="69" y="207"/>
                  </a:cxn>
                  <a:cxn ang="0">
                    <a:pos x="59" y="217"/>
                  </a:cxn>
                  <a:cxn ang="0">
                    <a:pos x="54" y="259"/>
                  </a:cxn>
                  <a:cxn ang="0">
                    <a:pos x="37" y="259"/>
                  </a:cxn>
                  <a:cxn ang="0">
                    <a:pos x="32" y="264"/>
                  </a:cxn>
                  <a:cxn ang="0">
                    <a:pos x="32" y="269"/>
                  </a:cxn>
                  <a:cxn ang="0">
                    <a:pos x="21" y="269"/>
                  </a:cxn>
                  <a:cxn ang="0">
                    <a:pos x="15" y="259"/>
                  </a:cxn>
                  <a:cxn ang="0">
                    <a:pos x="21" y="255"/>
                  </a:cxn>
                  <a:cxn ang="0">
                    <a:pos x="15" y="246"/>
                  </a:cxn>
                  <a:cxn ang="0">
                    <a:pos x="0" y="212"/>
                  </a:cxn>
                </a:cxnLst>
                <a:rect l="0" t="0" r="r" b="b"/>
                <a:pathLst>
                  <a:path w="128" h="269">
                    <a:moveTo>
                      <a:pt x="0" y="212"/>
                    </a:moveTo>
                    <a:lnTo>
                      <a:pt x="5" y="212"/>
                    </a:lnTo>
                    <a:lnTo>
                      <a:pt x="5" y="193"/>
                    </a:lnTo>
                    <a:lnTo>
                      <a:pt x="15" y="189"/>
                    </a:lnTo>
                    <a:lnTo>
                      <a:pt x="15" y="170"/>
                    </a:lnTo>
                    <a:lnTo>
                      <a:pt x="15" y="165"/>
                    </a:lnTo>
                    <a:lnTo>
                      <a:pt x="5" y="141"/>
                    </a:lnTo>
                    <a:lnTo>
                      <a:pt x="15" y="118"/>
                    </a:lnTo>
                    <a:lnTo>
                      <a:pt x="21" y="113"/>
                    </a:lnTo>
                    <a:lnTo>
                      <a:pt x="32" y="109"/>
                    </a:lnTo>
                    <a:lnTo>
                      <a:pt x="27" y="94"/>
                    </a:lnTo>
                    <a:lnTo>
                      <a:pt x="32" y="85"/>
                    </a:lnTo>
                    <a:lnTo>
                      <a:pt x="37" y="66"/>
                    </a:lnTo>
                    <a:lnTo>
                      <a:pt x="54" y="52"/>
                    </a:lnTo>
                    <a:lnTo>
                      <a:pt x="54" y="38"/>
                    </a:lnTo>
                    <a:lnTo>
                      <a:pt x="59" y="29"/>
                    </a:lnTo>
                    <a:lnTo>
                      <a:pt x="64" y="19"/>
                    </a:lnTo>
                    <a:lnTo>
                      <a:pt x="69" y="19"/>
                    </a:lnTo>
                    <a:lnTo>
                      <a:pt x="69" y="10"/>
                    </a:lnTo>
                    <a:lnTo>
                      <a:pt x="75" y="10"/>
                    </a:lnTo>
                    <a:lnTo>
                      <a:pt x="91" y="10"/>
                    </a:lnTo>
                    <a:lnTo>
                      <a:pt x="91" y="0"/>
                    </a:lnTo>
                    <a:lnTo>
                      <a:pt x="96" y="0"/>
                    </a:lnTo>
                    <a:lnTo>
                      <a:pt x="123" y="19"/>
                    </a:lnTo>
                    <a:lnTo>
                      <a:pt x="128" y="76"/>
                    </a:lnTo>
                    <a:lnTo>
                      <a:pt x="117" y="76"/>
                    </a:lnTo>
                    <a:lnTo>
                      <a:pt x="102" y="85"/>
                    </a:lnTo>
                    <a:lnTo>
                      <a:pt x="102" y="90"/>
                    </a:lnTo>
                    <a:lnTo>
                      <a:pt x="102" y="94"/>
                    </a:lnTo>
                    <a:lnTo>
                      <a:pt x="107" y="104"/>
                    </a:lnTo>
                    <a:lnTo>
                      <a:pt x="96" y="113"/>
                    </a:lnTo>
                    <a:lnTo>
                      <a:pt x="75" y="132"/>
                    </a:lnTo>
                    <a:lnTo>
                      <a:pt x="64" y="151"/>
                    </a:lnTo>
                    <a:lnTo>
                      <a:pt x="64" y="179"/>
                    </a:lnTo>
                    <a:lnTo>
                      <a:pt x="75" y="193"/>
                    </a:lnTo>
                    <a:lnTo>
                      <a:pt x="69" y="202"/>
                    </a:lnTo>
                    <a:lnTo>
                      <a:pt x="69" y="207"/>
                    </a:lnTo>
                    <a:lnTo>
                      <a:pt x="59" y="217"/>
                    </a:lnTo>
                    <a:lnTo>
                      <a:pt x="54" y="259"/>
                    </a:lnTo>
                    <a:lnTo>
                      <a:pt x="37" y="259"/>
                    </a:lnTo>
                    <a:lnTo>
                      <a:pt x="32" y="264"/>
                    </a:lnTo>
                    <a:lnTo>
                      <a:pt x="32" y="269"/>
                    </a:lnTo>
                    <a:lnTo>
                      <a:pt x="21" y="269"/>
                    </a:lnTo>
                    <a:lnTo>
                      <a:pt x="15" y="259"/>
                    </a:lnTo>
                    <a:lnTo>
                      <a:pt x="21" y="255"/>
                    </a:lnTo>
                    <a:lnTo>
                      <a:pt x="15" y="246"/>
                    </a:lnTo>
                    <a:lnTo>
                      <a:pt x="0" y="212"/>
                    </a:lnTo>
                    <a:close/>
                  </a:path>
                </a:pathLst>
              </a:custGeom>
              <a:grpFill/>
              <a:ln w="9525">
                <a:solidFill>
                  <a:schemeClr val="bg1"/>
                </a:solidFill>
                <a:round/>
                <a:headEnd/>
                <a:tailEnd/>
              </a:ln>
            </p:spPr>
            <p:txBody>
              <a:bodyPr/>
              <a:lstStyle/>
              <a:p>
                <a:endParaRPr lang="it-IT"/>
              </a:p>
            </p:txBody>
          </p:sp>
          <p:sp>
            <p:nvSpPr>
              <p:cNvPr id="6298" name="Freeform 2262"/>
              <p:cNvSpPr>
                <a:spLocks/>
              </p:cNvSpPr>
              <p:nvPr/>
            </p:nvSpPr>
            <p:spPr bwMode="auto">
              <a:xfrm>
                <a:off x="3112" y="1656"/>
                <a:ext cx="128" cy="269"/>
              </a:xfrm>
              <a:custGeom>
                <a:avLst/>
                <a:gdLst/>
                <a:ahLst/>
                <a:cxnLst>
                  <a:cxn ang="0">
                    <a:pos x="0" y="212"/>
                  </a:cxn>
                  <a:cxn ang="0">
                    <a:pos x="5" y="212"/>
                  </a:cxn>
                  <a:cxn ang="0">
                    <a:pos x="5" y="193"/>
                  </a:cxn>
                  <a:cxn ang="0">
                    <a:pos x="15" y="189"/>
                  </a:cxn>
                  <a:cxn ang="0">
                    <a:pos x="15" y="170"/>
                  </a:cxn>
                  <a:cxn ang="0">
                    <a:pos x="15" y="165"/>
                  </a:cxn>
                  <a:cxn ang="0">
                    <a:pos x="5" y="141"/>
                  </a:cxn>
                  <a:cxn ang="0">
                    <a:pos x="15" y="118"/>
                  </a:cxn>
                  <a:cxn ang="0">
                    <a:pos x="21" y="113"/>
                  </a:cxn>
                  <a:cxn ang="0">
                    <a:pos x="32" y="109"/>
                  </a:cxn>
                  <a:cxn ang="0">
                    <a:pos x="27" y="94"/>
                  </a:cxn>
                  <a:cxn ang="0">
                    <a:pos x="32" y="85"/>
                  </a:cxn>
                  <a:cxn ang="0">
                    <a:pos x="37" y="66"/>
                  </a:cxn>
                  <a:cxn ang="0">
                    <a:pos x="54" y="52"/>
                  </a:cxn>
                  <a:cxn ang="0">
                    <a:pos x="54" y="38"/>
                  </a:cxn>
                  <a:cxn ang="0">
                    <a:pos x="59" y="29"/>
                  </a:cxn>
                  <a:cxn ang="0">
                    <a:pos x="64" y="19"/>
                  </a:cxn>
                  <a:cxn ang="0">
                    <a:pos x="69" y="19"/>
                  </a:cxn>
                  <a:cxn ang="0">
                    <a:pos x="69" y="10"/>
                  </a:cxn>
                  <a:cxn ang="0">
                    <a:pos x="75" y="10"/>
                  </a:cxn>
                  <a:cxn ang="0">
                    <a:pos x="91" y="10"/>
                  </a:cxn>
                  <a:cxn ang="0">
                    <a:pos x="91" y="0"/>
                  </a:cxn>
                  <a:cxn ang="0">
                    <a:pos x="96" y="0"/>
                  </a:cxn>
                  <a:cxn ang="0">
                    <a:pos x="123" y="19"/>
                  </a:cxn>
                  <a:cxn ang="0">
                    <a:pos x="128" y="76"/>
                  </a:cxn>
                  <a:cxn ang="0">
                    <a:pos x="117" y="76"/>
                  </a:cxn>
                  <a:cxn ang="0">
                    <a:pos x="102" y="85"/>
                  </a:cxn>
                  <a:cxn ang="0">
                    <a:pos x="102" y="90"/>
                  </a:cxn>
                  <a:cxn ang="0">
                    <a:pos x="102" y="94"/>
                  </a:cxn>
                  <a:cxn ang="0">
                    <a:pos x="107" y="104"/>
                  </a:cxn>
                  <a:cxn ang="0">
                    <a:pos x="96" y="113"/>
                  </a:cxn>
                  <a:cxn ang="0">
                    <a:pos x="75" y="132"/>
                  </a:cxn>
                  <a:cxn ang="0">
                    <a:pos x="64" y="151"/>
                  </a:cxn>
                  <a:cxn ang="0">
                    <a:pos x="64" y="179"/>
                  </a:cxn>
                  <a:cxn ang="0">
                    <a:pos x="75" y="193"/>
                  </a:cxn>
                  <a:cxn ang="0">
                    <a:pos x="69" y="202"/>
                  </a:cxn>
                  <a:cxn ang="0">
                    <a:pos x="69" y="207"/>
                  </a:cxn>
                  <a:cxn ang="0">
                    <a:pos x="59" y="217"/>
                  </a:cxn>
                  <a:cxn ang="0">
                    <a:pos x="54" y="259"/>
                  </a:cxn>
                  <a:cxn ang="0">
                    <a:pos x="37" y="259"/>
                  </a:cxn>
                  <a:cxn ang="0">
                    <a:pos x="32" y="264"/>
                  </a:cxn>
                  <a:cxn ang="0">
                    <a:pos x="32" y="269"/>
                  </a:cxn>
                  <a:cxn ang="0">
                    <a:pos x="21" y="269"/>
                  </a:cxn>
                  <a:cxn ang="0">
                    <a:pos x="15" y="259"/>
                  </a:cxn>
                  <a:cxn ang="0">
                    <a:pos x="21" y="255"/>
                  </a:cxn>
                  <a:cxn ang="0">
                    <a:pos x="15" y="246"/>
                  </a:cxn>
                  <a:cxn ang="0">
                    <a:pos x="0" y="212"/>
                  </a:cxn>
                </a:cxnLst>
                <a:rect l="0" t="0" r="r" b="b"/>
                <a:pathLst>
                  <a:path w="128" h="269">
                    <a:moveTo>
                      <a:pt x="0" y="212"/>
                    </a:moveTo>
                    <a:lnTo>
                      <a:pt x="5" y="212"/>
                    </a:lnTo>
                    <a:lnTo>
                      <a:pt x="5" y="193"/>
                    </a:lnTo>
                    <a:lnTo>
                      <a:pt x="15" y="189"/>
                    </a:lnTo>
                    <a:lnTo>
                      <a:pt x="15" y="170"/>
                    </a:lnTo>
                    <a:lnTo>
                      <a:pt x="15" y="165"/>
                    </a:lnTo>
                    <a:lnTo>
                      <a:pt x="5" y="141"/>
                    </a:lnTo>
                    <a:lnTo>
                      <a:pt x="15" y="118"/>
                    </a:lnTo>
                    <a:lnTo>
                      <a:pt x="21" y="113"/>
                    </a:lnTo>
                    <a:lnTo>
                      <a:pt x="32" y="109"/>
                    </a:lnTo>
                    <a:lnTo>
                      <a:pt x="27" y="94"/>
                    </a:lnTo>
                    <a:lnTo>
                      <a:pt x="32" y="85"/>
                    </a:lnTo>
                    <a:lnTo>
                      <a:pt x="37" y="66"/>
                    </a:lnTo>
                    <a:lnTo>
                      <a:pt x="54" y="52"/>
                    </a:lnTo>
                    <a:lnTo>
                      <a:pt x="54" y="38"/>
                    </a:lnTo>
                    <a:lnTo>
                      <a:pt x="59" y="29"/>
                    </a:lnTo>
                    <a:lnTo>
                      <a:pt x="64" y="19"/>
                    </a:lnTo>
                    <a:lnTo>
                      <a:pt x="69" y="19"/>
                    </a:lnTo>
                    <a:lnTo>
                      <a:pt x="69" y="10"/>
                    </a:lnTo>
                    <a:lnTo>
                      <a:pt x="75" y="10"/>
                    </a:lnTo>
                    <a:lnTo>
                      <a:pt x="91" y="10"/>
                    </a:lnTo>
                    <a:lnTo>
                      <a:pt x="91" y="0"/>
                    </a:lnTo>
                    <a:lnTo>
                      <a:pt x="96" y="0"/>
                    </a:lnTo>
                    <a:lnTo>
                      <a:pt x="123" y="19"/>
                    </a:lnTo>
                    <a:lnTo>
                      <a:pt x="128" y="76"/>
                    </a:lnTo>
                    <a:lnTo>
                      <a:pt x="117" y="76"/>
                    </a:lnTo>
                    <a:lnTo>
                      <a:pt x="102" y="85"/>
                    </a:lnTo>
                    <a:lnTo>
                      <a:pt x="102" y="90"/>
                    </a:lnTo>
                    <a:lnTo>
                      <a:pt x="102" y="94"/>
                    </a:lnTo>
                    <a:lnTo>
                      <a:pt x="107" y="104"/>
                    </a:lnTo>
                    <a:lnTo>
                      <a:pt x="96" y="113"/>
                    </a:lnTo>
                    <a:lnTo>
                      <a:pt x="75" y="132"/>
                    </a:lnTo>
                    <a:lnTo>
                      <a:pt x="64" y="151"/>
                    </a:lnTo>
                    <a:lnTo>
                      <a:pt x="64" y="179"/>
                    </a:lnTo>
                    <a:lnTo>
                      <a:pt x="75" y="193"/>
                    </a:lnTo>
                    <a:lnTo>
                      <a:pt x="69" y="202"/>
                    </a:lnTo>
                    <a:lnTo>
                      <a:pt x="69" y="207"/>
                    </a:lnTo>
                    <a:lnTo>
                      <a:pt x="59" y="217"/>
                    </a:lnTo>
                    <a:lnTo>
                      <a:pt x="54" y="259"/>
                    </a:lnTo>
                    <a:lnTo>
                      <a:pt x="37" y="259"/>
                    </a:lnTo>
                    <a:lnTo>
                      <a:pt x="32" y="264"/>
                    </a:lnTo>
                    <a:lnTo>
                      <a:pt x="32" y="269"/>
                    </a:lnTo>
                    <a:lnTo>
                      <a:pt x="21" y="269"/>
                    </a:lnTo>
                    <a:lnTo>
                      <a:pt x="15" y="259"/>
                    </a:lnTo>
                    <a:lnTo>
                      <a:pt x="21" y="255"/>
                    </a:lnTo>
                    <a:lnTo>
                      <a:pt x="15" y="246"/>
                    </a:lnTo>
                    <a:lnTo>
                      <a:pt x="0" y="212"/>
                    </a:lnTo>
                    <a:close/>
                  </a:path>
                </a:pathLst>
              </a:custGeom>
              <a:grpFill/>
              <a:ln w="4763" cap="rnd">
                <a:solidFill>
                  <a:schemeClr val="bg1"/>
                </a:solidFill>
                <a:prstDash val="solid"/>
                <a:round/>
                <a:headEnd/>
                <a:tailEnd/>
              </a:ln>
            </p:spPr>
            <p:txBody>
              <a:bodyPr/>
              <a:lstStyle/>
              <a:p>
                <a:endParaRPr lang="it-IT"/>
              </a:p>
            </p:txBody>
          </p:sp>
        </p:grpSp>
        <p:grpSp>
          <p:nvGrpSpPr>
            <p:cNvPr id="5233" name="Group 2266"/>
            <p:cNvGrpSpPr>
              <a:grpSpLocks/>
            </p:cNvGrpSpPr>
            <p:nvPr/>
          </p:nvGrpSpPr>
          <p:grpSpPr bwMode="auto">
            <a:xfrm>
              <a:off x="4927008" y="4085019"/>
              <a:ext cx="214706" cy="403736"/>
              <a:chOff x="3112" y="1656"/>
              <a:chExt cx="128" cy="269"/>
            </a:xfrm>
            <a:solidFill>
              <a:schemeClr val="bg1">
                <a:lumMod val="75000"/>
              </a:schemeClr>
            </a:solidFill>
          </p:grpSpPr>
          <p:sp>
            <p:nvSpPr>
              <p:cNvPr id="6295" name="Freeform 2264"/>
              <p:cNvSpPr>
                <a:spLocks/>
              </p:cNvSpPr>
              <p:nvPr/>
            </p:nvSpPr>
            <p:spPr bwMode="auto">
              <a:xfrm>
                <a:off x="3112" y="1656"/>
                <a:ext cx="128" cy="269"/>
              </a:xfrm>
              <a:custGeom>
                <a:avLst/>
                <a:gdLst/>
                <a:ahLst/>
                <a:cxnLst>
                  <a:cxn ang="0">
                    <a:pos x="0" y="212"/>
                  </a:cxn>
                  <a:cxn ang="0">
                    <a:pos x="5" y="212"/>
                  </a:cxn>
                  <a:cxn ang="0">
                    <a:pos x="5" y="193"/>
                  </a:cxn>
                  <a:cxn ang="0">
                    <a:pos x="15" y="189"/>
                  </a:cxn>
                  <a:cxn ang="0">
                    <a:pos x="15" y="170"/>
                  </a:cxn>
                  <a:cxn ang="0">
                    <a:pos x="15" y="165"/>
                  </a:cxn>
                  <a:cxn ang="0">
                    <a:pos x="5" y="141"/>
                  </a:cxn>
                  <a:cxn ang="0">
                    <a:pos x="15" y="118"/>
                  </a:cxn>
                  <a:cxn ang="0">
                    <a:pos x="21" y="113"/>
                  </a:cxn>
                  <a:cxn ang="0">
                    <a:pos x="32" y="109"/>
                  </a:cxn>
                  <a:cxn ang="0">
                    <a:pos x="27" y="94"/>
                  </a:cxn>
                  <a:cxn ang="0">
                    <a:pos x="32" y="85"/>
                  </a:cxn>
                  <a:cxn ang="0">
                    <a:pos x="37" y="66"/>
                  </a:cxn>
                  <a:cxn ang="0">
                    <a:pos x="54" y="52"/>
                  </a:cxn>
                  <a:cxn ang="0">
                    <a:pos x="54" y="38"/>
                  </a:cxn>
                  <a:cxn ang="0">
                    <a:pos x="59" y="29"/>
                  </a:cxn>
                  <a:cxn ang="0">
                    <a:pos x="64" y="19"/>
                  </a:cxn>
                  <a:cxn ang="0">
                    <a:pos x="69" y="19"/>
                  </a:cxn>
                  <a:cxn ang="0">
                    <a:pos x="69" y="10"/>
                  </a:cxn>
                  <a:cxn ang="0">
                    <a:pos x="75" y="10"/>
                  </a:cxn>
                  <a:cxn ang="0">
                    <a:pos x="91" y="10"/>
                  </a:cxn>
                  <a:cxn ang="0">
                    <a:pos x="91" y="0"/>
                  </a:cxn>
                  <a:cxn ang="0">
                    <a:pos x="96" y="0"/>
                  </a:cxn>
                  <a:cxn ang="0">
                    <a:pos x="123" y="19"/>
                  </a:cxn>
                  <a:cxn ang="0">
                    <a:pos x="128" y="76"/>
                  </a:cxn>
                  <a:cxn ang="0">
                    <a:pos x="117" y="76"/>
                  </a:cxn>
                  <a:cxn ang="0">
                    <a:pos x="102" y="85"/>
                  </a:cxn>
                  <a:cxn ang="0">
                    <a:pos x="102" y="90"/>
                  </a:cxn>
                  <a:cxn ang="0">
                    <a:pos x="102" y="94"/>
                  </a:cxn>
                  <a:cxn ang="0">
                    <a:pos x="107" y="104"/>
                  </a:cxn>
                  <a:cxn ang="0">
                    <a:pos x="96" y="113"/>
                  </a:cxn>
                  <a:cxn ang="0">
                    <a:pos x="75" y="132"/>
                  </a:cxn>
                  <a:cxn ang="0">
                    <a:pos x="64" y="151"/>
                  </a:cxn>
                  <a:cxn ang="0">
                    <a:pos x="64" y="179"/>
                  </a:cxn>
                  <a:cxn ang="0">
                    <a:pos x="75" y="193"/>
                  </a:cxn>
                  <a:cxn ang="0">
                    <a:pos x="69" y="202"/>
                  </a:cxn>
                  <a:cxn ang="0">
                    <a:pos x="69" y="207"/>
                  </a:cxn>
                  <a:cxn ang="0">
                    <a:pos x="59" y="217"/>
                  </a:cxn>
                  <a:cxn ang="0">
                    <a:pos x="54" y="259"/>
                  </a:cxn>
                  <a:cxn ang="0">
                    <a:pos x="37" y="259"/>
                  </a:cxn>
                  <a:cxn ang="0">
                    <a:pos x="32" y="264"/>
                  </a:cxn>
                  <a:cxn ang="0">
                    <a:pos x="32" y="269"/>
                  </a:cxn>
                  <a:cxn ang="0">
                    <a:pos x="21" y="269"/>
                  </a:cxn>
                  <a:cxn ang="0">
                    <a:pos x="15" y="259"/>
                  </a:cxn>
                  <a:cxn ang="0">
                    <a:pos x="21" y="255"/>
                  </a:cxn>
                  <a:cxn ang="0">
                    <a:pos x="15" y="246"/>
                  </a:cxn>
                  <a:cxn ang="0">
                    <a:pos x="0" y="212"/>
                  </a:cxn>
                </a:cxnLst>
                <a:rect l="0" t="0" r="r" b="b"/>
                <a:pathLst>
                  <a:path w="128" h="269">
                    <a:moveTo>
                      <a:pt x="0" y="212"/>
                    </a:moveTo>
                    <a:lnTo>
                      <a:pt x="5" y="212"/>
                    </a:lnTo>
                    <a:lnTo>
                      <a:pt x="5" y="193"/>
                    </a:lnTo>
                    <a:lnTo>
                      <a:pt x="15" y="189"/>
                    </a:lnTo>
                    <a:lnTo>
                      <a:pt x="15" y="170"/>
                    </a:lnTo>
                    <a:lnTo>
                      <a:pt x="15" y="165"/>
                    </a:lnTo>
                    <a:lnTo>
                      <a:pt x="5" y="141"/>
                    </a:lnTo>
                    <a:lnTo>
                      <a:pt x="15" y="118"/>
                    </a:lnTo>
                    <a:lnTo>
                      <a:pt x="21" y="113"/>
                    </a:lnTo>
                    <a:lnTo>
                      <a:pt x="32" y="109"/>
                    </a:lnTo>
                    <a:lnTo>
                      <a:pt x="27" y="94"/>
                    </a:lnTo>
                    <a:lnTo>
                      <a:pt x="32" y="85"/>
                    </a:lnTo>
                    <a:lnTo>
                      <a:pt x="37" y="66"/>
                    </a:lnTo>
                    <a:lnTo>
                      <a:pt x="54" y="52"/>
                    </a:lnTo>
                    <a:lnTo>
                      <a:pt x="54" y="38"/>
                    </a:lnTo>
                    <a:lnTo>
                      <a:pt x="59" y="29"/>
                    </a:lnTo>
                    <a:lnTo>
                      <a:pt x="64" y="19"/>
                    </a:lnTo>
                    <a:lnTo>
                      <a:pt x="69" y="19"/>
                    </a:lnTo>
                    <a:lnTo>
                      <a:pt x="69" y="10"/>
                    </a:lnTo>
                    <a:lnTo>
                      <a:pt x="75" y="10"/>
                    </a:lnTo>
                    <a:lnTo>
                      <a:pt x="91" y="10"/>
                    </a:lnTo>
                    <a:lnTo>
                      <a:pt x="91" y="0"/>
                    </a:lnTo>
                    <a:lnTo>
                      <a:pt x="96" y="0"/>
                    </a:lnTo>
                    <a:lnTo>
                      <a:pt x="123" y="19"/>
                    </a:lnTo>
                    <a:lnTo>
                      <a:pt x="128" y="76"/>
                    </a:lnTo>
                    <a:lnTo>
                      <a:pt x="117" y="76"/>
                    </a:lnTo>
                    <a:lnTo>
                      <a:pt x="102" y="85"/>
                    </a:lnTo>
                    <a:lnTo>
                      <a:pt x="102" y="90"/>
                    </a:lnTo>
                    <a:lnTo>
                      <a:pt x="102" y="94"/>
                    </a:lnTo>
                    <a:lnTo>
                      <a:pt x="107" y="104"/>
                    </a:lnTo>
                    <a:lnTo>
                      <a:pt x="96" y="113"/>
                    </a:lnTo>
                    <a:lnTo>
                      <a:pt x="75" y="132"/>
                    </a:lnTo>
                    <a:lnTo>
                      <a:pt x="64" y="151"/>
                    </a:lnTo>
                    <a:lnTo>
                      <a:pt x="64" y="179"/>
                    </a:lnTo>
                    <a:lnTo>
                      <a:pt x="75" y="193"/>
                    </a:lnTo>
                    <a:lnTo>
                      <a:pt x="69" y="202"/>
                    </a:lnTo>
                    <a:lnTo>
                      <a:pt x="69" y="207"/>
                    </a:lnTo>
                    <a:lnTo>
                      <a:pt x="59" y="217"/>
                    </a:lnTo>
                    <a:lnTo>
                      <a:pt x="54" y="259"/>
                    </a:lnTo>
                    <a:lnTo>
                      <a:pt x="37" y="259"/>
                    </a:lnTo>
                    <a:lnTo>
                      <a:pt x="32" y="264"/>
                    </a:lnTo>
                    <a:lnTo>
                      <a:pt x="32" y="269"/>
                    </a:lnTo>
                    <a:lnTo>
                      <a:pt x="21" y="269"/>
                    </a:lnTo>
                    <a:lnTo>
                      <a:pt x="15" y="259"/>
                    </a:lnTo>
                    <a:lnTo>
                      <a:pt x="21" y="255"/>
                    </a:lnTo>
                    <a:lnTo>
                      <a:pt x="15" y="246"/>
                    </a:lnTo>
                    <a:lnTo>
                      <a:pt x="0" y="212"/>
                    </a:lnTo>
                    <a:close/>
                  </a:path>
                </a:pathLst>
              </a:custGeom>
              <a:grpFill/>
              <a:ln w="9525">
                <a:solidFill>
                  <a:schemeClr val="bg1"/>
                </a:solidFill>
                <a:round/>
                <a:headEnd/>
                <a:tailEnd/>
              </a:ln>
            </p:spPr>
            <p:txBody>
              <a:bodyPr/>
              <a:lstStyle/>
              <a:p>
                <a:endParaRPr lang="it-IT"/>
              </a:p>
            </p:txBody>
          </p:sp>
          <p:sp>
            <p:nvSpPr>
              <p:cNvPr id="6296" name="Freeform 2265"/>
              <p:cNvSpPr>
                <a:spLocks/>
              </p:cNvSpPr>
              <p:nvPr/>
            </p:nvSpPr>
            <p:spPr bwMode="auto">
              <a:xfrm>
                <a:off x="3112" y="1656"/>
                <a:ext cx="128" cy="269"/>
              </a:xfrm>
              <a:custGeom>
                <a:avLst/>
                <a:gdLst/>
                <a:ahLst/>
                <a:cxnLst>
                  <a:cxn ang="0">
                    <a:pos x="0" y="212"/>
                  </a:cxn>
                  <a:cxn ang="0">
                    <a:pos x="5" y="212"/>
                  </a:cxn>
                  <a:cxn ang="0">
                    <a:pos x="5" y="193"/>
                  </a:cxn>
                  <a:cxn ang="0">
                    <a:pos x="15" y="189"/>
                  </a:cxn>
                  <a:cxn ang="0">
                    <a:pos x="15" y="170"/>
                  </a:cxn>
                  <a:cxn ang="0">
                    <a:pos x="15" y="165"/>
                  </a:cxn>
                  <a:cxn ang="0">
                    <a:pos x="5" y="141"/>
                  </a:cxn>
                  <a:cxn ang="0">
                    <a:pos x="15" y="118"/>
                  </a:cxn>
                  <a:cxn ang="0">
                    <a:pos x="21" y="113"/>
                  </a:cxn>
                  <a:cxn ang="0">
                    <a:pos x="32" y="109"/>
                  </a:cxn>
                  <a:cxn ang="0">
                    <a:pos x="27" y="94"/>
                  </a:cxn>
                  <a:cxn ang="0">
                    <a:pos x="32" y="85"/>
                  </a:cxn>
                  <a:cxn ang="0">
                    <a:pos x="37" y="66"/>
                  </a:cxn>
                  <a:cxn ang="0">
                    <a:pos x="54" y="52"/>
                  </a:cxn>
                  <a:cxn ang="0">
                    <a:pos x="54" y="38"/>
                  </a:cxn>
                  <a:cxn ang="0">
                    <a:pos x="59" y="29"/>
                  </a:cxn>
                  <a:cxn ang="0">
                    <a:pos x="64" y="19"/>
                  </a:cxn>
                  <a:cxn ang="0">
                    <a:pos x="69" y="19"/>
                  </a:cxn>
                  <a:cxn ang="0">
                    <a:pos x="69" y="10"/>
                  </a:cxn>
                  <a:cxn ang="0">
                    <a:pos x="75" y="10"/>
                  </a:cxn>
                  <a:cxn ang="0">
                    <a:pos x="91" y="10"/>
                  </a:cxn>
                  <a:cxn ang="0">
                    <a:pos x="91" y="0"/>
                  </a:cxn>
                  <a:cxn ang="0">
                    <a:pos x="96" y="0"/>
                  </a:cxn>
                  <a:cxn ang="0">
                    <a:pos x="123" y="19"/>
                  </a:cxn>
                  <a:cxn ang="0">
                    <a:pos x="128" y="76"/>
                  </a:cxn>
                  <a:cxn ang="0">
                    <a:pos x="117" y="76"/>
                  </a:cxn>
                  <a:cxn ang="0">
                    <a:pos x="102" y="85"/>
                  </a:cxn>
                  <a:cxn ang="0">
                    <a:pos x="102" y="90"/>
                  </a:cxn>
                  <a:cxn ang="0">
                    <a:pos x="102" y="94"/>
                  </a:cxn>
                  <a:cxn ang="0">
                    <a:pos x="107" y="104"/>
                  </a:cxn>
                  <a:cxn ang="0">
                    <a:pos x="96" y="113"/>
                  </a:cxn>
                  <a:cxn ang="0">
                    <a:pos x="75" y="132"/>
                  </a:cxn>
                  <a:cxn ang="0">
                    <a:pos x="64" y="151"/>
                  </a:cxn>
                  <a:cxn ang="0">
                    <a:pos x="64" y="179"/>
                  </a:cxn>
                  <a:cxn ang="0">
                    <a:pos x="75" y="193"/>
                  </a:cxn>
                  <a:cxn ang="0">
                    <a:pos x="69" y="202"/>
                  </a:cxn>
                  <a:cxn ang="0">
                    <a:pos x="69" y="207"/>
                  </a:cxn>
                  <a:cxn ang="0">
                    <a:pos x="59" y="217"/>
                  </a:cxn>
                  <a:cxn ang="0">
                    <a:pos x="54" y="259"/>
                  </a:cxn>
                  <a:cxn ang="0">
                    <a:pos x="37" y="259"/>
                  </a:cxn>
                  <a:cxn ang="0">
                    <a:pos x="32" y="264"/>
                  </a:cxn>
                  <a:cxn ang="0">
                    <a:pos x="32" y="269"/>
                  </a:cxn>
                  <a:cxn ang="0">
                    <a:pos x="21" y="269"/>
                  </a:cxn>
                  <a:cxn ang="0">
                    <a:pos x="15" y="259"/>
                  </a:cxn>
                  <a:cxn ang="0">
                    <a:pos x="21" y="255"/>
                  </a:cxn>
                  <a:cxn ang="0">
                    <a:pos x="15" y="246"/>
                  </a:cxn>
                  <a:cxn ang="0">
                    <a:pos x="0" y="212"/>
                  </a:cxn>
                </a:cxnLst>
                <a:rect l="0" t="0" r="r" b="b"/>
                <a:pathLst>
                  <a:path w="128" h="269">
                    <a:moveTo>
                      <a:pt x="0" y="212"/>
                    </a:moveTo>
                    <a:lnTo>
                      <a:pt x="5" y="212"/>
                    </a:lnTo>
                    <a:lnTo>
                      <a:pt x="5" y="193"/>
                    </a:lnTo>
                    <a:lnTo>
                      <a:pt x="15" y="189"/>
                    </a:lnTo>
                    <a:lnTo>
                      <a:pt x="15" y="170"/>
                    </a:lnTo>
                    <a:lnTo>
                      <a:pt x="15" y="165"/>
                    </a:lnTo>
                    <a:lnTo>
                      <a:pt x="5" y="141"/>
                    </a:lnTo>
                    <a:lnTo>
                      <a:pt x="15" y="118"/>
                    </a:lnTo>
                    <a:lnTo>
                      <a:pt x="21" y="113"/>
                    </a:lnTo>
                    <a:lnTo>
                      <a:pt x="32" y="109"/>
                    </a:lnTo>
                    <a:lnTo>
                      <a:pt x="27" y="94"/>
                    </a:lnTo>
                    <a:lnTo>
                      <a:pt x="32" y="85"/>
                    </a:lnTo>
                    <a:lnTo>
                      <a:pt x="37" y="66"/>
                    </a:lnTo>
                    <a:lnTo>
                      <a:pt x="54" y="52"/>
                    </a:lnTo>
                    <a:lnTo>
                      <a:pt x="54" y="38"/>
                    </a:lnTo>
                    <a:lnTo>
                      <a:pt x="59" y="29"/>
                    </a:lnTo>
                    <a:lnTo>
                      <a:pt x="64" y="19"/>
                    </a:lnTo>
                    <a:lnTo>
                      <a:pt x="69" y="19"/>
                    </a:lnTo>
                    <a:lnTo>
                      <a:pt x="69" y="10"/>
                    </a:lnTo>
                    <a:lnTo>
                      <a:pt x="75" y="10"/>
                    </a:lnTo>
                    <a:lnTo>
                      <a:pt x="91" y="10"/>
                    </a:lnTo>
                    <a:lnTo>
                      <a:pt x="91" y="0"/>
                    </a:lnTo>
                    <a:lnTo>
                      <a:pt x="96" y="0"/>
                    </a:lnTo>
                    <a:lnTo>
                      <a:pt x="123" y="19"/>
                    </a:lnTo>
                    <a:lnTo>
                      <a:pt x="128" y="76"/>
                    </a:lnTo>
                    <a:lnTo>
                      <a:pt x="117" y="76"/>
                    </a:lnTo>
                    <a:lnTo>
                      <a:pt x="102" y="85"/>
                    </a:lnTo>
                    <a:lnTo>
                      <a:pt x="102" y="90"/>
                    </a:lnTo>
                    <a:lnTo>
                      <a:pt x="102" y="94"/>
                    </a:lnTo>
                    <a:lnTo>
                      <a:pt x="107" y="104"/>
                    </a:lnTo>
                    <a:lnTo>
                      <a:pt x="96" y="113"/>
                    </a:lnTo>
                    <a:lnTo>
                      <a:pt x="75" y="132"/>
                    </a:lnTo>
                    <a:lnTo>
                      <a:pt x="64" y="151"/>
                    </a:lnTo>
                    <a:lnTo>
                      <a:pt x="64" y="179"/>
                    </a:lnTo>
                    <a:lnTo>
                      <a:pt x="75" y="193"/>
                    </a:lnTo>
                    <a:lnTo>
                      <a:pt x="69" y="202"/>
                    </a:lnTo>
                    <a:lnTo>
                      <a:pt x="69" y="207"/>
                    </a:lnTo>
                    <a:lnTo>
                      <a:pt x="59" y="217"/>
                    </a:lnTo>
                    <a:lnTo>
                      <a:pt x="54" y="259"/>
                    </a:lnTo>
                    <a:lnTo>
                      <a:pt x="37" y="259"/>
                    </a:lnTo>
                    <a:lnTo>
                      <a:pt x="32" y="264"/>
                    </a:lnTo>
                    <a:lnTo>
                      <a:pt x="32" y="269"/>
                    </a:lnTo>
                    <a:lnTo>
                      <a:pt x="21" y="269"/>
                    </a:lnTo>
                    <a:lnTo>
                      <a:pt x="15" y="259"/>
                    </a:lnTo>
                    <a:lnTo>
                      <a:pt x="21" y="255"/>
                    </a:lnTo>
                    <a:lnTo>
                      <a:pt x="15" y="246"/>
                    </a:lnTo>
                    <a:lnTo>
                      <a:pt x="0" y="212"/>
                    </a:lnTo>
                  </a:path>
                </a:pathLst>
              </a:custGeom>
              <a:grpFill/>
              <a:ln w="4763" cap="rnd">
                <a:solidFill>
                  <a:schemeClr val="bg1"/>
                </a:solidFill>
                <a:prstDash val="solid"/>
                <a:round/>
                <a:headEnd/>
                <a:tailEnd/>
              </a:ln>
            </p:spPr>
            <p:txBody>
              <a:bodyPr/>
              <a:lstStyle/>
              <a:p>
                <a:endParaRPr lang="it-IT"/>
              </a:p>
            </p:txBody>
          </p:sp>
        </p:grpSp>
        <p:grpSp>
          <p:nvGrpSpPr>
            <p:cNvPr id="5234" name="Group 2269"/>
            <p:cNvGrpSpPr>
              <a:grpSpLocks/>
            </p:cNvGrpSpPr>
            <p:nvPr/>
          </p:nvGrpSpPr>
          <p:grpSpPr bwMode="auto">
            <a:xfrm>
              <a:off x="4606626" y="4488754"/>
              <a:ext cx="43613" cy="34520"/>
              <a:chOff x="2921" y="1925"/>
              <a:chExt cx="26" cy="23"/>
            </a:xfrm>
            <a:solidFill>
              <a:schemeClr val="bg1">
                <a:lumMod val="75000"/>
              </a:schemeClr>
            </a:solidFill>
          </p:grpSpPr>
          <p:sp>
            <p:nvSpPr>
              <p:cNvPr id="6293" name="Freeform 2267"/>
              <p:cNvSpPr>
                <a:spLocks/>
              </p:cNvSpPr>
              <p:nvPr/>
            </p:nvSpPr>
            <p:spPr bwMode="auto">
              <a:xfrm>
                <a:off x="2921" y="1925"/>
                <a:ext cx="26" cy="23"/>
              </a:xfrm>
              <a:custGeom>
                <a:avLst/>
                <a:gdLst/>
                <a:ahLst/>
                <a:cxnLst>
                  <a:cxn ang="0">
                    <a:pos x="21" y="23"/>
                  </a:cxn>
                  <a:cxn ang="0">
                    <a:pos x="21" y="18"/>
                  </a:cxn>
                  <a:cxn ang="0">
                    <a:pos x="5" y="18"/>
                  </a:cxn>
                  <a:cxn ang="0">
                    <a:pos x="0" y="13"/>
                  </a:cxn>
                  <a:cxn ang="0">
                    <a:pos x="5" y="0"/>
                  </a:cxn>
                  <a:cxn ang="0">
                    <a:pos x="21" y="9"/>
                  </a:cxn>
                  <a:cxn ang="0">
                    <a:pos x="26" y="18"/>
                  </a:cxn>
                  <a:cxn ang="0">
                    <a:pos x="21" y="23"/>
                  </a:cxn>
                </a:cxnLst>
                <a:rect l="0" t="0" r="r" b="b"/>
                <a:pathLst>
                  <a:path w="26" h="23">
                    <a:moveTo>
                      <a:pt x="21" y="23"/>
                    </a:moveTo>
                    <a:lnTo>
                      <a:pt x="21" y="18"/>
                    </a:lnTo>
                    <a:lnTo>
                      <a:pt x="5" y="18"/>
                    </a:lnTo>
                    <a:lnTo>
                      <a:pt x="0" y="13"/>
                    </a:lnTo>
                    <a:lnTo>
                      <a:pt x="5" y="0"/>
                    </a:lnTo>
                    <a:lnTo>
                      <a:pt x="21" y="9"/>
                    </a:lnTo>
                    <a:lnTo>
                      <a:pt x="26" y="18"/>
                    </a:lnTo>
                    <a:lnTo>
                      <a:pt x="21" y="23"/>
                    </a:lnTo>
                    <a:close/>
                  </a:path>
                </a:pathLst>
              </a:custGeom>
              <a:grpFill/>
              <a:ln w="9525">
                <a:solidFill>
                  <a:schemeClr val="bg1"/>
                </a:solidFill>
                <a:round/>
                <a:headEnd/>
                <a:tailEnd/>
              </a:ln>
            </p:spPr>
            <p:txBody>
              <a:bodyPr/>
              <a:lstStyle/>
              <a:p>
                <a:endParaRPr lang="it-IT"/>
              </a:p>
            </p:txBody>
          </p:sp>
          <p:sp>
            <p:nvSpPr>
              <p:cNvPr id="6294" name="Freeform 2268"/>
              <p:cNvSpPr>
                <a:spLocks/>
              </p:cNvSpPr>
              <p:nvPr/>
            </p:nvSpPr>
            <p:spPr bwMode="auto">
              <a:xfrm>
                <a:off x="2921" y="1925"/>
                <a:ext cx="26" cy="23"/>
              </a:xfrm>
              <a:custGeom>
                <a:avLst/>
                <a:gdLst/>
                <a:ahLst/>
                <a:cxnLst>
                  <a:cxn ang="0">
                    <a:pos x="21" y="23"/>
                  </a:cxn>
                  <a:cxn ang="0">
                    <a:pos x="21" y="18"/>
                  </a:cxn>
                  <a:cxn ang="0">
                    <a:pos x="5" y="18"/>
                  </a:cxn>
                  <a:cxn ang="0">
                    <a:pos x="0" y="13"/>
                  </a:cxn>
                  <a:cxn ang="0">
                    <a:pos x="5" y="0"/>
                  </a:cxn>
                  <a:cxn ang="0">
                    <a:pos x="21" y="9"/>
                  </a:cxn>
                  <a:cxn ang="0">
                    <a:pos x="26" y="18"/>
                  </a:cxn>
                  <a:cxn ang="0">
                    <a:pos x="21" y="23"/>
                  </a:cxn>
                </a:cxnLst>
                <a:rect l="0" t="0" r="r" b="b"/>
                <a:pathLst>
                  <a:path w="26" h="23">
                    <a:moveTo>
                      <a:pt x="21" y="23"/>
                    </a:moveTo>
                    <a:lnTo>
                      <a:pt x="21" y="18"/>
                    </a:lnTo>
                    <a:lnTo>
                      <a:pt x="5" y="18"/>
                    </a:lnTo>
                    <a:lnTo>
                      <a:pt x="0" y="13"/>
                    </a:lnTo>
                    <a:lnTo>
                      <a:pt x="5" y="0"/>
                    </a:lnTo>
                    <a:lnTo>
                      <a:pt x="21" y="9"/>
                    </a:lnTo>
                    <a:lnTo>
                      <a:pt x="26" y="18"/>
                    </a:lnTo>
                    <a:lnTo>
                      <a:pt x="21" y="23"/>
                    </a:lnTo>
                    <a:close/>
                  </a:path>
                </a:pathLst>
              </a:custGeom>
              <a:grpFill/>
              <a:ln w="4763" cap="rnd">
                <a:solidFill>
                  <a:schemeClr val="bg1"/>
                </a:solidFill>
                <a:prstDash val="solid"/>
                <a:round/>
                <a:headEnd/>
                <a:tailEnd/>
              </a:ln>
            </p:spPr>
            <p:txBody>
              <a:bodyPr/>
              <a:lstStyle/>
              <a:p>
                <a:endParaRPr lang="it-IT"/>
              </a:p>
            </p:txBody>
          </p:sp>
        </p:grpSp>
        <p:grpSp>
          <p:nvGrpSpPr>
            <p:cNvPr id="5235" name="Group 2272"/>
            <p:cNvGrpSpPr>
              <a:grpSpLocks/>
            </p:cNvGrpSpPr>
            <p:nvPr/>
          </p:nvGrpSpPr>
          <p:grpSpPr bwMode="auto">
            <a:xfrm>
              <a:off x="4606626" y="4488754"/>
              <a:ext cx="43613" cy="34520"/>
              <a:chOff x="2921" y="1925"/>
              <a:chExt cx="26" cy="23"/>
            </a:xfrm>
            <a:solidFill>
              <a:schemeClr val="bg1">
                <a:lumMod val="75000"/>
              </a:schemeClr>
            </a:solidFill>
          </p:grpSpPr>
          <p:sp>
            <p:nvSpPr>
              <p:cNvPr id="6291" name="Freeform 2270"/>
              <p:cNvSpPr>
                <a:spLocks/>
              </p:cNvSpPr>
              <p:nvPr/>
            </p:nvSpPr>
            <p:spPr bwMode="auto">
              <a:xfrm>
                <a:off x="2921" y="1925"/>
                <a:ext cx="26" cy="23"/>
              </a:xfrm>
              <a:custGeom>
                <a:avLst/>
                <a:gdLst/>
                <a:ahLst/>
                <a:cxnLst>
                  <a:cxn ang="0">
                    <a:pos x="21" y="23"/>
                  </a:cxn>
                  <a:cxn ang="0">
                    <a:pos x="21" y="18"/>
                  </a:cxn>
                  <a:cxn ang="0">
                    <a:pos x="5" y="18"/>
                  </a:cxn>
                  <a:cxn ang="0">
                    <a:pos x="0" y="13"/>
                  </a:cxn>
                  <a:cxn ang="0">
                    <a:pos x="5" y="0"/>
                  </a:cxn>
                  <a:cxn ang="0">
                    <a:pos x="21" y="9"/>
                  </a:cxn>
                  <a:cxn ang="0">
                    <a:pos x="26" y="18"/>
                  </a:cxn>
                  <a:cxn ang="0">
                    <a:pos x="21" y="23"/>
                  </a:cxn>
                </a:cxnLst>
                <a:rect l="0" t="0" r="r" b="b"/>
                <a:pathLst>
                  <a:path w="26" h="23">
                    <a:moveTo>
                      <a:pt x="21" y="23"/>
                    </a:moveTo>
                    <a:lnTo>
                      <a:pt x="21" y="18"/>
                    </a:lnTo>
                    <a:lnTo>
                      <a:pt x="5" y="18"/>
                    </a:lnTo>
                    <a:lnTo>
                      <a:pt x="0" y="13"/>
                    </a:lnTo>
                    <a:lnTo>
                      <a:pt x="5" y="0"/>
                    </a:lnTo>
                    <a:lnTo>
                      <a:pt x="21" y="9"/>
                    </a:lnTo>
                    <a:lnTo>
                      <a:pt x="26" y="18"/>
                    </a:lnTo>
                    <a:lnTo>
                      <a:pt x="21" y="23"/>
                    </a:lnTo>
                    <a:close/>
                  </a:path>
                </a:pathLst>
              </a:custGeom>
              <a:grpFill/>
              <a:ln w="9525">
                <a:solidFill>
                  <a:schemeClr val="bg1"/>
                </a:solidFill>
                <a:round/>
                <a:headEnd/>
                <a:tailEnd/>
              </a:ln>
            </p:spPr>
            <p:txBody>
              <a:bodyPr/>
              <a:lstStyle/>
              <a:p>
                <a:endParaRPr lang="it-IT"/>
              </a:p>
            </p:txBody>
          </p:sp>
          <p:sp>
            <p:nvSpPr>
              <p:cNvPr id="6292" name="Freeform 2271"/>
              <p:cNvSpPr>
                <a:spLocks/>
              </p:cNvSpPr>
              <p:nvPr/>
            </p:nvSpPr>
            <p:spPr bwMode="auto">
              <a:xfrm>
                <a:off x="2921" y="1925"/>
                <a:ext cx="26" cy="23"/>
              </a:xfrm>
              <a:custGeom>
                <a:avLst/>
                <a:gdLst/>
                <a:ahLst/>
                <a:cxnLst>
                  <a:cxn ang="0">
                    <a:pos x="21" y="23"/>
                  </a:cxn>
                  <a:cxn ang="0">
                    <a:pos x="21" y="18"/>
                  </a:cxn>
                  <a:cxn ang="0">
                    <a:pos x="5" y="18"/>
                  </a:cxn>
                  <a:cxn ang="0">
                    <a:pos x="0" y="13"/>
                  </a:cxn>
                  <a:cxn ang="0">
                    <a:pos x="5" y="0"/>
                  </a:cxn>
                  <a:cxn ang="0">
                    <a:pos x="21" y="9"/>
                  </a:cxn>
                  <a:cxn ang="0">
                    <a:pos x="26" y="18"/>
                  </a:cxn>
                  <a:cxn ang="0">
                    <a:pos x="21" y="23"/>
                  </a:cxn>
                </a:cxnLst>
                <a:rect l="0" t="0" r="r" b="b"/>
                <a:pathLst>
                  <a:path w="26" h="23">
                    <a:moveTo>
                      <a:pt x="21" y="23"/>
                    </a:moveTo>
                    <a:lnTo>
                      <a:pt x="21" y="18"/>
                    </a:lnTo>
                    <a:lnTo>
                      <a:pt x="5" y="18"/>
                    </a:lnTo>
                    <a:lnTo>
                      <a:pt x="0" y="13"/>
                    </a:lnTo>
                    <a:lnTo>
                      <a:pt x="5" y="0"/>
                    </a:lnTo>
                    <a:lnTo>
                      <a:pt x="21" y="9"/>
                    </a:lnTo>
                    <a:lnTo>
                      <a:pt x="26" y="18"/>
                    </a:lnTo>
                    <a:lnTo>
                      <a:pt x="21" y="23"/>
                    </a:lnTo>
                  </a:path>
                </a:pathLst>
              </a:custGeom>
              <a:grpFill/>
              <a:ln w="4763" cap="rnd">
                <a:solidFill>
                  <a:schemeClr val="bg1"/>
                </a:solidFill>
                <a:prstDash val="solid"/>
                <a:round/>
                <a:headEnd/>
                <a:tailEnd/>
              </a:ln>
            </p:spPr>
            <p:txBody>
              <a:bodyPr/>
              <a:lstStyle/>
              <a:p>
                <a:endParaRPr lang="it-IT"/>
              </a:p>
            </p:txBody>
          </p:sp>
        </p:grpSp>
        <p:grpSp>
          <p:nvGrpSpPr>
            <p:cNvPr id="5236" name="Group 2275"/>
            <p:cNvGrpSpPr>
              <a:grpSpLocks/>
            </p:cNvGrpSpPr>
            <p:nvPr/>
          </p:nvGrpSpPr>
          <p:grpSpPr bwMode="auto">
            <a:xfrm>
              <a:off x="4559659" y="4488754"/>
              <a:ext cx="82192" cy="90053"/>
              <a:chOff x="2893" y="1925"/>
              <a:chExt cx="49" cy="60"/>
            </a:xfrm>
            <a:solidFill>
              <a:schemeClr val="bg1">
                <a:lumMod val="75000"/>
              </a:schemeClr>
            </a:solidFill>
          </p:grpSpPr>
          <p:sp>
            <p:nvSpPr>
              <p:cNvPr id="6289" name="Freeform 2273"/>
              <p:cNvSpPr>
                <a:spLocks/>
              </p:cNvSpPr>
              <p:nvPr/>
            </p:nvSpPr>
            <p:spPr bwMode="auto">
              <a:xfrm>
                <a:off x="2893" y="1925"/>
                <a:ext cx="49" cy="60"/>
              </a:xfrm>
              <a:custGeom>
                <a:avLst/>
                <a:gdLst/>
                <a:ahLst/>
                <a:cxnLst>
                  <a:cxn ang="0">
                    <a:pos x="32" y="0"/>
                  </a:cxn>
                  <a:cxn ang="0">
                    <a:pos x="27" y="14"/>
                  </a:cxn>
                  <a:cxn ang="0">
                    <a:pos x="32" y="18"/>
                  </a:cxn>
                  <a:cxn ang="0">
                    <a:pos x="49" y="18"/>
                  </a:cxn>
                  <a:cxn ang="0">
                    <a:pos x="49" y="23"/>
                  </a:cxn>
                  <a:cxn ang="0">
                    <a:pos x="49" y="37"/>
                  </a:cxn>
                  <a:cxn ang="0">
                    <a:pos x="37" y="51"/>
                  </a:cxn>
                  <a:cxn ang="0">
                    <a:pos x="5" y="60"/>
                  </a:cxn>
                  <a:cxn ang="0">
                    <a:pos x="0" y="51"/>
                  </a:cxn>
                  <a:cxn ang="0">
                    <a:pos x="5" y="51"/>
                  </a:cxn>
                  <a:cxn ang="0">
                    <a:pos x="16" y="37"/>
                  </a:cxn>
                  <a:cxn ang="0">
                    <a:pos x="5" y="33"/>
                  </a:cxn>
                  <a:cxn ang="0">
                    <a:pos x="16" y="23"/>
                  </a:cxn>
                  <a:cxn ang="0">
                    <a:pos x="5" y="23"/>
                  </a:cxn>
                  <a:cxn ang="0">
                    <a:pos x="5" y="18"/>
                  </a:cxn>
                  <a:cxn ang="0">
                    <a:pos x="22" y="18"/>
                  </a:cxn>
                  <a:cxn ang="0">
                    <a:pos x="27" y="14"/>
                  </a:cxn>
                  <a:cxn ang="0">
                    <a:pos x="22" y="14"/>
                  </a:cxn>
                  <a:cxn ang="0">
                    <a:pos x="22" y="9"/>
                  </a:cxn>
                  <a:cxn ang="0">
                    <a:pos x="32" y="0"/>
                  </a:cxn>
                </a:cxnLst>
                <a:rect l="0" t="0" r="r" b="b"/>
                <a:pathLst>
                  <a:path w="49" h="60">
                    <a:moveTo>
                      <a:pt x="32" y="0"/>
                    </a:moveTo>
                    <a:lnTo>
                      <a:pt x="27" y="14"/>
                    </a:lnTo>
                    <a:lnTo>
                      <a:pt x="32" y="18"/>
                    </a:lnTo>
                    <a:lnTo>
                      <a:pt x="49" y="18"/>
                    </a:lnTo>
                    <a:lnTo>
                      <a:pt x="49" y="23"/>
                    </a:lnTo>
                    <a:lnTo>
                      <a:pt x="49" y="37"/>
                    </a:lnTo>
                    <a:lnTo>
                      <a:pt x="37" y="51"/>
                    </a:lnTo>
                    <a:lnTo>
                      <a:pt x="5" y="60"/>
                    </a:lnTo>
                    <a:lnTo>
                      <a:pt x="0" y="51"/>
                    </a:lnTo>
                    <a:lnTo>
                      <a:pt x="5" y="51"/>
                    </a:lnTo>
                    <a:lnTo>
                      <a:pt x="16" y="37"/>
                    </a:lnTo>
                    <a:lnTo>
                      <a:pt x="5" y="33"/>
                    </a:lnTo>
                    <a:lnTo>
                      <a:pt x="16" y="23"/>
                    </a:lnTo>
                    <a:lnTo>
                      <a:pt x="5" y="23"/>
                    </a:lnTo>
                    <a:lnTo>
                      <a:pt x="5" y="18"/>
                    </a:lnTo>
                    <a:lnTo>
                      <a:pt x="22" y="18"/>
                    </a:lnTo>
                    <a:lnTo>
                      <a:pt x="27" y="14"/>
                    </a:lnTo>
                    <a:lnTo>
                      <a:pt x="22" y="14"/>
                    </a:lnTo>
                    <a:lnTo>
                      <a:pt x="22" y="9"/>
                    </a:lnTo>
                    <a:lnTo>
                      <a:pt x="32" y="0"/>
                    </a:lnTo>
                    <a:close/>
                  </a:path>
                </a:pathLst>
              </a:custGeom>
              <a:grpFill/>
              <a:ln w="9525">
                <a:solidFill>
                  <a:schemeClr val="bg1"/>
                </a:solidFill>
                <a:round/>
                <a:headEnd/>
                <a:tailEnd/>
              </a:ln>
            </p:spPr>
            <p:txBody>
              <a:bodyPr/>
              <a:lstStyle/>
              <a:p>
                <a:endParaRPr lang="it-IT"/>
              </a:p>
            </p:txBody>
          </p:sp>
          <p:sp>
            <p:nvSpPr>
              <p:cNvPr id="6290" name="Freeform 2274"/>
              <p:cNvSpPr>
                <a:spLocks/>
              </p:cNvSpPr>
              <p:nvPr/>
            </p:nvSpPr>
            <p:spPr bwMode="auto">
              <a:xfrm>
                <a:off x="2893" y="1925"/>
                <a:ext cx="49" cy="60"/>
              </a:xfrm>
              <a:custGeom>
                <a:avLst/>
                <a:gdLst/>
                <a:ahLst/>
                <a:cxnLst>
                  <a:cxn ang="0">
                    <a:pos x="32" y="0"/>
                  </a:cxn>
                  <a:cxn ang="0">
                    <a:pos x="27" y="14"/>
                  </a:cxn>
                  <a:cxn ang="0">
                    <a:pos x="32" y="18"/>
                  </a:cxn>
                  <a:cxn ang="0">
                    <a:pos x="49" y="18"/>
                  </a:cxn>
                  <a:cxn ang="0">
                    <a:pos x="49" y="23"/>
                  </a:cxn>
                  <a:cxn ang="0">
                    <a:pos x="49" y="37"/>
                  </a:cxn>
                  <a:cxn ang="0">
                    <a:pos x="37" y="51"/>
                  </a:cxn>
                  <a:cxn ang="0">
                    <a:pos x="5" y="60"/>
                  </a:cxn>
                  <a:cxn ang="0">
                    <a:pos x="0" y="51"/>
                  </a:cxn>
                  <a:cxn ang="0">
                    <a:pos x="5" y="51"/>
                  </a:cxn>
                  <a:cxn ang="0">
                    <a:pos x="16" y="37"/>
                  </a:cxn>
                  <a:cxn ang="0">
                    <a:pos x="5" y="33"/>
                  </a:cxn>
                  <a:cxn ang="0">
                    <a:pos x="16" y="23"/>
                  </a:cxn>
                  <a:cxn ang="0">
                    <a:pos x="5" y="23"/>
                  </a:cxn>
                  <a:cxn ang="0">
                    <a:pos x="5" y="18"/>
                  </a:cxn>
                  <a:cxn ang="0">
                    <a:pos x="22" y="18"/>
                  </a:cxn>
                  <a:cxn ang="0">
                    <a:pos x="27" y="14"/>
                  </a:cxn>
                  <a:cxn ang="0">
                    <a:pos x="22" y="14"/>
                  </a:cxn>
                  <a:cxn ang="0">
                    <a:pos x="22" y="9"/>
                  </a:cxn>
                  <a:cxn ang="0">
                    <a:pos x="32" y="0"/>
                  </a:cxn>
                </a:cxnLst>
                <a:rect l="0" t="0" r="r" b="b"/>
                <a:pathLst>
                  <a:path w="49" h="60">
                    <a:moveTo>
                      <a:pt x="32" y="0"/>
                    </a:moveTo>
                    <a:lnTo>
                      <a:pt x="27" y="14"/>
                    </a:lnTo>
                    <a:lnTo>
                      <a:pt x="32" y="18"/>
                    </a:lnTo>
                    <a:lnTo>
                      <a:pt x="49" y="18"/>
                    </a:lnTo>
                    <a:lnTo>
                      <a:pt x="49" y="23"/>
                    </a:lnTo>
                    <a:lnTo>
                      <a:pt x="49" y="37"/>
                    </a:lnTo>
                    <a:lnTo>
                      <a:pt x="37" y="51"/>
                    </a:lnTo>
                    <a:lnTo>
                      <a:pt x="5" y="60"/>
                    </a:lnTo>
                    <a:lnTo>
                      <a:pt x="0" y="51"/>
                    </a:lnTo>
                    <a:lnTo>
                      <a:pt x="5" y="51"/>
                    </a:lnTo>
                    <a:lnTo>
                      <a:pt x="16" y="37"/>
                    </a:lnTo>
                    <a:lnTo>
                      <a:pt x="5" y="33"/>
                    </a:lnTo>
                    <a:lnTo>
                      <a:pt x="16" y="23"/>
                    </a:lnTo>
                    <a:lnTo>
                      <a:pt x="5" y="23"/>
                    </a:lnTo>
                    <a:lnTo>
                      <a:pt x="5" y="18"/>
                    </a:lnTo>
                    <a:lnTo>
                      <a:pt x="22" y="18"/>
                    </a:lnTo>
                    <a:lnTo>
                      <a:pt x="27" y="14"/>
                    </a:lnTo>
                    <a:lnTo>
                      <a:pt x="22" y="14"/>
                    </a:lnTo>
                    <a:lnTo>
                      <a:pt x="22" y="9"/>
                    </a:lnTo>
                    <a:lnTo>
                      <a:pt x="32" y="0"/>
                    </a:lnTo>
                    <a:close/>
                  </a:path>
                </a:pathLst>
              </a:custGeom>
              <a:grpFill/>
              <a:ln w="4763" cap="rnd">
                <a:solidFill>
                  <a:schemeClr val="bg1"/>
                </a:solidFill>
                <a:prstDash val="solid"/>
                <a:round/>
                <a:headEnd/>
                <a:tailEnd/>
              </a:ln>
            </p:spPr>
            <p:txBody>
              <a:bodyPr/>
              <a:lstStyle/>
              <a:p>
                <a:endParaRPr lang="it-IT"/>
              </a:p>
            </p:txBody>
          </p:sp>
        </p:grpSp>
        <p:grpSp>
          <p:nvGrpSpPr>
            <p:cNvPr id="5237" name="Group 2278"/>
            <p:cNvGrpSpPr>
              <a:grpSpLocks/>
            </p:cNvGrpSpPr>
            <p:nvPr/>
          </p:nvGrpSpPr>
          <p:grpSpPr bwMode="auto">
            <a:xfrm>
              <a:off x="4559659" y="4488754"/>
              <a:ext cx="82192" cy="90053"/>
              <a:chOff x="2893" y="1925"/>
              <a:chExt cx="49" cy="60"/>
            </a:xfrm>
            <a:solidFill>
              <a:schemeClr val="bg1">
                <a:lumMod val="75000"/>
              </a:schemeClr>
            </a:solidFill>
          </p:grpSpPr>
          <p:sp>
            <p:nvSpPr>
              <p:cNvPr id="6287" name="Freeform 2276"/>
              <p:cNvSpPr>
                <a:spLocks/>
              </p:cNvSpPr>
              <p:nvPr/>
            </p:nvSpPr>
            <p:spPr bwMode="auto">
              <a:xfrm>
                <a:off x="2893" y="1925"/>
                <a:ext cx="49" cy="60"/>
              </a:xfrm>
              <a:custGeom>
                <a:avLst/>
                <a:gdLst/>
                <a:ahLst/>
                <a:cxnLst>
                  <a:cxn ang="0">
                    <a:pos x="32" y="0"/>
                  </a:cxn>
                  <a:cxn ang="0">
                    <a:pos x="27" y="14"/>
                  </a:cxn>
                  <a:cxn ang="0">
                    <a:pos x="32" y="18"/>
                  </a:cxn>
                  <a:cxn ang="0">
                    <a:pos x="49" y="18"/>
                  </a:cxn>
                  <a:cxn ang="0">
                    <a:pos x="49" y="23"/>
                  </a:cxn>
                  <a:cxn ang="0">
                    <a:pos x="49" y="37"/>
                  </a:cxn>
                  <a:cxn ang="0">
                    <a:pos x="37" y="51"/>
                  </a:cxn>
                  <a:cxn ang="0">
                    <a:pos x="5" y="60"/>
                  </a:cxn>
                  <a:cxn ang="0">
                    <a:pos x="0" y="51"/>
                  </a:cxn>
                  <a:cxn ang="0">
                    <a:pos x="5" y="51"/>
                  </a:cxn>
                  <a:cxn ang="0">
                    <a:pos x="16" y="37"/>
                  </a:cxn>
                  <a:cxn ang="0">
                    <a:pos x="5" y="33"/>
                  </a:cxn>
                  <a:cxn ang="0">
                    <a:pos x="16" y="23"/>
                  </a:cxn>
                  <a:cxn ang="0">
                    <a:pos x="5" y="23"/>
                  </a:cxn>
                  <a:cxn ang="0">
                    <a:pos x="5" y="18"/>
                  </a:cxn>
                  <a:cxn ang="0">
                    <a:pos x="22" y="18"/>
                  </a:cxn>
                  <a:cxn ang="0">
                    <a:pos x="27" y="14"/>
                  </a:cxn>
                  <a:cxn ang="0">
                    <a:pos x="22" y="14"/>
                  </a:cxn>
                  <a:cxn ang="0">
                    <a:pos x="22" y="9"/>
                  </a:cxn>
                  <a:cxn ang="0">
                    <a:pos x="32" y="0"/>
                  </a:cxn>
                </a:cxnLst>
                <a:rect l="0" t="0" r="r" b="b"/>
                <a:pathLst>
                  <a:path w="49" h="60">
                    <a:moveTo>
                      <a:pt x="32" y="0"/>
                    </a:moveTo>
                    <a:lnTo>
                      <a:pt x="27" y="14"/>
                    </a:lnTo>
                    <a:lnTo>
                      <a:pt x="32" y="18"/>
                    </a:lnTo>
                    <a:lnTo>
                      <a:pt x="49" y="18"/>
                    </a:lnTo>
                    <a:lnTo>
                      <a:pt x="49" y="23"/>
                    </a:lnTo>
                    <a:lnTo>
                      <a:pt x="49" y="37"/>
                    </a:lnTo>
                    <a:lnTo>
                      <a:pt x="37" y="51"/>
                    </a:lnTo>
                    <a:lnTo>
                      <a:pt x="5" y="60"/>
                    </a:lnTo>
                    <a:lnTo>
                      <a:pt x="0" y="51"/>
                    </a:lnTo>
                    <a:lnTo>
                      <a:pt x="5" y="51"/>
                    </a:lnTo>
                    <a:lnTo>
                      <a:pt x="16" y="37"/>
                    </a:lnTo>
                    <a:lnTo>
                      <a:pt x="5" y="33"/>
                    </a:lnTo>
                    <a:lnTo>
                      <a:pt x="16" y="23"/>
                    </a:lnTo>
                    <a:lnTo>
                      <a:pt x="5" y="23"/>
                    </a:lnTo>
                    <a:lnTo>
                      <a:pt x="5" y="18"/>
                    </a:lnTo>
                    <a:lnTo>
                      <a:pt x="22" y="18"/>
                    </a:lnTo>
                    <a:lnTo>
                      <a:pt x="27" y="14"/>
                    </a:lnTo>
                    <a:lnTo>
                      <a:pt x="22" y="14"/>
                    </a:lnTo>
                    <a:lnTo>
                      <a:pt x="22" y="9"/>
                    </a:lnTo>
                    <a:lnTo>
                      <a:pt x="32" y="0"/>
                    </a:lnTo>
                    <a:close/>
                  </a:path>
                </a:pathLst>
              </a:custGeom>
              <a:grpFill/>
              <a:ln w="9525">
                <a:solidFill>
                  <a:schemeClr val="bg1"/>
                </a:solidFill>
                <a:round/>
                <a:headEnd/>
                <a:tailEnd/>
              </a:ln>
            </p:spPr>
            <p:txBody>
              <a:bodyPr/>
              <a:lstStyle/>
              <a:p>
                <a:endParaRPr lang="it-IT"/>
              </a:p>
            </p:txBody>
          </p:sp>
          <p:sp>
            <p:nvSpPr>
              <p:cNvPr id="6288" name="Freeform 2277"/>
              <p:cNvSpPr>
                <a:spLocks/>
              </p:cNvSpPr>
              <p:nvPr/>
            </p:nvSpPr>
            <p:spPr bwMode="auto">
              <a:xfrm>
                <a:off x="2893" y="1925"/>
                <a:ext cx="49" cy="60"/>
              </a:xfrm>
              <a:custGeom>
                <a:avLst/>
                <a:gdLst/>
                <a:ahLst/>
                <a:cxnLst>
                  <a:cxn ang="0">
                    <a:pos x="32" y="0"/>
                  </a:cxn>
                  <a:cxn ang="0">
                    <a:pos x="27" y="14"/>
                  </a:cxn>
                  <a:cxn ang="0">
                    <a:pos x="32" y="18"/>
                  </a:cxn>
                  <a:cxn ang="0">
                    <a:pos x="49" y="18"/>
                  </a:cxn>
                  <a:cxn ang="0">
                    <a:pos x="49" y="23"/>
                  </a:cxn>
                  <a:cxn ang="0">
                    <a:pos x="49" y="37"/>
                  </a:cxn>
                  <a:cxn ang="0">
                    <a:pos x="37" y="51"/>
                  </a:cxn>
                  <a:cxn ang="0">
                    <a:pos x="5" y="60"/>
                  </a:cxn>
                  <a:cxn ang="0">
                    <a:pos x="0" y="51"/>
                  </a:cxn>
                  <a:cxn ang="0">
                    <a:pos x="5" y="51"/>
                  </a:cxn>
                  <a:cxn ang="0">
                    <a:pos x="16" y="37"/>
                  </a:cxn>
                  <a:cxn ang="0">
                    <a:pos x="5" y="33"/>
                  </a:cxn>
                  <a:cxn ang="0">
                    <a:pos x="16" y="23"/>
                  </a:cxn>
                  <a:cxn ang="0">
                    <a:pos x="5" y="23"/>
                  </a:cxn>
                  <a:cxn ang="0">
                    <a:pos x="5" y="18"/>
                  </a:cxn>
                  <a:cxn ang="0">
                    <a:pos x="22" y="18"/>
                  </a:cxn>
                  <a:cxn ang="0">
                    <a:pos x="27" y="14"/>
                  </a:cxn>
                  <a:cxn ang="0">
                    <a:pos x="22" y="14"/>
                  </a:cxn>
                  <a:cxn ang="0">
                    <a:pos x="22" y="9"/>
                  </a:cxn>
                  <a:cxn ang="0">
                    <a:pos x="32" y="0"/>
                  </a:cxn>
                </a:cxnLst>
                <a:rect l="0" t="0" r="r" b="b"/>
                <a:pathLst>
                  <a:path w="49" h="60">
                    <a:moveTo>
                      <a:pt x="32" y="0"/>
                    </a:moveTo>
                    <a:lnTo>
                      <a:pt x="27" y="14"/>
                    </a:lnTo>
                    <a:lnTo>
                      <a:pt x="32" y="18"/>
                    </a:lnTo>
                    <a:lnTo>
                      <a:pt x="49" y="18"/>
                    </a:lnTo>
                    <a:lnTo>
                      <a:pt x="49" y="23"/>
                    </a:lnTo>
                    <a:lnTo>
                      <a:pt x="49" y="37"/>
                    </a:lnTo>
                    <a:lnTo>
                      <a:pt x="37" y="51"/>
                    </a:lnTo>
                    <a:lnTo>
                      <a:pt x="5" y="60"/>
                    </a:lnTo>
                    <a:lnTo>
                      <a:pt x="0" y="51"/>
                    </a:lnTo>
                    <a:lnTo>
                      <a:pt x="5" y="51"/>
                    </a:lnTo>
                    <a:lnTo>
                      <a:pt x="16" y="37"/>
                    </a:lnTo>
                    <a:lnTo>
                      <a:pt x="5" y="33"/>
                    </a:lnTo>
                    <a:lnTo>
                      <a:pt x="16" y="23"/>
                    </a:lnTo>
                    <a:lnTo>
                      <a:pt x="5" y="23"/>
                    </a:lnTo>
                    <a:lnTo>
                      <a:pt x="5" y="18"/>
                    </a:lnTo>
                    <a:lnTo>
                      <a:pt x="22" y="18"/>
                    </a:lnTo>
                    <a:lnTo>
                      <a:pt x="27" y="14"/>
                    </a:lnTo>
                    <a:lnTo>
                      <a:pt x="22" y="14"/>
                    </a:lnTo>
                    <a:lnTo>
                      <a:pt x="22" y="9"/>
                    </a:lnTo>
                    <a:lnTo>
                      <a:pt x="32" y="0"/>
                    </a:lnTo>
                  </a:path>
                </a:pathLst>
              </a:custGeom>
              <a:grpFill/>
              <a:ln w="4763" cap="rnd">
                <a:solidFill>
                  <a:schemeClr val="bg1"/>
                </a:solidFill>
                <a:prstDash val="solid"/>
                <a:round/>
                <a:headEnd/>
                <a:tailEnd/>
              </a:ln>
            </p:spPr>
            <p:txBody>
              <a:bodyPr/>
              <a:lstStyle/>
              <a:p>
                <a:endParaRPr lang="it-IT"/>
              </a:p>
            </p:txBody>
          </p:sp>
        </p:grpSp>
        <p:grpSp>
          <p:nvGrpSpPr>
            <p:cNvPr id="5238" name="Group 2281"/>
            <p:cNvGrpSpPr>
              <a:grpSpLocks/>
            </p:cNvGrpSpPr>
            <p:nvPr/>
          </p:nvGrpSpPr>
          <p:grpSpPr bwMode="auto">
            <a:xfrm>
              <a:off x="4875009" y="4437725"/>
              <a:ext cx="51999" cy="63037"/>
              <a:chOff x="3081" y="1891"/>
              <a:chExt cx="31" cy="42"/>
            </a:xfrm>
            <a:solidFill>
              <a:schemeClr val="bg1">
                <a:lumMod val="75000"/>
              </a:schemeClr>
            </a:solidFill>
          </p:grpSpPr>
          <p:sp>
            <p:nvSpPr>
              <p:cNvPr id="6285" name="Freeform 2279"/>
              <p:cNvSpPr>
                <a:spLocks/>
              </p:cNvSpPr>
              <p:nvPr/>
            </p:nvSpPr>
            <p:spPr bwMode="auto">
              <a:xfrm>
                <a:off x="3081" y="1891"/>
                <a:ext cx="31" cy="42"/>
              </a:xfrm>
              <a:custGeom>
                <a:avLst/>
                <a:gdLst/>
                <a:ahLst/>
                <a:cxnLst>
                  <a:cxn ang="0">
                    <a:pos x="5" y="42"/>
                  </a:cxn>
                  <a:cxn ang="0">
                    <a:pos x="15" y="42"/>
                  </a:cxn>
                  <a:cxn ang="0">
                    <a:pos x="21" y="42"/>
                  </a:cxn>
                  <a:cxn ang="0">
                    <a:pos x="26" y="23"/>
                  </a:cxn>
                  <a:cxn ang="0">
                    <a:pos x="31" y="23"/>
                  </a:cxn>
                  <a:cxn ang="0">
                    <a:pos x="31" y="19"/>
                  </a:cxn>
                  <a:cxn ang="0">
                    <a:pos x="26" y="19"/>
                  </a:cxn>
                  <a:cxn ang="0">
                    <a:pos x="26" y="0"/>
                  </a:cxn>
                  <a:cxn ang="0">
                    <a:pos x="5" y="5"/>
                  </a:cxn>
                  <a:cxn ang="0">
                    <a:pos x="0" y="19"/>
                  </a:cxn>
                  <a:cxn ang="0">
                    <a:pos x="0" y="28"/>
                  </a:cxn>
                  <a:cxn ang="0">
                    <a:pos x="5" y="33"/>
                  </a:cxn>
                  <a:cxn ang="0">
                    <a:pos x="5" y="42"/>
                  </a:cxn>
                </a:cxnLst>
                <a:rect l="0" t="0" r="r" b="b"/>
                <a:pathLst>
                  <a:path w="31" h="42">
                    <a:moveTo>
                      <a:pt x="5" y="42"/>
                    </a:moveTo>
                    <a:lnTo>
                      <a:pt x="15" y="42"/>
                    </a:lnTo>
                    <a:lnTo>
                      <a:pt x="21" y="42"/>
                    </a:lnTo>
                    <a:lnTo>
                      <a:pt x="26" y="23"/>
                    </a:lnTo>
                    <a:lnTo>
                      <a:pt x="31" y="23"/>
                    </a:lnTo>
                    <a:lnTo>
                      <a:pt x="31" y="19"/>
                    </a:lnTo>
                    <a:lnTo>
                      <a:pt x="26" y="19"/>
                    </a:lnTo>
                    <a:lnTo>
                      <a:pt x="26" y="0"/>
                    </a:lnTo>
                    <a:lnTo>
                      <a:pt x="5" y="5"/>
                    </a:lnTo>
                    <a:lnTo>
                      <a:pt x="0" y="19"/>
                    </a:lnTo>
                    <a:lnTo>
                      <a:pt x="0" y="28"/>
                    </a:lnTo>
                    <a:lnTo>
                      <a:pt x="5" y="33"/>
                    </a:lnTo>
                    <a:lnTo>
                      <a:pt x="5" y="42"/>
                    </a:lnTo>
                    <a:close/>
                  </a:path>
                </a:pathLst>
              </a:custGeom>
              <a:grpFill/>
              <a:ln w="9525">
                <a:solidFill>
                  <a:schemeClr val="bg1"/>
                </a:solidFill>
                <a:round/>
                <a:headEnd/>
                <a:tailEnd/>
              </a:ln>
            </p:spPr>
            <p:txBody>
              <a:bodyPr/>
              <a:lstStyle/>
              <a:p>
                <a:endParaRPr lang="it-IT"/>
              </a:p>
            </p:txBody>
          </p:sp>
          <p:sp>
            <p:nvSpPr>
              <p:cNvPr id="6286" name="Freeform 2280"/>
              <p:cNvSpPr>
                <a:spLocks/>
              </p:cNvSpPr>
              <p:nvPr/>
            </p:nvSpPr>
            <p:spPr bwMode="auto">
              <a:xfrm>
                <a:off x="3081" y="1891"/>
                <a:ext cx="31" cy="42"/>
              </a:xfrm>
              <a:custGeom>
                <a:avLst/>
                <a:gdLst/>
                <a:ahLst/>
                <a:cxnLst>
                  <a:cxn ang="0">
                    <a:pos x="5" y="42"/>
                  </a:cxn>
                  <a:cxn ang="0">
                    <a:pos x="15" y="42"/>
                  </a:cxn>
                  <a:cxn ang="0">
                    <a:pos x="21" y="42"/>
                  </a:cxn>
                  <a:cxn ang="0">
                    <a:pos x="26" y="23"/>
                  </a:cxn>
                  <a:cxn ang="0">
                    <a:pos x="31" y="23"/>
                  </a:cxn>
                  <a:cxn ang="0">
                    <a:pos x="31" y="19"/>
                  </a:cxn>
                  <a:cxn ang="0">
                    <a:pos x="26" y="19"/>
                  </a:cxn>
                  <a:cxn ang="0">
                    <a:pos x="26" y="0"/>
                  </a:cxn>
                  <a:cxn ang="0">
                    <a:pos x="5" y="5"/>
                  </a:cxn>
                  <a:cxn ang="0">
                    <a:pos x="0" y="19"/>
                  </a:cxn>
                  <a:cxn ang="0">
                    <a:pos x="0" y="28"/>
                  </a:cxn>
                  <a:cxn ang="0">
                    <a:pos x="5" y="33"/>
                  </a:cxn>
                  <a:cxn ang="0">
                    <a:pos x="5" y="42"/>
                  </a:cxn>
                </a:cxnLst>
                <a:rect l="0" t="0" r="r" b="b"/>
                <a:pathLst>
                  <a:path w="31" h="42">
                    <a:moveTo>
                      <a:pt x="5" y="42"/>
                    </a:moveTo>
                    <a:lnTo>
                      <a:pt x="15" y="42"/>
                    </a:lnTo>
                    <a:lnTo>
                      <a:pt x="21" y="42"/>
                    </a:lnTo>
                    <a:lnTo>
                      <a:pt x="26" y="23"/>
                    </a:lnTo>
                    <a:lnTo>
                      <a:pt x="31" y="23"/>
                    </a:lnTo>
                    <a:lnTo>
                      <a:pt x="31" y="19"/>
                    </a:lnTo>
                    <a:lnTo>
                      <a:pt x="26" y="19"/>
                    </a:lnTo>
                    <a:lnTo>
                      <a:pt x="26" y="0"/>
                    </a:lnTo>
                    <a:lnTo>
                      <a:pt x="5" y="5"/>
                    </a:lnTo>
                    <a:lnTo>
                      <a:pt x="0" y="19"/>
                    </a:lnTo>
                    <a:lnTo>
                      <a:pt x="0" y="28"/>
                    </a:lnTo>
                    <a:lnTo>
                      <a:pt x="5" y="33"/>
                    </a:lnTo>
                    <a:lnTo>
                      <a:pt x="5" y="42"/>
                    </a:lnTo>
                    <a:close/>
                  </a:path>
                </a:pathLst>
              </a:custGeom>
              <a:grpFill/>
              <a:ln w="4763" cap="rnd">
                <a:solidFill>
                  <a:schemeClr val="bg1"/>
                </a:solidFill>
                <a:prstDash val="solid"/>
                <a:round/>
                <a:headEnd/>
                <a:tailEnd/>
              </a:ln>
            </p:spPr>
            <p:txBody>
              <a:bodyPr/>
              <a:lstStyle/>
              <a:p>
                <a:endParaRPr lang="it-IT"/>
              </a:p>
            </p:txBody>
          </p:sp>
        </p:grpSp>
        <p:grpSp>
          <p:nvGrpSpPr>
            <p:cNvPr id="5239" name="Group 2284"/>
            <p:cNvGrpSpPr>
              <a:grpSpLocks/>
            </p:cNvGrpSpPr>
            <p:nvPr/>
          </p:nvGrpSpPr>
          <p:grpSpPr bwMode="auto">
            <a:xfrm>
              <a:off x="4875009" y="4437725"/>
              <a:ext cx="51999" cy="63037"/>
              <a:chOff x="3081" y="1891"/>
              <a:chExt cx="31" cy="42"/>
            </a:xfrm>
            <a:solidFill>
              <a:schemeClr val="bg1">
                <a:lumMod val="75000"/>
              </a:schemeClr>
            </a:solidFill>
          </p:grpSpPr>
          <p:sp>
            <p:nvSpPr>
              <p:cNvPr id="6283" name="Freeform 2282"/>
              <p:cNvSpPr>
                <a:spLocks/>
              </p:cNvSpPr>
              <p:nvPr/>
            </p:nvSpPr>
            <p:spPr bwMode="auto">
              <a:xfrm>
                <a:off x="3081" y="1891"/>
                <a:ext cx="31" cy="42"/>
              </a:xfrm>
              <a:custGeom>
                <a:avLst/>
                <a:gdLst/>
                <a:ahLst/>
                <a:cxnLst>
                  <a:cxn ang="0">
                    <a:pos x="5" y="42"/>
                  </a:cxn>
                  <a:cxn ang="0">
                    <a:pos x="15" y="42"/>
                  </a:cxn>
                  <a:cxn ang="0">
                    <a:pos x="21" y="42"/>
                  </a:cxn>
                  <a:cxn ang="0">
                    <a:pos x="26" y="23"/>
                  </a:cxn>
                  <a:cxn ang="0">
                    <a:pos x="31" y="23"/>
                  </a:cxn>
                  <a:cxn ang="0">
                    <a:pos x="31" y="19"/>
                  </a:cxn>
                  <a:cxn ang="0">
                    <a:pos x="26" y="19"/>
                  </a:cxn>
                  <a:cxn ang="0">
                    <a:pos x="26" y="0"/>
                  </a:cxn>
                  <a:cxn ang="0">
                    <a:pos x="5" y="5"/>
                  </a:cxn>
                  <a:cxn ang="0">
                    <a:pos x="0" y="19"/>
                  </a:cxn>
                  <a:cxn ang="0">
                    <a:pos x="0" y="28"/>
                  </a:cxn>
                  <a:cxn ang="0">
                    <a:pos x="5" y="33"/>
                  </a:cxn>
                  <a:cxn ang="0">
                    <a:pos x="5" y="42"/>
                  </a:cxn>
                </a:cxnLst>
                <a:rect l="0" t="0" r="r" b="b"/>
                <a:pathLst>
                  <a:path w="31" h="42">
                    <a:moveTo>
                      <a:pt x="5" y="42"/>
                    </a:moveTo>
                    <a:lnTo>
                      <a:pt x="15" y="42"/>
                    </a:lnTo>
                    <a:lnTo>
                      <a:pt x="21" y="42"/>
                    </a:lnTo>
                    <a:lnTo>
                      <a:pt x="26" y="23"/>
                    </a:lnTo>
                    <a:lnTo>
                      <a:pt x="31" y="23"/>
                    </a:lnTo>
                    <a:lnTo>
                      <a:pt x="31" y="19"/>
                    </a:lnTo>
                    <a:lnTo>
                      <a:pt x="26" y="19"/>
                    </a:lnTo>
                    <a:lnTo>
                      <a:pt x="26" y="0"/>
                    </a:lnTo>
                    <a:lnTo>
                      <a:pt x="5" y="5"/>
                    </a:lnTo>
                    <a:lnTo>
                      <a:pt x="0" y="19"/>
                    </a:lnTo>
                    <a:lnTo>
                      <a:pt x="0" y="28"/>
                    </a:lnTo>
                    <a:lnTo>
                      <a:pt x="5" y="33"/>
                    </a:lnTo>
                    <a:lnTo>
                      <a:pt x="5" y="42"/>
                    </a:lnTo>
                    <a:close/>
                  </a:path>
                </a:pathLst>
              </a:custGeom>
              <a:grpFill/>
              <a:ln w="9525">
                <a:solidFill>
                  <a:schemeClr val="bg1"/>
                </a:solidFill>
                <a:round/>
                <a:headEnd/>
                <a:tailEnd/>
              </a:ln>
            </p:spPr>
            <p:txBody>
              <a:bodyPr/>
              <a:lstStyle/>
              <a:p>
                <a:endParaRPr lang="it-IT"/>
              </a:p>
            </p:txBody>
          </p:sp>
          <p:sp>
            <p:nvSpPr>
              <p:cNvPr id="6284" name="Freeform 2283"/>
              <p:cNvSpPr>
                <a:spLocks/>
              </p:cNvSpPr>
              <p:nvPr/>
            </p:nvSpPr>
            <p:spPr bwMode="auto">
              <a:xfrm>
                <a:off x="3081" y="1891"/>
                <a:ext cx="31" cy="42"/>
              </a:xfrm>
              <a:custGeom>
                <a:avLst/>
                <a:gdLst/>
                <a:ahLst/>
                <a:cxnLst>
                  <a:cxn ang="0">
                    <a:pos x="5" y="42"/>
                  </a:cxn>
                  <a:cxn ang="0">
                    <a:pos x="15" y="42"/>
                  </a:cxn>
                  <a:cxn ang="0">
                    <a:pos x="21" y="42"/>
                  </a:cxn>
                  <a:cxn ang="0">
                    <a:pos x="26" y="23"/>
                  </a:cxn>
                  <a:cxn ang="0">
                    <a:pos x="31" y="23"/>
                  </a:cxn>
                  <a:cxn ang="0">
                    <a:pos x="31" y="19"/>
                  </a:cxn>
                  <a:cxn ang="0">
                    <a:pos x="26" y="19"/>
                  </a:cxn>
                  <a:cxn ang="0">
                    <a:pos x="26" y="0"/>
                  </a:cxn>
                  <a:cxn ang="0">
                    <a:pos x="5" y="5"/>
                  </a:cxn>
                  <a:cxn ang="0">
                    <a:pos x="0" y="19"/>
                  </a:cxn>
                  <a:cxn ang="0">
                    <a:pos x="0" y="28"/>
                  </a:cxn>
                  <a:cxn ang="0">
                    <a:pos x="5" y="33"/>
                  </a:cxn>
                  <a:cxn ang="0">
                    <a:pos x="5" y="42"/>
                  </a:cxn>
                </a:cxnLst>
                <a:rect l="0" t="0" r="r" b="b"/>
                <a:pathLst>
                  <a:path w="31" h="42">
                    <a:moveTo>
                      <a:pt x="5" y="42"/>
                    </a:moveTo>
                    <a:lnTo>
                      <a:pt x="15" y="42"/>
                    </a:lnTo>
                    <a:lnTo>
                      <a:pt x="21" y="42"/>
                    </a:lnTo>
                    <a:lnTo>
                      <a:pt x="26" y="23"/>
                    </a:lnTo>
                    <a:lnTo>
                      <a:pt x="31" y="23"/>
                    </a:lnTo>
                    <a:lnTo>
                      <a:pt x="31" y="19"/>
                    </a:lnTo>
                    <a:lnTo>
                      <a:pt x="26" y="19"/>
                    </a:lnTo>
                    <a:lnTo>
                      <a:pt x="26" y="0"/>
                    </a:lnTo>
                    <a:lnTo>
                      <a:pt x="5" y="5"/>
                    </a:lnTo>
                    <a:lnTo>
                      <a:pt x="0" y="19"/>
                    </a:lnTo>
                    <a:lnTo>
                      <a:pt x="0" y="28"/>
                    </a:lnTo>
                    <a:lnTo>
                      <a:pt x="5" y="33"/>
                    </a:lnTo>
                    <a:lnTo>
                      <a:pt x="5" y="42"/>
                    </a:lnTo>
                  </a:path>
                </a:pathLst>
              </a:custGeom>
              <a:grpFill/>
              <a:ln w="4763" cap="rnd">
                <a:solidFill>
                  <a:schemeClr val="bg1"/>
                </a:solidFill>
                <a:prstDash val="solid"/>
                <a:round/>
                <a:headEnd/>
                <a:tailEnd/>
              </a:ln>
            </p:spPr>
            <p:txBody>
              <a:bodyPr/>
              <a:lstStyle/>
              <a:p>
                <a:endParaRPr lang="it-IT"/>
              </a:p>
            </p:txBody>
          </p:sp>
        </p:grpSp>
        <p:grpSp>
          <p:nvGrpSpPr>
            <p:cNvPr id="5240" name="Group 2287"/>
            <p:cNvGrpSpPr>
              <a:grpSpLocks/>
            </p:cNvGrpSpPr>
            <p:nvPr/>
          </p:nvGrpSpPr>
          <p:grpSpPr bwMode="auto">
            <a:xfrm>
              <a:off x="4801203" y="4536783"/>
              <a:ext cx="63742" cy="57034"/>
              <a:chOff x="3037" y="1957"/>
              <a:chExt cx="38" cy="38"/>
            </a:xfrm>
            <a:solidFill>
              <a:schemeClr val="bg1">
                <a:lumMod val="75000"/>
              </a:schemeClr>
            </a:solidFill>
          </p:grpSpPr>
          <p:sp>
            <p:nvSpPr>
              <p:cNvPr id="6281" name="Freeform 2285"/>
              <p:cNvSpPr>
                <a:spLocks/>
              </p:cNvSpPr>
              <p:nvPr/>
            </p:nvSpPr>
            <p:spPr bwMode="auto">
              <a:xfrm>
                <a:off x="3037" y="1957"/>
                <a:ext cx="38" cy="38"/>
              </a:xfrm>
              <a:custGeom>
                <a:avLst/>
                <a:gdLst/>
                <a:ahLst/>
                <a:cxnLst>
                  <a:cxn ang="0">
                    <a:pos x="27" y="38"/>
                  </a:cxn>
                  <a:cxn ang="0">
                    <a:pos x="27" y="19"/>
                  </a:cxn>
                  <a:cxn ang="0">
                    <a:pos x="32" y="14"/>
                  </a:cxn>
                  <a:cxn ang="0">
                    <a:pos x="38" y="0"/>
                  </a:cxn>
                  <a:cxn ang="0">
                    <a:pos x="17" y="5"/>
                  </a:cxn>
                  <a:cxn ang="0">
                    <a:pos x="27" y="14"/>
                  </a:cxn>
                  <a:cxn ang="0">
                    <a:pos x="17" y="14"/>
                  </a:cxn>
                  <a:cxn ang="0">
                    <a:pos x="17" y="9"/>
                  </a:cxn>
                  <a:cxn ang="0">
                    <a:pos x="11" y="9"/>
                  </a:cxn>
                  <a:cxn ang="0">
                    <a:pos x="0" y="33"/>
                  </a:cxn>
                  <a:cxn ang="0">
                    <a:pos x="17" y="33"/>
                  </a:cxn>
                  <a:cxn ang="0">
                    <a:pos x="27" y="38"/>
                  </a:cxn>
                </a:cxnLst>
                <a:rect l="0" t="0" r="r" b="b"/>
                <a:pathLst>
                  <a:path w="38" h="38">
                    <a:moveTo>
                      <a:pt x="27" y="38"/>
                    </a:moveTo>
                    <a:lnTo>
                      <a:pt x="27" y="19"/>
                    </a:lnTo>
                    <a:lnTo>
                      <a:pt x="32" y="14"/>
                    </a:lnTo>
                    <a:lnTo>
                      <a:pt x="38" y="0"/>
                    </a:lnTo>
                    <a:lnTo>
                      <a:pt x="17" y="5"/>
                    </a:lnTo>
                    <a:lnTo>
                      <a:pt x="27" y="14"/>
                    </a:lnTo>
                    <a:lnTo>
                      <a:pt x="17" y="14"/>
                    </a:lnTo>
                    <a:lnTo>
                      <a:pt x="17" y="9"/>
                    </a:lnTo>
                    <a:lnTo>
                      <a:pt x="11" y="9"/>
                    </a:lnTo>
                    <a:lnTo>
                      <a:pt x="0" y="33"/>
                    </a:lnTo>
                    <a:lnTo>
                      <a:pt x="17" y="33"/>
                    </a:lnTo>
                    <a:lnTo>
                      <a:pt x="27" y="38"/>
                    </a:lnTo>
                    <a:close/>
                  </a:path>
                </a:pathLst>
              </a:custGeom>
              <a:grpFill/>
              <a:ln w="9525">
                <a:solidFill>
                  <a:schemeClr val="bg1"/>
                </a:solidFill>
                <a:round/>
                <a:headEnd/>
                <a:tailEnd/>
              </a:ln>
            </p:spPr>
            <p:txBody>
              <a:bodyPr/>
              <a:lstStyle/>
              <a:p>
                <a:endParaRPr lang="it-IT"/>
              </a:p>
            </p:txBody>
          </p:sp>
          <p:sp>
            <p:nvSpPr>
              <p:cNvPr id="6282" name="Freeform 2286"/>
              <p:cNvSpPr>
                <a:spLocks/>
              </p:cNvSpPr>
              <p:nvPr/>
            </p:nvSpPr>
            <p:spPr bwMode="auto">
              <a:xfrm>
                <a:off x="3037" y="1957"/>
                <a:ext cx="38" cy="38"/>
              </a:xfrm>
              <a:custGeom>
                <a:avLst/>
                <a:gdLst/>
                <a:ahLst/>
                <a:cxnLst>
                  <a:cxn ang="0">
                    <a:pos x="27" y="38"/>
                  </a:cxn>
                  <a:cxn ang="0">
                    <a:pos x="27" y="19"/>
                  </a:cxn>
                  <a:cxn ang="0">
                    <a:pos x="32" y="14"/>
                  </a:cxn>
                  <a:cxn ang="0">
                    <a:pos x="38" y="0"/>
                  </a:cxn>
                  <a:cxn ang="0">
                    <a:pos x="17" y="5"/>
                  </a:cxn>
                  <a:cxn ang="0">
                    <a:pos x="27" y="14"/>
                  </a:cxn>
                  <a:cxn ang="0">
                    <a:pos x="17" y="14"/>
                  </a:cxn>
                  <a:cxn ang="0">
                    <a:pos x="17" y="9"/>
                  </a:cxn>
                  <a:cxn ang="0">
                    <a:pos x="11" y="9"/>
                  </a:cxn>
                  <a:cxn ang="0">
                    <a:pos x="0" y="33"/>
                  </a:cxn>
                  <a:cxn ang="0">
                    <a:pos x="17" y="33"/>
                  </a:cxn>
                  <a:cxn ang="0">
                    <a:pos x="27" y="38"/>
                  </a:cxn>
                </a:cxnLst>
                <a:rect l="0" t="0" r="r" b="b"/>
                <a:pathLst>
                  <a:path w="38" h="38">
                    <a:moveTo>
                      <a:pt x="27" y="38"/>
                    </a:moveTo>
                    <a:lnTo>
                      <a:pt x="27" y="19"/>
                    </a:lnTo>
                    <a:lnTo>
                      <a:pt x="32" y="14"/>
                    </a:lnTo>
                    <a:lnTo>
                      <a:pt x="38" y="0"/>
                    </a:lnTo>
                    <a:lnTo>
                      <a:pt x="17" y="5"/>
                    </a:lnTo>
                    <a:lnTo>
                      <a:pt x="27" y="14"/>
                    </a:lnTo>
                    <a:lnTo>
                      <a:pt x="17" y="14"/>
                    </a:lnTo>
                    <a:lnTo>
                      <a:pt x="17" y="9"/>
                    </a:lnTo>
                    <a:lnTo>
                      <a:pt x="11" y="9"/>
                    </a:lnTo>
                    <a:lnTo>
                      <a:pt x="0" y="33"/>
                    </a:lnTo>
                    <a:lnTo>
                      <a:pt x="17" y="33"/>
                    </a:lnTo>
                    <a:lnTo>
                      <a:pt x="27" y="38"/>
                    </a:lnTo>
                    <a:close/>
                  </a:path>
                </a:pathLst>
              </a:custGeom>
              <a:grpFill/>
              <a:ln w="4763" cap="rnd">
                <a:solidFill>
                  <a:schemeClr val="bg1"/>
                </a:solidFill>
                <a:prstDash val="solid"/>
                <a:round/>
                <a:headEnd/>
                <a:tailEnd/>
              </a:ln>
            </p:spPr>
            <p:txBody>
              <a:bodyPr/>
              <a:lstStyle/>
              <a:p>
                <a:endParaRPr lang="it-IT"/>
              </a:p>
            </p:txBody>
          </p:sp>
        </p:grpSp>
        <p:grpSp>
          <p:nvGrpSpPr>
            <p:cNvPr id="5241" name="Group 2290"/>
            <p:cNvGrpSpPr>
              <a:grpSpLocks/>
            </p:cNvGrpSpPr>
            <p:nvPr/>
          </p:nvGrpSpPr>
          <p:grpSpPr bwMode="auto">
            <a:xfrm>
              <a:off x="4801203" y="4536783"/>
              <a:ext cx="63742" cy="57034"/>
              <a:chOff x="3037" y="1957"/>
              <a:chExt cx="38" cy="38"/>
            </a:xfrm>
            <a:solidFill>
              <a:schemeClr val="bg1">
                <a:lumMod val="75000"/>
              </a:schemeClr>
            </a:solidFill>
          </p:grpSpPr>
          <p:sp>
            <p:nvSpPr>
              <p:cNvPr id="6279" name="Freeform 2288"/>
              <p:cNvSpPr>
                <a:spLocks/>
              </p:cNvSpPr>
              <p:nvPr/>
            </p:nvSpPr>
            <p:spPr bwMode="auto">
              <a:xfrm>
                <a:off x="3037" y="1957"/>
                <a:ext cx="38" cy="38"/>
              </a:xfrm>
              <a:custGeom>
                <a:avLst/>
                <a:gdLst/>
                <a:ahLst/>
                <a:cxnLst>
                  <a:cxn ang="0">
                    <a:pos x="27" y="38"/>
                  </a:cxn>
                  <a:cxn ang="0">
                    <a:pos x="27" y="19"/>
                  </a:cxn>
                  <a:cxn ang="0">
                    <a:pos x="32" y="14"/>
                  </a:cxn>
                  <a:cxn ang="0">
                    <a:pos x="38" y="0"/>
                  </a:cxn>
                  <a:cxn ang="0">
                    <a:pos x="17" y="5"/>
                  </a:cxn>
                  <a:cxn ang="0">
                    <a:pos x="27" y="14"/>
                  </a:cxn>
                  <a:cxn ang="0">
                    <a:pos x="17" y="14"/>
                  </a:cxn>
                  <a:cxn ang="0">
                    <a:pos x="17" y="9"/>
                  </a:cxn>
                  <a:cxn ang="0">
                    <a:pos x="11" y="9"/>
                  </a:cxn>
                  <a:cxn ang="0">
                    <a:pos x="0" y="33"/>
                  </a:cxn>
                  <a:cxn ang="0">
                    <a:pos x="17" y="33"/>
                  </a:cxn>
                  <a:cxn ang="0">
                    <a:pos x="27" y="38"/>
                  </a:cxn>
                </a:cxnLst>
                <a:rect l="0" t="0" r="r" b="b"/>
                <a:pathLst>
                  <a:path w="38" h="38">
                    <a:moveTo>
                      <a:pt x="27" y="38"/>
                    </a:moveTo>
                    <a:lnTo>
                      <a:pt x="27" y="19"/>
                    </a:lnTo>
                    <a:lnTo>
                      <a:pt x="32" y="14"/>
                    </a:lnTo>
                    <a:lnTo>
                      <a:pt x="38" y="0"/>
                    </a:lnTo>
                    <a:lnTo>
                      <a:pt x="17" y="5"/>
                    </a:lnTo>
                    <a:lnTo>
                      <a:pt x="27" y="14"/>
                    </a:lnTo>
                    <a:lnTo>
                      <a:pt x="17" y="14"/>
                    </a:lnTo>
                    <a:lnTo>
                      <a:pt x="17" y="9"/>
                    </a:lnTo>
                    <a:lnTo>
                      <a:pt x="11" y="9"/>
                    </a:lnTo>
                    <a:lnTo>
                      <a:pt x="0" y="33"/>
                    </a:lnTo>
                    <a:lnTo>
                      <a:pt x="17" y="33"/>
                    </a:lnTo>
                    <a:lnTo>
                      <a:pt x="27" y="38"/>
                    </a:lnTo>
                    <a:close/>
                  </a:path>
                </a:pathLst>
              </a:custGeom>
              <a:grpFill/>
              <a:ln w="9525">
                <a:solidFill>
                  <a:schemeClr val="bg1"/>
                </a:solidFill>
                <a:round/>
                <a:headEnd/>
                <a:tailEnd/>
              </a:ln>
            </p:spPr>
            <p:txBody>
              <a:bodyPr/>
              <a:lstStyle/>
              <a:p>
                <a:endParaRPr lang="it-IT"/>
              </a:p>
            </p:txBody>
          </p:sp>
          <p:sp>
            <p:nvSpPr>
              <p:cNvPr id="6280" name="Freeform 2289"/>
              <p:cNvSpPr>
                <a:spLocks/>
              </p:cNvSpPr>
              <p:nvPr/>
            </p:nvSpPr>
            <p:spPr bwMode="auto">
              <a:xfrm>
                <a:off x="3037" y="1957"/>
                <a:ext cx="38" cy="38"/>
              </a:xfrm>
              <a:custGeom>
                <a:avLst/>
                <a:gdLst/>
                <a:ahLst/>
                <a:cxnLst>
                  <a:cxn ang="0">
                    <a:pos x="27" y="38"/>
                  </a:cxn>
                  <a:cxn ang="0">
                    <a:pos x="27" y="19"/>
                  </a:cxn>
                  <a:cxn ang="0">
                    <a:pos x="32" y="14"/>
                  </a:cxn>
                  <a:cxn ang="0">
                    <a:pos x="38" y="0"/>
                  </a:cxn>
                  <a:cxn ang="0">
                    <a:pos x="17" y="5"/>
                  </a:cxn>
                  <a:cxn ang="0">
                    <a:pos x="27" y="14"/>
                  </a:cxn>
                  <a:cxn ang="0">
                    <a:pos x="17" y="14"/>
                  </a:cxn>
                  <a:cxn ang="0">
                    <a:pos x="17" y="9"/>
                  </a:cxn>
                  <a:cxn ang="0">
                    <a:pos x="11" y="9"/>
                  </a:cxn>
                  <a:cxn ang="0">
                    <a:pos x="0" y="33"/>
                  </a:cxn>
                  <a:cxn ang="0">
                    <a:pos x="17" y="33"/>
                  </a:cxn>
                  <a:cxn ang="0">
                    <a:pos x="27" y="38"/>
                  </a:cxn>
                </a:cxnLst>
                <a:rect l="0" t="0" r="r" b="b"/>
                <a:pathLst>
                  <a:path w="38" h="38">
                    <a:moveTo>
                      <a:pt x="27" y="38"/>
                    </a:moveTo>
                    <a:lnTo>
                      <a:pt x="27" y="19"/>
                    </a:lnTo>
                    <a:lnTo>
                      <a:pt x="32" y="14"/>
                    </a:lnTo>
                    <a:lnTo>
                      <a:pt x="38" y="0"/>
                    </a:lnTo>
                    <a:lnTo>
                      <a:pt x="17" y="5"/>
                    </a:lnTo>
                    <a:lnTo>
                      <a:pt x="27" y="14"/>
                    </a:lnTo>
                    <a:lnTo>
                      <a:pt x="17" y="14"/>
                    </a:lnTo>
                    <a:lnTo>
                      <a:pt x="17" y="9"/>
                    </a:lnTo>
                    <a:lnTo>
                      <a:pt x="11" y="9"/>
                    </a:lnTo>
                    <a:lnTo>
                      <a:pt x="0" y="33"/>
                    </a:lnTo>
                    <a:lnTo>
                      <a:pt x="17" y="33"/>
                    </a:lnTo>
                    <a:lnTo>
                      <a:pt x="27" y="38"/>
                    </a:lnTo>
                  </a:path>
                </a:pathLst>
              </a:custGeom>
              <a:grpFill/>
              <a:ln w="4763" cap="rnd">
                <a:solidFill>
                  <a:schemeClr val="bg1"/>
                </a:solidFill>
                <a:prstDash val="solid"/>
                <a:round/>
                <a:headEnd/>
                <a:tailEnd/>
              </a:ln>
            </p:spPr>
            <p:txBody>
              <a:bodyPr/>
              <a:lstStyle/>
              <a:p>
                <a:endParaRPr lang="it-IT"/>
              </a:p>
            </p:txBody>
          </p:sp>
        </p:grpSp>
        <p:grpSp>
          <p:nvGrpSpPr>
            <p:cNvPr id="5242" name="Group 2293"/>
            <p:cNvGrpSpPr>
              <a:grpSpLocks/>
            </p:cNvGrpSpPr>
            <p:nvPr/>
          </p:nvGrpSpPr>
          <p:grpSpPr bwMode="auto">
            <a:xfrm>
              <a:off x="4782752" y="4586312"/>
              <a:ext cx="63742" cy="34520"/>
              <a:chOff x="3026" y="1990"/>
              <a:chExt cx="38" cy="23"/>
            </a:xfrm>
            <a:solidFill>
              <a:schemeClr val="bg1">
                <a:lumMod val="75000"/>
              </a:schemeClr>
            </a:solidFill>
          </p:grpSpPr>
          <p:sp>
            <p:nvSpPr>
              <p:cNvPr id="6277" name="Freeform 2291"/>
              <p:cNvSpPr>
                <a:spLocks/>
              </p:cNvSpPr>
              <p:nvPr/>
            </p:nvSpPr>
            <p:spPr bwMode="auto">
              <a:xfrm>
                <a:off x="3026" y="1990"/>
                <a:ext cx="38" cy="23"/>
              </a:xfrm>
              <a:custGeom>
                <a:avLst/>
                <a:gdLst/>
                <a:ahLst/>
                <a:cxnLst>
                  <a:cxn ang="0">
                    <a:pos x="28" y="23"/>
                  </a:cxn>
                  <a:cxn ang="0">
                    <a:pos x="22" y="23"/>
                  </a:cxn>
                  <a:cxn ang="0">
                    <a:pos x="22" y="19"/>
                  </a:cxn>
                  <a:cxn ang="0">
                    <a:pos x="16" y="19"/>
                  </a:cxn>
                  <a:cxn ang="0">
                    <a:pos x="16" y="9"/>
                  </a:cxn>
                  <a:cxn ang="0">
                    <a:pos x="0" y="4"/>
                  </a:cxn>
                  <a:cxn ang="0">
                    <a:pos x="0" y="0"/>
                  </a:cxn>
                  <a:cxn ang="0">
                    <a:pos x="11" y="0"/>
                  </a:cxn>
                  <a:cxn ang="0">
                    <a:pos x="28" y="0"/>
                  </a:cxn>
                  <a:cxn ang="0">
                    <a:pos x="38" y="4"/>
                  </a:cxn>
                  <a:cxn ang="0">
                    <a:pos x="38" y="19"/>
                  </a:cxn>
                  <a:cxn ang="0">
                    <a:pos x="28" y="19"/>
                  </a:cxn>
                  <a:cxn ang="0">
                    <a:pos x="28" y="23"/>
                  </a:cxn>
                </a:cxnLst>
                <a:rect l="0" t="0" r="r" b="b"/>
                <a:pathLst>
                  <a:path w="38" h="23">
                    <a:moveTo>
                      <a:pt x="28" y="23"/>
                    </a:moveTo>
                    <a:lnTo>
                      <a:pt x="22" y="23"/>
                    </a:lnTo>
                    <a:lnTo>
                      <a:pt x="22" y="19"/>
                    </a:lnTo>
                    <a:lnTo>
                      <a:pt x="16" y="19"/>
                    </a:lnTo>
                    <a:lnTo>
                      <a:pt x="16" y="9"/>
                    </a:lnTo>
                    <a:lnTo>
                      <a:pt x="0" y="4"/>
                    </a:lnTo>
                    <a:lnTo>
                      <a:pt x="0" y="0"/>
                    </a:lnTo>
                    <a:lnTo>
                      <a:pt x="11" y="0"/>
                    </a:lnTo>
                    <a:lnTo>
                      <a:pt x="28" y="0"/>
                    </a:lnTo>
                    <a:lnTo>
                      <a:pt x="38" y="4"/>
                    </a:lnTo>
                    <a:lnTo>
                      <a:pt x="38" y="19"/>
                    </a:lnTo>
                    <a:lnTo>
                      <a:pt x="28" y="19"/>
                    </a:lnTo>
                    <a:lnTo>
                      <a:pt x="28" y="23"/>
                    </a:lnTo>
                    <a:close/>
                  </a:path>
                </a:pathLst>
              </a:custGeom>
              <a:grpFill/>
              <a:ln w="9525">
                <a:solidFill>
                  <a:schemeClr val="bg1"/>
                </a:solidFill>
                <a:round/>
                <a:headEnd/>
                <a:tailEnd/>
              </a:ln>
            </p:spPr>
            <p:txBody>
              <a:bodyPr/>
              <a:lstStyle/>
              <a:p>
                <a:endParaRPr lang="it-IT"/>
              </a:p>
            </p:txBody>
          </p:sp>
          <p:sp>
            <p:nvSpPr>
              <p:cNvPr id="6278" name="Freeform 2292"/>
              <p:cNvSpPr>
                <a:spLocks/>
              </p:cNvSpPr>
              <p:nvPr/>
            </p:nvSpPr>
            <p:spPr bwMode="auto">
              <a:xfrm>
                <a:off x="3026" y="1990"/>
                <a:ext cx="38" cy="23"/>
              </a:xfrm>
              <a:custGeom>
                <a:avLst/>
                <a:gdLst/>
                <a:ahLst/>
                <a:cxnLst>
                  <a:cxn ang="0">
                    <a:pos x="28" y="23"/>
                  </a:cxn>
                  <a:cxn ang="0">
                    <a:pos x="22" y="23"/>
                  </a:cxn>
                  <a:cxn ang="0">
                    <a:pos x="22" y="19"/>
                  </a:cxn>
                  <a:cxn ang="0">
                    <a:pos x="16" y="19"/>
                  </a:cxn>
                  <a:cxn ang="0">
                    <a:pos x="16" y="9"/>
                  </a:cxn>
                  <a:cxn ang="0">
                    <a:pos x="0" y="4"/>
                  </a:cxn>
                  <a:cxn ang="0">
                    <a:pos x="0" y="0"/>
                  </a:cxn>
                  <a:cxn ang="0">
                    <a:pos x="11" y="0"/>
                  </a:cxn>
                  <a:cxn ang="0">
                    <a:pos x="28" y="0"/>
                  </a:cxn>
                  <a:cxn ang="0">
                    <a:pos x="38" y="4"/>
                  </a:cxn>
                  <a:cxn ang="0">
                    <a:pos x="38" y="19"/>
                  </a:cxn>
                  <a:cxn ang="0">
                    <a:pos x="28" y="19"/>
                  </a:cxn>
                  <a:cxn ang="0">
                    <a:pos x="28" y="23"/>
                  </a:cxn>
                </a:cxnLst>
                <a:rect l="0" t="0" r="r" b="b"/>
                <a:pathLst>
                  <a:path w="38" h="23">
                    <a:moveTo>
                      <a:pt x="28" y="23"/>
                    </a:moveTo>
                    <a:lnTo>
                      <a:pt x="22" y="23"/>
                    </a:lnTo>
                    <a:lnTo>
                      <a:pt x="22" y="19"/>
                    </a:lnTo>
                    <a:lnTo>
                      <a:pt x="16" y="19"/>
                    </a:lnTo>
                    <a:lnTo>
                      <a:pt x="16" y="9"/>
                    </a:lnTo>
                    <a:lnTo>
                      <a:pt x="0" y="4"/>
                    </a:lnTo>
                    <a:lnTo>
                      <a:pt x="0" y="0"/>
                    </a:lnTo>
                    <a:lnTo>
                      <a:pt x="11" y="0"/>
                    </a:lnTo>
                    <a:lnTo>
                      <a:pt x="28" y="0"/>
                    </a:lnTo>
                    <a:lnTo>
                      <a:pt x="38" y="4"/>
                    </a:lnTo>
                    <a:lnTo>
                      <a:pt x="38" y="19"/>
                    </a:lnTo>
                    <a:lnTo>
                      <a:pt x="28" y="19"/>
                    </a:lnTo>
                    <a:lnTo>
                      <a:pt x="28" y="23"/>
                    </a:lnTo>
                    <a:close/>
                  </a:path>
                </a:pathLst>
              </a:custGeom>
              <a:grpFill/>
              <a:ln w="4763" cap="rnd">
                <a:solidFill>
                  <a:schemeClr val="bg1"/>
                </a:solidFill>
                <a:prstDash val="solid"/>
                <a:round/>
                <a:headEnd/>
                <a:tailEnd/>
              </a:ln>
            </p:spPr>
            <p:txBody>
              <a:bodyPr/>
              <a:lstStyle/>
              <a:p>
                <a:endParaRPr lang="it-IT"/>
              </a:p>
            </p:txBody>
          </p:sp>
        </p:grpSp>
        <p:grpSp>
          <p:nvGrpSpPr>
            <p:cNvPr id="5243" name="Group 2296"/>
            <p:cNvGrpSpPr>
              <a:grpSpLocks/>
            </p:cNvGrpSpPr>
            <p:nvPr/>
          </p:nvGrpSpPr>
          <p:grpSpPr bwMode="auto">
            <a:xfrm>
              <a:off x="4782752" y="4586312"/>
              <a:ext cx="63742" cy="34520"/>
              <a:chOff x="3026" y="1990"/>
              <a:chExt cx="38" cy="23"/>
            </a:xfrm>
            <a:solidFill>
              <a:schemeClr val="bg1">
                <a:lumMod val="75000"/>
              </a:schemeClr>
            </a:solidFill>
          </p:grpSpPr>
          <p:sp>
            <p:nvSpPr>
              <p:cNvPr id="6275" name="Freeform 2294"/>
              <p:cNvSpPr>
                <a:spLocks/>
              </p:cNvSpPr>
              <p:nvPr/>
            </p:nvSpPr>
            <p:spPr bwMode="auto">
              <a:xfrm>
                <a:off x="3026" y="1990"/>
                <a:ext cx="38" cy="23"/>
              </a:xfrm>
              <a:custGeom>
                <a:avLst/>
                <a:gdLst/>
                <a:ahLst/>
                <a:cxnLst>
                  <a:cxn ang="0">
                    <a:pos x="28" y="23"/>
                  </a:cxn>
                  <a:cxn ang="0">
                    <a:pos x="22" y="23"/>
                  </a:cxn>
                  <a:cxn ang="0">
                    <a:pos x="22" y="19"/>
                  </a:cxn>
                  <a:cxn ang="0">
                    <a:pos x="16" y="19"/>
                  </a:cxn>
                  <a:cxn ang="0">
                    <a:pos x="16" y="9"/>
                  </a:cxn>
                  <a:cxn ang="0">
                    <a:pos x="0" y="4"/>
                  </a:cxn>
                  <a:cxn ang="0">
                    <a:pos x="0" y="0"/>
                  </a:cxn>
                  <a:cxn ang="0">
                    <a:pos x="11" y="0"/>
                  </a:cxn>
                  <a:cxn ang="0">
                    <a:pos x="28" y="0"/>
                  </a:cxn>
                  <a:cxn ang="0">
                    <a:pos x="38" y="4"/>
                  </a:cxn>
                  <a:cxn ang="0">
                    <a:pos x="38" y="19"/>
                  </a:cxn>
                  <a:cxn ang="0">
                    <a:pos x="28" y="19"/>
                  </a:cxn>
                  <a:cxn ang="0">
                    <a:pos x="28" y="23"/>
                  </a:cxn>
                </a:cxnLst>
                <a:rect l="0" t="0" r="r" b="b"/>
                <a:pathLst>
                  <a:path w="38" h="23">
                    <a:moveTo>
                      <a:pt x="28" y="23"/>
                    </a:moveTo>
                    <a:lnTo>
                      <a:pt x="22" y="23"/>
                    </a:lnTo>
                    <a:lnTo>
                      <a:pt x="22" y="19"/>
                    </a:lnTo>
                    <a:lnTo>
                      <a:pt x="16" y="19"/>
                    </a:lnTo>
                    <a:lnTo>
                      <a:pt x="16" y="9"/>
                    </a:lnTo>
                    <a:lnTo>
                      <a:pt x="0" y="4"/>
                    </a:lnTo>
                    <a:lnTo>
                      <a:pt x="0" y="0"/>
                    </a:lnTo>
                    <a:lnTo>
                      <a:pt x="11" y="0"/>
                    </a:lnTo>
                    <a:lnTo>
                      <a:pt x="28" y="0"/>
                    </a:lnTo>
                    <a:lnTo>
                      <a:pt x="38" y="4"/>
                    </a:lnTo>
                    <a:lnTo>
                      <a:pt x="38" y="19"/>
                    </a:lnTo>
                    <a:lnTo>
                      <a:pt x="28" y="19"/>
                    </a:lnTo>
                    <a:lnTo>
                      <a:pt x="28" y="23"/>
                    </a:lnTo>
                    <a:close/>
                  </a:path>
                </a:pathLst>
              </a:custGeom>
              <a:grpFill/>
              <a:ln w="9525">
                <a:solidFill>
                  <a:schemeClr val="bg1"/>
                </a:solidFill>
                <a:round/>
                <a:headEnd/>
                <a:tailEnd/>
              </a:ln>
            </p:spPr>
            <p:txBody>
              <a:bodyPr/>
              <a:lstStyle/>
              <a:p>
                <a:endParaRPr lang="it-IT"/>
              </a:p>
            </p:txBody>
          </p:sp>
          <p:sp>
            <p:nvSpPr>
              <p:cNvPr id="6276" name="Freeform 2295"/>
              <p:cNvSpPr>
                <a:spLocks/>
              </p:cNvSpPr>
              <p:nvPr/>
            </p:nvSpPr>
            <p:spPr bwMode="auto">
              <a:xfrm>
                <a:off x="3026" y="1990"/>
                <a:ext cx="38" cy="23"/>
              </a:xfrm>
              <a:custGeom>
                <a:avLst/>
                <a:gdLst/>
                <a:ahLst/>
                <a:cxnLst>
                  <a:cxn ang="0">
                    <a:pos x="28" y="23"/>
                  </a:cxn>
                  <a:cxn ang="0">
                    <a:pos x="22" y="23"/>
                  </a:cxn>
                  <a:cxn ang="0">
                    <a:pos x="22" y="19"/>
                  </a:cxn>
                  <a:cxn ang="0">
                    <a:pos x="16" y="19"/>
                  </a:cxn>
                  <a:cxn ang="0">
                    <a:pos x="16" y="9"/>
                  </a:cxn>
                  <a:cxn ang="0">
                    <a:pos x="0" y="4"/>
                  </a:cxn>
                  <a:cxn ang="0">
                    <a:pos x="0" y="0"/>
                  </a:cxn>
                  <a:cxn ang="0">
                    <a:pos x="11" y="0"/>
                  </a:cxn>
                  <a:cxn ang="0">
                    <a:pos x="28" y="0"/>
                  </a:cxn>
                  <a:cxn ang="0">
                    <a:pos x="38" y="4"/>
                  </a:cxn>
                  <a:cxn ang="0">
                    <a:pos x="38" y="19"/>
                  </a:cxn>
                  <a:cxn ang="0">
                    <a:pos x="28" y="19"/>
                  </a:cxn>
                  <a:cxn ang="0">
                    <a:pos x="28" y="23"/>
                  </a:cxn>
                </a:cxnLst>
                <a:rect l="0" t="0" r="r" b="b"/>
                <a:pathLst>
                  <a:path w="38" h="23">
                    <a:moveTo>
                      <a:pt x="28" y="23"/>
                    </a:moveTo>
                    <a:lnTo>
                      <a:pt x="22" y="23"/>
                    </a:lnTo>
                    <a:lnTo>
                      <a:pt x="22" y="19"/>
                    </a:lnTo>
                    <a:lnTo>
                      <a:pt x="16" y="19"/>
                    </a:lnTo>
                    <a:lnTo>
                      <a:pt x="16" y="9"/>
                    </a:lnTo>
                    <a:lnTo>
                      <a:pt x="0" y="4"/>
                    </a:lnTo>
                    <a:lnTo>
                      <a:pt x="0" y="0"/>
                    </a:lnTo>
                    <a:lnTo>
                      <a:pt x="11" y="0"/>
                    </a:lnTo>
                    <a:lnTo>
                      <a:pt x="28" y="0"/>
                    </a:lnTo>
                    <a:lnTo>
                      <a:pt x="38" y="4"/>
                    </a:lnTo>
                    <a:lnTo>
                      <a:pt x="38" y="19"/>
                    </a:lnTo>
                    <a:lnTo>
                      <a:pt x="28" y="19"/>
                    </a:lnTo>
                    <a:lnTo>
                      <a:pt x="28" y="23"/>
                    </a:lnTo>
                  </a:path>
                </a:pathLst>
              </a:custGeom>
              <a:grpFill/>
              <a:ln w="4763" cap="rnd">
                <a:solidFill>
                  <a:schemeClr val="bg1"/>
                </a:solidFill>
                <a:prstDash val="solid"/>
                <a:round/>
                <a:headEnd/>
                <a:tailEnd/>
              </a:ln>
            </p:spPr>
            <p:txBody>
              <a:bodyPr/>
              <a:lstStyle/>
              <a:p>
                <a:endParaRPr lang="it-IT"/>
              </a:p>
            </p:txBody>
          </p:sp>
        </p:grpSp>
        <p:grpSp>
          <p:nvGrpSpPr>
            <p:cNvPr id="5244" name="Group 2311"/>
            <p:cNvGrpSpPr>
              <a:grpSpLocks/>
            </p:cNvGrpSpPr>
            <p:nvPr/>
          </p:nvGrpSpPr>
          <p:grpSpPr bwMode="auto">
            <a:xfrm>
              <a:off x="2630661" y="4620833"/>
              <a:ext cx="972887" cy="424749"/>
              <a:chOff x="1743" y="2013"/>
              <a:chExt cx="580" cy="283"/>
            </a:xfrm>
            <a:solidFill>
              <a:schemeClr val="bg1">
                <a:lumMod val="75000"/>
              </a:schemeClr>
            </a:solidFill>
          </p:grpSpPr>
          <p:sp>
            <p:nvSpPr>
              <p:cNvPr id="6273" name="Freeform 2309"/>
              <p:cNvSpPr>
                <a:spLocks/>
              </p:cNvSpPr>
              <p:nvPr/>
            </p:nvSpPr>
            <p:spPr bwMode="auto">
              <a:xfrm>
                <a:off x="1743" y="2013"/>
                <a:ext cx="580" cy="283"/>
              </a:xfrm>
              <a:custGeom>
                <a:avLst/>
                <a:gdLst/>
                <a:ahLst/>
                <a:cxnLst>
                  <a:cxn ang="0">
                    <a:pos x="304" y="0"/>
                  </a:cxn>
                  <a:cxn ang="0">
                    <a:pos x="335" y="24"/>
                  </a:cxn>
                  <a:cxn ang="0">
                    <a:pos x="341" y="33"/>
                  </a:cxn>
                  <a:cxn ang="0">
                    <a:pos x="367" y="38"/>
                  </a:cxn>
                  <a:cxn ang="0">
                    <a:pos x="399" y="38"/>
                  </a:cxn>
                  <a:cxn ang="0">
                    <a:pos x="410" y="52"/>
                  </a:cxn>
                  <a:cxn ang="0">
                    <a:pos x="378" y="61"/>
                  </a:cxn>
                  <a:cxn ang="0">
                    <a:pos x="374" y="104"/>
                  </a:cxn>
                  <a:cxn ang="0">
                    <a:pos x="384" y="76"/>
                  </a:cxn>
                  <a:cxn ang="0">
                    <a:pos x="399" y="52"/>
                  </a:cxn>
                  <a:cxn ang="0">
                    <a:pos x="410" y="81"/>
                  </a:cxn>
                  <a:cxn ang="0">
                    <a:pos x="432" y="85"/>
                  </a:cxn>
                  <a:cxn ang="0">
                    <a:pos x="437" y="104"/>
                  </a:cxn>
                  <a:cxn ang="0">
                    <a:pos x="484" y="81"/>
                  </a:cxn>
                  <a:cxn ang="0">
                    <a:pos x="532" y="61"/>
                  </a:cxn>
                  <a:cxn ang="0">
                    <a:pos x="564" y="33"/>
                  </a:cxn>
                  <a:cxn ang="0">
                    <a:pos x="576" y="52"/>
                  </a:cxn>
                  <a:cxn ang="0">
                    <a:pos x="576" y="70"/>
                  </a:cxn>
                  <a:cxn ang="0">
                    <a:pos x="544" y="104"/>
                  </a:cxn>
                  <a:cxn ang="0">
                    <a:pos x="532" y="104"/>
                  </a:cxn>
                  <a:cxn ang="0">
                    <a:pos x="505" y="137"/>
                  </a:cxn>
                  <a:cxn ang="0">
                    <a:pos x="495" y="156"/>
                  </a:cxn>
                  <a:cxn ang="0">
                    <a:pos x="484" y="128"/>
                  </a:cxn>
                  <a:cxn ang="0">
                    <a:pos x="495" y="175"/>
                  </a:cxn>
                  <a:cxn ang="0">
                    <a:pos x="442" y="213"/>
                  </a:cxn>
                  <a:cxn ang="0">
                    <a:pos x="447" y="283"/>
                  </a:cxn>
                  <a:cxn ang="0">
                    <a:pos x="420" y="264"/>
                  </a:cxn>
                  <a:cxn ang="0">
                    <a:pos x="399" y="236"/>
                  </a:cxn>
                  <a:cxn ang="0">
                    <a:pos x="352" y="236"/>
                  </a:cxn>
                  <a:cxn ang="0">
                    <a:pos x="335" y="236"/>
                  </a:cxn>
                  <a:cxn ang="0">
                    <a:pos x="277" y="259"/>
                  </a:cxn>
                  <a:cxn ang="0">
                    <a:pos x="235" y="236"/>
                  </a:cxn>
                  <a:cxn ang="0">
                    <a:pos x="213" y="241"/>
                  </a:cxn>
                  <a:cxn ang="0">
                    <a:pos x="187" y="213"/>
                  </a:cxn>
                  <a:cxn ang="0">
                    <a:pos x="80" y="207"/>
                  </a:cxn>
                  <a:cxn ang="0">
                    <a:pos x="65" y="189"/>
                  </a:cxn>
                  <a:cxn ang="0">
                    <a:pos x="27" y="166"/>
                  </a:cxn>
                  <a:cxn ang="0">
                    <a:pos x="21" y="151"/>
                  </a:cxn>
                  <a:cxn ang="0">
                    <a:pos x="16" y="146"/>
                  </a:cxn>
                  <a:cxn ang="0">
                    <a:pos x="5" y="128"/>
                  </a:cxn>
                  <a:cxn ang="0">
                    <a:pos x="0" y="85"/>
                  </a:cxn>
                  <a:cxn ang="0">
                    <a:pos x="16" y="14"/>
                  </a:cxn>
                  <a:cxn ang="0">
                    <a:pos x="21" y="5"/>
                  </a:cxn>
                </a:cxnLst>
                <a:rect l="0" t="0" r="r" b="b"/>
                <a:pathLst>
                  <a:path w="580" h="283">
                    <a:moveTo>
                      <a:pt x="21" y="5"/>
                    </a:moveTo>
                    <a:lnTo>
                      <a:pt x="299" y="5"/>
                    </a:lnTo>
                    <a:lnTo>
                      <a:pt x="304" y="0"/>
                    </a:lnTo>
                    <a:lnTo>
                      <a:pt x="309" y="10"/>
                    </a:lnTo>
                    <a:lnTo>
                      <a:pt x="320" y="10"/>
                    </a:lnTo>
                    <a:lnTo>
                      <a:pt x="335" y="24"/>
                    </a:lnTo>
                    <a:lnTo>
                      <a:pt x="352" y="24"/>
                    </a:lnTo>
                    <a:lnTo>
                      <a:pt x="330" y="38"/>
                    </a:lnTo>
                    <a:lnTo>
                      <a:pt x="341" y="33"/>
                    </a:lnTo>
                    <a:lnTo>
                      <a:pt x="347" y="38"/>
                    </a:lnTo>
                    <a:lnTo>
                      <a:pt x="367" y="33"/>
                    </a:lnTo>
                    <a:lnTo>
                      <a:pt x="367" y="38"/>
                    </a:lnTo>
                    <a:lnTo>
                      <a:pt x="374" y="33"/>
                    </a:lnTo>
                    <a:lnTo>
                      <a:pt x="378" y="38"/>
                    </a:lnTo>
                    <a:lnTo>
                      <a:pt x="399" y="38"/>
                    </a:lnTo>
                    <a:lnTo>
                      <a:pt x="405" y="38"/>
                    </a:lnTo>
                    <a:lnTo>
                      <a:pt x="410" y="42"/>
                    </a:lnTo>
                    <a:lnTo>
                      <a:pt x="410" y="52"/>
                    </a:lnTo>
                    <a:lnTo>
                      <a:pt x="378" y="52"/>
                    </a:lnTo>
                    <a:lnTo>
                      <a:pt x="374" y="70"/>
                    </a:lnTo>
                    <a:lnTo>
                      <a:pt x="378" y="61"/>
                    </a:lnTo>
                    <a:lnTo>
                      <a:pt x="374" y="85"/>
                    </a:lnTo>
                    <a:lnTo>
                      <a:pt x="374" y="99"/>
                    </a:lnTo>
                    <a:lnTo>
                      <a:pt x="374" y="104"/>
                    </a:lnTo>
                    <a:lnTo>
                      <a:pt x="378" y="104"/>
                    </a:lnTo>
                    <a:lnTo>
                      <a:pt x="384" y="99"/>
                    </a:lnTo>
                    <a:lnTo>
                      <a:pt x="384" y="76"/>
                    </a:lnTo>
                    <a:lnTo>
                      <a:pt x="394" y="61"/>
                    </a:lnTo>
                    <a:lnTo>
                      <a:pt x="399" y="57"/>
                    </a:lnTo>
                    <a:lnTo>
                      <a:pt x="399" y="52"/>
                    </a:lnTo>
                    <a:lnTo>
                      <a:pt x="416" y="57"/>
                    </a:lnTo>
                    <a:lnTo>
                      <a:pt x="416" y="70"/>
                    </a:lnTo>
                    <a:lnTo>
                      <a:pt x="410" y="81"/>
                    </a:lnTo>
                    <a:lnTo>
                      <a:pt x="420" y="76"/>
                    </a:lnTo>
                    <a:lnTo>
                      <a:pt x="420" y="85"/>
                    </a:lnTo>
                    <a:lnTo>
                      <a:pt x="432" y="85"/>
                    </a:lnTo>
                    <a:lnTo>
                      <a:pt x="416" y="104"/>
                    </a:lnTo>
                    <a:lnTo>
                      <a:pt x="420" y="104"/>
                    </a:lnTo>
                    <a:lnTo>
                      <a:pt x="437" y="104"/>
                    </a:lnTo>
                    <a:lnTo>
                      <a:pt x="464" y="85"/>
                    </a:lnTo>
                    <a:lnTo>
                      <a:pt x="464" y="81"/>
                    </a:lnTo>
                    <a:lnTo>
                      <a:pt x="484" y="81"/>
                    </a:lnTo>
                    <a:lnTo>
                      <a:pt x="484" y="70"/>
                    </a:lnTo>
                    <a:lnTo>
                      <a:pt x="501" y="61"/>
                    </a:lnTo>
                    <a:lnTo>
                      <a:pt x="532" y="61"/>
                    </a:lnTo>
                    <a:lnTo>
                      <a:pt x="544" y="57"/>
                    </a:lnTo>
                    <a:lnTo>
                      <a:pt x="559" y="29"/>
                    </a:lnTo>
                    <a:lnTo>
                      <a:pt x="564" y="33"/>
                    </a:lnTo>
                    <a:lnTo>
                      <a:pt x="570" y="29"/>
                    </a:lnTo>
                    <a:lnTo>
                      <a:pt x="570" y="33"/>
                    </a:lnTo>
                    <a:lnTo>
                      <a:pt x="576" y="52"/>
                    </a:lnTo>
                    <a:lnTo>
                      <a:pt x="580" y="57"/>
                    </a:lnTo>
                    <a:lnTo>
                      <a:pt x="580" y="61"/>
                    </a:lnTo>
                    <a:lnTo>
                      <a:pt x="576" y="70"/>
                    </a:lnTo>
                    <a:lnTo>
                      <a:pt x="564" y="70"/>
                    </a:lnTo>
                    <a:lnTo>
                      <a:pt x="538" y="90"/>
                    </a:lnTo>
                    <a:lnTo>
                      <a:pt x="544" y="104"/>
                    </a:lnTo>
                    <a:lnTo>
                      <a:pt x="549" y="99"/>
                    </a:lnTo>
                    <a:lnTo>
                      <a:pt x="549" y="109"/>
                    </a:lnTo>
                    <a:lnTo>
                      <a:pt x="532" y="104"/>
                    </a:lnTo>
                    <a:lnTo>
                      <a:pt x="517" y="109"/>
                    </a:lnTo>
                    <a:lnTo>
                      <a:pt x="511" y="113"/>
                    </a:lnTo>
                    <a:lnTo>
                      <a:pt x="505" y="137"/>
                    </a:lnTo>
                    <a:lnTo>
                      <a:pt x="501" y="133"/>
                    </a:lnTo>
                    <a:lnTo>
                      <a:pt x="501" y="137"/>
                    </a:lnTo>
                    <a:lnTo>
                      <a:pt x="495" y="156"/>
                    </a:lnTo>
                    <a:lnTo>
                      <a:pt x="495" y="146"/>
                    </a:lnTo>
                    <a:lnTo>
                      <a:pt x="484" y="137"/>
                    </a:lnTo>
                    <a:lnTo>
                      <a:pt x="484" y="128"/>
                    </a:lnTo>
                    <a:lnTo>
                      <a:pt x="479" y="137"/>
                    </a:lnTo>
                    <a:lnTo>
                      <a:pt x="484" y="156"/>
                    </a:lnTo>
                    <a:lnTo>
                      <a:pt x="495" y="175"/>
                    </a:lnTo>
                    <a:lnTo>
                      <a:pt x="484" y="184"/>
                    </a:lnTo>
                    <a:lnTo>
                      <a:pt x="464" y="198"/>
                    </a:lnTo>
                    <a:lnTo>
                      <a:pt x="442" y="213"/>
                    </a:lnTo>
                    <a:lnTo>
                      <a:pt x="437" y="226"/>
                    </a:lnTo>
                    <a:lnTo>
                      <a:pt x="447" y="264"/>
                    </a:lnTo>
                    <a:lnTo>
                      <a:pt x="447" y="283"/>
                    </a:lnTo>
                    <a:lnTo>
                      <a:pt x="442" y="283"/>
                    </a:lnTo>
                    <a:lnTo>
                      <a:pt x="437" y="279"/>
                    </a:lnTo>
                    <a:lnTo>
                      <a:pt x="420" y="264"/>
                    </a:lnTo>
                    <a:lnTo>
                      <a:pt x="420" y="241"/>
                    </a:lnTo>
                    <a:lnTo>
                      <a:pt x="410" y="231"/>
                    </a:lnTo>
                    <a:lnTo>
                      <a:pt x="399" y="236"/>
                    </a:lnTo>
                    <a:lnTo>
                      <a:pt x="399" y="231"/>
                    </a:lnTo>
                    <a:lnTo>
                      <a:pt x="362" y="231"/>
                    </a:lnTo>
                    <a:lnTo>
                      <a:pt x="352" y="236"/>
                    </a:lnTo>
                    <a:lnTo>
                      <a:pt x="362" y="241"/>
                    </a:lnTo>
                    <a:lnTo>
                      <a:pt x="341" y="241"/>
                    </a:lnTo>
                    <a:lnTo>
                      <a:pt x="335" y="236"/>
                    </a:lnTo>
                    <a:lnTo>
                      <a:pt x="314" y="236"/>
                    </a:lnTo>
                    <a:lnTo>
                      <a:pt x="304" y="241"/>
                    </a:lnTo>
                    <a:lnTo>
                      <a:pt x="277" y="259"/>
                    </a:lnTo>
                    <a:lnTo>
                      <a:pt x="277" y="279"/>
                    </a:lnTo>
                    <a:lnTo>
                      <a:pt x="256" y="274"/>
                    </a:lnTo>
                    <a:lnTo>
                      <a:pt x="235" y="236"/>
                    </a:lnTo>
                    <a:lnTo>
                      <a:pt x="224" y="236"/>
                    </a:lnTo>
                    <a:lnTo>
                      <a:pt x="218" y="241"/>
                    </a:lnTo>
                    <a:lnTo>
                      <a:pt x="213" y="241"/>
                    </a:lnTo>
                    <a:lnTo>
                      <a:pt x="202" y="236"/>
                    </a:lnTo>
                    <a:lnTo>
                      <a:pt x="202" y="226"/>
                    </a:lnTo>
                    <a:lnTo>
                      <a:pt x="187" y="213"/>
                    </a:lnTo>
                    <a:lnTo>
                      <a:pt x="133" y="222"/>
                    </a:lnTo>
                    <a:lnTo>
                      <a:pt x="96" y="207"/>
                    </a:lnTo>
                    <a:lnTo>
                      <a:pt x="80" y="207"/>
                    </a:lnTo>
                    <a:lnTo>
                      <a:pt x="70" y="198"/>
                    </a:lnTo>
                    <a:lnTo>
                      <a:pt x="65" y="198"/>
                    </a:lnTo>
                    <a:lnTo>
                      <a:pt x="65" y="189"/>
                    </a:lnTo>
                    <a:lnTo>
                      <a:pt x="38" y="184"/>
                    </a:lnTo>
                    <a:lnTo>
                      <a:pt x="38" y="179"/>
                    </a:lnTo>
                    <a:lnTo>
                      <a:pt x="27" y="166"/>
                    </a:lnTo>
                    <a:lnTo>
                      <a:pt x="27" y="156"/>
                    </a:lnTo>
                    <a:lnTo>
                      <a:pt x="21" y="156"/>
                    </a:lnTo>
                    <a:lnTo>
                      <a:pt x="21" y="151"/>
                    </a:lnTo>
                    <a:lnTo>
                      <a:pt x="27" y="151"/>
                    </a:lnTo>
                    <a:lnTo>
                      <a:pt x="27" y="146"/>
                    </a:lnTo>
                    <a:lnTo>
                      <a:pt x="16" y="146"/>
                    </a:lnTo>
                    <a:lnTo>
                      <a:pt x="21" y="146"/>
                    </a:lnTo>
                    <a:lnTo>
                      <a:pt x="5" y="133"/>
                    </a:lnTo>
                    <a:lnTo>
                      <a:pt x="5" y="128"/>
                    </a:lnTo>
                    <a:lnTo>
                      <a:pt x="0" y="123"/>
                    </a:lnTo>
                    <a:lnTo>
                      <a:pt x="5" y="104"/>
                    </a:lnTo>
                    <a:lnTo>
                      <a:pt x="0" y="85"/>
                    </a:lnTo>
                    <a:lnTo>
                      <a:pt x="5" y="42"/>
                    </a:lnTo>
                    <a:lnTo>
                      <a:pt x="0" y="14"/>
                    </a:lnTo>
                    <a:lnTo>
                      <a:pt x="16" y="14"/>
                    </a:lnTo>
                    <a:lnTo>
                      <a:pt x="16" y="29"/>
                    </a:lnTo>
                    <a:lnTo>
                      <a:pt x="21" y="29"/>
                    </a:lnTo>
                    <a:lnTo>
                      <a:pt x="21" y="5"/>
                    </a:lnTo>
                    <a:close/>
                  </a:path>
                </a:pathLst>
              </a:custGeom>
              <a:grpFill/>
              <a:ln w="9525">
                <a:solidFill>
                  <a:schemeClr val="bg1"/>
                </a:solidFill>
                <a:round/>
                <a:headEnd/>
                <a:tailEnd/>
              </a:ln>
            </p:spPr>
            <p:txBody>
              <a:bodyPr/>
              <a:lstStyle/>
              <a:p>
                <a:endParaRPr lang="it-IT"/>
              </a:p>
            </p:txBody>
          </p:sp>
          <p:sp>
            <p:nvSpPr>
              <p:cNvPr id="6274" name="Freeform 2310"/>
              <p:cNvSpPr>
                <a:spLocks/>
              </p:cNvSpPr>
              <p:nvPr/>
            </p:nvSpPr>
            <p:spPr bwMode="auto">
              <a:xfrm>
                <a:off x="1743" y="2013"/>
                <a:ext cx="580" cy="283"/>
              </a:xfrm>
              <a:custGeom>
                <a:avLst/>
                <a:gdLst/>
                <a:ahLst/>
                <a:cxnLst>
                  <a:cxn ang="0">
                    <a:pos x="304" y="0"/>
                  </a:cxn>
                  <a:cxn ang="0">
                    <a:pos x="335" y="24"/>
                  </a:cxn>
                  <a:cxn ang="0">
                    <a:pos x="341" y="33"/>
                  </a:cxn>
                  <a:cxn ang="0">
                    <a:pos x="367" y="38"/>
                  </a:cxn>
                  <a:cxn ang="0">
                    <a:pos x="399" y="38"/>
                  </a:cxn>
                  <a:cxn ang="0">
                    <a:pos x="410" y="52"/>
                  </a:cxn>
                  <a:cxn ang="0">
                    <a:pos x="378" y="61"/>
                  </a:cxn>
                  <a:cxn ang="0">
                    <a:pos x="374" y="104"/>
                  </a:cxn>
                  <a:cxn ang="0">
                    <a:pos x="384" y="76"/>
                  </a:cxn>
                  <a:cxn ang="0">
                    <a:pos x="399" y="52"/>
                  </a:cxn>
                  <a:cxn ang="0">
                    <a:pos x="410" y="81"/>
                  </a:cxn>
                  <a:cxn ang="0">
                    <a:pos x="432" y="85"/>
                  </a:cxn>
                  <a:cxn ang="0">
                    <a:pos x="437" y="104"/>
                  </a:cxn>
                  <a:cxn ang="0">
                    <a:pos x="484" y="81"/>
                  </a:cxn>
                  <a:cxn ang="0">
                    <a:pos x="532" y="61"/>
                  </a:cxn>
                  <a:cxn ang="0">
                    <a:pos x="564" y="33"/>
                  </a:cxn>
                  <a:cxn ang="0">
                    <a:pos x="576" y="52"/>
                  </a:cxn>
                  <a:cxn ang="0">
                    <a:pos x="576" y="70"/>
                  </a:cxn>
                  <a:cxn ang="0">
                    <a:pos x="544" y="104"/>
                  </a:cxn>
                  <a:cxn ang="0">
                    <a:pos x="532" y="104"/>
                  </a:cxn>
                  <a:cxn ang="0">
                    <a:pos x="505" y="137"/>
                  </a:cxn>
                  <a:cxn ang="0">
                    <a:pos x="495" y="156"/>
                  </a:cxn>
                  <a:cxn ang="0">
                    <a:pos x="484" y="128"/>
                  </a:cxn>
                  <a:cxn ang="0">
                    <a:pos x="495" y="175"/>
                  </a:cxn>
                  <a:cxn ang="0">
                    <a:pos x="442" y="213"/>
                  </a:cxn>
                  <a:cxn ang="0">
                    <a:pos x="447" y="283"/>
                  </a:cxn>
                  <a:cxn ang="0">
                    <a:pos x="420" y="264"/>
                  </a:cxn>
                  <a:cxn ang="0">
                    <a:pos x="399" y="236"/>
                  </a:cxn>
                  <a:cxn ang="0">
                    <a:pos x="352" y="236"/>
                  </a:cxn>
                  <a:cxn ang="0">
                    <a:pos x="335" y="236"/>
                  </a:cxn>
                  <a:cxn ang="0">
                    <a:pos x="277" y="259"/>
                  </a:cxn>
                  <a:cxn ang="0">
                    <a:pos x="235" y="236"/>
                  </a:cxn>
                  <a:cxn ang="0">
                    <a:pos x="213" y="241"/>
                  </a:cxn>
                  <a:cxn ang="0">
                    <a:pos x="187" y="213"/>
                  </a:cxn>
                  <a:cxn ang="0">
                    <a:pos x="80" y="207"/>
                  </a:cxn>
                  <a:cxn ang="0">
                    <a:pos x="65" y="189"/>
                  </a:cxn>
                  <a:cxn ang="0">
                    <a:pos x="27" y="166"/>
                  </a:cxn>
                  <a:cxn ang="0">
                    <a:pos x="21" y="151"/>
                  </a:cxn>
                  <a:cxn ang="0">
                    <a:pos x="16" y="146"/>
                  </a:cxn>
                  <a:cxn ang="0">
                    <a:pos x="5" y="128"/>
                  </a:cxn>
                  <a:cxn ang="0">
                    <a:pos x="0" y="85"/>
                  </a:cxn>
                  <a:cxn ang="0">
                    <a:pos x="16" y="14"/>
                  </a:cxn>
                  <a:cxn ang="0">
                    <a:pos x="21" y="5"/>
                  </a:cxn>
                </a:cxnLst>
                <a:rect l="0" t="0" r="r" b="b"/>
                <a:pathLst>
                  <a:path w="580" h="283">
                    <a:moveTo>
                      <a:pt x="21" y="5"/>
                    </a:moveTo>
                    <a:lnTo>
                      <a:pt x="299" y="5"/>
                    </a:lnTo>
                    <a:lnTo>
                      <a:pt x="304" y="0"/>
                    </a:lnTo>
                    <a:lnTo>
                      <a:pt x="309" y="10"/>
                    </a:lnTo>
                    <a:lnTo>
                      <a:pt x="320" y="10"/>
                    </a:lnTo>
                    <a:lnTo>
                      <a:pt x="335" y="24"/>
                    </a:lnTo>
                    <a:lnTo>
                      <a:pt x="352" y="24"/>
                    </a:lnTo>
                    <a:lnTo>
                      <a:pt x="330" y="38"/>
                    </a:lnTo>
                    <a:lnTo>
                      <a:pt x="341" y="33"/>
                    </a:lnTo>
                    <a:lnTo>
                      <a:pt x="347" y="38"/>
                    </a:lnTo>
                    <a:lnTo>
                      <a:pt x="367" y="33"/>
                    </a:lnTo>
                    <a:lnTo>
                      <a:pt x="367" y="38"/>
                    </a:lnTo>
                    <a:lnTo>
                      <a:pt x="374" y="33"/>
                    </a:lnTo>
                    <a:lnTo>
                      <a:pt x="378" y="38"/>
                    </a:lnTo>
                    <a:lnTo>
                      <a:pt x="399" y="38"/>
                    </a:lnTo>
                    <a:lnTo>
                      <a:pt x="405" y="38"/>
                    </a:lnTo>
                    <a:lnTo>
                      <a:pt x="410" y="42"/>
                    </a:lnTo>
                    <a:lnTo>
                      <a:pt x="410" y="52"/>
                    </a:lnTo>
                    <a:lnTo>
                      <a:pt x="378" y="52"/>
                    </a:lnTo>
                    <a:lnTo>
                      <a:pt x="374" y="70"/>
                    </a:lnTo>
                    <a:lnTo>
                      <a:pt x="378" y="61"/>
                    </a:lnTo>
                    <a:lnTo>
                      <a:pt x="374" y="85"/>
                    </a:lnTo>
                    <a:lnTo>
                      <a:pt x="374" y="99"/>
                    </a:lnTo>
                    <a:lnTo>
                      <a:pt x="374" y="104"/>
                    </a:lnTo>
                    <a:lnTo>
                      <a:pt x="378" y="104"/>
                    </a:lnTo>
                    <a:lnTo>
                      <a:pt x="384" y="99"/>
                    </a:lnTo>
                    <a:lnTo>
                      <a:pt x="384" y="76"/>
                    </a:lnTo>
                    <a:lnTo>
                      <a:pt x="394" y="61"/>
                    </a:lnTo>
                    <a:lnTo>
                      <a:pt x="399" y="57"/>
                    </a:lnTo>
                    <a:lnTo>
                      <a:pt x="399" y="52"/>
                    </a:lnTo>
                    <a:lnTo>
                      <a:pt x="416" y="57"/>
                    </a:lnTo>
                    <a:lnTo>
                      <a:pt x="416" y="70"/>
                    </a:lnTo>
                    <a:lnTo>
                      <a:pt x="410" y="81"/>
                    </a:lnTo>
                    <a:lnTo>
                      <a:pt x="420" y="76"/>
                    </a:lnTo>
                    <a:lnTo>
                      <a:pt x="420" y="85"/>
                    </a:lnTo>
                    <a:lnTo>
                      <a:pt x="432" y="85"/>
                    </a:lnTo>
                    <a:lnTo>
                      <a:pt x="416" y="104"/>
                    </a:lnTo>
                    <a:lnTo>
                      <a:pt x="420" y="104"/>
                    </a:lnTo>
                    <a:lnTo>
                      <a:pt x="437" y="104"/>
                    </a:lnTo>
                    <a:lnTo>
                      <a:pt x="464" y="85"/>
                    </a:lnTo>
                    <a:lnTo>
                      <a:pt x="464" y="81"/>
                    </a:lnTo>
                    <a:lnTo>
                      <a:pt x="484" y="81"/>
                    </a:lnTo>
                    <a:lnTo>
                      <a:pt x="484" y="70"/>
                    </a:lnTo>
                    <a:lnTo>
                      <a:pt x="501" y="61"/>
                    </a:lnTo>
                    <a:lnTo>
                      <a:pt x="532" y="61"/>
                    </a:lnTo>
                    <a:lnTo>
                      <a:pt x="544" y="57"/>
                    </a:lnTo>
                    <a:lnTo>
                      <a:pt x="559" y="29"/>
                    </a:lnTo>
                    <a:lnTo>
                      <a:pt x="564" y="33"/>
                    </a:lnTo>
                    <a:lnTo>
                      <a:pt x="570" y="29"/>
                    </a:lnTo>
                    <a:lnTo>
                      <a:pt x="570" y="33"/>
                    </a:lnTo>
                    <a:lnTo>
                      <a:pt x="576" y="52"/>
                    </a:lnTo>
                    <a:lnTo>
                      <a:pt x="580" y="57"/>
                    </a:lnTo>
                    <a:lnTo>
                      <a:pt x="580" y="61"/>
                    </a:lnTo>
                    <a:lnTo>
                      <a:pt x="576" y="70"/>
                    </a:lnTo>
                    <a:lnTo>
                      <a:pt x="564" y="70"/>
                    </a:lnTo>
                    <a:lnTo>
                      <a:pt x="538" y="90"/>
                    </a:lnTo>
                    <a:lnTo>
                      <a:pt x="544" y="104"/>
                    </a:lnTo>
                    <a:lnTo>
                      <a:pt x="549" y="99"/>
                    </a:lnTo>
                    <a:lnTo>
                      <a:pt x="549" y="109"/>
                    </a:lnTo>
                    <a:lnTo>
                      <a:pt x="532" y="104"/>
                    </a:lnTo>
                    <a:lnTo>
                      <a:pt x="517" y="109"/>
                    </a:lnTo>
                    <a:lnTo>
                      <a:pt x="511" y="113"/>
                    </a:lnTo>
                    <a:lnTo>
                      <a:pt x="505" y="137"/>
                    </a:lnTo>
                    <a:lnTo>
                      <a:pt x="501" y="133"/>
                    </a:lnTo>
                    <a:lnTo>
                      <a:pt x="501" y="137"/>
                    </a:lnTo>
                    <a:lnTo>
                      <a:pt x="495" y="156"/>
                    </a:lnTo>
                    <a:lnTo>
                      <a:pt x="495" y="146"/>
                    </a:lnTo>
                    <a:lnTo>
                      <a:pt x="484" y="137"/>
                    </a:lnTo>
                    <a:lnTo>
                      <a:pt x="484" y="128"/>
                    </a:lnTo>
                    <a:lnTo>
                      <a:pt x="479" y="137"/>
                    </a:lnTo>
                    <a:lnTo>
                      <a:pt x="484" y="156"/>
                    </a:lnTo>
                    <a:lnTo>
                      <a:pt x="495" y="175"/>
                    </a:lnTo>
                    <a:lnTo>
                      <a:pt x="484" y="184"/>
                    </a:lnTo>
                    <a:lnTo>
                      <a:pt x="464" y="198"/>
                    </a:lnTo>
                    <a:lnTo>
                      <a:pt x="442" y="213"/>
                    </a:lnTo>
                    <a:lnTo>
                      <a:pt x="437" y="226"/>
                    </a:lnTo>
                    <a:lnTo>
                      <a:pt x="447" y="264"/>
                    </a:lnTo>
                    <a:lnTo>
                      <a:pt x="447" y="283"/>
                    </a:lnTo>
                    <a:lnTo>
                      <a:pt x="442" y="283"/>
                    </a:lnTo>
                    <a:lnTo>
                      <a:pt x="437" y="279"/>
                    </a:lnTo>
                    <a:lnTo>
                      <a:pt x="420" y="264"/>
                    </a:lnTo>
                    <a:lnTo>
                      <a:pt x="420" y="241"/>
                    </a:lnTo>
                    <a:lnTo>
                      <a:pt x="410" y="231"/>
                    </a:lnTo>
                    <a:lnTo>
                      <a:pt x="399" y="236"/>
                    </a:lnTo>
                    <a:lnTo>
                      <a:pt x="399" y="231"/>
                    </a:lnTo>
                    <a:lnTo>
                      <a:pt x="362" y="231"/>
                    </a:lnTo>
                    <a:lnTo>
                      <a:pt x="352" y="236"/>
                    </a:lnTo>
                    <a:lnTo>
                      <a:pt x="362" y="241"/>
                    </a:lnTo>
                    <a:lnTo>
                      <a:pt x="341" y="241"/>
                    </a:lnTo>
                    <a:lnTo>
                      <a:pt x="335" y="236"/>
                    </a:lnTo>
                    <a:lnTo>
                      <a:pt x="314" y="236"/>
                    </a:lnTo>
                    <a:lnTo>
                      <a:pt x="304" y="241"/>
                    </a:lnTo>
                    <a:lnTo>
                      <a:pt x="277" y="259"/>
                    </a:lnTo>
                    <a:lnTo>
                      <a:pt x="277" y="279"/>
                    </a:lnTo>
                    <a:lnTo>
                      <a:pt x="256" y="274"/>
                    </a:lnTo>
                    <a:lnTo>
                      <a:pt x="235" y="236"/>
                    </a:lnTo>
                    <a:lnTo>
                      <a:pt x="224" y="236"/>
                    </a:lnTo>
                    <a:lnTo>
                      <a:pt x="218" y="241"/>
                    </a:lnTo>
                    <a:lnTo>
                      <a:pt x="213" y="241"/>
                    </a:lnTo>
                    <a:lnTo>
                      <a:pt x="202" y="236"/>
                    </a:lnTo>
                    <a:lnTo>
                      <a:pt x="202" y="226"/>
                    </a:lnTo>
                    <a:lnTo>
                      <a:pt x="187" y="213"/>
                    </a:lnTo>
                    <a:lnTo>
                      <a:pt x="133" y="222"/>
                    </a:lnTo>
                    <a:lnTo>
                      <a:pt x="96" y="207"/>
                    </a:lnTo>
                    <a:lnTo>
                      <a:pt x="80" y="207"/>
                    </a:lnTo>
                    <a:lnTo>
                      <a:pt x="70" y="198"/>
                    </a:lnTo>
                    <a:lnTo>
                      <a:pt x="65" y="198"/>
                    </a:lnTo>
                    <a:lnTo>
                      <a:pt x="65" y="189"/>
                    </a:lnTo>
                    <a:lnTo>
                      <a:pt x="38" y="184"/>
                    </a:lnTo>
                    <a:lnTo>
                      <a:pt x="38" y="179"/>
                    </a:lnTo>
                    <a:lnTo>
                      <a:pt x="27" y="166"/>
                    </a:lnTo>
                    <a:lnTo>
                      <a:pt x="27" y="156"/>
                    </a:lnTo>
                    <a:lnTo>
                      <a:pt x="21" y="156"/>
                    </a:lnTo>
                    <a:lnTo>
                      <a:pt x="21" y="151"/>
                    </a:lnTo>
                    <a:lnTo>
                      <a:pt x="27" y="151"/>
                    </a:lnTo>
                    <a:lnTo>
                      <a:pt x="27" y="146"/>
                    </a:lnTo>
                    <a:lnTo>
                      <a:pt x="16" y="146"/>
                    </a:lnTo>
                    <a:lnTo>
                      <a:pt x="21" y="146"/>
                    </a:lnTo>
                    <a:lnTo>
                      <a:pt x="5" y="133"/>
                    </a:lnTo>
                    <a:lnTo>
                      <a:pt x="5" y="128"/>
                    </a:lnTo>
                    <a:lnTo>
                      <a:pt x="0" y="123"/>
                    </a:lnTo>
                    <a:lnTo>
                      <a:pt x="5" y="104"/>
                    </a:lnTo>
                    <a:lnTo>
                      <a:pt x="0" y="85"/>
                    </a:lnTo>
                    <a:lnTo>
                      <a:pt x="5" y="42"/>
                    </a:lnTo>
                    <a:lnTo>
                      <a:pt x="0" y="14"/>
                    </a:lnTo>
                    <a:lnTo>
                      <a:pt x="16" y="14"/>
                    </a:lnTo>
                    <a:lnTo>
                      <a:pt x="16" y="29"/>
                    </a:lnTo>
                    <a:lnTo>
                      <a:pt x="21" y="29"/>
                    </a:lnTo>
                    <a:lnTo>
                      <a:pt x="21" y="5"/>
                    </a:lnTo>
                    <a:close/>
                  </a:path>
                </a:pathLst>
              </a:custGeom>
              <a:solidFill>
                <a:srgbClr val="000066"/>
              </a:solidFill>
              <a:ln w="4763" cap="rnd">
                <a:solidFill>
                  <a:schemeClr val="bg1"/>
                </a:solidFill>
                <a:prstDash val="solid"/>
                <a:round/>
                <a:headEnd/>
                <a:tailEnd/>
              </a:ln>
            </p:spPr>
            <p:txBody>
              <a:bodyPr/>
              <a:lstStyle/>
              <a:p>
                <a:endParaRPr lang="it-IT"/>
              </a:p>
            </p:txBody>
          </p:sp>
        </p:grpSp>
        <p:grpSp>
          <p:nvGrpSpPr>
            <p:cNvPr id="5245" name="Group 2335"/>
            <p:cNvGrpSpPr>
              <a:grpSpLocks/>
            </p:cNvGrpSpPr>
            <p:nvPr/>
          </p:nvGrpSpPr>
          <p:grpSpPr bwMode="auto">
            <a:xfrm>
              <a:off x="5777445" y="4853468"/>
              <a:ext cx="275093" cy="219128"/>
              <a:chOff x="3619" y="2168"/>
              <a:chExt cx="164" cy="146"/>
            </a:xfrm>
            <a:solidFill>
              <a:schemeClr val="bg1">
                <a:lumMod val="75000"/>
              </a:schemeClr>
            </a:solidFill>
          </p:grpSpPr>
          <p:sp>
            <p:nvSpPr>
              <p:cNvPr id="6271" name="Freeform 2333"/>
              <p:cNvSpPr>
                <a:spLocks/>
              </p:cNvSpPr>
              <p:nvPr/>
            </p:nvSpPr>
            <p:spPr bwMode="auto">
              <a:xfrm>
                <a:off x="3619" y="2168"/>
                <a:ext cx="164" cy="146"/>
              </a:xfrm>
              <a:custGeom>
                <a:avLst/>
                <a:gdLst/>
                <a:ahLst/>
                <a:cxnLst>
                  <a:cxn ang="0">
                    <a:pos x="6" y="127"/>
                  </a:cxn>
                  <a:cxn ang="0">
                    <a:pos x="6" y="118"/>
                  </a:cxn>
                  <a:cxn ang="0">
                    <a:pos x="16" y="108"/>
                  </a:cxn>
                  <a:cxn ang="0">
                    <a:pos x="10" y="99"/>
                  </a:cxn>
                  <a:cxn ang="0">
                    <a:pos x="6" y="90"/>
                  </a:cxn>
                  <a:cxn ang="0">
                    <a:pos x="0" y="80"/>
                  </a:cxn>
                  <a:cxn ang="0">
                    <a:pos x="10" y="86"/>
                  </a:cxn>
                  <a:cxn ang="0">
                    <a:pos x="53" y="80"/>
                  </a:cxn>
                  <a:cxn ang="0">
                    <a:pos x="53" y="71"/>
                  </a:cxn>
                  <a:cxn ang="0">
                    <a:pos x="59" y="66"/>
                  </a:cxn>
                  <a:cxn ang="0">
                    <a:pos x="80" y="57"/>
                  </a:cxn>
                  <a:cxn ang="0">
                    <a:pos x="80" y="47"/>
                  </a:cxn>
                  <a:cxn ang="0">
                    <a:pos x="90" y="43"/>
                  </a:cxn>
                  <a:cxn ang="0">
                    <a:pos x="90" y="34"/>
                  </a:cxn>
                  <a:cxn ang="0">
                    <a:pos x="95" y="34"/>
                  </a:cxn>
                  <a:cxn ang="0">
                    <a:pos x="100" y="23"/>
                  </a:cxn>
                  <a:cxn ang="0">
                    <a:pos x="100" y="10"/>
                  </a:cxn>
                  <a:cxn ang="0">
                    <a:pos x="111" y="5"/>
                  </a:cxn>
                  <a:cxn ang="0">
                    <a:pos x="127" y="0"/>
                  </a:cxn>
                  <a:cxn ang="0">
                    <a:pos x="133" y="0"/>
                  </a:cxn>
                  <a:cxn ang="0">
                    <a:pos x="143" y="5"/>
                  </a:cxn>
                  <a:cxn ang="0">
                    <a:pos x="153" y="10"/>
                  </a:cxn>
                  <a:cxn ang="0">
                    <a:pos x="164" y="19"/>
                  </a:cxn>
                  <a:cxn ang="0">
                    <a:pos x="159" y="23"/>
                  </a:cxn>
                  <a:cxn ang="0">
                    <a:pos x="143" y="28"/>
                  </a:cxn>
                  <a:cxn ang="0">
                    <a:pos x="133" y="23"/>
                  </a:cxn>
                  <a:cxn ang="0">
                    <a:pos x="127" y="28"/>
                  </a:cxn>
                  <a:cxn ang="0">
                    <a:pos x="133" y="34"/>
                  </a:cxn>
                  <a:cxn ang="0">
                    <a:pos x="127" y="47"/>
                  </a:cxn>
                  <a:cxn ang="0">
                    <a:pos x="138" y="52"/>
                  </a:cxn>
                  <a:cxn ang="0">
                    <a:pos x="138" y="57"/>
                  </a:cxn>
                  <a:cxn ang="0">
                    <a:pos x="133" y="57"/>
                  </a:cxn>
                  <a:cxn ang="0">
                    <a:pos x="138" y="66"/>
                  </a:cxn>
                  <a:cxn ang="0">
                    <a:pos x="106" y="99"/>
                  </a:cxn>
                  <a:cxn ang="0">
                    <a:pos x="95" y="104"/>
                  </a:cxn>
                  <a:cxn ang="0">
                    <a:pos x="90" y="99"/>
                  </a:cxn>
                  <a:cxn ang="0">
                    <a:pos x="80" y="104"/>
                  </a:cxn>
                  <a:cxn ang="0">
                    <a:pos x="80" y="118"/>
                  </a:cxn>
                  <a:cxn ang="0">
                    <a:pos x="90" y="118"/>
                  </a:cxn>
                  <a:cxn ang="0">
                    <a:pos x="90" y="123"/>
                  </a:cxn>
                  <a:cxn ang="0">
                    <a:pos x="95" y="123"/>
                  </a:cxn>
                  <a:cxn ang="0">
                    <a:pos x="95" y="132"/>
                  </a:cxn>
                  <a:cxn ang="0">
                    <a:pos x="95" y="136"/>
                  </a:cxn>
                  <a:cxn ang="0">
                    <a:pos x="74" y="136"/>
                  </a:cxn>
                  <a:cxn ang="0">
                    <a:pos x="69" y="146"/>
                  </a:cxn>
                  <a:cxn ang="0">
                    <a:pos x="63" y="136"/>
                  </a:cxn>
                  <a:cxn ang="0">
                    <a:pos x="59" y="127"/>
                  </a:cxn>
                  <a:cxn ang="0">
                    <a:pos x="37" y="127"/>
                  </a:cxn>
                  <a:cxn ang="0">
                    <a:pos x="27" y="127"/>
                  </a:cxn>
                  <a:cxn ang="0">
                    <a:pos x="6" y="127"/>
                  </a:cxn>
                </a:cxnLst>
                <a:rect l="0" t="0" r="r" b="b"/>
                <a:pathLst>
                  <a:path w="164" h="146">
                    <a:moveTo>
                      <a:pt x="6" y="127"/>
                    </a:moveTo>
                    <a:lnTo>
                      <a:pt x="6" y="118"/>
                    </a:lnTo>
                    <a:lnTo>
                      <a:pt x="16" y="108"/>
                    </a:lnTo>
                    <a:lnTo>
                      <a:pt x="10" y="99"/>
                    </a:lnTo>
                    <a:lnTo>
                      <a:pt x="6" y="90"/>
                    </a:lnTo>
                    <a:lnTo>
                      <a:pt x="0" y="80"/>
                    </a:lnTo>
                    <a:lnTo>
                      <a:pt x="10" y="86"/>
                    </a:lnTo>
                    <a:lnTo>
                      <a:pt x="53" y="80"/>
                    </a:lnTo>
                    <a:lnTo>
                      <a:pt x="53" y="71"/>
                    </a:lnTo>
                    <a:lnTo>
                      <a:pt x="59" y="66"/>
                    </a:lnTo>
                    <a:lnTo>
                      <a:pt x="80" y="57"/>
                    </a:lnTo>
                    <a:lnTo>
                      <a:pt x="80" y="47"/>
                    </a:lnTo>
                    <a:lnTo>
                      <a:pt x="90" y="43"/>
                    </a:lnTo>
                    <a:lnTo>
                      <a:pt x="90" y="34"/>
                    </a:lnTo>
                    <a:lnTo>
                      <a:pt x="95" y="34"/>
                    </a:lnTo>
                    <a:lnTo>
                      <a:pt x="100" y="23"/>
                    </a:lnTo>
                    <a:lnTo>
                      <a:pt x="100" y="10"/>
                    </a:lnTo>
                    <a:lnTo>
                      <a:pt x="111" y="5"/>
                    </a:lnTo>
                    <a:lnTo>
                      <a:pt x="127" y="0"/>
                    </a:lnTo>
                    <a:lnTo>
                      <a:pt x="133" y="0"/>
                    </a:lnTo>
                    <a:lnTo>
                      <a:pt x="143" y="5"/>
                    </a:lnTo>
                    <a:lnTo>
                      <a:pt x="153" y="10"/>
                    </a:lnTo>
                    <a:lnTo>
                      <a:pt x="164" y="19"/>
                    </a:lnTo>
                    <a:lnTo>
                      <a:pt x="159" y="23"/>
                    </a:lnTo>
                    <a:lnTo>
                      <a:pt x="143" y="28"/>
                    </a:lnTo>
                    <a:lnTo>
                      <a:pt x="133" y="23"/>
                    </a:lnTo>
                    <a:lnTo>
                      <a:pt x="127" y="28"/>
                    </a:lnTo>
                    <a:lnTo>
                      <a:pt x="133" y="34"/>
                    </a:lnTo>
                    <a:lnTo>
                      <a:pt x="127" y="47"/>
                    </a:lnTo>
                    <a:lnTo>
                      <a:pt x="138" y="52"/>
                    </a:lnTo>
                    <a:lnTo>
                      <a:pt x="138" y="57"/>
                    </a:lnTo>
                    <a:lnTo>
                      <a:pt x="133" y="57"/>
                    </a:lnTo>
                    <a:lnTo>
                      <a:pt x="138" y="66"/>
                    </a:lnTo>
                    <a:lnTo>
                      <a:pt x="106" y="99"/>
                    </a:lnTo>
                    <a:lnTo>
                      <a:pt x="95" y="104"/>
                    </a:lnTo>
                    <a:lnTo>
                      <a:pt x="90" y="99"/>
                    </a:lnTo>
                    <a:lnTo>
                      <a:pt x="80" y="104"/>
                    </a:lnTo>
                    <a:lnTo>
                      <a:pt x="80" y="118"/>
                    </a:lnTo>
                    <a:lnTo>
                      <a:pt x="90" y="118"/>
                    </a:lnTo>
                    <a:lnTo>
                      <a:pt x="90" y="123"/>
                    </a:lnTo>
                    <a:lnTo>
                      <a:pt x="95" y="123"/>
                    </a:lnTo>
                    <a:lnTo>
                      <a:pt x="95" y="132"/>
                    </a:lnTo>
                    <a:lnTo>
                      <a:pt x="95" y="136"/>
                    </a:lnTo>
                    <a:lnTo>
                      <a:pt x="74" y="136"/>
                    </a:lnTo>
                    <a:lnTo>
                      <a:pt x="69" y="146"/>
                    </a:lnTo>
                    <a:lnTo>
                      <a:pt x="63" y="136"/>
                    </a:lnTo>
                    <a:lnTo>
                      <a:pt x="59" y="127"/>
                    </a:lnTo>
                    <a:lnTo>
                      <a:pt x="37" y="127"/>
                    </a:lnTo>
                    <a:lnTo>
                      <a:pt x="27" y="127"/>
                    </a:lnTo>
                    <a:lnTo>
                      <a:pt x="6" y="127"/>
                    </a:lnTo>
                    <a:close/>
                  </a:path>
                </a:pathLst>
              </a:custGeom>
              <a:grpFill/>
              <a:ln w="9525">
                <a:solidFill>
                  <a:schemeClr val="bg1"/>
                </a:solidFill>
                <a:round/>
                <a:headEnd/>
                <a:tailEnd/>
              </a:ln>
            </p:spPr>
            <p:txBody>
              <a:bodyPr/>
              <a:lstStyle/>
              <a:p>
                <a:endParaRPr lang="it-IT"/>
              </a:p>
            </p:txBody>
          </p:sp>
          <p:sp>
            <p:nvSpPr>
              <p:cNvPr id="6272" name="Freeform 2334"/>
              <p:cNvSpPr>
                <a:spLocks/>
              </p:cNvSpPr>
              <p:nvPr/>
            </p:nvSpPr>
            <p:spPr bwMode="auto">
              <a:xfrm>
                <a:off x="3619" y="2168"/>
                <a:ext cx="164" cy="146"/>
              </a:xfrm>
              <a:custGeom>
                <a:avLst/>
                <a:gdLst/>
                <a:ahLst/>
                <a:cxnLst>
                  <a:cxn ang="0">
                    <a:pos x="6" y="127"/>
                  </a:cxn>
                  <a:cxn ang="0">
                    <a:pos x="6" y="118"/>
                  </a:cxn>
                  <a:cxn ang="0">
                    <a:pos x="16" y="108"/>
                  </a:cxn>
                  <a:cxn ang="0">
                    <a:pos x="10" y="99"/>
                  </a:cxn>
                  <a:cxn ang="0">
                    <a:pos x="6" y="90"/>
                  </a:cxn>
                  <a:cxn ang="0">
                    <a:pos x="0" y="80"/>
                  </a:cxn>
                  <a:cxn ang="0">
                    <a:pos x="10" y="86"/>
                  </a:cxn>
                  <a:cxn ang="0">
                    <a:pos x="53" y="80"/>
                  </a:cxn>
                  <a:cxn ang="0">
                    <a:pos x="53" y="71"/>
                  </a:cxn>
                  <a:cxn ang="0">
                    <a:pos x="59" y="66"/>
                  </a:cxn>
                  <a:cxn ang="0">
                    <a:pos x="80" y="57"/>
                  </a:cxn>
                  <a:cxn ang="0">
                    <a:pos x="80" y="47"/>
                  </a:cxn>
                  <a:cxn ang="0">
                    <a:pos x="90" y="43"/>
                  </a:cxn>
                  <a:cxn ang="0">
                    <a:pos x="90" y="34"/>
                  </a:cxn>
                  <a:cxn ang="0">
                    <a:pos x="95" y="34"/>
                  </a:cxn>
                  <a:cxn ang="0">
                    <a:pos x="100" y="23"/>
                  </a:cxn>
                  <a:cxn ang="0">
                    <a:pos x="100" y="10"/>
                  </a:cxn>
                  <a:cxn ang="0">
                    <a:pos x="111" y="5"/>
                  </a:cxn>
                  <a:cxn ang="0">
                    <a:pos x="127" y="0"/>
                  </a:cxn>
                  <a:cxn ang="0">
                    <a:pos x="133" y="0"/>
                  </a:cxn>
                  <a:cxn ang="0">
                    <a:pos x="143" y="5"/>
                  </a:cxn>
                  <a:cxn ang="0">
                    <a:pos x="153" y="10"/>
                  </a:cxn>
                  <a:cxn ang="0">
                    <a:pos x="164" y="19"/>
                  </a:cxn>
                  <a:cxn ang="0">
                    <a:pos x="159" y="23"/>
                  </a:cxn>
                  <a:cxn ang="0">
                    <a:pos x="143" y="28"/>
                  </a:cxn>
                  <a:cxn ang="0">
                    <a:pos x="133" y="23"/>
                  </a:cxn>
                  <a:cxn ang="0">
                    <a:pos x="127" y="28"/>
                  </a:cxn>
                  <a:cxn ang="0">
                    <a:pos x="133" y="34"/>
                  </a:cxn>
                  <a:cxn ang="0">
                    <a:pos x="127" y="47"/>
                  </a:cxn>
                  <a:cxn ang="0">
                    <a:pos x="138" y="52"/>
                  </a:cxn>
                  <a:cxn ang="0">
                    <a:pos x="138" y="57"/>
                  </a:cxn>
                  <a:cxn ang="0">
                    <a:pos x="133" y="57"/>
                  </a:cxn>
                  <a:cxn ang="0">
                    <a:pos x="138" y="66"/>
                  </a:cxn>
                  <a:cxn ang="0">
                    <a:pos x="106" y="99"/>
                  </a:cxn>
                  <a:cxn ang="0">
                    <a:pos x="95" y="104"/>
                  </a:cxn>
                  <a:cxn ang="0">
                    <a:pos x="90" y="99"/>
                  </a:cxn>
                  <a:cxn ang="0">
                    <a:pos x="80" y="104"/>
                  </a:cxn>
                  <a:cxn ang="0">
                    <a:pos x="80" y="118"/>
                  </a:cxn>
                  <a:cxn ang="0">
                    <a:pos x="90" y="118"/>
                  </a:cxn>
                  <a:cxn ang="0">
                    <a:pos x="90" y="123"/>
                  </a:cxn>
                  <a:cxn ang="0">
                    <a:pos x="95" y="123"/>
                  </a:cxn>
                  <a:cxn ang="0">
                    <a:pos x="95" y="132"/>
                  </a:cxn>
                  <a:cxn ang="0">
                    <a:pos x="95" y="136"/>
                  </a:cxn>
                  <a:cxn ang="0">
                    <a:pos x="74" y="136"/>
                  </a:cxn>
                  <a:cxn ang="0">
                    <a:pos x="69" y="146"/>
                  </a:cxn>
                  <a:cxn ang="0">
                    <a:pos x="63" y="136"/>
                  </a:cxn>
                  <a:cxn ang="0">
                    <a:pos x="59" y="127"/>
                  </a:cxn>
                  <a:cxn ang="0">
                    <a:pos x="37" y="127"/>
                  </a:cxn>
                  <a:cxn ang="0">
                    <a:pos x="27" y="127"/>
                  </a:cxn>
                  <a:cxn ang="0">
                    <a:pos x="6" y="127"/>
                  </a:cxn>
                </a:cxnLst>
                <a:rect l="0" t="0" r="r" b="b"/>
                <a:pathLst>
                  <a:path w="164" h="146">
                    <a:moveTo>
                      <a:pt x="6" y="127"/>
                    </a:moveTo>
                    <a:lnTo>
                      <a:pt x="6" y="118"/>
                    </a:lnTo>
                    <a:lnTo>
                      <a:pt x="16" y="108"/>
                    </a:lnTo>
                    <a:lnTo>
                      <a:pt x="10" y="99"/>
                    </a:lnTo>
                    <a:lnTo>
                      <a:pt x="6" y="90"/>
                    </a:lnTo>
                    <a:lnTo>
                      <a:pt x="0" y="80"/>
                    </a:lnTo>
                    <a:lnTo>
                      <a:pt x="10" y="86"/>
                    </a:lnTo>
                    <a:lnTo>
                      <a:pt x="53" y="80"/>
                    </a:lnTo>
                    <a:lnTo>
                      <a:pt x="53" y="71"/>
                    </a:lnTo>
                    <a:lnTo>
                      <a:pt x="59" y="66"/>
                    </a:lnTo>
                    <a:lnTo>
                      <a:pt x="80" y="57"/>
                    </a:lnTo>
                    <a:lnTo>
                      <a:pt x="80" y="47"/>
                    </a:lnTo>
                    <a:lnTo>
                      <a:pt x="90" y="43"/>
                    </a:lnTo>
                    <a:lnTo>
                      <a:pt x="90" y="34"/>
                    </a:lnTo>
                    <a:lnTo>
                      <a:pt x="95" y="34"/>
                    </a:lnTo>
                    <a:lnTo>
                      <a:pt x="100" y="23"/>
                    </a:lnTo>
                    <a:lnTo>
                      <a:pt x="100" y="10"/>
                    </a:lnTo>
                    <a:lnTo>
                      <a:pt x="111" y="5"/>
                    </a:lnTo>
                    <a:lnTo>
                      <a:pt x="127" y="0"/>
                    </a:lnTo>
                    <a:lnTo>
                      <a:pt x="133" y="0"/>
                    </a:lnTo>
                    <a:lnTo>
                      <a:pt x="143" y="5"/>
                    </a:lnTo>
                    <a:lnTo>
                      <a:pt x="153" y="10"/>
                    </a:lnTo>
                    <a:lnTo>
                      <a:pt x="164" y="19"/>
                    </a:lnTo>
                    <a:lnTo>
                      <a:pt x="159" y="23"/>
                    </a:lnTo>
                    <a:lnTo>
                      <a:pt x="143" y="28"/>
                    </a:lnTo>
                    <a:lnTo>
                      <a:pt x="133" y="23"/>
                    </a:lnTo>
                    <a:lnTo>
                      <a:pt x="127" y="28"/>
                    </a:lnTo>
                    <a:lnTo>
                      <a:pt x="133" y="34"/>
                    </a:lnTo>
                    <a:lnTo>
                      <a:pt x="127" y="47"/>
                    </a:lnTo>
                    <a:lnTo>
                      <a:pt x="138" y="52"/>
                    </a:lnTo>
                    <a:lnTo>
                      <a:pt x="138" y="57"/>
                    </a:lnTo>
                    <a:lnTo>
                      <a:pt x="133" y="57"/>
                    </a:lnTo>
                    <a:lnTo>
                      <a:pt x="138" y="66"/>
                    </a:lnTo>
                    <a:lnTo>
                      <a:pt x="106" y="99"/>
                    </a:lnTo>
                    <a:lnTo>
                      <a:pt x="95" y="104"/>
                    </a:lnTo>
                    <a:lnTo>
                      <a:pt x="90" y="99"/>
                    </a:lnTo>
                    <a:lnTo>
                      <a:pt x="80" y="104"/>
                    </a:lnTo>
                    <a:lnTo>
                      <a:pt x="80" y="118"/>
                    </a:lnTo>
                    <a:lnTo>
                      <a:pt x="90" y="118"/>
                    </a:lnTo>
                    <a:lnTo>
                      <a:pt x="90" y="123"/>
                    </a:lnTo>
                    <a:lnTo>
                      <a:pt x="95" y="123"/>
                    </a:lnTo>
                    <a:lnTo>
                      <a:pt x="95" y="132"/>
                    </a:lnTo>
                    <a:lnTo>
                      <a:pt x="95" y="136"/>
                    </a:lnTo>
                    <a:lnTo>
                      <a:pt x="74" y="136"/>
                    </a:lnTo>
                    <a:lnTo>
                      <a:pt x="69" y="146"/>
                    </a:lnTo>
                    <a:lnTo>
                      <a:pt x="63" y="136"/>
                    </a:lnTo>
                    <a:lnTo>
                      <a:pt x="59" y="127"/>
                    </a:lnTo>
                    <a:lnTo>
                      <a:pt x="37" y="127"/>
                    </a:lnTo>
                    <a:lnTo>
                      <a:pt x="27" y="127"/>
                    </a:lnTo>
                    <a:lnTo>
                      <a:pt x="6" y="127"/>
                    </a:lnTo>
                  </a:path>
                </a:pathLst>
              </a:custGeom>
              <a:grpFill/>
              <a:ln w="4763" cap="rnd">
                <a:solidFill>
                  <a:schemeClr val="bg1"/>
                </a:solidFill>
                <a:prstDash val="solid"/>
                <a:round/>
                <a:headEnd/>
                <a:tailEnd/>
              </a:ln>
            </p:spPr>
            <p:txBody>
              <a:bodyPr/>
              <a:lstStyle/>
              <a:p>
                <a:endParaRPr lang="it-IT"/>
              </a:p>
            </p:txBody>
          </p:sp>
        </p:grpSp>
        <p:grpSp>
          <p:nvGrpSpPr>
            <p:cNvPr id="5246" name="Group 2338"/>
            <p:cNvGrpSpPr>
              <a:grpSpLocks/>
            </p:cNvGrpSpPr>
            <p:nvPr/>
          </p:nvGrpSpPr>
          <p:grpSpPr bwMode="auto">
            <a:xfrm>
              <a:off x="5767381" y="4826452"/>
              <a:ext cx="241544" cy="156091"/>
              <a:chOff x="3613" y="2150"/>
              <a:chExt cx="144" cy="104"/>
            </a:xfrm>
            <a:solidFill>
              <a:schemeClr val="bg1">
                <a:lumMod val="75000"/>
              </a:schemeClr>
            </a:solidFill>
          </p:grpSpPr>
          <p:sp>
            <p:nvSpPr>
              <p:cNvPr id="6269" name="Freeform 2336"/>
              <p:cNvSpPr>
                <a:spLocks/>
              </p:cNvSpPr>
              <p:nvPr/>
            </p:nvSpPr>
            <p:spPr bwMode="auto">
              <a:xfrm>
                <a:off x="3613" y="2150"/>
                <a:ext cx="144" cy="104"/>
              </a:xfrm>
              <a:custGeom>
                <a:avLst/>
                <a:gdLst/>
                <a:ahLst/>
                <a:cxnLst>
                  <a:cxn ang="0">
                    <a:pos x="139" y="19"/>
                  </a:cxn>
                  <a:cxn ang="0">
                    <a:pos x="133" y="19"/>
                  </a:cxn>
                  <a:cxn ang="0">
                    <a:pos x="117" y="24"/>
                  </a:cxn>
                  <a:cxn ang="0">
                    <a:pos x="106" y="28"/>
                  </a:cxn>
                  <a:cxn ang="0">
                    <a:pos x="106" y="42"/>
                  </a:cxn>
                  <a:cxn ang="0">
                    <a:pos x="101" y="52"/>
                  </a:cxn>
                  <a:cxn ang="0">
                    <a:pos x="96" y="52"/>
                  </a:cxn>
                  <a:cxn ang="0">
                    <a:pos x="96" y="61"/>
                  </a:cxn>
                  <a:cxn ang="0">
                    <a:pos x="85" y="66"/>
                  </a:cxn>
                  <a:cxn ang="0">
                    <a:pos x="85" y="76"/>
                  </a:cxn>
                  <a:cxn ang="0">
                    <a:pos x="64" y="85"/>
                  </a:cxn>
                  <a:cxn ang="0">
                    <a:pos x="59" y="89"/>
                  </a:cxn>
                  <a:cxn ang="0">
                    <a:pos x="59" y="98"/>
                  </a:cxn>
                  <a:cxn ang="0">
                    <a:pos x="16" y="104"/>
                  </a:cxn>
                  <a:cxn ang="0">
                    <a:pos x="5" y="98"/>
                  </a:cxn>
                  <a:cxn ang="0">
                    <a:pos x="11" y="89"/>
                  </a:cxn>
                  <a:cxn ang="0">
                    <a:pos x="11" y="85"/>
                  </a:cxn>
                  <a:cxn ang="0">
                    <a:pos x="0" y="76"/>
                  </a:cxn>
                  <a:cxn ang="0">
                    <a:pos x="0" y="52"/>
                  </a:cxn>
                  <a:cxn ang="0">
                    <a:pos x="5" y="42"/>
                  </a:cxn>
                  <a:cxn ang="0">
                    <a:pos x="5" y="37"/>
                  </a:cxn>
                  <a:cxn ang="0">
                    <a:pos x="21" y="37"/>
                  </a:cxn>
                  <a:cxn ang="0">
                    <a:pos x="21" y="28"/>
                  </a:cxn>
                  <a:cxn ang="0">
                    <a:pos x="37" y="28"/>
                  </a:cxn>
                  <a:cxn ang="0">
                    <a:pos x="43" y="19"/>
                  </a:cxn>
                  <a:cxn ang="0">
                    <a:pos x="48" y="19"/>
                  </a:cxn>
                  <a:cxn ang="0">
                    <a:pos x="48" y="14"/>
                  </a:cxn>
                  <a:cxn ang="0">
                    <a:pos x="74" y="19"/>
                  </a:cxn>
                  <a:cxn ang="0">
                    <a:pos x="85" y="19"/>
                  </a:cxn>
                  <a:cxn ang="0">
                    <a:pos x="85" y="14"/>
                  </a:cxn>
                  <a:cxn ang="0">
                    <a:pos x="96" y="14"/>
                  </a:cxn>
                  <a:cxn ang="0">
                    <a:pos x="101" y="0"/>
                  </a:cxn>
                  <a:cxn ang="0">
                    <a:pos x="106" y="9"/>
                  </a:cxn>
                  <a:cxn ang="0">
                    <a:pos x="112" y="24"/>
                  </a:cxn>
                  <a:cxn ang="0">
                    <a:pos x="128" y="14"/>
                  </a:cxn>
                  <a:cxn ang="0">
                    <a:pos x="144" y="19"/>
                  </a:cxn>
                  <a:cxn ang="0">
                    <a:pos x="139" y="19"/>
                  </a:cxn>
                </a:cxnLst>
                <a:rect l="0" t="0" r="r" b="b"/>
                <a:pathLst>
                  <a:path w="144" h="104">
                    <a:moveTo>
                      <a:pt x="139" y="19"/>
                    </a:moveTo>
                    <a:lnTo>
                      <a:pt x="133" y="19"/>
                    </a:lnTo>
                    <a:lnTo>
                      <a:pt x="117" y="24"/>
                    </a:lnTo>
                    <a:lnTo>
                      <a:pt x="106" y="28"/>
                    </a:lnTo>
                    <a:lnTo>
                      <a:pt x="106" y="42"/>
                    </a:lnTo>
                    <a:lnTo>
                      <a:pt x="101" y="52"/>
                    </a:lnTo>
                    <a:lnTo>
                      <a:pt x="96" y="52"/>
                    </a:lnTo>
                    <a:lnTo>
                      <a:pt x="96" y="61"/>
                    </a:lnTo>
                    <a:lnTo>
                      <a:pt x="85" y="66"/>
                    </a:lnTo>
                    <a:lnTo>
                      <a:pt x="85" y="76"/>
                    </a:lnTo>
                    <a:lnTo>
                      <a:pt x="64" y="85"/>
                    </a:lnTo>
                    <a:lnTo>
                      <a:pt x="59" y="89"/>
                    </a:lnTo>
                    <a:lnTo>
                      <a:pt x="59" y="98"/>
                    </a:lnTo>
                    <a:lnTo>
                      <a:pt x="16" y="104"/>
                    </a:lnTo>
                    <a:lnTo>
                      <a:pt x="5" y="98"/>
                    </a:lnTo>
                    <a:lnTo>
                      <a:pt x="11" y="89"/>
                    </a:lnTo>
                    <a:lnTo>
                      <a:pt x="11" y="85"/>
                    </a:lnTo>
                    <a:lnTo>
                      <a:pt x="0" y="76"/>
                    </a:lnTo>
                    <a:lnTo>
                      <a:pt x="0" y="52"/>
                    </a:lnTo>
                    <a:lnTo>
                      <a:pt x="5" y="42"/>
                    </a:lnTo>
                    <a:lnTo>
                      <a:pt x="5" y="37"/>
                    </a:lnTo>
                    <a:lnTo>
                      <a:pt x="21" y="37"/>
                    </a:lnTo>
                    <a:lnTo>
                      <a:pt x="21" y="28"/>
                    </a:lnTo>
                    <a:lnTo>
                      <a:pt x="37" y="28"/>
                    </a:lnTo>
                    <a:lnTo>
                      <a:pt x="43" y="19"/>
                    </a:lnTo>
                    <a:lnTo>
                      <a:pt x="48" y="19"/>
                    </a:lnTo>
                    <a:lnTo>
                      <a:pt x="48" y="14"/>
                    </a:lnTo>
                    <a:lnTo>
                      <a:pt x="74" y="19"/>
                    </a:lnTo>
                    <a:lnTo>
                      <a:pt x="85" y="19"/>
                    </a:lnTo>
                    <a:lnTo>
                      <a:pt x="85" y="14"/>
                    </a:lnTo>
                    <a:lnTo>
                      <a:pt x="96" y="14"/>
                    </a:lnTo>
                    <a:lnTo>
                      <a:pt x="101" y="0"/>
                    </a:lnTo>
                    <a:lnTo>
                      <a:pt x="106" y="9"/>
                    </a:lnTo>
                    <a:lnTo>
                      <a:pt x="112" y="24"/>
                    </a:lnTo>
                    <a:lnTo>
                      <a:pt x="128" y="14"/>
                    </a:lnTo>
                    <a:lnTo>
                      <a:pt x="144" y="19"/>
                    </a:lnTo>
                    <a:lnTo>
                      <a:pt x="139" y="19"/>
                    </a:lnTo>
                    <a:close/>
                  </a:path>
                </a:pathLst>
              </a:custGeom>
              <a:grpFill/>
              <a:ln w="9525">
                <a:solidFill>
                  <a:schemeClr val="bg1"/>
                </a:solidFill>
                <a:round/>
                <a:headEnd/>
                <a:tailEnd/>
              </a:ln>
            </p:spPr>
            <p:txBody>
              <a:bodyPr/>
              <a:lstStyle/>
              <a:p>
                <a:endParaRPr lang="it-IT"/>
              </a:p>
            </p:txBody>
          </p:sp>
          <p:sp>
            <p:nvSpPr>
              <p:cNvPr id="6270" name="Freeform 2337"/>
              <p:cNvSpPr>
                <a:spLocks/>
              </p:cNvSpPr>
              <p:nvPr/>
            </p:nvSpPr>
            <p:spPr bwMode="auto">
              <a:xfrm>
                <a:off x="3613" y="2150"/>
                <a:ext cx="144" cy="104"/>
              </a:xfrm>
              <a:custGeom>
                <a:avLst/>
                <a:gdLst/>
                <a:ahLst/>
                <a:cxnLst>
                  <a:cxn ang="0">
                    <a:pos x="139" y="19"/>
                  </a:cxn>
                  <a:cxn ang="0">
                    <a:pos x="133" y="19"/>
                  </a:cxn>
                  <a:cxn ang="0">
                    <a:pos x="117" y="24"/>
                  </a:cxn>
                  <a:cxn ang="0">
                    <a:pos x="106" y="28"/>
                  </a:cxn>
                  <a:cxn ang="0">
                    <a:pos x="106" y="42"/>
                  </a:cxn>
                  <a:cxn ang="0">
                    <a:pos x="101" y="52"/>
                  </a:cxn>
                  <a:cxn ang="0">
                    <a:pos x="96" y="52"/>
                  </a:cxn>
                  <a:cxn ang="0">
                    <a:pos x="96" y="61"/>
                  </a:cxn>
                  <a:cxn ang="0">
                    <a:pos x="85" y="66"/>
                  </a:cxn>
                  <a:cxn ang="0">
                    <a:pos x="85" y="76"/>
                  </a:cxn>
                  <a:cxn ang="0">
                    <a:pos x="64" y="85"/>
                  </a:cxn>
                  <a:cxn ang="0">
                    <a:pos x="59" y="89"/>
                  </a:cxn>
                  <a:cxn ang="0">
                    <a:pos x="59" y="98"/>
                  </a:cxn>
                  <a:cxn ang="0">
                    <a:pos x="16" y="104"/>
                  </a:cxn>
                  <a:cxn ang="0">
                    <a:pos x="5" y="98"/>
                  </a:cxn>
                  <a:cxn ang="0">
                    <a:pos x="11" y="89"/>
                  </a:cxn>
                  <a:cxn ang="0">
                    <a:pos x="11" y="85"/>
                  </a:cxn>
                  <a:cxn ang="0">
                    <a:pos x="0" y="76"/>
                  </a:cxn>
                  <a:cxn ang="0">
                    <a:pos x="0" y="52"/>
                  </a:cxn>
                  <a:cxn ang="0">
                    <a:pos x="5" y="42"/>
                  </a:cxn>
                  <a:cxn ang="0">
                    <a:pos x="5" y="37"/>
                  </a:cxn>
                  <a:cxn ang="0">
                    <a:pos x="21" y="37"/>
                  </a:cxn>
                  <a:cxn ang="0">
                    <a:pos x="21" y="28"/>
                  </a:cxn>
                  <a:cxn ang="0">
                    <a:pos x="37" y="28"/>
                  </a:cxn>
                  <a:cxn ang="0">
                    <a:pos x="43" y="19"/>
                  </a:cxn>
                  <a:cxn ang="0">
                    <a:pos x="48" y="19"/>
                  </a:cxn>
                  <a:cxn ang="0">
                    <a:pos x="48" y="14"/>
                  </a:cxn>
                  <a:cxn ang="0">
                    <a:pos x="74" y="19"/>
                  </a:cxn>
                  <a:cxn ang="0">
                    <a:pos x="85" y="19"/>
                  </a:cxn>
                  <a:cxn ang="0">
                    <a:pos x="85" y="14"/>
                  </a:cxn>
                  <a:cxn ang="0">
                    <a:pos x="96" y="14"/>
                  </a:cxn>
                  <a:cxn ang="0">
                    <a:pos x="101" y="0"/>
                  </a:cxn>
                  <a:cxn ang="0">
                    <a:pos x="106" y="9"/>
                  </a:cxn>
                  <a:cxn ang="0">
                    <a:pos x="112" y="24"/>
                  </a:cxn>
                  <a:cxn ang="0">
                    <a:pos x="128" y="14"/>
                  </a:cxn>
                  <a:cxn ang="0">
                    <a:pos x="144" y="19"/>
                  </a:cxn>
                  <a:cxn ang="0">
                    <a:pos x="139" y="19"/>
                  </a:cxn>
                </a:cxnLst>
                <a:rect l="0" t="0" r="r" b="b"/>
                <a:pathLst>
                  <a:path w="144" h="104">
                    <a:moveTo>
                      <a:pt x="139" y="19"/>
                    </a:moveTo>
                    <a:lnTo>
                      <a:pt x="133" y="19"/>
                    </a:lnTo>
                    <a:lnTo>
                      <a:pt x="117" y="24"/>
                    </a:lnTo>
                    <a:lnTo>
                      <a:pt x="106" y="28"/>
                    </a:lnTo>
                    <a:lnTo>
                      <a:pt x="106" y="42"/>
                    </a:lnTo>
                    <a:lnTo>
                      <a:pt x="101" y="52"/>
                    </a:lnTo>
                    <a:lnTo>
                      <a:pt x="96" y="52"/>
                    </a:lnTo>
                    <a:lnTo>
                      <a:pt x="96" y="61"/>
                    </a:lnTo>
                    <a:lnTo>
                      <a:pt x="85" y="66"/>
                    </a:lnTo>
                    <a:lnTo>
                      <a:pt x="85" y="76"/>
                    </a:lnTo>
                    <a:lnTo>
                      <a:pt x="64" y="85"/>
                    </a:lnTo>
                    <a:lnTo>
                      <a:pt x="59" y="89"/>
                    </a:lnTo>
                    <a:lnTo>
                      <a:pt x="59" y="98"/>
                    </a:lnTo>
                    <a:lnTo>
                      <a:pt x="16" y="104"/>
                    </a:lnTo>
                    <a:lnTo>
                      <a:pt x="5" y="98"/>
                    </a:lnTo>
                    <a:lnTo>
                      <a:pt x="11" y="89"/>
                    </a:lnTo>
                    <a:lnTo>
                      <a:pt x="11" y="85"/>
                    </a:lnTo>
                    <a:lnTo>
                      <a:pt x="0" y="76"/>
                    </a:lnTo>
                    <a:lnTo>
                      <a:pt x="0" y="52"/>
                    </a:lnTo>
                    <a:lnTo>
                      <a:pt x="5" y="42"/>
                    </a:lnTo>
                    <a:lnTo>
                      <a:pt x="5" y="37"/>
                    </a:lnTo>
                    <a:lnTo>
                      <a:pt x="21" y="37"/>
                    </a:lnTo>
                    <a:lnTo>
                      <a:pt x="21" y="28"/>
                    </a:lnTo>
                    <a:lnTo>
                      <a:pt x="37" y="28"/>
                    </a:lnTo>
                    <a:lnTo>
                      <a:pt x="43" y="19"/>
                    </a:lnTo>
                    <a:lnTo>
                      <a:pt x="48" y="19"/>
                    </a:lnTo>
                    <a:lnTo>
                      <a:pt x="48" y="14"/>
                    </a:lnTo>
                    <a:lnTo>
                      <a:pt x="74" y="19"/>
                    </a:lnTo>
                    <a:lnTo>
                      <a:pt x="85" y="19"/>
                    </a:lnTo>
                    <a:lnTo>
                      <a:pt x="85" y="14"/>
                    </a:lnTo>
                    <a:lnTo>
                      <a:pt x="96" y="14"/>
                    </a:lnTo>
                    <a:lnTo>
                      <a:pt x="101" y="0"/>
                    </a:lnTo>
                    <a:lnTo>
                      <a:pt x="106" y="9"/>
                    </a:lnTo>
                    <a:lnTo>
                      <a:pt x="112" y="24"/>
                    </a:lnTo>
                    <a:lnTo>
                      <a:pt x="128" y="14"/>
                    </a:lnTo>
                    <a:lnTo>
                      <a:pt x="144" y="19"/>
                    </a:lnTo>
                    <a:lnTo>
                      <a:pt x="139" y="19"/>
                    </a:lnTo>
                    <a:close/>
                  </a:path>
                </a:pathLst>
              </a:custGeom>
              <a:grpFill/>
              <a:ln w="4763" cap="rnd">
                <a:solidFill>
                  <a:schemeClr val="bg1"/>
                </a:solidFill>
                <a:prstDash val="solid"/>
                <a:round/>
                <a:headEnd/>
                <a:tailEnd/>
              </a:ln>
            </p:spPr>
            <p:txBody>
              <a:bodyPr/>
              <a:lstStyle/>
              <a:p>
                <a:endParaRPr lang="it-IT"/>
              </a:p>
            </p:txBody>
          </p:sp>
        </p:grpSp>
        <p:grpSp>
          <p:nvGrpSpPr>
            <p:cNvPr id="5247" name="Group 2341"/>
            <p:cNvGrpSpPr>
              <a:grpSpLocks/>
            </p:cNvGrpSpPr>
            <p:nvPr/>
          </p:nvGrpSpPr>
          <p:grpSpPr bwMode="auto">
            <a:xfrm>
              <a:off x="5767381" y="4826452"/>
              <a:ext cx="241544" cy="156091"/>
              <a:chOff x="3613" y="2150"/>
              <a:chExt cx="144" cy="104"/>
            </a:xfrm>
            <a:solidFill>
              <a:schemeClr val="bg1">
                <a:lumMod val="75000"/>
              </a:schemeClr>
            </a:solidFill>
          </p:grpSpPr>
          <p:sp>
            <p:nvSpPr>
              <p:cNvPr id="6267" name="Freeform 2339"/>
              <p:cNvSpPr>
                <a:spLocks/>
              </p:cNvSpPr>
              <p:nvPr/>
            </p:nvSpPr>
            <p:spPr bwMode="auto">
              <a:xfrm>
                <a:off x="3613" y="2150"/>
                <a:ext cx="144" cy="104"/>
              </a:xfrm>
              <a:custGeom>
                <a:avLst/>
                <a:gdLst/>
                <a:ahLst/>
                <a:cxnLst>
                  <a:cxn ang="0">
                    <a:pos x="139" y="19"/>
                  </a:cxn>
                  <a:cxn ang="0">
                    <a:pos x="133" y="19"/>
                  </a:cxn>
                  <a:cxn ang="0">
                    <a:pos x="117" y="24"/>
                  </a:cxn>
                  <a:cxn ang="0">
                    <a:pos x="106" y="28"/>
                  </a:cxn>
                  <a:cxn ang="0">
                    <a:pos x="106" y="42"/>
                  </a:cxn>
                  <a:cxn ang="0">
                    <a:pos x="101" y="52"/>
                  </a:cxn>
                  <a:cxn ang="0">
                    <a:pos x="96" y="52"/>
                  </a:cxn>
                  <a:cxn ang="0">
                    <a:pos x="96" y="61"/>
                  </a:cxn>
                  <a:cxn ang="0">
                    <a:pos x="85" y="66"/>
                  </a:cxn>
                  <a:cxn ang="0">
                    <a:pos x="85" y="76"/>
                  </a:cxn>
                  <a:cxn ang="0">
                    <a:pos x="64" y="85"/>
                  </a:cxn>
                  <a:cxn ang="0">
                    <a:pos x="59" y="89"/>
                  </a:cxn>
                  <a:cxn ang="0">
                    <a:pos x="59" y="98"/>
                  </a:cxn>
                  <a:cxn ang="0">
                    <a:pos x="16" y="104"/>
                  </a:cxn>
                  <a:cxn ang="0">
                    <a:pos x="5" y="98"/>
                  </a:cxn>
                  <a:cxn ang="0">
                    <a:pos x="11" y="89"/>
                  </a:cxn>
                  <a:cxn ang="0">
                    <a:pos x="11" y="85"/>
                  </a:cxn>
                  <a:cxn ang="0">
                    <a:pos x="0" y="76"/>
                  </a:cxn>
                  <a:cxn ang="0">
                    <a:pos x="0" y="52"/>
                  </a:cxn>
                  <a:cxn ang="0">
                    <a:pos x="5" y="42"/>
                  </a:cxn>
                  <a:cxn ang="0">
                    <a:pos x="5" y="37"/>
                  </a:cxn>
                  <a:cxn ang="0">
                    <a:pos x="21" y="37"/>
                  </a:cxn>
                  <a:cxn ang="0">
                    <a:pos x="21" y="28"/>
                  </a:cxn>
                  <a:cxn ang="0">
                    <a:pos x="37" y="28"/>
                  </a:cxn>
                  <a:cxn ang="0">
                    <a:pos x="43" y="19"/>
                  </a:cxn>
                  <a:cxn ang="0">
                    <a:pos x="48" y="19"/>
                  </a:cxn>
                  <a:cxn ang="0">
                    <a:pos x="48" y="14"/>
                  </a:cxn>
                  <a:cxn ang="0">
                    <a:pos x="74" y="19"/>
                  </a:cxn>
                  <a:cxn ang="0">
                    <a:pos x="85" y="19"/>
                  </a:cxn>
                  <a:cxn ang="0">
                    <a:pos x="85" y="14"/>
                  </a:cxn>
                  <a:cxn ang="0">
                    <a:pos x="96" y="14"/>
                  </a:cxn>
                  <a:cxn ang="0">
                    <a:pos x="101" y="0"/>
                  </a:cxn>
                  <a:cxn ang="0">
                    <a:pos x="106" y="9"/>
                  </a:cxn>
                  <a:cxn ang="0">
                    <a:pos x="112" y="24"/>
                  </a:cxn>
                  <a:cxn ang="0">
                    <a:pos x="128" y="14"/>
                  </a:cxn>
                  <a:cxn ang="0">
                    <a:pos x="144" y="19"/>
                  </a:cxn>
                  <a:cxn ang="0">
                    <a:pos x="139" y="19"/>
                  </a:cxn>
                </a:cxnLst>
                <a:rect l="0" t="0" r="r" b="b"/>
                <a:pathLst>
                  <a:path w="144" h="104">
                    <a:moveTo>
                      <a:pt x="139" y="19"/>
                    </a:moveTo>
                    <a:lnTo>
                      <a:pt x="133" y="19"/>
                    </a:lnTo>
                    <a:lnTo>
                      <a:pt x="117" y="24"/>
                    </a:lnTo>
                    <a:lnTo>
                      <a:pt x="106" y="28"/>
                    </a:lnTo>
                    <a:lnTo>
                      <a:pt x="106" y="42"/>
                    </a:lnTo>
                    <a:lnTo>
                      <a:pt x="101" y="52"/>
                    </a:lnTo>
                    <a:lnTo>
                      <a:pt x="96" y="52"/>
                    </a:lnTo>
                    <a:lnTo>
                      <a:pt x="96" y="61"/>
                    </a:lnTo>
                    <a:lnTo>
                      <a:pt x="85" y="66"/>
                    </a:lnTo>
                    <a:lnTo>
                      <a:pt x="85" y="76"/>
                    </a:lnTo>
                    <a:lnTo>
                      <a:pt x="64" y="85"/>
                    </a:lnTo>
                    <a:lnTo>
                      <a:pt x="59" y="89"/>
                    </a:lnTo>
                    <a:lnTo>
                      <a:pt x="59" y="98"/>
                    </a:lnTo>
                    <a:lnTo>
                      <a:pt x="16" y="104"/>
                    </a:lnTo>
                    <a:lnTo>
                      <a:pt x="5" y="98"/>
                    </a:lnTo>
                    <a:lnTo>
                      <a:pt x="11" y="89"/>
                    </a:lnTo>
                    <a:lnTo>
                      <a:pt x="11" y="85"/>
                    </a:lnTo>
                    <a:lnTo>
                      <a:pt x="0" y="76"/>
                    </a:lnTo>
                    <a:lnTo>
                      <a:pt x="0" y="52"/>
                    </a:lnTo>
                    <a:lnTo>
                      <a:pt x="5" y="42"/>
                    </a:lnTo>
                    <a:lnTo>
                      <a:pt x="5" y="37"/>
                    </a:lnTo>
                    <a:lnTo>
                      <a:pt x="21" y="37"/>
                    </a:lnTo>
                    <a:lnTo>
                      <a:pt x="21" y="28"/>
                    </a:lnTo>
                    <a:lnTo>
                      <a:pt x="37" y="28"/>
                    </a:lnTo>
                    <a:lnTo>
                      <a:pt x="43" y="19"/>
                    </a:lnTo>
                    <a:lnTo>
                      <a:pt x="48" y="19"/>
                    </a:lnTo>
                    <a:lnTo>
                      <a:pt x="48" y="14"/>
                    </a:lnTo>
                    <a:lnTo>
                      <a:pt x="74" y="19"/>
                    </a:lnTo>
                    <a:lnTo>
                      <a:pt x="85" y="19"/>
                    </a:lnTo>
                    <a:lnTo>
                      <a:pt x="85" y="14"/>
                    </a:lnTo>
                    <a:lnTo>
                      <a:pt x="96" y="14"/>
                    </a:lnTo>
                    <a:lnTo>
                      <a:pt x="101" y="0"/>
                    </a:lnTo>
                    <a:lnTo>
                      <a:pt x="106" y="9"/>
                    </a:lnTo>
                    <a:lnTo>
                      <a:pt x="112" y="24"/>
                    </a:lnTo>
                    <a:lnTo>
                      <a:pt x="128" y="14"/>
                    </a:lnTo>
                    <a:lnTo>
                      <a:pt x="144" y="19"/>
                    </a:lnTo>
                    <a:lnTo>
                      <a:pt x="139" y="19"/>
                    </a:lnTo>
                    <a:close/>
                  </a:path>
                </a:pathLst>
              </a:custGeom>
              <a:grpFill/>
              <a:ln w="9525">
                <a:solidFill>
                  <a:schemeClr val="bg1"/>
                </a:solidFill>
                <a:round/>
                <a:headEnd/>
                <a:tailEnd/>
              </a:ln>
            </p:spPr>
            <p:txBody>
              <a:bodyPr/>
              <a:lstStyle/>
              <a:p>
                <a:endParaRPr lang="it-IT"/>
              </a:p>
            </p:txBody>
          </p:sp>
          <p:sp>
            <p:nvSpPr>
              <p:cNvPr id="6268" name="Freeform 2340"/>
              <p:cNvSpPr>
                <a:spLocks/>
              </p:cNvSpPr>
              <p:nvPr/>
            </p:nvSpPr>
            <p:spPr bwMode="auto">
              <a:xfrm>
                <a:off x="3613" y="2150"/>
                <a:ext cx="144" cy="104"/>
              </a:xfrm>
              <a:custGeom>
                <a:avLst/>
                <a:gdLst/>
                <a:ahLst/>
                <a:cxnLst>
                  <a:cxn ang="0">
                    <a:pos x="139" y="19"/>
                  </a:cxn>
                  <a:cxn ang="0">
                    <a:pos x="133" y="19"/>
                  </a:cxn>
                  <a:cxn ang="0">
                    <a:pos x="117" y="24"/>
                  </a:cxn>
                  <a:cxn ang="0">
                    <a:pos x="106" y="28"/>
                  </a:cxn>
                  <a:cxn ang="0">
                    <a:pos x="106" y="42"/>
                  </a:cxn>
                  <a:cxn ang="0">
                    <a:pos x="101" y="52"/>
                  </a:cxn>
                  <a:cxn ang="0">
                    <a:pos x="96" y="52"/>
                  </a:cxn>
                  <a:cxn ang="0">
                    <a:pos x="96" y="61"/>
                  </a:cxn>
                  <a:cxn ang="0">
                    <a:pos x="85" y="66"/>
                  </a:cxn>
                  <a:cxn ang="0">
                    <a:pos x="85" y="76"/>
                  </a:cxn>
                  <a:cxn ang="0">
                    <a:pos x="64" y="85"/>
                  </a:cxn>
                  <a:cxn ang="0">
                    <a:pos x="59" y="89"/>
                  </a:cxn>
                  <a:cxn ang="0">
                    <a:pos x="59" y="98"/>
                  </a:cxn>
                  <a:cxn ang="0">
                    <a:pos x="16" y="104"/>
                  </a:cxn>
                  <a:cxn ang="0">
                    <a:pos x="5" y="98"/>
                  </a:cxn>
                  <a:cxn ang="0">
                    <a:pos x="11" y="89"/>
                  </a:cxn>
                  <a:cxn ang="0">
                    <a:pos x="11" y="85"/>
                  </a:cxn>
                  <a:cxn ang="0">
                    <a:pos x="0" y="76"/>
                  </a:cxn>
                  <a:cxn ang="0">
                    <a:pos x="0" y="52"/>
                  </a:cxn>
                  <a:cxn ang="0">
                    <a:pos x="5" y="42"/>
                  </a:cxn>
                  <a:cxn ang="0">
                    <a:pos x="5" y="37"/>
                  </a:cxn>
                  <a:cxn ang="0">
                    <a:pos x="21" y="37"/>
                  </a:cxn>
                  <a:cxn ang="0">
                    <a:pos x="21" y="28"/>
                  </a:cxn>
                  <a:cxn ang="0">
                    <a:pos x="37" y="28"/>
                  </a:cxn>
                  <a:cxn ang="0">
                    <a:pos x="43" y="19"/>
                  </a:cxn>
                  <a:cxn ang="0">
                    <a:pos x="48" y="19"/>
                  </a:cxn>
                  <a:cxn ang="0">
                    <a:pos x="48" y="14"/>
                  </a:cxn>
                  <a:cxn ang="0">
                    <a:pos x="74" y="19"/>
                  </a:cxn>
                  <a:cxn ang="0">
                    <a:pos x="85" y="19"/>
                  </a:cxn>
                  <a:cxn ang="0">
                    <a:pos x="85" y="14"/>
                  </a:cxn>
                  <a:cxn ang="0">
                    <a:pos x="96" y="14"/>
                  </a:cxn>
                  <a:cxn ang="0">
                    <a:pos x="101" y="0"/>
                  </a:cxn>
                  <a:cxn ang="0">
                    <a:pos x="106" y="9"/>
                  </a:cxn>
                  <a:cxn ang="0">
                    <a:pos x="112" y="24"/>
                  </a:cxn>
                  <a:cxn ang="0">
                    <a:pos x="128" y="14"/>
                  </a:cxn>
                  <a:cxn ang="0">
                    <a:pos x="144" y="19"/>
                  </a:cxn>
                  <a:cxn ang="0">
                    <a:pos x="139" y="19"/>
                  </a:cxn>
                </a:cxnLst>
                <a:rect l="0" t="0" r="r" b="b"/>
                <a:pathLst>
                  <a:path w="144" h="104">
                    <a:moveTo>
                      <a:pt x="139" y="19"/>
                    </a:moveTo>
                    <a:lnTo>
                      <a:pt x="133" y="19"/>
                    </a:lnTo>
                    <a:lnTo>
                      <a:pt x="117" y="24"/>
                    </a:lnTo>
                    <a:lnTo>
                      <a:pt x="106" y="28"/>
                    </a:lnTo>
                    <a:lnTo>
                      <a:pt x="106" y="42"/>
                    </a:lnTo>
                    <a:lnTo>
                      <a:pt x="101" y="52"/>
                    </a:lnTo>
                    <a:lnTo>
                      <a:pt x="96" y="52"/>
                    </a:lnTo>
                    <a:lnTo>
                      <a:pt x="96" y="61"/>
                    </a:lnTo>
                    <a:lnTo>
                      <a:pt x="85" y="66"/>
                    </a:lnTo>
                    <a:lnTo>
                      <a:pt x="85" y="76"/>
                    </a:lnTo>
                    <a:lnTo>
                      <a:pt x="64" y="85"/>
                    </a:lnTo>
                    <a:lnTo>
                      <a:pt x="59" y="89"/>
                    </a:lnTo>
                    <a:lnTo>
                      <a:pt x="59" y="98"/>
                    </a:lnTo>
                    <a:lnTo>
                      <a:pt x="16" y="104"/>
                    </a:lnTo>
                    <a:lnTo>
                      <a:pt x="5" y="98"/>
                    </a:lnTo>
                    <a:lnTo>
                      <a:pt x="11" y="89"/>
                    </a:lnTo>
                    <a:lnTo>
                      <a:pt x="11" y="85"/>
                    </a:lnTo>
                    <a:lnTo>
                      <a:pt x="0" y="76"/>
                    </a:lnTo>
                    <a:lnTo>
                      <a:pt x="0" y="52"/>
                    </a:lnTo>
                    <a:lnTo>
                      <a:pt x="5" y="42"/>
                    </a:lnTo>
                    <a:lnTo>
                      <a:pt x="5" y="37"/>
                    </a:lnTo>
                    <a:lnTo>
                      <a:pt x="21" y="37"/>
                    </a:lnTo>
                    <a:lnTo>
                      <a:pt x="21" y="28"/>
                    </a:lnTo>
                    <a:lnTo>
                      <a:pt x="37" y="28"/>
                    </a:lnTo>
                    <a:lnTo>
                      <a:pt x="43" y="19"/>
                    </a:lnTo>
                    <a:lnTo>
                      <a:pt x="48" y="19"/>
                    </a:lnTo>
                    <a:lnTo>
                      <a:pt x="48" y="14"/>
                    </a:lnTo>
                    <a:lnTo>
                      <a:pt x="74" y="19"/>
                    </a:lnTo>
                    <a:lnTo>
                      <a:pt x="85" y="19"/>
                    </a:lnTo>
                    <a:lnTo>
                      <a:pt x="85" y="14"/>
                    </a:lnTo>
                    <a:lnTo>
                      <a:pt x="96" y="14"/>
                    </a:lnTo>
                    <a:lnTo>
                      <a:pt x="101" y="0"/>
                    </a:lnTo>
                    <a:lnTo>
                      <a:pt x="106" y="9"/>
                    </a:lnTo>
                    <a:lnTo>
                      <a:pt x="112" y="24"/>
                    </a:lnTo>
                    <a:lnTo>
                      <a:pt x="128" y="14"/>
                    </a:lnTo>
                    <a:lnTo>
                      <a:pt x="144" y="19"/>
                    </a:lnTo>
                    <a:lnTo>
                      <a:pt x="139" y="19"/>
                    </a:lnTo>
                  </a:path>
                </a:pathLst>
              </a:custGeom>
              <a:grpFill/>
              <a:ln w="4763" cap="rnd">
                <a:solidFill>
                  <a:schemeClr val="bg1"/>
                </a:solidFill>
                <a:prstDash val="solid"/>
                <a:round/>
                <a:headEnd/>
                <a:tailEnd/>
              </a:ln>
            </p:spPr>
            <p:txBody>
              <a:bodyPr/>
              <a:lstStyle/>
              <a:p>
                <a:endParaRPr lang="it-IT"/>
              </a:p>
            </p:txBody>
          </p:sp>
        </p:grpSp>
        <p:grpSp>
          <p:nvGrpSpPr>
            <p:cNvPr id="5248" name="Group 2344"/>
            <p:cNvGrpSpPr>
              <a:grpSpLocks/>
            </p:cNvGrpSpPr>
            <p:nvPr/>
          </p:nvGrpSpPr>
          <p:grpSpPr bwMode="auto">
            <a:xfrm>
              <a:off x="5482224" y="4805440"/>
              <a:ext cx="318705" cy="240140"/>
              <a:chOff x="3443" y="2136"/>
              <a:chExt cx="190" cy="160"/>
            </a:xfrm>
            <a:solidFill>
              <a:schemeClr val="bg1">
                <a:lumMod val="75000"/>
              </a:schemeClr>
            </a:solidFill>
          </p:grpSpPr>
          <p:sp>
            <p:nvSpPr>
              <p:cNvPr id="6265" name="Freeform 2342"/>
              <p:cNvSpPr>
                <a:spLocks/>
              </p:cNvSpPr>
              <p:nvPr/>
            </p:nvSpPr>
            <p:spPr bwMode="auto">
              <a:xfrm>
                <a:off x="3443" y="2136"/>
                <a:ext cx="190" cy="160"/>
              </a:xfrm>
              <a:custGeom>
                <a:avLst/>
                <a:gdLst/>
                <a:ahLst/>
                <a:cxnLst>
                  <a:cxn ang="0">
                    <a:pos x="180" y="160"/>
                  </a:cxn>
                  <a:cxn ang="0">
                    <a:pos x="138" y="156"/>
                  </a:cxn>
                  <a:cxn ang="0">
                    <a:pos x="127" y="141"/>
                  </a:cxn>
                  <a:cxn ang="0">
                    <a:pos x="111" y="151"/>
                  </a:cxn>
                  <a:cxn ang="0">
                    <a:pos x="95" y="151"/>
                  </a:cxn>
                  <a:cxn ang="0">
                    <a:pos x="79" y="132"/>
                  </a:cxn>
                  <a:cxn ang="0">
                    <a:pos x="64" y="113"/>
                  </a:cxn>
                  <a:cxn ang="0">
                    <a:pos x="53" y="108"/>
                  </a:cxn>
                  <a:cxn ang="0">
                    <a:pos x="47" y="108"/>
                  </a:cxn>
                  <a:cxn ang="0">
                    <a:pos x="42" y="104"/>
                  </a:cxn>
                  <a:cxn ang="0">
                    <a:pos x="32" y="84"/>
                  </a:cxn>
                  <a:cxn ang="0">
                    <a:pos x="21" y="80"/>
                  </a:cxn>
                  <a:cxn ang="0">
                    <a:pos x="16" y="66"/>
                  </a:cxn>
                  <a:cxn ang="0">
                    <a:pos x="21" y="56"/>
                  </a:cxn>
                  <a:cxn ang="0">
                    <a:pos x="21" y="43"/>
                  </a:cxn>
                  <a:cxn ang="0">
                    <a:pos x="16" y="43"/>
                  </a:cxn>
                  <a:cxn ang="0">
                    <a:pos x="11" y="33"/>
                  </a:cxn>
                  <a:cxn ang="0">
                    <a:pos x="0" y="5"/>
                  </a:cxn>
                  <a:cxn ang="0">
                    <a:pos x="11" y="0"/>
                  </a:cxn>
                  <a:cxn ang="0">
                    <a:pos x="16" y="10"/>
                  </a:cxn>
                  <a:cxn ang="0">
                    <a:pos x="21" y="10"/>
                  </a:cxn>
                  <a:cxn ang="0">
                    <a:pos x="27" y="10"/>
                  </a:cxn>
                  <a:cxn ang="0">
                    <a:pos x="42" y="5"/>
                  </a:cxn>
                  <a:cxn ang="0">
                    <a:pos x="47" y="5"/>
                  </a:cxn>
                  <a:cxn ang="0">
                    <a:pos x="42" y="10"/>
                  </a:cxn>
                  <a:cxn ang="0">
                    <a:pos x="53" y="14"/>
                  </a:cxn>
                  <a:cxn ang="0">
                    <a:pos x="53" y="28"/>
                  </a:cxn>
                  <a:cxn ang="0">
                    <a:pos x="79" y="38"/>
                  </a:cxn>
                  <a:cxn ang="0">
                    <a:pos x="106" y="38"/>
                  </a:cxn>
                  <a:cxn ang="0">
                    <a:pos x="106" y="28"/>
                  </a:cxn>
                  <a:cxn ang="0">
                    <a:pos x="117" y="24"/>
                  </a:cxn>
                  <a:cxn ang="0">
                    <a:pos x="138" y="24"/>
                  </a:cxn>
                  <a:cxn ang="0">
                    <a:pos x="174" y="38"/>
                  </a:cxn>
                  <a:cxn ang="0">
                    <a:pos x="174" y="43"/>
                  </a:cxn>
                  <a:cxn ang="0">
                    <a:pos x="174" y="52"/>
                  </a:cxn>
                  <a:cxn ang="0">
                    <a:pos x="174" y="56"/>
                  </a:cxn>
                  <a:cxn ang="0">
                    <a:pos x="170" y="66"/>
                  </a:cxn>
                  <a:cxn ang="0">
                    <a:pos x="170" y="90"/>
                  </a:cxn>
                  <a:cxn ang="0">
                    <a:pos x="180" y="99"/>
                  </a:cxn>
                  <a:cxn ang="0">
                    <a:pos x="180" y="104"/>
                  </a:cxn>
                  <a:cxn ang="0">
                    <a:pos x="174" y="113"/>
                  </a:cxn>
                  <a:cxn ang="0">
                    <a:pos x="180" y="123"/>
                  </a:cxn>
                  <a:cxn ang="0">
                    <a:pos x="185" y="132"/>
                  </a:cxn>
                  <a:cxn ang="0">
                    <a:pos x="190" y="141"/>
                  </a:cxn>
                  <a:cxn ang="0">
                    <a:pos x="180" y="151"/>
                  </a:cxn>
                  <a:cxn ang="0">
                    <a:pos x="180" y="160"/>
                  </a:cxn>
                </a:cxnLst>
                <a:rect l="0" t="0" r="r" b="b"/>
                <a:pathLst>
                  <a:path w="190" h="160">
                    <a:moveTo>
                      <a:pt x="180" y="160"/>
                    </a:moveTo>
                    <a:lnTo>
                      <a:pt x="138" y="156"/>
                    </a:lnTo>
                    <a:lnTo>
                      <a:pt x="127" y="141"/>
                    </a:lnTo>
                    <a:lnTo>
                      <a:pt x="111" y="151"/>
                    </a:lnTo>
                    <a:lnTo>
                      <a:pt x="95" y="151"/>
                    </a:lnTo>
                    <a:lnTo>
                      <a:pt x="79" y="132"/>
                    </a:lnTo>
                    <a:lnTo>
                      <a:pt x="64" y="113"/>
                    </a:lnTo>
                    <a:lnTo>
                      <a:pt x="53" y="108"/>
                    </a:lnTo>
                    <a:lnTo>
                      <a:pt x="47" y="108"/>
                    </a:lnTo>
                    <a:lnTo>
                      <a:pt x="42" y="104"/>
                    </a:lnTo>
                    <a:lnTo>
                      <a:pt x="32" y="84"/>
                    </a:lnTo>
                    <a:lnTo>
                      <a:pt x="21" y="80"/>
                    </a:lnTo>
                    <a:lnTo>
                      <a:pt x="16" y="66"/>
                    </a:lnTo>
                    <a:lnTo>
                      <a:pt x="21" y="56"/>
                    </a:lnTo>
                    <a:lnTo>
                      <a:pt x="21" y="43"/>
                    </a:lnTo>
                    <a:lnTo>
                      <a:pt x="16" y="43"/>
                    </a:lnTo>
                    <a:lnTo>
                      <a:pt x="11" y="33"/>
                    </a:lnTo>
                    <a:lnTo>
                      <a:pt x="0" y="5"/>
                    </a:lnTo>
                    <a:lnTo>
                      <a:pt x="11" y="0"/>
                    </a:lnTo>
                    <a:lnTo>
                      <a:pt x="16" y="10"/>
                    </a:lnTo>
                    <a:lnTo>
                      <a:pt x="21" y="10"/>
                    </a:lnTo>
                    <a:lnTo>
                      <a:pt x="27" y="10"/>
                    </a:lnTo>
                    <a:lnTo>
                      <a:pt x="42" y="5"/>
                    </a:lnTo>
                    <a:lnTo>
                      <a:pt x="47" y="5"/>
                    </a:lnTo>
                    <a:lnTo>
                      <a:pt x="42" y="10"/>
                    </a:lnTo>
                    <a:lnTo>
                      <a:pt x="53" y="14"/>
                    </a:lnTo>
                    <a:lnTo>
                      <a:pt x="53" y="28"/>
                    </a:lnTo>
                    <a:lnTo>
                      <a:pt x="79" y="38"/>
                    </a:lnTo>
                    <a:lnTo>
                      <a:pt x="106" y="38"/>
                    </a:lnTo>
                    <a:lnTo>
                      <a:pt x="106" y="28"/>
                    </a:lnTo>
                    <a:lnTo>
                      <a:pt x="117" y="24"/>
                    </a:lnTo>
                    <a:lnTo>
                      <a:pt x="138" y="24"/>
                    </a:lnTo>
                    <a:lnTo>
                      <a:pt x="174" y="38"/>
                    </a:lnTo>
                    <a:lnTo>
                      <a:pt x="174" y="43"/>
                    </a:lnTo>
                    <a:lnTo>
                      <a:pt x="174" y="52"/>
                    </a:lnTo>
                    <a:lnTo>
                      <a:pt x="174" y="56"/>
                    </a:lnTo>
                    <a:lnTo>
                      <a:pt x="170" y="66"/>
                    </a:lnTo>
                    <a:lnTo>
                      <a:pt x="170" y="90"/>
                    </a:lnTo>
                    <a:lnTo>
                      <a:pt x="180" y="99"/>
                    </a:lnTo>
                    <a:lnTo>
                      <a:pt x="180" y="104"/>
                    </a:lnTo>
                    <a:lnTo>
                      <a:pt x="174" y="113"/>
                    </a:lnTo>
                    <a:lnTo>
                      <a:pt x="180" y="123"/>
                    </a:lnTo>
                    <a:lnTo>
                      <a:pt x="185" y="132"/>
                    </a:lnTo>
                    <a:lnTo>
                      <a:pt x="190" y="141"/>
                    </a:lnTo>
                    <a:lnTo>
                      <a:pt x="180" y="151"/>
                    </a:lnTo>
                    <a:lnTo>
                      <a:pt x="180" y="160"/>
                    </a:lnTo>
                    <a:close/>
                  </a:path>
                </a:pathLst>
              </a:custGeom>
              <a:grpFill/>
              <a:ln w="9525">
                <a:solidFill>
                  <a:schemeClr val="bg1"/>
                </a:solidFill>
                <a:round/>
                <a:headEnd/>
                <a:tailEnd/>
              </a:ln>
            </p:spPr>
            <p:txBody>
              <a:bodyPr/>
              <a:lstStyle/>
              <a:p>
                <a:endParaRPr lang="it-IT"/>
              </a:p>
            </p:txBody>
          </p:sp>
          <p:sp>
            <p:nvSpPr>
              <p:cNvPr id="6266" name="Freeform 2343"/>
              <p:cNvSpPr>
                <a:spLocks/>
              </p:cNvSpPr>
              <p:nvPr/>
            </p:nvSpPr>
            <p:spPr bwMode="auto">
              <a:xfrm>
                <a:off x="3443" y="2136"/>
                <a:ext cx="190" cy="160"/>
              </a:xfrm>
              <a:custGeom>
                <a:avLst/>
                <a:gdLst/>
                <a:ahLst/>
                <a:cxnLst>
                  <a:cxn ang="0">
                    <a:pos x="180" y="160"/>
                  </a:cxn>
                  <a:cxn ang="0">
                    <a:pos x="138" y="156"/>
                  </a:cxn>
                  <a:cxn ang="0">
                    <a:pos x="127" y="141"/>
                  </a:cxn>
                  <a:cxn ang="0">
                    <a:pos x="111" y="151"/>
                  </a:cxn>
                  <a:cxn ang="0">
                    <a:pos x="95" y="151"/>
                  </a:cxn>
                  <a:cxn ang="0">
                    <a:pos x="79" y="132"/>
                  </a:cxn>
                  <a:cxn ang="0">
                    <a:pos x="64" y="113"/>
                  </a:cxn>
                  <a:cxn ang="0">
                    <a:pos x="53" y="108"/>
                  </a:cxn>
                  <a:cxn ang="0">
                    <a:pos x="47" y="108"/>
                  </a:cxn>
                  <a:cxn ang="0">
                    <a:pos x="42" y="104"/>
                  </a:cxn>
                  <a:cxn ang="0">
                    <a:pos x="32" y="84"/>
                  </a:cxn>
                  <a:cxn ang="0">
                    <a:pos x="21" y="80"/>
                  </a:cxn>
                  <a:cxn ang="0">
                    <a:pos x="16" y="66"/>
                  </a:cxn>
                  <a:cxn ang="0">
                    <a:pos x="21" y="56"/>
                  </a:cxn>
                  <a:cxn ang="0">
                    <a:pos x="21" y="43"/>
                  </a:cxn>
                  <a:cxn ang="0">
                    <a:pos x="16" y="43"/>
                  </a:cxn>
                  <a:cxn ang="0">
                    <a:pos x="11" y="33"/>
                  </a:cxn>
                  <a:cxn ang="0">
                    <a:pos x="0" y="5"/>
                  </a:cxn>
                  <a:cxn ang="0">
                    <a:pos x="11" y="0"/>
                  </a:cxn>
                  <a:cxn ang="0">
                    <a:pos x="16" y="10"/>
                  </a:cxn>
                  <a:cxn ang="0">
                    <a:pos x="21" y="10"/>
                  </a:cxn>
                  <a:cxn ang="0">
                    <a:pos x="27" y="10"/>
                  </a:cxn>
                  <a:cxn ang="0">
                    <a:pos x="42" y="5"/>
                  </a:cxn>
                  <a:cxn ang="0">
                    <a:pos x="47" y="5"/>
                  </a:cxn>
                  <a:cxn ang="0">
                    <a:pos x="42" y="10"/>
                  </a:cxn>
                  <a:cxn ang="0">
                    <a:pos x="53" y="14"/>
                  </a:cxn>
                  <a:cxn ang="0">
                    <a:pos x="53" y="28"/>
                  </a:cxn>
                  <a:cxn ang="0">
                    <a:pos x="79" y="38"/>
                  </a:cxn>
                  <a:cxn ang="0">
                    <a:pos x="106" y="38"/>
                  </a:cxn>
                  <a:cxn ang="0">
                    <a:pos x="106" y="28"/>
                  </a:cxn>
                  <a:cxn ang="0">
                    <a:pos x="117" y="24"/>
                  </a:cxn>
                  <a:cxn ang="0">
                    <a:pos x="138" y="24"/>
                  </a:cxn>
                  <a:cxn ang="0">
                    <a:pos x="174" y="38"/>
                  </a:cxn>
                  <a:cxn ang="0">
                    <a:pos x="174" y="43"/>
                  </a:cxn>
                  <a:cxn ang="0">
                    <a:pos x="174" y="52"/>
                  </a:cxn>
                  <a:cxn ang="0">
                    <a:pos x="174" y="56"/>
                  </a:cxn>
                  <a:cxn ang="0">
                    <a:pos x="170" y="66"/>
                  </a:cxn>
                  <a:cxn ang="0">
                    <a:pos x="170" y="90"/>
                  </a:cxn>
                  <a:cxn ang="0">
                    <a:pos x="180" y="99"/>
                  </a:cxn>
                  <a:cxn ang="0">
                    <a:pos x="180" y="104"/>
                  </a:cxn>
                  <a:cxn ang="0">
                    <a:pos x="174" y="113"/>
                  </a:cxn>
                  <a:cxn ang="0">
                    <a:pos x="180" y="123"/>
                  </a:cxn>
                  <a:cxn ang="0">
                    <a:pos x="185" y="132"/>
                  </a:cxn>
                  <a:cxn ang="0">
                    <a:pos x="190" y="141"/>
                  </a:cxn>
                  <a:cxn ang="0">
                    <a:pos x="180" y="151"/>
                  </a:cxn>
                  <a:cxn ang="0">
                    <a:pos x="180" y="160"/>
                  </a:cxn>
                </a:cxnLst>
                <a:rect l="0" t="0" r="r" b="b"/>
                <a:pathLst>
                  <a:path w="190" h="160">
                    <a:moveTo>
                      <a:pt x="180" y="160"/>
                    </a:moveTo>
                    <a:lnTo>
                      <a:pt x="138" y="156"/>
                    </a:lnTo>
                    <a:lnTo>
                      <a:pt x="127" y="141"/>
                    </a:lnTo>
                    <a:lnTo>
                      <a:pt x="111" y="151"/>
                    </a:lnTo>
                    <a:lnTo>
                      <a:pt x="95" y="151"/>
                    </a:lnTo>
                    <a:lnTo>
                      <a:pt x="79" y="132"/>
                    </a:lnTo>
                    <a:lnTo>
                      <a:pt x="64" y="113"/>
                    </a:lnTo>
                    <a:lnTo>
                      <a:pt x="53" y="108"/>
                    </a:lnTo>
                    <a:lnTo>
                      <a:pt x="47" y="108"/>
                    </a:lnTo>
                    <a:lnTo>
                      <a:pt x="42" y="104"/>
                    </a:lnTo>
                    <a:lnTo>
                      <a:pt x="32" y="84"/>
                    </a:lnTo>
                    <a:lnTo>
                      <a:pt x="21" y="80"/>
                    </a:lnTo>
                    <a:lnTo>
                      <a:pt x="16" y="66"/>
                    </a:lnTo>
                    <a:lnTo>
                      <a:pt x="21" y="56"/>
                    </a:lnTo>
                    <a:lnTo>
                      <a:pt x="21" y="43"/>
                    </a:lnTo>
                    <a:lnTo>
                      <a:pt x="16" y="43"/>
                    </a:lnTo>
                    <a:lnTo>
                      <a:pt x="11" y="33"/>
                    </a:lnTo>
                    <a:lnTo>
                      <a:pt x="0" y="5"/>
                    </a:lnTo>
                    <a:lnTo>
                      <a:pt x="11" y="0"/>
                    </a:lnTo>
                    <a:lnTo>
                      <a:pt x="16" y="10"/>
                    </a:lnTo>
                    <a:lnTo>
                      <a:pt x="21" y="10"/>
                    </a:lnTo>
                    <a:lnTo>
                      <a:pt x="27" y="10"/>
                    </a:lnTo>
                    <a:lnTo>
                      <a:pt x="42" y="5"/>
                    </a:lnTo>
                    <a:lnTo>
                      <a:pt x="47" y="5"/>
                    </a:lnTo>
                    <a:lnTo>
                      <a:pt x="42" y="10"/>
                    </a:lnTo>
                    <a:lnTo>
                      <a:pt x="53" y="14"/>
                    </a:lnTo>
                    <a:lnTo>
                      <a:pt x="53" y="28"/>
                    </a:lnTo>
                    <a:lnTo>
                      <a:pt x="79" y="38"/>
                    </a:lnTo>
                    <a:lnTo>
                      <a:pt x="106" y="38"/>
                    </a:lnTo>
                    <a:lnTo>
                      <a:pt x="106" y="28"/>
                    </a:lnTo>
                    <a:lnTo>
                      <a:pt x="117" y="24"/>
                    </a:lnTo>
                    <a:lnTo>
                      <a:pt x="138" y="24"/>
                    </a:lnTo>
                    <a:lnTo>
                      <a:pt x="174" y="38"/>
                    </a:lnTo>
                    <a:lnTo>
                      <a:pt x="174" y="43"/>
                    </a:lnTo>
                    <a:lnTo>
                      <a:pt x="174" y="52"/>
                    </a:lnTo>
                    <a:lnTo>
                      <a:pt x="174" y="56"/>
                    </a:lnTo>
                    <a:lnTo>
                      <a:pt x="170" y="66"/>
                    </a:lnTo>
                    <a:lnTo>
                      <a:pt x="170" y="90"/>
                    </a:lnTo>
                    <a:lnTo>
                      <a:pt x="180" y="99"/>
                    </a:lnTo>
                    <a:lnTo>
                      <a:pt x="180" y="104"/>
                    </a:lnTo>
                    <a:lnTo>
                      <a:pt x="174" y="113"/>
                    </a:lnTo>
                    <a:lnTo>
                      <a:pt x="180" y="123"/>
                    </a:lnTo>
                    <a:lnTo>
                      <a:pt x="185" y="132"/>
                    </a:lnTo>
                    <a:lnTo>
                      <a:pt x="190" y="141"/>
                    </a:lnTo>
                    <a:lnTo>
                      <a:pt x="180" y="151"/>
                    </a:lnTo>
                    <a:lnTo>
                      <a:pt x="180" y="160"/>
                    </a:lnTo>
                    <a:close/>
                  </a:path>
                </a:pathLst>
              </a:custGeom>
              <a:solidFill>
                <a:srgbClr val="000066"/>
              </a:solidFill>
              <a:ln w="4763" cap="rnd">
                <a:solidFill>
                  <a:schemeClr val="bg1"/>
                </a:solidFill>
                <a:prstDash val="solid"/>
                <a:round/>
                <a:headEnd/>
                <a:tailEnd/>
              </a:ln>
            </p:spPr>
            <p:txBody>
              <a:bodyPr/>
              <a:lstStyle/>
              <a:p>
                <a:endParaRPr lang="it-IT"/>
              </a:p>
            </p:txBody>
          </p:sp>
        </p:grpSp>
        <p:grpSp>
          <p:nvGrpSpPr>
            <p:cNvPr id="5249" name="Group 2350"/>
            <p:cNvGrpSpPr>
              <a:grpSpLocks/>
            </p:cNvGrpSpPr>
            <p:nvPr/>
          </p:nvGrpSpPr>
          <p:grpSpPr bwMode="auto">
            <a:xfrm>
              <a:off x="5883120" y="4784428"/>
              <a:ext cx="125805" cy="78045"/>
              <a:chOff x="3682" y="2122"/>
              <a:chExt cx="75" cy="52"/>
            </a:xfrm>
            <a:solidFill>
              <a:schemeClr val="bg1">
                <a:lumMod val="75000"/>
              </a:schemeClr>
            </a:solidFill>
          </p:grpSpPr>
          <p:sp>
            <p:nvSpPr>
              <p:cNvPr id="6263" name="Freeform 2348"/>
              <p:cNvSpPr>
                <a:spLocks/>
              </p:cNvSpPr>
              <p:nvPr/>
            </p:nvSpPr>
            <p:spPr bwMode="auto">
              <a:xfrm>
                <a:off x="3682" y="2122"/>
                <a:ext cx="75" cy="52"/>
              </a:xfrm>
              <a:custGeom>
                <a:avLst/>
                <a:gdLst/>
                <a:ahLst/>
                <a:cxnLst>
                  <a:cxn ang="0">
                    <a:pos x="64" y="19"/>
                  </a:cxn>
                  <a:cxn ang="0">
                    <a:pos x="64" y="28"/>
                  </a:cxn>
                  <a:cxn ang="0">
                    <a:pos x="75" y="28"/>
                  </a:cxn>
                  <a:cxn ang="0">
                    <a:pos x="75" y="47"/>
                  </a:cxn>
                  <a:cxn ang="0">
                    <a:pos x="59" y="42"/>
                  </a:cxn>
                  <a:cxn ang="0">
                    <a:pos x="43" y="52"/>
                  </a:cxn>
                  <a:cxn ang="0">
                    <a:pos x="37" y="37"/>
                  </a:cxn>
                  <a:cxn ang="0">
                    <a:pos x="32" y="28"/>
                  </a:cxn>
                  <a:cxn ang="0">
                    <a:pos x="27" y="42"/>
                  </a:cxn>
                  <a:cxn ang="0">
                    <a:pos x="17" y="42"/>
                  </a:cxn>
                  <a:cxn ang="0">
                    <a:pos x="17" y="47"/>
                  </a:cxn>
                  <a:cxn ang="0">
                    <a:pos x="6" y="47"/>
                  </a:cxn>
                  <a:cxn ang="0">
                    <a:pos x="0" y="47"/>
                  </a:cxn>
                  <a:cxn ang="0">
                    <a:pos x="6" y="37"/>
                  </a:cxn>
                  <a:cxn ang="0">
                    <a:pos x="6" y="24"/>
                  </a:cxn>
                  <a:cxn ang="0">
                    <a:pos x="0" y="19"/>
                  </a:cxn>
                  <a:cxn ang="0">
                    <a:pos x="11" y="19"/>
                  </a:cxn>
                  <a:cxn ang="0">
                    <a:pos x="17" y="4"/>
                  </a:cxn>
                  <a:cxn ang="0">
                    <a:pos x="17" y="0"/>
                  </a:cxn>
                  <a:cxn ang="0">
                    <a:pos x="32" y="0"/>
                  </a:cxn>
                  <a:cxn ang="0">
                    <a:pos x="32" y="4"/>
                  </a:cxn>
                  <a:cxn ang="0">
                    <a:pos x="32" y="13"/>
                  </a:cxn>
                  <a:cxn ang="0">
                    <a:pos x="17" y="13"/>
                  </a:cxn>
                  <a:cxn ang="0">
                    <a:pos x="17" y="19"/>
                  </a:cxn>
                  <a:cxn ang="0">
                    <a:pos x="37" y="19"/>
                  </a:cxn>
                  <a:cxn ang="0">
                    <a:pos x="43" y="19"/>
                  </a:cxn>
                  <a:cxn ang="0">
                    <a:pos x="64" y="19"/>
                  </a:cxn>
                </a:cxnLst>
                <a:rect l="0" t="0" r="r" b="b"/>
                <a:pathLst>
                  <a:path w="75" h="52">
                    <a:moveTo>
                      <a:pt x="64" y="19"/>
                    </a:moveTo>
                    <a:lnTo>
                      <a:pt x="64" y="28"/>
                    </a:lnTo>
                    <a:lnTo>
                      <a:pt x="75" y="28"/>
                    </a:lnTo>
                    <a:lnTo>
                      <a:pt x="75" y="47"/>
                    </a:lnTo>
                    <a:lnTo>
                      <a:pt x="59" y="42"/>
                    </a:lnTo>
                    <a:lnTo>
                      <a:pt x="43" y="52"/>
                    </a:lnTo>
                    <a:lnTo>
                      <a:pt x="37" y="37"/>
                    </a:lnTo>
                    <a:lnTo>
                      <a:pt x="32" y="28"/>
                    </a:lnTo>
                    <a:lnTo>
                      <a:pt x="27" y="42"/>
                    </a:lnTo>
                    <a:lnTo>
                      <a:pt x="17" y="42"/>
                    </a:lnTo>
                    <a:lnTo>
                      <a:pt x="17" y="47"/>
                    </a:lnTo>
                    <a:lnTo>
                      <a:pt x="6" y="47"/>
                    </a:lnTo>
                    <a:lnTo>
                      <a:pt x="0" y="47"/>
                    </a:lnTo>
                    <a:lnTo>
                      <a:pt x="6" y="37"/>
                    </a:lnTo>
                    <a:lnTo>
                      <a:pt x="6" y="24"/>
                    </a:lnTo>
                    <a:lnTo>
                      <a:pt x="0" y="19"/>
                    </a:lnTo>
                    <a:lnTo>
                      <a:pt x="11" y="19"/>
                    </a:lnTo>
                    <a:lnTo>
                      <a:pt x="17" y="4"/>
                    </a:lnTo>
                    <a:lnTo>
                      <a:pt x="17" y="0"/>
                    </a:lnTo>
                    <a:lnTo>
                      <a:pt x="32" y="0"/>
                    </a:lnTo>
                    <a:lnTo>
                      <a:pt x="32" y="4"/>
                    </a:lnTo>
                    <a:lnTo>
                      <a:pt x="32" y="13"/>
                    </a:lnTo>
                    <a:lnTo>
                      <a:pt x="17" y="13"/>
                    </a:lnTo>
                    <a:lnTo>
                      <a:pt x="17" y="19"/>
                    </a:lnTo>
                    <a:lnTo>
                      <a:pt x="37" y="19"/>
                    </a:lnTo>
                    <a:lnTo>
                      <a:pt x="43" y="19"/>
                    </a:lnTo>
                    <a:lnTo>
                      <a:pt x="64" y="19"/>
                    </a:lnTo>
                    <a:close/>
                  </a:path>
                </a:pathLst>
              </a:custGeom>
              <a:grpFill/>
              <a:ln w="9525">
                <a:solidFill>
                  <a:schemeClr val="bg1"/>
                </a:solidFill>
                <a:round/>
                <a:headEnd/>
                <a:tailEnd/>
              </a:ln>
            </p:spPr>
            <p:txBody>
              <a:bodyPr/>
              <a:lstStyle/>
              <a:p>
                <a:endParaRPr lang="it-IT"/>
              </a:p>
            </p:txBody>
          </p:sp>
          <p:sp>
            <p:nvSpPr>
              <p:cNvPr id="6264" name="Freeform 2349"/>
              <p:cNvSpPr>
                <a:spLocks/>
              </p:cNvSpPr>
              <p:nvPr/>
            </p:nvSpPr>
            <p:spPr bwMode="auto">
              <a:xfrm>
                <a:off x="3682" y="2122"/>
                <a:ext cx="75" cy="52"/>
              </a:xfrm>
              <a:custGeom>
                <a:avLst/>
                <a:gdLst/>
                <a:ahLst/>
                <a:cxnLst>
                  <a:cxn ang="0">
                    <a:pos x="64" y="19"/>
                  </a:cxn>
                  <a:cxn ang="0">
                    <a:pos x="64" y="28"/>
                  </a:cxn>
                  <a:cxn ang="0">
                    <a:pos x="75" y="28"/>
                  </a:cxn>
                  <a:cxn ang="0">
                    <a:pos x="75" y="47"/>
                  </a:cxn>
                  <a:cxn ang="0">
                    <a:pos x="59" y="42"/>
                  </a:cxn>
                  <a:cxn ang="0">
                    <a:pos x="43" y="52"/>
                  </a:cxn>
                  <a:cxn ang="0">
                    <a:pos x="37" y="37"/>
                  </a:cxn>
                  <a:cxn ang="0">
                    <a:pos x="32" y="28"/>
                  </a:cxn>
                  <a:cxn ang="0">
                    <a:pos x="27" y="42"/>
                  </a:cxn>
                  <a:cxn ang="0">
                    <a:pos x="17" y="42"/>
                  </a:cxn>
                  <a:cxn ang="0">
                    <a:pos x="17" y="47"/>
                  </a:cxn>
                  <a:cxn ang="0">
                    <a:pos x="6" y="47"/>
                  </a:cxn>
                  <a:cxn ang="0">
                    <a:pos x="0" y="47"/>
                  </a:cxn>
                  <a:cxn ang="0">
                    <a:pos x="6" y="37"/>
                  </a:cxn>
                  <a:cxn ang="0">
                    <a:pos x="6" y="24"/>
                  </a:cxn>
                  <a:cxn ang="0">
                    <a:pos x="0" y="19"/>
                  </a:cxn>
                  <a:cxn ang="0">
                    <a:pos x="11" y="19"/>
                  </a:cxn>
                  <a:cxn ang="0">
                    <a:pos x="17" y="4"/>
                  </a:cxn>
                  <a:cxn ang="0">
                    <a:pos x="17" y="0"/>
                  </a:cxn>
                  <a:cxn ang="0">
                    <a:pos x="32" y="0"/>
                  </a:cxn>
                  <a:cxn ang="0">
                    <a:pos x="32" y="4"/>
                  </a:cxn>
                  <a:cxn ang="0">
                    <a:pos x="32" y="13"/>
                  </a:cxn>
                  <a:cxn ang="0">
                    <a:pos x="17" y="13"/>
                  </a:cxn>
                  <a:cxn ang="0">
                    <a:pos x="17" y="19"/>
                  </a:cxn>
                  <a:cxn ang="0">
                    <a:pos x="37" y="19"/>
                  </a:cxn>
                  <a:cxn ang="0">
                    <a:pos x="43" y="19"/>
                  </a:cxn>
                  <a:cxn ang="0">
                    <a:pos x="64" y="19"/>
                  </a:cxn>
                </a:cxnLst>
                <a:rect l="0" t="0" r="r" b="b"/>
                <a:pathLst>
                  <a:path w="75" h="52">
                    <a:moveTo>
                      <a:pt x="64" y="19"/>
                    </a:moveTo>
                    <a:lnTo>
                      <a:pt x="64" y="28"/>
                    </a:lnTo>
                    <a:lnTo>
                      <a:pt x="75" y="28"/>
                    </a:lnTo>
                    <a:lnTo>
                      <a:pt x="75" y="47"/>
                    </a:lnTo>
                    <a:lnTo>
                      <a:pt x="59" y="42"/>
                    </a:lnTo>
                    <a:lnTo>
                      <a:pt x="43" y="52"/>
                    </a:lnTo>
                    <a:lnTo>
                      <a:pt x="37" y="37"/>
                    </a:lnTo>
                    <a:lnTo>
                      <a:pt x="32" y="28"/>
                    </a:lnTo>
                    <a:lnTo>
                      <a:pt x="27" y="42"/>
                    </a:lnTo>
                    <a:lnTo>
                      <a:pt x="17" y="42"/>
                    </a:lnTo>
                    <a:lnTo>
                      <a:pt x="17" y="47"/>
                    </a:lnTo>
                    <a:lnTo>
                      <a:pt x="6" y="47"/>
                    </a:lnTo>
                    <a:lnTo>
                      <a:pt x="0" y="47"/>
                    </a:lnTo>
                    <a:lnTo>
                      <a:pt x="6" y="37"/>
                    </a:lnTo>
                    <a:lnTo>
                      <a:pt x="6" y="24"/>
                    </a:lnTo>
                    <a:lnTo>
                      <a:pt x="0" y="19"/>
                    </a:lnTo>
                    <a:lnTo>
                      <a:pt x="11" y="19"/>
                    </a:lnTo>
                    <a:lnTo>
                      <a:pt x="17" y="4"/>
                    </a:lnTo>
                    <a:lnTo>
                      <a:pt x="17" y="0"/>
                    </a:lnTo>
                    <a:lnTo>
                      <a:pt x="32" y="0"/>
                    </a:lnTo>
                    <a:lnTo>
                      <a:pt x="32" y="4"/>
                    </a:lnTo>
                    <a:lnTo>
                      <a:pt x="32" y="13"/>
                    </a:lnTo>
                    <a:lnTo>
                      <a:pt x="17" y="13"/>
                    </a:lnTo>
                    <a:lnTo>
                      <a:pt x="17" y="19"/>
                    </a:lnTo>
                    <a:lnTo>
                      <a:pt x="37" y="19"/>
                    </a:lnTo>
                    <a:lnTo>
                      <a:pt x="43" y="19"/>
                    </a:lnTo>
                    <a:lnTo>
                      <a:pt x="64" y="19"/>
                    </a:lnTo>
                    <a:close/>
                  </a:path>
                </a:pathLst>
              </a:custGeom>
              <a:grpFill/>
              <a:ln w="4763" cap="rnd">
                <a:solidFill>
                  <a:schemeClr val="bg1"/>
                </a:solidFill>
                <a:prstDash val="solid"/>
                <a:round/>
                <a:headEnd/>
                <a:tailEnd/>
              </a:ln>
            </p:spPr>
            <p:txBody>
              <a:bodyPr/>
              <a:lstStyle/>
              <a:p>
                <a:endParaRPr lang="it-IT"/>
              </a:p>
            </p:txBody>
          </p:sp>
        </p:grpSp>
        <p:grpSp>
          <p:nvGrpSpPr>
            <p:cNvPr id="5250" name="Group 2353"/>
            <p:cNvGrpSpPr>
              <a:grpSpLocks/>
            </p:cNvGrpSpPr>
            <p:nvPr/>
          </p:nvGrpSpPr>
          <p:grpSpPr bwMode="auto">
            <a:xfrm>
              <a:off x="5883120" y="4784428"/>
              <a:ext cx="125805" cy="78045"/>
              <a:chOff x="3682" y="2122"/>
              <a:chExt cx="75" cy="52"/>
            </a:xfrm>
            <a:solidFill>
              <a:schemeClr val="bg1">
                <a:lumMod val="75000"/>
              </a:schemeClr>
            </a:solidFill>
          </p:grpSpPr>
          <p:sp>
            <p:nvSpPr>
              <p:cNvPr id="6261" name="Freeform 2351"/>
              <p:cNvSpPr>
                <a:spLocks/>
              </p:cNvSpPr>
              <p:nvPr/>
            </p:nvSpPr>
            <p:spPr bwMode="auto">
              <a:xfrm>
                <a:off x="3682" y="2122"/>
                <a:ext cx="75" cy="52"/>
              </a:xfrm>
              <a:custGeom>
                <a:avLst/>
                <a:gdLst/>
                <a:ahLst/>
                <a:cxnLst>
                  <a:cxn ang="0">
                    <a:pos x="64" y="19"/>
                  </a:cxn>
                  <a:cxn ang="0">
                    <a:pos x="64" y="28"/>
                  </a:cxn>
                  <a:cxn ang="0">
                    <a:pos x="75" y="28"/>
                  </a:cxn>
                  <a:cxn ang="0">
                    <a:pos x="75" y="47"/>
                  </a:cxn>
                  <a:cxn ang="0">
                    <a:pos x="59" y="42"/>
                  </a:cxn>
                  <a:cxn ang="0">
                    <a:pos x="43" y="52"/>
                  </a:cxn>
                  <a:cxn ang="0">
                    <a:pos x="37" y="37"/>
                  </a:cxn>
                  <a:cxn ang="0">
                    <a:pos x="32" y="28"/>
                  </a:cxn>
                  <a:cxn ang="0">
                    <a:pos x="27" y="42"/>
                  </a:cxn>
                  <a:cxn ang="0">
                    <a:pos x="17" y="42"/>
                  </a:cxn>
                  <a:cxn ang="0">
                    <a:pos x="17" y="47"/>
                  </a:cxn>
                  <a:cxn ang="0">
                    <a:pos x="6" y="47"/>
                  </a:cxn>
                  <a:cxn ang="0">
                    <a:pos x="0" y="47"/>
                  </a:cxn>
                  <a:cxn ang="0">
                    <a:pos x="6" y="37"/>
                  </a:cxn>
                  <a:cxn ang="0">
                    <a:pos x="6" y="24"/>
                  </a:cxn>
                  <a:cxn ang="0">
                    <a:pos x="0" y="19"/>
                  </a:cxn>
                  <a:cxn ang="0">
                    <a:pos x="11" y="19"/>
                  </a:cxn>
                  <a:cxn ang="0">
                    <a:pos x="17" y="4"/>
                  </a:cxn>
                  <a:cxn ang="0">
                    <a:pos x="17" y="0"/>
                  </a:cxn>
                  <a:cxn ang="0">
                    <a:pos x="32" y="0"/>
                  </a:cxn>
                  <a:cxn ang="0">
                    <a:pos x="32" y="4"/>
                  </a:cxn>
                  <a:cxn ang="0">
                    <a:pos x="32" y="13"/>
                  </a:cxn>
                  <a:cxn ang="0">
                    <a:pos x="17" y="13"/>
                  </a:cxn>
                  <a:cxn ang="0">
                    <a:pos x="17" y="19"/>
                  </a:cxn>
                  <a:cxn ang="0">
                    <a:pos x="37" y="19"/>
                  </a:cxn>
                  <a:cxn ang="0">
                    <a:pos x="43" y="19"/>
                  </a:cxn>
                  <a:cxn ang="0">
                    <a:pos x="64" y="19"/>
                  </a:cxn>
                </a:cxnLst>
                <a:rect l="0" t="0" r="r" b="b"/>
                <a:pathLst>
                  <a:path w="75" h="52">
                    <a:moveTo>
                      <a:pt x="64" y="19"/>
                    </a:moveTo>
                    <a:lnTo>
                      <a:pt x="64" y="28"/>
                    </a:lnTo>
                    <a:lnTo>
                      <a:pt x="75" y="28"/>
                    </a:lnTo>
                    <a:lnTo>
                      <a:pt x="75" y="47"/>
                    </a:lnTo>
                    <a:lnTo>
                      <a:pt x="59" y="42"/>
                    </a:lnTo>
                    <a:lnTo>
                      <a:pt x="43" y="52"/>
                    </a:lnTo>
                    <a:lnTo>
                      <a:pt x="37" y="37"/>
                    </a:lnTo>
                    <a:lnTo>
                      <a:pt x="32" y="28"/>
                    </a:lnTo>
                    <a:lnTo>
                      <a:pt x="27" y="42"/>
                    </a:lnTo>
                    <a:lnTo>
                      <a:pt x="17" y="42"/>
                    </a:lnTo>
                    <a:lnTo>
                      <a:pt x="17" y="47"/>
                    </a:lnTo>
                    <a:lnTo>
                      <a:pt x="6" y="47"/>
                    </a:lnTo>
                    <a:lnTo>
                      <a:pt x="0" y="47"/>
                    </a:lnTo>
                    <a:lnTo>
                      <a:pt x="6" y="37"/>
                    </a:lnTo>
                    <a:lnTo>
                      <a:pt x="6" y="24"/>
                    </a:lnTo>
                    <a:lnTo>
                      <a:pt x="0" y="19"/>
                    </a:lnTo>
                    <a:lnTo>
                      <a:pt x="11" y="19"/>
                    </a:lnTo>
                    <a:lnTo>
                      <a:pt x="17" y="4"/>
                    </a:lnTo>
                    <a:lnTo>
                      <a:pt x="17" y="0"/>
                    </a:lnTo>
                    <a:lnTo>
                      <a:pt x="32" y="0"/>
                    </a:lnTo>
                    <a:lnTo>
                      <a:pt x="32" y="4"/>
                    </a:lnTo>
                    <a:lnTo>
                      <a:pt x="32" y="13"/>
                    </a:lnTo>
                    <a:lnTo>
                      <a:pt x="17" y="13"/>
                    </a:lnTo>
                    <a:lnTo>
                      <a:pt x="17" y="19"/>
                    </a:lnTo>
                    <a:lnTo>
                      <a:pt x="37" y="19"/>
                    </a:lnTo>
                    <a:lnTo>
                      <a:pt x="43" y="19"/>
                    </a:lnTo>
                    <a:lnTo>
                      <a:pt x="64" y="19"/>
                    </a:lnTo>
                    <a:close/>
                  </a:path>
                </a:pathLst>
              </a:custGeom>
              <a:grpFill/>
              <a:ln w="9525">
                <a:solidFill>
                  <a:schemeClr val="bg1"/>
                </a:solidFill>
                <a:round/>
                <a:headEnd/>
                <a:tailEnd/>
              </a:ln>
            </p:spPr>
            <p:txBody>
              <a:bodyPr/>
              <a:lstStyle/>
              <a:p>
                <a:endParaRPr lang="it-IT"/>
              </a:p>
            </p:txBody>
          </p:sp>
          <p:sp>
            <p:nvSpPr>
              <p:cNvPr id="6262" name="Freeform 2352"/>
              <p:cNvSpPr>
                <a:spLocks/>
              </p:cNvSpPr>
              <p:nvPr/>
            </p:nvSpPr>
            <p:spPr bwMode="auto">
              <a:xfrm>
                <a:off x="3682" y="2122"/>
                <a:ext cx="75" cy="52"/>
              </a:xfrm>
              <a:custGeom>
                <a:avLst/>
                <a:gdLst/>
                <a:ahLst/>
                <a:cxnLst>
                  <a:cxn ang="0">
                    <a:pos x="64" y="19"/>
                  </a:cxn>
                  <a:cxn ang="0">
                    <a:pos x="64" y="28"/>
                  </a:cxn>
                  <a:cxn ang="0">
                    <a:pos x="75" y="28"/>
                  </a:cxn>
                  <a:cxn ang="0">
                    <a:pos x="75" y="47"/>
                  </a:cxn>
                  <a:cxn ang="0">
                    <a:pos x="59" y="42"/>
                  </a:cxn>
                  <a:cxn ang="0">
                    <a:pos x="43" y="52"/>
                  </a:cxn>
                  <a:cxn ang="0">
                    <a:pos x="37" y="37"/>
                  </a:cxn>
                  <a:cxn ang="0">
                    <a:pos x="32" y="28"/>
                  </a:cxn>
                  <a:cxn ang="0">
                    <a:pos x="27" y="42"/>
                  </a:cxn>
                  <a:cxn ang="0">
                    <a:pos x="17" y="42"/>
                  </a:cxn>
                  <a:cxn ang="0">
                    <a:pos x="17" y="47"/>
                  </a:cxn>
                  <a:cxn ang="0">
                    <a:pos x="6" y="47"/>
                  </a:cxn>
                  <a:cxn ang="0">
                    <a:pos x="0" y="47"/>
                  </a:cxn>
                  <a:cxn ang="0">
                    <a:pos x="6" y="37"/>
                  </a:cxn>
                  <a:cxn ang="0">
                    <a:pos x="6" y="24"/>
                  </a:cxn>
                  <a:cxn ang="0">
                    <a:pos x="0" y="19"/>
                  </a:cxn>
                  <a:cxn ang="0">
                    <a:pos x="11" y="19"/>
                  </a:cxn>
                  <a:cxn ang="0">
                    <a:pos x="17" y="4"/>
                  </a:cxn>
                  <a:cxn ang="0">
                    <a:pos x="17" y="0"/>
                  </a:cxn>
                  <a:cxn ang="0">
                    <a:pos x="32" y="0"/>
                  </a:cxn>
                  <a:cxn ang="0">
                    <a:pos x="32" y="4"/>
                  </a:cxn>
                  <a:cxn ang="0">
                    <a:pos x="32" y="13"/>
                  </a:cxn>
                  <a:cxn ang="0">
                    <a:pos x="17" y="13"/>
                  </a:cxn>
                  <a:cxn ang="0">
                    <a:pos x="17" y="19"/>
                  </a:cxn>
                  <a:cxn ang="0">
                    <a:pos x="37" y="19"/>
                  </a:cxn>
                  <a:cxn ang="0">
                    <a:pos x="43" y="19"/>
                  </a:cxn>
                  <a:cxn ang="0">
                    <a:pos x="64" y="19"/>
                  </a:cxn>
                </a:cxnLst>
                <a:rect l="0" t="0" r="r" b="b"/>
                <a:pathLst>
                  <a:path w="75" h="52">
                    <a:moveTo>
                      <a:pt x="64" y="19"/>
                    </a:moveTo>
                    <a:lnTo>
                      <a:pt x="64" y="28"/>
                    </a:lnTo>
                    <a:lnTo>
                      <a:pt x="75" y="28"/>
                    </a:lnTo>
                    <a:lnTo>
                      <a:pt x="75" y="47"/>
                    </a:lnTo>
                    <a:lnTo>
                      <a:pt x="59" y="42"/>
                    </a:lnTo>
                    <a:lnTo>
                      <a:pt x="43" y="52"/>
                    </a:lnTo>
                    <a:lnTo>
                      <a:pt x="37" y="37"/>
                    </a:lnTo>
                    <a:lnTo>
                      <a:pt x="32" y="28"/>
                    </a:lnTo>
                    <a:lnTo>
                      <a:pt x="27" y="42"/>
                    </a:lnTo>
                    <a:lnTo>
                      <a:pt x="17" y="42"/>
                    </a:lnTo>
                    <a:lnTo>
                      <a:pt x="17" y="47"/>
                    </a:lnTo>
                    <a:lnTo>
                      <a:pt x="6" y="47"/>
                    </a:lnTo>
                    <a:lnTo>
                      <a:pt x="0" y="47"/>
                    </a:lnTo>
                    <a:lnTo>
                      <a:pt x="6" y="37"/>
                    </a:lnTo>
                    <a:lnTo>
                      <a:pt x="6" y="24"/>
                    </a:lnTo>
                    <a:lnTo>
                      <a:pt x="0" y="19"/>
                    </a:lnTo>
                    <a:lnTo>
                      <a:pt x="11" y="19"/>
                    </a:lnTo>
                    <a:lnTo>
                      <a:pt x="17" y="4"/>
                    </a:lnTo>
                    <a:lnTo>
                      <a:pt x="17" y="0"/>
                    </a:lnTo>
                    <a:lnTo>
                      <a:pt x="32" y="0"/>
                    </a:lnTo>
                    <a:lnTo>
                      <a:pt x="32" y="4"/>
                    </a:lnTo>
                    <a:lnTo>
                      <a:pt x="32" y="13"/>
                    </a:lnTo>
                    <a:lnTo>
                      <a:pt x="17" y="13"/>
                    </a:lnTo>
                    <a:lnTo>
                      <a:pt x="17" y="19"/>
                    </a:lnTo>
                    <a:lnTo>
                      <a:pt x="37" y="19"/>
                    </a:lnTo>
                    <a:lnTo>
                      <a:pt x="43" y="19"/>
                    </a:lnTo>
                    <a:lnTo>
                      <a:pt x="64" y="19"/>
                    </a:lnTo>
                  </a:path>
                </a:pathLst>
              </a:custGeom>
              <a:grpFill/>
              <a:ln w="4763" cap="rnd">
                <a:solidFill>
                  <a:schemeClr val="bg1"/>
                </a:solidFill>
                <a:prstDash val="solid"/>
                <a:round/>
                <a:headEnd/>
                <a:tailEnd/>
              </a:ln>
            </p:spPr>
            <p:txBody>
              <a:bodyPr/>
              <a:lstStyle/>
              <a:p>
                <a:endParaRPr lang="it-IT"/>
              </a:p>
            </p:txBody>
          </p:sp>
        </p:grpSp>
        <p:grpSp>
          <p:nvGrpSpPr>
            <p:cNvPr id="5251" name="Group 2356"/>
            <p:cNvGrpSpPr>
              <a:grpSpLocks/>
            </p:cNvGrpSpPr>
            <p:nvPr/>
          </p:nvGrpSpPr>
          <p:grpSpPr bwMode="auto">
            <a:xfrm>
              <a:off x="5909959" y="4742404"/>
              <a:ext cx="187867" cy="69040"/>
              <a:chOff x="3698" y="2094"/>
              <a:chExt cx="112" cy="46"/>
            </a:xfrm>
            <a:solidFill>
              <a:schemeClr val="bg1">
                <a:lumMod val="75000"/>
              </a:schemeClr>
            </a:solidFill>
          </p:grpSpPr>
          <p:sp>
            <p:nvSpPr>
              <p:cNvPr id="6259" name="Freeform 2354"/>
              <p:cNvSpPr>
                <a:spLocks/>
              </p:cNvSpPr>
              <p:nvPr/>
            </p:nvSpPr>
            <p:spPr bwMode="auto">
              <a:xfrm>
                <a:off x="3698" y="2094"/>
                <a:ext cx="112" cy="46"/>
              </a:xfrm>
              <a:custGeom>
                <a:avLst/>
                <a:gdLst/>
                <a:ahLst/>
                <a:cxnLst>
                  <a:cxn ang="0">
                    <a:pos x="112" y="9"/>
                  </a:cxn>
                  <a:cxn ang="0">
                    <a:pos x="112" y="18"/>
                  </a:cxn>
                  <a:cxn ang="0">
                    <a:pos x="90" y="28"/>
                  </a:cxn>
                  <a:cxn ang="0">
                    <a:pos x="80" y="28"/>
                  </a:cxn>
                  <a:cxn ang="0">
                    <a:pos x="74" y="32"/>
                  </a:cxn>
                  <a:cxn ang="0">
                    <a:pos x="58" y="32"/>
                  </a:cxn>
                  <a:cxn ang="0">
                    <a:pos x="47" y="41"/>
                  </a:cxn>
                  <a:cxn ang="0">
                    <a:pos x="47" y="46"/>
                  </a:cxn>
                  <a:cxn ang="0">
                    <a:pos x="26" y="46"/>
                  </a:cxn>
                  <a:cxn ang="0">
                    <a:pos x="21" y="46"/>
                  </a:cxn>
                  <a:cxn ang="0">
                    <a:pos x="0" y="46"/>
                  </a:cxn>
                  <a:cxn ang="0">
                    <a:pos x="0" y="41"/>
                  </a:cxn>
                  <a:cxn ang="0">
                    <a:pos x="15" y="41"/>
                  </a:cxn>
                  <a:cxn ang="0">
                    <a:pos x="15" y="32"/>
                  </a:cxn>
                  <a:cxn ang="0">
                    <a:pos x="26" y="32"/>
                  </a:cxn>
                  <a:cxn ang="0">
                    <a:pos x="42" y="28"/>
                  </a:cxn>
                  <a:cxn ang="0">
                    <a:pos x="26" y="23"/>
                  </a:cxn>
                  <a:cxn ang="0">
                    <a:pos x="21" y="23"/>
                  </a:cxn>
                  <a:cxn ang="0">
                    <a:pos x="10" y="23"/>
                  </a:cxn>
                  <a:cxn ang="0">
                    <a:pos x="21" y="9"/>
                  </a:cxn>
                  <a:cxn ang="0">
                    <a:pos x="15" y="9"/>
                  </a:cxn>
                  <a:cxn ang="0">
                    <a:pos x="21" y="4"/>
                  </a:cxn>
                  <a:cxn ang="0">
                    <a:pos x="42" y="9"/>
                  </a:cxn>
                  <a:cxn ang="0">
                    <a:pos x="42" y="4"/>
                  </a:cxn>
                  <a:cxn ang="0">
                    <a:pos x="47" y="0"/>
                  </a:cxn>
                  <a:cxn ang="0">
                    <a:pos x="58" y="4"/>
                  </a:cxn>
                  <a:cxn ang="0">
                    <a:pos x="96" y="4"/>
                  </a:cxn>
                  <a:cxn ang="0">
                    <a:pos x="112" y="9"/>
                  </a:cxn>
                </a:cxnLst>
                <a:rect l="0" t="0" r="r" b="b"/>
                <a:pathLst>
                  <a:path w="112" h="46">
                    <a:moveTo>
                      <a:pt x="112" y="9"/>
                    </a:moveTo>
                    <a:lnTo>
                      <a:pt x="112" y="18"/>
                    </a:lnTo>
                    <a:lnTo>
                      <a:pt x="90" y="28"/>
                    </a:lnTo>
                    <a:lnTo>
                      <a:pt x="80" y="28"/>
                    </a:lnTo>
                    <a:lnTo>
                      <a:pt x="74" y="32"/>
                    </a:lnTo>
                    <a:lnTo>
                      <a:pt x="58" y="32"/>
                    </a:lnTo>
                    <a:lnTo>
                      <a:pt x="47" y="41"/>
                    </a:lnTo>
                    <a:lnTo>
                      <a:pt x="47" y="46"/>
                    </a:lnTo>
                    <a:lnTo>
                      <a:pt x="26" y="46"/>
                    </a:lnTo>
                    <a:lnTo>
                      <a:pt x="21" y="46"/>
                    </a:lnTo>
                    <a:lnTo>
                      <a:pt x="0" y="46"/>
                    </a:lnTo>
                    <a:lnTo>
                      <a:pt x="0" y="41"/>
                    </a:lnTo>
                    <a:lnTo>
                      <a:pt x="15" y="41"/>
                    </a:lnTo>
                    <a:lnTo>
                      <a:pt x="15" y="32"/>
                    </a:lnTo>
                    <a:lnTo>
                      <a:pt x="26" y="32"/>
                    </a:lnTo>
                    <a:lnTo>
                      <a:pt x="42" y="28"/>
                    </a:lnTo>
                    <a:lnTo>
                      <a:pt x="26" y="23"/>
                    </a:lnTo>
                    <a:lnTo>
                      <a:pt x="21" y="23"/>
                    </a:lnTo>
                    <a:lnTo>
                      <a:pt x="10" y="23"/>
                    </a:lnTo>
                    <a:lnTo>
                      <a:pt x="21" y="9"/>
                    </a:lnTo>
                    <a:lnTo>
                      <a:pt x="15" y="9"/>
                    </a:lnTo>
                    <a:lnTo>
                      <a:pt x="21" y="4"/>
                    </a:lnTo>
                    <a:lnTo>
                      <a:pt x="42" y="9"/>
                    </a:lnTo>
                    <a:lnTo>
                      <a:pt x="42" y="4"/>
                    </a:lnTo>
                    <a:lnTo>
                      <a:pt x="47" y="0"/>
                    </a:lnTo>
                    <a:lnTo>
                      <a:pt x="58" y="4"/>
                    </a:lnTo>
                    <a:lnTo>
                      <a:pt x="96" y="4"/>
                    </a:lnTo>
                    <a:lnTo>
                      <a:pt x="112" y="9"/>
                    </a:lnTo>
                    <a:close/>
                  </a:path>
                </a:pathLst>
              </a:custGeom>
              <a:grpFill/>
              <a:ln w="9525">
                <a:solidFill>
                  <a:schemeClr val="bg1"/>
                </a:solidFill>
                <a:round/>
                <a:headEnd/>
                <a:tailEnd/>
              </a:ln>
            </p:spPr>
            <p:txBody>
              <a:bodyPr/>
              <a:lstStyle/>
              <a:p>
                <a:endParaRPr lang="it-IT"/>
              </a:p>
            </p:txBody>
          </p:sp>
          <p:sp>
            <p:nvSpPr>
              <p:cNvPr id="6260" name="Freeform 2355"/>
              <p:cNvSpPr>
                <a:spLocks/>
              </p:cNvSpPr>
              <p:nvPr/>
            </p:nvSpPr>
            <p:spPr bwMode="auto">
              <a:xfrm>
                <a:off x="3698" y="2094"/>
                <a:ext cx="112" cy="46"/>
              </a:xfrm>
              <a:custGeom>
                <a:avLst/>
                <a:gdLst/>
                <a:ahLst/>
                <a:cxnLst>
                  <a:cxn ang="0">
                    <a:pos x="112" y="9"/>
                  </a:cxn>
                  <a:cxn ang="0">
                    <a:pos x="112" y="18"/>
                  </a:cxn>
                  <a:cxn ang="0">
                    <a:pos x="90" y="28"/>
                  </a:cxn>
                  <a:cxn ang="0">
                    <a:pos x="80" y="28"/>
                  </a:cxn>
                  <a:cxn ang="0">
                    <a:pos x="74" y="32"/>
                  </a:cxn>
                  <a:cxn ang="0">
                    <a:pos x="58" y="32"/>
                  </a:cxn>
                  <a:cxn ang="0">
                    <a:pos x="47" y="41"/>
                  </a:cxn>
                  <a:cxn ang="0">
                    <a:pos x="47" y="46"/>
                  </a:cxn>
                  <a:cxn ang="0">
                    <a:pos x="26" y="46"/>
                  </a:cxn>
                  <a:cxn ang="0">
                    <a:pos x="21" y="46"/>
                  </a:cxn>
                  <a:cxn ang="0">
                    <a:pos x="0" y="46"/>
                  </a:cxn>
                  <a:cxn ang="0">
                    <a:pos x="0" y="41"/>
                  </a:cxn>
                  <a:cxn ang="0">
                    <a:pos x="15" y="41"/>
                  </a:cxn>
                  <a:cxn ang="0">
                    <a:pos x="15" y="32"/>
                  </a:cxn>
                  <a:cxn ang="0">
                    <a:pos x="26" y="32"/>
                  </a:cxn>
                  <a:cxn ang="0">
                    <a:pos x="42" y="28"/>
                  </a:cxn>
                  <a:cxn ang="0">
                    <a:pos x="26" y="23"/>
                  </a:cxn>
                  <a:cxn ang="0">
                    <a:pos x="21" y="23"/>
                  </a:cxn>
                  <a:cxn ang="0">
                    <a:pos x="10" y="23"/>
                  </a:cxn>
                  <a:cxn ang="0">
                    <a:pos x="21" y="9"/>
                  </a:cxn>
                  <a:cxn ang="0">
                    <a:pos x="15" y="9"/>
                  </a:cxn>
                  <a:cxn ang="0">
                    <a:pos x="21" y="4"/>
                  </a:cxn>
                  <a:cxn ang="0">
                    <a:pos x="42" y="9"/>
                  </a:cxn>
                  <a:cxn ang="0">
                    <a:pos x="42" y="4"/>
                  </a:cxn>
                  <a:cxn ang="0">
                    <a:pos x="47" y="0"/>
                  </a:cxn>
                  <a:cxn ang="0">
                    <a:pos x="58" y="4"/>
                  </a:cxn>
                  <a:cxn ang="0">
                    <a:pos x="96" y="4"/>
                  </a:cxn>
                  <a:cxn ang="0">
                    <a:pos x="112" y="9"/>
                  </a:cxn>
                </a:cxnLst>
                <a:rect l="0" t="0" r="r" b="b"/>
                <a:pathLst>
                  <a:path w="112" h="46">
                    <a:moveTo>
                      <a:pt x="112" y="9"/>
                    </a:moveTo>
                    <a:lnTo>
                      <a:pt x="112" y="18"/>
                    </a:lnTo>
                    <a:lnTo>
                      <a:pt x="90" y="28"/>
                    </a:lnTo>
                    <a:lnTo>
                      <a:pt x="80" y="28"/>
                    </a:lnTo>
                    <a:lnTo>
                      <a:pt x="74" y="32"/>
                    </a:lnTo>
                    <a:lnTo>
                      <a:pt x="58" y="32"/>
                    </a:lnTo>
                    <a:lnTo>
                      <a:pt x="47" y="41"/>
                    </a:lnTo>
                    <a:lnTo>
                      <a:pt x="47" y="46"/>
                    </a:lnTo>
                    <a:lnTo>
                      <a:pt x="26" y="46"/>
                    </a:lnTo>
                    <a:lnTo>
                      <a:pt x="21" y="46"/>
                    </a:lnTo>
                    <a:lnTo>
                      <a:pt x="0" y="46"/>
                    </a:lnTo>
                    <a:lnTo>
                      <a:pt x="0" y="41"/>
                    </a:lnTo>
                    <a:lnTo>
                      <a:pt x="15" y="41"/>
                    </a:lnTo>
                    <a:lnTo>
                      <a:pt x="15" y="32"/>
                    </a:lnTo>
                    <a:lnTo>
                      <a:pt x="26" y="32"/>
                    </a:lnTo>
                    <a:lnTo>
                      <a:pt x="42" y="28"/>
                    </a:lnTo>
                    <a:lnTo>
                      <a:pt x="26" y="23"/>
                    </a:lnTo>
                    <a:lnTo>
                      <a:pt x="21" y="23"/>
                    </a:lnTo>
                    <a:lnTo>
                      <a:pt x="10" y="23"/>
                    </a:lnTo>
                    <a:lnTo>
                      <a:pt x="21" y="9"/>
                    </a:lnTo>
                    <a:lnTo>
                      <a:pt x="15" y="9"/>
                    </a:lnTo>
                    <a:lnTo>
                      <a:pt x="21" y="4"/>
                    </a:lnTo>
                    <a:lnTo>
                      <a:pt x="42" y="9"/>
                    </a:lnTo>
                    <a:lnTo>
                      <a:pt x="42" y="4"/>
                    </a:lnTo>
                    <a:lnTo>
                      <a:pt x="47" y="0"/>
                    </a:lnTo>
                    <a:lnTo>
                      <a:pt x="58" y="4"/>
                    </a:lnTo>
                    <a:lnTo>
                      <a:pt x="96" y="4"/>
                    </a:lnTo>
                    <a:lnTo>
                      <a:pt x="112" y="9"/>
                    </a:lnTo>
                    <a:close/>
                  </a:path>
                </a:pathLst>
              </a:custGeom>
              <a:grpFill/>
              <a:ln w="4763" cap="rnd">
                <a:solidFill>
                  <a:schemeClr val="bg1"/>
                </a:solidFill>
                <a:prstDash val="solid"/>
                <a:round/>
                <a:headEnd/>
                <a:tailEnd/>
              </a:ln>
            </p:spPr>
            <p:txBody>
              <a:bodyPr/>
              <a:lstStyle/>
              <a:p>
                <a:endParaRPr lang="it-IT"/>
              </a:p>
            </p:txBody>
          </p:sp>
        </p:grpSp>
        <p:grpSp>
          <p:nvGrpSpPr>
            <p:cNvPr id="5252" name="Group 2359"/>
            <p:cNvGrpSpPr>
              <a:grpSpLocks/>
            </p:cNvGrpSpPr>
            <p:nvPr/>
          </p:nvGrpSpPr>
          <p:grpSpPr bwMode="auto">
            <a:xfrm>
              <a:off x="5909959" y="4742404"/>
              <a:ext cx="187867" cy="69040"/>
              <a:chOff x="3698" y="2094"/>
              <a:chExt cx="112" cy="46"/>
            </a:xfrm>
            <a:solidFill>
              <a:schemeClr val="bg1">
                <a:lumMod val="75000"/>
              </a:schemeClr>
            </a:solidFill>
          </p:grpSpPr>
          <p:sp>
            <p:nvSpPr>
              <p:cNvPr id="6257" name="Freeform 2357"/>
              <p:cNvSpPr>
                <a:spLocks/>
              </p:cNvSpPr>
              <p:nvPr/>
            </p:nvSpPr>
            <p:spPr bwMode="auto">
              <a:xfrm>
                <a:off x="3698" y="2094"/>
                <a:ext cx="112" cy="46"/>
              </a:xfrm>
              <a:custGeom>
                <a:avLst/>
                <a:gdLst/>
                <a:ahLst/>
                <a:cxnLst>
                  <a:cxn ang="0">
                    <a:pos x="112" y="9"/>
                  </a:cxn>
                  <a:cxn ang="0">
                    <a:pos x="112" y="18"/>
                  </a:cxn>
                  <a:cxn ang="0">
                    <a:pos x="90" y="28"/>
                  </a:cxn>
                  <a:cxn ang="0">
                    <a:pos x="80" y="28"/>
                  </a:cxn>
                  <a:cxn ang="0">
                    <a:pos x="74" y="32"/>
                  </a:cxn>
                  <a:cxn ang="0">
                    <a:pos x="58" y="32"/>
                  </a:cxn>
                  <a:cxn ang="0">
                    <a:pos x="47" y="41"/>
                  </a:cxn>
                  <a:cxn ang="0">
                    <a:pos x="47" y="46"/>
                  </a:cxn>
                  <a:cxn ang="0">
                    <a:pos x="26" y="46"/>
                  </a:cxn>
                  <a:cxn ang="0">
                    <a:pos x="21" y="46"/>
                  </a:cxn>
                  <a:cxn ang="0">
                    <a:pos x="0" y="46"/>
                  </a:cxn>
                  <a:cxn ang="0">
                    <a:pos x="0" y="41"/>
                  </a:cxn>
                  <a:cxn ang="0">
                    <a:pos x="15" y="41"/>
                  </a:cxn>
                  <a:cxn ang="0">
                    <a:pos x="15" y="32"/>
                  </a:cxn>
                  <a:cxn ang="0">
                    <a:pos x="26" y="32"/>
                  </a:cxn>
                  <a:cxn ang="0">
                    <a:pos x="42" y="28"/>
                  </a:cxn>
                  <a:cxn ang="0">
                    <a:pos x="26" y="23"/>
                  </a:cxn>
                  <a:cxn ang="0">
                    <a:pos x="21" y="23"/>
                  </a:cxn>
                  <a:cxn ang="0">
                    <a:pos x="10" y="23"/>
                  </a:cxn>
                  <a:cxn ang="0">
                    <a:pos x="21" y="9"/>
                  </a:cxn>
                  <a:cxn ang="0">
                    <a:pos x="15" y="9"/>
                  </a:cxn>
                  <a:cxn ang="0">
                    <a:pos x="21" y="4"/>
                  </a:cxn>
                  <a:cxn ang="0">
                    <a:pos x="42" y="9"/>
                  </a:cxn>
                  <a:cxn ang="0">
                    <a:pos x="42" y="4"/>
                  </a:cxn>
                  <a:cxn ang="0">
                    <a:pos x="47" y="0"/>
                  </a:cxn>
                  <a:cxn ang="0">
                    <a:pos x="58" y="4"/>
                  </a:cxn>
                  <a:cxn ang="0">
                    <a:pos x="96" y="4"/>
                  </a:cxn>
                  <a:cxn ang="0">
                    <a:pos x="112" y="9"/>
                  </a:cxn>
                </a:cxnLst>
                <a:rect l="0" t="0" r="r" b="b"/>
                <a:pathLst>
                  <a:path w="112" h="46">
                    <a:moveTo>
                      <a:pt x="112" y="9"/>
                    </a:moveTo>
                    <a:lnTo>
                      <a:pt x="112" y="18"/>
                    </a:lnTo>
                    <a:lnTo>
                      <a:pt x="90" y="28"/>
                    </a:lnTo>
                    <a:lnTo>
                      <a:pt x="80" y="28"/>
                    </a:lnTo>
                    <a:lnTo>
                      <a:pt x="74" y="32"/>
                    </a:lnTo>
                    <a:lnTo>
                      <a:pt x="58" y="32"/>
                    </a:lnTo>
                    <a:lnTo>
                      <a:pt x="47" y="41"/>
                    </a:lnTo>
                    <a:lnTo>
                      <a:pt x="47" y="46"/>
                    </a:lnTo>
                    <a:lnTo>
                      <a:pt x="26" y="46"/>
                    </a:lnTo>
                    <a:lnTo>
                      <a:pt x="21" y="46"/>
                    </a:lnTo>
                    <a:lnTo>
                      <a:pt x="0" y="46"/>
                    </a:lnTo>
                    <a:lnTo>
                      <a:pt x="0" y="41"/>
                    </a:lnTo>
                    <a:lnTo>
                      <a:pt x="15" y="41"/>
                    </a:lnTo>
                    <a:lnTo>
                      <a:pt x="15" y="32"/>
                    </a:lnTo>
                    <a:lnTo>
                      <a:pt x="26" y="32"/>
                    </a:lnTo>
                    <a:lnTo>
                      <a:pt x="42" y="28"/>
                    </a:lnTo>
                    <a:lnTo>
                      <a:pt x="26" y="23"/>
                    </a:lnTo>
                    <a:lnTo>
                      <a:pt x="21" y="23"/>
                    </a:lnTo>
                    <a:lnTo>
                      <a:pt x="10" y="23"/>
                    </a:lnTo>
                    <a:lnTo>
                      <a:pt x="21" y="9"/>
                    </a:lnTo>
                    <a:lnTo>
                      <a:pt x="15" y="9"/>
                    </a:lnTo>
                    <a:lnTo>
                      <a:pt x="21" y="4"/>
                    </a:lnTo>
                    <a:lnTo>
                      <a:pt x="42" y="9"/>
                    </a:lnTo>
                    <a:lnTo>
                      <a:pt x="42" y="4"/>
                    </a:lnTo>
                    <a:lnTo>
                      <a:pt x="47" y="0"/>
                    </a:lnTo>
                    <a:lnTo>
                      <a:pt x="58" y="4"/>
                    </a:lnTo>
                    <a:lnTo>
                      <a:pt x="96" y="4"/>
                    </a:lnTo>
                    <a:lnTo>
                      <a:pt x="112" y="9"/>
                    </a:lnTo>
                    <a:close/>
                  </a:path>
                </a:pathLst>
              </a:custGeom>
              <a:grpFill/>
              <a:ln w="9525">
                <a:solidFill>
                  <a:schemeClr val="bg1"/>
                </a:solidFill>
                <a:round/>
                <a:headEnd/>
                <a:tailEnd/>
              </a:ln>
            </p:spPr>
            <p:txBody>
              <a:bodyPr/>
              <a:lstStyle/>
              <a:p>
                <a:endParaRPr lang="it-IT"/>
              </a:p>
            </p:txBody>
          </p:sp>
          <p:sp>
            <p:nvSpPr>
              <p:cNvPr id="6258" name="Freeform 2358"/>
              <p:cNvSpPr>
                <a:spLocks/>
              </p:cNvSpPr>
              <p:nvPr/>
            </p:nvSpPr>
            <p:spPr bwMode="auto">
              <a:xfrm>
                <a:off x="3698" y="2094"/>
                <a:ext cx="112" cy="46"/>
              </a:xfrm>
              <a:custGeom>
                <a:avLst/>
                <a:gdLst/>
                <a:ahLst/>
                <a:cxnLst>
                  <a:cxn ang="0">
                    <a:pos x="112" y="9"/>
                  </a:cxn>
                  <a:cxn ang="0">
                    <a:pos x="112" y="18"/>
                  </a:cxn>
                  <a:cxn ang="0">
                    <a:pos x="90" y="28"/>
                  </a:cxn>
                  <a:cxn ang="0">
                    <a:pos x="80" y="28"/>
                  </a:cxn>
                  <a:cxn ang="0">
                    <a:pos x="74" y="32"/>
                  </a:cxn>
                  <a:cxn ang="0">
                    <a:pos x="58" y="32"/>
                  </a:cxn>
                  <a:cxn ang="0">
                    <a:pos x="47" y="41"/>
                  </a:cxn>
                  <a:cxn ang="0">
                    <a:pos x="47" y="46"/>
                  </a:cxn>
                  <a:cxn ang="0">
                    <a:pos x="26" y="46"/>
                  </a:cxn>
                  <a:cxn ang="0">
                    <a:pos x="21" y="46"/>
                  </a:cxn>
                  <a:cxn ang="0">
                    <a:pos x="0" y="46"/>
                  </a:cxn>
                  <a:cxn ang="0">
                    <a:pos x="0" y="41"/>
                  </a:cxn>
                  <a:cxn ang="0">
                    <a:pos x="15" y="41"/>
                  </a:cxn>
                  <a:cxn ang="0">
                    <a:pos x="15" y="32"/>
                  </a:cxn>
                  <a:cxn ang="0">
                    <a:pos x="26" y="32"/>
                  </a:cxn>
                  <a:cxn ang="0">
                    <a:pos x="42" y="28"/>
                  </a:cxn>
                  <a:cxn ang="0">
                    <a:pos x="26" y="23"/>
                  </a:cxn>
                  <a:cxn ang="0">
                    <a:pos x="21" y="23"/>
                  </a:cxn>
                  <a:cxn ang="0">
                    <a:pos x="10" y="23"/>
                  </a:cxn>
                  <a:cxn ang="0">
                    <a:pos x="21" y="9"/>
                  </a:cxn>
                  <a:cxn ang="0">
                    <a:pos x="15" y="9"/>
                  </a:cxn>
                  <a:cxn ang="0">
                    <a:pos x="21" y="4"/>
                  </a:cxn>
                  <a:cxn ang="0">
                    <a:pos x="42" y="9"/>
                  </a:cxn>
                  <a:cxn ang="0">
                    <a:pos x="42" y="4"/>
                  </a:cxn>
                  <a:cxn ang="0">
                    <a:pos x="47" y="0"/>
                  </a:cxn>
                  <a:cxn ang="0">
                    <a:pos x="58" y="4"/>
                  </a:cxn>
                  <a:cxn ang="0">
                    <a:pos x="96" y="4"/>
                  </a:cxn>
                  <a:cxn ang="0">
                    <a:pos x="112" y="9"/>
                  </a:cxn>
                </a:cxnLst>
                <a:rect l="0" t="0" r="r" b="b"/>
                <a:pathLst>
                  <a:path w="112" h="46">
                    <a:moveTo>
                      <a:pt x="112" y="9"/>
                    </a:moveTo>
                    <a:lnTo>
                      <a:pt x="112" y="18"/>
                    </a:lnTo>
                    <a:lnTo>
                      <a:pt x="90" y="28"/>
                    </a:lnTo>
                    <a:lnTo>
                      <a:pt x="80" y="28"/>
                    </a:lnTo>
                    <a:lnTo>
                      <a:pt x="74" y="32"/>
                    </a:lnTo>
                    <a:lnTo>
                      <a:pt x="58" y="32"/>
                    </a:lnTo>
                    <a:lnTo>
                      <a:pt x="47" y="41"/>
                    </a:lnTo>
                    <a:lnTo>
                      <a:pt x="47" y="46"/>
                    </a:lnTo>
                    <a:lnTo>
                      <a:pt x="26" y="46"/>
                    </a:lnTo>
                    <a:lnTo>
                      <a:pt x="21" y="46"/>
                    </a:lnTo>
                    <a:lnTo>
                      <a:pt x="0" y="46"/>
                    </a:lnTo>
                    <a:lnTo>
                      <a:pt x="0" y="41"/>
                    </a:lnTo>
                    <a:lnTo>
                      <a:pt x="15" y="41"/>
                    </a:lnTo>
                    <a:lnTo>
                      <a:pt x="15" y="32"/>
                    </a:lnTo>
                    <a:lnTo>
                      <a:pt x="26" y="32"/>
                    </a:lnTo>
                    <a:lnTo>
                      <a:pt x="42" y="28"/>
                    </a:lnTo>
                    <a:lnTo>
                      <a:pt x="26" y="23"/>
                    </a:lnTo>
                    <a:lnTo>
                      <a:pt x="21" y="23"/>
                    </a:lnTo>
                    <a:lnTo>
                      <a:pt x="10" y="23"/>
                    </a:lnTo>
                    <a:lnTo>
                      <a:pt x="21" y="9"/>
                    </a:lnTo>
                    <a:lnTo>
                      <a:pt x="15" y="9"/>
                    </a:lnTo>
                    <a:lnTo>
                      <a:pt x="21" y="4"/>
                    </a:lnTo>
                    <a:lnTo>
                      <a:pt x="42" y="9"/>
                    </a:lnTo>
                    <a:lnTo>
                      <a:pt x="42" y="4"/>
                    </a:lnTo>
                    <a:lnTo>
                      <a:pt x="47" y="0"/>
                    </a:lnTo>
                    <a:lnTo>
                      <a:pt x="58" y="4"/>
                    </a:lnTo>
                    <a:lnTo>
                      <a:pt x="96" y="4"/>
                    </a:lnTo>
                    <a:lnTo>
                      <a:pt x="112" y="9"/>
                    </a:lnTo>
                  </a:path>
                </a:pathLst>
              </a:custGeom>
              <a:grpFill/>
              <a:ln w="4763" cap="rnd">
                <a:solidFill>
                  <a:schemeClr val="bg1"/>
                </a:solidFill>
                <a:prstDash val="solid"/>
                <a:round/>
                <a:headEnd/>
                <a:tailEnd/>
              </a:ln>
            </p:spPr>
            <p:txBody>
              <a:bodyPr/>
              <a:lstStyle/>
              <a:p>
                <a:endParaRPr lang="it-IT"/>
              </a:p>
            </p:txBody>
          </p:sp>
        </p:grpSp>
        <p:grpSp>
          <p:nvGrpSpPr>
            <p:cNvPr id="5253" name="Group 2362"/>
            <p:cNvGrpSpPr>
              <a:grpSpLocks/>
            </p:cNvGrpSpPr>
            <p:nvPr/>
          </p:nvGrpSpPr>
          <p:grpSpPr bwMode="auto">
            <a:xfrm>
              <a:off x="5624802" y="4748407"/>
              <a:ext cx="249931" cy="135079"/>
              <a:chOff x="3528" y="2098"/>
              <a:chExt cx="149" cy="90"/>
            </a:xfrm>
            <a:solidFill>
              <a:schemeClr val="bg1">
                <a:lumMod val="75000"/>
              </a:schemeClr>
            </a:solidFill>
          </p:grpSpPr>
          <p:sp>
            <p:nvSpPr>
              <p:cNvPr id="6255" name="Freeform 2360"/>
              <p:cNvSpPr>
                <a:spLocks/>
              </p:cNvSpPr>
              <p:nvPr/>
            </p:nvSpPr>
            <p:spPr bwMode="auto">
              <a:xfrm>
                <a:off x="3528" y="2098"/>
                <a:ext cx="149" cy="90"/>
              </a:xfrm>
              <a:custGeom>
                <a:avLst/>
                <a:gdLst/>
                <a:ahLst/>
                <a:cxnLst>
                  <a:cxn ang="0">
                    <a:pos x="143" y="71"/>
                  </a:cxn>
                  <a:cxn ang="0">
                    <a:pos x="132" y="66"/>
                  </a:cxn>
                  <a:cxn ang="0">
                    <a:pos x="132" y="71"/>
                  </a:cxn>
                  <a:cxn ang="0">
                    <a:pos x="127" y="71"/>
                  </a:cxn>
                  <a:cxn ang="0">
                    <a:pos x="122" y="81"/>
                  </a:cxn>
                  <a:cxn ang="0">
                    <a:pos x="106" y="81"/>
                  </a:cxn>
                  <a:cxn ang="0">
                    <a:pos x="106" y="90"/>
                  </a:cxn>
                  <a:cxn ang="0">
                    <a:pos x="90" y="90"/>
                  </a:cxn>
                  <a:cxn ang="0">
                    <a:pos x="90" y="81"/>
                  </a:cxn>
                  <a:cxn ang="0">
                    <a:pos x="90" y="76"/>
                  </a:cxn>
                  <a:cxn ang="0">
                    <a:pos x="53" y="61"/>
                  </a:cxn>
                  <a:cxn ang="0">
                    <a:pos x="31" y="61"/>
                  </a:cxn>
                  <a:cxn ang="0">
                    <a:pos x="20" y="66"/>
                  </a:cxn>
                  <a:cxn ang="0">
                    <a:pos x="20" y="48"/>
                  </a:cxn>
                  <a:cxn ang="0">
                    <a:pos x="10" y="48"/>
                  </a:cxn>
                  <a:cxn ang="0">
                    <a:pos x="10" y="37"/>
                  </a:cxn>
                  <a:cxn ang="0">
                    <a:pos x="5" y="37"/>
                  </a:cxn>
                  <a:cxn ang="0">
                    <a:pos x="5" y="28"/>
                  </a:cxn>
                  <a:cxn ang="0">
                    <a:pos x="20" y="28"/>
                  </a:cxn>
                  <a:cxn ang="0">
                    <a:pos x="26" y="23"/>
                  </a:cxn>
                  <a:cxn ang="0">
                    <a:pos x="10" y="14"/>
                  </a:cxn>
                  <a:cxn ang="0">
                    <a:pos x="5" y="14"/>
                  </a:cxn>
                  <a:cxn ang="0">
                    <a:pos x="5" y="23"/>
                  </a:cxn>
                  <a:cxn ang="0">
                    <a:pos x="0" y="14"/>
                  </a:cxn>
                  <a:cxn ang="0">
                    <a:pos x="20" y="4"/>
                  </a:cxn>
                  <a:cxn ang="0">
                    <a:pos x="31" y="19"/>
                  </a:cxn>
                  <a:cxn ang="0">
                    <a:pos x="37" y="19"/>
                  </a:cxn>
                  <a:cxn ang="0">
                    <a:pos x="42" y="19"/>
                  </a:cxn>
                  <a:cxn ang="0">
                    <a:pos x="42" y="14"/>
                  </a:cxn>
                  <a:cxn ang="0">
                    <a:pos x="58" y="4"/>
                  </a:cxn>
                  <a:cxn ang="0">
                    <a:pos x="64" y="4"/>
                  </a:cxn>
                  <a:cxn ang="0">
                    <a:pos x="58" y="0"/>
                  </a:cxn>
                  <a:cxn ang="0">
                    <a:pos x="64" y="0"/>
                  </a:cxn>
                  <a:cxn ang="0">
                    <a:pos x="74" y="4"/>
                  </a:cxn>
                  <a:cxn ang="0">
                    <a:pos x="74" y="19"/>
                  </a:cxn>
                  <a:cxn ang="0">
                    <a:pos x="95" y="19"/>
                  </a:cxn>
                  <a:cxn ang="0">
                    <a:pos x="100" y="37"/>
                  </a:cxn>
                  <a:cxn ang="0">
                    <a:pos x="132" y="52"/>
                  </a:cxn>
                  <a:cxn ang="0">
                    <a:pos x="149" y="61"/>
                  </a:cxn>
                  <a:cxn ang="0">
                    <a:pos x="143" y="71"/>
                  </a:cxn>
                </a:cxnLst>
                <a:rect l="0" t="0" r="r" b="b"/>
                <a:pathLst>
                  <a:path w="149" h="90">
                    <a:moveTo>
                      <a:pt x="143" y="71"/>
                    </a:moveTo>
                    <a:lnTo>
                      <a:pt x="132" y="66"/>
                    </a:lnTo>
                    <a:lnTo>
                      <a:pt x="132" y="71"/>
                    </a:lnTo>
                    <a:lnTo>
                      <a:pt x="127" y="71"/>
                    </a:lnTo>
                    <a:lnTo>
                      <a:pt x="122" y="81"/>
                    </a:lnTo>
                    <a:lnTo>
                      <a:pt x="106" y="81"/>
                    </a:lnTo>
                    <a:lnTo>
                      <a:pt x="106" y="90"/>
                    </a:lnTo>
                    <a:lnTo>
                      <a:pt x="90" y="90"/>
                    </a:lnTo>
                    <a:lnTo>
                      <a:pt x="90" y="81"/>
                    </a:lnTo>
                    <a:lnTo>
                      <a:pt x="90" y="76"/>
                    </a:lnTo>
                    <a:lnTo>
                      <a:pt x="53" y="61"/>
                    </a:lnTo>
                    <a:lnTo>
                      <a:pt x="31" y="61"/>
                    </a:lnTo>
                    <a:lnTo>
                      <a:pt x="20" y="66"/>
                    </a:lnTo>
                    <a:lnTo>
                      <a:pt x="20" y="48"/>
                    </a:lnTo>
                    <a:lnTo>
                      <a:pt x="10" y="48"/>
                    </a:lnTo>
                    <a:lnTo>
                      <a:pt x="10" y="37"/>
                    </a:lnTo>
                    <a:lnTo>
                      <a:pt x="5" y="37"/>
                    </a:lnTo>
                    <a:lnTo>
                      <a:pt x="5" y="28"/>
                    </a:lnTo>
                    <a:lnTo>
                      <a:pt x="20" y="28"/>
                    </a:lnTo>
                    <a:lnTo>
                      <a:pt x="26" y="23"/>
                    </a:lnTo>
                    <a:lnTo>
                      <a:pt x="10" y="14"/>
                    </a:lnTo>
                    <a:lnTo>
                      <a:pt x="5" y="14"/>
                    </a:lnTo>
                    <a:lnTo>
                      <a:pt x="5" y="23"/>
                    </a:lnTo>
                    <a:lnTo>
                      <a:pt x="0" y="14"/>
                    </a:lnTo>
                    <a:lnTo>
                      <a:pt x="20" y="4"/>
                    </a:lnTo>
                    <a:lnTo>
                      <a:pt x="31" y="19"/>
                    </a:lnTo>
                    <a:lnTo>
                      <a:pt x="37" y="19"/>
                    </a:lnTo>
                    <a:lnTo>
                      <a:pt x="42" y="19"/>
                    </a:lnTo>
                    <a:lnTo>
                      <a:pt x="42" y="14"/>
                    </a:lnTo>
                    <a:lnTo>
                      <a:pt x="58" y="4"/>
                    </a:lnTo>
                    <a:lnTo>
                      <a:pt x="64" y="4"/>
                    </a:lnTo>
                    <a:lnTo>
                      <a:pt x="58" y="0"/>
                    </a:lnTo>
                    <a:lnTo>
                      <a:pt x="64" y="0"/>
                    </a:lnTo>
                    <a:lnTo>
                      <a:pt x="74" y="4"/>
                    </a:lnTo>
                    <a:lnTo>
                      <a:pt x="74" y="19"/>
                    </a:lnTo>
                    <a:lnTo>
                      <a:pt x="95" y="19"/>
                    </a:lnTo>
                    <a:lnTo>
                      <a:pt x="100" y="37"/>
                    </a:lnTo>
                    <a:lnTo>
                      <a:pt x="132" y="52"/>
                    </a:lnTo>
                    <a:lnTo>
                      <a:pt x="149" y="61"/>
                    </a:lnTo>
                    <a:lnTo>
                      <a:pt x="143" y="71"/>
                    </a:lnTo>
                    <a:close/>
                  </a:path>
                </a:pathLst>
              </a:custGeom>
              <a:grpFill/>
              <a:ln w="9525">
                <a:solidFill>
                  <a:schemeClr val="bg1"/>
                </a:solidFill>
                <a:round/>
                <a:headEnd/>
                <a:tailEnd/>
              </a:ln>
            </p:spPr>
            <p:txBody>
              <a:bodyPr/>
              <a:lstStyle/>
              <a:p>
                <a:endParaRPr lang="it-IT"/>
              </a:p>
            </p:txBody>
          </p:sp>
          <p:sp>
            <p:nvSpPr>
              <p:cNvPr id="6256" name="Freeform 2361"/>
              <p:cNvSpPr>
                <a:spLocks/>
              </p:cNvSpPr>
              <p:nvPr/>
            </p:nvSpPr>
            <p:spPr bwMode="auto">
              <a:xfrm>
                <a:off x="3528" y="2098"/>
                <a:ext cx="149" cy="90"/>
              </a:xfrm>
              <a:custGeom>
                <a:avLst/>
                <a:gdLst/>
                <a:ahLst/>
                <a:cxnLst>
                  <a:cxn ang="0">
                    <a:pos x="143" y="71"/>
                  </a:cxn>
                  <a:cxn ang="0">
                    <a:pos x="132" y="66"/>
                  </a:cxn>
                  <a:cxn ang="0">
                    <a:pos x="132" y="71"/>
                  </a:cxn>
                  <a:cxn ang="0">
                    <a:pos x="127" y="71"/>
                  </a:cxn>
                  <a:cxn ang="0">
                    <a:pos x="122" y="81"/>
                  </a:cxn>
                  <a:cxn ang="0">
                    <a:pos x="106" y="81"/>
                  </a:cxn>
                  <a:cxn ang="0">
                    <a:pos x="106" y="90"/>
                  </a:cxn>
                  <a:cxn ang="0">
                    <a:pos x="90" y="90"/>
                  </a:cxn>
                  <a:cxn ang="0">
                    <a:pos x="90" y="81"/>
                  </a:cxn>
                  <a:cxn ang="0">
                    <a:pos x="90" y="76"/>
                  </a:cxn>
                  <a:cxn ang="0">
                    <a:pos x="53" y="61"/>
                  </a:cxn>
                  <a:cxn ang="0">
                    <a:pos x="31" y="61"/>
                  </a:cxn>
                  <a:cxn ang="0">
                    <a:pos x="20" y="66"/>
                  </a:cxn>
                  <a:cxn ang="0">
                    <a:pos x="20" y="48"/>
                  </a:cxn>
                  <a:cxn ang="0">
                    <a:pos x="10" y="48"/>
                  </a:cxn>
                  <a:cxn ang="0">
                    <a:pos x="10" y="37"/>
                  </a:cxn>
                  <a:cxn ang="0">
                    <a:pos x="5" y="37"/>
                  </a:cxn>
                  <a:cxn ang="0">
                    <a:pos x="5" y="28"/>
                  </a:cxn>
                  <a:cxn ang="0">
                    <a:pos x="20" y="28"/>
                  </a:cxn>
                  <a:cxn ang="0">
                    <a:pos x="26" y="23"/>
                  </a:cxn>
                  <a:cxn ang="0">
                    <a:pos x="10" y="14"/>
                  </a:cxn>
                  <a:cxn ang="0">
                    <a:pos x="5" y="14"/>
                  </a:cxn>
                  <a:cxn ang="0">
                    <a:pos x="5" y="23"/>
                  </a:cxn>
                  <a:cxn ang="0">
                    <a:pos x="0" y="14"/>
                  </a:cxn>
                  <a:cxn ang="0">
                    <a:pos x="20" y="4"/>
                  </a:cxn>
                  <a:cxn ang="0">
                    <a:pos x="31" y="19"/>
                  </a:cxn>
                  <a:cxn ang="0">
                    <a:pos x="37" y="19"/>
                  </a:cxn>
                  <a:cxn ang="0">
                    <a:pos x="42" y="19"/>
                  </a:cxn>
                  <a:cxn ang="0">
                    <a:pos x="42" y="14"/>
                  </a:cxn>
                  <a:cxn ang="0">
                    <a:pos x="58" y="4"/>
                  </a:cxn>
                  <a:cxn ang="0">
                    <a:pos x="64" y="4"/>
                  </a:cxn>
                  <a:cxn ang="0">
                    <a:pos x="58" y="0"/>
                  </a:cxn>
                  <a:cxn ang="0">
                    <a:pos x="64" y="0"/>
                  </a:cxn>
                  <a:cxn ang="0">
                    <a:pos x="74" y="4"/>
                  </a:cxn>
                  <a:cxn ang="0">
                    <a:pos x="74" y="19"/>
                  </a:cxn>
                  <a:cxn ang="0">
                    <a:pos x="95" y="19"/>
                  </a:cxn>
                  <a:cxn ang="0">
                    <a:pos x="100" y="37"/>
                  </a:cxn>
                  <a:cxn ang="0">
                    <a:pos x="132" y="52"/>
                  </a:cxn>
                  <a:cxn ang="0">
                    <a:pos x="149" y="61"/>
                  </a:cxn>
                  <a:cxn ang="0">
                    <a:pos x="143" y="71"/>
                  </a:cxn>
                </a:cxnLst>
                <a:rect l="0" t="0" r="r" b="b"/>
                <a:pathLst>
                  <a:path w="149" h="90">
                    <a:moveTo>
                      <a:pt x="143" y="71"/>
                    </a:moveTo>
                    <a:lnTo>
                      <a:pt x="132" y="66"/>
                    </a:lnTo>
                    <a:lnTo>
                      <a:pt x="132" y="71"/>
                    </a:lnTo>
                    <a:lnTo>
                      <a:pt x="127" y="71"/>
                    </a:lnTo>
                    <a:lnTo>
                      <a:pt x="122" y="81"/>
                    </a:lnTo>
                    <a:lnTo>
                      <a:pt x="106" y="81"/>
                    </a:lnTo>
                    <a:lnTo>
                      <a:pt x="106" y="90"/>
                    </a:lnTo>
                    <a:lnTo>
                      <a:pt x="90" y="90"/>
                    </a:lnTo>
                    <a:lnTo>
                      <a:pt x="90" y="81"/>
                    </a:lnTo>
                    <a:lnTo>
                      <a:pt x="90" y="76"/>
                    </a:lnTo>
                    <a:lnTo>
                      <a:pt x="53" y="61"/>
                    </a:lnTo>
                    <a:lnTo>
                      <a:pt x="31" y="61"/>
                    </a:lnTo>
                    <a:lnTo>
                      <a:pt x="20" y="66"/>
                    </a:lnTo>
                    <a:lnTo>
                      <a:pt x="20" y="48"/>
                    </a:lnTo>
                    <a:lnTo>
                      <a:pt x="10" y="48"/>
                    </a:lnTo>
                    <a:lnTo>
                      <a:pt x="10" y="37"/>
                    </a:lnTo>
                    <a:lnTo>
                      <a:pt x="5" y="37"/>
                    </a:lnTo>
                    <a:lnTo>
                      <a:pt x="5" y="28"/>
                    </a:lnTo>
                    <a:lnTo>
                      <a:pt x="20" y="28"/>
                    </a:lnTo>
                    <a:lnTo>
                      <a:pt x="26" y="23"/>
                    </a:lnTo>
                    <a:lnTo>
                      <a:pt x="10" y="14"/>
                    </a:lnTo>
                    <a:lnTo>
                      <a:pt x="5" y="14"/>
                    </a:lnTo>
                    <a:lnTo>
                      <a:pt x="5" y="23"/>
                    </a:lnTo>
                    <a:lnTo>
                      <a:pt x="0" y="14"/>
                    </a:lnTo>
                    <a:lnTo>
                      <a:pt x="20" y="4"/>
                    </a:lnTo>
                    <a:lnTo>
                      <a:pt x="31" y="19"/>
                    </a:lnTo>
                    <a:lnTo>
                      <a:pt x="37" y="19"/>
                    </a:lnTo>
                    <a:lnTo>
                      <a:pt x="42" y="19"/>
                    </a:lnTo>
                    <a:lnTo>
                      <a:pt x="42" y="14"/>
                    </a:lnTo>
                    <a:lnTo>
                      <a:pt x="58" y="4"/>
                    </a:lnTo>
                    <a:lnTo>
                      <a:pt x="64" y="4"/>
                    </a:lnTo>
                    <a:lnTo>
                      <a:pt x="58" y="0"/>
                    </a:lnTo>
                    <a:lnTo>
                      <a:pt x="64" y="0"/>
                    </a:lnTo>
                    <a:lnTo>
                      <a:pt x="74" y="4"/>
                    </a:lnTo>
                    <a:lnTo>
                      <a:pt x="74" y="19"/>
                    </a:lnTo>
                    <a:lnTo>
                      <a:pt x="95" y="19"/>
                    </a:lnTo>
                    <a:lnTo>
                      <a:pt x="100" y="37"/>
                    </a:lnTo>
                    <a:lnTo>
                      <a:pt x="132" y="52"/>
                    </a:lnTo>
                    <a:lnTo>
                      <a:pt x="149" y="61"/>
                    </a:lnTo>
                    <a:lnTo>
                      <a:pt x="143" y="71"/>
                    </a:lnTo>
                    <a:close/>
                  </a:path>
                </a:pathLst>
              </a:custGeom>
              <a:grpFill/>
              <a:ln w="4763" cap="rnd">
                <a:solidFill>
                  <a:schemeClr val="bg1"/>
                </a:solidFill>
                <a:prstDash val="solid"/>
                <a:round/>
                <a:headEnd/>
                <a:tailEnd/>
              </a:ln>
            </p:spPr>
            <p:txBody>
              <a:bodyPr/>
              <a:lstStyle/>
              <a:p>
                <a:endParaRPr lang="it-IT"/>
              </a:p>
            </p:txBody>
          </p:sp>
        </p:grpSp>
        <p:grpSp>
          <p:nvGrpSpPr>
            <p:cNvPr id="5254" name="Group 2365"/>
            <p:cNvGrpSpPr>
              <a:grpSpLocks/>
            </p:cNvGrpSpPr>
            <p:nvPr/>
          </p:nvGrpSpPr>
          <p:grpSpPr bwMode="auto">
            <a:xfrm>
              <a:off x="5624802" y="4748407"/>
              <a:ext cx="249931" cy="135079"/>
              <a:chOff x="3528" y="2098"/>
              <a:chExt cx="149" cy="90"/>
            </a:xfrm>
            <a:solidFill>
              <a:schemeClr val="bg1">
                <a:lumMod val="75000"/>
              </a:schemeClr>
            </a:solidFill>
          </p:grpSpPr>
          <p:sp>
            <p:nvSpPr>
              <p:cNvPr id="6253" name="Freeform 2363"/>
              <p:cNvSpPr>
                <a:spLocks/>
              </p:cNvSpPr>
              <p:nvPr/>
            </p:nvSpPr>
            <p:spPr bwMode="auto">
              <a:xfrm>
                <a:off x="3528" y="2098"/>
                <a:ext cx="149" cy="90"/>
              </a:xfrm>
              <a:custGeom>
                <a:avLst/>
                <a:gdLst/>
                <a:ahLst/>
                <a:cxnLst>
                  <a:cxn ang="0">
                    <a:pos x="143" y="71"/>
                  </a:cxn>
                  <a:cxn ang="0">
                    <a:pos x="132" y="66"/>
                  </a:cxn>
                  <a:cxn ang="0">
                    <a:pos x="132" y="71"/>
                  </a:cxn>
                  <a:cxn ang="0">
                    <a:pos x="127" y="71"/>
                  </a:cxn>
                  <a:cxn ang="0">
                    <a:pos x="122" y="81"/>
                  </a:cxn>
                  <a:cxn ang="0">
                    <a:pos x="106" y="81"/>
                  </a:cxn>
                  <a:cxn ang="0">
                    <a:pos x="106" y="90"/>
                  </a:cxn>
                  <a:cxn ang="0">
                    <a:pos x="90" y="90"/>
                  </a:cxn>
                  <a:cxn ang="0">
                    <a:pos x="90" y="81"/>
                  </a:cxn>
                  <a:cxn ang="0">
                    <a:pos x="90" y="76"/>
                  </a:cxn>
                  <a:cxn ang="0">
                    <a:pos x="53" y="61"/>
                  </a:cxn>
                  <a:cxn ang="0">
                    <a:pos x="31" y="61"/>
                  </a:cxn>
                  <a:cxn ang="0">
                    <a:pos x="20" y="66"/>
                  </a:cxn>
                  <a:cxn ang="0">
                    <a:pos x="20" y="48"/>
                  </a:cxn>
                  <a:cxn ang="0">
                    <a:pos x="10" y="48"/>
                  </a:cxn>
                  <a:cxn ang="0">
                    <a:pos x="10" y="37"/>
                  </a:cxn>
                  <a:cxn ang="0">
                    <a:pos x="5" y="37"/>
                  </a:cxn>
                  <a:cxn ang="0">
                    <a:pos x="5" y="28"/>
                  </a:cxn>
                  <a:cxn ang="0">
                    <a:pos x="20" y="28"/>
                  </a:cxn>
                  <a:cxn ang="0">
                    <a:pos x="26" y="23"/>
                  </a:cxn>
                  <a:cxn ang="0">
                    <a:pos x="10" y="14"/>
                  </a:cxn>
                  <a:cxn ang="0">
                    <a:pos x="5" y="14"/>
                  </a:cxn>
                  <a:cxn ang="0">
                    <a:pos x="5" y="23"/>
                  </a:cxn>
                  <a:cxn ang="0">
                    <a:pos x="0" y="14"/>
                  </a:cxn>
                  <a:cxn ang="0">
                    <a:pos x="20" y="4"/>
                  </a:cxn>
                  <a:cxn ang="0">
                    <a:pos x="31" y="19"/>
                  </a:cxn>
                  <a:cxn ang="0">
                    <a:pos x="37" y="19"/>
                  </a:cxn>
                  <a:cxn ang="0">
                    <a:pos x="42" y="19"/>
                  </a:cxn>
                  <a:cxn ang="0">
                    <a:pos x="42" y="14"/>
                  </a:cxn>
                  <a:cxn ang="0">
                    <a:pos x="58" y="4"/>
                  </a:cxn>
                  <a:cxn ang="0">
                    <a:pos x="64" y="4"/>
                  </a:cxn>
                  <a:cxn ang="0">
                    <a:pos x="58" y="0"/>
                  </a:cxn>
                  <a:cxn ang="0">
                    <a:pos x="64" y="0"/>
                  </a:cxn>
                  <a:cxn ang="0">
                    <a:pos x="74" y="4"/>
                  </a:cxn>
                  <a:cxn ang="0">
                    <a:pos x="74" y="19"/>
                  </a:cxn>
                  <a:cxn ang="0">
                    <a:pos x="95" y="19"/>
                  </a:cxn>
                  <a:cxn ang="0">
                    <a:pos x="100" y="37"/>
                  </a:cxn>
                  <a:cxn ang="0">
                    <a:pos x="132" y="52"/>
                  </a:cxn>
                  <a:cxn ang="0">
                    <a:pos x="149" y="61"/>
                  </a:cxn>
                  <a:cxn ang="0">
                    <a:pos x="143" y="71"/>
                  </a:cxn>
                </a:cxnLst>
                <a:rect l="0" t="0" r="r" b="b"/>
                <a:pathLst>
                  <a:path w="149" h="90">
                    <a:moveTo>
                      <a:pt x="143" y="71"/>
                    </a:moveTo>
                    <a:lnTo>
                      <a:pt x="132" y="66"/>
                    </a:lnTo>
                    <a:lnTo>
                      <a:pt x="132" y="71"/>
                    </a:lnTo>
                    <a:lnTo>
                      <a:pt x="127" y="71"/>
                    </a:lnTo>
                    <a:lnTo>
                      <a:pt x="122" y="81"/>
                    </a:lnTo>
                    <a:lnTo>
                      <a:pt x="106" y="81"/>
                    </a:lnTo>
                    <a:lnTo>
                      <a:pt x="106" y="90"/>
                    </a:lnTo>
                    <a:lnTo>
                      <a:pt x="90" y="90"/>
                    </a:lnTo>
                    <a:lnTo>
                      <a:pt x="90" y="81"/>
                    </a:lnTo>
                    <a:lnTo>
                      <a:pt x="90" y="76"/>
                    </a:lnTo>
                    <a:lnTo>
                      <a:pt x="53" y="61"/>
                    </a:lnTo>
                    <a:lnTo>
                      <a:pt x="31" y="61"/>
                    </a:lnTo>
                    <a:lnTo>
                      <a:pt x="20" y="66"/>
                    </a:lnTo>
                    <a:lnTo>
                      <a:pt x="20" y="48"/>
                    </a:lnTo>
                    <a:lnTo>
                      <a:pt x="10" y="48"/>
                    </a:lnTo>
                    <a:lnTo>
                      <a:pt x="10" y="37"/>
                    </a:lnTo>
                    <a:lnTo>
                      <a:pt x="5" y="37"/>
                    </a:lnTo>
                    <a:lnTo>
                      <a:pt x="5" y="28"/>
                    </a:lnTo>
                    <a:lnTo>
                      <a:pt x="20" y="28"/>
                    </a:lnTo>
                    <a:lnTo>
                      <a:pt x="26" y="23"/>
                    </a:lnTo>
                    <a:lnTo>
                      <a:pt x="10" y="14"/>
                    </a:lnTo>
                    <a:lnTo>
                      <a:pt x="5" y="14"/>
                    </a:lnTo>
                    <a:lnTo>
                      <a:pt x="5" y="23"/>
                    </a:lnTo>
                    <a:lnTo>
                      <a:pt x="0" y="14"/>
                    </a:lnTo>
                    <a:lnTo>
                      <a:pt x="20" y="4"/>
                    </a:lnTo>
                    <a:lnTo>
                      <a:pt x="31" y="19"/>
                    </a:lnTo>
                    <a:lnTo>
                      <a:pt x="37" y="19"/>
                    </a:lnTo>
                    <a:lnTo>
                      <a:pt x="42" y="19"/>
                    </a:lnTo>
                    <a:lnTo>
                      <a:pt x="42" y="14"/>
                    </a:lnTo>
                    <a:lnTo>
                      <a:pt x="58" y="4"/>
                    </a:lnTo>
                    <a:lnTo>
                      <a:pt x="64" y="4"/>
                    </a:lnTo>
                    <a:lnTo>
                      <a:pt x="58" y="0"/>
                    </a:lnTo>
                    <a:lnTo>
                      <a:pt x="64" y="0"/>
                    </a:lnTo>
                    <a:lnTo>
                      <a:pt x="74" y="4"/>
                    </a:lnTo>
                    <a:lnTo>
                      <a:pt x="74" y="19"/>
                    </a:lnTo>
                    <a:lnTo>
                      <a:pt x="95" y="19"/>
                    </a:lnTo>
                    <a:lnTo>
                      <a:pt x="100" y="37"/>
                    </a:lnTo>
                    <a:lnTo>
                      <a:pt x="132" y="52"/>
                    </a:lnTo>
                    <a:lnTo>
                      <a:pt x="149" y="61"/>
                    </a:lnTo>
                    <a:lnTo>
                      <a:pt x="143" y="71"/>
                    </a:lnTo>
                    <a:close/>
                  </a:path>
                </a:pathLst>
              </a:custGeom>
              <a:grpFill/>
              <a:ln w="9525">
                <a:solidFill>
                  <a:schemeClr val="bg1"/>
                </a:solidFill>
                <a:round/>
                <a:headEnd/>
                <a:tailEnd/>
              </a:ln>
            </p:spPr>
            <p:txBody>
              <a:bodyPr/>
              <a:lstStyle/>
              <a:p>
                <a:endParaRPr lang="it-IT"/>
              </a:p>
            </p:txBody>
          </p:sp>
          <p:sp>
            <p:nvSpPr>
              <p:cNvPr id="6254" name="Freeform 2364"/>
              <p:cNvSpPr>
                <a:spLocks/>
              </p:cNvSpPr>
              <p:nvPr/>
            </p:nvSpPr>
            <p:spPr bwMode="auto">
              <a:xfrm>
                <a:off x="3528" y="2098"/>
                <a:ext cx="149" cy="90"/>
              </a:xfrm>
              <a:custGeom>
                <a:avLst/>
                <a:gdLst/>
                <a:ahLst/>
                <a:cxnLst>
                  <a:cxn ang="0">
                    <a:pos x="143" y="71"/>
                  </a:cxn>
                  <a:cxn ang="0">
                    <a:pos x="132" y="66"/>
                  </a:cxn>
                  <a:cxn ang="0">
                    <a:pos x="132" y="71"/>
                  </a:cxn>
                  <a:cxn ang="0">
                    <a:pos x="127" y="71"/>
                  </a:cxn>
                  <a:cxn ang="0">
                    <a:pos x="122" y="81"/>
                  </a:cxn>
                  <a:cxn ang="0">
                    <a:pos x="106" y="81"/>
                  </a:cxn>
                  <a:cxn ang="0">
                    <a:pos x="106" y="90"/>
                  </a:cxn>
                  <a:cxn ang="0">
                    <a:pos x="90" y="90"/>
                  </a:cxn>
                  <a:cxn ang="0">
                    <a:pos x="90" y="81"/>
                  </a:cxn>
                  <a:cxn ang="0">
                    <a:pos x="90" y="76"/>
                  </a:cxn>
                  <a:cxn ang="0">
                    <a:pos x="53" y="61"/>
                  </a:cxn>
                  <a:cxn ang="0">
                    <a:pos x="31" y="61"/>
                  </a:cxn>
                  <a:cxn ang="0">
                    <a:pos x="20" y="66"/>
                  </a:cxn>
                  <a:cxn ang="0">
                    <a:pos x="20" y="48"/>
                  </a:cxn>
                  <a:cxn ang="0">
                    <a:pos x="10" y="48"/>
                  </a:cxn>
                  <a:cxn ang="0">
                    <a:pos x="10" y="37"/>
                  </a:cxn>
                  <a:cxn ang="0">
                    <a:pos x="5" y="37"/>
                  </a:cxn>
                  <a:cxn ang="0">
                    <a:pos x="5" y="28"/>
                  </a:cxn>
                  <a:cxn ang="0">
                    <a:pos x="20" y="28"/>
                  </a:cxn>
                  <a:cxn ang="0">
                    <a:pos x="26" y="23"/>
                  </a:cxn>
                  <a:cxn ang="0">
                    <a:pos x="10" y="14"/>
                  </a:cxn>
                  <a:cxn ang="0">
                    <a:pos x="5" y="14"/>
                  </a:cxn>
                  <a:cxn ang="0">
                    <a:pos x="5" y="23"/>
                  </a:cxn>
                  <a:cxn ang="0">
                    <a:pos x="0" y="14"/>
                  </a:cxn>
                  <a:cxn ang="0">
                    <a:pos x="20" y="4"/>
                  </a:cxn>
                  <a:cxn ang="0">
                    <a:pos x="31" y="19"/>
                  </a:cxn>
                  <a:cxn ang="0">
                    <a:pos x="37" y="19"/>
                  </a:cxn>
                  <a:cxn ang="0">
                    <a:pos x="42" y="19"/>
                  </a:cxn>
                  <a:cxn ang="0">
                    <a:pos x="42" y="14"/>
                  </a:cxn>
                  <a:cxn ang="0">
                    <a:pos x="58" y="4"/>
                  </a:cxn>
                  <a:cxn ang="0">
                    <a:pos x="64" y="4"/>
                  </a:cxn>
                  <a:cxn ang="0">
                    <a:pos x="58" y="0"/>
                  </a:cxn>
                  <a:cxn ang="0">
                    <a:pos x="64" y="0"/>
                  </a:cxn>
                  <a:cxn ang="0">
                    <a:pos x="74" y="4"/>
                  </a:cxn>
                  <a:cxn ang="0">
                    <a:pos x="74" y="19"/>
                  </a:cxn>
                  <a:cxn ang="0">
                    <a:pos x="95" y="19"/>
                  </a:cxn>
                  <a:cxn ang="0">
                    <a:pos x="100" y="37"/>
                  </a:cxn>
                  <a:cxn ang="0">
                    <a:pos x="132" y="52"/>
                  </a:cxn>
                  <a:cxn ang="0">
                    <a:pos x="149" y="61"/>
                  </a:cxn>
                  <a:cxn ang="0">
                    <a:pos x="143" y="71"/>
                  </a:cxn>
                </a:cxnLst>
                <a:rect l="0" t="0" r="r" b="b"/>
                <a:pathLst>
                  <a:path w="149" h="90">
                    <a:moveTo>
                      <a:pt x="143" y="71"/>
                    </a:moveTo>
                    <a:lnTo>
                      <a:pt x="132" y="66"/>
                    </a:lnTo>
                    <a:lnTo>
                      <a:pt x="132" y="71"/>
                    </a:lnTo>
                    <a:lnTo>
                      <a:pt x="127" y="71"/>
                    </a:lnTo>
                    <a:lnTo>
                      <a:pt x="122" y="81"/>
                    </a:lnTo>
                    <a:lnTo>
                      <a:pt x="106" y="81"/>
                    </a:lnTo>
                    <a:lnTo>
                      <a:pt x="106" y="90"/>
                    </a:lnTo>
                    <a:lnTo>
                      <a:pt x="90" y="90"/>
                    </a:lnTo>
                    <a:lnTo>
                      <a:pt x="90" y="81"/>
                    </a:lnTo>
                    <a:lnTo>
                      <a:pt x="90" y="76"/>
                    </a:lnTo>
                    <a:lnTo>
                      <a:pt x="53" y="61"/>
                    </a:lnTo>
                    <a:lnTo>
                      <a:pt x="31" y="61"/>
                    </a:lnTo>
                    <a:lnTo>
                      <a:pt x="20" y="66"/>
                    </a:lnTo>
                    <a:lnTo>
                      <a:pt x="20" y="48"/>
                    </a:lnTo>
                    <a:lnTo>
                      <a:pt x="10" y="48"/>
                    </a:lnTo>
                    <a:lnTo>
                      <a:pt x="10" y="37"/>
                    </a:lnTo>
                    <a:lnTo>
                      <a:pt x="5" y="37"/>
                    </a:lnTo>
                    <a:lnTo>
                      <a:pt x="5" y="28"/>
                    </a:lnTo>
                    <a:lnTo>
                      <a:pt x="20" y="28"/>
                    </a:lnTo>
                    <a:lnTo>
                      <a:pt x="26" y="23"/>
                    </a:lnTo>
                    <a:lnTo>
                      <a:pt x="10" y="14"/>
                    </a:lnTo>
                    <a:lnTo>
                      <a:pt x="5" y="14"/>
                    </a:lnTo>
                    <a:lnTo>
                      <a:pt x="5" y="23"/>
                    </a:lnTo>
                    <a:lnTo>
                      <a:pt x="0" y="14"/>
                    </a:lnTo>
                    <a:lnTo>
                      <a:pt x="20" y="4"/>
                    </a:lnTo>
                    <a:lnTo>
                      <a:pt x="31" y="19"/>
                    </a:lnTo>
                    <a:lnTo>
                      <a:pt x="37" y="19"/>
                    </a:lnTo>
                    <a:lnTo>
                      <a:pt x="42" y="19"/>
                    </a:lnTo>
                    <a:lnTo>
                      <a:pt x="42" y="14"/>
                    </a:lnTo>
                    <a:lnTo>
                      <a:pt x="58" y="4"/>
                    </a:lnTo>
                    <a:lnTo>
                      <a:pt x="64" y="4"/>
                    </a:lnTo>
                    <a:lnTo>
                      <a:pt x="58" y="0"/>
                    </a:lnTo>
                    <a:lnTo>
                      <a:pt x="64" y="0"/>
                    </a:lnTo>
                    <a:lnTo>
                      <a:pt x="74" y="4"/>
                    </a:lnTo>
                    <a:lnTo>
                      <a:pt x="74" y="19"/>
                    </a:lnTo>
                    <a:lnTo>
                      <a:pt x="95" y="19"/>
                    </a:lnTo>
                    <a:lnTo>
                      <a:pt x="100" y="37"/>
                    </a:lnTo>
                    <a:lnTo>
                      <a:pt x="132" y="52"/>
                    </a:lnTo>
                    <a:lnTo>
                      <a:pt x="149" y="61"/>
                    </a:lnTo>
                    <a:lnTo>
                      <a:pt x="143" y="71"/>
                    </a:lnTo>
                  </a:path>
                </a:pathLst>
              </a:custGeom>
              <a:grpFill/>
              <a:ln w="4763" cap="rnd">
                <a:solidFill>
                  <a:schemeClr val="bg1"/>
                </a:solidFill>
                <a:prstDash val="solid"/>
                <a:round/>
                <a:headEnd/>
                <a:tailEnd/>
              </a:ln>
            </p:spPr>
            <p:txBody>
              <a:bodyPr/>
              <a:lstStyle/>
              <a:p>
                <a:endParaRPr lang="it-IT"/>
              </a:p>
            </p:txBody>
          </p:sp>
        </p:grpSp>
        <p:grpSp>
          <p:nvGrpSpPr>
            <p:cNvPr id="5255" name="Group 2368"/>
            <p:cNvGrpSpPr>
              <a:grpSpLocks/>
            </p:cNvGrpSpPr>
            <p:nvPr/>
          </p:nvGrpSpPr>
          <p:grpSpPr bwMode="auto">
            <a:xfrm>
              <a:off x="5685189" y="4700379"/>
              <a:ext cx="295221" cy="153089"/>
              <a:chOff x="3564" y="2066"/>
              <a:chExt cx="176" cy="102"/>
            </a:xfrm>
            <a:solidFill>
              <a:schemeClr val="bg1">
                <a:lumMod val="75000"/>
              </a:schemeClr>
            </a:solidFill>
          </p:grpSpPr>
          <p:sp>
            <p:nvSpPr>
              <p:cNvPr id="6251" name="Freeform 2366"/>
              <p:cNvSpPr>
                <a:spLocks/>
              </p:cNvSpPr>
              <p:nvPr/>
            </p:nvSpPr>
            <p:spPr bwMode="auto">
              <a:xfrm>
                <a:off x="3564" y="2066"/>
                <a:ext cx="176" cy="102"/>
              </a:xfrm>
              <a:custGeom>
                <a:avLst/>
                <a:gdLst/>
                <a:ahLst/>
                <a:cxnLst>
                  <a:cxn ang="0">
                    <a:pos x="107" y="102"/>
                  </a:cxn>
                  <a:cxn ang="0">
                    <a:pos x="117" y="102"/>
                  </a:cxn>
                  <a:cxn ang="0">
                    <a:pos x="123" y="93"/>
                  </a:cxn>
                  <a:cxn ang="0">
                    <a:pos x="123" y="79"/>
                  </a:cxn>
                  <a:cxn ang="0">
                    <a:pos x="117" y="74"/>
                  </a:cxn>
                  <a:cxn ang="0">
                    <a:pos x="128" y="74"/>
                  </a:cxn>
                  <a:cxn ang="0">
                    <a:pos x="134" y="60"/>
                  </a:cxn>
                  <a:cxn ang="0">
                    <a:pos x="134" y="56"/>
                  </a:cxn>
                  <a:cxn ang="0">
                    <a:pos x="149" y="56"/>
                  </a:cxn>
                  <a:cxn ang="0">
                    <a:pos x="149" y="60"/>
                  </a:cxn>
                  <a:cxn ang="0">
                    <a:pos x="160" y="60"/>
                  </a:cxn>
                  <a:cxn ang="0">
                    <a:pos x="176" y="56"/>
                  </a:cxn>
                  <a:cxn ang="0">
                    <a:pos x="160" y="51"/>
                  </a:cxn>
                  <a:cxn ang="0">
                    <a:pos x="154" y="51"/>
                  </a:cxn>
                  <a:cxn ang="0">
                    <a:pos x="144" y="51"/>
                  </a:cxn>
                  <a:cxn ang="0">
                    <a:pos x="154" y="37"/>
                  </a:cxn>
                  <a:cxn ang="0">
                    <a:pos x="149" y="37"/>
                  </a:cxn>
                  <a:cxn ang="0">
                    <a:pos x="128" y="56"/>
                  </a:cxn>
                  <a:cxn ang="0">
                    <a:pos x="123" y="51"/>
                  </a:cxn>
                  <a:cxn ang="0">
                    <a:pos x="112" y="51"/>
                  </a:cxn>
                  <a:cxn ang="0">
                    <a:pos x="112" y="46"/>
                  </a:cxn>
                  <a:cxn ang="0">
                    <a:pos x="107" y="46"/>
                  </a:cxn>
                  <a:cxn ang="0">
                    <a:pos x="107" y="32"/>
                  </a:cxn>
                  <a:cxn ang="0">
                    <a:pos x="91" y="23"/>
                  </a:cxn>
                  <a:cxn ang="0">
                    <a:pos x="59" y="23"/>
                  </a:cxn>
                  <a:cxn ang="0">
                    <a:pos x="38" y="4"/>
                  </a:cxn>
                  <a:cxn ang="0">
                    <a:pos x="27" y="0"/>
                  </a:cxn>
                  <a:cxn ang="0">
                    <a:pos x="0" y="4"/>
                  </a:cxn>
                  <a:cxn ang="0">
                    <a:pos x="0" y="51"/>
                  </a:cxn>
                  <a:cxn ang="0">
                    <a:pos x="6" y="51"/>
                  </a:cxn>
                  <a:cxn ang="0">
                    <a:pos x="6" y="46"/>
                  </a:cxn>
                  <a:cxn ang="0">
                    <a:pos x="22" y="37"/>
                  </a:cxn>
                  <a:cxn ang="0">
                    <a:pos x="27" y="37"/>
                  </a:cxn>
                  <a:cxn ang="0">
                    <a:pos x="22" y="32"/>
                  </a:cxn>
                  <a:cxn ang="0">
                    <a:pos x="27" y="32"/>
                  </a:cxn>
                  <a:cxn ang="0">
                    <a:pos x="38" y="37"/>
                  </a:cxn>
                  <a:cxn ang="0">
                    <a:pos x="38" y="51"/>
                  </a:cxn>
                  <a:cxn ang="0">
                    <a:pos x="59" y="51"/>
                  </a:cxn>
                  <a:cxn ang="0">
                    <a:pos x="64" y="69"/>
                  </a:cxn>
                  <a:cxn ang="0">
                    <a:pos x="96" y="84"/>
                  </a:cxn>
                  <a:cxn ang="0">
                    <a:pos x="112" y="93"/>
                  </a:cxn>
                  <a:cxn ang="0">
                    <a:pos x="107" y="102"/>
                  </a:cxn>
                </a:cxnLst>
                <a:rect l="0" t="0" r="r" b="b"/>
                <a:pathLst>
                  <a:path w="176" h="102">
                    <a:moveTo>
                      <a:pt x="107" y="102"/>
                    </a:moveTo>
                    <a:lnTo>
                      <a:pt x="117" y="102"/>
                    </a:lnTo>
                    <a:lnTo>
                      <a:pt x="123" y="93"/>
                    </a:lnTo>
                    <a:lnTo>
                      <a:pt x="123" y="79"/>
                    </a:lnTo>
                    <a:lnTo>
                      <a:pt x="117" y="74"/>
                    </a:lnTo>
                    <a:lnTo>
                      <a:pt x="128" y="74"/>
                    </a:lnTo>
                    <a:lnTo>
                      <a:pt x="134" y="60"/>
                    </a:lnTo>
                    <a:lnTo>
                      <a:pt x="134" y="56"/>
                    </a:lnTo>
                    <a:lnTo>
                      <a:pt x="149" y="56"/>
                    </a:lnTo>
                    <a:lnTo>
                      <a:pt x="149" y="60"/>
                    </a:lnTo>
                    <a:lnTo>
                      <a:pt x="160" y="60"/>
                    </a:lnTo>
                    <a:lnTo>
                      <a:pt x="176" y="56"/>
                    </a:lnTo>
                    <a:lnTo>
                      <a:pt x="160" y="51"/>
                    </a:lnTo>
                    <a:lnTo>
                      <a:pt x="154" y="51"/>
                    </a:lnTo>
                    <a:lnTo>
                      <a:pt x="144" y="51"/>
                    </a:lnTo>
                    <a:lnTo>
                      <a:pt x="154" y="37"/>
                    </a:lnTo>
                    <a:lnTo>
                      <a:pt x="149" y="37"/>
                    </a:lnTo>
                    <a:lnTo>
                      <a:pt x="128" y="56"/>
                    </a:lnTo>
                    <a:lnTo>
                      <a:pt x="123" y="51"/>
                    </a:lnTo>
                    <a:lnTo>
                      <a:pt x="112" y="51"/>
                    </a:lnTo>
                    <a:lnTo>
                      <a:pt x="112" y="46"/>
                    </a:lnTo>
                    <a:lnTo>
                      <a:pt x="107" y="46"/>
                    </a:lnTo>
                    <a:lnTo>
                      <a:pt x="107" y="32"/>
                    </a:lnTo>
                    <a:lnTo>
                      <a:pt x="91" y="23"/>
                    </a:lnTo>
                    <a:lnTo>
                      <a:pt x="59" y="23"/>
                    </a:lnTo>
                    <a:lnTo>
                      <a:pt x="38" y="4"/>
                    </a:lnTo>
                    <a:lnTo>
                      <a:pt x="27" y="0"/>
                    </a:lnTo>
                    <a:lnTo>
                      <a:pt x="0" y="4"/>
                    </a:lnTo>
                    <a:lnTo>
                      <a:pt x="0" y="51"/>
                    </a:lnTo>
                    <a:lnTo>
                      <a:pt x="6" y="51"/>
                    </a:lnTo>
                    <a:lnTo>
                      <a:pt x="6" y="46"/>
                    </a:lnTo>
                    <a:lnTo>
                      <a:pt x="22" y="37"/>
                    </a:lnTo>
                    <a:lnTo>
                      <a:pt x="27" y="37"/>
                    </a:lnTo>
                    <a:lnTo>
                      <a:pt x="22" y="32"/>
                    </a:lnTo>
                    <a:lnTo>
                      <a:pt x="27" y="32"/>
                    </a:lnTo>
                    <a:lnTo>
                      <a:pt x="38" y="37"/>
                    </a:lnTo>
                    <a:lnTo>
                      <a:pt x="38" y="51"/>
                    </a:lnTo>
                    <a:lnTo>
                      <a:pt x="59" y="51"/>
                    </a:lnTo>
                    <a:lnTo>
                      <a:pt x="64" y="69"/>
                    </a:lnTo>
                    <a:lnTo>
                      <a:pt x="96" y="84"/>
                    </a:lnTo>
                    <a:lnTo>
                      <a:pt x="112" y="93"/>
                    </a:lnTo>
                    <a:lnTo>
                      <a:pt x="107" y="102"/>
                    </a:lnTo>
                    <a:close/>
                  </a:path>
                </a:pathLst>
              </a:custGeom>
              <a:grpFill/>
              <a:ln w="9525">
                <a:solidFill>
                  <a:schemeClr val="bg1"/>
                </a:solidFill>
                <a:round/>
                <a:headEnd/>
                <a:tailEnd/>
              </a:ln>
            </p:spPr>
            <p:txBody>
              <a:bodyPr/>
              <a:lstStyle/>
              <a:p>
                <a:endParaRPr lang="it-IT"/>
              </a:p>
            </p:txBody>
          </p:sp>
          <p:sp>
            <p:nvSpPr>
              <p:cNvPr id="6252" name="Freeform 2367"/>
              <p:cNvSpPr>
                <a:spLocks/>
              </p:cNvSpPr>
              <p:nvPr/>
            </p:nvSpPr>
            <p:spPr bwMode="auto">
              <a:xfrm>
                <a:off x="3564" y="2066"/>
                <a:ext cx="176" cy="102"/>
              </a:xfrm>
              <a:custGeom>
                <a:avLst/>
                <a:gdLst/>
                <a:ahLst/>
                <a:cxnLst>
                  <a:cxn ang="0">
                    <a:pos x="107" y="102"/>
                  </a:cxn>
                  <a:cxn ang="0">
                    <a:pos x="117" y="102"/>
                  </a:cxn>
                  <a:cxn ang="0">
                    <a:pos x="123" y="93"/>
                  </a:cxn>
                  <a:cxn ang="0">
                    <a:pos x="123" y="79"/>
                  </a:cxn>
                  <a:cxn ang="0">
                    <a:pos x="117" y="74"/>
                  </a:cxn>
                  <a:cxn ang="0">
                    <a:pos x="128" y="74"/>
                  </a:cxn>
                  <a:cxn ang="0">
                    <a:pos x="134" y="60"/>
                  </a:cxn>
                  <a:cxn ang="0">
                    <a:pos x="134" y="56"/>
                  </a:cxn>
                  <a:cxn ang="0">
                    <a:pos x="149" y="56"/>
                  </a:cxn>
                  <a:cxn ang="0">
                    <a:pos x="149" y="60"/>
                  </a:cxn>
                  <a:cxn ang="0">
                    <a:pos x="160" y="60"/>
                  </a:cxn>
                  <a:cxn ang="0">
                    <a:pos x="176" y="56"/>
                  </a:cxn>
                  <a:cxn ang="0">
                    <a:pos x="160" y="51"/>
                  </a:cxn>
                  <a:cxn ang="0">
                    <a:pos x="154" y="51"/>
                  </a:cxn>
                  <a:cxn ang="0">
                    <a:pos x="144" y="51"/>
                  </a:cxn>
                  <a:cxn ang="0">
                    <a:pos x="154" y="37"/>
                  </a:cxn>
                  <a:cxn ang="0">
                    <a:pos x="149" y="37"/>
                  </a:cxn>
                  <a:cxn ang="0">
                    <a:pos x="128" y="56"/>
                  </a:cxn>
                  <a:cxn ang="0">
                    <a:pos x="123" y="51"/>
                  </a:cxn>
                  <a:cxn ang="0">
                    <a:pos x="112" y="51"/>
                  </a:cxn>
                  <a:cxn ang="0">
                    <a:pos x="112" y="46"/>
                  </a:cxn>
                  <a:cxn ang="0">
                    <a:pos x="107" y="46"/>
                  </a:cxn>
                  <a:cxn ang="0">
                    <a:pos x="107" y="32"/>
                  </a:cxn>
                  <a:cxn ang="0">
                    <a:pos x="91" y="23"/>
                  </a:cxn>
                  <a:cxn ang="0">
                    <a:pos x="59" y="23"/>
                  </a:cxn>
                  <a:cxn ang="0">
                    <a:pos x="38" y="4"/>
                  </a:cxn>
                  <a:cxn ang="0">
                    <a:pos x="27" y="0"/>
                  </a:cxn>
                  <a:cxn ang="0">
                    <a:pos x="0" y="4"/>
                  </a:cxn>
                  <a:cxn ang="0">
                    <a:pos x="0" y="51"/>
                  </a:cxn>
                  <a:cxn ang="0">
                    <a:pos x="6" y="51"/>
                  </a:cxn>
                  <a:cxn ang="0">
                    <a:pos x="6" y="46"/>
                  </a:cxn>
                  <a:cxn ang="0">
                    <a:pos x="22" y="37"/>
                  </a:cxn>
                  <a:cxn ang="0">
                    <a:pos x="27" y="37"/>
                  </a:cxn>
                  <a:cxn ang="0">
                    <a:pos x="22" y="32"/>
                  </a:cxn>
                  <a:cxn ang="0">
                    <a:pos x="27" y="32"/>
                  </a:cxn>
                  <a:cxn ang="0">
                    <a:pos x="38" y="37"/>
                  </a:cxn>
                  <a:cxn ang="0">
                    <a:pos x="38" y="51"/>
                  </a:cxn>
                  <a:cxn ang="0">
                    <a:pos x="59" y="51"/>
                  </a:cxn>
                  <a:cxn ang="0">
                    <a:pos x="64" y="69"/>
                  </a:cxn>
                  <a:cxn ang="0">
                    <a:pos x="96" y="84"/>
                  </a:cxn>
                  <a:cxn ang="0">
                    <a:pos x="112" y="93"/>
                  </a:cxn>
                  <a:cxn ang="0">
                    <a:pos x="107" y="102"/>
                  </a:cxn>
                </a:cxnLst>
                <a:rect l="0" t="0" r="r" b="b"/>
                <a:pathLst>
                  <a:path w="176" h="102">
                    <a:moveTo>
                      <a:pt x="107" y="102"/>
                    </a:moveTo>
                    <a:lnTo>
                      <a:pt x="117" y="102"/>
                    </a:lnTo>
                    <a:lnTo>
                      <a:pt x="123" y="93"/>
                    </a:lnTo>
                    <a:lnTo>
                      <a:pt x="123" y="79"/>
                    </a:lnTo>
                    <a:lnTo>
                      <a:pt x="117" y="74"/>
                    </a:lnTo>
                    <a:lnTo>
                      <a:pt x="128" y="74"/>
                    </a:lnTo>
                    <a:lnTo>
                      <a:pt x="134" y="60"/>
                    </a:lnTo>
                    <a:lnTo>
                      <a:pt x="134" y="56"/>
                    </a:lnTo>
                    <a:lnTo>
                      <a:pt x="149" y="56"/>
                    </a:lnTo>
                    <a:lnTo>
                      <a:pt x="149" y="60"/>
                    </a:lnTo>
                    <a:lnTo>
                      <a:pt x="160" y="60"/>
                    </a:lnTo>
                    <a:lnTo>
                      <a:pt x="176" y="56"/>
                    </a:lnTo>
                    <a:lnTo>
                      <a:pt x="160" y="51"/>
                    </a:lnTo>
                    <a:lnTo>
                      <a:pt x="154" y="51"/>
                    </a:lnTo>
                    <a:lnTo>
                      <a:pt x="144" y="51"/>
                    </a:lnTo>
                    <a:lnTo>
                      <a:pt x="154" y="37"/>
                    </a:lnTo>
                    <a:lnTo>
                      <a:pt x="149" y="37"/>
                    </a:lnTo>
                    <a:lnTo>
                      <a:pt x="128" y="56"/>
                    </a:lnTo>
                    <a:lnTo>
                      <a:pt x="123" y="51"/>
                    </a:lnTo>
                    <a:lnTo>
                      <a:pt x="112" y="51"/>
                    </a:lnTo>
                    <a:lnTo>
                      <a:pt x="112" y="46"/>
                    </a:lnTo>
                    <a:lnTo>
                      <a:pt x="107" y="46"/>
                    </a:lnTo>
                    <a:lnTo>
                      <a:pt x="107" y="32"/>
                    </a:lnTo>
                    <a:lnTo>
                      <a:pt x="91" y="23"/>
                    </a:lnTo>
                    <a:lnTo>
                      <a:pt x="59" y="23"/>
                    </a:lnTo>
                    <a:lnTo>
                      <a:pt x="38" y="4"/>
                    </a:lnTo>
                    <a:lnTo>
                      <a:pt x="27" y="0"/>
                    </a:lnTo>
                    <a:lnTo>
                      <a:pt x="0" y="4"/>
                    </a:lnTo>
                    <a:lnTo>
                      <a:pt x="0" y="51"/>
                    </a:lnTo>
                    <a:lnTo>
                      <a:pt x="6" y="51"/>
                    </a:lnTo>
                    <a:lnTo>
                      <a:pt x="6" y="46"/>
                    </a:lnTo>
                    <a:lnTo>
                      <a:pt x="22" y="37"/>
                    </a:lnTo>
                    <a:lnTo>
                      <a:pt x="27" y="37"/>
                    </a:lnTo>
                    <a:lnTo>
                      <a:pt x="22" y="32"/>
                    </a:lnTo>
                    <a:lnTo>
                      <a:pt x="27" y="32"/>
                    </a:lnTo>
                    <a:lnTo>
                      <a:pt x="38" y="37"/>
                    </a:lnTo>
                    <a:lnTo>
                      <a:pt x="38" y="51"/>
                    </a:lnTo>
                    <a:lnTo>
                      <a:pt x="59" y="51"/>
                    </a:lnTo>
                    <a:lnTo>
                      <a:pt x="64" y="69"/>
                    </a:lnTo>
                    <a:lnTo>
                      <a:pt x="96" y="84"/>
                    </a:lnTo>
                    <a:lnTo>
                      <a:pt x="112" y="93"/>
                    </a:lnTo>
                    <a:lnTo>
                      <a:pt x="107" y="102"/>
                    </a:lnTo>
                    <a:close/>
                  </a:path>
                </a:pathLst>
              </a:custGeom>
              <a:grpFill/>
              <a:ln w="4763" cap="rnd">
                <a:solidFill>
                  <a:schemeClr val="bg1"/>
                </a:solidFill>
                <a:prstDash val="solid"/>
                <a:round/>
                <a:headEnd/>
                <a:tailEnd/>
              </a:ln>
            </p:spPr>
            <p:txBody>
              <a:bodyPr/>
              <a:lstStyle/>
              <a:p>
                <a:endParaRPr lang="it-IT"/>
              </a:p>
            </p:txBody>
          </p:sp>
        </p:grpSp>
        <p:grpSp>
          <p:nvGrpSpPr>
            <p:cNvPr id="5256" name="Group 2371"/>
            <p:cNvGrpSpPr>
              <a:grpSpLocks/>
            </p:cNvGrpSpPr>
            <p:nvPr/>
          </p:nvGrpSpPr>
          <p:grpSpPr bwMode="auto">
            <a:xfrm>
              <a:off x="5685189" y="4700379"/>
              <a:ext cx="295221" cy="153089"/>
              <a:chOff x="3564" y="2066"/>
              <a:chExt cx="176" cy="102"/>
            </a:xfrm>
            <a:solidFill>
              <a:schemeClr val="bg1">
                <a:lumMod val="75000"/>
              </a:schemeClr>
            </a:solidFill>
          </p:grpSpPr>
          <p:sp>
            <p:nvSpPr>
              <p:cNvPr id="6249" name="Freeform 2369"/>
              <p:cNvSpPr>
                <a:spLocks/>
              </p:cNvSpPr>
              <p:nvPr/>
            </p:nvSpPr>
            <p:spPr bwMode="auto">
              <a:xfrm>
                <a:off x="3564" y="2066"/>
                <a:ext cx="176" cy="102"/>
              </a:xfrm>
              <a:custGeom>
                <a:avLst/>
                <a:gdLst/>
                <a:ahLst/>
                <a:cxnLst>
                  <a:cxn ang="0">
                    <a:pos x="107" y="102"/>
                  </a:cxn>
                  <a:cxn ang="0">
                    <a:pos x="117" y="102"/>
                  </a:cxn>
                  <a:cxn ang="0">
                    <a:pos x="123" y="93"/>
                  </a:cxn>
                  <a:cxn ang="0">
                    <a:pos x="123" y="79"/>
                  </a:cxn>
                  <a:cxn ang="0">
                    <a:pos x="117" y="74"/>
                  </a:cxn>
                  <a:cxn ang="0">
                    <a:pos x="128" y="74"/>
                  </a:cxn>
                  <a:cxn ang="0">
                    <a:pos x="134" y="60"/>
                  </a:cxn>
                  <a:cxn ang="0">
                    <a:pos x="134" y="56"/>
                  </a:cxn>
                  <a:cxn ang="0">
                    <a:pos x="149" y="56"/>
                  </a:cxn>
                  <a:cxn ang="0">
                    <a:pos x="149" y="60"/>
                  </a:cxn>
                  <a:cxn ang="0">
                    <a:pos x="160" y="60"/>
                  </a:cxn>
                  <a:cxn ang="0">
                    <a:pos x="176" y="56"/>
                  </a:cxn>
                  <a:cxn ang="0">
                    <a:pos x="160" y="51"/>
                  </a:cxn>
                  <a:cxn ang="0">
                    <a:pos x="154" y="51"/>
                  </a:cxn>
                  <a:cxn ang="0">
                    <a:pos x="144" y="51"/>
                  </a:cxn>
                  <a:cxn ang="0">
                    <a:pos x="154" y="37"/>
                  </a:cxn>
                  <a:cxn ang="0">
                    <a:pos x="149" y="37"/>
                  </a:cxn>
                  <a:cxn ang="0">
                    <a:pos x="128" y="56"/>
                  </a:cxn>
                  <a:cxn ang="0">
                    <a:pos x="123" y="51"/>
                  </a:cxn>
                  <a:cxn ang="0">
                    <a:pos x="112" y="51"/>
                  </a:cxn>
                  <a:cxn ang="0">
                    <a:pos x="112" y="46"/>
                  </a:cxn>
                  <a:cxn ang="0">
                    <a:pos x="107" y="46"/>
                  </a:cxn>
                  <a:cxn ang="0">
                    <a:pos x="107" y="32"/>
                  </a:cxn>
                  <a:cxn ang="0">
                    <a:pos x="91" y="23"/>
                  </a:cxn>
                  <a:cxn ang="0">
                    <a:pos x="59" y="23"/>
                  </a:cxn>
                  <a:cxn ang="0">
                    <a:pos x="38" y="4"/>
                  </a:cxn>
                  <a:cxn ang="0">
                    <a:pos x="27" y="0"/>
                  </a:cxn>
                  <a:cxn ang="0">
                    <a:pos x="0" y="4"/>
                  </a:cxn>
                  <a:cxn ang="0">
                    <a:pos x="0" y="51"/>
                  </a:cxn>
                  <a:cxn ang="0">
                    <a:pos x="6" y="51"/>
                  </a:cxn>
                  <a:cxn ang="0">
                    <a:pos x="6" y="46"/>
                  </a:cxn>
                  <a:cxn ang="0">
                    <a:pos x="22" y="37"/>
                  </a:cxn>
                  <a:cxn ang="0">
                    <a:pos x="27" y="37"/>
                  </a:cxn>
                  <a:cxn ang="0">
                    <a:pos x="22" y="32"/>
                  </a:cxn>
                  <a:cxn ang="0">
                    <a:pos x="27" y="32"/>
                  </a:cxn>
                  <a:cxn ang="0">
                    <a:pos x="38" y="37"/>
                  </a:cxn>
                  <a:cxn ang="0">
                    <a:pos x="38" y="51"/>
                  </a:cxn>
                  <a:cxn ang="0">
                    <a:pos x="59" y="51"/>
                  </a:cxn>
                  <a:cxn ang="0">
                    <a:pos x="64" y="69"/>
                  </a:cxn>
                  <a:cxn ang="0">
                    <a:pos x="96" y="84"/>
                  </a:cxn>
                  <a:cxn ang="0">
                    <a:pos x="112" y="93"/>
                  </a:cxn>
                  <a:cxn ang="0">
                    <a:pos x="107" y="102"/>
                  </a:cxn>
                </a:cxnLst>
                <a:rect l="0" t="0" r="r" b="b"/>
                <a:pathLst>
                  <a:path w="176" h="102">
                    <a:moveTo>
                      <a:pt x="107" y="102"/>
                    </a:moveTo>
                    <a:lnTo>
                      <a:pt x="117" y="102"/>
                    </a:lnTo>
                    <a:lnTo>
                      <a:pt x="123" y="93"/>
                    </a:lnTo>
                    <a:lnTo>
                      <a:pt x="123" y="79"/>
                    </a:lnTo>
                    <a:lnTo>
                      <a:pt x="117" y="74"/>
                    </a:lnTo>
                    <a:lnTo>
                      <a:pt x="128" y="74"/>
                    </a:lnTo>
                    <a:lnTo>
                      <a:pt x="134" y="60"/>
                    </a:lnTo>
                    <a:lnTo>
                      <a:pt x="134" y="56"/>
                    </a:lnTo>
                    <a:lnTo>
                      <a:pt x="149" y="56"/>
                    </a:lnTo>
                    <a:lnTo>
                      <a:pt x="149" y="60"/>
                    </a:lnTo>
                    <a:lnTo>
                      <a:pt x="160" y="60"/>
                    </a:lnTo>
                    <a:lnTo>
                      <a:pt x="176" y="56"/>
                    </a:lnTo>
                    <a:lnTo>
                      <a:pt x="160" y="51"/>
                    </a:lnTo>
                    <a:lnTo>
                      <a:pt x="154" y="51"/>
                    </a:lnTo>
                    <a:lnTo>
                      <a:pt x="144" y="51"/>
                    </a:lnTo>
                    <a:lnTo>
                      <a:pt x="154" y="37"/>
                    </a:lnTo>
                    <a:lnTo>
                      <a:pt x="149" y="37"/>
                    </a:lnTo>
                    <a:lnTo>
                      <a:pt x="128" y="56"/>
                    </a:lnTo>
                    <a:lnTo>
                      <a:pt x="123" y="51"/>
                    </a:lnTo>
                    <a:lnTo>
                      <a:pt x="112" y="51"/>
                    </a:lnTo>
                    <a:lnTo>
                      <a:pt x="112" y="46"/>
                    </a:lnTo>
                    <a:lnTo>
                      <a:pt x="107" y="46"/>
                    </a:lnTo>
                    <a:lnTo>
                      <a:pt x="107" y="32"/>
                    </a:lnTo>
                    <a:lnTo>
                      <a:pt x="91" y="23"/>
                    </a:lnTo>
                    <a:lnTo>
                      <a:pt x="59" y="23"/>
                    </a:lnTo>
                    <a:lnTo>
                      <a:pt x="38" y="4"/>
                    </a:lnTo>
                    <a:lnTo>
                      <a:pt x="27" y="0"/>
                    </a:lnTo>
                    <a:lnTo>
                      <a:pt x="0" y="4"/>
                    </a:lnTo>
                    <a:lnTo>
                      <a:pt x="0" y="51"/>
                    </a:lnTo>
                    <a:lnTo>
                      <a:pt x="6" y="51"/>
                    </a:lnTo>
                    <a:lnTo>
                      <a:pt x="6" y="46"/>
                    </a:lnTo>
                    <a:lnTo>
                      <a:pt x="22" y="37"/>
                    </a:lnTo>
                    <a:lnTo>
                      <a:pt x="27" y="37"/>
                    </a:lnTo>
                    <a:lnTo>
                      <a:pt x="22" y="32"/>
                    </a:lnTo>
                    <a:lnTo>
                      <a:pt x="27" y="32"/>
                    </a:lnTo>
                    <a:lnTo>
                      <a:pt x="38" y="37"/>
                    </a:lnTo>
                    <a:lnTo>
                      <a:pt x="38" y="51"/>
                    </a:lnTo>
                    <a:lnTo>
                      <a:pt x="59" y="51"/>
                    </a:lnTo>
                    <a:lnTo>
                      <a:pt x="64" y="69"/>
                    </a:lnTo>
                    <a:lnTo>
                      <a:pt x="96" y="84"/>
                    </a:lnTo>
                    <a:lnTo>
                      <a:pt x="112" y="93"/>
                    </a:lnTo>
                    <a:lnTo>
                      <a:pt x="107" y="102"/>
                    </a:lnTo>
                    <a:close/>
                  </a:path>
                </a:pathLst>
              </a:custGeom>
              <a:grpFill/>
              <a:ln w="9525">
                <a:solidFill>
                  <a:schemeClr val="bg1"/>
                </a:solidFill>
                <a:round/>
                <a:headEnd/>
                <a:tailEnd/>
              </a:ln>
            </p:spPr>
            <p:txBody>
              <a:bodyPr/>
              <a:lstStyle/>
              <a:p>
                <a:endParaRPr lang="it-IT"/>
              </a:p>
            </p:txBody>
          </p:sp>
          <p:sp>
            <p:nvSpPr>
              <p:cNvPr id="6250" name="Freeform 2370"/>
              <p:cNvSpPr>
                <a:spLocks/>
              </p:cNvSpPr>
              <p:nvPr/>
            </p:nvSpPr>
            <p:spPr bwMode="auto">
              <a:xfrm>
                <a:off x="3564" y="2066"/>
                <a:ext cx="176" cy="102"/>
              </a:xfrm>
              <a:custGeom>
                <a:avLst/>
                <a:gdLst/>
                <a:ahLst/>
                <a:cxnLst>
                  <a:cxn ang="0">
                    <a:pos x="107" y="102"/>
                  </a:cxn>
                  <a:cxn ang="0">
                    <a:pos x="117" y="102"/>
                  </a:cxn>
                  <a:cxn ang="0">
                    <a:pos x="123" y="93"/>
                  </a:cxn>
                  <a:cxn ang="0">
                    <a:pos x="123" y="79"/>
                  </a:cxn>
                  <a:cxn ang="0">
                    <a:pos x="117" y="74"/>
                  </a:cxn>
                  <a:cxn ang="0">
                    <a:pos x="128" y="74"/>
                  </a:cxn>
                  <a:cxn ang="0">
                    <a:pos x="134" y="60"/>
                  </a:cxn>
                  <a:cxn ang="0">
                    <a:pos x="134" y="56"/>
                  </a:cxn>
                  <a:cxn ang="0">
                    <a:pos x="149" y="56"/>
                  </a:cxn>
                  <a:cxn ang="0">
                    <a:pos x="149" y="60"/>
                  </a:cxn>
                  <a:cxn ang="0">
                    <a:pos x="160" y="60"/>
                  </a:cxn>
                  <a:cxn ang="0">
                    <a:pos x="176" y="56"/>
                  </a:cxn>
                  <a:cxn ang="0">
                    <a:pos x="160" y="51"/>
                  </a:cxn>
                  <a:cxn ang="0">
                    <a:pos x="154" y="51"/>
                  </a:cxn>
                  <a:cxn ang="0">
                    <a:pos x="144" y="51"/>
                  </a:cxn>
                  <a:cxn ang="0">
                    <a:pos x="154" y="37"/>
                  </a:cxn>
                  <a:cxn ang="0">
                    <a:pos x="149" y="37"/>
                  </a:cxn>
                  <a:cxn ang="0">
                    <a:pos x="128" y="56"/>
                  </a:cxn>
                  <a:cxn ang="0">
                    <a:pos x="123" y="51"/>
                  </a:cxn>
                  <a:cxn ang="0">
                    <a:pos x="112" y="51"/>
                  </a:cxn>
                  <a:cxn ang="0">
                    <a:pos x="112" y="46"/>
                  </a:cxn>
                  <a:cxn ang="0">
                    <a:pos x="107" y="46"/>
                  </a:cxn>
                  <a:cxn ang="0">
                    <a:pos x="107" y="32"/>
                  </a:cxn>
                  <a:cxn ang="0">
                    <a:pos x="91" y="23"/>
                  </a:cxn>
                  <a:cxn ang="0">
                    <a:pos x="59" y="23"/>
                  </a:cxn>
                  <a:cxn ang="0">
                    <a:pos x="38" y="4"/>
                  </a:cxn>
                  <a:cxn ang="0">
                    <a:pos x="27" y="0"/>
                  </a:cxn>
                  <a:cxn ang="0">
                    <a:pos x="0" y="4"/>
                  </a:cxn>
                  <a:cxn ang="0">
                    <a:pos x="0" y="51"/>
                  </a:cxn>
                  <a:cxn ang="0">
                    <a:pos x="6" y="51"/>
                  </a:cxn>
                  <a:cxn ang="0">
                    <a:pos x="6" y="46"/>
                  </a:cxn>
                  <a:cxn ang="0">
                    <a:pos x="22" y="37"/>
                  </a:cxn>
                  <a:cxn ang="0">
                    <a:pos x="27" y="37"/>
                  </a:cxn>
                  <a:cxn ang="0">
                    <a:pos x="22" y="32"/>
                  </a:cxn>
                  <a:cxn ang="0">
                    <a:pos x="27" y="32"/>
                  </a:cxn>
                  <a:cxn ang="0">
                    <a:pos x="38" y="37"/>
                  </a:cxn>
                  <a:cxn ang="0">
                    <a:pos x="38" y="51"/>
                  </a:cxn>
                  <a:cxn ang="0">
                    <a:pos x="59" y="51"/>
                  </a:cxn>
                  <a:cxn ang="0">
                    <a:pos x="64" y="69"/>
                  </a:cxn>
                  <a:cxn ang="0">
                    <a:pos x="96" y="84"/>
                  </a:cxn>
                  <a:cxn ang="0">
                    <a:pos x="112" y="93"/>
                  </a:cxn>
                  <a:cxn ang="0">
                    <a:pos x="107" y="102"/>
                  </a:cxn>
                </a:cxnLst>
                <a:rect l="0" t="0" r="r" b="b"/>
                <a:pathLst>
                  <a:path w="176" h="102">
                    <a:moveTo>
                      <a:pt x="107" y="102"/>
                    </a:moveTo>
                    <a:lnTo>
                      <a:pt x="117" y="102"/>
                    </a:lnTo>
                    <a:lnTo>
                      <a:pt x="123" y="93"/>
                    </a:lnTo>
                    <a:lnTo>
                      <a:pt x="123" y="79"/>
                    </a:lnTo>
                    <a:lnTo>
                      <a:pt x="117" y="74"/>
                    </a:lnTo>
                    <a:lnTo>
                      <a:pt x="128" y="74"/>
                    </a:lnTo>
                    <a:lnTo>
                      <a:pt x="134" y="60"/>
                    </a:lnTo>
                    <a:lnTo>
                      <a:pt x="134" y="56"/>
                    </a:lnTo>
                    <a:lnTo>
                      <a:pt x="149" y="56"/>
                    </a:lnTo>
                    <a:lnTo>
                      <a:pt x="149" y="60"/>
                    </a:lnTo>
                    <a:lnTo>
                      <a:pt x="160" y="60"/>
                    </a:lnTo>
                    <a:lnTo>
                      <a:pt x="176" y="56"/>
                    </a:lnTo>
                    <a:lnTo>
                      <a:pt x="160" y="51"/>
                    </a:lnTo>
                    <a:lnTo>
                      <a:pt x="154" y="51"/>
                    </a:lnTo>
                    <a:lnTo>
                      <a:pt x="144" y="51"/>
                    </a:lnTo>
                    <a:lnTo>
                      <a:pt x="154" y="37"/>
                    </a:lnTo>
                    <a:lnTo>
                      <a:pt x="149" y="37"/>
                    </a:lnTo>
                    <a:lnTo>
                      <a:pt x="128" y="56"/>
                    </a:lnTo>
                    <a:lnTo>
                      <a:pt x="123" y="51"/>
                    </a:lnTo>
                    <a:lnTo>
                      <a:pt x="112" y="51"/>
                    </a:lnTo>
                    <a:lnTo>
                      <a:pt x="112" y="46"/>
                    </a:lnTo>
                    <a:lnTo>
                      <a:pt x="107" y="46"/>
                    </a:lnTo>
                    <a:lnTo>
                      <a:pt x="107" y="32"/>
                    </a:lnTo>
                    <a:lnTo>
                      <a:pt x="91" y="23"/>
                    </a:lnTo>
                    <a:lnTo>
                      <a:pt x="59" y="23"/>
                    </a:lnTo>
                    <a:lnTo>
                      <a:pt x="38" y="4"/>
                    </a:lnTo>
                    <a:lnTo>
                      <a:pt x="27" y="0"/>
                    </a:lnTo>
                    <a:lnTo>
                      <a:pt x="0" y="4"/>
                    </a:lnTo>
                    <a:lnTo>
                      <a:pt x="0" y="51"/>
                    </a:lnTo>
                    <a:lnTo>
                      <a:pt x="6" y="51"/>
                    </a:lnTo>
                    <a:lnTo>
                      <a:pt x="6" y="46"/>
                    </a:lnTo>
                    <a:lnTo>
                      <a:pt x="22" y="37"/>
                    </a:lnTo>
                    <a:lnTo>
                      <a:pt x="27" y="37"/>
                    </a:lnTo>
                    <a:lnTo>
                      <a:pt x="22" y="32"/>
                    </a:lnTo>
                    <a:lnTo>
                      <a:pt x="27" y="32"/>
                    </a:lnTo>
                    <a:lnTo>
                      <a:pt x="38" y="37"/>
                    </a:lnTo>
                    <a:lnTo>
                      <a:pt x="38" y="51"/>
                    </a:lnTo>
                    <a:lnTo>
                      <a:pt x="59" y="51"/>
                    </a:lnTo>
                    <a:lnTo>
                      <a:pt x="64" y="69"/>
                    </a:lnTo>
                    <a:lnTo>
                      <a:pt x="96" y="84"/>
                    </a:lnTo>
                    <a:lnTo>
                      <a:pt x="112" y="93"/>
                    </a:lnTo>
                    <a:lnTo>
                      <a:pt x="107" y="102"/>
                    </a:lnTo>
                  </a:path>
                </a:pathLst>
              </a:custGeom>
              <a:grpFill/>
              <a:ln w="4763" cap="rnd">
                <a:solidFill>
                  <a:schemeClr val="bg1"/>
                </a:solidFill>
                <a:prstDash val="solid"/>
                <a:round/>
                <a:headEnd/>
                <a:tailEnd/>
              </a:ln>
            </p:spPr>
            <p:txBody>
              <a:bodyPr/>
              <a:lstStyle/>
              <a:p>
                <a:endParaRPr lang="it-IT"/>
              </a:p>
            </p:txBody>
          </p:sp>
        </p:grpSp>
        <p:grpSp>
          <p:nvGrpSpPr>
            <p:cNvPr id="5257" name="Group 2380"/>
            <p:cNvGrpSpPr>
              <a:grpSpLocks/>
            </p:cNvGrpSpPr>
            <p:nvPr/>
          </p:nvGrpSpPr>
          <p:grpSpPr bwMode="auto">
            <a:xfrm>
              <a:off x="5150101" y="4940519"/>
              <a:ext cx="197932" cy="153089"/>
              <a:chOff x="3245" y="2226"/>
              <a:chExt cx="118" cy="102"/>
            </a:xfrm>
            <a:solidFill>
              <a:schemeClr val="bg1">
                <a:lumMod val="75000"/>
              </a:schemeClr>
            </a:solidFill>
          </p:grpSpPr>
          <p:sp>
            <p:nvSpPr>
              <p:cNvPr id="6247" name="Freeform 2378"/>
              <p:cNvSpPr>
                <a:spLocks/>
              </p:cNvSpPr>
              <p:nvPr/>
            </p:nvSpPr>
            <p:spPr bwMode="auto">
              <a:xfrm>
                <a:off x="3245" y="2226"/>
                <a:ext cx="118" cy="102"/>
              </a:xfrm>
              <a:custGeom>
                <a:avLst/>
                <a:gdLst/>
                <a:ahLst/>
                <a:cxnLst>
                  <a:cxn ang="0">
                    <a:pos x="118" y="93"/>
                  </a:cxn>
                  <a:cxn ang="0">
                    <a:pos x="97" y="102"/>
                  </a:cxn>
                  <a:cxn ang="0">
                    <a:pos x="91" y="98"/>
                  </a:cxn>
                  <a:cxn ang="0">
                    <a:pos x="5" y="98"/>
                  </a:cxn>
                  <a:cxn ang="0">
                    <a:pos x="5" y="32"/>
                  </a:cxn>
                  <a:cxn ang="0">
                    <a:pos x="0" y="22"/>
                  </a:cxn>
                  <a:cxn ang="0">
                    <a:pos x="5" y="0"/>
                  </a:cxn>
                  <a:cxn ang="0">
                    <a:pos x="5" y="9"/>
                  </a:cxn>
                  <a:cxn ang="0">
                    <a:pos x="27" y="9"/>
                  </a:cxn>
                  <a:cxn ang="0">
                    <a:pos x="43" y="13"/>
                  </a:cxn>
                  <a:cxn ang="0">
                    <a:pos x="70" y="9"/>
                  </a:cxn>
                  <a:cxn ang="0">
                    <a:pos x="75" y="9"/>
                  </a:cxn>
                  <a:cxn ang="0">
                    <a:pos x="75" y="13"/>
                  </a:cxn>
                  <a:cxn ang="0">
                    <a:pos x="86" y="9"/>
                  </a:cxn>
                  <a:cxn ang="0">
                    <a:pos x="86" y="13"/>
                  </a:cxn>
                  <a:cxn ang="0">
                    <a:pos x="97" y="9"/>
                  </a:cxn>
                  <a:cxn ang="0">
                    <a:pos x="102" y="28"/>
                  </a:cxn>
                  <a:cxn ang="0">
                    <a:pos x="97" y="46"/>
                  </a:cxn>
                  <a:cxn ang="0">
                    <a:pos x="91" y="32"/>
                  </a:cxn>
                  <a:cxn ang="0">
                    <a:pos x="86" y="18"/>
                  </a:cxn>
                  <a:cxn ang="0">
                    <a:pos x="86" y="22"/>
                  </a:cxn>
                  <a:cxn ang="0">
                    <a:pos x="86" y="28"/>
                  </a:cxn>
                  <a:cxn ang="0">
                    <a:pos x="118" y="93"/>
                  </a:cxn>
                </a:cxnLst>
                <a:rect l="0" t="0" r="r" b="b"/>
                <a:pathLst>
                  <a:path w="118" h="102">
                    <a:moveTo>
                      <a:pt x="118" y="93"/>
                    </a:moveTo>
                    <a:lnTo>
                      <a:pt x="97" y="102"/>
                    </a:lnTo>
                    <a:lnTo>
                      <a:pt x="91" y="98"/>
                    </a:lnTo>
                    <a:lnTo>
                      <a:pt x="5" y="98"/>
                    </a:lnTo>
                    <a:lnTo>
                      <a:pt x="5" y="32"/>
                    </a:lnTo>
                    <a:lnTo>
                      <a:pt x="0" y="22"/>
                    </a:lnTo>
                    <a:lnTo>
                      <a:pt x="5" y="0"/>
                    </a:lnTo>
                    <a:lnTo>
                      <a:pt x="5" y="9"/>
                    </a:lnTo>
                    <a:lnTo>
                      <a:pt x="27" y="9"/>
                    </a:lnTo>
                    <a:lnTo>
                      <a:pt x="43" y="13"/>
                    </a:lnTo>
                    <a:lnTo>
                      <a:pt x="70" y="9"/>
                    </a:lnTo>
                    <a:lnTo>
                      <a:pt x="75" y="9"/>
                    </a:lnTo>
                    <a:lnTo>
                      <a:pt x="75" y="13"/>
                    </a:lnTo>
                    <a:lnTo>
                      <a:pt x="86" y="9"/>
                    </a:lnTo>
                    <a:lnTo>
                      <a:pt x="86" y="13"/>
                    </a:lnTo>
                    <a:lnTo>
                      <a:pt x="97" y="9"/>
                    </a:lnTo>
                    <a:lnTo>
                      <a:pt x="102" y="28"/>
                    </a:lnTo>
                    <a:lnTo>
                      <a:pt x="97" y="46"/>
                    </a:lnTo>
                    <a:lnTo>
                      <a:pt x="91" y="32"/>
                    </a:lnTo>
                    <a:lnTo>
                      <a:pt x="86" y="18"/>
                    </a:lnTo>
                    <a:lnTo>
                      <a:pt x="86" y="22"/>
                    </a:lnTo>
                    <a:lnTo>
                      <a:pt x="86" y="28"/>
                    </a:lnTo>
                    <a:lnTo>
                      <a:pt x="118" y="93"/>
                    </a:lnTo>
                    <a:close/>
                  </a:path>
                </a:pathLst>
              </a:custGeom>
              <a:grpFill/>
              <a:ln w="9525">
                <a:solidFill>
                  <a:schemeClr val="bg1"/>
                </a:solidFill>
                <a:round/>
                <a:headEnd/>
                <a:tailEnd/>
              </a:ln>
            </p:spPr>
            <p:txBody>
              <a:bodyPr/>
              <a:lstStyle/>
              <a:p>
                <a:endParaRPr lang="it-IT"/>
              </a:p>
            </p:txBody>
          </p:sp>
          <p:sp>
            <p:nvSpPr>
              <p:cNvPr id="6248" name="Freeform 2379"/>
              <p:cNvSpPr>
                <a:spLocks/>
              </p:cNvSpPr>
              <p:nvPr/>
            </p:nvSpPr>
            <p:spPr bwMode="auto">
              <a:xfrm>
                <a:off x="3245" y="2226"/>
                <a:ext cx="118" cy="102"/>
              </a:xfrm>
              <a:custGeom>
                <a:avLst/>
                <a:gdLst/>
                <a:ahLst/>
                <a:cxnLst>
                  <a:cxn ang="0">
                    <a:pos x="118" y="93"/>
                  </a:cxn>
                  <a:cxn ang="0">
                    <a:pos x="97" y="102"/>
                  </a:cxn>
                  <a:cxn ang="0">
                    <a:pos x="91" y="98"/>
                  </a:cxn>
                  <a:cxn ang="0">
                    <a:pos x="5" y="98"/>
                  </a:cxn>
                  <a:cxn ang="0">
                    <a:pos x="5" y="32"/>
                  </a:cxn>
                  <a:cxn ang="0">
                    <a:pos x="0" y="22"/>
                  </a:cxn>
                  <a:cxn ang="0">
                    <a:pos x="5" y="0"/>
                  </a:cxn>
                  <a:cxn ang="0">
                    <a:pos x="5" y="9"/>
                  </a:cxn>
                  <a:cxn ang="0">
                    <a:pos x="27" y="9"/>
                  </a:cxn>
                  <a:cxn ang="0">
                    <a:pos x="43" y="13"/>
                  </a:cxn>
                  <a:cxn ang="0">
                    <a:pos x="70" y="9"/>
                  </a:cxn>
                  <a:cxn ang="0">
                    <a:pos x="75" y="9"/>
                  </a:cxn>
                  <a:cxn ang="0">
                    <a:pos x="75" y="13"/>
                  </a:cxn>
                  <a:cxn ang="0">
                    <a:pos x="86" y="9"/>
                  </a:cxn>
                  <a:cxn ang="0">
                    <a:pos x="86" y="13"/>
                  </a:cxn>
                  <a:cxn ang="0">
                    <a:pos x="97" y="9"/>
                  </a:cxn>
                  <a:cxn ang="0">
                    <a:pos x="102" y="28"/>
                  </a:cxn>
                  <a:cxn ang="0">
                    <a:pos x="97" y="46"/>
                  </a:cxn>
                  <a:cxn ang="0">
                    <a:pos x="91" y="32"/>
                  </a:cxn>
                  <a:cxn ang="0">
                    <a:pos x="86" y="18"/>
                  </a:cxn>
                  <a:cxn ang="0">
                    <a:pos x="86" y="22"/>
                  </a:cxn>
                  <a:cxn ang="0">
                    <a:pos x="86" y="28"/>
                  </a:cxn>
                  <a:cxn ang="0">
                    <a:pos x="118" y="93"/>
                  </a:cxn>
                </a:cxnLst>
                <a:rect l="0" t="0" r="r" b="b"/>
                <a:pathLst>
                  <a:path w="118" h="102">
                    <a:moveTo>
                      <a:pt x="118" y="93"/>
                    </a:moveTo>
                    <a:lnTo>
                      <a:pt x="97" y="102"/>
                    </a:lnTo>
                    <a:lnTo>
                      <a:pt x="91" y="98"/>
                    </a:lnTo>
                    <a:lnTo>
                      <a:pt x="5" y="98"/>
                    </a:lnTo>
                    <a:lnTo>
                      <a:pt x="5" y="32"/>
                    </a:lnTo>
                    <a:lnTo>
                      <a:pt x="0" y="22"/>
                    </a:lnTo>
                    <a:lnTo>
                      <a:pt x="5" y="0"/>
                    </a:lnTo>
                    <a:lnTo>
                      <a:pt x="5" y="9"/>
                    </a:lnTo>
                    <a:lnTo>
                      <a:pt x="27" y="9"/>
                    </a:lnTo>
                    <a:lnTo>
                      <a:pt x="43" y="13"/>
                    </a:lnTo>
                    <a:lnTo>
                      <a:pt x="70" y="9"/>
                    </a:lnTo>
                    <a:lnTo>
                      <a:pt x="75" y="9"/>
                    </a:lnTo>
                    <a:lnTo>
                      <a:pt x="75" y="13"/>
                    </a:lnTo>
                    <a:lnTo>
                      <a:pt x="86" y="9"/>
                    </a:lnTo>
                    <a:lnTo>
                      <a:pt x="86" y="13"/>
                    </a:lnTo>
                    <a:lnTo>
                      <a:pt x="97" y="9"/>
                    </a:lnTo>
                    <a:lnTo>
                      <a:pt x="102" y="28"/>
                    </a:lnTo>
                    <a:lnTo>
                      <a:pt x="97" y="46"/>
                    </a:lnTo>
                    <a:lnTo>
                      <a:pt x="91" y="32"/>
                    </a:lnTo>
                    <a:lnTo>
                      <a:pt x="86" y="18"/>
                    </a:lnTo>
                    <a:lnTo>
                      <a:pt x="86" y="22"/>
                    </a:lnTo>
                    <a:lnTo>
                      <a:pt x="86" y="28"/>
                    </a:lnTo>
                    <a:lnTo>
                      <a:pt x="118" y="93"/>
                    </a:lnTo>
                    <a:close/>
                  </a:path>
                </a:pathLst>
              </a:custGeom>
              <a:grpFill/>
              <a:ln w="4763" cap="rnd">
                <a:solidFill>
                  <a:schemeClr val="bg1"/>
                </a:solidFill>
                <a:prstDash val="solid"/>
                <a:round/>
                <a:headEnd/>
                <a:tailEnd/>
              </a:ln>
            </p:spPr>
            <p:txBody>
              <a:bodyPr/>
              <a:lstStyle/>
              <a:p>
                <a:endParaRPr lang="it-IT"/>
              </a:p>
            </p:txBody>
          </p:sp>
        </p:grpSp>
        <p:grpSp>
          <p:nvGrpSpPr>
            <p:cNvPr id="5258" name="Group 2383"/>
            <p:cNvGrpSpPr>
              <a:grpSpLocks/>
            </p:cNvGrpSpPr>
            <p:nvPr/>
          </p:nvGrpSpPr>
          <p:grpSpPr bwMode="auto">
            <a:xfrm>
              <a:off x="5150101" y="4940519"/>
              <a:ext cx="197932" cy="153089"/>
              <a:chOff x="3245" y="2226"/>
              <a:chExt cx="118" cy="102"/>
            </a:xfrm>
            <a:solidFill>
              <a:schemeClr val="bg1">
                <a:lumMod val="75000"/>
              </a:schemeClr>
            </a:solidFill>
          </p:grpSpPr>
          <p:sp>
            <p:nvSpPr>
              <p:cNvPr id="6245" name="Freeform 2381"/>
              <p:cNvSpPr>
                <a:spLocks/>
              </p:cNvSpPr>
              <p:nvPr/>
            </p:nvSpPr>
            <p:spPr bwMode="auto">
              <a:xfrm>
                <a:off x="3245" y="2226"/>
                <a:ext cx="118" cy="102"/>
              </a:xfrm>
              <a:custGeom>
                <a:avLst/>
                <a:gdLst/>
                <a:ahLst/>
                <a:cxnLst>
                  <a:cxn ang="0">
                    <a:pos x="118" y="93"/>
                  </a:cxn>
                  <a:cxn ang="0">
                    <a:pos x="97" y="102"/>
                  </a:cxn>
                  <a:cxn ang="0">
                    <a:pos x="91" y="98"/>
                  </a:cxn>
                  <a:cxn ang="0">
                    <a:pos x="5" y="98"/>
                  </a:cxn>
                  <a:cxn ang="0">
                    <a:pos x="5" y="32"/>
                  </a:cxn>
                  <a:cxn ang="0">
                    <a:pos x="0" y="22"/>
                  </a:cxn>
                  <a:cxn ang="0">
                    <a:pos x="5" y="0"/>
                  </a:cxn>
                  <a:cxn ang="0">
                    <a:pos x="5" y="9"/>
                  </a:cxn>
                  <a:cxn ang="0">
                    <a:pos x="27" y="9"/>
                  </a:cxn>
                  <a:cxn ang="0">
                    <a:pos x="43" y="13"/>
                  </a:cxn>
                  <a:cxn ang="0">
                    <a:pos x="70" y="9"/>
                  </a:cxn>
                  <a:cxn ang="0">
                    <a:pos x="75" y="9"/>
                  </a:cxn>
                  <a:cxn ang="0">
                    <a:pos x="75" y="13"/>
                  </a:cxn>
                  <a:cxn ang="0">
                    <a:pos x="86" y="9"/>
                  </a:cxn>
                  <a:cxn ang="0">
                    <a:pos x="86" y="13"/>
                  </a:cxn>
                  <a:cxn ang="0">
                    <a:pos x="97" y="9"/>
                  </a:cxn>
                  <a:cxn ang="0">
                    <a:pos x="102" y="28"/>
                  </a:cxn>
                  <a:cxn ang="0">
                    <a:pos x="97" y="46"/>
                  </a:cxn>
                  <a:cxn ang="0">
                    <a:pos x="91" y="32"/>
                  </a:cxn>
                  <a:cxn ang="0">
                    <a:pos x="86" y="18"/>
                  </a:cxn>
                  <a:cxn ang="0">
                    <a:pos x="86" y="22"/>
                  </a:cxn>
                  <a:cxn ang="0">
                    <a:pos x="86" y="28"/>
                  </a:cxn>
                  <a:cxn ang="0">
                    <a:pos x="118" y="93"/>
                  </a:cxn>
                </a:cxnLst>
                <a:rect l="0" t="0" r="r" b="b"/>
                <a:pathLst>
                  <a:path w="118" h="102">
                    <a:moveTo>
                      <a:pt x="118" y="93"/>
                    </a:moveTo>
                    <a:lnTo>
                      <a:pt x="97" y="102"/>
                    </a:lnTo>
                    <a:lnTo>
                      <a:pt x="91" y="98"/>
                    </a:lnTo>
                    <a:lnTo>
                      <a:pt x="5" y="98"/>
                    </a:lnTo>
                    <a:lnTo>
                      <a:pt x="5" y="32"/>
                    </a:lnTo>
                    <a:lnTo>
                      <a:pt x="0" y="22"/>
                    </a:lnTo>
                    <a:lnTo>
                      <a:pt x="5" y="0"/>
                    </a:lnTo>
                    <a:lnTo>
                      <a:pt x="5" y="9"/>
                    </a:lnTo>
                    <a:lnTo>
                      <a:pt x="27" y="9"/>
                    </a:lnTo>
                    <a:lnTo>
                      <a:pt x="43" y="13"/>
                    </a:lnTo>
                    <a:lnTo>
                      <a:pt x="70" y="9"/>
                    </a:lnTo>
                    <a:lnTo>
                      <a:pt x="75" y="9"/>
                    </a:lnTo>
                    <a:lnTo>
                      <a:pt x="75" y="13"/>
                    </a:lnTo>
                    <a:lnTo>
                      <a:pt x="86" y="9"/>
                    </a:lnTo>
                    <a:lnTo>
                      <a:pt x="86" y="13"/>
                    </a:lnTo>
                    <a:lnTo>
                      <a:pt x="97" y="9"/>
                    </a:lnTo>
                    <a:lnTo>
                      <a:pt x="102" y="28"/>
                    </a:lnTo>
                    <a:lnTo>
                      <a:pt x="97" y="46"/>
                    </a:lnTo>
                    <a:lnTo>
                      <a:pt x="91" y="32"/>
                    </a:lnTo>
                    <a:lnTo>
                      <a:pt x="86" y="18"/>
                    </a:lnTo>
                    <a:lnTo>
                      <a:pt x="86" y="22"/>
                    </a:lnTo>
                    <a:lnTo>
                      <a:pt x="86" y="28"/>
                    </a:lnTo>
                    <a:lnTo>
                      <a:pt x="118" y="93"/>
                    </a:lnTo>
                    <a:close/>
                  </a:path>
                </a:pathLst>
              </a:custGeom>
              <a:grpFill/>
              <a:ln w="9525">
                <a:solidFill>
                  <a:schemeClr val="bg1"/>
                </a:solidFill>
                <a:round/>
                <a:headEnd/>
                <a:tailEnd/>
              </a:ln>
            </p:spPr>
            <p:txBody>
              <a:bodyPr/>
              <a:lstStyle/>
              <a:p>
                <a:endParaRPr lang="it-IT"/>
              </a:p>
            </p:txBody>
          </p:sp>
          <p:sp>
            <p:nvSpPr>
              <p:cNvPr id="6246" name="Freeform 2382"/>
              <p:cNvSpPr>
                <a:spLocks/>
              </p:cNvSpPr>
              <p:nvPr/>
            </p:nvSpPr>
            <p:spPr bwMode="auto">
              <a:xfrm>
                <a:off x="3245" y="2226"/>
                <a:ext cx="118" cy="102"/>
              </a:xfrm>
              <a:custGeom>
                <a:avLst/>
                <a:gdLst/>
                <a:ahLst/>
                <a:cxnLst>
                  <a:cxn ang="0">
                    <a:pos x="118" y="93"/>
                  </a:cxn>
                  <a:cxn ang="0">
                    <a:pos x="97" y="102"/>
                  </a:cxn>
                  <a:cxn ang="0">
                    <a:pos x="91" y="98"/>
                  </a:cxn>
                  <a:cxn ang="0">
                    <a:pos x="5" y="98"/>
                  </a:cxn>
                  <a:cxn ang="0">
                    <a:pos x="5" y="32"/>
                  </a:cxn>
                  <a:cxn ang="0">
                    <a:pos x="0" y="22"/>
                  </a:cxn>
                  <a:cxn ang="0">
                    <a:pos x="5" y="0"/>
                  </a:cxn>
                  <a:cxn ang="0">
                    <a:pos x="5" y="9"/>
                  </a:cxn>
                  <a:cxn ang="0">
                    <a:pos x="27" y="9"/>
                  </a:cxn>
                  <a:cxn ang="0">
                    <a:pos x="43" y="13"/>
                  </a:cxn>
                  <a:cxn ang="0">
                    <a:pos x="70" y="9"/>
                  </a:cxn>
                  <a:cxn ang="0">
                    <a:pos x="75" y="9"/>
                  </a:cxn>
                  <a:cxn ang="0">
                    <a:pos x="75" y="13"/>
                  </a:cxn>
                  <a:cxn ang="0">
                    <a:pos x="86" y="9"/>
                  </a:cxn>
                  <a:cxn ang="0">
                    <a:pos x="86" y="13"/>
                  </a:cxn>
                  <a:cxn ang="0">
                    <a:pos x="97" y="9"/>
                  </a:cxn>
                  <a:cxn ang="0">
                    <a:pos x="102" y="28"/>
                  </a:cxn>
                  <a:cxn ang="0">
                    <a:pos x="97" y="46"/>
                  </a:cxn>
                  <a:cxn ang="0">
                    <a:pos x="91" y="32"/>
                  </a:cxn>
                  <a:cxn ang="0">
                    <a:pos x="86" y="18"/>
                  </a:cxn>
                  <a:cxn ang="0">
                    <a:pos x="86" y="22"/>
                  </a:cxn>
                  <a:cxn ang="0">
                    <a:pos x="86" y="28"/>
                  </a:cxn>
                  <a:cxn ang="0">
                    <a:pos x="118" y="93"/>
                  </a:cxn>
                </a:cxnLst>
                <a:rect l="0" t="0" r="r" b="b"/>
                <a:pathLst>
                  <a:path w="118" h="102">
                    <a:moveTo>
                      <a:pt x="118" y="93"/>
                    </a:moveTo>
                    <a:lnTo>
                      <a:pt x="97" y="102"/>
                    </a:lnTo>
                    <a:lnTo>
                      <a:pt x="91" y="98"/>
                    </a:lnTo>
                    <a:lnTo>
                      <a:pt x="5" y="98"/>
                    </a:lnTo>
                    <a:lnTo>
                      <a:pt x="5" y="32"/>
                    </a:lnTo>
                    <a:lnTo>
                      <a:pt x="0" y="22"/>
                    </a:lnTo>
                    <a:lnTo>
                      <a:pt x="5" y="0"/>
                    </a:lnTo>
                    <a:lnTo>
                      <a:pt x="5" y="9"/>
                    </a:lnTo>
                    <a:lnTo>
                      <a:pt x="27" y="9"/>
                    </a:lnTo>
                    <a:lnTo>
                      <a:pt x="43" y="13"/>
                    </a:lnTo>
                    <a:lnTo>
                      <a:pt x="70" y="9"/>
                    </a:lnTo>
                    <a:lnTo>
                      <a:pt x="75" y="9"/>
                    </a:lnTo>
                    <a:lnTo>
                      <a:pt x="75" y="13"/>
                    </a:lnTo>
                    <a:lnTo>
                      <a:pt x="86" y="9"/>
                    </a:lnTo>
                    <a:lnTo>
                      <a:pt x="86" y="13"/>
                    </a:lnTo>
                    <a:lnTo>
                      <a:pt x="97" y="9"/>
                    </a:lnTo>
                    <a:lnTo>
                      <a:pt x="102" y="28"/>
                    </a:lnTo>
                    <a:lnTo>
                      <a:pt x="97" y="46"/>
                    </a:lnTo>
                    <a:lnTo>
                      <a:pt x="91" y="32"/>
                    </a:lnTo>
                    <a:lnTo>
                      <a:pt x="86" y="18"/>
                    </a:lnTo>
                    <a:lnTo>
                      <a:pt x="86" y="22"/>
                    </a:lnTo>
                    <a:lnTo>
                      <a:pt x="86" y="28"/>
                    </a:lnTo>
                    <a:lnTo>
                      <a:pt x="118" y="93"/>
                    </a:lnTo>
                  </a:path>
                </a:pathLst>
              </a:custGeom>
              <a:solidFill>
                <a:srgbClr val="000066"/>
              </a:solidFill>
              <a:ln w="4763" cap="rnd">
                <a:solidFill>
                  <a:schemeClr val="bg1"/>
                </a:solidFill>
                <a:prstDash val="solid"/>
                <a:round/>
                <a:headEnd/>
                <a:tailEnd/>
              </a:ln>
            </p:spPr>
            <p:txBody>
              <a:bodyPr/>
              <a:lstStyle/>
              <a:p>
                <a:endParaRPr lang="it-IT"/>
              </a:p>
            </p:txBody>
          </p:sp>
        </p:grpSp>
        <p:sp>
          <p:nvSpPr>
            <p:cNvPr id="4805" name="Freeform 2384"/>
            <p:cNvSpPr>
              <a:spLocks/>
            </p:cNvSpPr>
            <p:nvPr/>
          </p:nvSpPr>
          <p:spPr bwMode="auto">
            <a:xfrm>
              <a:off x="4900169" y="4925511"/>
              <a:ext cx="259996" cy="204119"/>
            </a:xfrm>
            <a:custGeom>
              <a:avLst/>
              <a:gdLst/>
              <a:ahLst/>
              <a:cxnLst>
                <a:cxn ang="0">
                  <a:pos x="22" y="99"/>
                </a:cxn>
                <a:cxn ang="0">
                  <a:pos x="17" y="84"/>
                </a:cxn>
                <a:cxn ang="0">
                  <a:pos x="12" y="84"/>
                </a:cxn>
                <a:cxn ang="0">
                  <a:pos x="0" y="71"/>
                </a:cxn>
                <a:cxn ang="0">
                  <a:pos x="6" y="61"/>
                </a:cxn>
                <a:cxn ang="0">
                  <a:pos x="6" y="52"/>
                </a:cxn>
                <a:cxn ang="0">
                  <a:pos x="6" y="38"/>
                </a:cxn>
                <a:cxn ang="0">
                  <a:pos x="0" y="32"/>
                </a:cxn>
                <a:cxn ang="0">
                  <a:pos x="0" y="28"/>
                </a:cxn>
                <a:cxn ang="0">
                  <a:pos x="6" y="23"/>
                </a:cxn>
                <a:cxn ang="0">
                  <a:pos x="6" y="19"/>
                </a:cxn>
                <a:cxn ang="0">
                  <a:pos x="17" y="4"/>
                </a:cxn>
                <a:cxn ang="0">
                  <a:pos x="17" y="0"/>
                </a:cxn>
                <a:cxn ang="0">
                  <a:pos x="32" y="0"/>
                </a:cxn>
                <a:cxn ang="0">
                  <a:pos x="48" y="4"/>
                </a:cxn>
                <a:cxn ang="0">
                  <a:pos x="65" y="4"/>
                </a:cxn>
                <a:cxn ang="0">
                  <a:pos x="65" y="19"/>
                </a:cxn>
                <a:cxn ang="0">
                  <a:pos x="102" y="28"/>
                </a:cxn>
                <a:cxn ang="0">
                  <a:pos x="107" y="23"/>
                </a:cxn>
                <a:cxn ang="0">
                  <a:pos x="107" y="10"/>
                </a:cxn>
                <a:cxn ang="0">
                  <a:pos x="123" y="0"/>
                </a:cxn>
                <a:cxn ang="0">
                  <a:pos x="139" y="4"/>
                </a:cxn>
                <a:cxn ang="0">
                  <a:pos x="139" y="10"/>
                </a:cxn>
                <a:cxn ang="0">
                  <a:pos x="155" y="10"/>
                </a:cxn>
                <a:cxn ang="0">
                  <a:pos x="150" y="32"/>
                </a:cxn>
                <a:cxn ang="0">
                  <a:pos x="155" y="43"/>
                </a:cxn>
                <a:cxn ang="0">
                  <a:pos x="155" y="108"/>
                </a:cxn>
                <a:cxn ang="0">
                  <a:pos x="155" y="127"/>
                </a:cxn>
                <a:cxn ang="0">
                  <a:pos x="150" y="132"/>
                </a:cxn>
                <a:cxn ang="0">
                  <a:pos x="144" y="136"/>
                </a:cxn>
                <a:cxn ang="0">
                  <a:pos x="70" y="99"/>
                </a:cxn>
                <a:cxn ang="0">
                  <a:pos x="54" y="104"/>
                </a:cxn>
                <a:cxn ang="0">
                  <a:pos x="48" y="99"/>
                </a:cxn>
                <a:cxn ang="0">
                  <a:pos x="22" y="99"/>
                </a:cxn>
              </a:cxnLst>
              <a:rect l="0" t="0" r="r" b="b"/>
              <a:pathLst>
                <a:path w="155" h="136">
                  <a:moveTo>
                    <a:pt x="22" y="99"/>
                  </a:moveTo>
                  <a:lnTo>
                    <a:pt x="17" y="84"/>
                  </a:lnTo>
                  <a:lnTo>
                    <a:pt x="12" y="84"/>
                  </a:lnTo>
                  <a:lnTo>
                    <a:pt x="0" y="71"/>
                  </a:lnTo>
                  <a:lnTo>
                    <a:pt x="6" y="61"/>
                  </a:lnTo>
                  <a:lnTo>
                    <a:pt x="6" y="52"/>
                  </a:lnTo>
                  <a:lnTo>
                    <a:pt x="6" y="38"/>
                  </a:lnTo>
                  <a:lnTo>
                    <a:pt x="0" y="32"/>
                  </a:lnTo>
                  <a:lnTo>
                    <a:pt x="0" y="28"/>
                  </a:lnTo>
                  <a:lnTo>
                    <a:pt x="6" y="23"/>
                  </a:lnTo>
                  <a:lnTo>
                    <a:pt x="6" y="19"/>
                  </a:lnTo>
                  <a:lnTo>
                    <a:pt x="17" y="4"/>
                  </a:lnTo>
                  <a:lnTo>
                    <a:pt x="17" y="0"/>
                  </a:lnTo>
                  <a:lnTo>
                    <a:pt x="32" y="0"/>
                  </a:lnTo>
                  <a:lnTo>
                    <a:pt x="48" y="4"/>
                  </a:lnTo>
                  <a:lnTo>
                    <a:pt x="65" y="4"/>
                  </a:lnTo>
                  <a:lnTo>
                    <a:pt x="65" y="19"/>
                  </a:lnTo>
                  <a:lnTo>
                    <a:pt x="102" y="28"/>
                  </a:lnTo>
                  <a:lnTo>
                    <a:pt x="107" y="23"/>
                  </a:lnTo>
                  <a:lnTo>
                    <a:pt x="107" y="10"/>
                  </a:lnTo>
                  <a:lnTo>
                    <a:pt x="123" y="0"/>
                  </a:lnTo>
                  <a:lnTo>
                    <a:pt x="139" y="4"/>
                  </a:lnTo>
                  <a:lnTo>
                    <a:pt x="139" y="10"/>
                  </a:lnTo>
                  <a:lnTo>
                    <a:pt x="155" y="10"/>
                  </a:lnTo>
                  <a:lnTo>
                    <a:pt x="150" y="32"/>
                  </a:lnTo>
                  <a:lnTo>
                    <a:pt x="155" y="43"/>
                  </a:lnTo>
                  <a:lnTo>
                    <a:pt x="155" y="108"/>
                  </a:lnTo>
                  <a:lnTo>
                    <a:pt x="155" y="127"/>
                  </a:lnTo>
                  <a:lnTo>
                    <a:pt x="150" y="132"/>
                  </a:lnTo>
                  <a:lnTo>
                    <a:pt x="144" y="136"/>
                  </a:lnTo>
                  <a:lnTo>
                    <a:pt x="70" y="99"/>
                  </a:lnTo>
                  <a:lnTo>
                    <a:pt x="54" y="104"/>
                  </a:lnTo>
                  <a:lnTo>
                    <a:pt x="48" y="99"/>
                  </a:lnTo>
                  <a:lnTo>
                    <a:pt x="22" y="99"/>
                  </a:lnTo>
                  <a:close/>
                </a:path>
              </a:pathLst>
            </a:custGeom>
            <a:solidFill>
              <a:srgbClr val="000066"/>
            </a:solidFill>
            <a:ln w="9525">
              <a:solidFill>
                <a:schemeClr val="bg1"/>
              </a:solidFill>
              <a:round/>
              <a:headEnd/>
              <a:tailEnd/>
            </a:ln>
          </p:spPr>
          <p:txBody>
            <a:bodyPr/>
            <a:lstStyle/>
            <a:p>
              <a:endParaRPr lang="it-IT"/>
            </a:p>
          </p:txBody>
        </p:sp>
        <p:grpSp>
          <p:nvGrpSpPr>
            <p:cNvPr id="5259" name="Group 2392"/>
            <p:cNvGrpSpPr>
              <a:grpSpLocks/>
            </p:cNvGrpSpPr>
            <p:nvPr/>
          </p:nvGrpSpPr>
          <p:grpSpPr bwMode="auto">
            <a:xfrm>
              <a:off x="4596562" y="4853468"/>
              <a:ext cx="338833" cy="276162"/>
              <a:chOff x="2915" y="2168"/>
              <a:chExt cx="202" cy="184"/>
            </a:xfrm>
            <a:solidFill>
              <a:schemeClr val="bg1">
                <a:lumMod val="75000"/>
              </a:schemeClr>
            </a:solidFill>
          </p:grpSpPr>
          <p:sp>
            <p:nvSpPr>
              <p:cNvPr id="6243" name="Freeform 2390"/>
              <p:cNvSpPr>
                <a:spLocks/>
              </p:cNvSpPr>
              <p:nvPr/>
            </p:nvSpPr>
            <p:spPr bwMode="auto">
              <a:xfrm>
                <a:off x="2915" y="2168"/>
                <a:ext cx="202" cy="184"/>
              </a:xfrm>
              <a:custGeom>
                <a:avLst/>
                <a:gdLst/>
                <a:ahLst/>
                <a:cxnLst>
                  <a:cxn ang="0">
                    <a:pos x="64" y="24"/>
                  </a:cxn>
                  <a:cxn ang="0">
                    <a:pos x="69" y="24"/>
                  </a:cxn>
                  <a:cxn ang="0">
                    <a:pos x="75" y="52"/>
                  </a:cxn>
                  <a:cxn ang="0">
                    <a:pos x="48" y="58"/>
                  </a:cxn>
                  <a:cxn ang="0">
                    <a:pos x="48" y="67"/>
                  </a:cxn>
                  <a:cxn ang="0">
                    <a:pos x="32" y="76"/>
                  </a:cxn>
                  <a:cxn ang="0">
                    <a:pos x="5" y="86"/>
                  </a:cxn>
                  <a:cxn ang="0">
                    <a:pos x="0" y="90"/>
                  </a:cxn>
                  <a:cxn ang="0">
                    <a:pos x="0" y="104"/>
                  </a:cxn>
                  <a:cxn ang="0">
                    <a:pos x="37" y="128"/>
                  </a:cxn>
                  <a:cxn ang="0">
                    <a:pos x="96" y="165"/>
                  </a:cxn>
                  <a:cxn ang="0">
                    <a:pos x="100" y="175"/>
                  </a:cxn>
                  <a:cxn ang="0">
                    <a:pos x="112" y="180"/>
                  </a:cxn>
                  <a:cxn ang="0">
                    <a:pos x="122" y="184"/>
                  </a:cxn>
                  <a:cxn ang="0">
                    <a:pos x="127" y="184"/>
                  </a:cxn>
                  <a:cxn ang="0">
                    <a:pos x="139" y="184"/>
                  </a:cxn>
                  <a:cxn ang="0">
                    <a:pos x="202" y="147"/>
                  </a:cxn>
                  <a:cxn ang="0">
                    <a:pos x="197" y="132"/>
                  </a:cxn>
                  <a:cxn ang="0">
                    <a:pos x="192" y="132"/>
                  </a:cxn>
                  <a:cxn ang="0">
                    <a:pos x="181" y="119"/>
                  </a:cxn>
                  <a:cxn ang="0">
                    <a:pos x="187" y="108"/>
                  </a:cxn>
                  <a:cxn ang="0">
                    <a:pos x="187" y="99"/>
                  </a:cxn>
                  <a:cxn ang="0">
                    <a:pos x="187" y="86"/>
                  </a:cxn>
                  <a:cxn ang="0">
                    <a:pos x="181" y="80"/>
                  </a:cxn>
                  <a:cxn ang="0">
                    <a:pos x="181" y="76"/>
                  </a:cxn>
                  <a:cxn ang="0">
                    <a:pos x="181" y="58"/>
                  </a:cxn>
                  <a:cxn ang="0">
                    <a:pos x="165" y="52"/>
                  </a:cxn>
                  <a:cxn ang="0">
                    <a:pos x="160" y="43"/>
                  </a:cxn>
                  <a:cxn ang="0">
                    <a:pos x="171" y="29"/>
                  </a:cxn>
                  <a:cxn ang="0">
                    <a:pos x="165" y="5"/>
                  </a:cxn>
                  <a:cxn ang="0">
                    <a:pos x="171" y="0"/>
                  </a:cxn>
                  <a:cxn ang="0">
                    <a:pos x="165" y="5"/>
                  </a:cxn>
                  <a:cxn ang="0">
                    <a:pos x="149" y="0"/>
                  </a:cxn>
                  <a:cxn ang="0">
                    <a:pos x="139" y="5"/>
                  </a:cxn>
                  <a:cxn ang="0">
                    <a:pos x="127" y="0"/>
                  </a:cxn>
                  <a:cxn ang="0">
                    <a:pos x="112" y="5"/>
                  </a:cxn>
                  <a:cxn ang="0">
                    <a:pos x="96" y="5"/>
                  </a:cxn>
                  <a:cxn ang="0">
                    <a:pos x="64" y="24"/>
                  </a:cxn>
                </a:cxnLst>
                <a:rect l="0" t="0" r="r" b="b"/>
                <a:pathLst>
                  <a:path w="202" h="184">
                    <a:moveTo>
                      <a:pt x="64" y="24"/>
                    </a:moveTo>
                    <a:lnTo>
                      <a:pt x="69" y="24"/>
                    </a:lnTo>
                    <a:lnTo>
                      <a:pt x="75" y="52"/>
                    </a:lnTo>
                    <a:lnTo>
                      <a:pt x="48" y="58"/>
                    </a:lnTo>
                    <a:lnTo>
                      <a:pt x="48" y="67"/>
                    </a:lnTo>
                    <a:lnTo>
                      <a:pt x="32" y="76"/>
                    </a:lnTo>
                    <a:lnTo>
                      <a:pt x="5" y="86"/>
                    </a:lnTo>
                    <a:lnTo>
                      <a:pt x="0" y="90"/>
                    </a:lnTo>
                    <a:lnTo>
                      <a:pt x="0" y="104"/>
                    </a:lnTo>
                    <a:lnTo>
                      <a:pt x="37" y="128"/>
                    </a:lnTo>
                    <a:lnTo>
                      <a:pt x="96" y="165"/>
                    </a:lnTo>
                    <a:lnTo>
                      <a:pt x="100" y="175"/>
                    </a:lnTo>
                    <a:lnTo>
                      <a:pt x="112" y="180"/>
                    </a:lnTo>
                    <a:lnTo>
                      <a:pt x="122" y="184"/>
                    </a:lnTo>
                    <a:lnTo>
                      <a:pt x="127" y="184"/>
                    </a:lnTo>
                    <a:lnTo>
                      <a:pt x="139" y="184"/>
                    </a:lnTo>
                    <a:lnTo>
                      <a:pt x="202" y="147"/>
                    </a:lnTo>
                    <a:lnTo>
                      <a:pt x="197" y="132"/>
                    </a:lnTo>
                    <a:lnTo>
                      <a:pt x="192" y="132"/>
                    </a:lnTo>
                    <a:lnTo>
                      <a:pt x="181" y="119"/>
                    </a:lnTo>
                    <a:lnTo>
                      <a:pt x="187" y="108"/>
                    </a:lnTo>
                    <a:lnTo>
                      <a:pt x="187" y="99"/>
                    </a:lnTo>
                    <a:lnTo>
                      <a:pt x="187" y="86"/>
                    </a:lnTo>
                    <a:lnTo>
                      <a:pt x="181" y="80"/>
                    </a:lnTo>
                    <a:lnTo>
                      <a:pt x="181" y="76"/>
                    </a:lnTo>
                    <a:lnTo>
                      <a:pt x="181" y="58"/>
                    </a:lnTo>
                    <a:lnTo>
                      <a:pt x="165" y="52"/>
                    </a:lnTo>
                    <a:lnTo>
                      <a:pt x="160" y="43"/>
                    </a:lnTo>
                    <a:lnTo>
                      <a:pt x="171" y="29"/>
                    </a:lnTo>
                    <a:lnTo>
                      <a:pt x="165" y="5"/>
                    </a:lnTo>
                    <a:lnTo>
                      <a:pt x="171" y="0"/>
                    </a:lnTo>
                    <a:lnTo>
                      <a:pt x="165" y="5"/>
                    </a:lnTo>
                    <a:lnTo>
                      <a:pt x="149" y="0"/>
                    </a:lnTo>
                    <a:lnTo>
                      <a:pt x="139" y="5"/>
                    </a:lnTo>
                    <a:lnTo>
                      <a:pt x="127" y="0"/>
                    </a:lnTo>
                    <a:lnTo>
                      <a:pt x="112" y="5"/>
                    </a:lnTo>
                    <a:lnTo>
                      <a:pt x="96" y="5"/>
                    </a:lnTo>
                    <a:lnTo>
                      <a:pt x="64" y="24"/>
                    </a:lnTo>
                    <a:close/>
                  </a:path>
                </a:pathLst>
              </a:custGeom>
              <a:grpFill/>
              <a:ln w="9525">
                <a:solidFill>
                  <a:schemeClr val="bg1"/>
                </a:solidFill>
                <a:round/>
                <a:headEnd/>
                <a:tailEnd/>
              </a:ln>
            </p:spPr>
            <p:txBody>
              <a:bodyPr/>
              <a:lstStyle/>
              <a:p>
                <a:endParaRPr lang="it-IT"/>
              </a:p>
            </p:txBody>
          </p:sp>
          <p:sp>
            <p:nvSpPr>
              <p:cNvPr id="6244" name="Freeform 2391"/>
              <p:cNvSpPr>
                <a:spLocks/>
              </p:cNvSpPr>
              <p:nvPr/>
            </p:nvSpPr>
            <p:spPr bwMode="auto">
              <a:xfrm>
                <a:off x="2915" y="2168"/>
                <a:ext cx="202" cy="184"/>
              </a:xfrm>
              <a:custGeom>
                <a:avLst/>
                <a:gdLst/>
                <a:ahLst/>
                <a:cxnLst>
                  <a:cxn ang="0">
                    <a:pos x="64" y="24"/>
                  </a:cxn>
                  <a:cxn ang="0">
                    <a:pos x="69" y="24"/>
                  </a:cxn>
                  <a:cxn ang="0">
                    <a:pos x="75" y="52"/>
                  </a:cxn>
                  <a:cxn ang="0">
                    <a:pos x="48" y="58"/>
                  </a:cxn>
                  <a:cxn ang="0">
                    <a:pos x="48" y="67"/>
                  </a:cxn>
                  <a:cxn ang="0">
                    <a:pos x="32" y="76"/>
                  </a:cxn>
                  <a:cxn ang="0">
                    <a:pos x="5" y="86"/>
                  </a:cxn>
                  <a:cxn ang="0">
                    <a:pos x="0" y="90"/>
                  </a:cxn>
                  <a:cxn ang="0">
                    <a:pos x="0" y="104"/>
                  </a:cxn>
                  <a:cxn ang="0">
                    <a:pos x="37" y="128"/>
                  </a:cxn>
                  <a:cxn ang="0">
                    <a:pos x="96" y="165"/>
                  </a:cxn>
                  <a:cxn ang="0">
                    <a:pos x="100" y="175"/>
                  </a:cxn>
                  <a:cxn ang="0">
                    <a:pos x="112" y="180"/>
                  </a:cxn>
                  <a:cxn ang="0">
                    <a:pos x="122" y="184"/>
                  </a:cxn>
                  <a:cxn ang="0">
                    <a:pos x="127" y="184"/>
                  </a:cxn>
                  <a:cxn ang="0">
                    <a:pos x="139" y="184"/>
                  </a:cxn>
                  <a:cxn ang="0">
                    <a:pos x="202" y="147"/>
                  </a:cxn>
                  <a:cxn ang="0">
                    <a:pos x="197" y="132"/>
                  </a:cxn>
                  <a:cxn ang="0">
                    <a:pos x="192" y="132"/>
                  </a:cxn>
                  <a:cxn ang="0">
                    <a:pos x="181" y="119"/>
                  </a:cxn>
                  <a:cxn ang="0">
                    <a:pos x="187" y="108"/>
                  </a:cxn>
                  <a:cxn ang="0">
                    <a:pos x="187" y="99"/>
                  </a:cxn>
                  <a:cxn ang="0">
                    <a:pos x="187" y="86"/>
                  </a:cxn>
                  <a:cxn ang="0">
                    <a:pos x="181" y="80"/>
                  </a:cxn>
                  <a:cxn ang="0">
                    <a:pos x="181" y="76"/>
                  </a:cxn>
                  <a:cxn ang="0">
                    <a:pos x="181" y="58"/>
                  </a:cxn>
                  <a:cxn ang="0">
                    <a:pos x="165" y="52"/>
                  </a:cxn>
                  <a:cxn ang="0">
                    <a:pos x="160" y="43"/>
                  </a:cxn>
                  <a:cxn ang="0">
                    <a:pos x="171" y="29"/>
                  </a:cxn>
                  <a:cxn ang="0">
                    <a:pos x="165" y="5"/>
                  </a:cxn>
                  <a:cxn ang="0">
                    <a:pos x="171" y="0"/>
                  </a:cxn>
                  <a:cxn ang="0">
                    <a:pos x="165" y="5"/>
                  </a:cxn>
                  <a:cxn ang="0">
                    <a:pos x="149" y="0"/>
                  </a:cxn>
                  <a:cxn ang="0">
                    <a:pos x="139" y="5"/>
                  </a:cxn>
                  <a:cxn ang="0">
                    <a:pos x="127" y="0"/>
                  </a:cxn>
                  <a:cxn ang="0">
                    <a:pos x="112" y="5"/>
                  </a:cxn>
                  <a:cxn ang="0">
                    <a:pos x="96" y="5"/>
                  </a:cxn>
                  <a:cxn ang="0">
                    <a:pos x="64" y="24"/>
                  </a:cxn>
                </a:cxnLst>
                <a:rect l="0" t="0" r="r" b="b"/>
                <a:pathLst>
                  <a:path w="202" h="184">
                    <a:moveTo>
                      <a:pt x="64" y="24"/>
                    </a:moveTo>
                    <a:lnTo>
                      <a:pt x="69" y="24"/>
                    </a:lnTo>
                    <a:lnTo>
                      <a:pt x="75" y="52"/>
                    </a:lnTo>
                    <a:lnTo>
                      <a:pt x="48" y="58"/>
                    </a:lnTo>
                    <a:lnTo>
                      <a:pt x="48" y="67"/>
                    </a:lnTo>
                    <a:lnTo>
                      <a:pt x="32" y="76"/>
                    </a:lnTo>
                    <a:lnTo>
                      <a:pt x="5" y="86"/>
                    </a:lnTo>
                    <a:lnTo>
                      <a:pt x="0" y="90"/>
                    </a:lnTo>
                    <a:lnTo>
                      <a:pt x="0" y="104"/>
                    </a:lnTo>
                    <a:lnTo>
                      <a:pt x="37" y="128"/>
                    </a:lnTo>
                    <a:lnTo>
                      <a:pt x="96" y="165"/>
                    </a:lnTo>
                    <a:lnTo>
                      <a:pt x="100" y="175"/>
                    </a:lnTo>
                    <a:lnTo>
                      <a:pt x="112" y="180"/>
                    </a:lnTo>
                    <a:lnTo>
                      <a:pt x="122" y="184"/>
                    </a:lnTo>
                    <a:lnTo>
                      <a:pt x="127" y="184"/>
                    </a:lnTo>
                    <a:lnTo>
                      <a:pt x="139" y="184"/>
                    </a:lnTo>
                    <a:lnTo>
                      <a:pt x="202" y="147"/>
                    </a:lnTo>
                    <a:lnTo>
                      <a:pt x="197" y="132"/>
                    </a:lnTo>
                    <a:lnTo>
                      <a:pt x="192" y="132"/>
                    </a:lnTo>
                    <a:lnTo>
                      <a:pt x="181" y="119"/>
                    </a:lnTo>
                    <a:lnTo>
                      <a:pt x="187" y="108"/>
                    </a:lnTo>
                    <a:lnTo>
                      <a:pt x="187" y="99"/>
                    </a:lnTo>
                    <a:lnTo>
                      <a:pt x="187" y="86"/>
                    </a:lnTo>
                    <a:lnTo>
                      <a:pt x="181" y="80"/>
                    </a:lnTo>
                    <a:lnTo>
                      <a:pt x="181" y="76"/>
                    </a:lnTo>
                    <a:lnTo>
                      <a:pt x="181" y="58"/>
                    </a:lnTo>
                    <a:lnTo>
                      <a:pt x="165" y="52"/>
                    </a:lnTo>
                    <a:lnTo>
                      <a:pt x="160" y="43"/>
                    </a:lnTo>
                    <a:lnTo>
                      <a:pt x="171" y="29"/>
                    </a:lnTo>
                    <a:lnTo>
                      <a:pt x="165" y="5"/>
                    </a:lnTo>
                    <a:lnTo>
                      <a:pt x="171" y="0"/>
                    </a:lnTo>
                    <a:lnTo>
                      <a:pt x="165" y="5"/>
                    </a:lnTo>
                    <a:lnTo>
                      <a:pt x="149" y="0"/>
                    </a:lnTo>
                    <a:lnTo>
                      <a:pt x="139" y="5"/>
                    </a:lnTo>
                    <a:lnTo>
                      <a:pt x="127" y="0"/>
                    </a:lnTo>
                    <a:lnTo>
                      <a:pt x="112" y="5"/>
                    </a:lnTo>
                    <a:lnTo>
                      <a:pt x="96" y="5"/>
                    </a:lnTo>
                    <a:lnTo>
                      <a:pt x="64" y="24"/>
                    </a:lnTo>
                    <a:close/>
                  </a:path>
                </a:pathLst>
              </a:custGeom>
              <a:grpFill/>
              <a:ln w="4763" cap="rnd">
                <a:solidFill>
                  <a:schemeClr val="bg1"/>
                </a:solidFill>
                <a:prstDash val="solid"/>
                <a:round/>
                <a:headEnd/>
                <a:tailEnd/>
              </a:ln>
            </p:spPr>
            <p:txBody>
              <a:bodyPr/>
              <a:lstStyle/>
              <a:p>
                <a:endParaRPr lang="it-IT"/>
              </a:p>
            </p:txBody>
          </p:sp>
        </p:grpSp>
        <p:grpSp>
          <p:nvGrpSpPr>
            <p:cNvPr id="5260" name="Group 2395"/>
            <p:cNvGrpSpPr>
              <a:grpSpLocks/>
            </p:cNvGrpSpPr>
            <p:nvPr/>
          </p:nvGrpSpPr>
          <p:grpSpPr bwMode="auto">
            <a:xfrm>
              <a:off x="4596562" y="4853468"/>
              <a:ext cx="338833" cy="276162"/>
              <a:chOff x="2915" y="2168"/>
              <a:chExt cx="202" cy="184"/>
            </a:xfrm>
            <a:solidFill>
              <a:schemeClr val="bg1">
                <a:lumMod val="75000"/>
              </a:schemeClr>
            </a:solidFill>
          </p:grpSpPr>
          <p:sp>
            <p:nvSpPr>
              <p:cNvPr id="6241" name="Freeform 2393"/>
              <p:cNvSpPr>
                <a:spLocks/>
              </p:cNvSpPr>
              <p:nvPr/>
            </p:nvSpPr>
            <p:spPr bwMode="auto">
              <a:xfrm>
                <a:off x="2915" y="2168"/>
                <a:ext cx="202" cy="184"/>
              </a:xfrm>
              <a:custGeom>
                <a:avLst/>
                <a:gdLst/>
                <a:ahLst/>
                <a:cxnLst>
                  <a:cxn ang="0">
                    <a:pos x="64" y="24"/>
                  </a:cxn>
                  <a:cxn ang="0">
                    <a:pos x="69" y="24"/>
                  </a:cxn>
                  <a:cxn ang="0">
                    <a:pos x="75" y="52"/>
                  </a:cxn>
                  <a:cxn ang="0">
                    <a:pos x="48" y="58"/>
                  </a:cxn>
                  <a:cxn ang="0">
                    <a:pos x="48" y="67"/>
                  </a:cxn>
                  <a:cxn ang="0">
                    <a:pos x="32" y="76"/>
                  </a:cxn>
                  <a:cxn ang="0">
                    <a:pos x="5" y="86"/>
                  </a:cxn>
                  <a:cxn ang="0">
                    <a:pos x="0" y="90"/>
                  </a:cxn>
                  <a:cxn ang="0">
                    <a:pos x="0" y="104"/>
                  </a:cxn>
                  <a:cxn ang="0">
                    <a:pos x="37" y="128"/>
                  </a:cxn>
                  <a:cxn ang="0">
                    <a:pos x="96" y="165"/>
                  </a:cxn>
                  <a:cxn ang="0">
                    <a:pos x="100" y="175"/>
                  </a:cxn>
                  <a:cxn ang="0">
                    <a:pos x="112" y="180"/>
                  </a:cxn>
                  <a:cxn ang="0">
                    <a:pos x="122" y="184"/>
                  </a:cxn>
                  <a:cxn ang="0">
                    <a:pos x="127" y="184"/>
                  </a:cxn>
                  <a:cxn ang="0">
                    <a:pos x="139" y="184"/>
                  </a:cxn>
                  <a:cxn ang="0">
                    <a:pos x="202" y="147"/>
                  </a:cxn>
                  <a:cxn ang="0">
                    <a:pos x="197" y="132"/>
                  </a:cxn>
                  <a:cxn ang="0">
                    <a:pos x="192" y="132"/>
                  </a:cxn>
                  <a:cxn ang="0">
                    <a:pos x="181" y="119"/>
                  </a:cxn>
                  <a:cxn ang="0">
                    <a:pos x="187" y="108"/>
                  </a:cxn>
                  <a:cxn ang="0">
                    <a:pos x="187" y="99"/>
                  </a:cxn>
                  <a:cxn ang="0">
                    <a:pos x="187" y="86"/>
                  </a:cxn>
                  <a:cxn ang="0">
                    <a:pos x="181" y="80"/>
                  </a:cxn>
                  <a:cxn ang="0">
                    <a:pos x="181" y="76"/>
                  </a:cxn>
                  <a:cxn ang="0">
                    <a:pos x="181" y="58"/>
                  </a:cxn>
                  <a:cxn ang="0">
                    <a:pos x="165" y="52"/>
                  </a:cxn>
                  <a:cxn ang="0">
                    <a:pos x="160" y="43"/>
                  </a:cxn>
                  <a:cxn ang="0">
                    <a:pos x="171" y="29"/>
                  </a:cxn>
                  <a:cxn ang="0">
                    <a:pos x="165" y="5"/>
                  </a:cxn>
                  <a:cxn ang="0">
                    <a:pos x="171" y="0"/>
                  </a:cxn>
                  <a:cxn ang="0">
                    <a:pos x="165" y="5"/>
                  </a:cxn>
                  <a:cxn ang="0">
                    <a:pos x="149" y="0"/>
                  </a:cxn>
                  <a:cxn ang="0">
                    <a:pos x="139" y="5"/>
                  </a:cxn>
                  <a:cxn ang="0">
                    <a:pos x="127" y="0"/>
                  </a:cxn>
                  <a:cxn ang="0">
                    <a:pos x="112" y="5"/>
                  </a:cxn>
                  <a:cxn ang="0">
                    <a:pos x="96" y="5"/>
                  </a:cxn>
                  <a:cxn ang="0">
                    <a:pos x="64" y="24"/>
                  </a:cxn>
                </a:cxnLst>
                <a:rect l="0" t="0" r="r" b="b"/>
                <a:pathLst>
                  <a:path w="202" h="184">
                    <a:moveTo>
                      <a:pt x="64" y="24"/>
                    </a:moveTo>
                    <a:lnTo>
                      <a:pt x="69" y="24"/>
                    </a:lnTo>
                    <a:lnTo>
                      <a:pt x="75" y="52"/>
                    </a:lnTo>
                    <a:lnTo>
                      <a:pt x="48" y="58"/>
                    </a:lnTo>
                    <a:lnTo>
                      <a:pt x="48" y="67"/>
                    </a:lnTo>
                    <a:lnTo>
                      <a:pt x="32" y="76"/>
                    </a:lnTo>
                    <a:lnTo>
                      <a:pt x="5" y="86"/>
                    </a:lnTo>
                    <a:lnTo>
                      <a:pt x="0" y="90"/>
                    </a:lnTo>
                    <a:lnTo>
                      <a:pt x="0" y="104"/>
                    </a:lnTo>
                    <a:lnTo>
                      <a:pt x="37" y="128"/>
                    </a:lnTo>
                    <a:lnTo>
                      <a:pt x="96" y="165"/>
                    </a:lnTo>
                    <a:lnTo>
                      <a:pt x="100" y="175"/>
                    </a:lnTo>
                    <a:lnTo>
                      <a:pt x="112" y="180"/>
                    </a:lnTo>
                    <a:lnTo>
                      <a:pt x="122" y="184"/>
                    </a:lnTo>
                    <a:lnTo>
                      <a:pt x="127" y="184"/>
                    </a:lnTo>
                    <a:lnTo>
                      <a:pt x="139" y="184"/>
                    </a:lnTo>
                    <a:lnTo>
                      <a:pt x="202" y="147"/>
                    </a:lnTo>
                    <a:lnTo>
                      <a:pt x="197" y="132"/>
                    </a:lnTo>
                    <a:lnTo>
                      <a:pt x="192" y="132"/>
                    </a:lnTo>
                    <a:lnTo>
                      <a:pt x="181" y="119"/>
                    </a:lnTo>
                    <a:lnTo>
                      <a:pt x="187" y="108"/>
                    </a:lnTo>
                    <a:lnTo>
                      <a:pt x="187" y="99"/>
                    </a:lnTo>
                    <a:lnTo>
                      <a:pt x="187" y="86"/>
                    </a:lnTo>
                    <a:lnTo>
                      <a:pt x="181" y="80"/>
                    </a:lnTo>
                    <a:lnTo>
                      <a:pt x="181" y="76"/>
                    </a:lnTo>
                    <a:lnTo>
                      <a:pt x="181" y="58"/>
                    </a:lnTo>
                    <a:lnTo>
                      <a:pt x="165" y="52"/>
                    </a:lnTo>
                    <a:lnTo>
                      <a:pt x="160" y="43"/>
                    </a:lnTo>
                    <a:lnTo>
                      <a:pt x="171" y="29"/>
                    </a:lnTo>
                    <a:lnTo>
                      <a:pt x="165" y="5"/>
                    </a:lnTo>
                    <a:lnTo>
                      <a:pt x="171" y="0"/>
                    </a:lnTo>
                    <a:lnTo>
                      <a:pt x="165" y="5"/>
                    </a:lnTo>
                    <a:lnTo>
                      <a:pt x="149" y="0"/>
                    </a:lnTo>
                    <a:lnTo>
                      <a:pt x="139" y="5"/>
                    </a:lnTo>
                    <a:lnTo>
                      <a:pt x="127" y="0"/>
                    </a:lnTo>
                    <a:lnTo>
                      <a:pt x="112" y="5"/>
                    </a:lnTo>
                    <a:lnTo>
                      <a:pt x="96" y="5"/>
                    </a:lnTo>
                    <a:lnTo>
                      <a:pt x="64" y="24"/>
                    </a:lnTo>
                    <a:close/>
                  </a:path>
                </a:pathLst>
              </a:custGeom>
              <a:grpFill/>
              <a:ln w="9525">
                <a:solidFill>
                  <a:schemeClr val="bg1"/>
                </a:solidFill>
                <a:round/>
                <a:headEnd/>
                <a:tailEnd/>
              </a:ln>
            </p:spPr>
            <p:txBody>
              <a:bodyPr/>
              <a:lstStyle/>
              <a:p>
                <a:endParaRPr lang="it-IT"/>
              </a:p>
            </p:txBody>
          </p:sp>
          <p:sp>
            <p:nvSpPr>
              <p:cNvPr id="6242" name="Freeform 2394"/>
              <p:cNvSpPr>
                <a:spLocks/>
              </p:cNvSpPr>
              <p:nvPr/>
            </p:nvSpPr>
            <p:spPr bwMode="auto">
              <a:xfrm>
                <a:off x="2915" y="2168"/>
                <a:ext cx="202" cy="184"/>
              </a:xfrm>
              <a:custGeom>
                <a:avLst/>
                <a:gdLst/>
                <a:ahLst/>
                <a:cxnLst>
                  <a:cxn ang="0">
                    <a:pos x="64" y="24"/>
                  </a:cxn>
                  <a:cxn ang="0">
                    <a:pos x="69" y="24"/>
                  </a:cxn>
                  <a:cxn ang="0">
                    <a:pos x="75" y="52"/>
                  </a:cxn>
                  <a:cxn ang="0">
                    <a:pos x="48" y="58"/>
                  </a:cxn>
                  <a:cxn ang="0">
                    <a:pos x="48" y="67"/>
                  </a:cxn>
                  <a:cxn ang="0">
                    <a:pos x="32" y="76"/>
                  </a:cxn>
                  <a:cxn ang="0">
                    <a:pos x="5" y="86"/>
                  </a:cxn>
                  <a:cxn ang="0">
                    <a:pos x="0" y="90"/>
                  </a:cxn>
                  <a:cxn ang="0">
                    <a:pos x="0" y="104"/>
                  </a:cxn>
                  <a:cxn ang="0">
                    <a:pos x="37" y="128"/>
                  </a:cxn>
                  <a:cxn ang="0">
                    <a:pos x="96" y="165"/>
                  </a:cxn>
                  <a:cxn ang="0">
                    <a:pos x="100" y="175"/>
                  </a:cxn>
                  <a:cxn ang="0">
                    <a:pos x="112" y="180"/>
                  </a:cxn>
                  <a:cxn ang="0">
                    <a:pos x="122" y="184"/>
                  </a:cxn>
                  <a:cxn ang="0">
                    <a:pos x="127" y="184"/>
                  </a:cxn>
                  <a:cxn ang="0">
                    <a:pos x="139" y="184"/>
                  </a:cxn>
                  <a:cxn ang="0">
                    <a:pos x="202" y="147"/>
                  </a:cxn>
                  <a:cxn ang="0">
                    <a:pos x="197" y="132"/>
                  </a:cxn>
                  <a:cxn ang="0">
                    <a:pos x="192" y="132"/>
                  </a:cxn>
                  <a:cxn ang="0">
                    <a:pos x="181" y="119"/>
                  </a:cxn>
                  <a:cxn ang="0">
                    <a:pos x="187" y="108"/>
                  </a:cxn>
                  <a:cxn ang="0">
                    <a:pos x="187" y="99"/>
                  </a:cxn>
                  <a:cxn ang="0">
                    <a:pos x="187" y="86"/>
                  </a:cxn>
                  <a:cxn ang="0">
                    <a:pos x="181" y="80"/>
                  </a:cxn>
                  <a:cxn ang="0">
                    <a:pos x="181" y="76"/>
                  </a:cxn>
                  <a:cxn ang="0">
                    <a:pos x="181" y="58"/>
                  </a:cxn>
                  <a:cxn ang="0">
                    <a:pos x="165" y="52"/>
                  </a:cxn>
                  <a:cxn ang="0">
                    <a:pos x="160" y="43"/>
                  </a:cxn>
                  <a:cxn ang="0">
                    <a:pos x="171" y="29"/>
                  </a:cxn>
                  <a:cxn ang="0">
                    <a:pos x="165" y="5"/>
                  </a:cxn>
                  <a:cxn ang="0">
                    <a:pos x="171" y="0"/>
                  </a:cxn>
                  <a:cxn ang="0">
                    <a:pos x="165" y="5"/>
                  </a:cxn>
                  <a:cxn ang="0">
                    <a:pos x="149" y="0"/>
                  </a:cxn>
                  <a:cxn ang="0">
                    <a:pos x="139" y="5"/>
                  </a:cxn>
                  <a:cxn ang="0">
                    <a:pos x="127" y="0"/>
                  </a:cxn>
                  <a:cxn ang="0">
                    <a:pos x="112" y="5"/>
                  </a:cxn>
                  <a:cxn ang="0">
                    <a:pos x="96" y="5"/>
                  </a:cxn>
                  <a:cxn ang="0">
                    <a:pos x="64" y="24"/>
                  </a:cxn>
                </a:cxnLst>
                <a:rect l="0" t="0" r="r" b="b"/>
                <a:pathLst>
                  <a:path w="202" h="184">
                    <a:moveTo>
                      <a:pt x="64" y="24"/>
                    </a:moveTo>
                    <a:lnTo>
                      <a:pt x="69" y="24"/>
                    </a:lnTo>
                    <a:lnTo>
                      <a:pt x="75" y="52"/>
                    </a:lnTo>
                    <a:lnTo>
                      <a:pt x="48" y="58"/>
                    </a:lnTo>
                    <a:lnTo>
                      <a:pt x="48" y="67"/>
                    </a:lnTo>
                    <a:lnTo>
                      <a:pt x="32" y="76"/>
                    </a:lnTo>
                    <a:lnTo>
                      <a:pt x="5" y="86"/>
                    </a:lnTo>
                    <a:lnTo>
                      <a:pt x="0" y="90"/>
                    </a:lnTo>
                    <a:lnTo>
                      <a:pt x="0" y="104"/>
                    </a:lnTo>
                    <a:lnTo>
                      <a:pt x="37" y="128"/>
                    </a:lnTo>
                    <a:lnTo>
                      <a:pt x="96" y="165"/>
                    </a:lnTo>
                    <a:lnTo>
                      <a:pt x="100" y="175"/>
                    </a:lnTo>
                    <a:lnTo>
                      <a:pt x="112" y="180"/>
                    </a:lnTo>
                    <a:lnTo>
                      <a:pt x="122" y="184"/>
                    </a:lnTo>
                    <a:lnTo>
                      <a:pt x="127" y="184"/>
                    </a:lnTo>
                    <a:lnTo>
                      <a:pt x="139" y="184"/>
                    </a:lnTo>
                    <a:lnTo>
                      <a:pt x="202" y="147"/>
                    </a:lnTo>
                    <a:lnTo>
                      <a:pt x="197" y="132"/>
                    </a:lnTo>
                    <a:lnTo>
                      <a:pt x="192" y="132"/>
                    </a:lnTo>
                    <a:lnTo>
                      <a:pt x="181" y="119"/>
                    </a:lnTo>
                    <a:lnTo>
                      <a:pt x="187" y="108"/>
                    </a:lnTo>
                    <a:lnTo>
                      <a:pt x="187" y="99"/>
                    </a:lnTo>
                    <a:lnTo>
                      <a:pt x="187" y="86"/>
                    </a:lnTo>
                    <a:lnTo>
                      <a:pt x="181" y="80"/>
                    </a:lnTo>
                    <a:lnTo>
                      <a:pt x="181" y="76"/>
                    </a:lnTo>
                    <a:lnTo>
                      <a:pt x="181" y="58"/>
                    </a:lnTo>
                    <a:lnTo>
                      <a:pt x="165" y="52"/>
                    </a:lnTo>
                    <a:lnTo>
                      <a:pt x="160" y="43"/>
                    </a:lnTo>
                    <a:lnTo>
                      <a:pt x="171" y="29"/>
                    </a:lnTo>
                    <a:lnTo>
                      <a:pt x="165" y="5"/>
                    </a:lnTo>
                    <a:lnTo>
                      <a:pt x="171" y="0"/>
                    </a:lnTo>
                    <a:lnTo>
                      <a:pt x="165" y="5"/>
                    </a:lnTo>
                    <a:lnTo>
                      <a:pt x="149" y="0"/>
                    </a:lnTo>
                    <a:lnTo>
                      <a:pt x="139" y="5"/>
                    </a:lnTo>
                    <a:lnTo>
                      <a:pt x="127" y="0"/>
                    </a:lnTo>
                    <a:lnTo>
                      <a:pt x="112" y="5"/>
                    </a:lnTo>
                    <a:lnTo>
                      <a:pt x="96" y="5"/>
                    </a:lnTo>
                    <a:lnTo>
                      <a:pt x="64" y="24"/>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5261" name="Group 2398"/>
            <p:cNvGrpSpPr>
              <a:grpSpLocks/>
            </p:cNvGrpSpPr>
            <p:nvPr/>
          </p:nvGrpSpPr>
          <p:grpSpPr bwMode="auto">
            <a:xfrm>
              <a:off x="4536176" y="5045580"/>
              <a:ext cx="271737" cy="217627"/>
              <a:chOff x="2879" y="2296"/>
              <a:chExt cx="162" cy="145"/>
            </a:xfrm>
            <a:solidFill>
              <a:schemeClr val="bg1">
                <a:lumMod val="75000"/>
              </a:schemeClr>
            </a:solidFill>
          </p:grpSpPr>
          <p:sp>
            <p:nvSpPr>
              <p:cNvPr id="6239" name="Freeform 2396"/>
              <p:cNvSpPr>
                <a:spLocks/>
              </p:cNvSpPr>
              <p:nvPr/>
            </p:nvSpPr>
            <p:spPr bwMode="auto">
              <a:xfrm>
                <a:off x="2879" y="2296"/>
                <a:ext cx="162" cy="145"/>
              </a:xfrm>
              <a:custGeom>
                <a:avLst/>
                <a:gdLst/>
                <a:ahLst/>
                <a:cxnLst>
                  <a:cxn ang="0">
                    <a:pos x="73" y="0"/>
                  </a:cxn>
                  <a:cxn ang="0">
                    <a:pos x="131" y="37"/>
                  </a:cxn>
                  <a:cxn ang="0">
                    <a:pos x="136" y="47"/>
                  </a:cxn>
                  <a:cxn ang="0">
                    <a:pos x="147" y="52"/>
                  </a:cxn>
                  <a:cxn ang="0">
                    <a:pos x="157" y="56"/>
                  </a:cxn>
                  <a:cxn ang="0">
                    <a:pos x="162" y="56"/>
                  </a:cxn>
                  <a:cxn ang="0">
                    <a:pos x="162" y="84"/>
                  </a:cxn>
                  <a:cxn ang="0">
                    <a:pos x="157" y="93"/>
                  </a:cxn>
                  <a:cxn ang="0">
                    <a:pos x="126" y="99"/>
                  </a:cxn>
                  <a:cxn ang="0">
                    <a:pos x="110" y="99"/>
                  </a:cxn>
                  <a:cxn ang="0">
                    <a:pos x="99" y="108"/>
                  </a:cxn>
                  <a:cxn ang="0">
                    <a:pos x="84" y="112"/>
                  </a:cxn>
                  <a:cxn ang="0">
                    <a:pos x="73" y="131"/>
                  </a:cxn>
                  <a:cxn ang="0">
                    <a:pos x="68" y="140"/>
                  </a:cxn>
                  <a:cxn ang="0">
                    <a:pos x="63" y="145"/>
                  </a:cxn>
                  <a:cxn ang="0">
                    <a:pos x="51" y="140"/>
                  </a:cxn>
                  <a:cxn ang="0">
                    <a:pos x="47" y="145"/>
                  </a:cxn>
                  <a:cxn ang="0">
                    <a:pos x="41" y="145"/>
                  </a:cxn>
                  <a:cxn ang="0">
                    <a:pos x="31" y="122"/>
                  </a:cxn>
                  <a:cxn ang="0">
                    <a:pos x="15" y="127"/>
                  </a:cxn>
                  <a:cxn ang="0">
                    <a:pos x="4" y="127"/>
                  </a:cxn>
                  <a:cxn ang="0">
                    <a:pos x="10" y="122"/>
                  </a:cxn>
                  <a:cxn ang="0">
                    <a:pos x="0" y="99"/>
                  </a:cxn>
                  <a:cxn ang="0">
                    <a:pos x="10" y="93"/>
                  </a:cxn>
                  <a:cxn ang="0">
                    <a:pos x="15" y="99"/>
                  </a:cxn>
                  <a:cxn ang="0">
                    <a:pos x="20" y="93"/>
                  </a:cxn>
                  <a:cxn ang="0">
                    <a:pos x="68" y="93"/>
                  </a:cxn>
                  <a:cxn ang="0">
                    <a:pos x="51" y="0"/>
                  </a:cxn>
                  <a:cxn ang="0">
                    <a:pos x="73" y="0"/>
                  </a:cxn>
                </a:cxnLst>
                <a:rect l="0" t="0" r="r" b="b"/>
                <a:pathLst>
                  <a:path w="162" h="145">
                    <a:moveTo>
                      <a:pt x="73" y="0"/>
                    </a:moveTo>
                    <a:lnTo>
                      <a:pt x="131" y="37"/>
                    </a:lnTo>
                    <a:lnTo>
                      <a:pt x="136" y="47"/>
                    </a:lnTo>
                    <a:lnTo>
                      <a:pt x="147" y="52"/>
                    </a:lnTo>
                    <a:lnTo>
                      <a:pt x="157" y="56"/>
                    </a:lnTo>
                    <a:lnTo>
                      <a:pt x="162" y="56"/>
                    </a:lnTo>
                    <a:lnTo>
                      <a:pt x="162" y="84"/>
                    </a:lnTo>
                    <a:lnTo>
                      <a:pt x="157" y="93"/>
                    </a:lnTo>
                    <a:lnTo>
                      <a:pt x="126" y="99"/>
                    </a:lnTo>
                    <a:lnTo>
                      <a:pt x="110" y="99"/>
                    </a:lnTo>
                    <a:lnTo>
                      <a:pt x="99" y="108"/>
                    </a:lnTo>
                    <a:lnTo>
                      <a:pt x="84" y="112"/>
                    </a:lnTo>
                    <a:lnTo>
                      <a:pt x="73" y="131"/>
                    </a:lnTo>
                    <a:lnTo>
                      <a:pt x="68" y="140"/>
                    </a:lnTo>
                    <a:lnTo>
                      <a:pt x="63" y="145"/>
                    </a:lnTo>
                    <a:lnTo>
                      <a:pt x="51" y="140"/>
                    </a:lnTo>
                    <a:lnTo>
                      <a:pt x="47" y="145"/>
                    </a:lnTo>
                    <a:lnTo>
                      <a:pt x="41" y="145"/>
                    </a:lnTo>
                    <a:lnTo>
                      <a:pt x="31" y="122"/>
                    </a:lnTo>
                    <a:lnTo>
                      <a:pt x="15" y="127"/>
                    </a:lnTo>
                    <a:lnTo>
                      <a:pt x="4" y="127"/>
                    </a:lnTo>
                    <a:lnTo>
                      <a:pt x="10" y="122"/>
                    </a:lnTo>
                    <a:lnTo>
                      <a:pt x="0" y="99"/>
                    </a:lnTo>
                    <a:lnTo>
                      <a:pt x="10" y="93"/>
                    </a:lnTo>
                    <a:lnTo>
                      <a:pt x="15" y="99"/>
                    </a:lnTo>
                    <a:lnTo>
                      <a:pt x="20" y="93"/>
                    </a:lnTo>
                    <a:lnTo>
                      <a:pt x="68" y="93"/>
                    </a:lnTo>
                    <a:lnTo>
                      <a:pt x="51" y="0"/>
                    </a:lnTo>
                    <a:lnTo>
                      <a:pt x="73" y="0"/>
                    </a:lnTo>
                    <a:close/>
                  </a:path>
                </a:pathLst>
              </a:custGeom>
              <a:grpFill/>
              <a:ln w="9525">
                <a:solidFill>
                  <a:schemeClr val="bg1"/>
                </a:solidFill>
                <a:round/>
                <a:headEnd/>
                <a:tailEnd/>
              </a:ln>
            </p:spPr>
            <p:txBody>
              <a:bodyPr/>
              <a:lstStyle/>
              <a:p>
                <a:endParaRPr lang="it-IT"/>
              </a:p>
            </p:txBody>
          </p:sp>
          <p:sp>
            <p:nvSpPr>
              <p:cNvPr id="6240" name="Freeform 2397"/>
              <p:cNvSpPr>
                <a:spLocks/>
              </p:cNvSpPr>
              <p:nvPr/>
            </p:nvSpPr>
            <p:spPr bwMode="auto">
              <a:xfrm>
                <a:off x="2879" y="2296"/>
                <a:ext cx="162" cy="145"/>
              </a:xfrm>
              <a:custGeom>
                <a:avLst/>
                <a:gdLst/>
                <a:ahLst/>
                <a:cxnLst>
                  <a:cxn ang="0">
                    <a:pos x="73" y="0"/>
                  </a:cxn>
                  <a:cxn ang="0">
                    <a:pos x="131" y="37"/>
                  </a:cxn>
                  <a:cxn ang="0">
                    <a:pos x="136" y="47"/>
                  </a:cxn>
                  <a:cxn ang="0">
                    <a:pos x="147" y="52"/>
                  </a:cxn>
                  <a:cxn ang="0">
                    <a:pos x="157" y="56"/>
                  </a:cxn>
                  <a:cxn ang="0">
                    <a:pos x="162" y="56"/>
                  </a:cxn>
                  <a:cxn ang="0">
                    <a:pos x="162" y="84"/>
                  </a:cxn>
                  <a:cxn ang="0">
                    <a:pos x="157" y="93"/>
                  </a:cxn>
                  <a:cxn ang="0">
                    <a:pos x="126" y="99"/>
                  </a:cxn>
                  <a:cxn ang="0">
                    <a:pos x="110" y="99"/>
                  </a:cxn>
                  <a:cxn ang="0">
                    <a:pos x="99" y="108"/>
                  </a:cxn>
                  <a:cxn ang="0">
                    <a:pos x="84" y="112"/>
                  </a:cxn>
                  <a:cxn ang="0">
                    <a:pos x="73" y="131"/>
                  </a:cxn>
                  <a:cxn ang="0">
                    <a:pos x="68" y="140"/>
                  </a:cxn>
                  <a:cxn ang="0">
                    <a:pos x="63" y="145"/>
                  </a:cxn>
                  <a:cxn ang="0">
                    <a:pos x="51" y="140"/>
                  </a:cxn>
                  <a:cxn ang="0">
                    <a:pos x="47" y="145"/>
                  </a:cxn>
                  <a:cxn ang="0">
                    <a:pos x="41" y="145"/>
                  </a:cxn>
                  <a:cxn ang="0">
                    <a:pos x="31" y="122"/>
                  </a:cxn>
                  <a:cxn ang="0">
                    <a:pos x="15" y="127"/>
                  </a:cxn>
                  <a:cxn ang="0">
                    <a:pos x="4" y="127"/>
                  </a:cxn>
                  <a:cxn ang="0">
                    <a:pos x="10" y="122"/>
                  </a:cxn>
                  <a:cxn ang="0">
                    <a:pos x="0" y="99"/>
                  </a:cxn>
                  <a:cxn ang="0">
                    <a:pos x="10" y="93"/>
                  </a:cxn>
                  <a:cxn ang="0">
                    <a:pos x="15" y="99"/>
                  </a:cxn>
                  <a:cxn ang="0">
                    <a:pos x="20" y="93"/>
                  </a:cxn>
                  <a:cxn ang="0">
                    <a:pos x="68" y="93"/>
                  </a:cxn>
                  <a:cxn ang="0">
                    <a:pos x="51" y="0"/>
                  </a:cxn>
                  <a:cxn ang="0">
                    <a:pos x="73" y="0"/>
                  </a:cxn>
                </a:cxnLst>
                <a:rect l="0" t="0" r="r" b="b"/>
                <a:pathLst>
                  <a:path w="162" h="145">
                    <a:moveTo>
                      <a:pt x="73" y="0"/>
                    </a:moveTo>
                    <a:lnTo>
                      <a:pt x="131" y="37"/>
                    </a:lnTo>
                    <a:lnTo>
                      <a:pt x="136" y="47"/>
                    </a:lnTo>
                    <a:lnTo>
                      <a:pt x="147" y="52"/>
                    </a:lnTo>
                    <a:lnTo>
                      <a:pt x="157" y="56"/>
                    </a:lnTo>
                    <a:lnTo>
                      <a:pt x="162" y="56"/>
                    </a:lnTo>
                    <a:lnTo>
                      <a:pt x="162" y="84"/>
                    </a:lnTo>
                    <a:lnTo>
                      <a:pt x="157" y="93"/>
                    </a:lnTo>
                    <a:lnTo>
                      <a:pt x="126" y="99"/>
                    </a:lnTo>
                    <a:lnTo>
                      <a:pt x="110" y="99"/>
                    </a:lnTo>
                    <a:lnTo>
                      <a:pt x="99" y="108"/>
                    </a:lnTo>
                    <a:lnTo>
                      <a:pt x="84" y="112"/>
                    </a:lnTo>
                    <a:lnTo>
                      <a:pt x="73" y="131"/>
                    </a:lnTo>
                    <a:lnTo>
                      <a:pt x="68" y="140"/>
                    </a:lnTo>
                    <a:lnTo>
                      <a:pt x="63" y="145"/>
                    </a:lnTo>
                    <a:lnTo>
                      <a:pt x="51" y="140"/>
                    </a:lnTo>
                    <a:lnTo>
                      <a:pt x="47" y="145"/>
                    </a:lnTo>
                    <a:lnTo>
                      <a:pt x="41" y="145"/>
                    </a:lnTo>
                    <a:lnTo>
                      <a:pt x="31" y="122"/>
                    </a:lnTo>
                    <a:lnTo>
                      <a:pt x="15" y="127"/>
                    </a:lnTo>
                    <a:lnTo>
                      <a:pt x="4" y="127"/>
                    </a:lnTo>
                    <a:lnTo>
                      <a:pt x="10" y="122"/>
                    </a:lnTo>
                    <a:lnTo>
                      <a:pt x="0" y="99"/>
                    </a:lnTo>
                    <a:lnTo>
                      <a:pt x="10" y="93"/>
                    </a:lnTo>
                    <a:lnTo>
                      <a:pt x="15" y="99"/>
                    </a:lnTo>
                    <a:lnTo>
                      <a:pt x="20" y="93"/>
                    </a:lnTo>
                    <a:lnTo>
                      <a:pt x="68" y="93"/>
                    </a:lnTo>
                    <a:lnTo>
                      <a:pt x="51" y="0"/>
                    </a:lnTo>
                    <a:lnTo>
                      <a:pt x="73" y="0"/>
                    </a:lnTo>
                    <a:close/>
                  </a:path>
                </a:pathLst>
              </a:custGeom>
              <a:grpFill/>
              <a:ln w="4763" cap="rnd">
                <a:solidFill>
                  <a:schemeClr val="bg1"/>
                </a:solidFill>
                <a:prstDash val="solid"/>
                <a:round/>
                <a:headEnd/>
                <a:tailEnd/>
              </a:ln>
            </p:spPr>
            <p:txBody>
              <a:bodyPr/>
              <a:lstStyle/>
              <a:p>
                <a:endParaRPr lang="it-IT"/>
              </a:p>
            </p:txBody>
          </p:sp>
        </p:grpSp>
        <p:grpSp>
          <p:nvGrpSpPr>
            <p:cNvPr id="5262" name="Group 2401"/>
            <p:cNvGrpSpPr>
              <a:grpSpLocks/>
            </p:cNvGrpSpPr>
            <p:nvPr/>
          </p:nvGrpSpPr>
          <p:grpSpPr bwMode="auto">
            <a:xfrm>
              <a:off x="4536176" y="5045580"/>
              <a:ext cx="271737" cy="217627"/>
              <a:chOff x="2879" y="2296"/>
              <a:chExt cx="162" cy="145"/>
            </a:xfrm>
            <a:solidFill>
              <a:schemeClr val="bg1">
                <a:lumMod val="75000"/>
              </a:schemeClr>
            </a:solidFill>
          </p:grpSpPr>
          <p:sp>
            <p:nvSpPr>
              <p:cNvPr id="6237" name="Freeform 2399"/>
              <p:cNvSpPr>
                <a:spLocks/>
              </p:cNvSpPr>
              <p:nvPr/>
            </p:nvSpPr>
            <p:spPr bwMode="auto">
              <a:xfrm>
                <a:off x="2879" y="2296"/>
                <a:ext cx="162" cy="145"/>
              </a:xfrm>
              <a:custGeom>
                <a:avLst/>
                <a:gdLst/>
                <a:ahLst/>
                <a:cxnLst>
                  <a:cxn ang="0">
                    <a:pos x="73" y="0"/>
                  </a:cxn>
                  <a:cxn ang="0">
                    <a:pos x="131" y="37"/>
                  </a:cxn>
                  <a:cxn ang="0">
                    <a:pos x="136" y="47"/>
                  </a:cxn>
                  <a:cxn ang="0">
                    <a:pos x="147" y="52"/>
                  </a:cxn>
                  <a:cxn ang="0">
                    <a:pos x="157" y="56"/>
                  </a:cxn>
                  <a:cxn ang="0">
                    <a:pos x="162" y="56"/>
                  </a:cxn>
                  <a:cxn ang="0">
                    <a:pos x="162" y="84"/>
                  </a:cxn>
                  <a:cxn ang="0">
                    <a:pos x="157" y="93"/>
                  </a:cxn>
                  <a:cxn ang="0">
                    <a:pos x="126" y="99"/>
                  </a:cxn>
                  <a:cxn ang="0">
                    <a:pos x="110" y="99"/>
                  </a:cxn>
                  <a:cxn ang="0">
                    <a:pos x="99" y="108"/>
                  </a:cxn>
                  <a:cxn ang="0">
                    <a:pos x="84" y="112"/>
                  </a:cxn>
                  <a:cxn ang="0">
                    <a:pos x="73" y="131"/>
                  </a:cxn>
                  <a:cxn ang="0">
                    <a:pos x="68" y="140"/>
                  </a:cxn>
                  <a:cxn ang="0">
                    <a:pos x="63" y="145"/>
                  </a:cxn>
                  <a:cxn ang="0">
                    <a:pos x="51" y="140"/>
                  </a:cxn>
                  <a:cxn ang="0">
                    <a:pos x="47" y="145"/>
                  </a:cxn>
                  <a:cxn ang="0">
                    <a:pos x="41" y="145"/>
                  </a:cxn>
                  <a:cxn ang="0">
                    <a:pos x="31" y="122"/>
                  </a:cxn>
                  <a:cxn ang="0">
                    <a:pos x="15" y="127"/>
                  </a:cxn>
                  <a:cxn ang="0">
                    <a:pos x="4" y="127"/>
                  </a:cxn>
                  <a:cxn ang="0">
                    <a:pos x="10" y="122"/>
                  </a:cxn>
                  <a:cxn ang="0">
                    <a:pos x="0" y="99"/>
                  </a:cxn>
                  <a:cxn ang="0">
                    <a:pos x="10" y="93"/>
                  </a:cxn>
                  <a:cxn ang="0">
                    <a:pos x="15" y="99"/>
                  </a:cxn>
                  <a:cxn ang="0">
                    <a:pos x="20" y="93"/>
                  </a:cxn>
                  <a:cxn ang="0">
                    <a:pos x="68" y="93"/>
                  </a:cxn>
                  <a:cxn ang="0">
                    <a:pos x="51" y="0"/>
                  </a:cxn>
                  <a:cxn ang="0">
                    <a:pos x="73" y="0"/>
                  </a:cxn>
                </a:cxnLst>
                <a:rect l="0" t="0" r="r" b="b"/>
                <a:pathLst>
                  <a:path w="162" h="145">
                    <a:moveTo>
                      <a:pt x="73" y="0"/>
                    </a:moveTo>
                    <a:lnTo>
                      <a:pt x="131" y="37"/>
                    </a:lnTo>
                    <a:lnTo>
                      <a:pt x="136" y="47"/>
                    </a:lnTo>
                    <a:lnTo>
                      <a:pt x="147" y="52"/>
                    </a:lnTo>
                    <a:lnTo>
                      <a:pt x="157" y="56"/>
                    </a:lnTo>
                    <a:lnTo>
                      <a:pt x="162" y="56"/>
                    </a:lnTo>
                    <a:lnTo>
                      <a:pt x="162" y="84"/>
                    </a:lnTo>
                    <a:lnTo>
                      <a:pt x="157" y="93"/>
                    </a:lnTo>
                    <a:lnTo>
                      <a:pt x="126" y="99"/>
                    </a:lnTo>
                    <a:lnTo>
                      <a:pt x="110" y="99"/>
                    </a:lnTo>
                    <a:lnTo>
                      <a:pt x="99" y="108"/>
                    </a:lnTo>
                    <a:lnTo>
                      <a:pt x="84" y="112"/>
                    </a:lnTo>
                    <a:lnTo>
                      <a:pt x="73" y="131"/>
                    </a:lnTo>
                    <a:lnTo>
                      <a:pt x="68" y="140"/>
                    </a:lnTo>
                    <a:lnTo>
                      <a:pt x="63" y="145"/>
                    </a:lnTo>
                    <a:lnTo>
                      <a:pt x="51" y="140"/>
                    </a:lnTo>
                    <a:lnTo>
                      <a:pt x="47" y="145"/>
                    </a:lnTo>
                    <a:lnTo>
                      <a:pt x="41" y="145"/>
                    </a:lnTo>
                    <a:lnTo>
                      <a:pt x="31" y="122"/>
                    </a:lnTo>
                    <a:lnTo>
                      <a:pt x="15" y="127"/>
                    </a:lnTo>
                    <a:lnTo>
                      <a:pt x="4" y="127"/>
                    </a:lnTo>
                    <a:lnTo>
                      <a:pt x="10" y="122"/>
                    </a:lnTo>
                    <a:lnTo>
                      <a:pt x="0" y="99"/>
                    </a:lnTo>
                    <a:lnTo>
                      <a:pt x="10" y="93"/>
                    </a:lnTo>
                    <a:lnTo>
                      <a:pt x="15" y="99"/>
                    </a:lnTo>
                    <a:lnTo>
                      <a:pt x="20" y="93"/>
                    </a:lnTo>
                    <a:lnTo>
                      <a:pt x="68" y="93"/>
                    </a:lnTo>
                    <a:lnTo>
                      <a:pt x="51" y="0"/>
                    </a:lnTo>
                    <a:lnTo>
                      <a:pt x="73" y="0"/>
                    </a:lnTo>
                    <a:close/>
                  </a:path>
                </a:pathLst>
              </a:custGeom>
              <a:grpFill/>
              <a:ln w="9525">
                <a:solidFill>
                  <a:schemeClr val="bg1"/>
                </a:solidFill>
                <a:round/>
                <a:headEnd/>
                <a:tailEnd/>
              </a:ln>
            </p:spPr>
            <p:txBody>
              <a:bodyPr/>
              <a:lstStyle/>
              <a:p>
                <a:endParaRPr lang="it-IT"/>
              </a:p>
            </p:txBody>
          </p:sp>
          <p:sp>
            <p:nvSpPr>
              <p:cNvPr id="6238" name="Freeform 2400"/>
              <p:cNvSpPr>
                <a:spLocks/>
              </p:cNvSpPr>
              <p:nvPr/>
            </p:nvSpPr>
            <p:spPr bwMode="auto">
              <a:xfrm>
                <a:off x="2879" y="2296"/>
                <a:ext cx="162" cy="145"/>
              </a:xfrm>
              <a:custGeom>
                <a:avLst/>
                <a:gdLst/>
                <a:ahLst/>
                <a:cxnLst>
                  <a:cxn ang="0">
                    <a:pos x="73" y="0"/>
                  </a:cxn>
                  <a:cxn ang="0">
                    <a:pos x="131" y="37"/>
                  </a:cxn>
                  <a:cxn ang="0">
                    <a:pos x="136" y="47"/>
                  </a:cxn>
                  <a:cxn ang="0">
                    <a:pos x="147" y="52"/>
                  </a:cxn>
                  <a:cxn ang="0">
                    <a:pos x="157" y="56"/>
                  </a:cxn>
                  <a:cxn ang="0">
                    <a:pos x="162" y="56"/>
                  </a:cxn>
                  <a:cxn ang="0">
                    <a:pos x="162" y="84"/>
                  </a:cxn>
                  <a:cxn ang="0">
                    <a:pos x="157" y="93"/>
                  </a:cxn>
                  <a:cxn ang="0">
                    <a:pos x="126" y="99"/>
                  </a:cxn>
                  <a:cxn ang="0">
                    <a:pos x="110" y="99"/>
                  </a:cxn>
                  <a:cxn ang="0">
                    <a:pos x="99" y="108"/>
                  </a:cxn>
                  <a:cxn ang="0">
                    <a:pos x="84" y="112"/>
                  </a:cxn>
                  <a:cxn ang="0">
                    <a:pos x="73" y="131"/>
                  </a:cxn>
                  <a:cxn ang="0">
                    <a:pos x="68" y="140"/>
                  </a:cxn>
                  <a:cxn ang="0">
                    <a:pos x="63" y="145"/>
                  </a:cxn>
                  <a:cxn ang="0">
                    <a:pos x="51" y="140"/>
                  </a:cxn>
                  <a:cxn ang="0">
                    <a:pos x="47" y="145"/>
                  </a:cxn>
                  <a:cxn ang="0">
                    <a:pos x="41" y="145"/>
                  </a:cxn>
                  <a:cxn ang="0">
                    <a:pos x="31" y="122"/>
                  </a:cxn>
                  <a:cxn ang="0">
                    <a:pos x="15" y="127"/>
                  </a:cxn>
                  <a:cxn ang="0">
                    <a:pos x="4" y="127"/>
                  </a:cxn>
                  <a:cxn ang="0">
                    <a:pos x="10" y="122"/>
                  </a:cxn>
                  <a:cxn ang="0">
                    <a:pos x="0" y="99"/>
                  </a:cxn>
                  <a:cxn ang="0">
                    <a:pos x="10" y="93"/>
                  </a:cxn>
                  <a:cxn ang="0">
                    <a:pos x="15" y="99"/>
                  </a:cxn>
                  <a:cxn ang="0">
                    <a:pos x="20" y="93"/>
                  </a:cxn>
                  <a:cxn ang="0">
                    <a:pos x="68" y="93"/>
                  </a:cxn>
                  <a:cxn ang="0">
                    <a:pos x="51" y="0"/>
                  </a:cxn>
                  <a:cxn ang="0">
                    <a:pos x="73" y="0"/>
                  </a:cxn>
                </a:cxnLst>
                <a:rect l="0" t="0" r="r" b="b"/>
                <a:pathLst>
                  <a:path w="162" h="145">
                    <a:moveTo>
                      <a:pt x="73" y="0"/>
                    </a:moveTo>
                    <a:lnTo>
                      <a:pt x="131" y="37"/>
                    </a:lnTo>
                    <a:lnTo>
                      <a:pt x="136" y="47"/>
                    </a:lnTo>
                    <a:lnTo>
                      <a:pt x="147" y="52"/>
                    </a:lnTo>
                    <a:lnTo>
                      <a:pt x="157" y="56"/>
                    </a:lnTo>
                    <a:lnTo>
                      <a:pt x="162" y="56"/>
                    </a:lnTo>
                    <a:lnTo>
                      <a:pt x="162" y="84"/>
                    </a:lnTo>
                    <a:lnTo>
                      <a:pt x="157" y="93"/>
                    </a:lnTo>
                    <a:lnTo>
                      <a:pt x="126" y="99"/>
                    </a:lnTo>
                    <a:lnTo>
                      <a:pt x="110" y="99"/>
                    </a:lnTo>
                    <a:lnTo>
                      <a:pt x="99" y="108"/>
                    </a:lnTo>
                    <a:lnTo>
                      <a:pt x="84" y="112"/>
                    </a:lnTo>
                    <a:lnTo>
                      <a:pt x="73" y="131"/>
                    </a:lnTo>
                    <a:lnTo>
                      <a:pt x="68" y="140"/>
                    </a:lnTo>
                    <a:lnTo>
                      <a:pt x="63" y="145"/>
                    </a:lnTo>
                    <a:lnTo>
                      <a:pt x="51" y="140"/>
                    </a:lnTo>
                    <a:lnTo>
                      <a:pt x="47" y="145"/>
                    </a:lnTo>
                    <a:lnTo>
                      <a:pt x="41" y="145"/>
                    </a:lnTo>
                    <a:lnTo>
                      <a:pt x="31" y="122"/>
                    </a:lnTo>
                    <a:lnTo>
                      <a:pt x="15" y="127"/>
                    </a:lnTo>
                    <a:lnTo>
                      <a:pt x="4" y="127"/>
                    </a:lnTo>
                    <a:lnTo>
                      <a:pt x="10" y="122"/>
                    </a:lnTo>
                    <a:lnTo>
                      <a:pt x="0" y="99"/>
                    </a:lnTo>
                    <a:lnTo>
                      <a:pt x="10" y="93"/>
                    </a:lnTo>
                    <a:lnTo>
                      <a:pt x="15" y="99"/>
                    </a:lnTo>
                    <a:lnTo>
                      <a:pt x="20" y="93"/>
                    </a:lnTo>
                    <a:lnTo>
                      <a:pt x="68" y="93"/>
                    </a:lnTo>
                    <a:lnTo>
                      <a:pt x="51" y="0"/>
                    </a:lnTo>
                    <a:lnTo>
                      <a:pt x="73" y="0"/>
                    </a:lnTo>
                  </a:path>
                </a:pathLst>
              </a:custGeom>
              <a:grpFill/>
              <a:ln w="4763" cap="rnd">
                <a:solidFill>
                  <a:schemeClr val="bg1"/>
                </a:solidFill>
                <a:prstDash val="solid"/>
                <a:round/>
                <a:headEnd/>
                <a:tailEnd/>
              </a:ln>
            </p:spPr>
            <p:txBody>
              <a:bodyPr/>
              <a:lstStyle/>
              <a:p>
                <a:endParaRPr lang="it-IT"/>
              </a:p>
            </p:txBody>
          </p:sp>
        </p:grpSp>
        <p:grpSp>
          <p:nvGrpSpPr>
            <p:cNvPr id="5263" name="Group 2404"/>
            <p:cNvGrpSpPr>
              <a:grpSpLocks/>
            </p:cNvGrpSpPr>
            <p:nvPr/>
          </p:nvGrpSpPr>
          <p:grpSpPr bwMode="auto">
            <a:xfrm>
              <a:off x="4596562" y="5257205"/>
              <a:ext cx="105675" cy="84049"/>
              <a:chOff x="2915" y="2437"/>
              <a:chExt cx="63" cy="56"/>
            </a:xfrm>
            <a:solidFill>
              <a:schemeClr val="bg1">
                <a:lumMod val="75000"/>
              </a:schemeClr>
            </a:solidFill>
          </p:grpSpPr>
          <p:sp>
            <p:nvSpPr>
              <p:cNvPr id="6235" name="Freeform 2402"/>
              <p:cNvSpPr>
                <a:spLocks/>
              </p:cNvSpPr>
              <p:nvPr/>
            </p:nvSpPr>
            <p:spPr bwMode="auto">
              <a:xfrm>
                <a:off x="2915" y="2437"/>
                <a:ext cx="63" cy="56"/>
              </a:xfrm>
              <a:custGeom>
                <a:avLst/>
                <a:gdLst/>
                <a:ahLst/>
                <a:cxnLst>
                  <a:cxn ang="0">
                    <a:pos x="58" y="47"/>
                  </a:cxn>
                  <a:cxn ang="0">
                    <a:pos x="58" y="32"/>
                  </a:cxn>
                  <a:cxn ang="0">
                    <a:pos x="63" y="19"/>
                  </a:cxn>
                  <a:cxn ang="0">
                    <a:pos x="58" y="10"/>
                  </a:cxn>
                  <a:cxn ang="0">
                    <a:pos x="48" y="4"/>
                  </a:cxn>
                  <a:cxn ang="0">
                    <a:pos x="37" y="4"/>
                  </a:cxn>
                  <a:cxn ang="0">
                    <a:pos x="32" y="0"/>
                  </a:cxn>
                  <a:cxn ang="0">
                    <a:pos x="26" y="4"/>
                  </a:cxn>
                  <a:cxn ang="0">
                    <a:pos x="15" y="0"/>
                  </a:cxn>
                  <a:cxn ang="0">
                    <a:pos x="10" y="4"/>
                  </a:cxn>
                  <a:cxn ang="0">
                    <a:pos x="5" y="4"/>
                  </a:cxn>
                  <a:cxn ang="0">
                    <a:pos x="5" y="10"/>
                  </a:cxn>
                  <a:cxn ang="0">
                    <a:pos x="5" y="14"/>
                  </a:cxn>
                  <a:cxn ang="0">
                    <a:pos x="5" y="19"/>
                  </a:cxn>
                  <a:cxn ang="0">
                    <a:pos x="5" y="28"/>
                  </a:cxn>
                  <a:cxn ang="0">
                    <a:pos x="0" y="28"/>
                  </a:cxn>
                  <a:cxn ang="0">
                    <a:pos x="0" y="38"/>
                  </a:cxn>
                  <a:cxn ang="0">
                    <a:pos x="10" y="42"/>
                  </a:cxn>
                  <a:cxn ang="0">
                    <a:pos x="10" y="56"/>
                  </a:cxn>
                  <a:cxn ang="0">
                    <a:pos x="26" y="47"/>
                  </a:cxn>
                  <a:cxn ang="0">
                    <a:pos x="42" y="47"/>
                  </a:cxn>
                  <a:cxn ang="0">
                    <a:pos x="58" y="47"/>
                  </a:cxn>
                </a:cxnLst>
                <a:rect l="0" t="0" r="r" b="b"/>
                <a:pathLst>
                  <a:path w="63" h="56">
                    <a:moveTo>
                      <a:pt x="58" y="47"/>
                    </a:moveTo>
                    <a:lnTo>
                      <a:pt x="58" y="32"/>
                    </a:lnTo>
                    <a:lnTo>
                      <a:pt x="63" y="19"/>
                    </a:lnTo>
                    <a:lnTo>
                      <a:pt x="58" y="10"/>
                    </a:lnTo>
                    <a:lnTo>
                      <a:pt x="48" y="4"/>
                    </a:lnTo>
                    <a:lnTo>
                      <a:pt x="37" y="4"/>
                    </a:lnTo>
                    <a:lnTo>
                      <a:pt x="32" y="0"/>
                    </a:lnTo>
                    <a:lnTo>
                      <a:pt x="26" y="4"/>
                    </a:lnTo>
                    <a:lnTo>
                      <a:pt x="15" y="0"/>
                    </a:lnTo>
                    <a:lnTo>
                      <a:pt x="10" y="4"/>
                    </a:lnTo>
                    <a:lnTo>
                      <a:pt x="5" y="4"/>
                    </a:lnTo>
                    <a:lnTo>
                      <a:pt x="5" y="10"/>
                    </a:lnTo>
                    <a:lnTo>
                      <a:pt x="5" y="14"/>
                    </a:lnTo>
                    <a:lnTo>
                      <a:pt x="5" y="19"/>
                    </a:lnTo>
                    <a:lnTo>
                      <a:pt x="5" y="28"/>
                    </a:lnTo>
                    <a:lnTo>
                      <a:pt x="0" y="28"/>
                    </a:lnTo>
                    <a:lnTo>
                      <a:pt x="0" y="38"/>
                    </a:lnTo>
                    <a:lnTo>
                      <a:pt x="10" y="42"/>
                    </a:lnTo>
                    <a:lnTo>
                      <a:pt x="10" y="56"/>
                    </a:lnTo>
                    <a:lnTo>
                      <a:pt x="26" y="47"/>
                    </a:lnTo>
                    <a:lnTo>
                      <a:pt x="42" y="47"/>
                    </a:lnTo>
                    <a:lnTo>
                      <a:pt x="58" y="47"/>
                    </a:lnTo>
                    <a:close/>
                  </a:path>
                </a:pathLst>
              </a:custGeom>
              <a:grpFill/>
              <a:ln w="9525">
                <a:solidFill>
                  <a:schemeClr val="bg1"/>
                </a:solidFill>
                <a:round/>
                <a:headEnd/>
                <a:tailEnd/>
              </a:ln>
            </p:spPr>
            <p:txBody>
              <a:bodyPr/>
              <a:lstStyle/>
              <a:p>
                <a:endParaRPr lang="it-IT"/>
              </a:p>
            </p:txBody>
          </p:sp>
          <p:sp>
            <p:nvSpPr>
              <p:cNvPr id="6236" name="Freeform 2403"/>
              <p:cNvSpPr>
                <a:spLocks/>
              </p:cNvSpPr>
              <p:nvPr/>
            </p:nvSpPr>
            <p:spPr bwMode="auto">
              <a:xfrm>
                <a:off x="2915" y="2437"/>
                <a:ext cx="63" cy="56"/>
              </a:xfrm>
              <a:custGeom>
                <a:avLst/>
                <a:gdLst/>
                <a:ahLst/>
                <a:cxnLst>
                  <a:cxn ang="0">
                    <a:pos x="58" y="47"/>
                  </a:cxn>
                  <a:cxn ang="0">
                    <a:pos x="58" y="32"/>
                  </a:cxn>
                  <a:cxn ang="0">
                    <a:pos x="63" y="19"/>
                  </a:cxn>
                  <a:cxn ang="0">
                    <a:pos x="58" y="10"/>
                  </a:cxn>
                  <a:cxn ang="0">
                    <a:pos x="48" y="4"/>
                  </a:cxn>
                  <a:cxn ang="0">
                    <a:pos x="37" y="4"/>
                  </a:cxn>
                  <a:cxn ang="0">
                    <a:pos x="32" y="0"/>
                  </a:cxn>
                  <a:cxn ang="0">
                    <a:pos x="26" y="4"/>
                  </a:cxn>
                  <a:cxn ang="0">
                    <a:pos x="15" y="0"/>
                  </a:cxn>
                  <a:cxn ang="0">
                    <a:pos x="10" y="4"/>
                  </a:cxn>
                  <a:cxn ang="0">
                    <a:pos x="5" y="4"/>
                  </a:cxn>
                  <a:cxn ang="0">
                    <a:pos x="5" y="10"/>
                  </a:cxn>
                  <a:cxn ang="0">
                    <a:pos x="5" y="14"/>
                  </a:cxn>
                  <a:cxn ang="0">
                    <a:pos x="5" y="19"/>
                  </a:cxn>
                  <a:cxn ang="0">
                    <a:pos x="5" y="28"/>
                  </a:cxn>
                  <a:cxn ang="0">
                    <a:pos x="0" y="28"/>
                  </a:cxn>
                  <a:cxn ang="0">
                    <a:pos x="0" y="38"/>
                  </a:cxn>
                  <a:cxn ang="0">
                    <a:pos x="10" y="42"/>
                  </a:cxn>
                  <a:cxn ang="0">
                    <a:pos x="10" y="56"/>
                  </a:cxn>
                  <a:cxn ang="0">
                    <a:pos x="26" y="47"/>
                  </a:cxn>
                  <a:cxn ang="0">
                    <a:pos x="42" y="47"/>
                  </a:cxn>
                  <a:cxn ang="0">
                    <a:pos x="58" y="47"/>
                  </a:cxn>
                </a:cxnLst>
                <a:rect l="0" t="0" r="r" b="b"/>
                <a:pathLst>
                  <a:path w="63" h="56">
                    <a:moveTo>
                      <a:pt x="58" y="47"/>
                    </a:moveTo>
                    <a:lnTo>
                      <a:pt x="58" y="32"/>
                    </a:lnTo>
                    <a:lnTo>
                      <a:pt x="63" y="19"/>
                    </a:lnTo>
                    <a:lnTo>
                      <a:pt x="58" y="10"/>
                    </a:lnTo>
                    <a:lnTo>
                      <a:pt x="48" y="4"/>
                    </a:lnTo>
                    <a:lnTo>
                      <a:pt x="37" y="4"/>
                    </a:lnTo>
                    <a:lnTo>
                      <a:pt x="32" y="0"/>
                    </a:lnTo>
                    <a:lnTo>
                      <a:pt x="26" y="4"/>
                    </a:lnTo>
                    <a:lnTo>
                      <a:pt x="15" y="0"/>
                    </a:lnTo>
                    <a:lnTo>
                      <a:pt x="10" y="4"/>
                    </a:lnTo>
                    <a:lnTo>
                      <a:pt x="5" y="4"/>
                    </a:lnTo>
                    <a:lnTo>
                      <a:pt x="5" y="10"/>
                    </a:lnTo>
                    <a:lnTo>
                      <a:pt x="5" y="14"/>
                    </a:lnTo>
                    <a:lnTo>
                      <a:pt x="5" y="19"/>
                    </a:lnTo>
                    <a:lnTo>
                      <a:pt x="5" y="28"/>
                    </a:lnTo>
                    <a:lnTo>
                      <a:pt x="0" y="28"/>
                    </a:lnTo>
                    <a:lnTo>
                      <a:pt x="0" y="38"/>
                    </a:lnTo>
                    <a:lnTo>
                      <a:pt x="10" y="42"/>
                    </a:lnTo>
                    <a:lnTo>
                      <a:pt x="10" y="56"/>
                    </a:lnTo>
                    <a:lnTo>
                      <a:pt x="26" y="47"/>
                    </a:lnTo>
                    <a:lnTo>
                      <a:pt x="42" y="47"/>
                    </a:lnTo>
                    <a:lnTo>
                      <a:pt x="58" y="47"/>
                    </a:lnTo>
                    <a:close/>
                  </a:path>
                </a:pathLst>
              </a:custGeom>
              <a:grpFill/>
              <a:ln w="4763" cap="rnd">
                <a:solidFill>
                  <a:schemeClr val="bg1"/>
                </a:solidFill>
                <a:prstDash val="solid"/>
                <a:round/>
                <a:headEnd/>
                <a:tailEnd/>
              </a:ln>
            </p:spPr>
            <p:txBody>
              <a:bodyPr/>
              <a:lstStyle/>
              <a:p>
                <a:endParaRPr lang="it-IT"/>
              </a:p>
            </p:txBody>
          </p:sp>
        </p:grpSp>
        <p:grpSp>
          <p:nvGrpSpPr>
            <p:cNvPr id="5264" name="Group 2407"/>
            <p:cNvGrpSpPr>
              <a:grpSpLocks/>
            </p:cNvGrpSpPr>
            <p:nvPr/>
          </p:nvGrpSpPr>
          <p:grpSpPr bwMode="auto">
            <a:xfrm>
              <a:off x="4596562" y="5257205"/>
              <a:ext cx="105675" cy="84049"/>
              <a:chOff x="2915" y="2437"/>
              <a:chExt cx="63" cy="56"/>
            </a:xfrm>
            <a:solidFill>
              <a:schemeClr val="bg1">
                <a:lumMod val="75000"/>
              </a:schemeClr>
            </a:solidFill>
          </p:grpSpPr>
          <p:sp>
            <p:nvSpPr>
              <p:cNvPr id="6233" name="Freeform 2405"/>
              <p:cNvSpPr>
                <a:spLocks/>
              </p:cNvSpPr>
              <p:nvPr/>
            </p:nvSpPr>
            <p:spPr bwMode="auto">
              <a:xfrm>
                <a:off x="2915" y="2437"/>
                <a:ext cx="63" cy="56"/>
              </a:xfrm>
              <a:custGeom>
                <a:avLst/>
                <a:gdLst/>
                <a:ahLst/>
                <a:cxnLst>
                  <a:cxn ang="0">
                    <a:pos x="58" y="47"/>
                  </a:cxn>
                  <a:cxn ang="0">
                    <a:pos x="58" y="32"/>
                  </a:cxn>
                  <a:cxn ang="0">
                    <a:pos x="63" y="19"/>
                  </a:cxn>
                  <a:cxn ang="0">
                    <a:pos x="58" y="10"/>
                  </a:cxn>
                  <a:cxn ang="0">
                    <a:pos x="48" y="4"/>
                  </a:cxn>
                  <a:cxn ang="0">
                    <a:pos x="37" y="4"/>
                  </a:cxn>
                  <a:cxn ang="0">
                    <a:pos x="32" y="0"/>
                  </a:cxn>
                  <a:cxn ang="0">
                    <a:pos x="26" y="4"/>
                  </a:cxn>
                  <a:cxn ang="0">
                    <a:pos x="15" y="0"/>
                  </a:cxn>
                  <a:cxn ang="0">
                    <a:pos x="10" y="4"/>
                  </a:cxn>
                  <a:cxn ang="0">
                    <a:pos x="5" y="4"/>
                  </a:cxn>
                  <a:cxn ang="0">
                    <a:pos x="5" y="10"/>
                  </a:cxn>
                  <a:cxn ang="0">
                    <a:pos x="5" y="14"/>
                  </a:cxn>
                  <a:cxn ang="0">
                    <a:pos x="5" y="19"/>
                  </a:cxn>
                  <a:cxn ang="0">
                    <a:pos x="5" y="28"/>
                  </a:cxn>
                  <a:cxn ang="0">
                    <a:pos x="0" y="28"/>
                  </a:cxn>
                  <a:cxn ang="0">
                    <a:pos x="0" y="38"/>
                  </a:cxn>
                  <a:cxn ang="0">
                    <a:pos x="10" y="42"/>
                  </a:cxn>
                  <a:cxn ang="0">
                    <a:pos x="10" y="56"/>
                  </a:cxn>
                  <a:cxn ang="0">
                    <a:pos x="26" y="47"/>
                  </a:cxn>
                  <a:cxn ang="0">
                    <a:pos x="42" y="47"/>
                  </a:cxn>
                  <a:cxn ang="0">
                    <a:pos x="58" y="47"/>
                  </a:cxn>
                </a:cxnLst>
                <a:rect l="0" t="0" r="r" b="b"/>
                <a:pathLst>
                  <a:path w="63" h="56">
                    <a:moveTo>
                      <a:pt x="58" y="47"/>
                    </a:moveTo>
                    <a:lnTo>
                      <a:pt x="58" y="32"/>
                    </a:lnTo>
                    <a:lnTo>
                      <a:pt x="63" y="19"/>
                    </a:lnTo>
                    <a:lnTo>
                      <a:pt x="58" y="10"/>
                    </a:lnTo>
                    <a:lnTo>
                      <a:pt x="48" y="4"/>
                    </a:lnTo>
                    <a:lnTo>
                      <a:pt x="37" y="4"/>
                    </a:lnTo>
                    <a:lnTo>
                      <a:pt x="32" y="0"/>
                    </a:lnTo>
                    <a:lnTo>
                      <a:pt x="26" y="4"/>
                    </a:lnTo>
                    <a:lnTo>
                      <a:pt x="15" y="0"/>
                    </a:lnTo>
                    <a:lnTo>
                      <a:pt x="10" y="4"/>
                    </a:lnTo>
                    <a:lnTo>
                      <a:pt x="5" y="4"/>
                    </a:lnTo>
                    <a:lnTo>
                      <a:pt x="5" y="10"/>
                    </a:lnTo>
                    <a:lnTo>
                      <a:pt x="5" y="14"/>
                    </a:lnTo>
                    <a:lnTo>
                      <a:pt x="5" y="19"/>
                    </a:lnTo>
                    <a:lnTo>
                      <a:pt x="5" y="28"/>
                    </a:lnTo>
                    <a:lnTo>
                      <a:pt x="0" y="28"/>
                    </a:lnTo>
                    <a:lnTo>
                      <a:pt x="0" y="38"/>
                    </a:lnTo>
                    <a:lnTo>
                      <a:pt x="10" y="42"/>
                    </a:lnTo>
                    <a:lnTo>
                      <a:pt x="10" y="56"/>
                    </a:lnTo>
                    <a:lnTo>
                      <a:pt x="26" y="47"/>
                    </a:lnTo>
                    <a:lnTo>
                      <a:pt x="42" y="47"/>
                    </a:lnTo>
                    <a:lnTo>
                      <a:pt x="58" y="47"/>
                    </a:lnTo>
                    <a:close/>
                  </a:path>
                </a:pathLst>
              </a:custGeom>
              <a:grpFill/>
              <a:ln w="9525">
                <a:solidFill>
                  <a:schemeClr val="bg1"/>
                </a:solidFill>
                <a:round/>
                <a:headEnd/>
                <a:tailEnd/>
              </a:ln>
            </p:spPr>
            <p:txBody>
              <a:bodyPr/>
              <a:lstStyle/>
              <a:p>
                <a:endParaRPr lang="it-IT"/>
              </a:p>
            </p:txBody>
          </p:sp>
          <p:sp>
            <p:nvSpPr>
              <p:cNvPr id="6234" name="Freeform 2406"/>
              <p:cNvSpPr>
                <a:spLocks/>
              </p:cNvSpPr>
              <p:nvPr/>
            </p:nvSpPr>
            <p:spPr bwMode="auto">
              <a:xfrm>
                <a:off x="2915" y="2437"/>
                <a:ext cx="63" cy="56"/>
              </a:xfrm>
              <a:custGeom>
                <a:avLst/>
                <a:gdLst/>
                <a:ahLst/>
                <a:cxnLst>
                  <a:cxn ang="0">
                    <a:pos x="58" y="47"/>
                  </a:cxn>
                  <a:cxn ang="0">
                    <a:pos x="58" y="32"/>
                  </a:cxn>
                  <a:cxn ang="0">
                    <a:pos x="63" y="19"/>
                  </a:cxn>
                  <a:cxn ang="0">
                    <a:pos x="58" y="10"/>
                  </a:cxn>
                  <a:cxn ang="0">
                    <a:pos x="48" y="4"/>
                  </a:cxn>
                  <a:cxn ang="0">
                    <a:pos x="37" y="4"/>
                  </a:cxn>
                  <a:cxn ang="0">
                    <a:pos x="32" y="0"/>
                  </a:cxn>
                  <a:cxn ang="0">
                    <a:pos x="26" y="4"/>
                  </a:cxn>
                  <a:cxn ang="0">
                    <a:pos x="15" y="0"/>
                  </a:cxn>
                  <a:cxn ang="0">
                    <a:pos x="10" y="4"/>
                  </a:cxn>
                  <a:cxn ang="0">
                    <a:pos x="5" y="4"/>
                  </a:cxn>
                  <a:cxn ang="0">
                    <a:pos x="5" y="10"/>
                  </a:cxn>
                  <a:cxn ang="0">
                    <a:pos x="5" y="14"/>
                  </a:cxn>
                  <a:cxn ang="0">
                    <a:pos x="5" y="19"/>
                  </a:cxn>
                  <a:cxn ang="0">
                    <a:pos x="5" y="28"/>
                  </a:cxn>
                  <a:cxn ang="0">
                    <a:pos x="0" y="28"/>
                  </a:cxn>
                  <a:cxn ang="0">
                    <a:pos x="0" y="38"/>
                  </a:cxn>
                  <a:cxn ang="0">
                    <a:pos x="10" y="42"/>
                  </a:cxn>
                  <a:cxn ang="0">
                    <a:pos x="10" y="56"/>
                  </a:cxn>
                  <a:cxn ang="0">
                    <a:pos x="26" y="47"/>
                  </a:cxn>
                  <a:cxn ang="0">
                    <a:pos x="42" y="47"/>
                  </a:cxn>
                  <a:cxn ang="0">
                    <a:pos x="58" y="47"/>
                  </a:cxn>
                </a:cxnLst>
                <a:rect l="0" t="0" r="r" b="b"/>
                <a:pathLst>
                  <a:path w="63" h="56">
                    <a:moveTo>
                      <a:pt x="58" y="47"/>
                    </a:moveTo>
                    <a:lnTo>
                      <a:pt x="58" y="32"/>
                    </a:lnTo>
                    <a:lnTo>
                      <a:pt x="63" y="19"/>
                    </a:lnTo>
                    <a:lnTo>
                      <a:pt x="58" y="10"/>
                    </a:lnTo>
                    <a:lnTo>
                      <a:pt x="48" y="4"/>
                    </a:lnTo>
                    <a:lnTo>
                      <a:pt x="37" y="4"/>
                    </a:lnTo>
                    <a:lnTo>
                      <a:pt x="32" y="0"/>
                    </a:lnTo>
                    <a:lnTo>
                      <a:pt x="26" y="4"/>
                    </a:lnTo>
                    <a:lnTo>
                      <a:pt x="15" y="0"/>
                    </a:lnTo>
                    <a:lnTo>
                      <a:pt x="10" y="4"/>
                    </a:lnTo>
                    <a:lnTo>
                      <a:pt x="5" y="4"/>
                    </a:lnTo>
                    <a:lnTo>
                      <a:pt x="5" y="10"/>
                    </a:lnTo>
                    <a:lnTo>
                      <a:pt x="5" y="14"/>
                    </a:lnTo>
                    <a:lnTo>
                      <a:pt x="5" y="19"/>
                    </a:lnTo>
                    <a:lnTo>
                      <a:pt x="5" y="28"/>
                    </a:lnTo>
                    <a:lnTo>
                      <a:pt x="0" y="28"/>
                    </a:lnTo>
                    <a:lnTo>
                      <a:pt x="0" y="38"/>
                    </a:lnTo>
                    <a:lnTo>
                      <a:pt x="10" y="42"/>
                    </a:lnTo>
                    <a:lnTo>
                      <a:pt x="10" y="56"/>
                    </a:lnTo>
                    <a:lnTo>
                      <a:pt x="26" y="47"/>
                    </a:lnTo>
                    <a:lnTo>
                      <a:pt x="42" y="47"/>
                    </a:lnTo>
                    <a:lnTo>
                      <a:pt x="58" y="47"/>
                    </a:lnTo>
                  </a:path>
                </a:pathLst>
              </a:custGeom>
              <a:grpFill/>
              <a:ln w="4763" cap="rnd">
                <a:solidFill>
                  <a:schemeClr val="bg1"/>
                </a:solidFill>
                <a:prstDash val="solid"/>
                <a:round/>
                <a:headEnd/>
                <a:tailEnd/>
              </a:ln>
            </p:spPr>
            <p:txBody>
              <a:bodyPr/>
              <a:lstStyle/>
              <a:p>
                <a:endParaRPr lang="it-IT"/>
              </a:p>
            </p:txBody>
          </p:sp>
        </p:grpSp>
        <p:grpSp>
          <p:nvGrpSpPr>
            <p:cNvPr id="5267" name="Group 2410"/>
            <p:cNvGrpSpPr>
              <a:grpSpLocks/>
            </p:cNvGrpSpPr>
            <p:nvPr/>
          </p:nvGrpSpPr>
          <p:grpSpPr bwMode="auto">
            <a:xfrm>
              <a:off x="4695528" y="5242195"/>
              <a:ext cx="62063" cy="84049"/>
              <a:chOff x="2974" y="2427"/>
              <a:chExt cx="37" cy="56"/>
            </a:xfrm>
            <a:solidFill>
              <a:schemeClr val="bg1">
                <a:lumMod val="75000"/>
              </a:schemeClr>
            </a:solidFill>
          </p:grpSpPr>
          <p:sp>
            <p:nvSpPr>
              <p:cNvPr id="6231" name="Freeform 2408"/>
              <p:cNvSpPr>
                <a:spLocks/>
              </p:cNvSpPr>
              <p:nvPr/>
            </p:nvSpPr>
            <p:spPr bwMode="auto">
              <a:xfrm>
                <a:off x="2974" y="2427"/>
                <a:ext cx="37" cy="56"/>
              </a:xfrm>
              <a:custGeom>
                <a:avLst/>
                <a:gdLst/>
                <a:ahLst/>
                <a:cxnLst>
                  <a:cxn ang="0">
                    <a:pos x="0" y="18"/>
                  </a:cxn>
                  <a:cxn ang="0">
                    <a:pos x="0" y="9"/>
                  </a:cxn>
                  <a:cxn ang="0">
                    <a:pos x="0" y="0"/>
                  </a:cxn>
                  <a:cxn ang="0">
                    <a:pos x="21" y="0"/>
                  </a:cxn>
                  <a:cxn ang="0">
                    <a:pos x="31" y="23"/>
                  </a:cxn>
                  <a:cxn ang="0">
                    <a:pos x="37" y="41"/>
                  </a:cxn>
                  <a:cxn ang="0">
                    <a:pos x="37" y="46"/>
                  </a:cxn>
                  <a:cxn ang="0">
                    <a:pos x="5" y="56"/>
                  </a:cxn>
                  <a:cxn ang="0">
                    <a:pos x="0" y="56"/>
                  </a:cxn>
                  <a:cxn ang="0">
                    <a:pos x="0" y="41"/>
                  </a:cxn>
                  <a:cxn ang="0">
                    <a:pos x="5" y="28"/>
                  </a:cxn>
                  <a:cxn ang="0">
                    <a:pos x="0" y="18"/>
                  </a:cxn>
                </a:cxnLst>
                <a:rect l="0" t="0" r="r" b="b"/>
                <a:pathLst>
                  <a:path w="37" h="56">
                    <a:moveTo>
                      <a:pt x="0" y="18"/>
                    </a:moveTo>
                    <a:lnTo>
                      <a:pt x="0" y="9"/>
                    </a:lnTo>
                    <a:lnTo>
                      <a:pt x="0" y="0"/>
                    </a:lnTo>
                    <a:lnTo>
                      <a:pt x="21" y="0"/>
                    </a:lnTo>
                    <a:lnTo>
                      <a:pt x="31" y="23"/>
                    </a:lnTo>
                    <a:lnTo>
                      <a:pt x="37" y="41"/>
                    </a:lnTo>
                    <a:lnTo>
                      <a:pt x="37" y="46"/>
                    </a:lnTo>
                    <a:lnTo>
                      <a:pt x="5" y="56"/>
                    </a:lnTo>
                    <a:lnTo>
                      <a:pt x="0" y="56"/>
                    </a:lnTo>
                    <a:lnTo>
                      <a:pt x="0" y="41"/>
                    </a:lnTo>
                    <a:lnTo>
                      <a:pt x="5" y="28"/>
                    </a:lnTo>
                    <a:lnTo>
                      <a:pt x="0" y="18"/>
                    </a:lnTo>
                    <a:close/>
                  </a:path>
                </a:pathLst>
              </a:custGeom>
              <a:grpFill/>
              <a:ln w="9525">
                <a:solidFill>
                  <a:schemeClr val="bg1"/>
                </a:solidFill>
                <a:round/>
                <a:headEnd/>
                <a:tailEnd/>
              </a:ln>
            </p:spPr>
            <p:txBody>
              <a:bodyPr/>
              <a:lstStyle/>
              <a:p>
                <a:endParaRPr lang="it-IT"/>
              </a:p>
            </p:txBody>
          </p:sp>
          <p:sp>
            <p:nvSpPr>
              <p:cNvPr id="6232" name="Freeform 2409"/>
              <p:cNvSpPr>
                <a:spLocks/>
              </p:cNvSpPr>
              <p:nvPr/>
            </p:nvSpPr>
            <p:spPr bwMode="auto">
              <a:xfrm>
                <a:off x="2974" y="2427"/>
                <a:ext cx="37" cy="56"/>
              </a:xfrm>
              <a:custGeom>
                <a:avLst/>
                <a:gdLst/>
                <a:ahLst/>
                <a:cxnLst>
                  <a:cxn ang="0">
                    <a:pos x="0" y="18"/>
                  </a:cxn>
                  <a:cxn ang="0">
                    <a:pos x="0" y="9"/>
                  </a:cxn>
                  <a:cxn ang="0">
                    <a:pos x="0" y="0"/>
                  </a:cxn>
                  <a:cxn ang="0">
                    <a:pos x="21" y="0"/>
                  </a:cxn>
                  <a:cxn ang="0">
                    <a:pos x="31" y="23"/>
                  </a:cxn>
                  <a:cxn ang="0">
                    <a:pos x="37" y="41"/>
                  </a:cxn>
                  <a:cxn ang="0">
                    <a:pos x="37" y="46"/>
                  </a:cxn>
                  <a:cxn ang="0">
                    <a:pos x="5" y="56"/>
                  </a:cxn>
                  <a:cxn ang="0">
                    <a:pos x="0" y="56"/>
                  </a:cxn>
                  <a:cxn ang="0">
                    <a:pos x="0" y="41"/>
                  </a:cxn>
                  <a:cxn ang="0">
                    <a:pos x="5" y="28"/>
                  </a:cxn>
                  <a:cxn ang="0">
                    <a:pos x="0" y="18"/>
                  </a:cxn>
                </a:cxnLst>
                <a:rect l="0" t="0" r="r" b="b"/>
                <a:pathLst>
                  <a:path w="37" h="56">
                    <a:moveTo>
                      <a:pt x="0" y="18"/>
                    </a:moveTo>
                    <a:lnTo>
                      <a:pt x="0" y="9"/>
                    </a:lnTo>
                    <a:lnTo>
                      <a:pt x="0" y="0"/>
                    </a:lnTo>
                    <a:lnTo>
                      <a:pt x="21" y="0"/>
                    </a:lnTo>
                    <a:lnTo>
                      <a:pt x="31" y="23"/>
                    </a:lnTo>
                    <a:lnTo>
                      <a:pt x="37" y="41"/>
                    </a:lnTo>
                    <a:lnTo>
                      <a:pt x="37" y="46"/>
                    </a:lnTo>
                    <a:lnTo>
                      <a:pt x="5" y="56"/>
                    </a:lnTo>
                    <a:lnTo>
                      <a:pt x="0" y="56"/>
                    </a:lnTo>
                    <a:lnTo>
                      <a:pt x="0" y="41"/>
                    </a:lnTo>
                    <a:lnTo>
                      <a:pt x="5" y="28"/>
                    </a:lnTo>
                    <a:lnTo>
                      <a:pt x="0" y="18"/>
                    </a:lnTo>
                    <a:close/>
                  </a:path>
                </a:pathLst>
              </a:custGeom>
              <a:grpFill/>
              <a:ln w="4763" cap="rnd">
                <a:solidFill>
                  <a:schemeClr val="bg1"/>
                </a:solidFill>
                <a:prstDash val="solid"/>
                <a:round/>
                <a:headEnd/>
                <a:tailEnd/>
              </a:ln>
            </p:spPr>
            <p:txBody>
              <a:bodyPr/>
              <a:lstStyle/>
              <a:p>
                <a:endParaRPr lang="it-IT"/>
              </a:p>
            </p:txBody>
          </p:sp>
        </p:grpSp>
        <p:grpSp>
          <p:nvGrpSpPr>
            <p:cNvPr id="5268" name="Group 2413"/>
            <p:cNvGrpSpPr>
              <a:grpSpLocks/>
            </p:cNvGrpSpPr>
            <p:nvPr/>
          </p:nvGrpSpPr>
          <p:grpSpPr bwMode="auto">
            <a:xfrm>
              <a:off x="4695528" y="5242195"/>
              <a:ext cx="62063" cy="84049"/>
              <a:chOff x="2974" y="2427"/>
              <a:chExt cx="37" cy="56"/>
            </a:xfrm>
            <a:solidFill>
              <a:schemeClr val="bg1">
                <a:lumMod val="75000"/>
              </a:schemeClr>
            </a:solidFill>
          </p:grpSpPr>
          <p:sp>
            <p:nvSpPr>
              <p:cNvPr id="6229" name="Freeform 2411"/>
              <p:cNvSpPr>
                <a:spLocks/>
              </p:cNvSpPr>
              <p:nvPr/>
            </p:nvSpPr>
            <p:spPr bwMode="auto">
              <a:xfrm>
                <a:off x="2974" y="2427"/>
                <a:ext cx="37" cy="56"/>
              </a:xfrm>
              <a:custGeom>
                <a:avLst/>
                <a:gdLst/>
                <a:ahLst/>
                <a:cxnLst>
                  <a:cxn ang="0">
                    <a:pos x="0" y="18"/>
                  </a:cxn>
                  <a:cxn ang="0">
                    <a:pos x="0" y="9"/>
                  </a:cxn>
                  <a:cxn ang="0">
                    <a:pos x="0" y="0"/>
                  </a:cxn>
                  <a:cxn ang="0">
                    <a:pos x="21" y="0"/>
                  </a:cxn>
                  <a:cxn ang="0">
                    <a:pos x="31" y="23"/>
                  </a:cxn>
                  <a:cxn ang="0">
                    <a:pos x="37" y="41"/>
                  </a:cxn>
                  <a:cxn ang="0">
                    <a:pos x="37" y="46"/>
                  </a:cxn>
                  <a:cxn ang="0">
                    <a:pos x="5" y="56"/>
                  </a:cxn>
                  <a:cxn ang="0">
                    <a:pos x="0" y="56"/>
                  </a:cxn>
                  <a:cxn ang="0">
                    <a:pos x="0" y="41"/>
                  </a:cxn>
                  <a:cxn ang="0">
                    <a:pos x="5" y="28"/>
                  </a:cxn>
                  <a:cxn ang="0">
                    <a:pos x="0" y="18"/>
                  </a:cxn>
                </a:cxnLst>
                <a:rect l="0" t="0" r="r" b="b"/>
                <a:pathLst>
                  <a:path w="37" h="56">
                    <a:moveTo>
                      <a:pt x="0" y="18"/>
                    </a:moveTo>
                    <a:lnTo>
                      <a:pt x="0" y="9"/>
                    </a:lnTo>
                    <a:lnTo>
                      <a:pt x="0" y="0"/>
                    </a:lnTo>
                    <a:lnTo>
                      <a:pt x="21" y="0"/>
                    </a:lnTo>
                    <a:lnTo>
                      <a:pt x="31" y="23"/>
                    </a:lnTo>
                    <a:lnTo>
                      <a:pt x="37" y="41"/>
                    </a:lnTo>
                    <a:lnTo>
                      <a:pt x="37" y="46"/>
                    </a:lnTo>
                    <a:lnTo>
                      <a:pt x="5" y="56"/>
                    </a:lnTo>
                    <a:lnTo>
                      <a:pt x="0" y="56"/>
                    </a:lnTo>
                    <a:lnTo>
                      <a:pt x="0" y="41"/>
                    </a:lnTo>
                    <a:lnTo>
                      <a:pt x="5" y="28"/>
                    </a:lnTo>
                    <a:lnTo>
                      <a:pt x="0" y="18"/>
                    </a:lnTo>
                    <a:close/>
                  </a:path>
                </a:pathLst>
              </a:custGeom>
              <a:grpFill/>
              <a:ln w="9525">
                <a:solidFill>
                  <a:schemeClr val="bg1"/>
                </a:solidFill>
                <a:round/>
                <a:headEnd/>
                <a:tailEnd/>
              </a:ln>
            </p:spPr>
            <p:txBody>
              <a:bodyPr/>
              <a:lstStyle/>
              <a:p>
                <a:endParaRPr lang="it-IT"/>
              </a:p>
            </p:txBody>
          </p:sp>
          <p:sp>
            <p:nvSpPr>
              <p:cNvPr id="6230" name="Freeform 2412"/>
              <p:cNvSpPr>
                <a:spLocks/>
              </p:cNvSpPr>
              <p:nvPr/>
            </p:nvSpPr>
            <p:spPr bwMode="auto">
              <a:xfrm>
                <a:off x="2974" y="2427"/>
                <a:ext cx="37" cy="56"/>
              </a:xfrm>
              <a:custGeom>
                <a:avLst/>
                <a:gdLst/>
                <a:ahLst/>
                <a:cxnLst>
                  <a:cxn ang="0">
                    <a:pos x="0" y="18"/>
                  </a:cxn>
                  <a:cxn ang="0">
                    <a:pos x="0" y="9"/>
                  </a:cxn>
                  <a:cxn ang="0">
                    <a:pos x="0" y="0"/>
                  </a:cxn>
                  <a:cxn ang="0">
                    <a:pos x="21" y="0"/>
                  </a:cxn>
                  <a:cxn ang="0">
                    <a:pos x="31" y="23"/>
                  </a:cxn>
                  <a:cxn ang="0">
                    <a:pos x="37" y="41"/>
                  </a:cxn>
                  <a:cxn ang="0">
                    <a:pos x="37" y="46"/>
                  </a:cxn>
                  <a:cxn ang="0">
                    <a:pos x="5" y="56"/>
                  </a:cxn>
                  <a:cxn ang="0">
                    <a:pos x="0" y="56"/>
                  </a:cxn>
                  <a:cxn ang="0">
                    <a:pos x="0" y="41"/>
                  </a:cxn>
                  <a:cxn ang="0">
                    <a:pos x="5" y="28"/>
                  </a:cxn>
                  <a:cxn ang="0">
                    <a:pos x="0" y="18"/>
                  </a:cxn>
                </a:cxnLst>
                <a:rect l="0" t="0" r="r" b="b"/>
                <a:pathLst>
                  <a:path w="37" h="56">
                    <a:moveTo>
                      <a:pt x="0" y="18"/>
                    </a:moveTo>
                    <a:lnTo>
                      <a:pt x="0" y="9"/>
                    </a:lnTo>
                    <a:lnTo>
                      <a:pt x="0" y="0"/>
                    </a:lnTo>
                    <a:lnTo>
                      <a:pt x="21" y="0"/>
                    </a:lnTo>
                    <a:lnTo>
                      <a:pt x="31" y="23"/>
                    </a:lnTo>
                    <a:lnTo>
                      <a:pt x="37" y="41"/>
                    </a:lnTo>
                    <a:lnTo>
                      <a:pt x="37" y="46"/>
                    </a:lnTo>
                    <a:lnTo>
                      <a:pt x="5" y="56"/>
                    </a:lnTo>
                    <a:lnTo>
                      <a:pt x="0" y="56"/>
                    </a:lnTo>
                    <a:lnTo>
                      <a:pt x="0" y="41"/>
                    </a:lnTo>
                    <a:lnTo>
                      <a:pt x="5" y="28"/>
                    </a:lnTo>
                    <a:lnTo>
                      <a:pt x="0" y="18"/>
                    </a:lnTo>
                  </a:path>
                </a:pathLst>
              </a:custGeom>
              <a:grpFill/>
              <a:ln w="4763" cap="rnd">
                <a:solidFill>
                  <a:schemeClr val="bg1"/>
                </a:solidFill>
                <a:prstDash val="solid"/>
                <a:round/>
                <a:headEnd/>
                <a:tailEnd/>
              </a:ln>
            </p:spPr>
            <p:txBody>
              <a:bodyPr/>
              <a:lstStyle/>
              <a:p>
                <a:endParaRPr lang="it-IT"/>
              </a:p>
            </p:txBody>
          </p:sp>
        </p:grpSp>
        <p:grpSp>
          <p:nvGrpSpPr>
            <p:cNvPr id="5270" name="Group 2416"/>
            <p:cNvGrpSpPr>
              <a:grpSpLocks/>
            </p:cNvGrpSpPr>
            <p:nvPr/>
          </p:nvGrpSpPr>
          <p:grpSpPr bwMode="auto">
            <a:xfrm>
              <a:off x="4881719" y="5371272"/>
              <a:ext cx="98966" cy="84049"/>
              <a:chOff x="3085" y="2513"/>
              <a:chExt cx="59" cy="56"/>
            </a:xfrm>
            <a:solidFill>
              <a:schemeClr val="bg1">
                <a:lumMod val="75000"/>
              </a:schemeClr>
            </a:solidFill>
          </p:grpSpPr>
          <p:sp>
            <p:nvSpPr>
              <p:cNvPr id="6227" name="Freeform 2414"/>
              <p:cNvSpPr>
                <a:spLocks/>
              </p:cNvSpPr>
              <p:nvPr/>
            </p:nvSpPr>
            <p:spPr bwMode="auto">
              <a:xfrm>
                <a:off x="3085" y="2513"/>
                <a:ext cx="59" cy="56"/>
              </a:xfrm>
              <a:custGeom>
                <a:avLst/>
                <a:gdLst/>
                <a:ahLst/>
                <a:cxnLst>
                  <a:cxn ang="0">
                    <a:pos x="16" y="9"/>
                  </a:cxn>
                  <a:cxn ang="0">
                    <a:pos x="27" y="9"/>
                  </a:cxn>
                  <a:cxn ang="0">
                    <a:pos x="27" y="0"/>
                  </a:cxn>
                  <a:cxn ang="0">
                    <a:pos x="49" y="0"/>
                  </a:cxn>
                  <a:cxn ang="0">
                    <a:pos x="49" y="9"/>
                  </a:cxn>
                  <a:cxn ang="0">
                    <a:pos x="54" y="4"/>
                  </a:cxn>
                  <a:cxn ang="0">
                    <a:pos x="59" y="9"/>
                  </a:cxn>
                  <a:cxn ang="0">
                    <a:pos x="59" y="13"/>
                  </a:cxn>
                  <a:cxn ang="0">
                    <a:pos x="59" y="37"/>
                  </a:cxn>
                  <a:cxn ang="0">
                    <a:pos x="43" y="37"/>
                  </a:cxn>
                  <a:cxn ang="0">
                    <a:pos x="32" y="41"/>
                  </a:cxn>
                  <a:cxn ang="0">
                    <a:pos x="32" y="47"/>
                  </a:cxn>
                  <a:cxn ang="0">
                    <a:pos x="27" y="47"/>
                  </a:cxn>
                  <a:cxn ang="0">
                    <a:pos x="27" y="56"/>
                  </a:cxn>
                  <a:cxn ang="0">
                    <a:pos x="16" y="41"/>
                  </a:cxn>
                  <a:cxn ang="0">
                    <a:pos x="0" y="28"/>
                  </a:cxn>
                  <a:cxn ang="0">
                    <a:pos x="10" y="19"/>
                  </a:cxn>
                  <a:cxn ang="0">
                    <a:pos x="10" y="13"/>
                  </a:cxn>
                  <a:cxn ang="0">
                    <a:pos x="16" y="9"/>
                  </a:cxn>
                </a:cxnLst>
                <a:rect l="0" t="0" r="r" b="b"/>
                <a:pathLst>
                  <a:path w="59" h="56">
                    <a:moveTo>
                      <a:pt x="16" y="9"/>
                    </a:moveTo>
                    <a:lnTo>
                      <a:pt x="27" y="9"/>
                    </a:lnTo>
                    <a:lnTo>
                      <a:pt x="27" y="0"/>
                    </a:lnTo>
                    <a:lnTo>
                      <a:pt x="49" y="0"/>
                    </a:lnTo>
                    <a:lnTo>
                      <a:pt x="49" y="9"/>
                    </a:lnTo>
                    <a:lnTo>
                      <a:pt x="54" y="4"/>
                    </a:lnTo>
                    <a:lnTo>
                      <a:pt x="59" y="9"/>
                    </a:lnTo>
                    <a:lnTo>
                      <a:pt x="59" y="13"/>
                    </a:lnTo>
                    <a:lnTo>
                      <a:pt x="59" y="37"/>
                    </a:lnTo>
                    <a:lnTo>
                      <a:pt x="43" y="37"/>
                    </a:lnTo>
                    <a:lnTo>
                      <a:pt x="32" y="41"/>
                    </a:lnTo>
                    <a:lnTo>
                      <a:pt x="32" y="47"/>
                    </a:lnTo>
                    <a:lnTo>
                      <a:pt x="27" y="47"/>
                    </a:lnTo>
                    <a:lnTo>
                      <a:pt x="27" y="56"/>
                    </a:lnTo>
                    <a:lnTo>
                      <a:pt x="16" y="41"/>
                    </a:lnTo>
                    <a:lnTo>
                      <a:pt x="0" y="28"/>
                    </a:lnTo>
                    <a:lnTo>
                      <a:pt x="10" y="19"/>
                    </a:lnTo>
                    <a:lnTo>
                      <a:pt x="10" y="13"/>
                    </a:lnTo>
                    <a:lnTo>
                      <a:pt x="16" y="9"/>
                    </a:lnTo>
                    <a:close/>
                  </a:path>
                </a:pathLst>
              </a:custGeom>
              <a:grpFill/>
              <a:ln w="9525">
                <a:solidFill>
                  <a:schemeClr val="bg1"/>
                </a:solidFill>
                <a:round/>
                <a:headEnd/>
                <a:tailEnd/>
              </a:ln>
            </p:spPr>
            <p:txBody>
              <a:bodyPr/>
              <a:lstStyle/>
              <a:p>
                <a:endParaRPr lang="it-IT"/>
              </a:p>
            </p:txBody>
          </p:sp>
          <p:sp>
            <p:nvSpPr>
              <p:cNvPr id="6228" name="Freeform 2415"/>
              <p:cNvSpPr>
                <a:spLocks/>
              </p:cNvSpPr>
              <p:nvPr/>
            </p:nvSpPr>
            <p:spPr bwMode="auto">
              <a:xfrm>
                <a:off x="3085" y="2513"/>
                <a:ext cx="59" cy="56"/>
              </a:xfrm>
              <a:custGeom>
                <a:avLst/>
                <a:gdLst/>
                <a:ahLst/>
                <a:cxnLst>
                  <a:cxn ang="0">
                    <a:pos x="16" y="9"/>
                  </a:cxn>
                  <a:cxn ang="0">
                    <a:pos x="27" y="9"/>
                  </a:cxn>
                  <a:cxn ang="0">
                    <a:pos x="27" y="0"/>
                  </a:cxn>
                  <a:cxn ang="0">
                    <a:pos x="49" y="0"/>
                  </a:cxn>
                  <a:cxn ang="0">
                    <a:pos x="49" y="9"/>
                  </a:cxn>
                  <a:cxn ang="0">
                    <a:pos x="54" y="4"/>
                  </a:cxn>
                  <a:cxn ang="0">
                    <a:pos x="59" y="9"/>
                  </a:cxn>
                  <a:cxn ang="0">
                    <a:pos x="59" y="13"/>
                  </a:cxn>
                  <a:cxn ang="0">
                    <a:pos x="59" y="37"/>
                  </a:cxn>
                  <a:cxn ang="0">
                    <a:pos x="43" y="37"/>
                  </a:cxn>
                  <a:cxn ang="0">
                    <a:pos x="32" y="41"/>
                  </a:cxn>
                  <a:cxn ang="0">
                    <a:pos x="32" y="47"/>
                  </a:cxn>
                  <a:cxn ang="0">
                    <a:pos x="27" y="47"/>
                  </a:cxn>
                  <a:cxn ang="0">
                    <a:pos x="27" y="56"/>
                  </a:cxn>
                  <a:cxn ang="0">
                    <a:pos x="16" y="41"/>
                  </a:cxn>
                  <a:cxn ang="0">
                    <a:pos x="0" y="28"/>
                  </a:cxn>
                  <a:cxn ang="0">
                    <a:pos x="10" y="19"/>
                  </a:cxn>
                  <a:cxn ang="0">
                    <a:pos x="10" y="13"/>
                  </a:cxn>
                  <a:cxn ang="0">
                    <a:pos x="16" y="9"/>
                  </a:cxn>
                </a:cxnLst>
                <a:rect l="0" t="0" r="r" b="b"/>
                <a:pathLst>
                  <a:path w="59" h="56">
                    <a:moveTo>
                      <a:pt x="16" y="9"/>
                    </a:moveTo>
                    <a:lnTo>
                      <a:pt x="27" y="9"/>
                    </a:lnTo>
                    <a:lnTo>
                      <a:pt x="27" y="0"/>
                    </a:lnTo>
                    <a:lnTo>
                      <a:pt x="49" y="0"/>
                    </a:lnTo>
                    <a:lnTo>
                      <a:pt x="49" y="9"/>
                    </a:lnTo>
                    <a:lnTo>
                      <a:pt x="54" y="4"/>
                    </a:lnTo>
                    <a:lnTo>
                      <a:pt x="59" y="9"/>
                    </a:lnTo>
                    <a:lnTo>
                      <a:pt x="59" y="13"/>
                    </a:lnTo>
                    <a:lnTo>
                      <a:pt x="59" y="37"/>
                    </a:lnTo>
                    <a:lnTo>
                      <a:pt x="43" y="37"/>
                    </a:lnTo>
                    <a:lnTo>
                      <a:pt x="32" y="41"/>
                    </a:lnTo>
                    <a:lnTo>
                      <a:pt x="32" y="47"/>
                    </a:lnTo>
                    <a:lnTo>
                      <a:pt x="27" y="47"/>
                    </a:lnTo>
                    <a:lnTo>
                      <a:pt x="27" y="56"/>
                    </a:lnTo>
                    <a:lnTo>
                      <a:pt x="16" y="41"/>
                    </a:lnTo>
                    <a:lnTo>
                      <a:pt x="0" y="28"/>
                    </a:lnTo>
                    <a:lnTo>
                      <a:pt x="10" y="19"/>
                    </a:lnTo>
                    <a:lnTo>
                      <a:pt x="10" y="13"/>
                    </a:lnTo>
                    <a:lnTo>
                      <a:pt x="16" y="9"/>
                    </a:lnTo>
                    <a:close/>
                  </a:path>
                </a:pathLst>
              </a:custGeom>
              <a:grpFill/>
              <a:ln w="4763" cap="rnd">
                <a:solidFill>
                  <a:schemeClr val="bg1"/>
                </a:solidFill>
                <a:prstDash val="solid"/>
                <a:round/>
                <a:headEnd/>
                <a:tailEnd/>
              </a:ln>
            </p:spPr>
            <p:txBody>
              <a:bodyPr/>
              <a:lstStyle/>
              <a:p>
                <a:endParaRPr lang="it-IT"/>
              </a:p>
            </p:txBody>
          </p:sp>
        </p:grpSp>
        <p:grpSp>
          <p:nvGrpSpPr>
            <p:cNvPr id="5271" name="Group 2419"/>
            <p:cNvGrpSpPr>
              <a:grpSpLocks/>
            </p:cNvGrpSpPr>
            <p:nvPr/>
          </p:nvGrpSpPr>
          <p:grpSpPr bwMode="auto">
            <a:xfrm>
              <a:off x="4881719" y="5371272"/>
              <a:ext cx="98966" cy="84049"/>
              <a:chOff x="3085" y="2513"/>
              <a:chExt cx="59" cy="56"/>
            </a:xfrm>
            <a:solidFill>
              <a:schemeClr val="bg1">
                <a:lumMod val="75000"/>
              </a:schemeClr>
            </a:solidFill>
          </p:grpSpPr>
          <p:sp>
            <p:nvSpPr>
              <p:cNvPr id="6225" name="Freeform 2417"/>
              <p:cNvSpPr>
                <a:spLocks/>
              </p:cNvSpPr>
              <p:nvPr/>
            </p:nvSpPr>
            <p:spPr bwMode="auto">
              <a:xfrm>
                <a:off x="3085" y="2513"/>
                <a:ext cx="59" cy="56"/>
              </a:xfrm>
              <a:custGeom>
                <a:avLst/>
                <a:gdLst/>
                <a:ahLst/>
                <a:cxnLst>
                  <a:cxn ang="0">
                    <a:pos x="16" y="9"/>
                  </a:cxn>
                  <a:cxn ang="0">
                    <a:pos x="27" y="9"/>
                  </a:cxn>
                  <a:cxn ang="0">
                    <a:pos x="27" y="0"/>
                  </a:cxn>
                  <a:cxn ang="0">
                    <a:pos x="49" y="0"/>
                  </a:cxn>
                  <a:cxn ang="0">
                    <a:pos x="49" y="9"/>
                  </a:cxn>
                  <a:cxn ang="0">
                    <a:pos x="54" y="4"/>
                  </a:cxn>
                  <a:cxn ang="0">
                    <a:pos x="59" y="9"/>
                  </a:cxn>
                  <a:cxn ang="0">
                    <a:pos x="59" y="13"/>
                  </a:cxn>
                  <a:cxn ang="0">
                    <a:pos x="59" y="37"/>
                  </a:cxn>
                  <a:cxn ang="0">
                    <a:pos x="43" y="37"/>
                  </a:cxn>
                  <a:cxn ang="0">
                    <a:pos x="32" y="41"/>
                  </a:cxn>
                  <a:cxn ang="0">
                    <a:pos x="32" y="47"/>
                  </a:cxn>
                  <a:cxn ang="0">
                    <a:pos x="27" y="47"/>
                  </a:cxn>
                  <a:cxn ang="0">
                    <a:pos x="27" y="56"/>
                  </a:cxn>
                  <a:cxn ang="0">
                    <a:pos x="16" y="41"/>
                  </a:cxn>
                  <a:cxn ang="0">
                    <a:pos x="0" y="28"/>
                  </a:cxn>
                  <a:cxn ang="0">
                    <a:pos x="10" y="19"/>
                  </a:cxn>
                  <a:cxn ang="0">
                    <a:pos x="10" y="13"/>
                  </a:cxn>
                  <a:cxn ang="0">
                    <a:pos x="16" y="9"/>
                  </a:cxn>
                </a:cxnLst>
                <a:rect l="0" t="0" r="r" b="b"/>
                <a:pathLst>
                  <a:path w="59" h="56">
                    <a:moveTo>
                      <a:pt x="16" y="9"/>
                    </a:moveTo>
                    <a:lnTo>
                      <a:pt x="27" y="9"/>
                    </a:lnTo>
                    <a:lnTo>
                      <a:pt x="27" y="0"/>
                    </a:lnTo>
                    <a:lnTo>
                      <a:pt x="49" y="0"/>
                    </a:lnTo>
                    <a:lnTo>
                      <a:pt x="49" y="9"/>
                    </a:lnTo>
                    <a:lnTo>
                      <a:pt x="54" y="4"/>
                    </a:lnTo>
                    <a:lnTo>
                      <a:pt x="59" y="9"/>
                    </a:lnTo>
                    <a:lnTo>
                      <a:pt x="59" y="13"/>
                    </a:lnTo>
                    <a:lnTo>
                      <a:pt x="59" y="37"/>
                    </a:lnTo>
                    <a:lnTo>
                      <a:pt x="43" y="37"/>
                    </a:lnTo>
                    <a:lnTo>
                      <a:pt x="32" y="41"/>
                    </a:lnTo>
                    <a:lnTo>
                      <a:pt x="32" y="47"/>
                    </a:lnTo>
                    <a:lnTo>
                      <a:pt x="27" y="47"/>
                    </a:lnTo>
                    <a:lnTo>
                      <a:pt x="27" y="56"/>
                    </a:lnTo>
                    <a:lnTo>
                      <a:pt x="16" y="41"/>
                    </a:lnTo>
                    <a:lnTo>
                      <a:pt x="0" y="28"/>
                    </a:lnTo>
                    <a:lnTo>
                      <a:pt x="10" y="19"/>
                    </a:lnTo>
                    <a:lnTo>
                      <a:pt x="10" y="13"/>
                    </a:lnTo>
                    <a:lnTo>
                      <a:pt x="16" y="9"/>
                    </a:lnTo>
                    <a:close/>
                  </a:path>
                </a:pathLst>
              </a:custGeom>
              <a:grpFill/>
              <a:ln w="9525">
                <a:solidFill>
                  <a:schemeClr val="bg1"/>
                </a:solidFill>
                <a:round/>
                <a:headEnd/>
                <a:tailEnd/>
              </a:ln>
            </p:spPr>
            <p:txBody>
              <a:bodyPr/>
              <a:lstStyle/>
              <a:p>
                <a:endParaRPr lang="it-IT"/>
              </a:p>
            </p:txBody>
          </p:sp>
          <p:sp>
            <p:nvSpPr>
              <p:cNvPr id="6226" name="Freeform 2418"/>
              <p:cNvSpPr>
                <a:spLocks/>
              </p:cNvSpPr>
              <p:nvPr/>
            </p:nvSpPr>
            <p:spPr bwMode="auto">
              <a:xfrm>
                <a:off x="3085" y="2513"/>
                <a:ext cx="59" cy="56"/>
              </a:xfrm>
              <a:custGeom>
                <a:avLst/>
                <a:gdLst/>
                <a:ahLst/>
                <a:cxnLst>
                  <a:cxn ang="0">
                    <a:pos x="16" y="9"/>
                  </a:cxn>
                  <a:cxn ang="0">
                    <a:pos x="27" y="9"/>
                  </a:cxn>
                  <a:cxn ang="0">
                    <a:pos x="27" y="0"/>
                  </a:cxn>
                  <a:cxn ang="0">
                    <a:pos x="49" y="0"/>
                  </a:cxn>
                  <a:cxn ang="0">
                    <a:pos x="49" y="9"/>
                  </a:cxn>
                  <a:cxn ang="0">
                    <a:pos x="54" y="4"/>
                  </a:cxn>
                  <a:cxn ang="0">
                    <a:pos x="59" y="9"/>
                  </a:cxn>
                  <a:cxn ang="0">
                    <a:pos x="59" y="13"/>
                  </a:cxn>
                  <a:cxn ang="0">
                    <a:pos x="59" y="37"/>
                  </a:cxn>
                  <a:cxn ang="0">
                    <a:pos x="43" y="37"/>
                  </a:cxn>
                  <a:cxn ang="0">
                    <a:pos x="32" y="41"/>
                  </a:cxn>
                  <a:cxn ang="0">
                    <a:pos x="32" y="47"/>
                  </a:cxn>
                  <a:cxn ang="0">
                    <a:pos x="27" y="47"/>
                  </a:cxn>
                  <a:cxn ang="0">
                    <a:pos x="27" y="56"/>
                  </a:cxn>
                  <a:cxn ang="0">
                    <a:pos x="16" y="41"/>
                  </a:cxn>
                  <a:cxn ang="0">
                    <a:pos x="0" y="28"/>
                  </a:cxn>
                  <a:cxn ang="0">
                    <a:pos x="10" y="19"/>
                  </a:cxn>
                  <a:cxn ang="0">
                    <a:pos x="10" y="13"/>
                  </a:cxn>
                  <a:cxn ang="0">
                    <a:pos x="16" y="9"/>
                  </a:cxn>
                </a:cxnLst>
                <a:rect l="0" t="0" r="r" b="b"/>
                <a:pathLst>
                  <a:path w="59" h="56">
                    <a:moveTo>
                      <a:pt x="16" y="9"/>
                    </a:moveTo>
                    <a:lnTo>
                      <a:pt x="27" y="9"/>
                    </a:lnTo>
                    <a:lnTo>
                      <a:pt x="27" y="0"/>
                    </a:lnTo>
                    <a:lnTo>
                      <a:pt x="49" y="0"/>
                    </a:lnTo>
                    <a:lnTo>
                      <a:pt x="49" y="9"/>
                    </a:lnTo>
                    <a:lnTo>
                      <a:pt x="54" y="4"/>
                    </a:lnTo>
                    <a:lnTo>
                      <a:pt x="59" y="9"/>
                    </a:lnTo>
                    <a:lnTo>
                      <a:pt x="59" y="13"/>
                    </a:lnTo>
                    <a:lnTo>
                      <a:pt x="59" y="37"/>
                    </a:lnTo>
                    <a:lnTo>
                      <a:pt x="43" y="37"/>
                    </a:lnTo>
                    <a:lnTo>
                      <a:pt x="32" y="41"/>
                    </a:lnTo>
                    <a:lnTo>
                      <a:pt x="32" y="47"/>
                    </a:lnTo>
                    <a:lnTo>
                      <a:pt x="27" y="47"/>
                    </a:lnTo>
                    <a:lnTo>
                      <a:pt x="27" y="56"/>
                    </a:lnTo>
                    <a:lnTo>
                      <a:pt x="16" y="41"/>
                    </a:lnTo>
                    <a:lnTo>
                      <a:pt x="0" y="28"/>
                    </a:lnTo>
                    <a:lnTo>
                      <a:pt x="10" y="19"/>
                    </a:lnTo>
                    <a:lnTo>
                      <a:pt x="10" y="13"/>
                    </a:lnTo>
                    <a:lnTo>
                      <a:pt x="16" y="9"/>
                    </a:lnTo>
                  </a:path>
                </a:pathLst>
              </a:custGeom>
              <a:grpFill/>
              <a:ln w="4763" cap="rnd">
                <a:solidFill>
                  <a:schemeClr val="bg1"/>
                </a:solidFill>
                <a:prstDash val="solid"/>
                <a:round/>
                <a:headEnd/>
                <a:tailEnd/>
              </a:ln>
            </p:spPr>
            <p:txBody>
              <a:bodyPr/>
              <a:lstStyle/>
              <a:p>
                <a:endParaRPr lang="it-IT"/>
              </a:p>
            </p:txBody>
          </p:sp>
        </p:grpSp>
        <p:grpSp>
          <p:nvGrpSpPr>
            <p:cNvPr id="5272" name="Group 2422"/>
            <p:cNvGrpSpPr>
              <a:grpSpLocks/>
            </p:cNvGrpSpPr>
            <p:nvPr/>
          </p:nvGrpSpPr>
          <p:grpSpPr bwMode="auto">
            <a:xfrm>
              <a:off x="4881719" y="5213679"/>
              <a:ext cx="134191" cy="163595"/>
              <a:chOff x="3085" y="2408"/>
              <a:chExt cx="80" cy="109"/>
            </a:xfrm>
            <a:solidFill>
              <a:schemeClr val="bg1">
                <a:lumMod val="75000"/>
              </a:schemeClr>
            </a:solidFill>
          </p:grpSpPr>
          <p:sp>
            <p:nvSpPr>
              <p:cNvPr id="6223" name="Freeform 2420"/>
              <p:cNvSpPr>
                <a:spLocks/>
              </p:cNvSpPr>
              <p:nvPr/>
            </p:nvSpPr>
            <p:spPr bwMode="auto">
              <a:xfrm>
                <a:off x="3085" y="2408"/>
                <a:ext cx="80" cy="109"/>
              </a:xfrm>
              <a:custGeom>
                <a:avLst/>
                <a:gdLst/>
                <a:ahLst/>
                <a:cxnLst>
                  <a:cxn ang="0">
                    <a:pos x="0" y="76"/>
                  </a:cxn>
                  <a:cxn ang="0">
                    <a:pos x="16" y="61"/>
                  </a:cxn>
                  <a:cxn ang="0">
                    <a:pos x="22" y="61"/>
                  </a:cxn>
                  <a:cxn ang="0">
                    <a:pos x="27" y="67"/>
                  </a:cxn>
                  <a:cxn ang="0">
                    <a:pos x="32" y="61"/>
                  </a:cxn>
                  <a:cxn ang="0">
                    <a:pos x="48" y="43"/>
                  </a:cxn>
                  <a:cxn ang="0">
                    <a:pos x="54" y="29"/>
                  </a:cxn>
                  <a:cxn ang="0">
                    <a:pos x="59" y="15"/>
                  </a:cxn>
                  <a:cxn ang="0">
                    <a:pos x="59" y="11"/>
                  </a:cxn>
                  <a:cxn ang="0">
                    <a:pos x="59" y="0"/>
                  </a:cxn>
                  <a:cxn ang="0">
                    <a:pos x="59" y="11"/>
                  </a:cxn>
                  <a:cxn ang="0">
                    <a:pos x="75" y="33"/>
                  </a:cxn>
                  <a:cxn ang="0">
                    <a:pos x="59" y="33"/>
                  </a:cxn>
                  <a:cxn ang="0">
                    <a:pos x="59" y="39"/>
                  </a:cxn>
                  <a:cxn ang="0">
                    <a:pos x="64" y="43"/>
                  </a:cxn>
                  <a:cxn ang="0">
                    <a:pos x="75" y="57"/>
                  </a:cxn>
                  <a:cxn ang="0">
                    <a:pos x="59" y="72"/>
                  </a:cxn>
                  <a:cxn ang="0">
                    <a:pos x="64" y="76"/>
                  </a:cxn>
                  <a:cxn ang="0">
                    <a:pos x="80" y="95"/>
                  </a:cxn>
                  <a:cxn ang="0">
                    <a:pos x="80" y="109"/>
                  </a:cxn>
                  <a:cxn ang="0">
                    <a:pos x="48" y="104"/>
                  </a:cxn>
                  <a:cxn ang="0">
                    <a:pos x="27" y="104"/>
                  </a:cxn>
                  <a:cxn ang="0">
                    <a:pos x="16" y="104"/>
                  </a:cxn>
                  <a:cxn ang="0">
                    <a:pos x="16" y="95"/>
                  </a:cxn>
                  <a:cxn ang="0">
                    <a:pos x="10" y="90"/>
                  </a:cxn>
                  <a:cxn ang="0">
                    <a:pos x="0" y="85"/>
                  </a:cxn>
                  <a:cxn ang="0">
                    <a:pos x="0" y="76"/>
                  </a:cxn>
                </a:cxnLst>
                <a:rect l="0" t="0" r="r" b="b"/>
                <a:pathLst>
                  <a:path w="80" h="109">
                    <a:moveTo>
                      <a:pt x="0" y="76"/>
                    </a:moveTo>
                    <a:lnTo>
                      <a:pt x="16" y="61"/>
                    </a:lnTo>
                    <a:lnTo>
                      <a:pt x="22" y="61"/>
                    </a:lnTo>
                    <a:lnTo>
                      <a:pt x="27" y="67"/>
                    </a:lnTo>
                    <a:lnTo>
                      <a:pt x="32" y="61"/>
                    </a:lnTo>
                    <a:lnTo>
                      <a:pt x="48" y="43"/>
                    </a:lnTo>
                    <a:lnTo>
                      <a:pt x="54" y="29"/>
                    </a:lnTo>
                    <a:lnTo>
                      <a:pt x="59" y="15"/>
                    </a:lnTo>
                    <a:lnTo>
                      <a:pt x="59" y="11"/>
                    </a:lnTo>
                    <a:lnTo>
                      <a:pt x="59" y="0"/>
                    </a:lnTo>
                    <a:lnTo>
                      <a:pt x="59" y="11"/>
                    </a:lnTo>
                    <a:lnTo>
                      <a:pt x="75" y="33"/>
                    </a:lnTo>
                    <a:lnTo>
                      <a:pt x="59" y="33"/>
                    </a:lnTo>
                    <a:lnTo>
                      <a:pt x="59" y="39"/>
                    </a:lnTo>
                    <a:lnTo>
                      <a:pt x="64" y="43"/>
                    </a:lnTo>
                    <a:lnTo>
                      <a:pt x="75" y="57"/>
                    </a:lnTo>
                    <a:lnTo>
                      <a:pt x="59" y="72"/>
                    </a:lnTo>
                    <a:lnTo>
                      <a:pt x="64" y="76"/>
                    </a:lnTo>
                    <a:lnTo>
                      <a:pt x="80" y="95"/>
                    </a:lnTo>
                    <a:lnTo>
                      <a:pt x="80" y="109"/>
                    </a:lnTo>
                    <a:lnTo>
                      <a:pt x="48" y="104"/>
                    </a:lnTo>
                    <a:lnTo>
                      <a:pt x="27" y="104"/>
                    </a:lnTo>
                    <a:lnTo>
                      <a:pt x="16" y="104"/>
                    </a:lnTo>
                    <a:lnTo>
                      <a:pt x="16" y="95"/>
                    </a:lnTo>
                    <a:lnTo>
                      <a:pt x="10" y="90"/>
                    </a:lnTo>
                    <a:lnTo>
                      <a:pt x="0" y="85"/>
                    </a:lnTo>
                    <a:lnTo>
                      <a:pt x="0" y="76"/>
                    </a:lnTo>
                    <a:close/>
                  </a:path>
                </a:pathLst>
              </a:custGeom>
              <a:grpFill/>
              <a:ln w="9525">
                <a:solidFill>
                  <a:schemeClr val="bg1"/>
                </a:solidFill>
                <a:round/>
                <a:headEnd/>
                <a:tailEnd/>
              </a:ln>
            </p:spPr>
            <p:txBody>
              <a:bodyPr/>
              <a:lstStyle/>
              <a:p>
                <a:endParaRPr lang="it-IT"/>
              </a:p>
            </p:txBody>
          </p:sp>
          <p:sp>
            <p:nvSpPr>
              <p:cNvPr id="6224" name="Freeform 2421"/>
              <p:cNvSpPr>
                <a:spLocks/>
              </p:cNvSpPr>
              <p:nvPr/>
            </p:nvSpPr>
            <p:spPr bwMode="auto">
              <a:xfrm>
                <a:off x="3085" y="2408"/>
                <a:ext cx="80" cy="109"/>
              </a:xfrm>
              <a:custGeom>
                <a:avLst/>
                <a:gdLst/>
                <a:ahLst/>
                <a:cxnLst>
                  <a:cxn ang="0">
                    <a:pos x="0" y="76"/>
                  </a:cxn>
                  <a:cxn ang="0">
                    <a:pos x="16" y="61"/>
                  </a:cxn>
                  <a:cxn ang="0">
                    <a:pos x="22" y="61"/>
                  </a:cxn>
                  <a:cxn ang="0">
                    <a:pos x="27" y="67"/>
                  </a:cxn>
                  <a:cxn ang="0">
                    <a:pos x="32" y="61"/>
                  </a:cxn>
                  <a:cxn ang="0">
                    <a:pos x="48" y="43"/>
                  </a:cxn>
                  <a:cxn ang="0">
                    <a:pos x="54" y="29"/>
                  </a:cxn>
                  <a:cxn ang="0">
                    <a:pos x="59" y="15"/>
                  </a:cxn>
                  <a:cxn ang="0">
                    <a:pos x="59" y="11"/>
                  </a:cxn>
                  <a:cxn ang="0">
                    <a:pos x="59" y="0"/>
                  </a:cxn>
                  <a:cxn ang="0">
                    <a:pos x="59" y="11"/>
                  </a:cxn>
                  <a:cxn ang="0">
                    <a:pos x="75" y="33"/>
                  </a:cxn>
                  <a:cxn ang="0">
                    <a:pos x="59" y="33"/>
                  </a:cxn>
                  <a:cxn ang="0">
                    <a:pos x="59" y="39"/>
                  </a:cxn>
                  <a:cxn ang="0">
                    <a:pos x="64" y="43"/>
                  </a:cxn>
                  <a:cxn ang="0">
                    <a:pos x="75" y="57"/>
                  </a:cxn>
                  <a:cxn ang="0">
                    <a:pos x="59" y="72"/>
                  </a:cxn>
                  <a:cxn ang="0">
                    <a:pos x="64" y="76"/>
                  </a:cxn>
                  <a:cxn ang="0">
                    <a:pos x="80" y="95"/>
                  </a:cxn>
                  <a:cxn ang="0">
                    <a:pos x="80" y="109"/>
                  </a:cxn>
                  <a:cxn ang="0">
                    <a:pos x="48" y="104"/>
                  </a:cxn>
                  <a:cxn ang="0">
                    <a:pos x="27" y="104"/>
                  </a:cxn>
                  <a:cxn ang="0">
                    <a:pos x="16" y="104"/>
                  </a:cxn>
                  <a:cxn ang="0">
                    <a:pos x="16" y="95"/>
                  </a:cxn>
                  <a:cxn ang="0">
                    <a:pos x="10" y="90"/>
                  </a:cxn>
                  <a:cxn ang="0">
                    <a:pos x="0" y="85"/>
                  </a:cxn>
                  <a:cxn ang="0">
                    <a:pos x="0" y="76"/>
                  </a:cxn>
                </a:cxnLst>
                <a:rect l="0" t="0" r="r" b="b"/>
                <a:pathLst>
                  <a:path w="80" h="109">
                    <a:moveTo>
                      <a:pt x="0" y="76"/>
                    </a:moveTo>
                    <a:lnTo>
                      <a:pt x="16" y="61"/>
                    </a:lnTo>
                    <a:lnTo>
                      <a:pt x="22" y="61"/>
                    </a:lnTo>
                    <a:lnTo>
                      <a:pt x="27" y="67"/>
                    </a:lnTo>
                    <a:lnTo>
                      <a:pt x="32" y="61"/>
                    </a:lnTo>
                    <a:lnTo>
                      <a:pt x="48" y="43"/>
                    </a:lnTo>
                    <a:lnTo>
                      <a:pt x="54" y="29"/>
                    </a:lnTo>
                    <a:lnTo>
                      <a:pt x="59" y="15"/>
                    </a:lnTo>
                    <a:lnTo>
                      <a:pt x="59" y="11"/>
                    </a:lnTo>
                    <a:lnTo>
                      <a:pt x="59" y="0"/>
                    </a:lnTo>
                    <a:lnTo>
                      <a:pt x="59" y="11"/>
                    </a:lnTo>
                    <a:lnTo>
                      <a:pt x="75" y="33"/>
                    </a:lnTo>
                    <a:lnTo>
                      <a:pt x="59" y="33"/>
                    </a:lnTo>
                    <a:lnTo>
                      <a:pt x="59" y="39"/>
                    </a:lnTo>
                    <a:lnTo>
                      <a:pt x="64" y="43"/>
                    </a:lnTo>
                    <a:lnTo>
                      <a:pt x="75" y="57"/>
                    </a:lnTo>
                    <a:lnTo>
                      <a:pt x="59" y="72"/>
                    </a:lnTo>
                    <a:lnTo>
                      <a:pt x="64" y="76"/>
                    </a:lnTo>
                    <a:lnTo>
                      <a:pt x="80" y="95"/>
                    </a:lnTo>
                    <a:lnTo>
                      <a:pt x="80" y="109"/>
                    </a:lnTo>
                    <a:lnTo>
                      <a:pt x="48" y="104"/>
                    </a:lnTo>
                    <a:lnTo>
                      <a:pt x="27" y="104"/>
                    </a:lnTo>
                    <a:lnTo>
                      <a:pt x="16" y="104"/>
                    </a:lnTo>
                    <a:lnTo>
                      <a:pt x="16" y="95"/>
                    </a:lnTo>
                    <a:lnTo>
                      <a:pt x="10" y="90"/>
                    </a:lnTo>
                    <a:lnTo>
                      <a:pt x="0" y="85"/>
                    </a:lnTo>
                    <a:lnTo>
                      <a:pt x="0" y="76"/>
                    </a:lnTo>
                    <a:close/>
                  </a:path>
                </a:pathLst>
              </a:custGeom>
              <a:grpFill/>
              <a:ln w="4763" cap="rnd">
                <a:solidFill>
                  <a:schemeClr val="bg1"/>
                </a:solidFill>
                <a:prstDash val="solid"/>
                <a:round/>
                <a:headEnd/>
                <a:tailEnd/>
              </a:ln>
            </p:spPr>
            <p:txBody>
              <a:bodyPr/>
              <a:lstStyle/>
              <a:p>
                <a:endParaRPr lang="it-IT"/>
              </a:p>
            </p:txBody>
          </p:sp>
        </p:grpSp>
        <p:grpSp>
          <p:nvGrpSpPr>
            <p:cNvPr id="5273" name="Group 2425"/>
            <p:cNvGrpSpPr>
              <a:grpSpLocks/>
            </p:cNvGrpSpPr>
            <p:nvPr/>
          </p:nvGrpSpPr>
          <p:grpSpPr bwMode="auto">
            <a:xfrm>
              <a:off x="4881719" y="5213679"/>
              <a:ext cx="134191" cy="163595"/>
              <a:chOff x="3085" y="2408"/>
              <a:chExt cx="80" cy="109"/>
            </a:xfrm>
            <a:solidFill>
              <a:schemeClr val="bg1">
                <a:lumMod val="75000"/>
              </a:schemeClr>
            </a:solidFill>
          </p:grpSpPr>
          <p:sp>
            <p:nvSpPr>
              <p:cNvPr id="6221" name="Freeform 2423"/>
              <p:cNvSpPr>
                <a:spLocks/>
              </p:cNvSpPr>
              <p:nvPr/>
            </p:nvSpPr>
            <p:spPr bwMode="auto">
              <a:xfrm>
                <a:off x="3085" y="2408"/>
                <a:ext cx="80" cy="109"/>
              </a:xfrm>
              <a:custGeom>
                <a:avLst/>
                <a:gdLst/>
                <a:ahLst/>
                <a:cxnLst>
                  <a:cxn ang="0">
                    <a:pos x="0" y="76"/>
                  </a:cxn>
                  <a:cxn ang="0">
                    <a:pos x="16" y="61"/>
                  </a:cxn>
                  <a:cxn ang="0">
                    <a:pos x="22" y="61"/>
                  </a:cxn>
                  <a:cxn ang="0">
                    <a:pos x="27" y="67"/>
                  </a:cxn>
                  <a:cxn ang="0">
                    <a:pos x="32" y="61"/>
                  </a:cxn>
                  <a:cxn ang="0">
                    <a:pos x="48" y="43"/>
                  </a:cxn>
                  <a:cxn ang="0">
                    <a:pos x="54" y="29"/>
                  </a:cxn>
                  <a:cxn ang="0">
                    <a:pos x="59" y="15"/>
                  </a:cxn>
                  <a:cxn ang="0">
                    <a:pos x="59" y="11"/>
                  </a:cxn>
                  <a:cxn ang="0">
                    <a:pos x="59" y="0"/>
                  </a:cxn>
                  <a:cxn ang="0">
                    <a:pos x="59" y="11"/>
                  </a:cxn>
                  <a:cxn ang="0">
                    <a:pos x="75" y="33"/>
                  </a:cxn>
                  <a:cxn ang="0">
                    <a:pos x="59" y="33"/>
                  </a:cxn>
                  <a:cxn ang="0">
                    <a:pos x="59" y="39"/>
                  </a:cxn>
                  <a:cxn ang="0">
                    <a:pos x="64" y="43"/>
                  </a:cxn>
                  <a:cxn ang="0">
                    <a:pos x="75" y="57"/>
                  </a:cxn>
                  <a:cxn ang="0">
                    <a:pos x="59" y="72"/>
                  </a:cxn>
                  <a:cxn ang="0">
                    <a:pos x="64" y="76"/>
                  </a:cxn>
                  <a:cxn ang="0">
                    <a:pos x="80" y="95"/>
                  </a:cxn>
                  <a:cxn ang="0">
                    <a:pos x="80" y="109"/>
                  </a:cxn>
                  <a:cxn ang="0">
                    <a:pos x="48" y="104"/>
                  </a:cxn>
                  <a:cxn ang="0">
                    <a:pos x="27" y="104"/>
                  </a:cxn>
                  <a:cxn ang="0">
                    <a:pos x="16" y="104"/>
                  </a:cxn>
                  <a:cxn ang="0">
                    <a:pos x="16" y="95"/>
                  </a:cxn>
                  <a:cxn ang="0">
                    <a:pos x="10" y="90"/>
                  </a:cxn>
                  <a:cxn ang="0">
                    <a:pos x="0" y="85"/>
                  </a:cxn>
                  <a:cxn ang="0">
                    <a:pos x="0" y="76"/>
                  </a:cxn>
                </a:cxnLst>
                <a:rect l="0" t="0" r="r" b="b"/>
                <a:pathLst>
                  <a:path w="80" h="109">
                    <a:moveTo>
                      <a:pt x="0" y="76"/>
                    </a:moveTo>
                    <a:lnTo>
                      <a:pt x="16" y="61"/>
                    </a:lnTo>
                    <a:lnTo>
                      <a:pt x="22" y="61"/>
                    </a:lnTo>
                    <a:lnTo>
                      <a:pt x="27" y="67"/>
                    </a:lnTo>
                    <a:lnTo>
                      <a:pt x="32" y="61"/>
                    </a:lnTo>
                    <a:lnTo>
                      <a:pt x="48" y="43"/>
                    </a:lnTo>
                    <a:lnTo>
                      <a:pt x="54" y="29"/>
                    </a:lnTo>
                    <a:lnTo>
                      <a:pt x="59" y="15"/>
                    </a:lnTo>
                    <a:lnTo>
                      <a:pt x="59" y="11"/>
                    </a:lnTo>
                    <a:lnTo>
                      <a:pt x="59" y="0"/>
                    </a:lnTo>
                    <a:lnTo>
                      <a:pt x="59" y="11"/>
                    </a:lnTo>
                    <a:lnTo>
                      <a:pt x="75" y="33"/>
                    </a:lnTo>
                    <a:lnTo>
                      <a:pt x="59" y="33"/>
                    </a:lnTo>
                    <a:lnTo>
                      <a:pt x="59" y="39"/>
                    </a:lnTo>
                    <a:lnTo>
                      <a:pt x="64" y="43"/>
                    </a:lnTo>
                    <a:lnTo>
                      <a:pt x="75" y="57"/>
                    </a:lnTo>
                    <a:lnTo>
                      <a:pt x="59" y="72"/>
                    </a:lnTo>
                    <a:lnTo>
                      <a:pt x="64" y="76"/>
                    </a:lnTo>
                    <a:lnTo>
                      <a:pt x="80" y="95"/>
                    </a:lnTo>
                    <a:lnTo>
                      <a:pt x="80" y="109"/>
                    </a:lnTo>
                    <a:lnTo>
                      <a:pt x="48" y="104"/>
                    </a:lnTo>
                    <a:lnTo>
                      <a:pt x="27" y="104"/>
                    </a:lnTo>
                    <a:lnTo>
                      <a:pt x="16" y="104"/>
                    </a:lnTo>
                    <a:lnTo>
                      <a:pt x="16" y="95"/>
                    </a:lnTo>
                    <a:lnTo>
                      <a:pt x="10" y="90"/>
                    </a:lnTo>
                    <a:lnTo>
                      <a:pt x="0" y="85"/>
                    </a:lnTo>
                    <a:lnTo>
                      <a:pt x="0" y="76"/>
                    </a:lnTo>
                    <a:close/>
                  </a:path>
                </a:pathLst>
              </a:custGeom>
              <a:grpFill/>
              <a:ln w="9525">
                <a:solidFill>
                  <a:schemeClr val="bg1"/>
                </a:solidFill>
                <a:round/>
                <a:headEnd/>
                <a:tailEnd/>
              </a:ln>
            </p:spPr>
            <p:txBody>
              <a:bodyPr/>
              <a:lstStyle/>
              <a:p>
                <a:endParaRPr lang="it-IT"/>
              </a:p>
            </p:txBody>
          </p:sp>
          <p:sp>
            <p:nvSpPr>
              <p:cNvPr id="6222" name="Freeform 2424"/>
              <p:cNvSpPr>
                <a:spLocks/>
              </p:cNvSpPr>
              <p:nvPr/>
            </p:nvSpPr>
            <p:spPr bwMode="auto">
              <a:xfrm>
                <a:off x="3085" y="2408"/>
                <a:ext cx="80" cy="109"/>
              </a:xfrm>
              <a:custGeom>
                <a:avLst/>
                <a:gdLst/>
                <a:ahLst/>
                <a:cxnLst>
                  <a:cxn ang="0">
                    <a:pos x="0" y="76"/>
                  </a:cxn>
                  <a:cxn ang="0">
                    <a:pos x="16" y="61"/>
                  </a:cxn>
                  <a:cxn ang="0">
                    <a:pos x="22" y="61"/>
                  </a:cxn>
                  <a:cxn ang="0">
                    <a:pos x="27" y="67"/>
                  </a:cxn>
                  <a:cxn ang="0">
                    <a:pos x="32" y="61"/>
                  </a:cxn>
                  <a:cxn ang="0">
                    <a:pos x="48" y="43"/>
                  </a:cxn>
                  <a:cxn ang="0">
                    <a:pos x="54" y="29"/>
                  </a:cxn>
                  <a:cxn ang="0">
                    <a:pos x="59" y="15"/>
                  </a:cxn>
                  <a:cxn ang="0">
                    <a:pos x="59" y="11"/>
                  </a:cxn>
                  <a:cxn ang="0">
                    <a:pos x="59" y="0"/>
                  </a:cxn>
                  <a:cxn ang="0">
                    <a:pos x="59" y="11"/>
                  </a:cxn>
                  <a:cxn ang="0">
                    <a:pos x="75" y="33"/>
                  </a:cxn>
                  <a:cxn ang="0">
                    <a:pos x="59" y="33"/>
                  </a:cxn>
                  <a:cxn ang="0">
                    <a:pos x="59" y="39"/>
                  </a:cxn>
                  <a:cxn ang="0">
                    <a:pos x="64" y="43"/>
                  </a:cxn>
                  <a:cxn ang="0">
                    <a:pos x="75" y="57"/>
                  </a:cxn>
                  <a:cxn ang="0">
                    <a:pos x="59" y="72"/>
                  </a:cxn>
                  <a:cxn ang="0">
                    <a:pos x="64" y="76"/>
                  </a:cxn>
                  <a:cxn ang="0">
                    <a:pos x="80" y="95"/>
                  </a:cxn>
                  <a:cxn ang="0">
                    <a:pos x="80" y="109"/>
                  </a:cxn>
                  <a:cxn ang="0">
                    <a:pos x="48" y="104"/>
                  </a:cxn>
                  <a:cxn ang="0">
                    <a:pos x="27" y="104"/>
                  </a:cxn>
                  <a:cxn ang="0">
                    <a:pos x="16" y="104"/>
                  </a:cxn>
                  <a:cxn ang="0">
                    <a:pos x="16" y="95"/>
                  </a:cxn>
                  <a:cxn ang="0">
                    <a:pos x="10" y="90"/>
                  </a:cxn>
                  <a:cxn ang="0">
                    <a:pos x="0" y="85"/>
                  </a:cxn>
                  <a:cxn ang="0">
                    <a:pos x="0" y="76"/>
                  </a:cxn>
                </a:cxnLst>
                <a:rect l="0" t="0" r="r" b="b"/>
                <a:pathLst>
                  <a:path w="80" h="109">
                    <a:moveTo>
                      <a:pt x="0" y="76"/>
                    </a:moveTo>
                    <a:lnTo>
                      <a:pt x="16" y="61"/>
                    </a:lnTo>
                    <a:lnTo>
                      <a:pt x="22" y="61"/>
                    </a:lnTo>
                    <a:lnTo>
                      <a:pt x="27" y="67"/>
                    </a:lnTo>
                    <a:lnTo>
                      <a:pt x="32" y="61"/>
                    </a:lnTo>
                    <a:lnTo>
                      <a:pt x="48" y="43"/>
                    </a:lnTo>
                    <a:lnTo>
                      <a:pt x="54" y="29"/>
                    </a:lnTo>
                    <a:lnTo>
                      <a:pt x="59" y="15"/>
                    </a:lnTo>
                    <a:lnTo>
                      <a:pt x="59" y="11"/>
                    </a:lnTo>
                    <a:lnTo>
                      <a:pt x="59" y="0"/>
                    </a:lnTo>
                    <a:lnTo>
                      <a:pt x="59" y="11"/>
                    </a:lnTo>
                    <a:lnTo>
                      <a:pt x="75" y="33"/>
                    </a:lnTo>
                    <a:lnTo>
                      <a:pt x="59" y="33"/>
                    </a:lnTo>
                    <a:lnTo>
                      <a:pt x="59" y="39"/>
                    </a:lnTo>
                    <a:lnTo>
                      <a:pt x="64" y="43"/>
                    </a:lnTo>
                    <a:lnTo>
                      <a:pt x="75" y="57"/>
                    </a:lnTo>
                    <a:lnTo>
                      <a:pt x="59" y="72"/>
                    </a:lnTo>
                    <a:lnTo>
                      <a:pt x="64" y="76"/>
                    </a:lnTo>
                    <a:lnTo>
                      <a:pt x="80" y="95"/>
                    </a:lnTo>
                    <a:lnTo>
                      <a:pt x="80" y="109"/>
                    </a:lnTo>
                    <a:lnTo>
                      <a:pt x="48" y="104"/>
                    </a:lnTo>
                    <a:lnTo>
                      <a:pt x="27" y="104"/>
                    </a:lnTo>
                    <a:lnTo>
                      <a:pt x="16" y="104"/>
                    </a:lnTo>
                    <a:lnTo>
                      <a:pt x="16" y="95"/>
                    </a:lnTo>
                    <a:lnTo>
                      <a:pt x="10" y="90"/>
                    </a:lnTo>
                    <a:lnTo>
                      <a:pt x="0" y="85"/>
                    </a:lnTo>
                    <a:lnTo>
                      <a:pt x="0" y="76"/>
                    </a:lnTo>
                  </a:path>
                </a:pathLst>
              </a:custGeom>
              <a:grpFill/>
              <a:ln w="4763" cap="rnd">
                <a:solidFill>
                  <a:schemeClr val="bg1"/>
                </a:solidFill>
                <a:prstDash val="solid"/>
                <a:round/>
                <a:headEnd/>
                <a:tailEnd/>
              </a:ln>
            </p:spPr>
            <p:txBody>
              <a:bodyPr/>
              <a:lstStyle/>
              <a:p>
                <a:endParaRPr lang="it-IT"/>
              </a:p>
            </p:txBody>
          </p:sp>
        </p:grpSp>
        <p:grpSp>
          <p:nvGrpSpPr>
            <p:cNvPr id="5274" name="Group 2428"/>
            <p:cNvGrpSpPr>
              <a:grpSpLocks/>
            </p:cNvGrpSpPr>
            <p:nvPr/>
          </p:nvGrpSpPr>
          <p:grpSpPr bwMode="auto">
            <a:xfrm>
              <a:off x="4782752" y="5206175"/>
              <a:ext cx="197932" cy="135079"/>
              <a:chOff x="3026" y="2403"/>
              <a:chExt cx="118" cy="90"/>
            </a:xfrm>
            <a:solidFill>
              <a:schemeClr val="bg1">
                <a:lumMod val="75000"/>
              </a:schemeClr>
            </a:solidFill>
          </p:grpSpPr>
          <p:sp>
            <p:nvSpPr>
              <p:cNvPr id="6219" name="Freeform 2426"/>
              <p:cNvSpPr>
                <a:spLocks/>
              </p:cNvSpPr>
              <p:nvPr/>
            </p:nvSpPr>
            <p:spPr bwMode="auto">
              <a:xfrm>
                <a:off x="3026" y="2403"/>
                <a:ext cx="118" cy="90"/>
              </a:xfrm>
              <a:custGeom>
                <a:avLst/>
                <a:gdLst/>
                <a:ahLst/>
                <a:cxnLst>
                  <a:cxn ang="0">
                    <a:pos x="59" y="81"/>
                  </a:cxn>
                  <a:cxn ang="0">
                    <a:pos x="75" y="66"/>
                  </a:cxn>
                  <a:cxn ang="0">
                    <a:pos x="81" y="66"/>
                  </a:cxn>
                  <a:cxn ang="0">
                    <a:pos x="86" y="71"/>
                  </a:cxn>
                  <a:cxn ang="0">
                    <a:pos x="91" y="66"/>
                  </a:cxn>
                  <a:cxn ang="0">
                    <a:pos x="108" y="48"/>
                  </a:cxn>
                  <a:cxn ang="0">
                    <a:pos x="113" y="33"/>
                  </a:cxn>
                  <a:cxn ang="0">
                    <a:pos x="118" y="19"/>
                  </a:cxn>
                  <a:cxn ang="0">
                    <a:pos x="118" y="14"/>
                  </a:cxn>
                  <a:cxn ang="0">
                    <a:pos x="118" y="4"/>
                  </a:cxn>
                  <a:cxn ang="0">
                    <a:pos x="113" y="0"/>
                  </a:cxn>
                  <a:cxn ang="0">
                    <a:pos x="108" y="0"/>
                  </a:cxn>
                  <a:cxn ang="0">
                    <a:pos x="102" y="4"/>
                  </a:cxn>
                  <a:cxn ang="0">
                    <a:pos x="81" y="4"/>
                  </a:cxn>
                  <a:cxn ang="0">
                    <a:pos x="70" y="14"/>
                  </a:cxn>
                  <a:cxn ang="0">
                    <a:pos x="54" y="4"/>
                  </a:cxn>
                  <a:cxn ang="0">
                    <a:pos x="49" y="4"/>
                  </a:cxn>
                  <a:cxn ang="0">
                    <a:pos x="27" y="0"/>
                  </a:cxn>
                  <a:cxn ang="0">
                    <a:pos x="22" y="0"/>
                  </a:cxn>
                  <a:cxn ang="0">
                    <a:pos x="10" y="14"/>
                  </a:cxn>
                  <a:cxn ang="0">
                    <a:pos x="10" y="19"/>
                  </a:cxn>
                  <a:cxn ang="0">
                    <a:pos x="10" y="33"/>
                  </a:cxn>
                  <a:cxn ang="0">
                    <a:pos x="0" y="52"/>
                  </a:cxn>
                  <a:cxn ang="0">
                    <a:pos x="0" y="71"/>
                  </a:cxn>
                  <a:cxn ang="0">
                    <a:pos x="22" y="71"/>
                  </a:cxn>
                  <a:cxn ang="0">
                    <a:pos x="22" y="76"/>
                  </a:cxn>
                  <a:cxn ang="0">
                    <a:pos x="27" y="90"/>
                  </a:cxn>
                  <a:cxn ang="0">
                    <a:pos x="38" y="90"/>
                  </a:cxn>
                  <a:cxn ang="0">
                    <a:pos x="59" y="90"/>
                  </a:cxn>
                  <a:cxn ang="0">
                    <a:pos x="59" y="81"/>
                  </a:cxn>
                </a:cxnLst>
                <a:rect l="0" t="0" r="r" b="b"/>
                <a:pathLst>
                  <a:path w="118" h="90">
                    <a:moveTo>
                      <a:pt x="59" y="81"/>
                    </a:moveTo>
                    <a:lnTo>
                      <a:pt x="75" y="66"/>
                    </a:lnTo>
                    <a:lnTo>
                      <a:pt x="81" y="66"/>
                    </a:lnTo>
                    <a:lnTo>
                      <a:pt x="86" y="71"/>
                    </a:lnTo>
                    <a:lnTo>
                      <a:pt x="91" y="66"/>
                    </a:lnTo>
                    <a:lnTo>
                      <a:pt x="108" y="48"/>
                    </a:lnTo>
                    <a:lnTo>
                      <a:pt x="113" y="33"/>
                    </a:lnTo>
                    <a:lnTo>
                      <a:pt x="118" y="19"/>
                    </a:lnTo>
                    <a:lnTo>
                      <a:pt x="118" y="14"/>
                    </a:lnTo>
                    <a:lnTo>
                      <a:pt x="118" y="4"/>
                    </a:lnTo>
                    <a:lnTo>
                      <a:pt x="113" y="0"/>
                    </a:lnTo>
                    <a:lnTo>
                      <a:pt x="108" y="0"/>
                    </a:lnTo>
                    <a:lnTo>
                      <a:pt x="102" y="4"/>
                    </a:lnTo>
                    <a:lnTo>
                      <a:pt x="81" y="4"/>
                    </a:lnTo>
                    <a:lnTo>
                      <a:pt x="70" y="14"/>
                    </a:lnTo>
                    <a:lnTo>
                      <a:pt x="54" y="4"/>
                    </a:lnTo>
                    <a:lnTo>
                      <a:pt x="49" y="4"/>
                    </a:lnTo>
                    <a:lnTo>
                      <a:pt x="27" y="0"/>
                    </a:lnTo>
                    <a:lnTo>
                      <a:pt x="22" y="0"/>
                    </a:lnTo>
                    <a:lnTo>
                      <a:pt x="10" y="14"/>
                    </a:lnTo>
                    <a:lnTo>
                      <a:pt x="10" y="19"/>
                    </a:lnTo>
                    <a:lnTo>
                      <a:pt x="10" y="33"/>
                    </a:lnTo>
                    <a:lnTo>
                      <a:pt x="0" y="52"/>
                    </a:lnTo>
                    <a:lnTo>
                      <a:pt x="0" y="71"/>
                    </a:lnTo>
                    <a:lnTo>
                      <a:pt x="22" y="71"/>
                    </a:lnTo>
                    <a:lnTo>
                      <a:pt x="22" y="76"/>
                    </a:lnTo>
                    <a:lnTo>
                      <a:pt x="27" y="90"/>
                    </a:lnTo>
                    <a:lnTo>
                      <a:pt x="38" y="90"/>
                    </a:lnTo>
                    <a:lnTo>
                      <a:pt x="59" y="90"/>
                    </a:lnTo>
                    <a:lnTo>
                      <a:pt x="59" y="81"/>
                    </a:lnTo>
                    <a:close/>
                  </a:path>
                </a:pathLst>
              </a:custGeom>
              <a:grpFill/>
              <a:ln w="9525">
                <a:solidFill>
                  <a:schemeClr val="bg1"/>
                </a:solidFill>
                <a:round/>
                <a:headEnd/>
                <a:tailEnd/>
              </a:ln>
            </p:spPr>
            <p:txBody>
              <a:bodyPr/>
              <a:lstStyle/>
              <a:p>
                <a:endParaRPr lang="it-IT"/>
              </a:p>
            </p:txBody>
          </p:sp>
          <p:sp>
            <p:nvSpPr>
              <p:cNvPr id="6220" name="Freeform 2427"/>
              <p:cNvSpPr>
                <a:spLocks/>
              </p:cNvSpPr>
              <p:nvPr/>
            </p:nvSpPr>
            <p:spPr bwMode="auto">
              <a:xfrm>
                <a:off x="3026" y="2403"/>
                <a:ext cx="118" cy="90"/>
              </a:xfrm>
              <a:custGeom>
                <a:avLst/>
                <a:gdLst/>
                <a:ahLst/>
                <a:cxnLst>
                  <a:cxn ang="0">
                    <a:pos x="59" y="81"/>
                  </a:cxn>
                  <a:cxn ang="0">
                    <a:pos x="75" y="66"/>
                  </a:cxn>
                  <a:cxn ang="0">
                    <a:pos x="81" y="66"/>
                  </a:cxn>
                  <a:cxn ang="0">
                    <a:pos x="86" y="71"/>
                  </a:cxn>
                  <a:cxn ang="0">
                    <a:pos x="91" y="66"/>
                  </a:cxn>
                  <a:cxn ang="0">
                    <a:pos x="108" y="48"/>
                  </a:cxn>
                  <a:cxn ang="0">
                    <a:pos x="113" y="33"/>
                  </a:cxn>
                  <a:cxn ang="0">
                    <a:pos x="118" y="19"/>
                  </a:cxn>
                  <a:cxn ang="0">
                    <a:pos x="118" y="14"/>
                  </a:cxn>
                  <a:cxn ang="0">
                    <a:pos x="118" y="4"/>
                  </a:cxn>
                  <a:cxn ang="0">
                    <a:pos x="113" y="0"/>
                  </a:cxn>
                  <a:cxn ang="0">
                    <a:pos x="108" y="0"/>
                  </a:cxn>
                  <a:cxn ang="0">
                    <a:pos x="102" y="4"/>
                  </a:cxn>
                  <a:cxn ang="0">
                    <a:pos x="81" y="4"/>
                  </a:cxn>
                  <a:cxn ang="0">
                    <a:pos x="70" y="14"/>
                  </a:cxn>
                  <a:cxn ang="0">
                    <a:pos x="54" y="4"/>
                  </a:cxn>
                  <a:cxn ang="0">
                    <a:pos x="49" y="4"/>
                  </a:cxn>
                  <a:cxn ang="0">
                    <a:pos x="27" y="0"/>
                  </a:cxn>
                  <a:cxn ang="0">
                    <a:pos x="22" y="0"/>
                  </a:cxn>
                  <a:cxn ang="0">
                    <a:pos x="10" y="14"/>
                  </a:cxn>
                  <a:cxn ang="0">
                    <a:pos x="10" y="19"/>
                  </a:cxn>
                  <a:cxn ang="0">
                    <a:pos x="10" y="33"/>
                  </a:cxn>
                  <a:cxn ang="0">
                    <a:pos x="0" y="52"/>
                  </a:cxn>
                  <a:cxn ang="0">
                    <a:pos x="0" y="71"/>
                  </a:cxn>
                  <a:cxn ang="0">
                    <a:pos x="22" y="71"/>
                  </a:cxn>
                  <a:cxn ang="0">
                    <a:pos x="22" y="76"/>
                  </a:cxn>
                  <a:cxn ang="0">
                    <a:pos x="27" y="90"/>
                  </a:cxn>
                  <a:cxn ang="0">
                    <a:pos x="38" y="90"/>
                  </a:cxn>
                  <a:cxn ang="0">
                    <a:pos x="59" y="90"/>
                  </a:cxn>
                  <a:cxn ang="0">
                    <a:pos x="59" y="81"/>
                  </a:cxn>
                </a:cxnLst>
                <a:rect l="0" t="0" r="r" b="b"/>
                <a:pathLst>
                  <a:path w="118" h="90">
                    <a:moveTo>
                      <a:pt x="59" y="81"/>
                    </a:moveTo>
                    <a:lnTo>
                      <a:pt x="75" y="66"/>
                    </a:lnTo>
                    <a:lnTo>
                      <a:pt x="81" y="66"/>
                    </a:lnTo>
                    <a:lnTo>
                      <a:pt x="86" y="71"/>
                    </a:lnTo>
                    <a:lnTo>
                      <a:pt x="91" y="66"/>
                    </a:lnTo>
                    <a:lnTo>
                      <a:pt x="108" y="48"/>
                    </a:lnTo>
                    <a:lnTo>
                      <a:pt x="113" y="33"/>
                    </a:lnTo>
                    <a:lnTo>
                      <a:pt x="118" y="19"/>
                    </a:lnTo>
                    <a:lnTo>
                      <a:pt x="118" y="14"/>
                    </a:lnTo>
                    <a:lnTo>
                      <a:pt x="118" y="4"/>
                    </a:lnTo>
                    <a:lnTo>
                      <a:pt x="113" y="0"/>
                    </a:lnTo>
                    <a:lnTo>
                      <a:pt x="108" y="0"/>
                    </a:lnTo>
                    <a:lnTo>
                      <a:pt x="102" y="4"/>
                    </a:lnTo>
                    <a:lnTo>
                      <a:pt x="81" y="4"/>
                    </a:lnTo>
                    <a:lnTo>
                      <a:pt x="70" y="14"/>
                    </a:lnTo>
                    <a:lnTo>
                      <a:pt x="54" y="4"/>
                    </a:lnTo>
                    <a:lnTo>
                      <a:pt x="49" y="4"/>
                    </a:lnTo>
                    <a:lnTo>
                      <a:pt x="27" y="0"/>
                    </a:lnTo>
                    <a:lnTo>
                      <a:pt x="22" y="0"/>
                    </a:lnTo>
                    <a:lnTo>
                      <a:pt x="10" y="14"/>
                    </a:lnTo>
                    <a:lnTo>
                      <a:pt x="10" y="19"/>
                    </a:lnTo>
                    <a:lnTo>
                      <a:pt x="10" y="33"/>
                    </a:lnTo>
                    <a:lnTo>
                      <a:pt x="0" y="52"/>
                    </a:lnTo>
                    <a:lnTo>
                      <a:pt x="0" y="71"/>
                    </a:lnTo>
                    <a:lnTo>
                      <a:pt x="22" y="71"/>
                    </a:lnTo>
                    <a:lnTo>
                      <a:pt x="22" y="76"/>
                    </a:lnTo>
                    <a:lnTo>
                      <a:pt x="27" y="90"/>
                    </a:lnTo>
                    <a:lnTo>
                      <a:pt x="38" y="90"/>
                    </a:lnTo>
                    <a:lnTo>
                      <a:pt x="59" y="90"/>
                    </a:lnTo>
                    <a:lnTo>
                      <a:pt x="59" y="81"/>
                    </a:lnTo>
                    <a:close/>
                  </a:path>
                </a:pathLst>
              </a:custGeom>
              <a:grpFill/>
              <a:ln w="4763" cap="rnd">
                <a:solidFill>
                  <a:schemeClr val="bg1"/>
                </a:solidFill>
                <a:prstDash val="solid"/>
                <a:round/>
                <a:headEnd/>
                <a:tailEnd/>
              </a:ln>
            </p:spPr>
            <p:txBody>
              <a:bodyPr/>
              <a:lstStyle/>
              <a:p>
                <a:endParaRPr lang="it-IT"/>
              </a:p>
            </p:txBody>
          </p:sp>
        </p:grpSp>
        <p:grpSp>
          <p:nvGrpSpPr>
            <p:cNvPr id="5275" name="Group 2431"/>
            <p:cNvGrpSpPr>
              <a:grpSpLocks/>
            </p:cNvGrpSpPr>
            <p:nvPr/>
          </p:nvGrpSpPr>
          <p:grpSpPr bwMode="auto">
            <a:xfrm>
              <a:off x="4782752" y="5206175"/>
              <a:ext cx="197932" cy="135079"/>
              <a:chOff x="3026" y="2403"/>
              <a:chExt cx="118" cy="90"/>
            </a:xfrm>
            <a:solidFill>
              <a:schemeClr val="bg1">
                <a:lumMod val="75000"/>
              </a:schemeClr>
            </a:solidFill>
          </p:grpSpPr>
          <p:sp>
            <p:nvSpPr>
              <p:cNvPr id="6217" name="Freeform 2429"/>
              <p:cNvSpPr>
                <a:spLocks/>
              </p:cNvSpPr>
              <p:nvPr/>
            </p:nvSpPr>
            <p:spPr bwMode="auto">
              <a:xfrm>
                <a:off x="3026" y="2403"/>
                <a:ext cx="118" cy="90"/>
              </a:xfrm>
              <a:custGeom>
                <a:avLst/>
                <a:gdLst/>
                <a:ahLst/>
                <a:cxnLst>
                  <a:cxn ang="0">
                    <a:pos x="59" y="81"/>
                  </a:cxn>
                  <a:cxn ang="0">
                    <a:pos x="75" y="66"/>
                  </a:cxn>
                  <a:cxn ang="0">
                    <a:pos x="81" y="66"/>
                  </a:cxn>
                  <a:cxn ang="0">
                    <a:pos x="86" y="71"/>
                  </a:cxn>
                  <a:cxn ang="0">
                    <a:pos x="91" y="66"/>
                  </a:cxn>
                  <a:cxn ang="0">
                    <a:pos x="108" y="48"/>
                  </a:cxn>
                  <a:cxn ang="0">
                    <a:pos x="113" y="33"/>
                  </a:cxn>
                  <a:cxn ang="0">
                    <a:pos x="118" y="19"/>
                  </a:cxn>
                  <a:cxn ang="0">
                    <a:pos x="118" y="14"/>
                  </a:cxn>
                  <a:cxn ang="0">
                    <a:pos x="118" y="4"/>
                  </a:cxn>
                  <a:cxn ang="0">
                    <a:pos x="113" y="0"/>
                  </a:cxn>
                  <a:cxn ang="0">
                    <a:pos x="108" y="0"/>
                  </a:cxn>
                  <a:cxn ang="0">
                    <a:pos x="102" y="4"/>
                  </a:cxn>
                  <a:cxn ang="0">
                    <a:pos x="81" y="4"/>
                  </a:cxn>
                  <a:cxn ang="0">
                    <a:pos x="70" y="14"/>
                  </a:cxn>
                  <a:cxn ang="0">
                    <a:pos x="54" y="4"/>
                  </a:cxn>
                  <a:cxn ang="0">
                    <a:pos x="49" y="4"/>
                  </a:cxn>
                  <a:cxn ang="0">
                    <a:pos x="27" y="0"/>
                  </a:cxn>
                  <a:cxn ang="0">
                    <a:pos x="22" y="0"/>
                  </a:cxn>
                  <a:cxn ang="0">
                    <a:pos x="10" y="14"/>
                  </a:cxn>
                  <a:cxn ang="0">
                    <a:pos x="10" y="19"/>
                  </a:cxn>
                  <a:cxn ang="0">
                    <a:pos x="10" y="33"/>
                  </a:cxn>
                  <a:cxn ang="0">
                    <a:pos x="0" y="52"/>
                  </a:cxn>
                  <a:cxn ang="0">
                    <a:pos x="0" y="71"/>
                  </a:cxn>
                  <a:cxn ang="0">
                    <a:pos x="22" y="71"/>
                  </a:cxn>
                  <a:cxn ang="0">
                    <a:pos x="22" y="76"/>
                  </a:cxn>
                  <a:cxn ang="0">
                    <a:pos x="27" y="90"/>
                  </a:cxn>
                  <a:cxn ang="0">
                    <a:pos x="38" y="90"/>
                  </a:cxn>
                  <a:cxn ang="0">
                    <a:pos x="59" y="90"/>
                  </a:cxn>
                  <a:cxn ang="0">
                    <a:pos x="59" y="81"/>
                  </a:cxn>
                </a:cxnLst>
                <a:rect l="0" t="0" r="r" b="b"/>
                <a:pathLst>
                  <a:path w="118" h="90">
                    <a:moveTo>
                      <a:pt x="59" y="81"/>
                    </a:moveTo>
                    <a:lnTo>
                      <a:pt x="75" y="66"/>
                    </a:lnTo>
                    <a:lnTo>
                      <a:pt x="81" y="66"/>
                    </a:lnTo>
                    <a:lnTo>
                      <a:pt x="86" y="71"/>
                    </a:lnTo>
                    <a:lnTo>
                      <a:pt x="91" y="66"/>
                    </a:lnTo>
                    <a:lnTo>
                      <a:pt x="108" y="48"/>
                    </a:lnTo>
                    <a:lnTo>
                      <a:pt x="113" y="33"/>
                    </a:lnTo>
                    <a:lnTo>
                      <a:pt x="118" y="19"/>
                    </a:lnTo>
                    <a:lnTo>
                      <a:pt x="118" y="14"/>
                    </a:lnTo>
                    <a:lnTo>
                      <a:pt x="118" y="4"/>
                    </a:lnTo>
                    <a:lnTo>
                      <a:pt x="113" y="0"/>
                    </a:lnTo>
                    <a:lnTo>
                      <a:pt x="108" y="0"/>
                    </a:lnTo>
                    <a:lnTo>
                      <a:pt x="102" y="4"/>
                    </a:lnTo>
                    <a:lnTo>
                      <a:pt x="81" y="4"/>
                    </a:lnTo>
                    <a:lnTo>
                      <a:pt x="70" y="14"/>
                    </a:lnTo>
                    <a:lnTo>
                      <a:pt x="54" y="4"/>
                    </a:lnTo>
                    <a:lnTo>
                      <a:pt x="49" y="4"/>
                    </a:lnTo>
                    <a:lnTo>
                      <a:pt x="27" y="0"/>
                    </a:lnTo>
                    <a:lnTo>
                      <a:pt x="22" y="0"/>
                    </a:lnTo>
                    <a:lnTo>
                      <a:pt x="10" y="14"/>
                    </a:lnTo>
                    <a:lnTo>
                      <a:pt x="10" y="19"/>
                    </a:lnTo>
                    <a:lnTo>
                      <a:pt x="10" y="33"/>
                    </a:lnTo>
                    <a:lnTo>
                      <a:pt x="0" y="52"/>
                    </a:lnTo>
                    <a:lnTo>
                      <a:pt x="0" y="71"/>
                    </a:lnTo>
                    <a:lnTo>
                      <a:pt x="22" y="71"/>
                    </a:lnTo>
                    <a:lnTo>
                      <a:pt x="22" y="76"/>
                    </a:lnTo>
                    <a:lnTo>
                      <a:pt x="27" y="90"/>
                    </a:lnTo>
                    <a:lnTo>
                      <a:pt x="38" y="90"/>
                    </a:lnTo>
                    <a:lnTo>
                      <a:pt x="59" y="90"/>
                    </a:lnTo>
                    <a:lnTo>
                      <a:pt x="59" y="81"/>
                    </a:lnTo>
                    <a:close/>
                  </a:path>
                </a:pathLst>
              </a:custGeom>
              <a:grpFill/>
              <a:ln w="9525">
                <a:solidFill>
                  <a:schemeClr val="bg1"/>
                </a:solidFill>
                <a:round/>
                <a:headEnd/>
                <a:tailEnd/>
              </a:ln>
            </p:spPr>
            <p:txBody>
              <a:bodyPr/>
              <a:lstStyle/>
              <a:p>
                <a:endParaRPr lang="it-IT"/>
              </a:p>
            </p:txBody>
          </p:sp>
          <p:sp>
            <p:nvSpPr>
              <p:cNvPr id="6218" name="Freeform 2430"/>
              <p:cNvSpPr>
                <a:spLocks/>
              </p:cNvSpPr>
              <p:nvPr/>
            </p:nvSpPr>
            <p:spPr bwMode="auto">
              <a:xfrm>
                <a:off x="3026" y="2403"/>
                <a:ext cx="118" cy="90"/>
              </a:xfrm>
              <a:custGeom>
                <a:avLst/>
                <a:gdLst/>
                <a:ahLst/>
                <a:cxnLst>
                  <a:cxn ang="0">
                    <a:pos x="59" y="81"/>
                  </a:cxn>
                  <a:cxn ang="0">
                    <a:pos x="75" y="66"/>
                  </a:cxn>
                  <a:cxn ang="0">
                    <a:pos x="81" y="66"/>
                  </a:cxn>
                  <a:cxn ang="0">
                    <a:pos x="86" y="71"/>
                  </a:cxn>
                  <a:cxn ang="0">
                    <a:pos x="91" y="66"/>
                  </a:cxn>
                  <a:cxn ang="0">
                    <a:pos x="108" y="48"/>
                  </a:cxn>
                  <a:cxn ang="0">
                    <a:pos x="113" y="33"/>
                  </a:cxn>
                  <a:cxn ang="0">
                    <a:pos x="118" y="19"/>
                  </a:cxn>
                  <a:cxn ang="0">
                    <a:pos x="118" y="14"/>
                  </a:cxn>
                  <a:cxn ang="0">
                    <a:pos x="118" y="4"/>
                  </a:cxn>
                  <a:cxn ang="0">
                    <a:pos x="113" y="0"/>
                  </a:cxn>
                  <a:cxn ang="0">
                    <a:pos x="108" y="0"/>
                  </a:cxn>
                  <a:cxn ang="0">
                    <a:pos x="102" y="4"/>
                  </a:cxn>
                  <a:cxn ang="0">
                    <a:pos x="81" y="4"/>
                  </a:cxn>
                  <a:cxn ang="0">
                    <a:pos x="70" y="14"/>
                  </a:cxn>
                  <a:cxn ang="0">
                    <a:pos x="54" y="4"/>
                  </a:cxn>
                  <a:cxn ang="0">
                    <a:pos x="49" y="4"/>
                  </a:cxn>
                  <a:cxn ang="0">
                    <a:pos x="27" y="0"/>
                  </a:cxn>
                  <a:cxn ang="0">
                    <a:pos x="22" y="0"/>
                  </a:cxn>
                  <a:cxn ang="0">
                    <a:pos x="10" y="14"/>
                  </a:cxn>
                  <a:cxn ang="0">
                    <a:pos x="10" y="19"/>
                  </a:cxn>
                  <a:cxn ang="0">
                    <a:pos x="10" y="33"/>
                  </a:cxn>
                  <a:cxn ang="0">
                    <a:pos x="0" y="52"/>
                  </a:cxn>
                  <a:cxn ang="0">
                    <a:pos x="0" y="71"/>
                  </a:cxn>
                  <a:cxn ang="0">
                    <a:pos x="22" y="71"/>
                  </a:cxn>
                  <a:cxn ang="0">
                    <a:pos x="22" y="76"/>
                  </a:cxn>
                  <a:cxn ang="0">
                    <a:pos x="27" y="90"/>
                  </a:cxn>
                  <a:cxn ang="0">
                    <a:pos x="38" y="90"/>
                  </a:cxn>
                  <a:cxn ang="0">
                    <a:pos x="59" y="90"/>
                  </a:cxn>
                  <a:cxn ang="0">
                    <a:pos x="59" y="81"/>
                  </a:cxn>
                </a:cxnLst>
                <a:rect l="0" t="0" r="r" b="b"/>
                <a:pathLst>
                  <a:path w="118" h="90">
                    <a:moveTo>
                      <a:pt x="59" y="81"/>
                    </a:moveTo>
                    <a:lnTo>
                      <a:pt x="75" y="66"/>
                    </a:lnTo>
                    <a:lnTo>
                      <a:pt x="81" y="66"/>
                    </a:lnTo>
                    <a:lnTo>
                      <a:pt x="86" y="71"/>
                    </a:lnTo>
                    <a:lnTo>
                      <a:pt x="91" y="66"/>
                    </a:lnTo>
                    <a:lnTo>
                      <a:pt x="108" y="48"/>
                    </a:lnTo>
                    <a:lnTo>
                      <a:pt x="113" y="33"/>
                    </a:lnTo>
                    <a:lnTo>
                      <a:pt x="118" y="19"/>
                    </a:lnTo>
                    <a:lnTo>
                      <a:pt x="118" y="14"/>
                    </a:lnTo>
                    <a:lnTo>
                      <a:pt x="118" y="4"/>
                    </a:lnTo>
                    <a:lnTo>
                      <a:pt x="113" y="0"/>
                    </a:lnTo>
                    <a:lnTo>
                      <a:pt x="108" y="0"/>
                    </a:lnTo>
                    <a:lnTo>
                      <a:pt x="102" y="4"/>
                    </a:lnTo>
                    <a:lnTo>
                      <a:pt x="81" y="4"/>
                    </a:lnTo>
                    <a:lnTo>
                      <a:pt x="70" y="14"/>
                    </a:lnTo>
                    <a:lnTo>
                      <a:pt x="54" y="4"/>
                    </a:lnTo>
                    <a:lnTo>
                      <a:pt x="49" y="4"/>
                    </a:lnTo>
                    <a:lnTo>
                      <a:pt x="27" y="0"/>
                    </a:lnTo>
                    <a:lnTo>
                      <a:pt x="22" y="0"/>
                    </a:lnTo>
                    <a:lnTo>
                      <a:pt x="10" y="14"/>
                    </a:lnTo>
                    <a:lnTo>
                      <a:pt x="10" y="19"/>
                    </a:lnTo>
                    <a:lnTo>
                      <a:pt x="10" y="33"/>
                    </a:lnTo>
                    <a:lnTo>
                      <a:pt x="0" y="52"/>
                    </a:lnTo>
                    <a:lnTo>
                      <a:pt x="0" y="71"/>
                    </a:lnTo>
                    <a:lnTo>
                      <a:pt x="22" y="71"/>
                    </a:lnTo>
                    <a:lnTo>
                      <a:pt x="22" y="76"/>
                    </a:lnTo>
                    <a:lnTo>
                      <a:pt x="27" y="90"/>
                    </a:lnTo>
                    <a:lnTo>
                      <a:pt x="38" y="90"/>
                    </a:lnTo>
                    <a:lnTo>
                      <a:pt x="59" y="90"/>
                    </a:lnTo>
                    <a:lnTo>
                      <a:pt x="59" y="81"/>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5276" name="Group 2434"/>
            <p:cNvGrpSpPr>
              <a:grpSpLocks/>
            </p:cNvGrpSpPr>
            <p:nvPr/>
          </p:nvGrpSpPr>
          <p:grpSpPr bwMode="auto">
            <a:xfrm>
              <a:off x="4747527" y="5072596"/>
              <a:ext cx="268383" cy="163595"/>
              <a:chOff x="3005" y="2314"/>
              <a:chExt cx="160" cy="109"/>
            </a:xfrm>
            <a:solidFill>
              <a:schemeClr val="bg1">
                <a:lumMod val="75000"/>
              </a:schemeClr>
            </a:solidFill>
          </p:grpSpPr>
          <p:sp>
            <p:nvSpPr>
              <p:cNvPr id="6215" name="Freeform 2432"/>
              <p:cNvSpPr>
                <a:spLocks/>
              </p:cNvSpPr>
              <p:nvPr/>
            </p:nvSpPr>
            <p:spPr bwMode="auto">
              <a:xfrm>
                <a:off x="3005" y="2314"/>
                <a:ext cx="160" cy="109"/>
              </a:xfrm>
              <a:custGeom>
                <a:avLst/>
                <a:gdLst/>
                <a:ahLst/>
                <a:cxnLst>
                  <a:cxn ang="0">
                    <a:pos x="134" y="90"/>
                  </a:cxn>
                  <a:cxn ang="0">
                    <a:pos x="134" y="85"/>
                  </a:cxn>
                  <a:cxn ang="0">
                    <a:pos x="155" y="61"/>
                  </a:cxn>
                  <a:cxn ang="0">
                    <a:pos x="160" y="29"/>
                  </a:cxn>
                  <a:cxn ang="0">
                    <a:pos x="144" y="14"/>
                  </a:cxn>
                  <a:cxn ang="0">
                    <a:pos x="144" y="5"/>
                  </a:cxn>
                  <a:cxn ang="0">
                    <a:pos x="139" y="0"/>
                  </a:cxn>
                  <a:cxn ang="0">
                    <a:pos x="112" y="0"/>
                  </a:cxn>
                  <a:cxn ang="0">
                    <a:pos x="49" y="38"/>
                  </a:cxn>
                  <a:cxn ang="0">
                    <a:pos x="37" y="38"/>
                  </a:cxn>
                  <a:cxn ang="0">
                    <a:pos x="37" y="66"/>
                  </a:cxn>
                  <a:cxn ang="0">
                    <a:pos x="32" y="75"/>
                  </a:cxn>
                  <a:cxn ang="0">
                    <a:pos x="0" y="81"/>
                  </a:cxn>
                  <a:cxn ang="0">
                    <a:pos x="0" y="90"/>
                  </a:cxn>
                  <a:cxn ang="0">
                    <a:pos x="10" y="104"/>
                  </a:cxn>
                  <a:cxn ang="0">
                    <a:pos x="17" y="104"/>
                  </a:cxn>
                  <a:cxn ang="0">
                    <a:pos x="17" y="109"/>
                  </a:cxn>
                  <a:cxn ang="0">
                    <a:pos x="17" y="104"/>
                  </a:cxn>
                  <a:cxn ang="0">
                    <a:pos x="22" y="104"/>
                  </a:cxn>
                  <a:cxn ang="0">
                    <a:pos x="32" y="109"/>
                  </a:cxn>
                  <a:cxn ang="0">
                    <a:pos x="32" y="104"/>
                  </a:cxn>
                  <a:cxn ang="0">
                    <a:pos x="43" y="90"/>
                  </a:cxn>
                  <a:cxn ang="0">
                    <a:pos x="49" y="90"/>
                  </a:cxn>
                  <a:cxn ang="0">
                    <a:pos x="70" y="94"/>
                  </a:cxn>
                  <a:cxn ang="0">
                    <a:pos x="75" y="94"/>
                  </a:cxn>
                  <a:cxn ang="0">
                    <a:pos x="91" y="104"/>
                  </a:cxn>
                  <a:cxn ang="0">
                    <a:pos x="102" y="94"/>
                  </a:cxn>
                  <a:cxn ang="0">
                    <a:pos x="122" y="94"/>
                  </a:cxn>
                  <a:cxn ang="0">
                    <a:pos x="128" y="90"/>
                  </a:cxn>
                  <a:cxn ang="0">
                    <a:pos x="134" y="90"/>
                  </a:cxn>
                </a:cxnLst>
                <a:rect l="0" t="0" r="r" b="b"/>
                <a:pathLst>
                  <a:path w="160" h="109">
                    <a:moveTo>
                      <a:pt x="134" y="90"/>
                    </a:moveTo>
                    <a:lnTo>
                      <a:pt x="134" y="85"/>
                    </a:lnTo>
                    <a:lnTo>
                      <a:pt x="155" y="61"/>
                    </a:lnTo>
                    <a:lnTo>
                      <a:pt x="160" y="29"/>
                    </a:lnTo>
                    <a:lnTo>
                      <a:pt x="144" y="14"/>
                    </a:lnTo>
                    <a:lnTo>
                      <a:pt x="144" y="5"/>
                    </a:lnTo>
                    <a:lnTo>
                      <a:pt x="139" y="0"/>
                    </a:lnTo>
                    <a:lnTo>
                      <a:pt x="112" y="0"/>
                    </a:lnTo>
                    <a:lnTo>
                      <a:pt x="49" y="38"/>
                    </a:lnTo>
                    <a:lnTo>
                      <a:pt x="37" y="38"/>
                    </a:lnTo>
                    <a:lnTo>
                      <a:pt x="37" y="66"/>
                    </a:lnTo>
                    <a:lnTo>
                      <a:pt x="32" y="75"/>
                    </a:lnTo>
                    <a:lnTo>
                      <a:pt x="0" y="81"/>
                    </a:lnTo>
                    <a:lnTo>
                      <a:pt x="0" y="90"/>
                    </a:lnTo>
                    <a:lnTo>
                      <a:pt x="10" y="104"/>
                    </a:lnTo>
                    <a:lnTo>
                      <a:pt x="17" y="104"/>
                    </a:lnTo>
                    <a:lnTo>
                      <a:pt x="17" y="109"/>
                    </a:lnTo>
                    <a:lnTo>
                      <a:pt x="17" y="104"/>
                    </a:lnTo>
                    <a:lnTo>
                      <a:pt x="22" y="104"/>
                    </a:lnTo>
                    <a:lnTo>
                      <a:pt x="32" y="109"/>
                    </a:lnTo>
                    <a:lnTo>
                      <a:pt x="32" y="104"/>
                    </a:lnTo>
                    <a:lnTo>
                      <a:pt x="43" y="90"/>
                    </a:lnTo>
                    <a:lnTo>
                      <a:pt x="49" y="90"/>
                    </a:lnTo>
                    <a:lnTo>
                      <a:pt x="70" y="94"/>
                    </a:lnTo>
                    <a:lnTo>
                      <a:pt x="75" y="94"/>
                    </a:lnTo>
                    <a:lnTo>
                      <a:pt x="91" y="104"/>
                    </a:lnTo>
                    <a:lnTo>
                      <a:pt x="102" y="94"/>
                    </a:lnTo>
                    <a:lnTo>
                      <a:pt x="122" y="94"/>
                    </a:lnTo>
                    <a:lnTo>
                      <a:pt x="128" y="90"/>
                    </a:lnTo>
                    <a:lnTo>
                      <a:pt x="134" y="90"/>
                    </a:lnTo>
                    <a:close/>
                  </a:path>
                </a:pathLst>
              </a:custGeom>
              <a:grpFill/>
              <a:ln w="9525">
                <a:solidFill>
                  <a:schemeClr val="bg1"/>
                </a:solidFill>
                <a:round/>
                <a:headEnd/>
                <a:tailEnd/>
              </a:ln>
            </p:spPr>
            <p:txBody>
              <a:bodyPr/>
              <a:lstStyle/>
              <a:p>
                <a:endParaRPr lang="it-IT"/>
              </a:p>
            </p:txBody>
          </p:sp>
          <p:sp>
            <p:nvSpPr>
              <p:cNvPr id="6216" name="Freeform 2433"/>
              <p:cNvSpPr>
                <a:spLocks/>
              </p:cNvSpPr>
              <p:nvPr/>
            </p:nvSpPr>
            <p:spPr bwMode="auto">
              <a:xfrm>
                <a:off x="3005" y="2314"/>
                <a:ext cx="160" cy="109"/>
              </a:xfrm>
              <a:custGeom>
                <a:avLst/>
                <a:gdLst/>
                <a:ahLst/>
                <a:cxnLst>
                  <a:cxn ang="0">
                    <a:pos x="134" y="90"/>
                  </a:cxn>
                  <a:cxn ang="0">
                    <a:pos x="134" y="85"/>
                  </a:cxn>
                  <a:cxn ang="0">
                    <a:pos x="155" y="61"/>
                  </a:cxn>
                  <a:cxn ang="0">
                    <a:pos x="160" y="29"/>
                  </a:cxn>
                  <a:cxn ang="0">
                    <a:pos x="144" y="14"/>
                  </a:cxn>
                  <a:cxn ang="0">
                    <a:pos x="144" y="5"/>
                  </a:cxn>
                  <a:cxn ang="0">
                    <a:pos x="139" y="0"/>
                  </a:cxn>
                  <a:cxn ang="0">
                    <a:pos x="112" y="0"/>
                  </a:cxn>
                  <a:cxn ang="0">
                    <a:pos x="49" y="38"/>
                  </a:cxn>
                  <a:cxn ang="0">
                    <a:pos x="37" y="38"/>
                  </a:cxn>
                  <a:cxn ang="0">
                    <a:pos x="37" y="66"/>
                  </a:cxn>
                  <a:cxn ang="0">
                    <a:pos x="32" y="75"/>
                  </a:cxn>
                  <a:cxn ang="0">
                    <a:pos x="0" y="81"/>
                  </a:cxn>
                  <a:cxn ang="0">
                    <a:pos x="0" y="90"/>
                  </a:cxn>
                  <a:cxn ang="0">
                    <a:pos x="10" y="104"/>
                  </a:cxn>
                  <a:cxn ang="0">
                    <a:pos x="17" y="104"/>
                  </a:cxn>
                  <a:cxn ang="0">
                    <a:pos x="17" y="109"/>
                  </a:cxn>
                  <a:cxn ang="0">
                    <a:pos x="17" y="104"/>
                  </a:cxn>
                  <a:cxn ang="0">
                    <a:pos x="22" y="104"/>
                  </a:cxn>
                  <a:cxn ang="0">
                    <a:pos x="32" y="109"/>
                  </a:cxn>
                  <a:cxn ang="0">
                    <a:pos x="32" y="104"/>
                  </a:cxn>
                  <a:cxn ang="0">
                    <a:pos x="43" y="90"/>
                  </a:cxn>
                  <a:cxn ang="0">
                    <a:pos x="49" y="90"/>
                  </a:cxn>
                  <a:cxn ang="0">
                    <a:pos x="70" y="94"/>
                  </a:cxn>
                  <a:cxn ang="0">
                    <a:pos x="75" y="94"/>
                  </a:cxn>
                  <a:cxn ang="0">
                    <a:pos x="91" y="104"/>
                  </a:cxn>
                  <a:cxn ang="0">
                    <a:pos x="102" y="94"/>
                  </a:cxn>
                  <a:cxn ang="0">
                    <a:pos x="122" y="94"/>
                  </a:cxn>
                  <a:cxn ang="0">
                    <a:pos x="128" y="90"/>
                  </a:cxn>
                  <a:cxn ang="0">
                    <a:pos x="134" y="90"/>
                  </a:cxn>
                </a:cxnLst>
                <a:rect l="0" t="0" r="r" b="b"/>
                <a:pathLst>
                  <a:path w="160" h="109">
                    <a:moveTo>
                      <a:pt x="134" y="90"/>
                    </a:moveTo>
                    <a:lnTo>
                      <a:pt x="134" y="85"/>
                    </a:lnTo>
                    <a:lnTo>
                      <a:pt x="155" y="61"/>
                    </a:lnTo>
                    <a:lnTo>
                      <a:pt x="160" y="29"/>
                    </a:lnTo>
                    <a:lnTo>
                      <a:pt x="144" y="14"/>
                    </a:lnTo>
                    <a:lnTo>
                      <a:pt x="144" y="5"/>
                    </a:lnTo>
                    <a:lnTo>
                      <a:pt x="139" y="0"/>
                    </a:lnTo>
                    <a:lnTo>
                      <a:pt x="112" y="0"/>
                    </a:lnTo>
                    <a:lnTo>
                      <a:pt x="49" y="38"/>
                    </a:lnTo>
                    <a:lnTo>
                      <a:pt x="37" y="38"/>
                    </a:lnTo>
                    <a:lnTo>
                      <a:pt x="37" y="66"/>
                    </a:lnTo>
                    <a:lnTo>
                      <a:pt x="32" y="75"/>
                    </a:lnTo>
                    <a:lnTo>
                      <a:pt x="0" y="81"/>
                    </a:lnTo>
                    <a:lnTo>
                      <a:pt x="0" y="90"/>
                    </a:lnTo>
                    <a:lnTo>
                      <a:pt x="10" y="104"/>
                    </a:lnTo>
                    <a:lnTo>
                      <a:pt x="17" y="104"/>
                    </a:lnTo>
                    <a:lnTo>
                      <a:pt x="17" y="109"/>
                    </a:lnTo>
                    <a:lnTo>
                      <a:pt x="17" y="104"/>
                    </a:lnTo>
                    <a:lnTo>
                      <a:pt x="22" y="104"/>
                    </a:lnTo>
                    <a:lnTo>
                      <a:pt x="32" y="109"/>
                    </a:lnTo>
                    <a:lnTo>
                      <a:pt x="32" y="104"/>
                    </a:lnTo>
                    <a:lnTo>
                      <a:pt x="43" y="90"/>
                    </a:lnTo>
                    <a:lnTo>
                      <a:pt x="49" y="90"/>
                    </a:lnTo>
                    <a:lnTo>
                      <a:pt x="70" y="94"/>
                    </a:lnTo>
                    <a:lnTo>
                      <a:pt x="75" y="94"/>
                    </a:lnTo>
                    <a:lnTo>
                      <a:pt x="91" y="104"/>
                    </a:lnTo>
                    <a:lnTo>
                      <a:pt x="102" y="94"/>
                    </a:lnTo>
                    <a:lnTo>
                      <a:pt x="122" y="94"/>
                    </a:lnTo>
                    <a:lnTo>
                      <a:pt x="128" y="90"/>
                    </a:lnTo>
                    <a:lnTo>
                      <a:pt x="134" y="90"/>
                    </a:lnTo>
                    <a:close/>
                  </a:path>
                </a:pathLst>
              </a:custGeom>
              <a:grpFill/>
              <a:ln w="4763" cap="rnd">
                <a:solidFill>
                  <a:schemeClr val="bg1"/>
                </a:solidFill>
                <a:prstDash val="solid"/>
                <a:round/>
                <a:headEnd/>
                <a:tailEnd/>
              </a:ln>
            </p:spPr>
            <p:txBody>
              <a:bodyPr/>
              <a:lstStyle/>
              <a:p>
                <a:endParaRPr lang="it-IT"/>
              </a:p>
            </p:txBody>
          </p:sp>
        </p:grpSp>
        <p:grpSp>
          <p:nvGrpSpPr>
            <p:cNvPr id="5277" name="Group 2437"/>
            <p:cNvGrpSpPr>
              <a:grpSpLocks/>
            </p:cNvGrpSpPr>
            <p:nvPr/>
          </p:nvGrpSpPr>
          <p:grpSpPr bwMode="auto">
            <a:xfrm>
              <a:off x="4747527" y="5072596"/>
              <a:ext cx="268383" cy="163595"/>
              <a:chOff x="3005" y="2314"/>
              <a:chExt cx="160" cy="109"/>
            </a:xfrm>
            <a:solidFill>
              <a:schemeClr val="bg1">
                <a:lumMod val="75000"/>
              </a:schemeClr>
            </a:solidFill>
          </p:grpSpPr>
          <p:sp>
            <p:nvSpPr>
              <p:cNvPr id="6213" name="Freeform 2435"/>
              <p:cNvSpPr>
                <a:spLocks/>
              </p:cNvSpPr>
              <p:nvPr/>
            </p:nvSpPr>
            <p:spPr bwMode="auto">
              <a:xfrm>
                <a:off x="3005" y="2314"/>
                <a:ext cx="160" cy="109"/>
              </a:xfrm>
              <a:custGeom>
                <a:avLst/>
                <a:gdLst/>
                <a:ahLst/>
                <a:cxnLst>
                  <a:cxn ang="0">
                    <a:pos x="134" y="90"/>
                  </a:cxn>
                  <a:cxn ang="0">
                    <a:pos x="134" y="85"/>
                  </a:cxn>
                  <a:cxn ang="0">
                    <a:pos x="155" y="61"/>
                  </a:cxn>
                  <a:cxn ang="0">
                    <a:pos x="160" y="29"/>
                  </a:cxn>
                  <a:cxn ang="0">
                    <a:pos x="144" y="14"/>
                  </a:cxn>
                  <a:cxn ang="0">
                    <a:pos x="144" y="5"/>
                  </a:cxn>
                  <a:cxn ang="0">
                    <a:pos x="139" y="0"/>
                  </a:cxn>
                  <a:cxn ang="0">
                    <a:pos x="112" y="0"/>
                  </a:cxn>
                  <a:cxn ang="0">
                    <a:pos x="49" y="38"/>
                  </a:cxn>
                  <a:cxn ang="0">
                    <a:pos x="37" y="38"/>
                  </a:cxn>
                  <a:cxn ang="0">
                    <a:pos x="37" y="66"/>
                  </a:cxn>
                  <a:cxn ang="0">
                    <a:pos x="32" y="75"/>
                  </a:cxn>
                  <a:cxn ang="0">
                    <a:pos x="0" y="81"/>
                  </a:cxn>
                  <a:cxn ang="0">
                    <a:pos x="0" y="90"/>
                  </a:cxn>
                  <a:cxn ang="0">
                    <a:pos x="10" y="104"/>
                  </a:cxn>
                  <a:cxn ang="0">
                    <a:pos x="17" y="104"/>
                  </a:cxn>
                  <a:cxn ang="0">
                    <a:pos x="17" y="109"/>
                  </a:cxn>
                  <a:cxn ang="0">
                    <a:pos x="17" y="104"/>
                  </a:cxn>
                  <a:cxn ang="0">
                    <a:pos x="22" y="104"/>
                  </a:cxn>
                  <a:cxn ang="0">
                    <a:pos x="32" y="109"/>
                  </a:cxn>
                  <a:cxn ang="0">
                    <a:pos x="32" y="104"/>
                  </a:cxn>
                  <a:cxn ang="0">
                    <a:pos x="43" y="90"/>
                  </a:cxn>
                  <a:cxn ang="0">
                    <a:pos x="49" y="90"/>
                  </a:cxn>
                  <a:cxn ang="0">
                    <a:pos x="70" y="94"/>
                  </a:cxn>
                  <a:cxn ang="0">
                    <a:pos x="75" y="94"/>
                  </a:cxn>
                  <a:cxn ang="0">
                    <a:pos x="91" y="104"/>
                  </a:cxn>
                  <a:cxn ang="0">
                    <a:pos x="102" y="94"/>
                  </a:cxn>
                  <a:cxn ang="0">
                    <a:pos x="122" y="94"/>
                  </a:cxn>
                  <a:cxn ang="0">
                    <a:pos x="128" y="90"/>
                  </a:cxn>
                  <a:cxn ang="0">
                    <a:pos x="134" y="90"/>
                  </a:cxn>
                </a:cxnLst>
                <a:rect l="0" t="0" r="r" b="b"/>
                <a:pathLst>
                  <a:path w="160" h="109">
                    <a:moveTo>
                      <a:pt x="134" y="90"/>
                    </a:moveTo>
                    <a:lnTo>
                      <a:pt x="134" y="85"/>
                    </a:lnTo>
                    <a:lnTo>
                      <a:pt x="155" y="61"/>
                    </a:lnTo>
                    <a:lnTo>
                      <a:pt x="160" y="29"/>
                    </a:lnTo>
                    <a:lnTo>
                      <a:pt x="144" y="14"/>
                    </a:lnTo>
                    <a:lnTo>
                      <a:pt x="144" y="5"/>
                    </a:lnTo>
                    <a:lnTo>
                      <a:pt x="139" y="0"/>
                    </a:lnTo>
                    <a:lnTo>
                      <a:pt x="112" y="0"/>
                    </a:lnTo>
                    <a:lnTo>
                      <a:pt x="49" y="38"/>
                    </a:lnTo>
                    <a:lnTo>
                      <a:pt x="37" y="38"/>
                    </a:lnTo>
                    <a:lnTo>
                      <a:pt x="37" y="66"/>
                    </a:lnTo>
                    <a:lnTo>
                      <a:pt x="32" y="75"/>
                    </a:lnTo>
                    <a:lnTo>
                      <a:pt x="0" y="81"/>
                    </a:lnTo>
                    <a:lnTo>
                      <a:pt x="0" y="90"/>
                    </a:lnTo>
                    <a:lnTo>
                      <a:pt x="10" y="104"/>
                    </a:lnTo>
                    <a:lnTo>
                      <a:pt x="17" y="104"/>
                    </a:lnTo>
                    <a:lnTo>
                      <a:pt x="17" y="109"/>
                    </a:lnTo>
                    <a:lnTo>
                      <a:pt x="17" y="104"/>
                    </a:lnTo>
                    <a:lnTo>
                      <a:pt x="22" y="104"/>
                    </a:lnTo>
                    <a:lnTo>
                      <a:pt x="32" y="109"/>
                    </a:lnTo>
                    <a:lnTo>
                      <a:pt x="32" y="104"/>
                    </a:lnTo>
                    <a:lnTo>
                      <a:pt x="43" y="90"/>
                    </a:lnTo>
                    <a:lnTo>
                      <a:pt x="49" y="90"/>
                    </a:lnTo>
                    <a:lnTo>
                      <a:pt x="70" y="94"/>
                    </a:lnTo>
                    <a:lnTo>
                      <a:pt x="75" y="94"/>
                    </a:lnTo>
                    <a:lnTo>
                      <a:pt x="91" y="104"/>
                    </a:lnTo>
                    <a:lnTo>
                      <a:pt x="102" y="94"/>
                    </a:lnTo>
                    <a:lnTo>
                      <a:pt x="122" y="94"/>
                    </a:lnTo>
                    <a:lnTo>
                      <a:pt x="128" y="90"/>
                    </a:lnTo>
                    <a:lnTo>
                      <a:pt x="134" y="90"/>
                    </a:lnTo>
                    <a:close/>
                  </a:path>
                </a:pathLst>
              </a:custGeom>
              <a:grpFill/>
              <a:ln w="9525">
                <a:solidFill>
                  <a:schemeClr val="bg1"/>
                </a:solidFill>
                <a:round/>
                <a:headEnd/>
                <a:tailEnd/>
              </a:ln>
            </p:spPr>
            <p:txBody>
              <a:bodyPr/>
              <a:lstStyle/>
              <a:p>
                <a:endParaRPr lang="it-IT"/>
              </a:p>
            </p:txBody>
          </p:sp>
          <p:sp>
            <p:nvSpPr>
              <p:cNvPr id="6214" name="Freeform 2436"/>
              <p:cNvSpPr>
                <a:spLocks/>
              </p:cNvSpPr>
              <p:nvPr/>
            </p:nvSpPr>
            <p:spPr bwMode="auto">
              <a:xfrm>
                <a:off x="3005" y="2314"/>
                <a:ext cx="160" cy="109"/>
              </a:xfrm>
              <a:custGeom>
                <a:avLst/>
                <a:gdLst/>
                <a:ahLst/>
                <a:cxnLst>
                  <a:cxn ang="0">
                    <a:pos x="134" y="90"/>
                  </a:cxn>
                  <a:cxn ang="0">
                    <a:pos x="134" y="85"/>
                  </a:cxn>
                  <a:cxn ang="0">
                    <a:pos x="155" y="61"/>
                  </a:cxn>
                  <a:cxn ang="0">
                    <a:pos x="160" y="29"/>
                  </a:cxn>
                  <a:cxn ang="0">
                    <a:pos x="144" y="14"/>
                  </a:cxn>
                  <a:cxn ang="0">
                    <a:pos x="144" y="5"/>
                  </a:cxn>
                  <a:cxn ang="0">
                    <a:pos x="139" y="0"/>
                  </a:cxn>
                  <a:cxn ang="0">
                    <a:pos x="112" y="0"/>
                  </a:cxn>
                  <a:cxn ang="0">
                    <a:pos x="49" y="38"/>
                  </a:cxn>
                  <a:cxn ang="0">
                    <a:pos x="37" y="38"/>
                  </a:cxn>
                  <a:cxn ang="0">
                    <a:pos x="37" y="66"/>
                  </a:cxn>
                  <a:cxn ang="0">
                    <a:pos x="32" y="75"/>
                  </a:cxn>
                  <a:cxn ang="0">
                    <a:pos x="0" y="81"/>
                  </a:cxn>
                  <a:cxn ang="0">
                    <a:pos x="0" y="90"/>
                  </a:cxn>
                  <a:cxn ang="0">
                    <a:pos x="10" y="104"/>
                  </a:cxn>
                  <a:cxn ang="0">
                    <a:pos x="17" y="104"/>
                  </a:cxn>
                  <a:cxn ang="0">
                    <a:pos x="17" y="109"/>
                  </a:cxn>
                  <a:cxn ang="0">
                    <a:pos x="17" y="104"/>
                  </a:cxn>
                  <a:cxn ang="0">
                    <a:pos x="22" y="104"/>
                  </a:cxn>
                  <a:cxn ang="0">
                    <a:pos x="32" y="109"/>
                  </a:cxn>
                  <a:cxn ang="0">
                    <a:pos x="32" y="104"/>
                  </a:cxn>
                  <a:cxn ang="0">
                    <a:pos x="43" y="90"/>
                  </a:cxn>
                  <a:cxn ang="0">
                    <a:pos x="49" y="90"/>
                  </a:cxn>
                  <a:cxn ang="0">
                    <a:pos x="70" y="94"/>
                  </a:cxn>
                  <a:cxn ang="0">
                    <a:pos x="75" y="94"/>
                  </a:cxn>
                  <a:cxn ang="0">
                    <a:pos x="91" y="104"/>
                  </a:cxn>
                  <a:cxn ang="0">
                    <a:pos x="102" y="94"/>
                  </a:cxn>
                  <a:cxn ang="0">
                    <a:pos x="122" y="94"/>
                  </a:cxn>
                  <a:cxn ang="0">
                    <a:pos x="128" y="90"/>
                  </a:cxn>
                  <a:cxn ang="0">
                    <a:pos x="134" y="90"/>
                  </a:cxn>
                </a:cxnLst>
                <a:rect l="0" t="0" r="r" b="b"/>
                <a:pathLst>
                  <a:path w="160" h="109">
                    <a:moveTo>
                      <a:pt x="134" y="90"/>
                    </a:moveTo>
                    <a:lnTo>
                      <a:pt x="134" y="85"/>
                    </a:lnTo>
                    <a:lnTo>
                      <a:pt x="155" y="61"/>
                    </a:lnTo>
                    <a:lnTo>
                      <a:pt x="160" y="29"/>
                    </a:lnTo>
                    <a:lnTo>
                      <a:pt x="144" y="14"/>
                    </a:lnTo>
                    <a:lnTo>
                      <a:pt x="144" y="5"/>
                    </a:lnTo>
                    <a:lnTo>
                      <a:pt x="139" y="0"/>
                    </a:lnTo>
                    <a:lnTo>
                      <a:pt x="112" y="0"/>
                    </a:lnTo>
                    <a:lnTo>
                      <a:pt x="49" y="38"/>
                    </a:lnTo>
                    <a:lnTo>
                      <a:pt x="37" y="38"/>
                    </a:lnTo>
                    <a:lnTo>
                      <a:pt x="37" y="66"/>
                    </a:lnTo>
                    <a:lnTo>
                      <a:pt x="32" y="75"/>
                    </a:lnTo>
                    <a:lnTo>
                      <a:pt x="0" y="81"/>
                    </a:lnTo>
                    <a:lnTo>
                      <a:pt x="0" y="90"/>
                    </a:lnTo>
                    <a:lnTo>
                      <a:pt x="10" y="104"/>
                    </a:lnTo>
                    <a:lnTo>
                      <a:pt x="17" y="104"/>
                    </a:lnTo>
                    <a:lnTo>
                      <a:pt x="17" y="109"/>
                    </a:lnTo>
                    <a:lnTo>
                      <a:pt x="17" y="104"/>
                    </a:lnTo>
                    <a:lnTo>
                      <a:pt x="22" y="104"/>
                    </a:lnTo>
                    <a:lnTo>
                      <a:pt x="32" y="109"/>
                    </a:lnTo>
                    <a:lnTo>
                      <a:pt x="32" y="104"/>
                    </a:lnTo>
                    <a:lnTo>
                      <a:pt x="43" y="90"/>
                    </a:lnTo>
                    <a:lnTo>
                      <a:pt x="49" y="90"/>
                    </a:lnTo>
                    <a:lnTo>
                      <a:pt x="70" y="94"/>
                    </a:lnTo>
                    <a:lnTo>
                      <a:pt x="75" y="94"/>
                    </a:lnTo>
                    <a:lnTo>
                      <a:pt x="91" y="104"/>
                    </a:lnTo>
                    <a:lnTo>
                      <a:pt x="102" y="94"/>
                    </a:lnTo>
                    <a:lnTo>
                      <a:pt x="122" y="94"/>
                    </a:lnTo>
                    <a:lnTo>
                      <a:pt x="128" y="90"/>
                    </a:lnTo>
                    <a:lnTo>
                      <a:pt x="134" y="90"/>
                    </a:lnTo>
                  </a:path>
                </a:pathLst>
              </a:custGeom>
              <a:grpFill/>
              <a:ln w="4763" cap="rnd">
                <a:solidFill>
                  <a:schemeClr val="bg1"/>
                </a:solidFill>
                <a:prstDash val="solid"/>
                <a:round/>
                <a:headEnd/>
                <a:tailEnd/>
              </a:ln>
            </p:spPr>
            <p:txBody>
              <a:bodyPr/>
              <a:lstStyle/>
              <a:p>
                <a:endParaRPr lang="it-IT"/>
              </a:p>
            </p:txBody>
          </p:sp>
        </p:grpSp>
        <p:grpSp>
          <p:nvGrpSpPr>
            <p:cNvPr id="5278" name="Group 2440"/>
            <p:cNvGrpSpPr>
              <a:grpSpLocks/>
            </p:cNvGrpSpPr>
            <p:nvPr/>
          </p:nvGrpSpPr>
          <p:grpSpPr bwMode="auto">
            <a:xfrm>
              <a:off x="4972297" y="5072596"/>
              <a:ext cx="169417" cy="226633"/>
              <a:chOff x="3139" y="2314"/>
              <a:chExt cx="101" cy="151"/>
            </a:xfrm>
            <a:solidFill>
              <a:schemeClr val="bg1">
                <a:lumMod val="75000"/>
              </a:schemeClr>
            </a:solidFill>
          </p:grpSpPr>
          <p:sp>
            <p:nvSpPr>
              <p:cNvPr id="6211" name="Freeform 2438"/>
              <p:cNvSpPr>
                <a:spLocks/>
              </p:cNvSpPr>
              <p:nvPr/>
            </p:nvSpPr>
            <p:spPr bwMode="auto">
              <a:xfrm>
                <a:off x="3139" y="2314"/>
                <a:ext cx="101" cy="151"/>
              </a:xfrm>
              <a:custGeom>
                <a:avLst/>
                <a:gdLst/>
                <a:ahLst/>
                <a:cxnLst>
                  <a:cxn ang="0">
                    <a:pos x="10" y="5"/>
                  </a:cxn>
                  <a:cxn ang="0">
                    <a:pos x="10" y="14"/>
                  </a:cxn>
                  <a:cxn ang="0">
                    <a:pos x="26" y="29"/>
                  </a:cxn>
                  <a:cxn ang="0">
                    <a:pos x="21" y="61"/>
                  </a:cxn>
                  <a:cxn ang="0">
                    <a:pos x="0" y="85"/>
                  </a:cxn>
                  <a:cxn ang="0">
                    <a:pos x="0" y="90"/>
                  </a:cxn>
                  <a:cxn ang="0">
                    <a:pos x="5" y="94"/>
                  </a:cxn>
                  <a:cxn ang="0">
                    <a:pos x="5" y="104"/>
                  </a:cxn>
                  <a:cxn ang="0">
                    <a:pos x="21" y="127"/>
                  </a:cxn>
                  <a:cxn ang="0">
                    <a:pos x="5" y="127"/>
                  </a:cxn>
                  <a:cxn ang="0">
                    <a:pos x="5" y="132"/>
                  </a:cxn>
                  <a:cxn ang="0">
                    <a:pos x="10" y="137"/>
                  </a:cxn>
                  <a:cxn ang="0">
                    <a:pos x="21" y="151"/>
                  </a:cxn>
                  <a:cxn ang="0">
                    <a:pos x="48" y="141"/>
                  </a:cxn>
                  <a:cxn ang="0">
                    <a:pos x="58" y="137"/>
                  </a:cxn>
                  <a:cxn ang="0">
                    <a:pos x="48" y="137"/>
                  </a:cxn>
                  <a:cxn ang="0">
                    <a:pos x="69" y="132"/>
                  </a:cxn>
                  <a:cxn ang="0">
                    <a:pos x="80" y="122"/>
                  </a:cxn>
                  <a:cxn ang="0">
                    <a:pos x="90" y="113"/>
                  </a:cxn>
                  <a:cxn ang="0">
                    <a:pos x="96" y="113"/>
                  </a:cxn>
                  <a:cxn ang="0">
                    <a:pos x="80" y="94"/>
                  </a:cxn>
                  <a:cxn ang="0">
                    <a:pos x="96" y="75"/>
                  </a:cxn>
                  <a:cxn ang="0">
                    <a:pos x="101" y="75"/>
                  </a:cxn>
                  <a:cxn ang="0">
                    <a:pos x="101" y="66"/>
                  </a:cxn>
                  <a:cxn ang="0">
                    <a:pos x="101" y="38"/>
                  </a:cxn>
                  <a:cxn ang="0">
                    <a:pos x="26" y="0"/>
                  </a:cxn>
                  <a:cxn ang="0">
                    <a:pos x="10" y="5"/>
                  </a:cxn>
                </a:cxnLst>
                <a:rect l="0" t="0" r="r" b="b"/>
                <a:pathLst>
                  <a:path w="101" h="151">
                    <a:moveTo>
                      <a:pt x="10" y="5"/>
                    </a:moveTo>
                    <a:lnTo>
                      <a:pt x="10" y="14"/>
                    </a:lnTo>
                    <a:lnTo>
                      <a:pt x="26" y="29"/>
                    </a:lnTo>
                    <a:lnTo>
                      <a:pt x="21" y="61"/>
                    </a:lnTo>
                    <a:lnTo>
                      <a:pt x="0" y="85"/>
                    </a:lnTo>
                    <a:lnTo>
                      <a:pt x="0" y="90"/>
                    </a:lnTo>
                    <a:lnTo>
                      <a:pt x="5" y="94"/>
                    </a:lnTo>
                    <a:lnTo>
                      <a:pt x="5" y="104"/>
                    </a:lnTo>
                    <a:lnTo>
                      <a:pt x="21" y="127"/>
                    </a:lnTo>
                    <a:lnTo>
                      <a:pt x="5" y="127"/>
                    </a:lnTo>
                    <a:lnTo>
                      <a:pt x="5" y="132"/>
                    </a:lnTo>
                    <a:lnTo>
                      <a:pt x="10" y="137"/>
                    </a:lnTo>
                    <a:lnTo>
                      <a:pt x="21" y="151"/>
                    </a:lnTo>
                    <a:lnTo>
                      <a:pt x="48" y="141"/>
                    </a:lnTo>
                    <a:lnTo>
                      <a:pt x="58" y="137"/>
                    </a:lnTo>
                    <a:lnTo>
                      <a:pt x="48" y="137"/>
                    </a:lnTo>
                    <a:lnTo>
                      <a:pt x="69" y="132"/>
                    </a:lnTo>
                    <a:lnTo>
                      <a:pt x="80" y="122"/>
                    </a:lnTo>
                    <a:lnTo>
                      <a:pt x="90" y="113"/>
                    </a:lnTo>
                    <a:lnTo>
                      <a:pt x="96" y="113"/>
                    </a:lnTo>
                    <a:lnTo>
                      <a:pt x="80" y="94"/>
                    </a:lnTo>
                    <a:lnTo>
                      <a:pt x="96" y="75"/>
                    </a:lnTo>
                    <a:lnTo>
                      <a:pt x="101" y="75"/>
                    </a:lnTo>
                    <a:lnTo>
                      <a:pt x="101" y="66"/>
                    </a:lnTo>
                    <a:lnTo>
                      <a:pt x="101" y="38"/>
                    </a:lnTo>
                    <a:lnTo>
                      <a:pt x="26" y="0"/>
                    </a:lnTo>
                    <a:lnTo>
                      <a:pt x="10" y="5"/>
                    </a:lnTo>
                    <a:close/>
                  </a:path>
                </a:pathLst>
              </a:custGeom>
              <a:grpFill/>
              <a:ln w="9525">
                <a:solidFill>
                  <a:schemeClr val="bg1"/>
                </a:solidFill>
                <a:round/>
                <a:headEnd/>
                <a:tailEnd/>
              </a:ln>
            </p:spPr>
            <p:txBody>
              <a:bodyPr/>
              <a:lstStyle/>
              <a:p>
                <a:endParaRPr lang="it-IT"/>
              </a:p>
            </p:txBody>
          </p:sp>
          <p:sp>
            <p:nvSpPr>
              <p:cNvPr id="6212" name="Freeform 2439"/>
              <p:cNvSpPr>
                <a:spLocks/>
              </p:cNvSpPr>
              <p:nvPr/>
            </p:nvSpPr>
            <p:spPr bwMode="auto">
              <a:xfrm>
                <a:off x="3139" y="2314"/>
                <a:ext cx="101" cy="151"/>
              </a:xfrm>
              <a:custGeom>
                <a:avLst/>
                <a:gdLst/>
                <a:ahLst/>
                <a:cxnLst>
                  <a:cxn ang="0">
                    <a:pos x="10" y="5"/>
                  </a:cxn>
                  <a:cxn ang="0">
                    <a:pos x="10" y="14"/>
                  </a:cxn>
                  <a:cxn ang="0">
                    <a:pos x="26" y="29"/>
                  </a:cxn>
                  <a:cxn ang="0">
                    <a:pos x="21" y="61"/>
                  </a:cxn>
                  <a:cxn ang="0">
                    <a:pos x="0" y="85"/>
                  </a:cxn>
                  <a:cxn ang="0">
                    <a:pos x="0" y="90"/>
                  </a:cxn>
                  <a:cxn ang="0">
                    <a:pos x="5" y="94"/>
                  </a:cxn>
                  <a:cxn ang="0">
                    <a:pos x="5" y="104"/>
                  </a:cxn>
                  <a:cxn ang="0">
                    <a:pos x="21" y="127"/>
                  </a:cxn>
                  <a:cxn ang="0">
                    <a:pos x="5" y="127"/>
                  </a:cxn>
                  <a:cxn ang="0">
                    <a:pos x="5" y="132"/>
                  </a:cxn>
                  <a:cxn ang="0">
                    <a:pos x="10" y="137"/>
                  </a:cxn>
                  <a:cxn ang="0">
                    <a:pos x="21" y="151"/>
                  </a:cxn>
                  <a:cxn ang="0">
                    <a:pos x="48" y="141"/>
                  </a:cxn>
                  <a:cxn ang="0">
                    <a:pos x="58" y="137"/>
                  </a:cxn>
                  <a:cxn ang="0">
                    <a:pos x="48" y="137"/>
                  </a:cxn>
                  <a:cxn ang="0">
                    <a:pos x="69" y="132"/>
                  </a:cxn>
                  <a:cxn ang="0">
                    <a:pos x="80" y="122"/>
                  </a:cxn>
                  <a:cxn ang="0">
                    <a:pos x="90" y="113"/>
                  </a:cxn>
                  <a:cxn ang="0">
                    <a:pos x="96" y="113"/>
                  </a:cxn>
                  <a:cxn ang="0">
                    <a:pos x="80" y="94"/>
                  </a:cxn>
                  <a:cxn ang="0">
                    <a:pos x="96" y="75"/>
                  </a:cxn>
                  <a:cxn ang="0">
                    <a:pos x="101" y="75"/>
                  </a:cxn>
                  <a:cxn ang="0">
                    <a:pos x="101" y="66"/>
                  </a:cxn>
                  <a:cxn ang="0">
                    <a:pos x="101" y="38"/>
                  </a:cxn>
                  <a:cxn ang="0">
                    <a:pos x="26" y="0"/>
                  </a:cxn>
                  <a:cxn ang="0">
                    <a:pos x="10" y="5"/>
                  </a:cxn>
                </a:cxnLst>
                <a:rect l="0" t="0" r="r" b="b"/>
                <a:pathLst>
                  <a:path w="101" h="151">
                    <a:moveTo>
                      <a:pt x="10" y="5"/>
                    </a:moveTo>
                    <a:lnTo>
                      <a:pt x="10" y="14"/>
                    </a:lnTo>
                    <a:lnTo>
                      <a:pt x="26" y="29"/>
                    </a:lnTo>
                    <a:lnTo>
                      <a:pt x="21" y="61"/>
                    </a:lnTo>
                    <a:lnTo>
                      <a:pt x="0" y="85"/>
                    </a:lnTo>
                    <a:lnTo>
                      <a:pt x="0" y="90"/>
                    </a:lnTo>
                    <a:lnTo>
                      <a:pt x="5" y="94"/>
                    </a:lnTo>
                    <a:lnTo>
                      <a:pt x="5" y="104"/>
                    </a:lnTo>
                    <a:lnTo>
                      <a:pt x="21" y="127"/>
                    </a:lnTo>
                    <a:lnTo>
                      <a:pt x="5" y="127"/>
                    </a:lnTo>
                    <a:lnTo>
                      <a:pt x="5" y="132"/>
                    </a:lnTo>
                    <a:lnTo>
                      <a:pt x="10" y="137"/>
                    </a:lnTo>
                    <a:lnTo>
                      <a:pt x="21" y="151"/>
                    </a:lnTo>
                    <a:lnTo>
                      <a:pt x="48" y="141"/>
                    </a:lnTo>
                    <a:lnTo>
                      <a:pt x="58" y="137"/>
                    </a:lnTo>
                    <a:lnTo>
                      <a:pt x="48" y="137"/>
                    </a:lnTo>
                    <a:lnTo>
                      <a:pt x="69" y="132"/>
                    </a:lnTo>
                    <a:lnTo>
                      <a:pt x="80" y="122"/>
                    </a:lnTo>
                    <a:lnTo>
                      <a:pt x="90" y="113"/>
                    </a:lnTo>
                    <a:lnTo>
                      <a:pt x="96" y="113"/>
                    </a:lnTo>
                    <a:lnTo>
                      <a:pt x="80" y="94"/>
                    </a:lnTo>
                    <a:lnTo>
                      <a:pt x="96" y="75"/>
                    </a:lnTo>
                    <a:lnTo>
                      <a:pt x="101" y="75"/>
                    </a:lnTo>
                    <a:lnTo>
                      <a:pt x="101" y="66"/>
                    </a:lnTo>
                    <a:lnTo>
                      <a:pt x="101" y="38"/>
                    </a:lnTo>
                    <a:lnTo>
                      <a:pt x="26" y="0"/>
                    </a:lnTo>
                    <a:lnTo>
                      <a:pt x="10" y="5"/>
                    </a:lnTo>
                    <a:close/>
                  </a:path>
                </a:pathLst>
              </a:custGeom>
              <a:grpFill/>
              <a:ln w="4763" cap="rnd">
                <a:solidFill>
                  <a:schemeClr val="bg1"/>
                </a:solidFill>
                <a:prstDash val="solid"/>
                <a:round/>
                <a:headEnd/>
                <a:tailEnd/>
              </a:ln>
            </p:spPr>
            <p:txBody>
              <a:bodyPr/>
              <a:lstStyle/>
              <a:p>
                <a:endParaRPr lang="it-IT"/>
              </a:p>
            </p:txBody>
          </p:sp>
        </p:grpSp>
        <p:grpSp>
          <p:nvGrpSpPr>
            <p:cNvPr id="5279" name="Group 2443"/>
            <p:cNvGrpSpPr>
              <a:grpSpLocks/>
            </p:cNvGrpSpPr>
            <p:nvPr/>
          </p:nvGrpSpPr>
          <p:grpSpPr bwMode="auto">
            <a:xfrm>
              <a:off x="4972297" y="5072596"/>
              <a:ext cx="169417" cy="226633"/>
              <a:chOff x="3139" y="2314"/>
              <a:chExt cx="101" cy="151"/>
            </a:xfrm>
            <a:solidFill>
              <a:schemeClr val="bg1">
                <a:lumMod val="75000"/>
              </a:schemeClr>
            </a:solidFill>
          </p:grpSpPr>
          <p:sp>
            <p:nvSpPr>
              <p:cNvPr id="6209" name="Freeform 2441"/>
              <p:cNvSpPr>
                <a:spLocks/>
              </p:cNvSpPr>
              <p:nvPr/>
            </p:nvSpPr>
            <p:spPr bwMode="auto">
              <a:xfrm>
                <a:off x="3139" y="2314"/>
                <a:ext cx="101" cy="151"/>
              </a:xfrm>
              <a:custGeom>
                <a:avLst/>
                <a:gdLst/>
                <a:ahLst/>
                <a:cxnLst>
                  <a:cxn ang="0">
                    <a:pos x="10" y="5"/>
                  </a:cxn>
                  <a:cxn ang="0">
                    <a:pos x="10" y="14"/>
                  </a:cxn>
                  <a:cxn ang="0">
                    <a:pos x="26" y="29"/>
                  </a:cxn>
                  <a:cxn ang="0">
                    <a:pos x="21" y="61"/>
                  </a:cxn>
                  <a:cxn ang="0">
                    <a:pos x="0" y="85"/>
                  </a:cxn>
                  <a:cxn ang="0">
                    <a:pos x="0" y="90"/>
                  </a:cxn>
                  <a:cxn ang="0">
                    <a:pos x="5" y="94"/>
                  </a:cxn>
                  <a:cxn ang="0">
                    <a:pos x="5" y="104"/>
                  </a:cxn>
                  <a:cxn ang="0">
                    <a:pos x="21" y="127"/>
                  </a:cxn>
                  <a:cxn ang="0">
                    <a:pos x="5" y="127"/>
                  </a:cxn>
                  <a:cxn ang="0">
                    <a:pos x="5" y="132"/>
                  </a:cxn>
                  <a:cxn ang="0">
                    <a:pos x="10" y="137"/>
                  </a:cxn>
                  <a:cxn ang="0">
                    <a:pos x="21" y="151"/>
                  </a:cxn>
                  <a:cxn ang="0">
                    <a:pos x="48" y="141"/>
                  </a:cxn>
                  <a:cxn ang="0">
                    <a:pos x="58" y="137"/>
                  </a:cxn>
                  <a:cxn ang="0">
                    <a:pos x="48" y="137"/>
                  </a:cxn>
                  <a:cxn ang="0">
                    <a:pos x="69" y="132"/>
                  </a:cxn>
                  <a:cxn ang="0">
                    <a:pos x="80" y="122"/>
                  </a:cxn>
                  <a:cxn ang="0">
                    <a:pos x="90" y="113"/>
                  </a:cxn>
                  <a:cxn ang="0">
                    <a:pos x="96" y="113"/>
                  </a:cxn>
                  <a:cxn ang="0">
                    <a:pos x="80" y="94"/>
                  </a:cxn>
                  <a:cxn ang="0">
                    <a:pos x="96" y="75"/>
                  </a:cxn>
                  <a:cxn ang="0">
                    <a:pos x="101" y="75"/>
                  </a:cxn>
                  <a:cxn ang="0">
                    <a:pos x="101" y="66"/>
                  </a:cxn>
                  <a:cxn ang="0">
                    <a:pos x="101" y="38"/>
                  </a:cxn>
                  <a:cxn ang="0">
                    <a:pos x="26" y="0"/>
                  </a:cxn>
                  <a:cxn ang="0">
                    <a:pos x="10" y="5"/>
                  </a:cxn>
                </a:cxnLst>
                <a:rect l="0" t="0" r="r" b="b"/>
                <a:pathLst>
                  <a:path w="101" h="151">
                    <a:moveTo>
                      <a:pt x="10" y="5"/>
                    </a:moveTo>
                    <a:lnTo>
                      <a:pt x="10" y="14"/>
                    </a:lnTo>
                    <a:lnTo>
                      <a:pt x="26" y="29"/>
                    </a:lnTo>
                    <a:lnTo>
                      <a:pt x="21" y="61"/>
                    </a:lnTo>
                    <a:lnTo>
                      <a:pt x="0" y="85"/>
                    </a:lnTo>
                    <a:lnTo>
                      <a:pt x="0" y="90"/>
                    </a:lnTo>
                    <a:lnTo>
                      <a:pt x="5" y="94"/>
                    </a:lnTo>
                    <a:lnTo>
                      <a:pt x="5" y="104"/>
                    </a:lnTo>
                    <a:lnTo>
                      <a:pt x="21" y="127"/>
                    </a:lnTo>
                    <a:lnTo>
                      <a:pt x="5" y="127"/>
                    </a:lnTo>
                    <a:lnTo>
                      <a:pt x="5" y="132"/>
                    </a:lnTo>
                    <a:lnTo>
                      <a:pt x="10" y="137"/>
                    </a:lnTo>
                    <a:lnTo>
                      <a:pt x="21" y="151"/>
                    </a:lnTo>
                    <a:lnTo>
                      <a:pt x="48" y="141"/>
                    </a:lnTo>
                    <a:lnTo>
                      <a:pt x="58" y="137"/>
                    </a:lnTo>
                    <a:lnTo>
                      <a:pt x="48" y="137"/>
                    </a:lnTo>
                    <a:lnTo>
                      <a:pt x="69" y="132"/>
                    </a:lnTo>
                    <a:lnTo>
                      <a:pt x="80" y="122"/>
                    </a:lnTo>
                    <a:lnTo>
                      <a:pt x="90" y="113"/>
                    </a:lnTo>
                    <a:lnTo>
                      <a:pt x="96" y="113"/>
                    </a:lnTo>
                    <a:lnTo>
                      <a:pt x="80" y="94"/>
                    </a:lnTo>
                    <a:lnTo>
                      <a:pt x="96" y="75"/>
                    </a:lnTo>
                    <a:lnTo>
                      <a:pt x="101" y="75"/>
                    </a:lnTo>
                    <a:lnTo>
                      <a:pt x="101" y="66"/>
                    </a:lnTo>
                    <a:lnTo>
                      <a:pt x="101" y="38"/>
                    </a:lnTo>
                    <a:lnTo>
                      <a:pt x="26" y="0"/>
                    </a:lnTo>
                    <a:lnTo>
                      <a:pt x="10" y="5"/>
                    </a:lnTo>
                    <a:close/>
                  </a:path>
                </a:pathLst>
              </a:custGeom>
              <a:grpFill/>
              <a:ln w="9525">
                <a:solidFill>
                  <a:schemeClr val="bg1"/>
                </a:solidFill>
                <a:round/>
                <a:headEnd/>
                <a:tailEnd/>
              </a:ln>
            </p:spPr>
            <p:txBody>
              <a:bodyPr/>
              <a:lstStyle/>
              <a:p>
                <a:endParaRPr lang="it-IT"/>
              </a:p>
            </p:txBody>
          </p:sp>
          <p:sp>
            <p:nvSpPr>
              <p:cNvPr id="6210" name="Freeform 2442"/>
              <p:cNvSpPr>
                <a:spLocks/>
              </p:cNvSpPr>
              <p:nvPr/>
            </p:nvSpPr>
            <p:spPr bwMode="auto">
              <a:xfrm>
                <a:off x="3139" y="2314"/>
                <a:ext cx="101" cy="151"/>
              </a:xfrm>
              <a:custGeom>
                <a:avLst/>
                <a:gdLst/>
                <a:ahLst/>
                <a:cxnLst>
                  <a:cxn ang="0">
                    <a:pos x="10" y="5"/>
                  </a:cxn>
                  <a:cxn ang="0">
                    <a:pos x="10" y="14"/>
                  </a:cxn>
                  <a:cxn ang="0">
                    <a:pos x="26" y="29"/>
                  </a:cxn>
                  <a:cxn ang="0">
                    <a:pos x="21" y="61"/>
                  </a:cxn>
                  <a:cxn ang="0">
                    <a:pos x="0" y="85"/>
                  </a:cxn>
                  <a:cxn ang="0">
                    <a:pos x="0" y="90"/>
                  </a:cxn>
                  <a:cxn ang="0">
                    <a:pos x="5" y="94"/>
                  </a:cxn>
                  <a:cxn ang="0">
                    <a:pos x="5" y="104"/>
                  </a:cxn>
                  <a:cxn ang="0">
                    <a:pos x="21" y="127"/>
                  </a:cxn>
                  <a:cxn ang="0">
                    <a:pos x="5" y="127"/>
                  </a:cxn>
                  <a:cxn ang="0">
                    <a:pos x="5" y="132"/>
                  </a:cxn>
                  <a:cxn ang="0">
                    <a:pos x="10" y="137"/>
                  </a:cxn>
                  <a:cxn ang="0">
                    <a:pos x="21" y="151"/>
                  </a:cxn>
                  <a:cxn ang="0">
                    <a:pos x="48" y="141"/>
                  </a:cxn>
                  <a:cxn ang="0">
                    <a:pos x="58" y="137"/>
                  </a:cxn>
                  <a:cxn ang="0">
                    <a:pos x="48" y="137"/>
                  </a:cxn>
                  <a:cxn ang="0">
                    <a:pos x="69" y="132"/>
                  </a:cxn>
                  <a:cxn ang="0">
                    <a:pos x="80" y="122"/>
                  </a:cxn>
                  <a:cxn ang="0">
                    <a:pos x="90" y="113"/>
                  </a:cxn>
                  <a:cxn ang="0">
                    <a:pos x="96" y="113"/>
                  </a:cxn>
                  <a:cxn ang="0">
                    <a:pos x="80" y="94"/>
                  </a:cxn>
                  <a:cxn ang="0">
                    <a:pos x="96" y="75"/>
                  </a:cxn>
                  <a:cxn ang="0">
                    <a:pos x="101" y="75"/>
                  </a:cxn>
                  <a:cxn ang="0">
                    <a:pos x="101" y="66"/>
                  </a:cxn>
                  <a:cxn ang="0">
                    <a:pos x="101" y="38"/>
                  </a:cxn>
                  <a:cxn ang="0">
                    <a:pos x="26" y="0"/>
                  </a:cxn>
                  <a:cxn ang="0">
                    <a:pos x="10" y="5"/>
                  </a:cxn>
                </a:cxnLst>
                <a:rect l="0" t="0" r="r" b="b"/>
                <a:pathLst>
                  <a:path w="101" h="151">
                    <a:moveTo>
                      <a:pt x="10" y="5"/>
                    </a:moveTo>
                    <a:lnTo>
                      <a:pt x="10" y="14"/>
                    </a:lnTo>
                    <a:lnTo>
                      <a:pt x="26" y="29"/>
                    </a:lnTo>
                    <a:lnTo>
                      <a:pt x="21" y="61"/>
                    </a:lnTo>
                    <a:lnTo>
                      <a:pt x="0" y="85"/>
                    </a:lnTo>
                    <a:lnTo>
                      <a:pt x="0" y="90"/>
                    </a:lnTo>
                    <a:lnTo>
                      <a:pt x="5" y="94"/>
                    </a:lnTo>
                    <a:lnTo>
                      <a:pt x="5" y="104"/>
                    </a:lnTo>
                    <a:lnTo>
                      <a:pt x="21" y="127"/>
                    </a:lnTo>
                    <a:lnTo>
                      <a:pt x="5" y="127"/>
                    </a:lnTo>
                    <a:lnTo>
                      <a:pt x="5" y="132"/>
                    </a:lnTo>
                    <a:lnTo>
                      <a:pt x="10" y="137"/>
                    </a:lnTo>
                    <a:lnTo>
                      <a:pt x="21" y="151"/>
                    </a:lnTo>
                    <a:lnTo>
                      <a:pt x="48" y="141"/>
                    </a:lnTo>
                    <a:lnTo>
                      <a:pt x="58" y="137"/>
                    </a:lnTo>
                    <a:lnTo>
                      <a:pt x="48" y="137"/>
                    </a:lnTo>
                    <a:lnTo>
                      <a:pt x="69" y="132"/>
                    </a:lnTo>
                    <a:lnTo>
                      <a:pt x="80" y="122"/>
                    </a:lnTo>
                    <a:lnTo>
                      <a:pt x="90" y="113"/>
                    </a:lnTo>
                    <a:lnTo>
                      <a:pt x="96" y="113"/>
                    </a:lnTo>
                    <a:lnTo>
                      <a:pt x="80" y="94"/>
                    </a:lnTo>
                    <a:lnTo>
                      <a:pt x="96" y="75"/>
                    </a:lnTo>
                    <a:lnTo>
                      <a:pt x="101" y="75"/>
                    </a:lnTo>
                    <a:lnTo>
                      <a:pt x="101" y="66"/>
                    </a:lnTo>
                    <a:lnTo>
                      <a:pt x="101" y="38"/>
                    </a:lnTo>
                    <a:lnTo>
                      <a:pt x="26" y="0"/>
                    </a:lnTo>
                    <a:lnTo>
                      <a:pt x="10" y="5"/>
                    </a:lnTo>
                  </a:path>
                </a:pathLst>
              </a:custGeom>
              <a:grpFill/>
              <a:ln w="4763" cap="rnd">
                <a:solidFill>
                  <a:schemeClr val="bg1"/>
                </a:solidFill>
                <a:prstDash val="solid"/>
                <a:round/>
                <a:headEnd/>
                <a:tailEnd/>
              </a:ln>
            </p:spPr>
            <p:txBody>
              <a:bodyPr/>
              <a:lstStyle/>
              <a:p>
                <a:endParaRPr lang="it-IT"/>
              </a:p>
            </p:txBody>
          </p:sp>
        </p:grpSp>
        <p:grpSp>
          <p:nvGrpSpPr>
            <p:cNvPr id="5280" name="Group 2446"/>
            <p:cNvGrpSpPr>
              <a:grpSpLocks/>
            </p:cNvGrpSpPr>
            <p:nvPr/>
          </p:nvGrpSpPr>
          <p:grpSpPr bwMode="auto">
            <a:xfrm>
              <a:off x="5104812" y="5080100"/>
              <a:ext cx="285156" cy="268656"/>
              <a:chOff x="3218" y="2319"/>
              <a:chExt cx="170" cy="179"/>
            </a:xfrm>
            <a:solidFill>
              <a:schemeClr val="bg1">
                <a:lumMod val="75000"/>
              </a:schemeClr>
            </a:solidFill>
          </p:grpSpPr>
          <p:sp>
            <p:nvSpPr>
              <p:cNvPr id="6207" name="Freeform 2444"/>
              <p:cNvSpPr>
                <a:spLocks/>
              </p:cNvSpPr>
              <p:nvPr/>
            </p:nvSpPr>
            <p:spPr bwMode="auto">
              <a:xfrm>
                <a:off x="3218" y="2319"/>
                <a:ext cx="170" cy="179"/>
              </a:xfrm>
              <a:custGeom>
                <a:avLst/>
                <a:gdLst/>
                <a:ahLst/>
                <a:cxnLst>
                  <a:cxn ang="0">
                    <a:pos x="11" y="109"/>
                  </a:cxn>
                  <a:cxn ang="0">
                    <a:pos x="21" y="122"/>
                  </a:cxn>
                  <a:cxn ang="0">
                    <a:pos x="21" y="133"/>
                  </a:cxn>
                  <a:cxn ang="0">
                    <a:pos x="32" y="137"/>
                  </a:cxn>
                  <a:cxn ang="0">
                    <a:pos x="59" y="166"/>
                  </a:cxn>
                  <a:cxn ang="0">
                    <a:pos x="64" y="175"/>
                  </a:cxn>
                  <a:cxn ang="0">
                    <a:pos x="85" y="175"/>
                  </a:cxn>
                  <a:cxn ang="0">
                    <a:pos x="91" y="179"/>
                  </a:cxn>
                  <a:cxn ang="0">
                    <a:pos x="101" y="179"/>
                  </a:cxn>
                  <a:cxn ang="0">
                    <a:pos x="123" y="175"/>
                  </a:cxn>
                  <a:cxn ang="0">
                    <a:pos x="128" y="175"/>
                  </a:cxn>
                  <a:cxn ang="0">
                    <a:pos x="144" y="175"/>
                  </a:cxn>
                  <a:cxn ang="0">
                    <a:pos x="144" y="161"/>
                  </a:cxn>
                  <a:cxn ang="0">
                    <a:pos x="138" y="161"/>
                  </a:cxn>
                  <a:cxn ang="0">
                    <a:pos x="123" y="147"/>
                  </a:cxn>
                  <a:cxn ang="0">
                    <a:pos x="117" y="137"/>
                  </a:cxn>
                  <a:cxn ang="0">
                    <a:pos x="123" y="133"/>
                  </a:cxn>
                  <a:cxn ang="0">
                    <a:pos x="128" y="118"/>
                  </a:cxn>
                  <a:cxn ang="0">
                    <a:pos x="149" y="89"/>
                  </a:cxn>
                  <a:cxn ang="0">
                    <a:pos x="154" y="56"/>
                  </a:cxn>
                  <a:cxn ang="0">
                    <a:pos x="170" y="52"/>
                  </a:cxn>
                  <a:cxn ang="0">
                    <a:pos x="170" y="47"/>
                  </a:cxn>
                  <a:cxn ang="0">
                    <a:pos x="159" y="41"/>
                  </a:cxn>
                  <a:cxn ang="0">
                    <a:pos x="154" y="4"/>
                  </a:cxn>
                  <a:cxn ang="0">
                    <a:pos x="144" y="0"/>
                  </a:cxn>
                  <a:cxn ang="0">
                    <a:pos x="123" y="9"/>
                  </a:cxn>
                  <a:cxn ang="0">
                    <a:pos x="117" y="4"/>
                  </a:cxn>
                  <a:cxn ang="0">
                    <a:pos x="32" y="4"/>
                  </a:cxn>
                  <a:cxn ang="0">
                    <a:pos x="32" y="23"/>
                  </a:cxn>
                  <a:cxn ang="0">
                    <a:pos x="27" y="28"/>
                  </a:cxn>
                  <a:cxn ang="0">
                    <a:pos x="21" y="32"/>
                  </a:cxn>
                  <a:cxn ang="0">
                    <a:pos x="21" y="61"/>
                  </a:cxn>
                  <a:cxn ang="0">
                    <a:pos x="21" y="70"/>
                  </a:cxn>
                  <a:cxn ang="0">
                    <a:pos x="16" y="70"/>
                  </a:cxn>
                  <a:cxn ang="0">
                    <a:pos x="0" y="89"/>
                  </a:cxn>
                  <a:cxn ang="0">
                    <a:pos x="16" y="109"/>
                  </a:cxn>
                  <a:cxn ang="0">
                    <a:pos x="11" y="109"/>
                  </a:cxn>
                </a:cxnLst>
                <a:rect l="0" t="0" r="r" b="b"/>
                <a:pathLst>
                  <a:path w="170" h="179">
                    <a:moveTo>
                      <a:pt x="11" y="109"/>
                    </a:moveTo>
                    <a:lnTo>
                      <a:pt x="21" y="122"/>
                    </a:lnTo>
                    <a:lnTo>
                      <a:pt x="21" y="133"/>
                    </a:lnTo>
                    <a:lnTo>
                      <a:pt x="32" y="137"/>
                    </a:lnTo>
                    <a:lnTo>
                      <a:pt x="59" y="166"/>
                    </a:lnTo>
                    <a:lnTo>
                      <a:pt x="64" y="175"/>
                    </a:lnTo>
                    <a:lnTo>
                      <a:pt x="85" y="175"/>
                    </a:lnTo>
                    <a:lnTo>
                      <a:pt x="91" y="179"/>
                    </a:lnTo>
                    <a:lnTo>
                      <a:pt x="101" y="179"/>
                    </a:lnTo>
                    <a:lnTo>
                      <a:pt x="123" y="175"/>
                    </a:lnTo>
                    <a:lnTo>
                      <a:pt x="128" y="175"/>
                    </a:lnTo>
                    <a:lnTo>
                      <a:pt x="144" y="175"/>
                    </a:lnTo>
                    <a:lnTo>
                      <a:pt x="144" y="161"/>
                    </a:lnTo>
                    <a:lnTo>
                      <a:pt x="138" y="161"/>
                    </a:lnTo>
                    <a:lnTo>
                      <a:pt x="123" y="147"/>
                    </a:lnTo>
                    <a:lnTo>
                      <a:pt x="117" y="137"/>
                    </a:lnTo>
                    <a:lnTo>
                      <a:pt x="123" y="133"/>
                    </a:lnTo>
                    <a:lnTo>
                      <a:pt x="128" y="118"/>
                    </a:lnTo>
                    <a:lnTo>
                      <a:pt x="149" y="89"/>
                    </a:lnTo>
                    <a:lnTo>
                      <a:pt x="154" y="56"/>
                    </a:lnTo>
                    <a:lnTo>
                      <a:pt x="170" y="52"/>
                    </a:lnTo>
                    <a:lnTo>
                      <a:pt x="170" y="47"/>
                    </a:lnTo>
                    <a:lnTo>
                      <a:pt x="159" y="41"/>
                    </a:lnTo>
                    <a:lnTo>
                      <a:pt x="154" y="4"/>
                    </a:lnTo>
                    <a:lnTo>
                      <a:pt x="144" y="0"/>
                    </a:lnTo>
                    <a:lnTo>
                      <a:pt x="123" y="9"/>
                    </a:lnTo>
                    <a:lnTo>
                      <a:pt x="117" y="4"/>
                    </a:lnTo>
                    <a:lnTo>
                      <a:pt x="32" y="4"/>
                    </a:lnTo>
                    <a:lnTo>
                      <a:pt x="32" y="23"/>
                    </a:lnTo>
                    <a:lnTo>
                      <a:pt x="27" y="28"/>
                    </a:lnTo>
                    <a:lnTo>
                      <a:pt x="21" y="32"/>
                    </a:lnTo>
                    <a:lnTo>
                      <a:pt x="21" y="61"/>
                    </a:lnTo>
                    <a:lnTo>
                      <a:pt x="21" y="70"/>
                    </a:lnTo>
                    <a:lnTo>
                      <a:pt x="16" y="70"/>
                    </a:lnTo>
                    <a:lnTo>
                      <a:pt x="0" y="89"/>
                    </a:lnTo>
                    <a:lnTo>
                      <a:pt x="16" y="109"/>
                    </a:lnTo>
                    <a:lnTo>
                      <a:pt x="11" y="109"/>
                    </a:lnTo>
                    <a:close/>
                  </a:path>
                </a:pathLst>
              </a:custGeom>
              <a:grpFill/>
              <a:ln w="9525">
                <a:solidFill>
                  <a:schemeClr val="bg1"/>
                </a:solidFill>
                <a:round/>
                <a:headEnd/>
                <a:tailEnd/>
              </a:ln>
            </p:spPr>
            <p:txBody>
              <a:bodyPr/>
              <a:lstStyle/>
              <a:p>
                <a:endParaRPr lang="it-IT"/>
              </a:p>
            </p:txBody>
          </p:sp>
          <p:sp>
            <p:nvSpPr>
              <p:cNvPr id="6208" name="Freeform 2445"/>
              <p:cNvSpPr>
                <a:spLocks/>
              </p:cNvSpPr>
              <p:nvPr/>
            </p:nvSpPr>
            <p:spPr bwMode="auto">
              <a:xfrm>
                <a:off x="3218" y="2319"/>
                <a:ext cx="170" cy="179"/>
              </a:xfrm>
              <a:custGeom>
                <a:avLst/>
                <a:gdLst/>
                <a:ahLst/>
                <a:cxnLst>
                  <a:cxn ang="0">
                    <a:pos x="11" y="109"/>
                  </a:cxn>
                  <a:cxn ang="0">
                    <a:pos x="21" y="122"/>
                  </a:cxn>
                  <a:cxn ang="0">
                    <a:pos x="21" y="133"/>
                  </a:cxn>
                  <a:cxn ang="0">
                    <a:pos x="32" y="137"/>
                  </a:cxn>
                  <a:cxn ang="0">
                    <a:pos x="59" y="166"/>
                  </a:cxn>
                  <a:cxn ang="0">
                    <a:pos x="64" y="175"/>
                  </a:cxn>
                  <a:cxn ang="0">
                    <a:pos x="85" y="175"/>
                  </a:cxn>
                  <a:cxn ang="0">
                    <a:pos x="91" y="179"/>
                  </a:cxn>
                  <a:cxn ang="0">
                    <a:pos x="101" y="179"/>
                  </a:cxn>
                  <a:cxn ang="0">
                    <a:pos x="123" y="175"/>
                  </a:cxn>
                  <a:cxn ang="0">
                    <a:pos x="128" y="175"/>
                  </a:cxn>
                  <a:cxn ang="0">
                    <a:pos x="144" y="175"/>
                  </a:cxn>
                  <a:cxn ang="0">
                    <a:pos x="144" y="161"/>
                  </a:cxn>
                  <a:cxn ang="0">
                    <a:pos x="138" y="161"/>
                  </a:cxn>
                  <a:cxn ang="0">
                    <a:pos x="123" y="147"/>
                  </a:cxn>
                  <a:cxn ang="0">
                    <a:pos x="117" y="137"/>
                  </a:cxn>
                  <a:cxn ang="0">
                    <a:pos x="123" y="133"/>
                  </a:cxn>
                  <a:cxn ang="0">
                    <a:pos x="128" y="118"/>
                  </a:cxn>
                  <a:cxn ang="0">
                    <a:pos x="149" y="89"/>
                  </a:cxn>
                  <a:cxn ang="0">
                    <a:pos x="154" y="56"/>
                  </a:cxn>
                  <a:cxn ang="0">
                    <a:pos x="170" y="52"/>
                  </a:cxn>
                  <a:cxn ang="0">
                    <a:pos x="170" y="47"/>
                  </a:cxn>
                  <a:cxn ang="0">
                    <a:pos x="159" y="41"/>
                  </a:cxn>
                  <a:cxn ang="0">
                    <a:pos x="154" y="4"/>
                  </a:cxn>
                  <a:cxn ang="0">
                    <a:pos x="144" y="0"/>
                  </a:cxn>
                  <a:cxn ang="0">
                    <a:pos x="123" y="9"/>
                  </a:cxn>
                  <a:cxn ang="0">
                    <a:pos x="117" y="4"/>
                  </a:cxn>
                  <a:cxn ang="0">
                    <a:pos x="32" y="4"/>
                  </a:cxn>
                  <a:cxn ang="0">
                    <a:pos x="32" y="23"/>
                  </a:cxn>
                  <a:cxn ang="0">
                    <a:pos x="27" y="28"/>
                  </a:cxn>
                  <a:cxn ang="0">
                    <a:pos x="21" y="32"/>
                  </a:cxn>
                  <a:cxn ang="0">
                    <a:pos x="21" y="61"/>
                  </a:cxn>
                  <a:cxn ang="0">
                    <a:pos x="21" y="70"/>
                  </a:cxn>
                  <a:cxn ang="0">
                    <a:pos x="16" y="70"/>
                  </a:cxn>
                  <a:cxn ang="0">
                    <a:pos x="0" y="89"/>
                  </a:cxn>
                  <a:cxn ang="0">
                    <a:pos x="16" y="109"/>
                  </a:cxn>
                  <a:cxn ang="0">
                    <a:pos x="11" y="109"/>
                  </a:cxn>
                </a:cxnLst>
                <a:rect l="0" t="0" r="r" b="b"/>
                <a:pathLst>
                  <a:path w="170" h="179">
                    <a:moveTo>
                      <a:pt x="11" y="109"/>
                    </a:moveTo>
                    <a:lnTo>
                      <a:pt x="21" y="122"/>
                    </a:lnTo>
                    <a:lnTo>
                      <a:pt x="21" y="133"/>
                    </a:lnTo>
                    <a:lnTo>
                      <a:pt x="32" y="137"/>
                    </a:lnTo>
                    <a:lnTo>
                      <a:pt x="59" y="166"/>
                    </a:lnTo>
                    <a:lnTo>
                      <a:pt x="64" y="175"/>
                    </a:lnTo>
                    <a:lnTo>
                      <a:pt x="85" y="175"/>
                    </a:lnTo>
                    <a:lnTo>
                      <a:pt x="91" y="179"/>
                    </a:lnTo>
                    <a:lnTo>
                      <a:pt x="101" y="179"/>
                    </a:lnTo>
                    <a:lnTo>
                      <a:pt x="123" y="175"/>
                    </a:lnTo>
                    <a:lnTo>
                      <a:pt x="128" y="175"/>
                    </a:lnTo>
                    <a:lnTo>
                      <a:pt x="144" y="175"/>
                    </a:lnTo>
                    <a:lnTo>
                      <a:pt x="144" y="161"/>
                    </a:lnTo>
                    <a:lnTo>
                      <a:pt x="138" y="161"/>
                    </a:lnTo>
                    <a:lnTo>
                      <a:pt x="123" y="147"/>
                    </a:lnTo>
                    <a:lnTo>
                      <a:pt x="117" y="137"/>
                    </a:lnTo>
                    <a:lnTo>
                      <a:pt x="123" y="133"/>
                    </a:lnTo>
                    <a:lnTo>
                      <a:pt x="128" y="118"/>
                    </a:lnTo>
                    <a:lnTo>
                      <a:pt x="149" y="89"/>
                    </a:lnTo>
                    <a:lnTo>
                      <a:pt x="154" y="56"/>
                    </a:lnTo>
                    <a:lnTo>
                      <a:pt x="170" y="52"/>
                    </a:lnTo>
                    <a:lnTo>
                      <a:pt x="170" y="47"/>
                    </a:lnTo>
                    <a:lnTo>
                      <a:pt x="159" y="41"/>
                    </a:lnTo>
                    <a:lnTo>
                      <a:pt x="154" y="4"/>
                    </a:lnTo>
                    <a:lnTo>
                      <a:pt x="144" y="0"/>
                    </a:lnTo>
                    <a:lnTo>
                      <a:pt x="123" y="9"/>
                    </a:lnTo>
                    <a:lnTo>
                      <a:pt x="117" y="4"/>
                    </a:lnTo>
                    <a:lnTo>
                      <a:pt x="32" y="4"/>
                    </a:lnTo>
                    <a:lnTo>
                      <a:pt x="32" y="23"/>
                    </a:lnTo>
                    <a:lnTo>
                      <a:pt x="27" y="28"/>
                    </a:lnTo>
                    <a:lnTo>
                      <a:pt x="21" y="32"/>
                    </a:lnTo>
                    <a:lnTo>
                      <a:pt x="21" y="61"/>
                    </a:lnTo>
                    <a:lnTo>
                      <a:pt x="21" y="70"/>
                    </a:lnTo>
                    <a:lnTo>
                      <a:pt x="16" y="70"/>
                    </a:lnTo>
                    <a:lnTo>
                      <a:pt x="0" y="89"/>
                    </a:lnTo>
                    <a:lnTo>
                      <a:pt x="16" y="109"/>
                    </a:lnTo>
                    <a:lnTo>
                      <a:pt x="11" y="109"/>
                    </a:lnTo>
                    <a:close/>
                  </a:path>
                </a:pathLst>
              </a:custGeom>
              <a:grpFill/>
              <a:ln w="4763" cap="rnd">
                <a:solidFill>
                  <a:schemeClr val="bg1"/>
                </a:solidFill>
                <a:prstDash val="solid"/>
                <a:round/>
                <a:headEnd/>
                <a:tailEnd/>
              </a:ln>
            </p:spPr>
            <p:txBody>
              <a:bodyPr/>
              <a:lstStyle/>
              <a:p>
                <a:endParaRPr lang="it-IT"/>
              </a:p>
            </p:txBody>
          </p:sp>
        </p:grpSp>
        <p:grpSp>
          <p:nvGrpSpPr>
            <p:cNvPr id="5281" name="Group 2449"/>
            <p:cNvGrpSpPr>
              <a:grpSpLocks/>
            </p:cNvGrpSpPr>
            <p:nvPr/>
          </p:nvGrpSpPr>
          <p:grpSpPr bwMode="auto">
            <a:xfrm>
              <a:off x="5104812" y="5080100"/>
              <a:ext cx="285156" cy="268656"/>
              <a:chOff x="3218" y="2319"/>
              <a:chExt cx="170" cy="179"/>
            </a:xfrm>
            <a:solidFill>
              <a:schemeClr val="bg1">
                <a:lumMod val="75000"/>
              </a:schemeClr>
            </a:solidFill>
          </p:grpSpPr>
          <p:sp>
            <p:nvSpPr>
              <p:cNvPr id="6205" name="Freeform 2447"/>
              <p:cNvSpPr>
                <a:spLocks/>
              </p:cNvSpPr>
              <p:nvPr/>
            </p:nvSpPr>
            <p:spPr bwMode="auto">
              <a:xfrm>
                <a:off x="3218" y="2319"/>
                <a:ext cx="170" cy="179"/>
              </a:xfrm>
              <a:custGeom>
                <a:avLst/>
                <a:gdLst/>
                <a:ahLst/>
                <a:cxnLst>
                  <a:cxn ang="0">
                    <a:pos x="11" y="109"/>
                  </a:cxn>
                  <a:cxn ang="0">
                    <a:pos x="21" y="122"/>
                  </a:cxn>
                  <a:cxn ang="0">
                    <a:pos x="21" y="133"/>
                  </a:cxn>
                  <a:cxn ang="0">
                    <a:pos x="32" y="137"/>
                  </a:cxn>
                  <a:cxn ang="0">
                    <a:pos x="59" y="166"/>
                  </a:cxn>
                  <a:cxn ang="0">
                    <a:pos x="64" y="175"/>
                  </a:cxn>
                  <a:cxn ang="0">
                    <a:pos x="85" y="175"/>
                  </a:cxn>
                  <a:cxn ang="0">
                    <a:pos x="91" y="179"/>
                  </a:cxn>
                  <a:cxn ang="0">
                    <a:pos x="101" y="179"/>
                  </a:cxn>
                  <a:cxn ang="0">
                    <a:pos x="123" y="175"/>
                  </a:cxn>
                  <a:cxn ang="0">
                    <a:pos x="128" y="175"/>
                  </a:cxn>
                  <a:cxn ang="0">
                    <a:pos x="144" y="175"/>
                  </a:cxn>
                  <a:cxn ang="0">
                    <a:pos x="144" y="161"/>
                  </a:cxn>
                  <a:cxn ang="0">
                    <a:pos x="138" y="161"/>
                  </a:cxn>
                  <a:cxn ang="0">
                    <a:pos x="123" y="147"/>
                  </a:cxn>
                  <a:cxn ang="0">
                    <a:pos x="117" y="137"/>
                  </a:cxn>
                  <a:cxn ang="0">
                    <a:pos x="123" y="133"/>
                  </a:cxn>
                  <a:cxn ang="0">
                    <a:pos x="128" y="118"/>
                  </a:cxn>
                  <a:cxn ang="0">
                    <a:pos x="149" y="89"/>
                  </a:cxn>
                  <a:cxn ang="0">
                    <a:pos x="154" y="56"/>
                  </a:cxn>
                  <a:cxn ang="0">
                    <a:pos x="170" y="52"/>
                  </a:cxn>
                  <a:cxn ang="0">
                    <a:pos x="170" y="47"/>
                  </a:cxn>
                  <a:cxn ang="0">
                    <a:pos x="159" y="41"/>
                  </a:cxn>
                  <a:cxn ang="0">
                    <a:pos x="154" y="4"/>
                  </a:cxn>
                  <a:cxn ang="0">
                    <a:pos x="144" y="0"/>
                  </a:cxn>
                  <a:cxn ang="0">
                    <a:pos x="123" y="9"/>
                  </a:cxn>
                  <a:cxn ang="0">
                    <a:pos x="117" y="4"/>
                  </a:cxn>
                  <a:cxn ang="0">
                    <a:pos x="32" y="4"/>
                  </a:cxn>
                  <a:cxn ang="0">
                    <a:pos x="32" y="23"/>
                  </a:cxn>
                  <a:cxn ang="0">
                    <a:pos x="27" y="28"/>
                  </a:cxn>
                  <a:cxn ang="0">
                    <a:pos x="21" y="32"/>
                  </a:cxn>
                  <a:cxn ang="0">
                    <a:pos x="21" y="61"/>
                  </a:cxn>
                  <a:cxn ang="0">
                    <a:pos x="21" y="70"/>
                  </a:cxn>
                  <a:cxn ang="0">
                    <a:pos x="16" y="70"/>
                  </a:cxn>
                  <a:cxn ang="0">
                    <a:pos x="0" y="89"/>
                  </a:cxn>
                  <a:cxn ang="0">
                    <a:pos x="16" y="109"/>
                  </a:cxn>
                  <a:cxn ang="0">
                    <a:pos x="11" y="109"/>
                  </a:cxn>
                </a:cxnLst>
                <a:rect l="0" t="0" r="r" b="b"/>
                <a:pathLst>
                  <a:path w="170" h="179">
                    <a:moveTo>
                      <a:pt x="11" y="109"/>
                    </a:moveTo>
                    <a:lnTo>
                      <a:pt x="21" y="122"/>
                    </a:lnTo>
                    <a:lnTo>
                      <a:pt x="21" y="133"/>
                    </a:lnTo>
                    <a:lnTo>
                      <a:pt x="32" y="137"/>
                    </a:lnTo>
                    <a:lnTo>
                      <a:pt x="59" y="166"/>
                    </a:lnTo>
                    <a:lnTo>
                      <a:pt x="64" y="175"/>
                    </a:lnTo>
                    <a:lnTo>
                      <a:pt x="85" y="175"/>
                    </a:lnTo>
                    <a:lnTo>
                      <a:pt x="91" y="179"/>
                    </a:lnTo>
                    <a:lnTo>
                      <a:pt x="101" y="179"/>
                    </a:lnTo>
                    <a:lnTo>
                      <a:pt x="123" y="175"/>
                    </a:lnTo>
                    <a:lnTo>
                      <a:pt x="128" y="175"/>
                    </a:lnTo>
                    <a:lnTo>
                      <a:pt x="144" y="175"/>
                    </a:lnTo>
                    <a:lnTo>
                      <a:pt x="144" y="161"/>
                    </a:lnTo>
                    <a:lnTo>
                      <a:pt x="138" y="161"/>
                    </a:lnTo>
                    <a:lnTo>
                      <a:pt x="123" y="147"/>
                    </a:lnTo>
                    <a:lnTo>
                      <a:pt x="117" y="137"/>
                    </a:lnTo>
                    <a:lnTo>
                      <a:pt x="123" y="133"/>
                    </a:lnTo>
                    <a:lnTo>
                      <a:pt x="128" y="118"/>
                    </a:lnTo>
                    <a:lnTo>
                      <a:pt x="149" y="89"/>
                    </a:lnTo>
                    <a:lnTo>
                      <a:pt x="154" y="56"/>
                    </a:lnTo>
                    <a:lnTo>
                      <a:pt x="170" y="52"/>
                    </a:lnTo>
                    <a:lnTo>
                      <a:pt x="170" y="47"/>
                    </a:lnTo>
                    <a:lnTo>
                      <a:pt x="159" y="41"/>
                    </a:lnTo>
                    <a:lnTo>
                      <a:pt x="154" y="4"/>
                    </a:lnTo>
                    <a:lnTo>
                      <a:pt x="144" y="0"/>
                    </a:lnTo>
                    <a:lnTo>
                      <a:pt x="123" y="9"/>
                    </a:lnTo>
                    <a:lnTo>
                      <a:pt x="117" y="4"/>
                    </a:lnTo>
                    <a:lnTo>
                      <a:pt x="32" y="4"/>
                    </a:lnTo>
                    <a:lnTo>
                      <a:pt x="32" y="23"/>
                    </a:lnTo>
                    <a:lnTo>
                      <a:pt x="27" y="28"/>
                    </a:lnTo>
                    <a:lnTo>
                      <a:pt x="21" y="32"/>
                    </a:lnTo>
                    <a:lnTo>
                      <a:pt x="21" y="61"/>
                    </a:lnTo>
                    <a:lnTo>
                      <a:pt x="21" y="70"/>
                    </a:lnTo>
                    <a:lnTo>
                      <a:pt x="16" y="70"/>
                    </a:lnTo>
                    <a:lnTo>
                      <a:pt x="0" y="89"/>
                    </a:lnTo>
                    <a:lnTo>
                      <a:pt x="16" y="109"/>
                    </a:lnTo>
                    <a:lnTo>
                      <a:pt x="11" y="109"/>
                    </a:lnTo>
                    <a:close/>
                  </a:path>
                </a:pathLst>
              </a:custGeom>
              <a:grpFill/>
              <a:ln w="4763" cap="rnd">
                <a:solidFill>
                  <a:schemeClr val="bg1"/>
                </a:solidFill>
                <a:prstDash val="solid"/>
                <a:round/>
                <a:headEnd/>
                <a:tailEnd/>
              </a:ln>
            </p:spPr>
            <p:txBody>
              <a:bodyPr/>
              <a:lstStyle/>
              <a:p>
                <a:endParaRPr lang="it-IT"/>
              </a:p>
            </p:txBody>
          </p:sp>
          <p:sp>
            <p:nvSpPr>
              <p:cNvPr id="6206" name="Freeform 2448"/>
              <p:cNvSpPr>
                <a:spLocks/>
              </p:cNvSpPr>
              <p:nvPr/>
            </p:nvSpPr>
            <p:spPr bwMode="auto">
              <a:xfrm>
                <a:off x="3239" y="2393"/>
                <a:ext cx="123" cy="105"/>
              </a:xfrm>
              <a:custGeom>
                <a:avLst/>
                <a:gdLst>
                  <a:gd name="connsiteX0" fmla="*/ 647 w 10000"/>
                  <a:gd name="connsiteY0" fmla="*/ 6089 h 10000"/>
                  <a:gd name="connsiteX1" fmla="*/ 1235 w 10000"/>
                  <a:gd name="connsiteY1" fmla="*/ 6816 h 10000"/>
                  <a:gd name="connsiteX2" fmla="*/ 1235 w 10000"/>
                  <a:gd name="connsiteY2" fmla="*/ 7430 h 10000"/>
                  <a:gd name="connsiteX3" fmla="*/ 1882 w 10000"/>
                  <a:gd name="connsiteY3" fmla="*/ 7654 h 10000"/>
                  <a:gd name="connsiteX4" fmla="*/ 3471 w 10000"/>
                  <a:gd name="connsiteY4" fmla="*/ 9274 h 10000"/>
                  <a:gd name="connsiteX5" fmla="*/ 3765 w 10000"/>
                  <a:gd name="connsiteY5" fmla="*/ 9777 h 10000"/>
                  <a:gd name="connsiteX6" fmla="*/ 5000 w 10000"/>
                  <a:gd name="connsiteY6" fmla="*/ 9777 h 10000"/>
                  <a:gd name="connsiteX7" fmla="*/ 5353 w 10000"/>
                  <a:gd name="connsiteY7" fmla="*/ 10000 h 10000"/>
                  <a:gd name="connsiteX8" fmla="*/ 5941 w 10000"/>
                  <a:gd name="connsiteY8" fmla="*/ 10000 h 10000"/>
                  <a:gd name="connsiteX9" fmla="*/ 7235 w 10000"/>
                  <a:gd name="connsiteY9" fmla="*/ 9777 h 10000"/>
                  <a:gd name="connsiteX10" fmla="*/ 7529 w 10000"/>
                  <a:gd name="connsiteY10" fmla="*/ 9777 h 10000"/>
                  <a:gd name="connsiteX11" fmla="*/ 8471 w 10000"/>
                  <a:gd name="connsiteY11" fmla="*/ 9777 h 10000"/>
                  <a:gd name="connsiteX12" fmla="*/ 8471 w 10000"/>
                  <a:gd name="connsiteY12" fmla="*/ 8994 h 10000"/>
                  <a:gd name="connsiteX13" fmla="*/ 8118 w 10000"/>
                  <a:gd name="connsiteY13" fmla="*/ 8994 h 10000"/>
                  <a:gd name="connsiteX14" fmla="*/ 7235 w 10000"/>
                  <a:gd name="connsiteY14" fmla="*/ 8212 h 10000"/>
                  <a:gd name="connsiteX15" fmla="*/ 6882 w 10000"/>
                  <a:gd name="connsiteY15" fmla="*/ 7654 h 10000"/>
                  <a:gd name="connsiteX16" fmla="*/ 7235 w 10000"/>
                  <a:gd name="connsiteY16" fmla="*/ 7430 h 10000"/>
                  <a:gd name="connsiteX17" fmla="*/ 7529 w 10000"/>
                  <a:gd name="connsiteY17" fmla="*/ 6592 h 10000"/>
                  <a:gd name="connsiteX18" fmla="*/ 8765 w 10000"/>
                  <a:gd name="connsiteY18" fmla="*/ 4972 h 10000"/>
                  <a:gd name="connsiteX19" fmla="*/ 9059 w 10000"/>
                  <a:gd name="connsiteY19" fmla="*/ 3128 h 10000"/>
                  <a:gd name="connsiteX20" fmla="*/ 5677 w 10000"/>
                  <a:gd name="connsiteY20" fmla="*/ 5915 h 10000"/>
                  <a:gd name="connsiteX21" fmla="*/ 10000 w 10000"/>
                  <a:gd name="connsiteY21" fmla="*/ 2626 h 10000"/>
                  <a:gd name="connsiteX22" fmla="*/ 9353 w 10000"/>
                  <a:gd name="connsiteY22" fmla="*/ 2291 h 10000"/>
                  <a:gd name="connsiteX23" fmla="*/ 9059 w 10000"/>
                  <a:gd name="connsiteY23" fmla="*/ 223 h 10000"/>
                  <a:gd name="connsiteX24" fmla="*/ 8471 w 10000"/>
                  <a:gd name="connsiteY24" fmla="*/ 0 h 10000"/>
                  <a:gd name="connsiteX25" fmla="*/ 7235 w 10000"/>
                  <a:gd name="connsiteY25" fmla="*/ 503 h 10000"/>
                  <a:gd name="connsiteX26" fmla="*/ 6882 w 10000"/>
                  <a:gd name="connsiteY26" fmla="*/ 223 h 10000"/>
                  <a:gd name="connsiteX27" fmla="*/ 1882 w 10000"/>
                  <a:gd name="connsiteY27" fmla="*/ 223 h 10000"/>
                  <a:gd name="connsiteX28" fmla="*/ 1882 w 10000"/>
                  <a:gd name="connsiteY28" fmla="*/ 1285 h 10000"/>
                  <a:gd name="connsiteX29" fmla="*/ 1588 w 10000"/>
                  <a:gd name="connsiteY29" fmla="*/ 1564 h 10000"/>
                  <a:gd name="connsiteX30" fmla="*/ 1235 w 10000"/>
                  <a:gd name="connsiteY30" fmla="*/ 1788 h 10000"/>
                  <a:gd name="connsiteX31" fmla="*/ 1235 w 10000"/>
                  <a:gd name="connsiteY31" fmla="*/ 3408 h 10000"/>
                  <a:gd name="connsiteX32" fmla="*/ 1235 w 10000"/>
                  <a:gd name="connsiteY32" fmla="*/ 3911 h 10000"/>
                  <a:gd name="connsiteX33" fmla="*/ 941 w 10000"/>
                  <a:gd name="connsiteY33" fmla="*/ 3911 h 10000"/>
                  <a:gd name="connsiteX34" fmla="*/ 0 w 10000"/>
                  <a:gd name="connsiteY34" fmla="*/ 4972 h 10000"/>
                  <a:gd name="connsiteX35" fmla="*/ 941 w 10000"/>
                  <a:gd name="connsiteY35" fmla="*/ 6089 h 10000"/>
                  <a:gd name="connsiteX36" fmla="*/ 647 w 10000"/>
                  <a:gd name="connsiteY36" fmla="*/ 6089 h 10000"/>
                  <a:gd name="connsiteX0" fmla="*/ 647 w 10000"/>
                  <a:gd name="connsiteY0" fmla="*/ 6089 h 10000"/>
                  <a:gd name="connsiteX1" fmla="*/ 1235 w 10000"/>
                  <a:gd name="connsiteY1" fmla="*/ 6816 h 10000"/>
                  <a:gd name="connsiteX2" fmla="*/ 1235 w 10000"/>
                  <a:gd name="connsiteY2" fmla="*/ 7430 h 10000"/>
                  <a:gd name="connsiteX3" fmla="*/ 1882 w 10000"/>
                  <a:gd name="connsiteY3" fmla="*/ 7654 h 10000"/>
                  <a:gd name="connsiteX4" fmla="*/ 3471 w 10000"/>
                  <a:gd name="connsiteY4" fmla="*/ 9274 h 10000"/>
                  <a:gd name="connsiteX5" fmla="*/ 3765 w 10000"/>
                  <a:gd name="connsiteY5" fmla="*/ 9777 h 10000"/>
                  <a:gd name="connsiteX6" fmla="*/ 5000 w 10000"/>
                  <a:gd name="connsiteY6" fmla="*/ 9777 h 10000"/>
                  <a:gd name="connsiteX7" fmla="*/ 5353 w 10000"/>
                  <a:gd name="connsiteY7" fmla="*/ 10000 h 10000"/>
                  <a:gd name="connsiteX8" fmla="*/ 5941 w 10000"/>
                  <a:gd name="connsiteY8" fmla="*/ 10000 h 10000"/>
                  <a:gd name="connsiteX9" fmla="*/ 7235 w 10000"/>
                  <a:gd name="connsiteY9" fmla="*/ 9777 h 10000"/>
                  <a:gd name="connsiteX10" fmla="*/ 7529 w 10000"/>
                  <a:gd name="connsiteY10" fmla="*/ 9777 h 10000"/>
                  <a:gd name="connsiteX11" fmla="*/ 8471 w 10000"/>
                  <a:gd name="connsiteY11" fmla="*/ 9777 h 10000"/>
                  <a:gd name="connsiteX12" fmla="*/ 8471 w 10000"/>
                  <a:gd name="connsiteY12" fmla="*/ 8994 h 10000"/>
                  <a:gd name="connsiteX13" fmla="*/ 8118 w 10000"/>
                  <a:gd name="connsiteY13" fmla="*/ 8994 h 10000"/>
                  <a:gd name="connsiteX14" fmla="*/ 7235 w 10000"/>
                  <a:gd name="connsiteY14" fmla="*/ 8212 h 10000"/>
                  <a:gd name="connsiteX15" fmla="*/ 6882 w 10000"/>
                  <a:gd name="connsiteY15" fmla="*/ 7654 h 10000"/>
                  <a:gd name="connsiteX16" fmla="*/ 7235 w 10000"/>
                  <a:gd name="connsiteY16" fmla="*/ 7430 h 10000"/>
                  <a:gd name="connsiteX17" fmla="*/ 7529 w 10000"/>
                  <a:gd name="connsiteY17" fmla="*/ 6592 h 10000"/>
                  <a:gd name="connsiteX18" fmla="*/ 8765 w 10000"/>
                  <a:gd name="connsiteY18" fmla="*/ 4972 h 10000"/>
                  <a:gd name="connsiteX19" fmla="*/ 9059 w 10000"/>
                  <a:gd name="connsiteY19" fmla="*/ 3128 h 10000"/>
                  <a:gd name="connsiteX20" fmla="*/ 5677 w 10000"/>
                  <a:gd name="connsiteY20" fmla="*/ 5915 h 10000"/>
                  <a:gd name="connsiteX21" fmla="*/ 10000 w 10000"/>
                  <a:gd name="connsiteY21" fmla="*/ 2626 h 10000"/>
                  <a:gd name="connsiteX22" fmla="*/ 9353 w 10000"/>
                  <a:gd name="connsiteY22" fmla="*/ 2291 h 10000"/>
                  <a:gd name="connsiteX23" fmla="*/ 5112 w 10000"/>
                  <a:gd name="connsiteY23" fmla="*/ 5909 h 10000"/>
                  <a:gd name="connsiteX24" fmla="*/ 8471 w 10000"/>
                  <a:gd name="connsiteY24" fmla="*/ 0 h 10000"/>
                  <a:gd name="connsiteX25" fmla="*/ 7235 w 10000"/>
                  <a:gd name="connsiteY25" fmla="*/ 503 h 10000"/>
                  <a:gd name="connsiteX26" fmla="*/ 6882 w 10000"/>
                  <a:gd name="connsiteY26" fmla="*/ 223 h 10000"/>
                  <a:gd name="connsiteX27" fmla="*/ 1882 w 10000"/>
                  <a:gd name="connsiteY27" fmla="*/ 223 h 10000"/>
                  <a:gd name="connsiteX28" fmla="*/ 1882 w 10000"/>
                  <a:gd name="connsiteY28" fmla="*/ 1285 h 10000"/>
                  <a:gd name="connsiteX29" fmla="*/ 1588 w 10000"/>
                  <a:gd name="connsiteY29" fmla="*/ 1564 h 10000"/>
                  <a:gd name="connsiteX30" fmla="*/ 1235 w 10000"/>
                  <a:gd name="connsiteY30" fmla="*/ 1788 h 10000"/>
                  <a:gd name="connsiteX31" fmla="*/ 1235 w 10000"/>
                  <a:gd name="connsiteY31" fmla="*/ 3408 h 10000"/>
                  <a:gd name="connsiteX32" fmla="*/ 1235 w 10000"/>
                  <a:gd name="connsiteY32" fmla="*/ 3911 h 10000"/>
                  <a:gd name="connsiteX33" fmla="*/ 941 w 10000"/>
                  <a:gd name="connsiteY33" fmla="*/ 3911 h 10000"/>
                  <a:gd name="connsiteX34" fmla="*/ 0 w 10000"/>
                  <a:gd name="connsiteY34" fmla="*/ 4972 h 10000"/>
                  <a:gd name="connsiteX35" fmla="*/ 941 w 10000"/>
                  <a:gd name="connsiteY35" fmla="*/ 6089 h 10000"/>
                  <a:gd name="connsiteX36" fmla="*/ 647 w 10000"/>
                  <a:gd name="connsiteY36" fmla="*/ 6089 h 10000"/>
                  <a:gd name="connsiteX0" fmla="*/ 647 w 10000"/>
                  <a:gd name="connsiteY0" fmla="*/ 6089 h 10000"/>
                  <a:gd name="connsiteX1" fmla="*/ 1235 w 10000"/>
                  <a:gd name="connsiteY1" fmla="*/ 6816 h 10000"/>
                  <a:gd name="connsiteX2" fmla="*/ 1235 w 10000"/>
                  <a:gd name="connsiteY2" fmla="*/ 7430 h 10000"/>
                  <a:gd name="connsiteX3" fmla="*/ 1882 w 10000"/>
                  <a:gd name="connsiteY3" fmla="*/ 7654 h 10000"/>
                  <a:gd name="connsiteX4" fmla="*/ 3471 w 10000"/>
                  <a:gd name="connsiteY4" fmla="*/ 9274 h 10000"/>
                  <a:gd name="connsiteX5" fmla="*/ 3765 w 10000"/>
                  <a:gd name="connsiteY5" fmla="*/ 9777 h 10000"/>
                  <a:gd name="connsiteX6" fmla="*/ 5000 w 10000"/>
                  <a:gd name="connsiteY6" fmla="*/ 9777 h 10000"/>
                  <a:gd name="connsiteX7" fmla="*/ 5353 w 10000"/>
                  <a:gd name="connsiteY7" fmla="*/ 10000 h 10000"/>
                  <a:gd name="connsiteX8" fmla="*/ 5941 w 10000"/>
                  <a:gd name="connsiteY8" fmla="*/ 10000 h 10000"/>
                  <a:gd name="connsiteX9" fmla="*/ 7235 w 10000"/>
                  <a:gd name="connsiteY9" fmla="*/ 9777 h 10000"/>
                  <a:gd name="connsiteX10" fmla="*/ 7529 w 10000"/>
                  <a:gd name="connsiteY10" fmla="*/ 9777 h 10000"/>
                  <a:gd name="connsiteX11" fmla="*/ 8471 w 10000"/>
                  <a:gd name="connsiteY11" fmla="*/ 9777 h 10000"/>
                  <a:gd name="connsiteX12" fmla="*/ 8471 w 10000"/>
                  <a:gd name="connsiteY12" fmla="*/ 8994 h 10000"/>
                  <a:gd name="connsiteX13" fmla="*/ 8118 w 10000"/>
                  <a:gd name="connsiteY13" fmla="*/ 8994 h 10000"/>
                  <a:gd name="connsiteX14" fmla="*/ 7235 w 10000"/>
                  <a:gd name="connsiteY14" fmla="*/ 8212 h 10000"/>
                  <a:gd name="connsiteX15" fmla="*/ 6882 w 10000"/>
                  <a:gd name="connsiteY15" fmla="*/ 7654 h 10000"/>
                  <a:gd name="connsiteX16" fmla="*/ 7235 w 10000"/>
                  <a:gd name="connsiteY16" fmla="*/ 7430 h 10000"/>
                  <a:gd name="connsiteX17" fmla="*/ 7529 w 10000"/>
                  <a:gd name="connsiteY17" fmla="*/ 6592 h 10000"/>
                  <a:gd name="connsiteX18" fmla="*/ 8765 w 10000"/>
                  <a:gd name="connsiteY18" fmla="*/ 4972 h 10000"/>
                  <a:gd name="connsiteX19" fmla="*/ 9059 w 10000"/>
                  <a:gd name="connsiteY19" fmla="*/ 3128 h 10000"/>
                  <a:gd name="connsiteX20" fmla="*/ 5677 w 10000"/>
                  <a:gd name="connsiteY20" fmla="*/ 5915 h 10000"/>
                  <a:gd name="connsiteX21" fmla="*/ 10000 w 10000"/>
                  <a:gd name="connsiteY21" fmla="*/ 2626 h 10000"/>
                  <a:gd name="connsiteX22" fmla="*/ 5343 w 10000"/>
                  <a:gd name="connsiteY22" fmla="*/ 6137 h 10000"/>
                  <a:gd name="connsiteX23" fmla="*/ 5112 w 10000"/>
                  <a:gd name="connsiteY23" fmla="*/ 5909 h 10000"/>
                  <a:gd name="connsiteX24" fmla="*/ 8471 w 10000"/>
                  <a:gd name="connsiteY24" fmla="*/ 0 h 10000"/>
                  <a:gd name="connsiteX25" fmla="*/ 7235 w 10000"/>
                  <a:gd name="connsiteY25" fmla="*/ 503 h 10000"/>
                  <a:gd name="connsiteX26" fmla="*/ 6882 w 10000"/>
                  <a:gd name="connsiteY26" fmla="*/ 223 h 10000"/>
                  <a:gd name="connsiteX27" fmla="*/ 1882 w 10000"/>
                  <a:gd name="connsiteY27" fmla="*/ 223 h 10000"/>
                  <a:gd name="connsiteX28" fmla="*/ 1882 w 10000"/>
                  <a:gd name="connsiteY28" fmla="*/ 1285 h 10000"/>
                  <a:gd name="connsiteX29" fmla="*/ 1588 w 10000"/>
                  <a:gd name="connsiteY29" fmla="*/ 1564 h 10000"/>
                  <a:gd name="connsiteX30" fmla="*/ 1235 w 10000"/>
                  <a:gd name="connsiteY30" fmla="*/ 1788 h 10000"/>
                  <a:gd name="connsiteX31" fmla="*/ 1235 w 10000"/>
                  <a:gd name="connsiteY31" fmla="*/ 3408 h 10000"/>
                  <a:gd name="connsiteX32" fmla="*/ 1235 w 10000"/>
                  <a:gd name="connsiteY32" fmla="*/ 3911 h 10000"/>
                  <a:gd name="connsiteX33" fmla="*/ 941 w 10000"/>
                  <a:gd name="connsiteY33" fmla="*/ 3911 h 10000"/>
                  <a:gd name="connsiteX34" fmla="*/ 0 w 10000"/>
                  <a:gd name="connsiteY34" fmla="*/ 4972 h 10000"/>
                  <a:gd name="connsiteX35" fmla="*/ 941 w 10000"/>
                  <a:gd name="connsiteY35" fmla="*/ 6089 h 10000"/>
                  <a:gd name="connsiteX36" fmla="*/ 647 w 10000"/>
                  <a:gd name="connsiteY36" fmla="*/ 6089 h 10000"/>
                  <a:gd name="connsiteX0" fmla="*/ 647 w 10000"/>
                  <a:gd name="connsiteY0" fmla="*/ 6089 h 10000"/>
                  <a:gd name="connsiteX1" fmla="*/ 1235 w 10000"/>
                  <a:gd name="connsiteY1" fmla="*/ 6816 h 10000"/>
                  <a:gd name="connsiteX2" fmla="*/ 1235 w 10000"/>
                  <a:gd name="connsiteY2" fmla="*/ 7430 h 10000"/>
                  <a:gd name="connsiteX3" fmla="*/ 1882 w 10000"/>
                  <a:gd name="connsiteY3" fmla="*/ 7654 h 10000"/>
                  <a:gd name="connsiteX4" fmla="*/ 3471 w 10000"/>
                  <a:gd name="connsiteY4" fmla="*/ 9274 h 10000"/>
                  <a:gd name="connsiteX5" fmla="*/ 3765 w 10000"/>
                  <a:gd name="connsiteY5" fmla="*/ 9777 h 10000"/>
                  <a:gd name="connsiteX6" fmla="*/ 5000 w 10000"/>
                  <a:gd name="connsiteY6" fmla="*/ 9777 h 10000"/>
                  <a:gd name="connsiteX7" fmla="*/ 5353 w 10000"/>
                  <a:gd name="connsiteY7" fmla="*/ 10000 h 10000"/>
                  <a:gd name="connsiteX8" fmla="*/ 5941 w 10000"/>
                  <a:gd name="connsiteY8" fmla="*/ 10000 h 10000"/>
                  <a:gd name="connsiteX9" fmla="*/ 7235 w 10000"/>
                  <a:gd name="connsiteY9" fmla="*/ 9777 h 10000"/>
                  <a:gd name="connsiteX10" fmla="*/ 7529 w 10000"/>
                  <a:gd name="connsiteY10" fmla="*/ 9777 h 10000"/>
                  <a:gd name="connsiteX11" fmla="*/ 8471 w 10000"/>
                  <a:gd name="connsiteY11" fmla="*/ 9777 h 10000"/>
                  <a:gd name="connsiteX12" fmla="*/ 8471 w 10000"/>
                  <a:gd name="connsiteY12" fmla="*/ 8994 h 10000"/>
                  <a:gd name="connsiteX13" fmla="*/ 8118 w 10000"/>
                  <a:gd name="connsiteY13" fmla="*/ 8994 h 10000"/>
                  <a:gd name="connsiteX14" fmla="*/ 7235 w 10000"/>
                  <a:gd name="connsiteY14" fmla="*/ 8212 h 10000"/>
                  <a:gd name="connsiteX15" fmla="*/ 6882 w 10000"/>
                  <a:gd name="connsiteY15" fmla="*/ 7654 h 10000"/>
                  <a:gd name="connsiteX16" fmla="*/ 7235 w 10000"/>
                  <a:gd name="connsiteY16" fmla="*/ 7430 h 10000"/>
                  <a:gd name="connsiteX17" fmla="*/ 7529 w 10000"/>
                  <a:gd name="connsiteY17" fmla="*/ 6592 h 10000"/>
                  <a:gd name="connsiteX18" fmla="*/ 8765 w 10000"/>
                  <a:gd name="connsiteY18" fmla="*/ 4972 h 10000"/>
                  <a:gd name="connsiteX19" fmla="*/ 6803 w 10000"/>
                  <a:gd name="connsiteY19" fmla="*/ 6584 h 10000"/>
                  <a:gd name="connsiteX20" fmla="*/ 5677 w 10000"/>
                  <a:gd name="connsiteY20" fmla="*/ 5915 h 10000"/>
                  <a:gd name="connsiteX21" fmla="*/ 10000 w 10000"/>
                  <a:gd name="connsiteY21" fmla="*/ 2626 h 10000"/>
                  <a:gd name="connsiteX22" fmla="*/ 5343 w 10000"/>
                  <a:gd name="connsiteY22" fmla="*/ 6137 h 10000"/>
                  <a:gd name="connsiteX23" fmla="*/ 5112 w 10000"/>
                  <a:gd name="connsiteY23" fmla="*/ 5909 h 10000"/>
                  <a:gd name="connsiteX24" fmla="*/ 8471 w 10000"/>
                  <a:gd name="connsiteY24" fmla="*/ 0 h 10000"/>
                  <a:gd name="connsiteX25" fmla="*/ 7235 w 10000"/>
                  <a:gd name="connsiteY25" fmla="*/ 503 h 10000"/>
                  <a:gd name="connsiteX26" fmla="*/ 6882 w 10000"/>
                  <a:gd name="connsiteY26" fmla="*/ 223 h 10000"/>
                  <a:gd name="connsiteX27" fmla="*/ 1882 w 10000"/>
                  <a:gd name="connsiteY27" fmla="*/ 223 h 10000"/>
                  <a:gd name="connsiteX28" fmla="*/ 1882 w 10000"/>
                  <a:gd name="connsiteY28" fmla="*/ 1285 h 10000"/>
                  <a:gd name="connsiteX29" fmla="*/ 1588 w 10000"/>
                  <a:gd name="connsiteY29" fmla="*/ 1564 h 10000"/>
                  <a:gd name="connsiteX30" fmla="*/ 1235 w 10000"/>
                  <a:gd name="connsiteY30" fmla="*/ 1788 h 10000"/>
                  <a:gd name="connsiteX31" fmla="*/ 1235 w 10000"/>
                  <a:gd name="connsiteY31" fmla="*/ 3408 h 10000"/>
                  <a:gd name="connsiteX32" fmla="*/ 1235 w 10000"/>
                  <a:gd name="connsiteY32" fmla="*/ 3911 h 10000"/>
                  <a:gd name="connsiteX33" fmla="*/ 941 w 10000"/>
                  <a:gd name="connsiteY33" fmla="*/ 3911 h 10000"/>
                  <a:gd name="connsiteX34" fmla="*/ 0 w 10000"/>
                  <a:gd name="connsiteY34" fmla="*/ 4972 h 10000"/>
                  <a:gd name="connsiteX35" fmla="*/ 941 w 10000"/>
                  <a:gd name="connsiteY35" fmla="*/ 6089 h 10000"/>
                  <a:gd name="connsiteX36" fmla="*/ 647 w 10000"/>
                  <a:gd name="connsiteY36" fmla="*/ 6089 h 10000"/>
                  <a:gd name="connsiteX0" fmla="*/ 647 w 8765"/>
                  <a:gd name="connsiteY0" fmla="*/ 6089 h 10000"/>
                  <a:gd name="connsiteX1" fmla="*/ 1235 w 8765"/>
                  <a:gd name="connsiteY1" fmla="*/ 6816 h 10000"/>
                  <a:gd name="connsiteX2" fmla="*/ 1235 w 8765"/>
                  <a:gd name="connsiteY2" fmla="*/ 7430 h 10000"/>
                  <a:gd name="connsiteX3" fmla="*/ 1882 w 8765"/>
                  <a:gd name="connsiteY3" fmla="*/ 7654 h 10000"/>
                  <a:gd name="connsiteX4" fmla="*/ 3471 w 8765"/>
                  <a:gd name="connsiteY4" fmla="*/ 9274 h 10000"/>
                  <a:gd name="connsiteX5" fmla="*/ 3765 w 8765"/>
                  <a:gd name="connsiteY5" fmla="*/ 9777 h 10000"/>
                  <a:gd name="connsiteX6" fmla="*/ 5000 w 8765"/>
                  <a:gd name="connsiteY6" fmla="*/ 9777 h 10000"/>
                  <a:gd name="connsiteX7" fmla="*/ 5353 w 8765"/>
                  <a:gd name="connsiteY7" fmla="*/ 10000 h 10000"/>
                  <a:gd name="connsiteX8" fmla="*/ 5941 w 8765"/>
                  <a:gd name="connsiteY8" fmla="*/ 10000 h 10000"/>
                  <a:gd name="connsiteX9" fmla="*/ 7235 w 8765"/>
                  <a:gd name="connsiteY9" fmla="*/ 9777 h 10000"/>
                  <a:gd name="connsiteX10" fmla="*/ 7529 w 8765"/>
                  <a:gd name="connsiteY10" fmla="*/ 9777 h 10000"/>
                  <a:gd name="connsiteX11" fmla="*/ 8471 w 8765"/>
                  <a:gd name="connsiteY11" fmla="*/ 9777 h 10000"/>
                  <a:gd name="connsiteX12" fmla="*/ 8471 w 8765"/>
                  <a:gd name="connsiteY12" fmla="*/ 8994 h 10000"/>
                  <a:gd name="connsiteX13" fmla="*/ 8118 w 8765"/>
                  <a:gd name="connsiteY13" fmla="*/ 8994 h 10000"/>
                  <a:gd name="connsiteX14" fmla="*/ 7235 w 8765"/>
                  <a:gd name="connsiteY14" fmla="*/ 8212 h 10000"/>
                  <a:gd name="connsiteX15" fmla="*/ 6882 w 8765"/>
                  <a:gd name="connsiteY15" fmla="*/ 7654 h 10000"/>
                  <a:gd name="connsiteX16" fmla="*/ 7235 w 8765"/>
                  <a:gd name="connsiteY16" fmla="*/ 7430 h 10000"/>
                  <a:gd name="connsiteX17" fmla="*/ 7529 w 8765"/>
                  <a:gd name="connsiteY17" fmla="*/ 6592 h 10000"/>
                  <a:gd name="connsiteX18" fmla="*/ 8765 w 8765"/>
                  <a:gd name="connsiteY18" fmla="*/ 4972 h 10000"/>
                  <a:gd name="connsiteX19" fmla="*/ 6803 w 8765"/>
                  <a:gd name="connsiteY19" fmla="*/ 6584 h 10000"/>
                  <a:gd name="connsiteX20" fmla="*/ 5677 w 8765"/>
                  <a:gd name="connsiteY20" fmla="*/ 5915 h 10000"/>
                  <a:gd name="connsiteX21" fmla="*/ 5677 w 8765"/>
                  <a:gd name="connsiteY21" fmla="*/ 5859 h 10000"/>
                  <a:gd name="connsiteX22" fmla="*/ 5343 w 8765"/>
                  <a:gd name="connsiteY22" fmla="*/ 6137 h 10000"/>
                  <a:gd name="connsiteX23" fmla="*/ 5112 w 8765"/>
                  <a:gd name="connsiteY23" fmla="*/ 5909 h 10000"/>
                  <a:gd name="connsiteX24" fmla="*/ 8471 w 8765"/>
                  <a:gd name="connsiteY24" fmla="*/ 0 h 10000"/>
                  <a:gd name="connsiteX25" fmla="*/ 7235 w 8765"/>
                  <a:gd name="connsiteY25" fmla="*/ 503 h 10000"/>
                  <a:gd name="connsiteX26" fmla="*/ 6882 w 8765"/>
                  <a:gd name="connsiteY26" fmla="*/ 223 h 10000"/>
                  <a:gd name="connsiteX27" fmla="*/ 1882 w 8765"/>
                  <a:gd name="connsiteY27" fmla="*/ 223 h 10000"/>
                  <a:gd name="connsiteX28" fmla="*/ 1882 w 8765"/>
                  <a:gd name="connsiteY28" fmla="*/ 1285 h 10000"/>
                  <a:gd name="connsiteX29" fmla="*/ 1588 w 8765"/>
                  <a:gd name="connsiteY29" fmla="*/ 1564 h 10000"/>
                  <a:gd name="connsiteX30" fmla="*/ 1235 w 8765"/>
                  <a:gd name="connsiteY30" fmla="*/ 1788 h 10000"/>
                  <a:gd name="connsiteX31" fmla="*/ 1235 w 8765"/>
                  <a:gd name="connsiteY31" fmla="*/ 3408 h 10000"/>
                  <a:gd name="connsiteX32" fmla="*/ 1235 w 8765"/>
                  <a:gd name="connsiteY32" fmla="*/ 3911 h 10000"/>
                  <a:gd name="connsiteX33" fmla="*/ 941 w 8765"/>
                  <a:gd name="connsiteY33" fmla="*/ 3911 h 10000"/>
                  <a:gd name="connsiteX34" fmla="*/ 0 w 8765"/>
                  <a:gd name="connsiteY34" fmla="*/ 4972 h 10000"/>
                  <a:gd name="connsiteX35" fmla="*/ 941 w 8765"/>
                  <a:gd name="connsiteY35" fmla="*/ 6089 h 10000"/>
                  <a:gd name="connsiteX36" fmla="*/ 647 w 8765"/>
                  <a:gd name="connsiteY36" fmla="*/ 6089 h 10000"/>
                  <a:gd name="connsiteX0" fmla="*/ 738 w 10000"/>
                  <a:gd name="connsiteY0" fmla="*/ 5866 h 9777"/>
                  <a:gd name="connsiteX1" fmla="*/ 1409 w 10000"/>
                  <a:gd name="connsiteY1" fmla="*/ 6593 h 9777"/>
                  <a:gd name="connsiteX2" fmla="*/ 1409 w 10000"/>
                  <a:gd name="connsiteY2" fmla="*/ 7207 h 9777"/>
                  <a:gd name="connsiteX3" fmla="*/ 2147 w 10000"/>
                  <a:gd name="connsiteY3" fmla="*/ 7431 h 9777"/>
                  <a:gd name="connsiteX4" fmla="*/ 3960 w 10000"/>
                  <a:gd name="connsiteY4" fmla="*/ 9051 h 9777"/>
                  <a:gd name="connsiteX5" fmla="*/ 4295 w 10000"/>
                  <a:gd name="connsiteY5" fmla="*/ 9554 h 9777"/>
                  <a:gd name="connsiteX6" fmla="*/ 5705 w 10000"/>
                  <a:gd name="connsiteY6" fmla="*/ 9554 h 9777"/>
                  <a:gd name="connsiteX7" fmla="*/ 6107 w 10000"/>
                  <a:gd name="connsiteY7" fmla="*/ 9777 h 9777"/>
                  <a:gd name="connsiteX8" fmla="*/ 6778 w 10000"/>
                  <a:gd name="connsiteY8" fmla="*/ 9777 h 9777"/>
                  <a:gd name="connsiteX9" fmla="*/ 8254 w 10000"/>
                  <a:gd name="connsiteY9" fmla="*/ 9554 h 9777"/>
                  <a:gd name="connsiteX10" fmla="*/ 8590 w 10000"/>
                  <a:gd name="connsiteY10" fmla="*/ 9554 h 9777"/>
                  <a:gd name="connsiteX11" fmla="*/ 9665 w 10000"/>
                  <a:gd name="connsiteY11" fmla="*/ 9554 h 9777"/>
                  <a:gd name="connsiteX12" fmla="*/ 9665 w 10000"/>
                  <a:gd name="connsiteY12" fmla="*/ 8771 h 9777"/>
                  <a:gd name="connsiteX13" fmla="*/ 9262 w 10000"/>
                  <a:gd name="connsiteY13" fmla="*/ 8771 h 9777"/>
                  <a:gd name="connsiteX14" fmla="*/ 8254 w 10000"/>
                  <a:gd name="connsiteY14" fmla="*/ 7989 h 9777"/>
                  <a:gd name="connsiteX15" fmla="*/ 7852 w 10000"/>
                  <a:gd name="connsiteY15" fmla="*/ 7431 h 9777"/>
                  <a:gd name="connsiteX16" fmla="*/ 8254 w 10000"/>
                  <a:gd name="connsiteY16" fmla="*/ 7207 h 9777"/>
                  <a:gd name="connsiteX17" fmla="*/ 8590 w 10000"/>
                  <a:gd name="connsiteY17" fmla="*/ 6369 h 9777"/>
                  <a:gd name="connsiteX18" fmla="*/ 10000 w 10000"/>
                  <a:gd name="connsiteY18" fmla="*/ 4749 h 9777"/>
                  <a:gd name="connsiteX19" fmla="*/ 7762 w 10000"/>
                  <a:gd name="connsiteY19" fmla="*/ 6361 h 9777"/>
                  <a:gd name="connsiteX20" fmla="*/ 6477 w 10000"/>
                  <a:gd name="connsiteY20" fmla="*/ 5692 h 9777"/>
                  <a:gd name="connsiteX21" fmla="*/ 6477 w 10000"/>
                  <a:gd name="connsiteY21" fmla="*/ 5636 h 9777"/>
                  <a:gd name="connsiteX22" fmla="*/ 6096 w 10000"/>
                  <a:gd name="connsiteY22" fmla="*/ 5914 h 9777"/>
                  <a:gd name="connsiteX23" fmla="*/ 5832 w 10000"/>
                  <a:gd name="connsiteY23" fmla="*/ 5686 h 9777"/>
                  <a:gd name="connsiteX24" fmla="*/ 5233 w 10000"/>
                  <a:gd name="connsiteY24" fmla="*/ 5296 h 9777"/>
                  <a:gd name="connsiteX25" fmla="*/ 8254 w 10000"/>
                  <a:gd name="connsiteY25" fmla="*/ 280 h 9777"/>
                  <a:gd name="connsiteX26" fmla="*/ 7852 w 10000"/>
                  <a:gd name="connsiteY26" fmla="*/ 0 h 9777"/>
                  <a:gd name="connsiteX27" fmla="*/ 2147 w 10000"/>
                  <a:gd name="connsiteY27" fmla="*/ 0 h 9777"/>
                  <a:gd name="connsiteX28" fmla="*/ 2147 w 10000"/>
                  <a:gd name="connsiteY28" fmla="*/ 1062 h 9777"/>
                  <a:gd name="connsiteX29" fmla="*/ 1812 w 10000"/>
                  <a:gd name="connsiteY29" fmla="*/ 1341 h 9777"/>
                  <a:gd name="connsiteX30" fmla="*/ 1409 w 10000"/>
                  <a:gd name="connsiteY30" fmla="*/ 1565 h 9777"/>
                  <a:gd name="connsiteX31" fmla="*/ 1409 w 10000"/>
                  <a:gd name="connsiteY31" fmla="*/ 3185 h 9777"/>
                  <a:gd name="connsiteX32" fmla="*/ 1409 w 10000"/>
                  <a:gd name="connsiteY32" fmla="*/ 3688 h 9777"/>
                  <a:gd name="connsiteX33" fmla="*/ 1074 w 10000"/>
                  <a:gd name="connsiteY33" fmla="*/ 3688 h 9777"/>
                  <a:gd name="connsiteX34" fmla="*/ 0 w 10000"/>
                  <a:gd name="connsiteY34" fmla="*/ 4749 h 9777"/>
                  <a:gd name="connsiteX35" fmla="*/ 1074 w 10000"/>
                  <a:gd name="connsiteY35" fmla="*/ 5866 h 9777"/>
                  <a:gd name="connsiteX36" fmla="*/ 738 w 10000"/>
                  <a:gd name="connsiteY36" fmla="*/ 5866 h 9777"/>
                  <a:gd name="connsiteX0" fmla="*/ 738 w 10000"/>
                  <a:gd name="connsiteY0" fmla="*/ 6000 h 10000"/>
                  <a:gd name="connsiteX1" fmla="*/ 1409 w 10000"/>
                  <a:gd name="connsiteY1" fmla="*/ 6743 h 10000"/>
                  <a:gd name="connsiteX2" fmla="*/ 1409 w 10000"/>
                  <a:gd name="connsiteY2" fmla="*/ 7371 h 10000"/>
                  <a:gd name="connsiteX3" fmla="*/ 2147 w 10000"/>
                  <a:gd name="connsiteY3" fmla="*/ 7600 h 10000"/>
                  <a:gd name="connsiteX4" fmla="*/ 3960 w 10000"/>
                  <a:gd name="connsiteY4" fmla="*/ 9257 h 10000"/>
                  <a:gd name="connsiteX5" fmla="*/ 4295 w 10000"/>
                  <a:gd name="connsiteY5" fmla="*/ 9772 h 10000"/>
                  <a:gd name="connsiteX6" fmla="*/ 5705 w 10000"/>
                  <a:gd name="connsiteY6" fmla="*/ 9772 h 10000"/>
                  <a:gd name="connsiteX7" fmla="*/ 6107 w 10000"/>
                  <a:gd name="connsiteY7" fmla="*/ 10000 h 10000"/>
                  <a:gd name="connsiteX8" fmla="*/ 6778 w 10000"/>
                  <a:gd name="connsiteY8" fmla="*/ 10000 h 10000"/>
                  <a:gd name="connsiteX9" fmla="*/ 8254 w 10000"/>
                  <a:gd name="connsiteY9" fmla="*/ 9772 h 10000"/>
                  <a:gd name="connsiteX10" fmla="*/ 8590 w 10000"/>
                  <a:gd name="connsiteY10" fmla="*/ 9772 h 10000"/>
                  <a:gd name="connsiteX11" fmla="*/ 9665 w 10000"/>
                  <a:gd name="connsiteY11" fmla="*/ 9772 h 10000"/>
                  <a:gd name="connsiteX12" fmla="*/ 9665 w 10000"/>
                  <a:gd name="connsiteY12" fmla="*/ 8971 h 10000"/>
                  <a:gd name="connsiteX13" fmla="*/ 9262 w 10000"/>
                  <a:gd name="connsiteY13" fmla="*/ 8971 h 10000"/>
                  <a:gd name="connsiteX14" fmla="*/ 8254 w 10000"/>
                  <a:gd name="connsiteY14" fmla="*/ 8171 h 10000"/>
                  <a:gd name="connsiteX15" fmla="*/ 7852 w 10000"/>
                  <a:gd name="connsiteY15" fmla="*/ 7600 h 10000"/>
                  <a:gd name="connsiteX16" fmla="*/ 8254 w 10000"/>
                  <a:gd name="connsiteY16" fmla="*/ 7371 h 10000"/>
                  <a:gd name="connsiteX17" fmla="*/ 8590 w 10000"/>
                  <a:gd name="connsiteY17" fmla="*/ 6514 h 10000"/>
                  <a:gd name="connsiteX18" fmla="*/ 10000 w 10000"/>
                  <a:gd name="connsiteY18" fmla="*/ 4857 h 10000"/>
                  <a:gd name="connsiteX19" fmla="*/ 7762 w 10000"/>
                  <a:gd name="connsiteY19" fmla="*/ 6506 h 10000"/>
                  <a:gd name="connsiteX20" fmla="*/ 6477 w 10000"/>
                  <a:gd name="connsiteY20" fmla="*/ 5822 h 10000"/>
                  <a:gd name="connsiteX21" fmla="*/ 6477 w 10000"/>
                  <a:gd name="connsiteY21" fmla="*/ 5765 h 10000"/>
                  <a:gd name="connsiteX22" fmla="*/ 6096 w 10000"/>
                  <a:gd name="connsiteY22" fmla="*/ 6049 h 10000"/>
                  <a:gd name="connsiteX23" fmla="*/ 5832 w 10000"/>
                  <a:gd name="connsiteY23" fmla="*/ 5816 h 10000"/>
                  <a:gd name="connsiteX24" fmla="*/ 5233 w 10000"/>
                  <a:gd name="connsiteY24" fmla="*/ 5417 h 10000"/>
                  <a:gd name="connsiteX25" fmla="*/ 4251 w 10000"/>
                  <a:gd name="connsiteY25" fmla="*/ 5132 h 10000"/>
                  <a:gd name="connsiteX26" fmla="*/ 7852 w 10000"/>
                  <a:gd name="connsiteY26" fmla="*/ 0 h 10000"/>
                  <a:gd name="connsiteX27" fmla="*/ 2147 w 10000"/>
                  <a:gd name="connsiteY27" fmla="*/ 0 h 10000"/>
                  <a:gd name="connsiteX28" fmla="*/ 2147 w 10000"/>
                  <a:gd name="connsiteY28" fmla="*/ 1086 h 10000"/>
                  <a:gd name="connsiteX29" fmla="*/ 1812 w 10000"/>
                  <a:gd name="connsiteY29" fmla="*/ 1372 h 10000"/>
                  <a:gd name="connsiteX30" fmla="*/ 1409 w 10000"/>
                  <a:gd name="connsiteY30" fmla="*/ 1601 h 10000"/>
                  <a:gd name="connsiteX31" fmla="*/ 1409 w 10000"/>
                  <a:gd name="connsiteY31" fmla="*/ 3258 h 10000"/>
                  <a:gd name="connsiteX32" fmla="*/ 1409 w 10000"/>
                  <a:gd name="connsiteY32" fmla="*/ 3772 h 10000"/>
                  <a:gd name="connsiteX33" fmla="*/ 1074 w 10000"/>
                  <a:gd name="connsiteY33" fmla="*/ 3772 h 10000"/>
                  <a:gd name="connsiteX34" fmla="*/ 0 w 10000"/>
                  <a:gd name="connsiteY34" fmla="*/ 4857 h 10000"/>
                  <a:gd name="connsiteX35" fmla="*/ 1074 w 10000"/>
                  <a:gd name="connsiteY35" fmla="*/ 6000 h 10000"/>
                  <a:gd name="connsiteX36" fmla="*/ 738 w 10000"/>
                  <a:gd name="connsiteY36" fmla="*/ 6000 h 10000"/>
                  <a:gd name="connsiteX0" fmla="*/ 738 w 10000"/>
                  <a:gd name="connsiteY0" fmla="*/ 6000 h 10000"/>
                  <a:gd name="connsiteX1" fmla="*/ 1409 w 10000"/>
                  <a:gd name="connsiteY1" fmla="*/ 6743 h 10000"/>
                  <a:gd name="connsiteX2" fmla="*/ 1409 w 10000"/>
                  <a:gd name="connsiteY2" fmla="*/ 7371 h 10000"/>
                  <a:gd name="connsiteX3" fmla="*/ 2147 w 10000"/>
                  <a:gd name="connsiteY3" fmla="*/ 7600 h 10000"/>
                  <a:gd name="connsiteX4" fmla="*/ 3960 w 10000"/>
                  <a:gd name="connsiteY4" fmla="*/ 9257 h 10000"/>
                  <a:gd name="connsiteX5" fmla="*/ 4295 w 10000"/>
                  <a:gd name="connsiteY5" fmla="*/ 9772 h 10000"/>
                  <a:gd name="connsiteX6" fmla="*/ 5705 w 10000"/>
                  <a:gd name="connsiteY6" fmla="*/ 9772 h 10000"/>
                  <a:gd name="connsiteX7" fmla="*/ 6107 w 10000"/>
                  <a:gd name="connsiteY7" fmla="*/ 10000 h 10000"/>
                  <a:gd name="connsiteX8" fmla="*/ 6778 w 10000"/>
                  <a:gd name="connsiteY8" fmla="*/ 10000 h 10000"/>
                  <a:gd name="connsiteX9" fmla="*/ 8254 w 10000"/>
                  <a:gd name="connsiteY9" fmla="*/ 9772 h 10000"/>
                  <a:gd name="connsiteX10" fmla="*/ 8590 w 10000"/>
                  <a:gd name="connsiteY10" fmla="*/ 9772 h 10000"/>
                  <a:gd name="connsiteX11" fmla="*/ 9665 w 10000"/>
                  <a:gd name="connsiteY11" fmla="*/ 9772 h 10000"/>
                  <a:gd name="connsiteX12" fmla="*/ 9665 w 10000"/>
                  <a:gd name="connsiteY12" fmla="*/ 8971 h 10000"/>
                  <a:gd name="connsiteX13" fmla="*/ 9262 w 10000"/>
                  <a:gd name="connsiteY13" fmla="*/ 8971 h 10000"/>
                  <a:gd name="connsiteX14" fmla="*/ 8254 w 10000"/>
                  <a:gd name="connsiteY14" fmla="*/ 8171 h 10000"/>
                  <a:gd name="connsiteX15" fmla="*/ 7852 w 10000"/>
                  <a:gd name="connsiteY15" fmla="*/ 7600 h 10000"/>
                  <a:gd name="connsiteX16" fmla="*/ 8254 w 10000"/>
                  <a:gd name="connsiteY16" fmla="*/ 7371 h 10000"/>
                  <a:gd name="connsiteX17" fmla="*/ 8590 w 10000"/>
                  <a:gd name="connsiteY17" fmla="*/ 6514 h 10000"/>
                  <a:gd name="connsiteX18" fmla="*/ 10000 w 10000"/>
                  <a:gd name="connsiteY18" fmla="*/ 4857 h 10000"/>
                  <a:gd name="connsiteX19" fmla="*/ 7762 w 10000"/>
                  <a:gd name="connsiteY19" fmla="*/ 6506 h 10000"/>
                  <a:gd name="connsiteX20" fmla="*/ 6477 w 10000"/>
                  <a:gd name="connsiteY20" fmla="*/ 5822 h 10000"/>
                  <a:gd name="connsiteX21" fmla="*/ 6477 w 10000"/>
                  <a:gd name="connsiteY21" fmla="*/ 5765 h 10000"/>
                  <a:gd name="connsiteX22" fmla="*/ 6096 w 10000"/>
                  <a:gd name="connsiteY22" fmla="*/ 6049 h 10000"/>
                  <a:gd name="connsiteX23" fmla="*/ 5832 w 10000"/>
                  <a:gd name="connsiteY23" fmla="*/ 5816 h 10000"/>
                  <a:gd name="connsiteX24" fmla="*/ 5233 w 10000"/>
                  <a:gd name="connsiteY24" fmla="*/ 5417 h 10000"/>
                  <a:gd name="connsiteX25" fmla="*/ 4251 w 10000"/>
                  <a:gd name="connsiteY25" fmla="*/ 5132 h 10000"/>
                  <a:gd name="connsiteX26" fmla="*/ 3920 w 10000"/>
                  <a:gd name="connsiteY26" fmla="*/ 5131 h 10000"/>
                  <a:gd name="connsiteX27" fmla="*/ 2147 w 10000"/>
                  <a:gd name="connsiteY27" fmla="*/ 0 h 10000"/>
                  <a:gd name="connsiteX28" fmla="*/ 2147 w 10000"/>
                  <a:gd name="connsiteY28" fmla="*/ 1086 h 10000"/>
                  <a:gd name="connsiteX29" fmla="*/ 1812 w 10000"/>
                  <a:gd name="connsiteY29" fmla="*/ 1372 h 10000"/>
                  <a:gd name="connsiteX30" fmla="*/ 1409 w 10000"/>
                  <a:gd name="connsiteY30" fmla="*/ 1601 h 10000"/>
                  <a:gd name="connsiteX31" fmla="*/ 1409 w 10000"/>
                  <a:gd name="connsiteY31" fmla="*/ 3258 h 10000"/>
                  <a:gd name="connsiteX32" fmla="*/ 1409 w 10000"/>
                  <a:gd name="connsiteY32" fmla="*/ 3772 h 10000"/>
                  <a:gd name="connsiteX33" fmla="*/ 1074 w 10000"/>
                  <a:gd name="connsiteY33" fmla="*/ 3772 h 10000"/>
                  <a:gd name="connsiteX34" fmla="*/ 0 w 10000"/>
                  <a:gd name="connsiteY34" fmla="*/ 4857 h 10000"/>
                  <a:gd name="connsiteX35" fmla="*/ 1074 w 10000"/>
                  <a:gd name="connsiteY35" fmla="*/ 6000 h 10000"/>
                  <a:gd name="connsiteX36" fmla="*/ 738 w 10000"/>
                  <a:gd name="connsiteY36" fmla="*/ 6000 h 10000"/>
                  <a:gd name="connsiteX0" fmla="*/ 738 w 10000"/>
                  <a:gd name="connsiteY0" fmla="*/ 4914 h 8914"/>
                  <a:gd name="connsiteX1" fmla="*/ 1409 w 10000"/>
                  <a:gd name="connsiteY1" fmla="*/ 5657 h 8914"/>
                  <a:gd name="connsiteX2" fmla="*/ 1409 w 10000"/>
                  <a:gd name="connsiteY2" fmla="*/ 6285 h 8914"/>
                  <a:gd name="connsiteX3" fmla="*/ 2147 w 10000"/>
                  <a:gd name="connsiteY3" fmla="*/ 6514 h 8914"/>
                  <a:gd name="connsiteX4" fmla="*/ 3960 w 10000"/>
                  <a:gd name="connsiteY4" fmla="*/ 8171 h 8914"/>
                  <a:gd name="connsiteX5" fmla="*/ 4295 w 10000"/>
                  <a:gd name="connsiteY5" fmla="*/ 8686 h 8914"/>
                  <a:gd name="connsiteX6" fmla="*/ 5705 w 10000"/>
                  <a:gd name="connsiteY6" fmla="*/ 8686 h 8914"/>
                  <a:gd name="connsiteX7" fmla="*/ 6107 w 10000"/>
                  <a:gd name="connsiteY7" fmla="*/ 8914 h 8914"/>
                  <a:gd name="connsiteX8" fmla="*/ 6778 w 10000"/>
                  <a:gd name="connsiteY8" fmla="*/ 8914 h 8914"/>
                  <a:gd name="connsiteX9" fmla="*/ 8254 w 10000"/>
                  <a:gd name="connsiteY9" fmla="*/ 8686 h 8914"/>
                  <a:gd name="connsiteX10" fmla="*/ 8590 w 10000"/>
                  <a:gd name="connsiteY10" fmla="*/ 8686 h 8914"/>
                  <a:gd name="connsiteX11" fmla="*/ 9665 w 10000"/>
                  <a:gd name="connsiteY11" fmla="*/ 8686 h 8914"/>
                  <a:gd name="connsiteX12" fmla="*/ 9665 w 10000"/>
                  <a:gd name="connsiteY12" fmla="*/ 7885 h 8914"/>
                  <a:gd name="connsiteX13" fmla="*/ 9262 w 10000"/>
                  <a:gd name="connsiteY13" fmla="*/ 7885 h 8914"/>
                  <a:gd name="connsiteX14" fmla="*/ 8254 w 10000"/>
                  <a:gd name="connsiteY14" fmla="*/ 7085 h 8914"/>
                  <a:gd name="connsiteX15" fmla="*/ 7852 w 10000"/>
                  <a:gd name="connsiteY15" fmla="*/ 6514 h 8914"/>
                  <a:gd name="connsiteX16" fmla="*/ 8254 w 10000"/>
                  <a:gd name="connsiteY16" fmla="*/ 6285 h 8914"/>
                  <a:gd name="connsiteX17" fmla="*/ 8590 w 10000"/>
                  <a:gd name="connsiteY17" fmla="*/ 5428 h 8914"/>
                  <a:gd name="connsiteX18" fmla="*/ 10000 w 10000"/>
                  <a:gd name="connsiteY18" fmla="*/ 3771 h 8914"/>
                  <a:gd name="connsiteX19" fmla="*/ 7762 w 10000"/>
                  <a:gd name="connsiteY19" fmla="*/ 5420 h 8914"/>
                  <a:gd name="connsiteX20" fmla="*/ 6477 w 10000"/>
                  <a:gd name="connsiteY20" fmla="*/ 4736 h 8914"/>
                  <a:gd name="connsiteX21" fmla="*/ 6477 w 10000"/>
                  <a:gd name="connsiteY21" fmla="*/ 4679 h 8914"/>
                  <a:gd name="connsiteX22" fmla="*/ 6096 w 10000"/>
                  <a:gd name="connsiteY22" fmla="*/ 4963 h 8914"/>
                  <a:gd name="connsiteX23" fmla="*/ 5832 w 10000"/>
                  <a:gd name="connsiteY23" fmla="*/ 4730 h 8914"/>
                  <a:gd name="connsiteX24" fmla="*/ 5233 w 10000"/>
                  <a:gd name="connsiteY24" fmla="*/ 4331 h 8914"/>
                  <a:gd name="connsiteX25" fmla="*/ 4251 w 10000"/>
                  <a:gd name="connsiteY25" fmla="*/ 4046 h 8914"/>
                  <a:gd name="connsiteX26" fmla="*/ 3920 w 10000"/>
                  <a:gd name="connsiteY26" fmla="*/ 4045 h 8914"/>
                  <a:gd name="connsiteX27" fmla="*/ 3219 w 10000"/>
                  <a:gd name="connsiteY27" fmla="*/ 5300 h 8914"/>
                  <a:gd name="connsiteX28" fmla="*/ 2147 w 10000"/>
                  <a:gd name="connsiteY28" fmla="*/ 0 h 8914"/>
                  <a:gd name="connsiteX29" fmla="*/ 1812 w 10000"/>
                  <a:gd name="connsiteY29" fmla="*/ 286 h 8914"/>
                  <a:gd name="connsiteX30" fmla="*/ 1409 w 10000"/>
                  <a:gd name="connsiteY30" fmla="*/ 515 h 8914"/>
                  <a:gd name="connsiteX31" fmla="*/ 1409 w 10000"/>
                  <a:gd name="connsiteY31" fmla="*/ 2172 h 8914"/>
                  <a:gd name="connsiteX32" fmla="*/ 1409 w 10000"/>
                  <a:gd name="connsiteY32" fmla="*/ 2686 h 8914"/>
                  <a:gd name="connsiteX33" fmla="*/ 1074 w 10000"/>
                  <a:gd name="connsiteY33" fmla="*/ 2686 h 8914"/>
                  <a:gd name="connsiteX34" fmla="*/ 0 w 10000"/>
                  <a:gd name="connsiteY34" fmla="*/ 3771 h 8914"/>
                  <a:gd name="connsiteX35" fmla="*/ 1074 w 10000"/>
                  <a:gd name="connsiteY35" fmla="*/ 4914 h 8914"/>
                  <a:gd name="connsiteX36" fmla="*/ 738 w 10000"/>
                  <a:gd name="connsiteY36" fmla="*/ 4914 h 8914"/>
                  <a:gd name="connsiteX0" fmla="*/ 738 w 10000"/>
                  <a:gd name="connsiteY0" fmla="*/ 5192 h 9679"/>
                  <a:gd name="connsiteX1" fmla="*/ 1409 w 10000"/>
                  <a:gd name="connsiteY1" fmla="*/ 6025 h 9679"/>
                  <a:gd name="connsiteX2" fmla="*/ 1409 w 10000"/>
                  <a:gd name="connsiteY2" fmla="*/ 6730 h 9679"/>
                  <a:gd name="connsiteX3" fmla="*/ 2147 w 10000"/>
                  <a:gd name="connsiteY3" fmla="*/ 6987 h 9679"/>
                  <a:gd name="connsiteX4" fmla="*/ 3960 w 10000"/>
                  <a:gd name="connsiteY4" fmla="*/ 8845 h 9679"/>
                  <a:gd name="connsiteX5" fmla="*/ 4295 w 10000"/>
                  <a:gd name="connsiteY5" fmla="*/ 9423 h 9679"/>
                  <a:gd name="connsiteX6" fmla="*/ 5705 w 10000"/>
                  <a:gd name="connsiteY6" fmla="*/ 9423 h 9679"/>
                  <a:gd name="connsiteX7" fmla="*/ 6107 w 10000"/>
                  <a:gd name="connsiteY7" fmla="*/ 9679 h 9679"/>
                  <a:gd name="connsiteX8" fmla="*/ 6778 w 10000"/>
                  <a:gd name="connsiteY8" fmla="*/ 9679 h 9679"/>
                  <a:gd name="connsiteX9" fmla="*/ 8254 w 10000"/>
                  <a:gd name="connsiteY9" fmla="*/ 9423 h 9679"/>
                  <a:gd name="connsiteX10" fmla="*/ 8590 w 10000"/>
                  <a:gd name="connsiteY10" fmla="*/ 9423 h 9679"/>
                  <a:gd name="connsiteX11" fmla="*/ 9665 w 10000"/>
                  <a:gd name="connsiteY11" fmla="*/ 9423 h 9679"/>
                  <a:gd name="connsiteX12" fmla="*/ 9665 w 10000"/>
                  <a:gd name="connsiteY12" fmla="*/ 8525 h 9679"/>
                  <a:gd name="connsiteX13" fmla="*/ 9262 w 10000"/>
                  <a:gd name="connsiteY13" fmla="*/ 8525 h 9679"/>
                  <a:gd name="connsiteX14" fmla="*/ 8254 w 10000"/>
                  <a:gd name="connsiteY14" fmla="*/ 7627 h 9679"/>
                  <a:gd name="connsiteX15" fmla="*/ 7852 w 10000"/>
                  <a:gd name="connsiteY15" fmla="*/ 6987 h 9679"/>
                  <a:gd name="connsiteX16" fmla="*/ 8254 w 10000"/>
                  <a:gd name="connsiteY16" fmla="*/ 6730 h 9679"/>
                  <a:gd name="connsiteX17" fmla="*/ 8590 w 10000"/>
                  <a:gd name="connsiteY17" fmla="*/ 5768 h 9679"/>
                  <a:gd name="connsiteX18" fmla="*/ 10000 w 10000"/>
                  <a:gd name="connsiteY18" fmla="*/ 3909 h 9679"/>
                  <a:gd name="connsiteX19" fmla="*/ 7762 w 10000"/>
                  <a:gd name="connsiteY19" fmla="*/ 5759 h 9679"/>
                  <a:gd name="connsiteX20" fmla="*/ 6477 w 10000"/>
                  <a:gd name="connsiteY20" fmla="*/ 4992 h 9679"/>
                  <a:gd name="connsiteX21" fmla="*/ 6477 w 10000"/>
                  <a:gd name="connsiteY21" fmla="*/ 4928 h 9679"/>
                  <a:gd name="connsiteX22" fmla="*/ 6096 w 10000"/>
                  <a:gd name="connsiteY22" fmla="*/ 5247 h 9679"/>
                  <a:gd name="connsiteX23" fmla="*/ 5832 w 10000"/>
                  <a:gd name="connsiteY23" fmla="*/ 4985 h 9679"/>
                  <a:gd name="connsiteX24" fmla="*/ 5233 w 10000"/>
                  <a:gd name="connsiteY24" fmla="*/ 4538 h 9679"/>
                  <a:gd name="connsiteX25" fmla="*/ 4251 w 10000"/>
                  <a:gd name="connsiteY25" fmla="*/ 4218 h 9679"/>
                  <a:gd name="connsiteX26" fmla="*/ 3920 w 10000"/>
                  <a:gd name="connsiteY26" fmla="*/ 4217 h 9679"/>
                  <a:gd name="connsiteX27" fmla="*/ 3219 w 10000"/>
                  <a:gd name="connsiteY27" fmla="*/ 5625 h 9679"/>
                  <a:gd name="connsiteX28" fmla="*/ 3219 w 10000"/>
                  <a:gd name="connsiteY28" fmla="*/ 5819 h 9679"/>
                  <a:gd name="connsiteX29" fmla="*/ 1812 w 10000"/>
                  <a:gd name="connsiteY29" fmla="*/ 0 h 9679"/>
                  <a:gd name="connsiteX30" fmla="*/ 1409 w 10000"/>
                  <a:gd name="connsiteY30" fmla="*/ 257 h 9679"/>
                  <a:gd name="connsiteX31" fmla="*/ 1409 w 10000"/>
                  <a:gd name="connsiteY31" fmla="*/ 2116 h 9679"/>
                  <a:gd name="connsiteX32" fmla="*/ 1409 w 10000"/>
                  <a:gd name="connsiteY32" fmla="*/ 2692 h 9679"/>
                  <a:gd name="connsiteX33" fmla="*/ 1074 w 10000"/>
                  <a:gd name="connsiteY33" fmla="*/ 2692 h 9679"/>
                  <a:gd name="connsiteX34" fmla="*/ 0 w 10000"/>
                  <a:gd name="connsiteY34" fmla="*/ 3909 h 9679"/>
                  <a:gd name="connsiteX35" fmla="*/ 1074 w 10000"/>
                  <a:gd name="connsiteY35" fmla="*/ 5192 h 9679"/>
                  <a:gd name="connsiteX36" fmla="*/ 738 w 10000"/>
                  <a:gd name="connsiteY36" fmla="*/ 5192 h 9679"/>
                  <a:gd name="connsiteX0" fmla="*/ 738 w 10000"/>
                  <a:gd name="connsiteY0" fmla="*/ 5098 h 9734"/>
                  <a:gd name="connsiteX1" fmla="*/ 1409 w 10000"/>
                  <a:gd name="connsiteY1" fmla="*/ 5959 h 9734"/>
                  <a:gd name="connsiteX2" fmla="*/ 1409 w 10000"/>
                  <a:gd name="connsiteY2" fmla="*/ 6687 h 9734"/>
                  <a:gd name="connsiteX3" fmla="*/ 2147 w 10000"/>
                  <a:gd name="connsiteY3" fmla="*/ 6953 h 9734"/>
                  <a:gd name="connsiteX4" fmla="*/ 3960 w 10000"/>
                  <a:gd name="connsiteY4" fmla="*/ 8872 h 9734"/>
                  <a:gd name="connsiteX5" fmla="*/ 4295 w 10000"/>
                  <a:gd name="connsiteY5" fmla="*/ 9470 h 9734"/>
                  <a:gd name="connsiteX6" fmla="*/ 5705 w 10000"/>
                  <a:gd name="connsiteY6" fmla="*/ 9470 h 9734"/>
                  <a:gd name="connsiteX7" fmla="*/ 6107 w 10000"/>
                  <a:gd name="connsiteY7" fmla="*/ 9734 h 9734"/>
                  <a:gd name="connsiteX8" fmla="*/ 6778 w 10000"/>
                  <a:gd name="connsiteY8" fmla="*/ 9734 h 9734"/>
                  <a:gd name="connsiteX9" fmla="*/ 8254 w 10000"/>
                  <a:gd name="connsiteY9" fmla="*/ 9470 h 9734"/>
                  <a:gd name="connsiteX10" fmla="*/ 8590 w 10000"/>
                  <a:gd name="connsiteY10" fmla="*/ 9470 h 9734"/>
                  <a:gd name="connsiteX11" fmla="*/ 9665 w 10000"/>
                  <a:gd name="connsiteY11" fmla="*/ 9470 h 9734"/>
                  <a:gd name="connsiteX12" fmla="*/ 9665 w 10000"/>
                  <a:gd name="connsiteY12" fmla="*/ 8542 h 9734"/>
                  <a:gd name="connsiteX13" fmla="*/ 9262 w 10000"/>
                  <a:gd name="connsiteY13" fmla="*/ 8542 h 9734"/>
                  <a:gd name="connsiteX14" fmla="*/ 8254 w 10000"/>
                  <a:gd name="connsiteY14" fmla="*/ 7614 h 9734"/>
                  <a:gd name="connsiteX15" fmla="*/ 7852 w 10000"/>
                  <a:gd name="connsiteY15" fmla="*/ 6953 h 9734"/>
                  <a:gd name="connsiteX16" fmla="*/ 8254 w 10000"/>
                  <a:gd name="connsiteY16" fmla="*/ 6687 h 9734"/>
                  <a:gd name="connsiteX17" fmla="*/ 8590 w 10000"/>
                  <a:gd name="connsiteY17" fmla="*/ 5693 h 9734"/>
                  <a:gd name="connsiteX18" fmla="*/ 10000 w 10000"/>
                  <a:gd name="connsiteY18" fmla="*/ 3773 h 9734"/>
                  <a:gd name="connsiteX19" fmla="*/ 7762 w 10000"/>
                  <a:gd name="connsiteY19" fmla="*/ 5684 h 9734"/>
                  <a:gd name="connsiteX20" fmla="*/ 6477 w 10000"/>
                  <a:gd name="connsiteY20" fmla="*/ 4892 h 9734"/>
                  <a:gd name="connsiteX21" fmla="*/ 6477 w 10000"/>
                  <a:gd name="connsiteY21" fmla="*/ 4825 h 9734"/>
                  <a:gd name="connsiteX22" fmla="*/ 6096 w 10000"/>
                  <a:gd name="connsiteY22" fmla="*/ 5155 h 9734"/>
                  <a:gd name="connsiteX23" fmla="*/ 5832 w 10000"/>
                  <a:gd name="connsiteY23" fmla="*/ 4884 h 9734"/>
                  <a:gd name="connsiteX24" fmla="*/ 5233 w 10000"/>
                  <a:gd name="connsiteY24" fmla="*/ 4423 h 9734"/>
                  <a:gd name="connsiteX25" fmla="*/ 4251 w 10000"/>
                  <a:gd name="connsiteY25" fmla="*/ 4092 h 9734"/>
                  <a:gd name="connsiteX26" fmla="*/ 3920 w 10000"/>
                  <a:gd name="connsiteY26" fmla="*/ 4091 h 9734"/>
                  <a:gd name="connsiteX27" fmla="*/ 3219 w 10000"/>
                  <a:gd name="connsiteY27" fmla="*/ 5546 h 9734"/>
                  <a:gd name="connsiteX28" fmla="*/ 3219 w 10000"/>
                  <a:gd name="connsiteY28" fmla="*/ 5746 h 9734"/>
                  <a:gd name="connsiteX29" fmla="*/ 3599 w 10000"/>
                  <a:gd name="connsiteY29" fmla="*/ 5880 h 9734"/>
                  <a:gd name="connsiteX30" fmla="*/ 1409 w 10000"/>
                  <a:gd name="connsiteY30" fmla="*/ 0 h 9734"/>
                  <a:gd name="connsiteX31" fmla="*/ 1409 w 10000"/>
                  <a:gd name="connsiteY31" fmla="*/ 1920 h 9734"/>
                  <a:gd name="connsiteX32" fmla="*/ 1409 w 10000"/>
                  <a:gd name="connsiteY32" fmla="*/ 2515 h 9734"/>
                  <a:gd name="connsiteX33" fmla="*/ 1074 w 10000"/>
                  <a:gd name="connsiteY33" fmla="*/ 2515 h 9734"/>
                  <a:gd name="connsiteX34" fmla="*/ 0 w 10000"/>
                  <a:gd name="connsiteY34" fmla="*/ 3773 h 9734"/>
                  <a:gd name="connsiteX35" fmla="*/ 1074 w 10000"/>
                  <a:gd name="connsiteY35" fmla="*/ 5098 h 9734"/>
                  <a:gd name="connsiteX36" fmla="*/ 738 w 10000"/>
                  <a:gd name="connsiteY36" fmla="*/ 5098 h 9734"/>
                  <a:gd name="connsiteX0" fmla="*/ 738 w 10000"/>
                  <a:gd name="connsiteY0" fmla="*/ 3265 h 8028"/>
                  <a:gd name="connsiteX1" fmla="*/ 1409 w 10000"/>
                  <a:gd name="connsiteY1" fmla="*/ 4150 h 8028"/>
                  <a:gd name="connsiteX2" fmla="*/ 1409 w 10000"/>
                  <a:gd name="connsiteY2" fmla="*/ 4898 h 8028"/>
                  <a:gd name="connsiteX3" fmla="*/ 2147 w 10000"/>
                  <a:gd name="connsiteY3" fmla="*/ 5171 h 8028"/>
                  <a:gd name="connsiteX4" fmla="*/ 3960 w 10000"/>
                  <a:gd name="connsiteY4" fmla="*/ 7142 h 8028"/>
                  <a:gd name="connsiteX5" fmla="*/ 4295 w 10000"/>
                  <a:gd name="connsiteY5" fmla="*/ 7757 h 8028"/>
                  <a:gd name="connsiteX6" fmla="*/ 5705 w 10000"/>
                  <a:gd name="connsiteY6" fmla="*/ 7757 h 8028"/>
                  <a:gd name="connsiteX7" fmla="*/ 6107 w 10000"/>
                  <a:gd name="connsiteY7" fmla="*/ 8028 h 8028"/>
                  <a:gd name="connsiteX8" fmla="*/ 6778 w 10000"/>
                  <a:gd name="connsiteY8" fmla="*/ 8028 h 8028"/>
                  <a:gd name="connsiteX9" fmla="*/ 8254 w 10000"/>
                  <a:gd name="connsiteY9" fmla="*/ 7757 h 8028"/>
                  <a:gd name="connsiteX10" fmla="*/ 8590 w 10000"/>
                  <a:gd name="connsiteY10" fmla="*/ 7757 h 8028"/>
                  <a:gd name="connsiteX11" fmla="*/ 9665 w 10000"/>
                  <a:gd name="connsiteY11" fmla="*/ 7757 h 8028"/>
                  <a:gd name="connsiteX12" fmla="*/ 9665 w 10000"/>
                  <a:gd name="connsiteY12" fmla="*/ 6803 h 8028"/>
                  <a:gd name="connsiteX13" fmla="*/ 9262 w 10000"/>
                  <a:gd name="connsiteY13" fmla="*/ 6803 h 8028"/>
                  <a:gd name="connsiteX14" fmla="*/ 8254 w 10000"/>
                  <a:gd name="connsiteY14" fmla="*/ 5850 h 8028"/>
                  <a:gd name="connsiteX15" fmla="*/ 7852 w 10000"/>
                  <a:gd name="connsiteY15" fmla="*/ 5171 h 8028"/>
                  <a:gd name="connsiteX16" fmla="*/ 8254 w 10000"/>
                  <a:gd name="connsiteY16" fmla="*/ 4898 h 8028"/>
                  <a:gd name="connsiteX17" fmla="*/ 8590 w 10000"/>
                  <a:gd name="connsiteY17" fmla="*/ 3877 h 8028"/>
                  <a:gd name="connsiteX18" fmla="*/ 10000 w 10000"/>
                  <a:gd name="connsiteY18" fmla="*/ 1904 h 8028"/>
                  <a:gd name="connsiteX19" fmla="*/ 7762 w 10000"/>
                  <a:gd name="connsiteY19" fmla="*/ 3867 h 8028"/>
                  <a:gd name="connsiteX20" fmla="*/ 6477 w 10000"/>
                  <a:gd name="connsiteY20" fmla="*/ 3054 h 8028"/>
                  <a:gd name="connsiteX21" fmla="*/ 6477 w 10000"/>
                  <a:gd name="connsiteY21" fmla="*/ 2985 h 8028"/>
                  <a:gd name="connsiteX22" fmla="*/ 6096 w 10000"/>
                  <a:gd name="connsiteY22" fmla="*/ 3324 h 8028"/>
                  <a:gd name="connsiteX23" fmla="*/ 5832 w 10000"/>
                  <a:gd name="connsiteY23" fmla="*/ 3045 h 8028"/>
                  <a:gd name="connsiteX24" fmla="*/ 5233 w 10000"/>
                  <a:gd name="connsiteY24" fmla="*/ 2572 h 8028"/>
                  <a:gd name="connsiteX25" fmla="*/ 4251 w 10000"/>
                  <a:gd name="connsiteY25" fmla="*/ 2232 h 8028"/>
                  <a:gd name="connsiteX26" fmla="*/ 3920 w 10000"/>
                  <a:gd name="connsiteY26" fmla="*/ 2231 h 8028"/>
                  <a:gd name="connsiteX27" fmla="*/ 3219 w 10000"/>
                  <a:gd name="connsiteY27" fmla="*/ 3726 h 8028"/>
                  <a:gd name="connsiteX28" fmla="*/ 3219 w 10000"/>
                  <a:gd name="connsiteY28" fmla="*/ 3931 h 8028"/>
                  <a:gd name="connsiteX29" fmla="*/ 3599 w 10000"/>
                  <a:gd name="connsiteY29" fmla="*/ 4069 h 8028"/>
                  <a:gd name="connsiteX30" fmla="*/ 3196 w 10000"/>
                  <a:gd name="connsiteY30" fmla="*/ 4477 h 8028"/>
                  <a:gd name="connsiteX31" fmla="*/ 1409 w 10000"/>
                  <a:gd name="connsiteY31" fmla="*/ 0 h 8028"/>
                  <a:gd name="connsiteX32" fmla="*/ 1409 w 10000"/>
                  <a:gd name="connsiteY32" fmla="*/ 612 h 8028"/>
                  <a:gd name="connsiteX33" fmla="*/ 1074 w 10000"/>
                  <a:gd name="connsiteY33" fmla="*/ 612 h 8028"/>
                  <a:gd name="connsiteX34" fmla="*/ 0 w 10000"/>
                  <a:gd name="connsiteY34" fmla="*/ 1904 h 8028"/>
                  <a:gd name="connsiteX35" fmla="*/ 1074 w 10000"/>
                  <a:gd name="connsiteY35" fmla="*/ 3265 h 8028"/>
                  <a:gd name="connsiteX36" fmla="*/ 738 w 10000"/>
                  <a:gd name="connsiteY36" fmla="*/ 3265 h 8028"/>
                  <a:gd name="connsiteX0" fmla="*/ 738 w 9665"/>
                  <a:gd name="connsiteY0" fmla="*/ 4067 h 10000"/>
                  <a:gd name="connsiteX1" fmla="*/ 1409 w 9665"/>
                  <a:gd name="connsiteY1" fmla="*/ 5169 h 10000"/>
                  <a:gd name="connsiteX2" fmla="*/ 1409 w 9665"/>
                  <a:gd name="connsiteY2" fmla="*/ 6101 h 10000"/>
                  <a:gd name="connsiteX3" fmla="*/ 2147 w 9665"/>
                  <a:gd name="connsiteY3" fmla="*/ 6441 h 10000"/>
                  <a:gd name="connsiteX4" fmla="*/ 3960 w 9665"/>
                  <a:gd name="connsiteY4" fmla="*/ 8896 h 10000"/>
                  <a:gd name="connsiteX5" fmla="*/ 4295 w 9665"/>
                  <a:gd name="connsiteY5" fmla="*/ 9662 h 10000"/>
                  <a:gd name="connsiteX6" fmla="*/ 5705 w 9665"/>
                  <a:gd name="connsiteY6" fmla="*/ 9662 h 10000"/>
                  <a:gd name="connsiteX7" fmla="*/ 6107 w 9665"/>
                  <a:gd name="connsiteY7" fmla="*/ 10000 h 10000"/>
                  <a:gd name="connsiteX8" fmla="*/ 6778 w 9665"/>
                  <a:gd name="connsiteY8" fmla="*/ 10000 h 10000"/>
                  <a:gd name="connsiteX9" fmla="*/ 8254 w 9665"/>
                  <a:gd name="connsiteY9" fmla="*/ 9662 h 10000"/>
                  <a:gd name="connsiteX10" fmla="*/ 8590 w 9665"/>
                  <a:gd name="connsiteY10" fmla="*/ 9662 h 10000"/>
                  <a:gd name="connsiteX11" fmla="*/ 9665 w 9665"/>
                  <a:gd name="connsiteY11" fmla="*/ 9662 h 10000"/>
                  <a:gd name="connsiteX12" fmla="*/ 9665 w 9665"/>
                  <a:gd name="connsiteY12" fmla="*/ 8474 h 10000"/>
                  <a:gd name="connsiteX13" fmla="*/ 9262 w 9665"/>
                  <a:gd name="connsiteY13" fmla="*/ 8474 h 10000"/>
                  <a:gd name="connsiteX14" fmla="*/ 8254 w 9665"/>
                  <a:gd name="connsiteY14" fmla="*/ 7287 h 10000"/>
                  <a:gd name="connsiteX15" fmla="*/ 7852 w 9665"/>
                  <a:gd name="connsiteY15" fmla="*/ 6441 h 10000"/>
                  <a:gd name="connsiteX16" fmla="*/ 8254 w 9665"/>
                  <a:gd name="connsiteY16" fmla="*/ 6101 h 10000"/>
                  <a:gd name="connsiteX17" fmla="*/ 8590 w 9665"/>
                  <a:gd name="connsiteY17" fmla="*/ 4829 h 10000"/>
                  <a:gd name="connsiteX18" fmla="*/ 8785 w 9665"/>
                  <a:gd name="connsiteY18" fmla="*/ 4909 h 10000"/>
                  <a:gd name="connsiteX19" fmla="*/ 7762 w 9665"/>
                  <a:gd name="connsiteY19" fmla="*/ 4817 h 10000"/>
                  <a:gd name="connsiteX20" fmla="*/ 6477 w 9665"/>
                  <a:gd name="connsiteY20" fmla="*/ 3804 h 10000"/>
                  <a:gd name="connsiteX21" fmla="*/ 6477 w 9665"/>
                  <a:gd name="connsiteY21" fmla="*/ 3718 h 10000"/>
                  <a:gd name="connsiteX22" fmla="*/ 6096 w 9665"/>
                  <a:gd name="connsiteY22" fmla="*/ 4141 h 10000"/>
                  <a:gd name="connsiteX23" fmla="*/ 5832 w 9665"/>
                  <a:gd name="connsiteY23" fmla="*/ 3793 h 10000"/>
                  <a:gd name="connsiteX24" fmla="*/ 5233 w 9665"/>
                  <a:gd name="connsiteY24" fmla="*/ 3204 h 10000"/>
                  <a:gd name="connsiteX25" fmla="*/ 4251 w 9665"/>
                  <a:gd name="connsiteY25" fmla="*/ 2780 h 10000"/>
                  <a:gd name="connsiteX26" fmla="*/ 3920 w 9665"/>
                  <a:gd name="connsiteY26" fmla="*/ 2779 h 10000"/>
                  <a:gd name="connsiteX27" fmla="*/ 3219 w 9665"/>
                  <a:gd name="connsiteY27" fmla="*/ 4641 h 10000"/>
                  <a:gd name="connsiteX28" fmla="*/ 3219 w 9665"/>
                  <a:gd name="connsiteY28" fmla="*/ 4897 h 10000"/>
                  <a:gd name="connsiteX29" fmla="*/ 3599 w 9665"/>
                  <a:gd name="connsiteY29" fmla="*/ 5069 h 10000"/>
                  <a:gd name="connsiteX30" fmla="*/ 3196 w 9665"/>
                  <a:gd name="connsiteY30" fmla="*/ 5577 h 10000"/>
                  <a:gd name="connsiteX31" fmla="*/ 1409 w 9665"/>
                  <a:gd name="connsiteY31" fmla="*/ 0 h 10000"/>
                  <a:gd name="connsiteX32" fmla="*/ 1409 w 9665"/>
                  <a:gd name="connsiteY32" fmla="*/ 762 h 10000"/>
                  <a:gd name="connsiteX33" fmla="*/ 1074 w 9665"/>
                  <a:gd name="connsiteY33" fmla="*/ 762 h 10000"/>
                  <a:gd name="connsiteX34" fmla="*/ 0 w 9665"/>
                  <a:gd name="connsiteY34" fmla="*/ 2372 h 10000"/>
                  <a:gd name="connsiteX35" fmla="*/ 1074 w 9665"/>
                  <a:gd name="connsiteY35" fmla="*/ 4067 h 10000"/>
                  <a:gd name="connsiteX36" fmla="*/ 738 w 9665"/>
                  <a:gd name="connsiteY36" fmla="*/ 4067 h 10000"/>
                  <a:gd name="connsiteX0" fmla="*/ 764 w 10000"/>
                  <a:gd name="connsiteY0" fmla="*/ 4067 h 10000"/>
                  <a:gd name="connsiteX1" fmla="*/ 1458 w 10000"/>
                  <a:gd name="connsiteY1" fmla="*/ 5169 h 10000"/>
                  <a:gd name="connsiteX2" fmla="*/ 1458 w 10000"/>
                  <a:gd name="connsiteY2" fmla="*/ 6101 h 10000"/>
                  <a:gd name="connsiteX3" fmla="*/ 2221 w 10000"/>
                  <a:gd name="connsiteY3" fmla="*/ 6441 h 10000"/>
                  <a:gd name="connsiteX4" fmla="*/ 4097 w 10000"/>
                  <a:gd name="connsiteY4" fmla="*/ 8896 h 10000"/>
                  <a:gd name="connsiteX5" fmla="*/ 4444 w 10000"/>
                  <a:gd name="connsiteY5" fmla="*/ 9662 h 10000"/>
                  <a:gd name="connsiteX6" fmla="*/ 5903 w 10000"/>
                  <a:gd name="connsiteY6" fmla="*/ 9662 h 10000"/>
                  <a:gd name="connsiteX7" fmla="*/ 6319 w 10000"/>
                  <a:gd name="connsiteY7" fmla="*/ 10000 h 10000"/>
                  <a:gd name="connsiteX8" fmla="*/ 7013 w 10000"/>
                  <a:gd name="connsiteY8" fmla="*/ 10000 h 10000"/>
                  <a:gd name="connsiteX9" fmla="*/ 8540 w 10000"/>
                  <a:gd name="connsiteY9" fmla="*/ 9662 h 10000"/>
                  <a:gd name="connsiteX10" fmla="*/ 8888 w 10000"/>
                  <a:gd name="connsiteY10" fmla="*/ 9662 h 10000"/>
                  <a:gd name="connsiteX11" fmla="*/ 10000 w 10000"/>
                  <a:gd name="connsiteY11" fmla="*/ 9662 h 10000"/>
                  <a:gd name="connsiteX12" fmla="*/ 10000 w 10000"/>
                  <a:gd name="connsiteY12" fmla="*/ 8474 h 10000"/>
                  <a:gd name="connsiteX13" fmla="*/ 9583 w 10000"/>
                  <a:gd name="connsiteY13" fmla="*/ 8474 h 10000"/>
                  <a:gd name="connsiteX14" fmla="*/ 8540 w 10000"/>
                  <a:gd name="connsiteY14" fmla="*/ 7287 h 10000"/>
                  <a:gd name="connsiteX15" fmla="*/ 8124 w 10000"/>
                  <a:gd name="connsiteY15" fmla="*/ 6441 h 10000"/>
                  <a:gd name="connsiteX16" fmla="*/ 8540 w 10000"/>
                  <a:gd name="connsiteY16" fmla="*/ 6101 h 10000"/>
                  <a:gd name="connsiteX17" fmla="*/ 8888 w 10000"/>
                  <a:gd name="connsiteY17" fmla="*/ 4829 h 10000"/>
                  <a:gd name="connsiteX18" fmla="*/ 9089 w 10000"/>
                  <a:gd name="connsiteY18" fmla="*/ 4909 h 10000"/>
                  <a:gd name="connsiteX19" fmla="*/ 8771 w 10000"/>
                  <a:gd name="connsiteY19" fmla="*/ 4140 h 10000"/>
                  <a:gd name="connsiteX20" fmla="*/ 6702 w 10000"/>
                  <a:gd name="connsiteY20" fmla="*/ 3804 h 10000"/>
                  <a:gd name="connsiteX21" fmla="*/ 6702 w 10000"/>
                  <a:gd name="connsiteY21" fmla="*/ 3718 h 10000"/>
                  <a:gd name="connsiteX22" fmla="*/ 6307 w 10000"/>
                  <a:gd name="connsiteY22" fmla="*/ 4141 h 10000"/>
                  <a:gd name="connsiteX23" fmla="*/ 6034 w 10000"/>
                  <a:gd name="connsiteY23" fmla="*/ 3793 h 10000"/>
                  <a:gd name="connsiteX24" fmla="*/ 5414 w 10000"/>
                  <a:gd name="connsiteY24" fmla="*/ 3204 h 10000"/>
                  <a:gd name="connsiteX25" fmla="*/ 4398 w 10000"/>
                  <a:gd name="connsiteY25" fmla="*/ 2780 h 10000"/>
                  <a:gd name="connsiteX26" fmla="*/ 4056 w 10000"/>
                  <a:gd name="connsiteY26" fmla="*/ 2779 h 10000"/>
                  <a:gd name="connsiteX27" fmla="*/ 3331 w 10000"/>
                  <a:gd name="connsiteY27" fmla="*/ 4641 h 10000"/>
                  <a:gd name="connsiteX28" fmla="*/ 3331 w 10000"/>
                  <a:gd name="connsiteY28" fmla="*/ 4897 h 10000"/>
                  <a:gd name="connsiteX29" fmla="*/ 3724 w 10000"/>
                  <a:gd name="connsiteY29" fmla="*/ 5069 h 10000"/>
                  <a:gd name="connsiteX30" fmla="*/ 3307 w 10000"/>
                  <a:gd name="connsiteY30" fmla="*/ 5577 h 10000"/>
                  <a:gd name="connsiteX31" fmla="*/ 1458 w 10000"/>
                  <a:gd name="connsiteY31" fmla="*/ 0 h 10000"/>
                  <a:gd name="connsiteX32" fmla="*/ 1458 w 10000"/>
                  <a:gd name="connsiteY32" fmla="*/ 762 h 10000"/>
                  <a:gd name="connsiteX33" fmla="*/ 1111 w 10000"/>
                  <a:gd name="connsiteY33" fmla="*/ 762 h 10000"/>
                  <a:gd name="connsiteX34" fmla="*/ 0 w 10000"/>
                  <a:gd name="connsiteY34" fmla="*/ 2372 h 10000"/>
                  <a:gd name="connsiteX35" fmla="*/ 1111 w 10000"/>
                  <a:gd name="connsiteY35" fmla="*/ 4067 h 10000"/>
                  <a:gd name="connsiteX36" fmla="*/ 764 w 10000"/>
                  <a:gd name="connsiteY36" fmla="*/ 4067 h 10000"/>
                  <a:gd name="connsiteX0" fmla="*/ 764 w 10000"/>
                  <a:gd name="connsiteY0" fmla="*/ 4067 h 10000"/>
                  <a:gd name="connsiteX1" fmla="*/ 1458 w 10000"/>
                  <a:gd name="connsiteY1" fmla="*/ 5169 h 10000"/>
                  <a:gd name="connsiteX2" fmla="*/ 1458 w 10000"/>
                  <a:gd name="connsiteY2" fmla="*/ 6101 h 10000"/>
                  <a:gd name="connsiteX3" fmla="*/ 2221 w 10000"/>
                  <a:gd name="connsiteY3" fmla="*/ 6441 h 10000"/>
                  <a:gd name="connsiteX4" fmla="*/ 4097 w 10000"/>
                  <a:gd name="connsiteY4" fmla="*/ 8896 h 10000"/>
                  <a:gd name="connsiteX5" fmla="*/ 4444 w 10000"/>
                  <a:gd name="connsiteY5" fmla="*/ 9662 h 10000"/>
                  <a:gd name="connsiteX6" fmla="*/ 5903 w 10000"/>
                  <a:gd name="connsiteY6" fmla="*/ 9662 h 10000"/>
                  <a:gd name="connsiteX7" fmla="*/ 6319 w 10000"/>
                  <a:gd name="connsiteY7" fmla="*/ 10000 h 10000"/>
                  <a:gd name="connsiteX8" fmla="*/ 7013 w 10000"/>
                  <a:gd name="connsiteY8" fmla="*/ 10000 h 10000"/>
                  <a:gd name="connsiteX9" fmla="*/ 8540 w 10000"/>
                  <a:gd name="connsiteY9" fmla="*/ 9662 h 10000"/>
                  <a:gd name="connsiteX10" fmla="*/ 8888 w 10000"/>
                  <a:gd name="connsiteY10" fmla="*/ 9662 h 10000"/>
                  <a:gd name="connsiteX11" fmla="*/ 10000 w 10000"/>
                  <a:gd name="connsiteY11" fmla="*/ 9662 h 10000"/>
                  <a:gd name="connsiteX12" fmla="*/ 10000 w 10000"/>
                  <a:gd name="connsiteY12" fmla="*/ 8474 h 10000"/>
                  <a:gd name="connsiteX13" fmla="*/ 9583 w 10000"/>
                  <a:gd name="connsiteY13" fmla="*/ 8474 h 10000"/>
                  <a:gd name="connsiteX14" fmla="*/ 8540 w 10000"/>
                  <a:gd name="connsiteY14" fmla="*/ 7287 h 10000"/>
                  <a:gd name="connsiteX15" fmla="*/ 8124 w 10000"/>
                  <a:gd name="connsiteY15" fmla="*/ 6441 h 10000"/>
                  <a:gd name="connsiteX16" fmla="*/ 8540 w 10000"/>
                  <a:gd name="connsiteY16" fmla="*/ 6101 h 10000"/>
                  <a:gd name="connsiteX17" fmla="*/ 8888 w 10000"/>
                  <a:gd name="connsiteY17" fmla="*/ 4829 h 10000"/>
                  <a:gd name="connsiteX18" fmla="*/ 9089 w 10000"/>
                  <a:gd name="connsiteY18" fmla="*/ 4909 h 10000"/>
                  <a:gd name="connsiteX19" fmla="*/ 8771 w 10000"/>
                  <a:gd name="connsiteY19" fmla="*/ 4140 h 10000"/>
                  <a:gd name="connsiteX20" fmla="*/ 6702 w 10000"/>
                  <a:gd name="connsiteY20" fmla="*/ 3804 h 10000"/>
                  <a:gd name="connsiteX21" fmla="*/ 6702 w 10000"/>
                  <a:gd name="connsiteY21" fmla="*/ 3718 h 10000"/>
                  <a:gd name="connsiteX22" fmla="*/ 6307 w 10000"/>
                  <a:gd name="connsiteY22" fmla="*/ 4141 h 10000"/>
                  <a:gd name="connsiteX23" fmla="*/ 6034 w 10000"/>
                  <a:gd name="connsiteY23" fmla="*/ 3793 h 10000"/>
                  <a:gd name="connsiteX24" fmla="*/ 5414 w 10000"/>
                  <a:gd name="connsiteY24" fmla="*/ 3204 h 10000"/>
                  <a:gd name="connsiteX25" fmla="*/ 4398 w 10000"/>
                  <a:gd name="connsiteY25" fmla="*/ 2780 h 10000"/>
                  <a:gd name="connsiteX26" fmla="*/ 4056 w 10000"/>
                  <a:gd name="connsiteY26" fmla="*/ 2779 h 10000"/>
                  <a:gd name="connsiteX27" fmla="*/ 3331 w 10000"/>
                  <a:gd name="connsiteY27" fmla="*/ 4641 h 10000"/>
                  <a:gd name="connsiteX28" fmla="*/ 3331 w 10000"/>
                  <a:gd name="connsiteY28" fmla="*/ 4897 h 10000"/>
                  <a:gd name="connsiteX29" fmla="*/ 3724 w 10000"/>
                  <a:gd name="connsiteY29" fmla="*/ 5069 h 10000"/>
                  <a:gd name="connsiteX30" fmla="*/ 3307 w 10000"/>
                  <a:gd name="connsiteY30" fmla="*/ 5577 h 10000"/>
                  <a:gd name="connsiteX31" fmla="*/ 1458 w 10000"/>
                  <a:gd name="connsiteY31" fmla="*/ 0 h 10000"/>
                  <a:gd name="connsiteX32" fmla="*/ 1458 w 10000"/>
                  <a:gd name="connsiteY32" fmla="*/ 762 h 10000"/>
                  <a:gd name="connsiteX33" fmla="*/ 1111 w 10000"/>
                  <a:gd name="connsiteY33" fmla="*/ 762 h 10000"/>
                  <a:gd name="connsiteX34" fmla="*/ 0 w 10000"/>
                  <a:gd name="connsiteY34" fmla="*/ 2372 h 10000"/>
                  <a:gd name="connsiteX35" fmla="*/ 1111 w 10000"/>
                  <a:gd name="connsiteY35" fmla="*/ 4067 h 10000"/>
                  <a:gd name="connsiteX36" fmla="*/ 764 w 10000"/>
                  <a:gd name="connsiteY36" fmla="*/ 4067 h 10000"/>
                  <a:gd name="connsiteX0" fmla="*/ 764 w 10000"/>
                  <a:gd name="connsiteY0" fmla="*/ 4067 h 10000"/>
                  <a:gd name="connsiteX1" fmla="*/ 1458 w 10000"/>
                  <a:gd name="connsiteY1" fmla="*/ 5169 h 10000"/>
                  <a:gd name="connsiteX2" fmla="*/ 1458 w 10000"/>
                  <a:gd name="connsiteY2" fmla="*/ 6101 h 10000"/>
                  <a:gd name="connsiteX3" fmla="*/ 2221 w 10000"/>
                  <a:gd name="connsiteY3" fmla="*/ 6441 h 10000"/>
                  <a:gd name="connsiteX4" fmla="*/ 4097 w 10000"/>
                  <a:gd name="connsiteY4" fmla="*/ 8896 h 10000"/>
                  <a:gd name="connsiteX5" fmla="*/ 4444 w 10000"/>
                  <a:gd name="connsiteY5" fmla="*/ 9662 h 10000"/>
                  <a:gd name="connsiteX6" fmla="*/ 5903 w 10000"/>
                  <a:gd name="connsiteY6" fmla="*/ 9662 h 10000"/>
                  <a:gd name="connsiteX7" fmla="*/ 6319 w 10000"/>
                  <a:gd name="connsiteY7" fmla="*/ 10000 h 10000"/>
                  <a:gd name="connsiteX8" fmla="*/ 7013 w 10000"/>
                  <a:gd name="connsiteY8" fmla="*/ 10000 h 10000"/>
                  <a:gd name="connsiteX9" fmla="*/ 8540 w 10000"/>
                  <a:gd name="connsiteY9" fmla="*/ 9662 h 10000"/>
                  <a:gd name="connsiteX10" fmla="*/ 8888 w 10000"/>
                  <a:gd name="connsiteY10" fmla="*/ 9662 h 10000"/>
                  <a:gd name="connsiteX11" fmla="*/ 10000 w 10000"/>
                  <a:gd name="connsiteY11" fmla="*/ 9662 h 10000"/>
                  <a:gd name="connsiteX12" fmla="*/ 10000 w 10000"/>
                  <a:gd name="connsiteY12" fmla="*/ 8474 h 10000"/>
                  <a:gd name="connsiteX13" fmla="*/ 9583 w 10000"/>
                  <a:gd name="connsiteY13" fmla="*/ 8474 h 10000"/>
                  <a:gd name="connsiteX14" fmla="*/ 8540 w 10000"/>
                  <a:gd name="connsiteY14" fmla="*/ 7287 h 10000"/>
                  <a:gd name="connsiteX15" fmla="*/ 8124 w 10000"/>
                  <a:gd name="connsiteY15" fmla="*/ 6441 h 10000"/>
                  <a:gd name="connsiteX16" fmla="*/ 8540 w 10000"/>
                  <a:gd name="connsiteY16" fmla="*/ 6101 h 10000"/>
                  <a:gd name="connsiteX17" fmla="*/ 8888 w 10000"/>
                  <a:gd name="connsiteY17" fmla="*/ 4829 h 10000"/>
                  <a:gd name="connsiteX18" fmla="*/ 9089 w 10000"/>
                  <a:gd name="connsiteY18" fmla="*/ 4909 h 10000"/>
                  <a:gd name="connsiteX19" fmla="*/ 8771 w 10000"/>
                  <a:gd name="connsiteY19" fmla="*/ 4140 h 10000"/>
                  <a:gd name="connsiteX20" fmla="*/ 6702 w 10000"/>
                  <a:gd name="connsiteY20" fmla="*/ 3804 h 10000"/>
                  <a:gd name="connsiteX21" fmla="*/ 6702 w 10000"/>
                  <a:gd name="connsiteY21" fmla="*/ 3718 h 10000"/>
                  <a:gd name="connsiteX22" fmla="*/ 6307 w 10000"/>
                  <a:gd name="connsiteY22" fmla="*/ 4141 h 10000"/>
                  <a:gd name="connsiteX23" fmla="*/ 6034 w 10000"/>
                  <a:gd name="connsiteY23" fmla="*/ 3793 h 10000"/>
                  <a:gd name="connsiteX24" fmla="*/ 5414 w 10000"/>
                  <a:gd name="connsiteY24" fmla="*/ 4642 h 10000"/>
                  <a:gd name="connsiteX25" fmla="*/ 4398 w 10000"/>
                  <a:gd name="connsiteY25" fmla="*/ 2780 h 10000"/>
                  <a:gd name="connsiteX26" fmla="*/ 4056 w 10000"/>
                  <a:gd name="connsiteY26" fmla="*/ 2779 h 10000"/>
                  <a:gd name="connsiteX27" fmla="*/ 3331 w 10000"/>
                  <a:gd name="connsiteY27" fmla="*/ 4641 h 10000"/>
                  <a:gd name="connsiteX28" fmla="*/ 3331 w 10000"/>
                  <a:gd name="connsiteY28" fmla="*/ 4897 h 10000"/>
                  <a:gd name="connsiteX29" fmla="*/ 3724 w 10000"/>
                  <a:gd name="connsiteY29" fmla="*/ 5069 h 10000"/>
                  <a:gd name="connsiteX30" fmla="*/ 3307 w 10000"/>
                  <a:gd name="connsiteY30" fmla="*/ 5577 h 10000"/>
                  <a:gd name="connsiteX31" fmla="*/ 1458 w 10000"/>
                  <a:gd name="connsiteY31" fmla="*/ 0 h 10000"/>
                  <a:gd name="connsiteX32" fmla="*/ 1458 w 10000"/>
                  <a:gd name="connsiteY32" fmla="*/ 762 h 10000"/>
                  <a:gd name="connsiteX33" fmla="*/ 1111 w 10000"/>
                  <a:gd name="connsiteY33" fmla="*/ 762 h 10000"/>
                  <a:gd name="connsiteX34" fmla="*/ 0 w 10000"/>
                  <a:gd name="connsiteY34" fmla="*/ 2372 h 10000"/>
                  <a:gd name="connsiteX35" fmla="*/ 1111 w 10000"/>
                  <a:gd name="connsiteY35" fmla="*/ 4067 h 10000"/>
                  <a:gd name="connsiteX36" fmla="*/ 764 w 10000"/>
                  <a:gd name="connsiteY36" fmla="*/ 4067 h 10000"/>
                  <a:gd name="connsiteX0" fmla="*/ 764 w 10000"/>
                  <a:gd name="connsiteY0" fmla="*/ 4067 h 10000"/>
                  <a:gd name="connsiteX1" fmla="*/ 1458 w 10000"/>
                  <a:gd name="connsiteY1" fmla="*/ 5169 h 10000"/>
                  <a:gd name="connsiteX2" fmla="*/ 1458 w 10000"/>
                  <a:gd name="connsiteY2" fmla="*/ 6101 h 10000"/>
                  <a:gd name="connsiteX3" fmla="*/ 2221 w 10000"/>
                  <a:gd name="connsiteY3" fmla="*/ 6441 h 10000"/>
                  <a:gd name="connsiteX4" fmla="*/ 4097 w 10000"/>
                  <a:gd name="connsiteY4" fmla="*/ 8896 h 10000"/>
                  <a:gd name="connsiteX5" fmla="*/ 4444 w 10000"/>
                  <a:gd name="connsiteY5" fmla="*/ 9662 h 10000"/>
                  <a:gd name="connsiteX6" fmla="*/ 5903 w 10000"/>
                  <a:gd name="connsiteY6" fmla="*/ 9662 h 10000"/>
                  <a:gd name="connsiteX7" fmla="*/ 6319 w 10000"/>
                  <a:gd name="connsiteY7" fmla="*/ 10000 h 10000"/>
                  <a:gd name="connsiteX8" fmla="*/ 7013 w 10000"/>
                  <a:gd name="connsiteY8" fmla="*/ 10000 h 10000"/>
                  <a:gd name="connsiteX9" fmla="*/ 8540 w 10000"/>
                  <a:gd name="connsiteY9" fmla="*/ 9662 h 10000"/>
                  <a:gd name="connsiteX10" fmla="*/ 8888 w 10000"/>
                  <a:gd name="connsiteY10" fmla="*/ 9662 h 10000"/>
                  <a:gd name="connsiteX11" fmla="*/ 10000 w 10000"/>
                  <a:gd name="connsiteY11" fmla="*/ 9662 h 10000"/>
                  <a:gd name="connsiteX12" fmla="*/ 10000 w 10000"/>
                  <a:gd name="connsiteY12" fmla="*/ 8474 h 10000"/>
                  <a:gd name="connsiteX13" fmla="*/ 9583 w 10000"/>
                  <a:gd name="connsiteY13" fmla="*/ 8474 h 10000"/>
                  <a:gd name="connsiteX14" fmla="*/ 8540 w 10000"/>
                  <a:gd name="connsiteY14" fmla="*/ 7287 h 10000"/>
                  <a:gd name="connsiteX15" fmla="*/ 8124 w 10000"/>
                  <a:gd name="connsiteY15" fmla="*/ 6441 h 10000"/>
                  <a:gd name="connsiteX16" fmla="*/ 8540 w 10000"/>
                  <a:gd name="connsiteY16" fmla="*/ 6101 h 10000"/>
                  <a:gd name="connsiteX17" fmla="*/ 8888 w 10000"/>
                  <a:gd name="connsiteY17" fmla="*/ 4829 h 10000"/>
                  <a:gd name="connsiteX18" fmla="*/ 9089 w 10000"/>
                  <a:gd name="connsiteY18" fmla="*/ 4909 h 10000"/>
                  <a:gd name="connsiteX19" fmla="*/ 8771 w 10000"/>
                  <a:gd name="connsiteY19" fmla="*/ 4140 h 10000"/>
                  <a:gd name="connsiteX20" fmla="*/ 6702 w 10000"/>
                  <a:gd name="connsiteY20" fmla="*/ 3804 h 10000"/>
                  <a:gd name="connsiteX21" fmla="*/ 6702 w 10000"/>
                  <a:gd name="connsiteY21" fmla="*/ 3718 h 10000"/>
                  <a:gd name="connsiteX22" fmla="*/ 6307 w 10000"/>
                  <a:gd name="connsiteY22" fmla="*/ 4141 h 10000"/>
                  <a:gd name="connsiteX23" fmla="*/ 6034 w 10000"/>
                  <a:gd name="connsiteY23" fmla="*/ 3793 h 10000"/>
                  <a:gd name="connsiteX24" fmla="*/ 5414 w 10000"/>
                  <a:gd name="connsiteY24" fmla="*/ 4642 h 10000"/>
                  <a:gd name="connsiteX25" fmla="*/ 4472 w 10000"/>
                  <a:gd name="connsiteY25" fmla="*/ 4556 h 10000"/>
                  <a:gd name="connsiteX26" fmla="*/ 4056 w 10000"/>
                  <a:gd name="connsiteY26" fmla="*/ 2779 h 10000"/>
                  <a:gd name="connsiteX27" fmla="*/ 3331 w 10000"/>
                  <a:gd name="connsiteY27" fmla="*/ 4641 h 10000"/>
                  <a:gd name="connsiteX28" fmla="*/ 3331 w 10000"/>
                  <a:gd name="connsiteY28" fmla="*/ 4897 h 10000"/>
                  <a:gd name="connsiteX29" fmla="*/ 3724 w 10000"/>
                  <a:gd name="connsiteY29" fmla="*/ 5069 h 10000"/>
                  <a:gd name="connsiteX30" fmla="*/ 3307 w 10000"/>
                  <a:gd name="connsiteY30" fmla="*/ 5577 h 10000"/>
                  <a:gd name="connsiteX31" fmla="*/ 1458 w 10000"/>
                  <a:gd name="connsiteY31" fmla="*/ 0 h 10000"/>
                  <a:gd name="connsiteX32" fmla="*/ 1458 w 10000"/>
                  <a:gd name="connsiteY32" fmla="*/ 762 h 10000"/>
                  <a:gd name="connsiteX33" fmla="*/ 1111 w 10000"/>
                  <a:gd name="connsiteY33" fmla="*/ 762 h 10000"/>
                  <a:gd name="connsiteX34" fmla="*/ 0 w 10000"/>
                  <a:gd name="connsiteY34" fmla="*/ 2372 h 10000"/>
                  <a:gd name="connsiteX35" fmla="*/ 1111 w 10000"/>
                  <a:gd name="connsiteY35" fmla="*/ 4067 h 10000"/>
                  <a:gd name="connsiteX36" fmla="*/ 764 w 10000"/>
                  <a:gd name="connsiteY36" fmla="*/ 4067 h 10000"/>
                  <a:gd name="connsiteX0" fmla="*/ 764 w 10000"/>
                  <a:gd name="connsiteY0" fmla="*/ 4067 h 10000"/>
                  <a:gd name="connsiteX1" fmla="*/ 1458 w 10000"/>
                  <a:gd name="connsiteY1" fmla="*/ 5169 h 10000"/>
                  <a:gd name="connsiteX2" fmla="*/ 1458 w 10000"/>
                  <a:gd name="connsiteY2" fmla="*/ 6101 h 10000"/>
                  <a:gd name="connsiteX3" fmla="*/ 2221 w 10000"/>
                  <a:gd name="connsiteY3" fmla="*/ 6441 h 10000"/>
                  <a:gd name="connsiteX4" fmla="*/ 4097 w 10000"/>
                  <a:gd name="connsiteY4" fmla="*/ 8896 h 10000"/>
                  <a:gd name="connsiteX5" fmla="*/ 4444 w 10000"/>
                  <a:gd name="connsiteY5" fmla="*/ 9662 h 10000"/>
                  <a:gd name="connsiteX6" fmla="*/ 5903 w 10000"/>
                  <a:gd name="connsiteY6" fmla="*/ 9662 h 10000"/>
                  <a:gd name="connsiteX7" fmla="*/ 6319 w 10000"/>
                  <a:gd name="connsiteY7" fmla="*/ 10000 h 10000"/>
                  <a:gd name="connsiteX8" fmla="*/ 7013 w 10000"/>
                  <a:gd name="connsiteY8" fmla="*/ 10000 h 10000"/>
                  <a:gd name="connsiteX9" fmla="*/ 8540 w 10000"/>
                  <a:gd name="connsiteY9" fmla="*/ 9662 h 10000"/>
                  <a:gd name="connsiteX10" fmla="*/ 8888 w 10000"/>
                  <a:gd name="connsiteY10" fmla="*/ 9662 h 10000"/>
                  <a:gd name="connsiteX11" fmla="*/ 10000 w 10000"/>
                  <a:gd name="connsiteY11" fmla="*/ 9662 h 10000"/>
                  <a:gd name="connsiteX12" fmla="*/ 10000 w 10000"/>
                  <a:gd name="connsiteY12" fmla="*/ 8474 h 10000"/>
                  <a:gd name="connsiteX13" fmla="*/ 9583 w 10000"/>
                  <a:gd name="connsiteY13" fmla="*/ 8474 h 10000"/>
                  <a:gd name="connsiteX14" fmla="*/ 8540 w 10000"/>
                  <a:gd name="connsiteY14" fmla="*/ 7287 h 10000"/>
                  <a:gd name="connsiteX15" fmla="*/ 8124 w 10000"/>
                  <a:gd name="connsiteY15" fmla="*/ 6441 h 10000"/>
                  <a:gd name="connsiteX16" fmla="*/ 8540 w 10000"/>
                  <a:gd name="connsiteY16" fmla="*/ 6101 h 10000"/>
                  <a:gd name="connsiteX17" fmla="*/ 8888 w 10000"/>
                  <a:gd name="connsiteY17" fmla="*/ 4829 h 10000"/>
                  <a:gd name="connsiteX18" fmla="*/ 9089 w 10000"/>
                  <a:gd name="connsiteY18" fmla="*/ 4909 h 10000"/>
                  <a:gd name="connsiteX19" fmla="*/ 8771 w 10000"/>
                  <a:gd name="connsiteY19" fmla="*/ 4140 h 10000"/>
                  <a:gd name="connsiteX20" fmla="*/ 6702 w 10000"/>
                  <a:gd name="connsiteY20" fmla="*/ 3804 h 10000"/>
                  <a:gd name="connsiteX21" fmla="*/ 6702 w 10000"/>
                  <a:gd name="connsiteY21" fmla="*/ 3718 h 10000"/>
                  <a:gd name="connsiteX22" fmla="*/ 6307 w 10000"/>
                  <a:gd name="connsiteY22" fmla="*/ 4141 h 10000"/>
                  <a:gd name="connsiteX23" fmla="*/ 6034 w 10000"/>
                  <a:gd name="connsiteY23" fmla="*/ 3793 h 10000"/>
                  <a:gd name="connsiteX24" fmla="*/ 5414 w 10000"/>
                  <a:gd name="connsiteY24" fmla="*/ 4642 h 10000"/>
                  <a:gd name="connsiteX25" fmla="*/ 4472 w 10000"/>
                  <a:gd name="connsiteY25" fmla="*/ 4556 h 10000"/>
                  <a:gd name="connsiteX26" fmla="*/ 3834 w 10000"/>
                  <a:gd name="connsiteY26" fmla="*/ 4724 h 10000"/>
                  <a:gd name="connsiteX27" fmla="*/ 3331 w 10000"/>
                  <a:gd name="connsiteY27" fmla="*/ 4641 h 10000"/>
                  <a:gd name="connsiteX28" fmla="*/ 3331 w 10000"/>
                  <a:gd name="connsiteY28" fmla="*/ 4897 h 10000"/>
                  <a:gd name="connsiteX29" fmla="*/ 3724 w 10000"/>
                  <a:gd name="connsiteY29" fmla="*/ 5069 h 10000"/>
                  <a:gd name="connsiteX30" fmla="*/ 3307 w 10000"/>
                  <a:gd name="connsiteY30" fmla="*/ 5577 h 10000"/>
                  <a:gd name="connsiteX31" fmla="*/ 1458 w 10000"/>
                  <a:gd name="connsiteY31" fmla="*/ 0 h 10000"/>
                  <a:gd name="connsiteX32" fmla="*/ 1458 w 10000"/>
                  <a:gd name="connsiteY32" fmla="*/ 762 h 10000"/>
                  <a:gd name="connsiteX33" fmla="*/ 1111 w 10000"/>
                  <a:gd name="connsiteY33" fmla="*/ 762 h 10000"/>
                  <a:gd name="connsiteX34" fmla="*/ 0 w 10000"/>
                  <a:gd name="connsiteY34" fmla="*/ 2372 h 10000"/>
                  <a:gd name="connsiteX35" fmla="*/ 1111 w 10000"/>
                  <a:gd name="connsiteY35" fmla="*/ 4067 h 10000"/>
                  <a:gd name="connsiteX36" fmla="*/ 764 w 10000"/>
                  <a:gd name="connsiteY36" fmla="*/ 4067 h 10000"/>
                  <a:gd name="connsiteX0" fmla="*/ 764 w 10000"/>
                  <a:gd name="connsiteY0" fmla="*/ 3305 h 9238"/>
                  <a:gd name="connsiteX1" fmla="*/ 1458 w 10000"/>
                  <a:gd name="connsiteY1" fmla="*/ 4407 h 9238"/>
                  <a:gd name="connsiteX2" fmla="*/ 1458 w 10000"/>
                  <a:gd name="connsiteY2" fmla="*/ 5339 h 9238"/>
                  <a:gd name="connsiteX3" fmla="*/ 2221 w 10000"/>
                  <a:gd name="connsiteY3" fmla="*/ 5679 h 9238"/>
                  <a:gd name="connsiteX4" fmla="*/ 4097 w 10000"/>
                  <a:gd name="connsiteY4" fmla="*/ 8134 h 9238"/>
                  <a:gd name="connsiteX5" fmla="*/ 4444 w 10000"/>
                  <a:gd name="connsiteY5" fmla="*/ 8900 h 9238"/>
                  <a:gd name="connsiteX6" fmla="*/ 5903 w 10000"/>
                  <a:gd name="connsiteY6" fmla="*/ 8900 h 9238"/>
                  <a:gd name="connsiteX7" fmla="*/ 6319 w 10000"/>
                  <a:gd name="connsiteY7" fmla="*/ 9238 h 9238"/>
                  <a:gd name="connsiteX8" fmla="*/ 7013 w 10000"/>
                  <a:gd name="connsiteY8" fmla="*/ 9238 h 9238"/>
                  <a:gd name="connsiteX9" fmla="*/ 8540 w 10000"/>
                  <a:gd name="connsiteY9" fmla="*/ 8900 h 9238"/>
                  <a:gd name="connsiteX10" fmla="*/ 8888 w 10000"/>
                  <a:gd name="connsiteY10" fmla="*/ 8900 h 9238"/>
                  <a:gd name="connsiteX11" fmla="*/ 10000 w 10000"/>
                  <a:gd name="connsiteY11" fmla="*/ 8900 h 9238"/>
                  <a:gd name="connsiteX12" fmla="*/ 10000 w 10000"/>
                  <a:gd name="connsiteY12" fmla="*/ 7712 h 9238"/>
                  <a:gd name="connsiteX13" fmla="*/ 9583 w 10000"/>
                  <a:gd name="connsiteY13" fmla="*/ 7712 h 9238"/>
                  <a:gd name="connsiteX14" fmla="*/ 8540 w 10000"/>
                  <a:gd name="connsiteY14" fmla="*/ 6525 h 9238"/>
                  <a:gd name="connsiteX15" fmla="*/ 8124 w 10000"/>
                  <a:gd name="connsiteY15" fmla="*/ 5679 h 9238"/>
                  <a:gd name="connsiteX16" fmla="*/ 8540 w 10000"/>
                  <a:gd name="connsiteY16" fmla="*/ 5339 h 9238"/>
                  <a:gd name="connsiteX17" fmla="*/ 8888 w 10000"/>
                  <a:gd name="connsiteY17" fmla="*/ 4067 h 9238"/>
                  <a:gd name="connsiteX18" fmla="*/ 9089 w 10000"/>
                  <a:gd name="connsiteY18" fmla="*/ 4147 h 9238"/>
                  <a:gd name="connsiteX19" fmla="*/ 8771 w 10000"/>
                  <a:gd name="connsiteY19" fmla="*/ 3378 h 9238"/>
                  <a:gd name="connsiteX20" fmla="*/ 6702 w 10000"/>
                  <a:gd name="connsiteY20" fmla="*/ 3042 h 9238"/>
                  <a:gd name="connsiteX21" fmla="*/ 6702 w 10000"/>
                  <a:gd name="connsiteY21" fmla="*/ 2956 h 9238"/>
                  <a:gd name="connsiteX22" fmla="*/ 6307 w 10000"/>
                  <a:gd name="connsiteY22" fmla="*/ 3379 h 9238"/>
                  <a:gd name="connsiteX23" fmla="*/ 6034 w 10000"/>
                  <a:gd name="connsiteY23" fmla="*/ 3031 h 9238"/>
                  <a:gd name="connsiteX24" fmla="*/ 5414 w 10000"/>
                  <a:gd name="connsiteY24" fmla="*/ 3880 h 9238"/>
                  <a:gd name="connsiteX25" fmla="*/ 4472 w 10000"/>
                  <a:gd name="connsiteY25" fmla="*/ 3794 h 9238"/>
                  <a:gd name="connsiteX26" fmla="*/ 3834 w 10000"/>
                  <a:gd name="connsiteY26" fmla="*/ 3962 h 9238"/>
                  <a:gd name="connsiteX27" fmla="*/ 3331 w 10000"/>
                  <a:gd name="connsiteY27" fmla="*/ 3879 h 9238"/>
                  <a:gd name="connsiteX28" fmla="*/ 3331 w 10000"/>
                  <a:gd name="connsiteY28" fmla="*/ 4135 h 9238"/>
                  <a:gd name="connsiteX29" fmla="*/ 3724 w 10000"/>
                  <a:gd name="connsiteY29" fmla="*/ 4307 h 9238"/>
                  <a:gd name="connsiteX30" fmla="*/ 3307 w 10000"/>
                  <a:gd name="connsiteY30" fmla="*/ 4815 h 9238"/>
                  <a:gd name="connsiteX31" fmla="*/ 2419 w 10000"/>
                  <a:gd name="connsiteY31" fmla="*/ 4481 h 9238"/>
                  <a:gd name="connsiteX32" fmla="*/ 1458 w 10000"/>
                  <a:gd name="connsiteY32" fmla="*/ 0 h 9238"/>
                  <a:gd name="connsiteX33" fmla="*/ 1111 w 10000"/>
                  <a:gd name="connsiteY33" fmla="*/ 0 h 9238"/>
                  <a:gd name="connsiteX34" fmla="*/ 0 w 10000"/>
                  <a:gd name="connsiteY34" fmla="*/ 1610 h 9238"/>
                  <a:gd name="connsiteX35" fmla="*/ 1111 w 10000"/>
                  <a:gd name="connsiteY35" fmla="*/ 3305 h 9238"/>
                  <a:gd name="connsiteX36" fmla="*/ 764 w 10000"/>
                  <a:gd name="connsiteY36" fmla="*/ 3305 h 9238"/>
                  <a:gd name="connsiteX0" fmla="*/ 764 w 10000"/>
                  <a:gd name="connsiteY0" fmla="*/ 3578 h 10000"/>
                  <a:gd name="connsiteX1" fmla="*/ 1458 w 10000"/>
                  <a:gd name="connsiteY1" fmla="*/ 4771 h 10000"/>
                  <a:gd name="connsiteX2" fmla="*/ 1458 w 10000"/>
                  <a:gd name="connsiteY2" fmla="*/ 5779 h 10000"/>
                  <a:gd name="connsiteX3" fmla="*/ 2221 w 10000"/>
                  <a:gd name="connsiteY3" fmla="*/ 6147 h 10000"/>
                  <a:gd name="connsiteX4" fmla="*/ 4097 w 10000"/>
                  <a:gd name="connsiteY4" fmla="*/ 8805 h 10000"/>
                  <a:gd name="connsiteX5" fmla="*/ 4444 w 10000"/>
                  <a:gd name="connsiteY5" fmla="*/ 9634 h 10000"/>
                  <a:gd name="connsiteX6" fmla="*/ 5903 w 10000"/>
                  <a:gd name="connsiteY6" fmla="*/ 9634 h 10000"/>
                  <a:gd name="connsiteX7" fmla="*/ 6319 w 10000"/>
                  <a:gd name="connsiteY7" fmla="*/ 10000 h 10000"/>
                  <a:gd name="connsiteX8" fmla="*/ 7013 w 10000"/>
                  <a:gd name="connsiteY8" fmla="*/ 10000 h 10000"/>
                  <a:gd name="connsiteX9" fmla="*/ 8540 w 10000"/>
                  <a:gd name="connsiteY9" fmla="*/ 9634 h 10000"/>
                  <a:gd name="connsiteX10" fmla="*/ 8888 w 10000"/>
                  <a:gd name="connsiteY10" fmla="*/ 9634 h 10000"/>
                  <a:gd name="connsiteX11" fmla="*/ 10000 w 10000"/>
                  <a:gd name="connsiteY11" fmla="*/ 9634 h 10000"/>
                  <a:gd name="connsiteX12" fmla="*/ 10000 w 10000"/>
                  <a:gd name="connsiteY12" fmla="*/ 8348 h 10000"/>
                  <a:gd name="connsiteX13" fmla="*/ 9583 w 10000"/>
                  <a:gd name="connsiteY13" fmla="*/ 8348 h 10000"/>
                  <a:gd name="connsiteX14" fmla="*/ 8540 w 10000"/>
                  <a:gd name="connsiteY14" fmla="*/ 7063 h 10000"/>
                  <a:gd name="connsiteX15" fmla="*/ 8124 w 10000"/>
                  <a:gd name="connsiteY15" fmla="*/ 6147 h 10000"/>
                  <a:gd name="connsiteX16" fmla="*/ 8540 w 10000"/>
                  <a:gd name="connsiteY16" fmla="*/ 5779 h 10000"/>
                  <a:gd name="connsiteX17" fmla="*/ 8888 w 10000"/>
                  <a:gd name="connsiteY17" fmla="*/ 4402 h 10000"/>
                  <a:gd name="connsiteX18" fmla="*/ 9089 w 10000"/>
                  <a:gd name="connsiteY18" fmla="*/ 4489 h 10000"/>
                  <a:gd name="connsiteX19" fmla="*/ 8771 w 10000"/>
                  <a:gd name="connsiteY19" fmla="*/ 3657 h 10000"/>
                  <a:gd name="connsiteX20" fmla="*/ 6702 w 10000"/>
                  <a:gd name="connsiteY20" fmla="*/ 3293 h 10000"/>
                  <a:gd name="connsiteX21" fmla="*/ 6702 w 10000"/>
                  <a:gd name="connsiteY21" fmla="*/ 3200 h 10000"/>
                  <a:gd name="connsiteX22" fmla="*/ 6307 w 10000"/>
                  <a:gd name="connsiteY22" fmla="*/ 3658 h 10000"/>
                  <a:gd name="connsiteX23" fmla="*/ 6034 w 10000"/>
                  <a:gd name="connsiteY23" fmla="*/ 3281 h 10000"/>
                  <a:gd name="connsiteX24" fmla="*/ 5414 w 10000"/>
                  <a:gd name="connsiteY24" fmla="*/ 4200 h 10000"/>
                  <a:gd name="connsiteX25" fmla="*/ 4472 w 10000"/>
                  <a:gd name="connsiteY25" fmla="*/ 4107 h 10000"/>
                  <a:gd name="connsiteX26" fmla="*/ 3834 w 10000"/>
                  <a:gd name="connsiteY26" fmla="*/ 4289 h 10000"/>
                  <a:gd name="connsiteX27" fmla="*/ 3331 w 10000"/>
                  <a:gd name="connsiteY27" fmla="*/ 4199 h 10000"/>
                  <a:gd name="connsiteX28" fmla="*/ 3331 w 10000"/>
                  <a:gd name="connsiteY28" fmla="*/ 4476 h 10000"/>
                  <a:gd name="connsiteX29" fmla="*/ 3724 w 10000"/>
                  <a:gd name="connsiteY29" fmla="*/ 4662 h 10000"/>
                  <a:gd name="connsiteX30" fmla="*/ 3307 w 10000"/>
                  <a:gd name="connsiteY30" fmla="*/ 5212 h 10000"/>
                  <a:gd name="connsiteX31" fmla="*/ 2419 w 10000"/>
                  <a:gd name="connsiteY31" fmla="*/ 4851 h 10000"/>
                  <a:gd name="connsiteX32" fmla="*/ 1458 w 10000"/>
                  <a:gd name="connsiteY32" fmla="*/ 0 h 10000"/>
                  <a:gd name="connsiteX33" fmla="*/ 2220 w 10000"/>
                  <a:gd name="connsiteY33" fmla="*/ 4760 h 10000"/>
                  <a:gd name="connsiteX34" fmla="*/ 0 w 10000"/>
                  <a:gd name="connsiteY34" fmla="*/ 1743 h 10000"/>
                  <a:gd name="connsiteX35" fmla="*/ 1111 w 10000"/>
                  <a:gd name="connsiteY35" fmla="*/ 3578 h 10000"/>
                  <a:gd name="connsiteX36" fmla="*/ 764 w 10000"/>
                  <a:gd name="connsiteY36" fmla="*/ 3578 h 10000"/>
                  <a:gd name="connsiteX0" fmla="*/ 764 w 10000"/>
                  <a:gd name="connsiteY0" fmla="*/ 3247 h 9669"/>
                  <a:gd name="connsiteX1" fmla="*/ 1458 w 10000"/>
                  <a:gd name="connsiteY1" fmla="*/ 4440 h 9669"/>
                  <a:gd name="connsiteX2" fmla="*/ 1458 w 10000"/>
                  <a:gd name="connsiteY2" fmla="*/ 5448 h 9669"/>
                  <a:gd name="connsiteX3" fmla="*/ 2221 w 10000"/>
                  <a:gd name="connsiteY3" fmla="*/ 5816 h 9669"/>
                  <a:gd name="connsiteX4" fmla="*/ 4097 w 10000"/>
                  <a:gd name="connsiteY4" fmla="*/ 8474 h 9669"/>
                  <a:gd name="connsiteX5" fmla="*/ 4444 w 10000"/>
                  <a:gd name="connsiteY5" fmla="*/ 9303 h 9669"/>
                  <a:gd name="connsiteX6" fmla="*/ 5903 w 10000"/>
                  <a:gd name="connsiteY6" fmla="*/ 9303 h 9669"/>
                  <a:gd name="connsiteX7" fmla="*/ 6319 w 10000"/>
                  <a:gd name="connsiteY7" fmla="*/ 9669 h 9669"/>
                  <a:gd name="connsiteX8" fmla="*/ 7013 w 10000"/>
                  <a:gd name="connsiteY8" fmla="*/ 9669 h 9669"/>
                  <a:gd name="connsiteX9" fmla="*/ 8540 w 10000"/>
                  <a:gd name="connsiteY9" fmla="*/ 9303 h 9669"/>
                  <a:gd name="connsiteX10" fmla="*/ 8888 w 10000"/>
                  <a:gd name="connsiteY10" fmla="*/ 9303 h 9669"/>
                  <a:gd name="connsiteX11" fmla="*/ 10000 w 10000"/>
                  <a:gd name="connsiteY11" fmla="*/ 9303 h 9669"/>
                  <a:gd name="connsiteX12" fmla="*/ 10000 w 10000"/>
                  <a:gd name="connsiteY12" fmla="*/ 8017 h 9669"/>
                  <a:gd name="connsiteX13" fmla="*/ 9583 w 10000"/>
                  <a:gd name="connsiteY13" fmla="*/ 8017 h 9669"/>
                  <a:gd name="connsiteX14" fmla="*/ 8540 w 10000"/>
                  <a:gd name="connsiteY14" fmla="*/ 6732 h 9669"/>
                  <a:gd name="connsiteX15" fmla="*/ 8124 w 10000"/>
                  <a:gd name="connsiteY15" fmla="*/ 5816 h 9669"/>
                  <a:gd name="connsiteX16" fmla="*/ 8540 w 10000"/>
                  <a:gd name="connsiteY16" fmla="*/ 5448 h 9669"/>
                  <a:gd name="connsiteX17" fmla="*/ 8888 w 10000"/>
                  <a:gd name="connsiteY17" fmla="*/ 4071 h 9669"/>
                  <a:gd name="connsiteX18" fmla="*/ 9089 w 10000"/>
                  <a:gd name="connsiteY18" fmla="*/ 4158 h 9669"/>
                  <a:gd name="connsiteX19" fmla="*/ 8771 w 10000"/>
                  <a:gd name="connsiteY19" fmla="*/ 3326 h 9669"/>
                  <a:gd name="connsiteX20" fmla="*/ 6702 w 10000"/>
                  <a:gd name="connsiteY20" fmla="*/ 2962 h 9669"/>
                  <a:gd name="connsiteX21" fmla="*/ 6702 w 10000"/>
                  <a:gd name="connsiteY21" fmla="*/ 2869 h 9669"/>
                  <a:gd name="connsiteX22" fmla="*/ 6307 w 10000"/>
                  <a:gd name="connsiteY22" fmla="*/ 3327 h 9669"/>
                  <a:gd name="connsiteX23" fmla="*/ 6034 w 10000"/>
                  <a:gd name="connsiteY23" fmla="*/ 2950 h 9669"/>
                  <a:gd name="connsiteX24" fmla="*/ 5414 w 10000"/>
                  <a:gd name="connsiteY24" fmla="*/ 3869 h 9669"/>
                  <a:gd name="connsiteX25" fmla="*/ 4472 w 10000"/>
                  <a:gd name="connsiteY25" fmla="*/ 3776 h 9669"/>
                  <a:gd name="connsiteX26" fmla="*/ 3834 w 10000"/>
                  <a:gd name="connsiteY26" fmla="*/ 3958 h 9669"/>
                  <a:gd name="connsiteX27" fmla="*/ 3331 w 10000"/>
                  <a:gd name="connsiteY27" fmla="*/ 3868 h 9669"/>
                  <a:gd name="connsiteX28" fmla="*/ 3331 w 10000"/>
                  <a:gd name="connsiteY28" fmla="*/ 4145 h 9669"/>
                  <a:gd name="connsiteX29" fmla="*/ 3724 w 10000"/>
                  <a:gd name="connsiteY29" fmla="*/ 4331 h 9669"/>
                  <a:gd name="connsiteX30" fmla="*/ 3307 w 10000"/>
                  <a:gd name="connsiteY30" fmla="*/ 4881 h 9669"/>
                  <a:gd name="connsiteX31" fmla="*/ 2419 w 10000"/>
                  <a:gd name="connsiteY31" fmla="*/ 4520 h 9669"/>
                  <a:gd name="connsiteX32" fmla="*/ 2493 w 10000"/>
                  <a:gd name="connsiteY32" fmla="*/ 4612 h 9669"/>
                  <a:gd name="connsiteX33" fmla="*/ 2220 w 10000"/>
                  <a:gd name="connsiteY33" fmla="*/ 4429 h 9669"/>
                  <a:gd name="connsiteX34" fmla="*/ 0 w 10000"/>
                  <a:gd name="connsiteY34" fmla="*/ 1412 h 9669"/>
                  <a:gd name="connsiteX35" fmla="*/ 1111 w 10000"/>
                  <a:gd name="connsiteY35" fmla="*/ 3247 h 9669"/>
                  <a:gd name="connsiteX36" fmla="*/ 764 w 10000"/>
                  <a:gd name="connsiteY36" fmla="*/ 3247 h 9669"/>
                  <a:gd name="connsiteX0" fmla="*/ 0 w 9236"/>
                  <a:gd name="connsiteY0" fmla="*/ 3358 h 10000"/>
                  <a:gd name="connsiteX1" fmla="*/ 694 w 9236"/>
                  <a:gd name="connsiteY1" fmla="*/ 4592 h 10000"/>
                  <a:gd name="connsiteX2" fmla="*/ 694 w 9236"/>
                  <a:gd name="connsiteY2" fmla="*/ 5635 h 10000"/>
                  <a:gd name="connsiteX3" fmla="*/ 1457 w 9236"/>
                  <a:gd name="connsiteY3" fmla="*/ 6015 h 10000"/>
                  <a:gd name="connsiteX4" fmla="*/ 3333 w 9236"/>
                  <a:gd name="connsiteY4" fmla="*/ 8764 h 10000"/>
                  <a:gd name="connsiteX5" fmla="*/ 3680 w 9236"/>
                  <a:gd name="connsiteY5" fmla="*/ 9621 h 10000"/>
                  <a:gd name="connsiteX6" fmla="*/ 5139 w 9236"/>
                  <a:gd name="connsiteY6" fmla="*/ 9621 h 10000"/>
                  <a:gd name="connsiteX7" fmla="*/ 5555 w 9236"/>
                  <a:gd name="connsiteY7" fmla="*/ 10000 h 10000"/>
                  <a:gd name="connsiteX8" fmla="*/ 6249 w 9236"/>
                  <a:gd name="connsiteY8" fmla="*/ 10000 h 10000"/>
                  <a:gd name="connsiteX9" fmla="*/ 7776 w 9236"/>
                  <a:gd name="connsiteY9" fmla="*/ 9621 h 10000"/>
                  <a:gd name="connsiteX10" fmla="*/ 8124 w 9236"/>
                  <a:gd name="connsiteY10" fmla="*/ 9621 h 10000"/>
                  <a:gd name="connsiteX11" fmla="*/ 9236 w 9236"/>
                  <a:gd name="connsiteY11" fmla="*/ 9621 h 10000"/>
                  <a:gd name="connsiteX12" fmla="*/ 9236 w 9236"/>
                  <a:gd name="connsiteY12" fmla="*/ 8291 h 10000"/>
                  <a:gd name="connsiteX13" fmla="*/ 8819 w 9236"/>
                  <a:gd name="connsiteY13" fmla="*/ 8291 h 10000"/>
                  <a:gd name="connsiteX14" fmla="*/ 7776 w 9236"/>
                  <a:gd name="connsiteY14" fmla="*/ 6962 h 10000"/>
                  <a:gd name="connsiteX15" fmla="*/ 7360 w 9236"/>
                  <a:gd name="connsiteY15" fmla="*/ 6015 h 10000"/>
                  <a:gd name="connsiteX16" fmla="*/ 7776 w 9236"/>
                  <a:gd name="connsiteY16" fmla="*/ 5635 h 10000"/>
                  <a:gd name="connsiteX17" fmla="*/ 8124 w 9236"/>
                  <a:gd name="connsiteY17" fmla="*/ 4210 h 10000"/>
                  <a:gd name="connsiteX18" fmla="*/ 8325 w 9236"/>
                  <a:gd name="connsiteY18" fmla="*/ 4300 h 10000"/>
                  <a:gd name="connsiteX19" fmla="*/ 8007 w 9236"/>
                  <a:gd name="connsiteY19" fmla="*/ 3440 h 10000"/>
                  <a:gd name="connsiteX20" fmla="*/ 5938 w 9236"/>
                  <a:gd name="connsiteY20" fmla="*/ 3063 h 10000"/>
                  <a:gd name="connsiteX21" fmla="*/ 5938 w 9236"/>
                  <a:gd name="connsiteY21" fmla="*/ 2967 h 10000"/>
                  <a:gd name="connsiteX22" fmla="*/ 5543 w 9236"/>
                  <a:gd name="connsiteY22" fmla="*/ 3441 h 10000"/>
                  <a:gd name="connsiteX23" fmla="*/ 5270 w 9236"/>
                  <a:gd name="connsiteY23" fmla="*/ 3051 h 10000"/>
                  <a:gd name="connsiteX24" fmla="*/ 4650 w 9236"/>
                  <a:gd name="connsiteY24" fmla="*/ 4001 h 10000"/>
                  <a:gd name="connsiteX25" fmla="*/ 3708 w 9236"/>
                  <a:gd name="connsiteY25" fmla="*/ 3905 h 10000"/>
                  <a:gd name="connsiteX26" fmla="*/ 3070 w 9236"/>
                  <a:gd name="connsiteY26" fmla="*/ 4093 h 10000"/>
                  <a:gd name="connsiteX27" fmla="*/ 2567 w 9236"/>
                  <a:gd name="connsiteY27" fmla="*/ 4000 h 10000"/>
                  <a:gd name="connsiteX28" fmla="*/ 2567 w 9236"/>
                  <a:gd name="connsiteY28" fmla="*/ 4287 h 10000"/>
                  <a:gd name="connsiteX29" fmla="*/ 2960 w 9236"/>
                  <a:gd name="connsiteY29" fmla="*/ 4479 h 10000"/>
                  <a:gd name="connsiteX30" fmla="*/ 2543 w 9236"/>
                  <a:gd name="connsiteY30" fmla="*/ 5048 h 10000"/>
                  <a:gd name="connsiteX31" fmla="*/ 1655 w 9236"/>
                  <a:gd name="connsiteY31" fmla="*/ 4675 h 10000"/>
                  <a:gd name="connsiteX32" fmla="*/ 1729 w 9236"/>
                  <a:gd name="connsiteY32" fmla="*/ 4770 h 10000"/>
                  <a:gd name="connsiteX33" fmla="*/ 1456 w 9236"/>
                  <a:gd name="connsiteY33" fmla="*/ 4581 h 10000"/>
                  <a:gd name="connsiteX34" fmla="*/ 1159 w 9236"/>
                  <a:gd name="connsiteY34" fmla="*/ 5152 h 10000"/>
                  <a:gd name="connsiteX35" fmla="*/ 347 w 9236"/>
                  <a:gd name="connsiteY35" fmla="*/ 3358 h 10000"/>
                  <a:gd name="connsiteX36" fmla="*/ 0 w 9236"/>
                  <a:gd name="connsiteY36" fmla="*/ 3358 h 10000"/>
                  <a:gd name="connsiteX0" fmla="*/ 0 w 10000"/>
                  <a:gd name="connsiteY0" fmla="*/ 3358 h 10000"/>
                  <a:gd name="connsiteX1" fmla="*/ 751 w 10000"/>
                  <a:gd name="connsiteY1" fmla="*/ 4592 h 10000"/>
                  <a:gd name="connsiteX2" fmla="*/ 751 w 10000"/>
                  <a:gd name="connsiteY2" fmla="*/ 5635 h 10000"/>
                  <a:gd name="connsiteX3" fmla="*/ 1578 w 10000"/>
                  <a:gd name="connsiteY3" fmla="*/ 6015 h 10000"/>
                  <a:gd name="connsiteX4" fmla="*/ 3609 w 10000"/>
                  <a:gd name="connsiteY4" fmla="*/ 8764 h 10000"/>
                  <a:gd name="connsiteX5" fmla="*/ 3984 w 10000"/>
                  <a:gd name="connsiteY5" fmla="*/ 9621 h 10000"/>
                  <a:gd name="connsiteX6" fmla="*/ 5564 w 10000"/>
                  <a:gd name="connsiteY6" fmla="*/ 9621 h 10000"/>
                  <a:gd name="connsiteX7" fmla="*/ 6015 w 10000"/>
                  <a:gd name="connsiteY7" fmla="*/ 10000 h 10000"/>
                  <a:gd name="connsiteX8" fmla="*/ 6766 w 10000"/>
                  <a:gd name="connsiteY8" fmla="*/ 10000 h 10000"/>
                  <a:gd name="connsiteX9" fmla="*/ 8419 w 10000"/>
                  <a:gd name="connsiteY9" fmla="*/ 9621 h 10000"/>
                  <a:gd name="connsiteX10" fmla="*/ 8796 w 10000"/>
                  <a:gd name="connsiteY10" fmla="*/ 9621 h 10000"/>
                  <a:gd name="connsiteX11" fmla="*/ 10000 w 10000"/>
                  <a:gd name="connsiteY11" fmla="*/ 9621 h 10000"/>
                  <a:gd name="connsiteX12" fmla="*/ 10000 w 10000"/>
                  <a:gd name="connsiteY12" fmla="*/ 8291 h 10000"/>
                  <a:gd name="connsiteX13" fmla="*/ 9549 w 10000"/>
                  <a:gd name="connsiteY13" fmla="*/ 8291 h 10000"/>
                  <a:gd name="connsiteX14" fmla="*/ 8419 w 10000"/>
                  <a:gd name="connsiteY14" fmla="*/ 6962 h 10000"/>
                  <a:gd name="connsiteX15" fmla="*/ 7969 w 10000"/>
                  <a:gd name="connsiteY15" fmla="*/ 6015 h 10000"/>
                  <a:gd name="connsiteX16" fmla="*/ 8419 w 10000"/>
                  <a:gd name="connsiteY16" fmla="*/ 5635 h 10000"/>
                  <a:gd name="connsiteX17" fmla="*/ 8796 w 10000"/>
                  <a:gd name="connsiteY17" fmla="*/ 4210 h 10000"/>
                  <a:gd name="connsiteX18" fmla="*/ 9014 w 10000"/>
                  <a:gd name="connsiteY18" fmla="*/ 4300 h 10000"/>
                  <a:gd name="connsiteX19" fmla="*/ 8669 w 10000"/>
                  <a:gd name="connsiteY19" fmla="*/ 3440 h 10000"/>
                  <a:gd name="connsiteX20" fmla="*/ 6429 w 10000"/>
                  <a:gd name="connsiteY20" fmla="*/ 3063 h 10000"/>
                  <a:gd name="connsiteX21" fmla="*/ 6429 w 10000"/>
                  <a:gd name="connsiteY21" fmla="*/ 2967 h 10000"/>
                  <a:gd name="connsiteX22" fmla="*/ 6002 w 10000"/>
                  <a:gd name="connsiteY22" fmla="*/ 3441 h 10000"/>
                  <a:gd name="connsiteX23" fmla="*/ 5706 w 10000"/>
                  <a:gd name="connsiteY23" fmla="*/ 3051 h 10000"/>
                  <a:gd name="connsiteX24" fmla="*/ 5035 w 10000"/>
                  <a:gd name="connsiteY24" fmla="*/ 4001 h 10000"/>
                  <a:gd name="connsiteX25" fmla="*/ 4015 w 10000"/>
                  <a:gd name="connsiteY25" fmla="*/ 3905 h 10000"/>
                  <a:gd name="connsiteX26" fmla="*/ 3324 w 10000"/>
                  <a:gd name="connsiteY26" fmla="*/ 4093 h 10000"/>
                  <a:gd name="connsiteX27" fmla="*/ 2779 w 10000"/>
                  <a:gd name="connsiteY27" fmla="*/ 4000 h 10000"/>
                  <a:gd name="connsiteX28" fmla="*/ 2779 w 10000"/>
                  <a:gd name="connsiteY28" fmla="*/ 4287 h 10000"/>
                  <a:gd name="connsiteX29" fmla="*/ 3205 w 10000"/>
                  <a:gd name="connsiteY29" fmla="*/ 4479 h 10000"/>
                  <a:gd name="connsiteX30" fmla="*/ 2753 w 10000"/>
                  <a:gd name="connsiteY30" fmla="*/ 5048 h 10000"/>
                  <a:gd name="connsiteX31" fmla="*/ 1792 w 10000"/>
                  <a:gd name="connsiteY31" fmla="*/ 4675 h 10000"/>
                  <a:gd name="connsiteX32" fmla="*/ 1872 w 10000"/>
                  <a:gd name="connsiteY32" fmla="*/ 4770 h 10000"/>
                  <a:gd name="connsiteX33" fmla="*/ 1576 w 10000"/>
                  <a:gd name="connsiteY33" fmla="*/ 4581 h 10000"/>
                  <a:gd name="connsiteX34" fmla="*/ 1255 w 10000"/>
                  <a:gd name="connsiteY34" fmla="*/ 5152 h 10000"/>
                  <a:gd name="connsiteX35" fmla="*/ 376 w 10000"/>
                  <a:gd name="connsiteY35" fmla="*/ 3358 h 10000"/>
                  <a:gd name="connsiteX36" fmla="*/ 1041 w 10000"/>
                  <a:gd name="connsiteY36" fmla="*/ 5630 h 10000"/>
                  <a:gd name="connsiteX0" fmla="*/ 0 w 10000"/>
                  <a:gd name="connsiteY0" fmla="*/ 3358 h 10000"/>
                  <a:gd name="connsiteX1" fmla="*/ 751 w 10000"/>
                  <a:gd name="connsiteY1" fmla="*/ 4592 h 10000"/>
                  <a:gd name="connsiteX2" fmla="*/ 751 w 10000"/>
                  <a:gd name="connsiteY2" fmla="*/ 5635 h 10000"/>
                  <a:gd name="connsiteX3" fmla="*/ 1578 w 10000"/>
                  <a:gd name="connsiteY3" fmla="*/ 6015 h 10000"/>
                  <a:gd name="connsiteX4" fmla="*/ 3609 w 10000"/>
                  <a:gd name="connsiteY4" fmla="*/ 8764 h 10000"/>
                  <a:gd name="connsiteX5" fmla="*/ 3984 w 10000"/>
                  <a:gd name="connsiteY5" fmla="*/ 9621 h 10000"/>
                  <a:gd name="connsiteX6" fmla="*/ 5564 w 10000"/>
                  <a:gd name="connsiteY6" fmla="*/ 9621 h 10000"/>
                  <a:gd name="connsiteX7" fmla="*/ 6015 w 10000"/>
                  <a:gd name="connsiteY7" fmla="*/ 10000 h 10000"/>
                  <a:gd name="connsiteX8" fmla="*/ 6766 w 10000"/>
                  <a:gd name="connsiteY8" fmla="*/ 10000 h 10000"/>
                  <a:gd name="connsiteX9" fmla="*/ 8419 w 10000"/>
                  <a:gd name="connsiteY9" fmla="*/ 9621 h 10000"/>
                  <a:gd name="connsiteX10" fmla="*/ 8796 w 10000"/>
                  <a:gd name="connsiteY10" fmla="*/ 9621 h 10000"/>
                  <a:gd name="connsiteX11" fmla="*/ 10000 w 10000"/>
                  <a:gd name="connsiteY11" fmla="*/ 9621 h 10000"/>
                  <a:gd name="connsiteX12" fmla="*/ 10000 w 10000"/>
                  <a:gd name="connsiteY12" fmla="*/ 8291 h 10000"/>
                  <a:gd name="connsiteX13" fmla="*/ 9549 w 10000"/>
                  <a:gd name="connsiteY13" fmla="*/ 8291 h 10000"/>
                  <a:gd name="connsiteX14" fmla="*/ 8419 w 10000"/>
                  <a:gd name="connsiteY14" fmla="*/ 6962 h 10000"/>
                  <a:gd name="connsiteX15" fmla="*/ 7969 w 10000"/>
                  <a:gd name="connsiteY15" fmla="*/ 6015 h 10000"/>
                  <a:gd name="connsiteX16" fmla="*/ 8419 w 10000"/>
                  <a:gd name="connsiteY16" fmla="*/ 5635 h 10000"/>
                  <a:gd name="connsiteX17" fmla="*/ 8796 w 10000"/>
                  <a:gd name="connsiteY17" fmla="*/ 4210 h 10000"/>
                  <a:gd name="connsiteX18" fmla="*/ 9014 w 10000"/>
                  <a:gd name="connsiteY18" fmla="*/ 4300 h 10000"/>
                  <a:gd name="connsiteX19" fmla="*/ 8669 w 10000"/>
                  <a:gd name="connsiteY19" fmla="*/ 3440 h 10000"/>
                  <a:gd name="connsiteX20" fmla="*/ 6429 w 10000"/>
                  <a:gd name="connsiteY20" fmla="*/ 3063 h 10000"/>
                  <a:gd name="connsiteX21" fmla="*/ 6429 w 10000"/>
                  <a:gd name="connsiteY21" fmla="*/ 2967 h 10000"/>
                  <a:gd name="connsiteX22" fmla="*/ 6002 w 10000"/>
                  <a:gd name="connsiteY22" fmla="*/ 3441 h 10000"/>
                  <a:gd name="connsiteX23" fmla="*/ 5706 w 10000"/>
                  <a:gd name="connsiteY23" fmla="*/ 3051 h 10000"/>
                  <a:gd name="connsiteX24" fmla="*/ 5035 w 10000"/>
                  <a:gd name="connsiteY24" fmla="*/ 4001 h 10000"/>
                  <a:gd name="connsiteX25" fmla="*/ 4015 w 10000"/>
                  <a:gd name="connsiteY25" fmla="*/ 3905 h 10000"/>
                  <a:gd name="connsiteX26" fmla="*/ 3324 w 10000"/>
                  <a:gd name="connsiteY26" fmla="*/ 4093 h 10000"/>
                  <a:gd name="connsiteX27" fmla="*/ 2779 w 10000"/>
                  <a:gd name="connsiteY27" fmla="*/ 4000 h 10000"/>
                  <a:gd name="connsiteX28" fmla="*/ 2779 w 10000"/>
                  <a:gd name="connsiteY28" fmla="*/ 4287 h 10000"/>
                  <a:gd name="connsiteX29" fmla="*/ 3205 w 10000"/>
                  <a:gd name="connsiteY29" fmla="*/ 4479 h 10000"/>
                  <a:gd name="connsiteX30" fmla="*/ 2753 w 10000"/>
                  <a:gd name="connsiteY30" fmla="*/ 5048 h 10000"/>
                  <a:gd name="connsiteX31" fmla="*/ 1792 w 10000"/>
                  <a:gd name="connsiteY31" fmla="*/ 4675 h 10000"/>
                  <a:gd name="connsiteX32" fmla="*/ 1872 w 10000"/>
                  <a:gd name="connsiteY32" fmla="*/ 4770 h 10000"/>
                  <a:gd name="connsiteX33" fmla="*/ 1576 w 10000"/>
                  <a:gd name="connsiteY33" fmla="*/ 4581 h 10000"/>
                  <a:gd name="connsiteX34" fmla="*/ 1255 w 10000"/>
                  <a:gd name="connsiteY34" fmla="*/ 5152 h 10000"/>
                  <a:gd name="connsiteX35" fmla="*/ 2058 w 10000"/>
                  <a:gd name="connsiteY35" fmla="*/ 5820 h 10000"/>
                  <a:gd name="connsiteX36" fmla="*/ 1041 w 10000"/>
                  <a:gd name="connsiteY36" fmla="*/ 5630 h 10000"/>
                  <a:gd name="connsiteX0" fmla="*/ 1011 w 9249"/>
                  <a:gd name="connsiteY0" fmla="*/ 5441 h 10000"/>
                  <a:gd name="connsiteX1" fmla="*/ 0 w 9249"/>
                  <a:gd name="connsiteY1" fmla="*/ 4592 h 10000"/>
                  <a:gd name="connsiteX2" fmla="*/ 0 w 9249"/>
                  <a:gd name="connsiteY2" fmla="*/ 5635 h 10000"/>
                  <a:gd name="connsiteX3" fmla="*/ 827 w 9249"/>
                  <a:gd name="connsiteY3" fmla="*/ 6015 h 10000"/>
                  <a:gd name="connsiteX4" fmla="*/ 2858 w 9249"/>
                  <a:gd name="connsiteY4" fmla="*/ 8764 h 10000"/>
                  <a:gd name="connsiteX5" fmla="*/ 3233 w 9249"/>
                  <a:gd name="connsiteY5" fmla="*/ 9621 h 10000"/>
                  <a:gd name="connsiteX6" fmla="*/ 4813 w 9249"/>
                  <a:gd name="connsiteY6" fmla="*/ 9621 h 10000"/>
                  <a:gd name="connsiteX7" fmla="*/ 5264 w 9249"/>
                  <a:gd name="connsiteY7" fmla="*/ 10000 h 10000"/>
                  <a:gd name="connsiteX8" fmla="*/ 6015 w 9249"/>
                  <a:gd name="connsiteY8" fmla="*/ 10000 h 10000"/>
                  <a:gd name="connsiteX9" fmla="*/ 7668 w 9249"/>
                  <a:gd name="connsiteY9" fmla="*/ 9621 h 10000"/>
                  <a:gd name="connsiteX10" fmla="*/ 8045 w 9249"/>
                  <a:gd name="connsiteY10" fmla="*/ 9621 h 10000"/>
                  <a:gd name="connsiteX11" fmla="*/ 9249 w 9249"/>
                  <a:gd name="connsiteY11" fmla="*/ 9621 h 10000"/>
                  <a:gd name="connsiteX12" fmla="*/ 9249 w 9249"/>
                  <a:gd name="connsiteY12" fmla="*/ 8291 h 10000"/>
                  <a:gd name="connsiteX13" fmla="*/ 8798 w 9249"/>
                  <a:gd name="connsiteY13" fmla="*/ 8291 h 10000"/>
                  <a:gd name="connsiteX14" fmla="*/ 7668 w 9249"/>
                  <a:gd name="connsiteY14" fmla="*/ 6962 h 10000"/>
                  <a:gd name="connsiteX15" fmla="*/ 7218 w 9249"/>
                  <a:gd name="connsiteY15" fmla="*/ 6015 h 10000"/>
                  <a:gd name="connsiteX16" fmla="*/ 7668 w 9249"/>
                  <a:gd name="connsiteY16" fmla="*/ 5635 h 10000"/>
                  <a:gd name="connsiteX17" fmla="*/ 8045 w 9249"/>
                  <a:gd name="connsiteY17" fmla="*/ 4210 h 10000"/>
                  <a:gd name="connsiteX18" fmla="*/ 8263 w 9249"/>
                  <a:gd name="connsiteY18" fmla="*/ 4300 h 10000"/>
                  <a:gd name="connsiteX19" fmla="*/ 7918 w 9249"/>
                  <a:gd name="connsiteY19" fmla="*/ 3440 h 10000"/>
                  <a:gd name="connsiteX20" fmla="*/ 5678 w 9249"/>
                  <a:gd name="connsiteY20" fmla="*/ 3063 h 10000"/>
                  <a:gd name="connsiteX21" fmla="*/ 5678 w 9249"/>
                  <a:gd name="connsiteY21" fmla="*/ 2967 h 10000"/>
                  <a:gd name="connsiteX22" fmla="*/ 5251 w 9249"/>
                  <a:gd name="connsiteY22" fmla="*/ 3441 h 10000"/>
                  <a:gd name="connsiteX23" fmla="*/ 4955 w 9249"/>
                  <a:gd name="connsiteY23" fmla="*/ 3051 h 10000"/>
                  <a:gd name="connsiteX24" fmla="*/ 4284 w 9249"/>
                  <a:gd name="connsiteY24" fmla="*/ 4001 h 10000"/>
                  <a:gd name="connsiteX25" fmla="*/ 3264 w 9249"/>
                  <a:gd name="connsiteY25" fmla="*/ 3905 h 10000"/>
                  <a:gd name="connsiteX26" fmla="*/ 2573 w 9249"/>
                  <a:gd name="connsiteY26" fmla="*/ 4093 h 10000"/>
                  <a:gd name="connsiteX27" fmla="*/ 2028 w 9249"/>
                  <a:gd name="connsiteY27" fmla="*/ 4000 h 10000"/>
                  <a:gd name="connsiteX28" fmla="*/ 2028 w 9249"/>
                  <a:gd name="connsiteY28" fmla="*/ 4287 h 10000"/>
                  <a:gd name="connsiteX29" fmla="*/ 2454 w 9249"/>
                  <a:gd name="connsiteY29" fmla="*/ 4479 h 10000"/>
                  <a:gd name="connsiteX30" fmla="*/ 2002 w 9249"/>
                  <a:gd name="connsiteY30" fmla="*/ 5048 h 10000"/>
                  <a:gd name="connsiteX31" fmla="*/ 1041 w 9249"/>
                  <a:gd name="connsiteY31" fmla="*/ 4675 h 10000"/>
                  <a:gd name="connsiteX32" fmla="*/ 1121 w 9249"/>
                  <a:gd name="connsiteY32" fmla="*/ 4770 h 10000"/>
                  <a:gd name="connsiteX33" fmla="*/ 825 w 9249"/>
                  <a:gd name="connsiteY33" fmla="*/ 4581 h 10000"/>
                  <a:gd name="connsiteX34" fmla="*/ 504 w 9249"/>
                  <a:gd name="connsiteY34" fmla="*/ 5152 h 10000"/>
                  <a:gd name="connsiteX35" fmla="*/ 1307 w 9249"/>
                  <a:gd name="connsiteY35" fmla="*/ 5820 h 10000"/>
                  <a:gd name="connsiteX36" fmla="*/ 290 w 9249"/>
                  <a:gd name="connsiteY36" fmla="*/ 563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9249" h="10000">
                    <a:moveTo>
                      <a:pt x="1011" y="5441"/>
                    </a:moveTo>
                    <a:lnTo>
                      <a:pt x="0" y="4592"/>
                    </a:lnTo>
                    <a:lnTo>
                      <a:pt x="0" y="5635"/>
                    </a:lnTo>
                    <a:lnTo>
                      <a:pt x="827" y="6015"/>
                    </a:lnTo>
                    <a:lnTo>
                      <a:pt x="2858" y="8764"/>
                    </a:lnTo>
                    <a:lnTo>
                      <a:pt x="3233" y="9621"/>
                    </a:lnTo>
                    <a:lnTo>
                      <a:pt x="4813" y="9621"/>
                    </a:lnTo>
                    <a:lnTo>
                      <a:pt x="5264" y="10000"/>
                    </a:lnTo>
                    <a:lnTo>
                      <a:pt x="6015" y="10000"/>
                    </a:lnTo>
                    <a:lnTo>
                      <a:pt x="7668" y="9621"/>
                    </a:lnTo>
                    <a:lnTo>
                      <a:pt x="8045" y="9621"/>
                    </a:lnTo>
                    <a:lnTo>
                      <a:pt x="9249" y="9621"/>
                    </a:lnTo>
                    <a:lnTo>
                      <a:pt x="9249" y="8291"/>
                    </a:lnTo>
                    <a:lnTo>
                      <a:pt x="8798" y="8291"/>
                    </a:lnTo>
                    <a:lnTo>
                      <a:pt x="7668" y="6962"/>
                    </a:lnTo>
                    <a:lnTo>
                      <a:pt x="7218" y="6015"/>
                    </a:lnTo>
                    <a:lnTo>
                      <a:pt x="7668" y="5635"/>
                    </a:lnTo>
                    <a:lnTo>
                      <a:pt x="8045" y="4210"/>
                    </a:lnTo>
                    <a:lnTo>
                      <a:pt x="8263" y="4300"/>
                    </a:lnTo>
                    <a:lnTo>
                      <a:pt x="7918" y="3440"/>
                    </a:lnTo>
                    <a:cubicBezTo>
                      <a:pt x="7572" y="0"/>
                      <a:pt x="6425" y="3189"/>
                      <a:pt x="5678" y="3063"/>
                    </a:cubicBezTo>
                    <a:lnTo>
                      <a:pt x="5678" y="2967"/>
                    </a:lnTo>
                    <a:lnTo>
                      <a:pt x="5251" y="3441"/>
                    </a:lnTo>
                    <a:lnTo>
                      <a:pt x="4955" y="3051"/>
                    </a:lnTo>
                    <a:lnTo>
                      <a:pt x="4284" y="4001"/>
                    </a:lnTo>
                    <a:lnTo>
                      <a:pt x="3264" y="3905"/>
                    </a:lnTo>
                    <a:cubicBezTo>
                      <a:pt x="3113" y="3242"/>
                      <a:pt x="2723" y="4756"/>
                      <a:pt x="2573" y="4093"/>
                    </a:cubicBezTo>
                    <a:lnTo>
                      <a:pt x="2028" y="4000"/>
                    </a:lnTo>
                    <a:lnTo>
                      <a:pt x="2028" y="4287"/>
                    </a:lnTo>
                    <a:lnTo>
                      <a:pt x="2454" y="4479"/>
                    </a:lnTo>
                    <a:lnTo>
                      <a:pt x="2002" y="5048"/>
                    </a:lnTo>
                    <a:lnTo>
                      <a:pt x="1041" y="4675"/>
                    </a:lnTo>
                    <a:lnTo>
                      <a:pt x="1121" y="4770"/>
                    </a:lnTo>
                    <a:lnTo>
                      <a:pt x="825" y="4581"/>
                    </a:lnTo>
                    <a:lnTo>
                      <a:pt x="504" y="5152"/>
                    </a:lnTo>
                    <a:lnTo>
                      <a:pt x="1307" y="5820"/>
                    </a:lnTo>
                    <a:lnTo>
                      <a:pt x="290" y="5630"/>
                    </a:lnTo>
                  </a:path>
                </a:pathLst>
              </a:custGeom>
              <a:solidFill>
                <a:schemeClr val="bg1">
                  <a:lumMod val="75000"/>
                </a:schemeClr>
              </a:solidFill>
              <a:ln w="4763" cap="rnd">
                <a:solidFill>
                  <a:schemeClr val="bg1"/>
                </a:solidFill>
                <a:prstDash val="solid"/>
                <a:round/>
                <a:headEnd/>
                <a:tailEnd/>
              </a:ln>
            </p:spPr>
            <p:txBody>
              <a:bodyPr/>
              <a:lstStyle/>
              <a:p>
                <a:endParaRPr lang="it-IT"/>
              </a:p>
            </p:txBody>
          </p:sp>
        </p:grpSp>
        <p:grpSp>
          <p:nvGrpSpPr>
            <p:cNvPr id="5282" name="Group 2452"/>
            <p:cNvGrpSpPr>
              <a:grpSpLocks/>
            </p:cNvGrpSpPr>
            <p:nvPr/>
          </p:nvGrpSpPr>
          <p:grpSpPr bwMode="auto">
            <a:xfrm>
              <a:off x="4980684" y="5242195"/>
              <a:ext cx="221416" cy="114067"/>
              <a:chOff x="3144" y="2427"/>
              <a:chExt cx="132" cy="76"/>
            </a:xfrm>
            <a:solidFill>
              <a:schemeClr val="bg1">
                <a:lumMod val="75000"/>
              </a:schemeClr>
            </a:solidFill>
          </p:grpSpPr>
          <p:sp>
            <p:nvSpPr>
              <p:cNvPr id="6203" name="Freeform 2450"/>
              <p:cNvSpPr>
                <a:spLocks/>
              </p:cNvSpPr>
              <p:nvPr/>
            </p:nvSpPr>
            <p:spPr bwMode="auto">
              <a:xfrm>
                <a:off x="3144" y="2427"/>
                <a:ext cx="132" cy="76"/>
              </a:xfrm>
              <a:custGeom>
                <a:avLst/>
                <a:gdLst/>
                <a:ahLst/>
                <a:cxnLst>
                  <a:cxn ang="0">
                    <a:pos x="84" y="0"/>
                  </a:cxn>
                  <a:cxn ang="0">
                    <a:pos x="94" y="14"/>
                  </a:cxn>
                  <a:cxn ang="0">
                    <a:pos x="94" y="24"/>
                  </a:cxn>
                  <a:cxn ang="0">
                    <a:pos x="106" y="28"/>
                  </a:cxn>
                  <a:cxn ang="0">
                    <a:pos x="132" y="57"/>
                  </a:cxn>
                  <a:cxn ang="0">
                    <a:pos x="90" y="57"/>
                  </a:cxn>
                  <a:cxn ang="0">
                    <a:pos x="84" y="66"/>
                  </a:cxn>
                  <a:cxn ang="0">
                    <a:pos x="63" y="66"/>
                  </a:cxn>
                  <a:cxn ang="0">
                    <a:pos x="58" y="57"/>
                  </a:cxn>
                  <a:cxn ang="0">
                    <a:pos x="53" y="57"/>
                  </a:cxn>
                  <a:cxn ang="0">
                    <a:pos x="43" y="70"/>
                  </a:cxn>
                  <a:cxn ang="0">
                    <a:pos x="27" y="76"/>
                  </a:cxn>
                  <a:cxn ang="0">
                    <a:pos x="22" y="76"/>
                  </a:cxn>
                  <a:cxn ang="0">
                    <a:pos x="5" y="57"/>
                  </a:cxn>
                  <a:cxn ang="0">
                    <a:pos x="0" y="52"/>
                  </a:cxn>
                  <a:cxn ang="0">
                    <a:pos x="16" y="37"/>
                  </a:cxn>
                  <a:cxn ang="0">
                    <a:pos x="43" y="28"/>
                  </a:cxn>
                  <a:cxn ang="0">
                    <a:pos x="53" y="24"/>
                  </a:cxn>
                  <a:cxn ang="0">
                    <a:pos x="43" y="24"/>
                  </a:cxn>
                  <a:cxn ang="0">
                    <a:pos x="63" y="19"/>
                  </a:cxn>
                  <a:cxn ang="0">
                    <a:pos x="74" y="9"/>
                  </a:cxn>
                  <a:cxn ang="0">
                    <a:pos x="84" y="0"/>
                  </a:cxn>
                </a:cxnLst>
                <a:rect l="0" t="0" r="r" b="b"/>
                <a:pathLst>
                  <a:path w="132" h="76">
                    <a:moveTo>
                      <a:pt x="84" y="0"/>
                    </a:moveTo>
                    <a:lnTo>
                      <a:pt x="94" y="14"/>
                    </a:lnTo>
                    <a:lnTo>
                      <a:pt x="94" y="24"/>
                    </a:lnTo>
                    <a:lnTo>
                      <a:pt x="106" y="28"/>
                    </a:lnTo>
                    <a:lnTo>
                      <a:pt x="132" y="57"/>
                    </a:lnTo>
                    <a:lnTo>
                      <a:pt x="90" y="57"/>
                    </a:lnTo>
                    <a:lnTo>
                      <a:pt x="84" y="66"/>
                    </a:lnTo>
                    <a:lnTo>
                      <a:pt x="63" y="66"/>
                    </a:lnTo>
                    <a:lnTo>
                      <a:pt x="58" y="57"/>
                    </a:lnTo>
                    <a:lnTo>
                      <a:pt x="53" y="57"/>
                    </a:lnTo>
                    <a:lnTo>
                      <a:pt x="43" y="70"/>
                    </a:lnTo>
                    <a:lnTo>
                      <a:pt x="27" y="76"/>
                    </a:lnTo>
                    <a:lnTo>
                      <a:pt x="22" y="76"/>
                    </a:lnTo>
                    <a:lnTo>
                      <a:pt x="5" y="57"/>
                    </a:lnTo>
                    <a:lnTo>
                      <a:pt x="0" y="52"/>
                    </a:lnTo>
                    <a:lnTo>
                      <a:pt x="16" y="37"/>
                    </a:lnTo>
                    <a:lnTo>
                      <a:pt x="43" y="28"/>
                    </a:lnTo>
                    <a:lnTo>
                      <a:pt x="53" y="24"/>
                    </a:lnTo>
                    <a:lnTo>
                      <a:pt x="43" y="24"/>
                    </a:lnTo>
                    <a:lnTo>
                      <a:pt x="63" y="19"/>
                    </a:lnTo>
                    <a:lnTo>
                      <a:pt x="74" y="9"/>
                    </a:lnTo>
                    <a:lnTo>
                      <a:pt x="84" y="0"/>
                    </a:lnTo>
                    <a:close/>
                  </a:path>
                </a:pathLst>
              </a:custGeom>
              <a:grpFill/>
              <a:ln w="9525">
                <a:solidFill>
                  <a:schemeClr val="bg1"/>
                </a:solidFill>
                <a:round/>
                <a:headEnd/>
                <a:tailEnd/>
              </a:ln>
            </p:spPr>
            <p:txBody>
              <a:bodyPr/>
              <a:lstStyle/>
              <a:p>
                <a:endParaRPr lang="it-IT"/>
              </a:p>
            </p:txBody>
          </p:sp>
          <p:sp>
            <p:nvSpPr>
              <p:cNvPr id="6204" name="Freeform 2451"/>
              <p:cNvSpPr>
                <a:spLocks/>
              </p:cNvSpPr>
              <p:nvPr/>
            </p:nvSpPr>
            <p:spPr bwMode="auto">
              <a:xfrm>
                <a:off x="3144" y="2427"/>
                <a:ext cx="132" cy="76"/>
              </a:xfrm>
              <a:custGeom>
                <a:avLst/>
                <a:gdLst/>
                <a:ahLst/>
                <a:cxnLst>
                  <a:cxn ang="0">
                    <a:pos x="84" y="0"/>
                  </a:cxn>
                  <a:cxn ang="0">
                    <a:pos x="94" y="14"/>
                  </a:cxn>
                  <a:cxn ang="0">
                    <a:pos x="94" y="24"/>
                  </a:cxn>
                  <a:cxn ang="0">
                    <a:pos x="106" y="28"/>
                  </a:cxn>
                  <a:cxn ang="0">
                    <a:pos x="132" y="57"/>
                  </a:cxn>
                  <a:cxn ang="0">
                    <a:pos x="90" y="57"/>
                  </a:cxn>
                  <a:cxn ang="0">
                    <a:pos x="84" y="66"/>
                  </a:cxn>
                  <a:cxn ang="0">
                    <a:pos x="63" y="66"/>
                  </a:cxn>
                  <a:cxn ang="0">
                    <a:pos x="58" y="57"/>
                  </a:cxn>
                  <a:cxn ang="0">
                    <a:pos x="53" y="57"/>
                  </a:cxn>
                  <a:cxn ang="0">
                    <a:pos x="43" y="70"/>
                  </a:cxn>
                  <a:cxn ang="0">
                    <a:pos x="27" y="76"/>
                  </a:cxn>
                  <a:cxn ang="0">
                    <a:pos x="22" y="76"/>
                  </a:cxn>
                  <a:cxn ang="0">
                    <a:pos x="5" y="57"/>
                  </a:cxn>
                  <a:cxn ang="0">
                    <a:pos x="0" y="52"/>
                  </a:cxn>
                  <a:cxn ang="0">
                    <a:pos x="16" y="37"/>
                  </a:cxn>
                  <a:cxn ang="0">
                    <a:pos x="43" y="28"/>
                  </a:cxn>
                  <a:cxn ang="0">
                    <a:pos x="53" y="24"/>
                  </a:cxn>
                  <a:cxn ang="0">
                    <a:pos x="43" y="24"/>
                  </a:cxn>
                  <a:cxn ang="0">
                    <a:pos x="63" y="19"/>
                  </a:cxn>
                  <a:cxn ang="0">
                    <a:pos x="74" y="9"/>
                  </a:cxn>
                  <a:cxn ang="0">
                    <a:pos x="84" y="0"/>
                  </a:cxn>
                </a:cxnLst>
                <a:rect l="0" t="0" r="r" b="b"/>
                <a:pathLst>
                  <a:path w="132" h="76">
                    <a:moveTo>
                      <a:pt x="84" y="0"/>
                    </a:moveTo>
                    <a:lnTo>
                      <a:pt x="94" y="14"/>
                    </a:lnTo>
                    <a:lnTo>
                      <a:pt x="94" y="24"/>
                    </a:lnTo>
                    <a:lnTo>
                      <a:pt x="106" y="28"/>
                    </a:lnTo>
                    <a:lnTo>
                      <a:pt x="132" y="57"/>
                    </a:lnTo>
                    <a:lnTo>
                      <a:pt x="90" y="57"/>
                    </a:lnTo>
                    <a:lnTo>
                      <a:pt x="84" y="66"/>
                    </a:lnTo>
                    <a:lnTo>
                      <a:pt x="63" y="66"/>
                    </a:lnTo>
                    <a:lnTo>
                      <a:pt x="58" y="57"/>
                    </a:lnTo>
                    <a:lnTo>
                      <a:pt x="53" y="57"/>
                    </a:lnTo>
                    <a:lnTo>
                      <a:pt x="43" y="70"/>
                    </a:lnTo>
                    <a:lnTo>
                      <a:pt x="27" y="76"/>
                    </a:lnTo>
                    <a:lnTo>
                      <a:pt x="22" y="76"/>
                    </a:lnTo>
                    <a:lnTo>
                      <a:pt x="5" y="57"/>
                    </a:lnTo>
                    <a:lnTo>
                      <a:pt x="0" y="52"/>
                    </a:lnTo>
                    <a:lnTo>
                      <a:pt x="16" y="37"/>
                    </a:lnTo>
                    <a:lnTo>
                      <a:pt x="43" y="28"/>
                    </a:lnTo>
                    <a:lnTo>
                      <a:pt x="53" y="24"/>
                    </a:lnTo>
                    <a:lnTo>
                      <a:pt x="43" y="24"/>
                    </a:lnTo>
                    <a:lnTo>
                      <a:pt x="63" y="19"/>
                    </a:lnTo>
                    <a:lnTo>
                      <a:pt x="74" y="9"/>
                    </a:lnTo>
                    <a:lnTo>
                      <a:pt x="84" y="0"/>
                    </a:lnTo>
                    <a:close/>
                  </a:path>
                </a:pathLst>
              </a:custGeom>
              <a:grpFill/>
              <a:ln w="4763" cap="rnd">
                <a:solidFill>
                  <a:schemeClr val="bg1"/>
                </a:solidFill>
                <a:prstDash val="solid"/>
                <a:round/>
                <a:headEnd/>
                <a:tailEnd/>
              </a:ln>
            </p:spPr>
            <p:txBody>
              <a:bodyPr/>
              <a:lstStyle/>
              <a:p>
                <a:endParaRPr lang="it-IT"/>
              </a:p>
            </p:txBody>
          </p:sp>
        </p:grpSp>
        <p:grpSp>
          <p:nvGrpSpPr>
            <p:cNvPr id="5283" name="Group 2455"/>
            <p:cNvGrpSpPr>
              <a:grpSpLocks/>
            </p:cNvGrpSpPr>
            <p:nvPr/>
          </p:nvGrpSpPr>
          <p:grpSpPr bwMode="auto">
            <a:xfrm>
              <a:off x="4980684" y="5242195"/>
              <a:ext cx="221416" cy="114067"/>
              <a:chOff x="3144" y="2427"/>
              <a:chExt cx="132" cy="76"/>
            </a:xfrm>
            <a:solidFill>
              <a:schemeClr val="bg1">
                <a:lumMod val="75000"/>
              </a:schemeClr>
            </a:solidFill>
          </p:grpSpPr>
          <p:sp>
            <p:nvSpPr>
              <p:cNvPr id="6201" name="Freeform 2453"/>
              <p:cNvSpPr>
                <a:spLocks/>
              </p:cNvSpPr>
              <p:nvPr/>
            </p:nvSpPr>
            <p:spPr bwMode="auto">
              <a:xfrm>
                <a:off x="3144" y="2427"/>
                <a:ext cx="132" cy="76"/>
              </a:xfrm>
              <a:custGeom>
                <a:avLst/>
                <a:gdLst/>
                <a:ahLst/>
                <a:cxnLst>
                  <a:cxn ang="0">
                    <a:pos x="84" y="0"/>
                  </a:cxn>
                  <a:cxn ang="0">
                    <a:pos x="94" y="14"/>
                  </a:cxn>
                  <a:cxn ang="0">
                    <a:pos x="94" y="24"/>
                  </a:cxn>
                  <a:cxn ang="0">
                    <a:pos x="106" y="28"/>
                  </a:cxn>
                  <a:cxn ang="0">
                    <a:pos x="132" y="57"/>
                  </a:cxn>
                  <a:cxn ang="0">
                    <a:pos x="90" y="57"/>
                  </a:cxn>
                  <a:cxn ang="0">
                    <a:pos x="84" y="66"/>
                  </a:cxn>
                  <a:cxn ang="0">
                    <a:pos x="63" y="66"/>
                  </a:cxn>
                  <a:cxn ang="0">
                    <a:pos x="58" y="57"/>
                  </a:cxn>
                  <a:cxn ang="0">
                    <a:pos x="53" y="57"/>
                  </a:cxn>
                  <a:cxn ang="0">
                    <a:pos x="43" y="70"/>
                  </a:cxn>
                  <a:cxn ang="0">
                    <a:pos x="27" y="76"/>
                  </a:cxn>
                  <a:cxn ang="0">
                    <a:pos x="22" y="76"/>
                  </a:cxn>
                  <a:cxn ang="0">
                    <a:pos x="5" y="57"/>
                  </a:cxn>
                  <a:cxn ang="0">
                    <a:pos x="0" y="52"/>
                  </a:cxn>
                  <a:cxn ang="0">
                    <a:pos x="16" y="37"/>
                  </a:cxn>
                  <a:cxn ang="0">
                    <a:pos x="43" y="28"/>
                  </a:cxn>
                  <a:cxn ang="0">
                    <a:pos x="53" y="24"/>
                  </a:cxn>
                  <a:cxn ang="0">
                    <a:pos x="43" y="24"/>
                  </a:cxn>
                  <a:cxn ang="0">
                    <a:pos x="63" y="19"/>
                  </a:cxn>
                  <a:cxn ang="0">
                    <a:pos x="74" y="9"/>
                  </a:cxn>
                  <a:cxn ang="0">
                    <a:pos x="84" y="0"/>
                  </a:cxn>
                </a:cxnLst>
                <a:rect l="0" t="0" r="r" b="b"/>
                <a:pathLst>
                  <a:path w="132" h="76">
                    <a:moveTo>
                      <a:pt x="84" y="0"/>
                    </a:moveTo>
                    <a:lnTo>
                      <a:pt x="94" y="14"/>
                    </a:lnTo>
                    <a:lnTo>
                      <a:pt x="94" y="24"/>
                    </a:lnTo>
                    <a:lnTo>
                      <a:pt x="106" y="28"/>
                    </a:lnTo>
                    <a:lnTo>
                      <a:pt x="132" y="57"/>
                    </a:lnTo>
                    <a:lnTo>
                      <a:pt x="90" y="57"/>
                    </a:lnTo>
                    <a:lnTo>
                      <a:pt x="84" y="66"/>
                    </a:lnTo>
                    <a:lnTo>
                      <a:pt x="63" y="66"/>
                    </a:lnTo>
                    <a:lnTo>
                      <a:pt x="58" y="57"/>
                    </a:lnTo>
                    <a:lnTo>
                      <a:pt x="53" y="57"/>
                    </a:lnTo>
                    <a:lnTo>
                      <a:pt x="43" y="70"/>
                    </a:lnTo>
                    <a:lnTo>
                      <a:pt x="27" y="76"/>
                    </a:lnTo>
                    <a:lnTo>
                      <a:pt x="22" y="76"/>
                    </a:lnTo>
                    <a:lnTo>
                      <a:pt x="5" y="57"/>
                    </a:lnTo>
                    <a:lnTo>
                      <a:pt x="0" y="52"/>
                    </a:lnTo>
                    <a:lnTo>
                      <a:pt x="16" y="37"/>
                    </a:lnTo>
                    <a:lnTo>
                      <a:pt x="43" y="28"/>
                    </a:lnTo>
                    <a:lnTo>
                      <a:pt x="53" y="24"/>
                    </a:lnTo>
                    <a:lnTo>
                      <a:pt x="43" y="24"/>
                    </a:lnTo>
                    <a:lnTo>
                      <a:pt x="63" y="19"/>
                    </a:lnTo>
                    <a:lnTo>
                      <a:pt x="74" y="9"/>
                    </a:lnTo>
                    <a:lnTo>
                      <a:pt x="84" y="0"/>
                    </a:lnTo>
                    <a:close/>
                  </a:path>
                </a:pathLst>
              </a:custGeom>
              <a:grpFill/>
              <a:ln w="9525">
                <a:solidFill>
                  <a:schemeClr val="bg1"/>
                </a:solidFill>
                <a:round/>
                <a:headEnd/>
                <a:tailEnd/>
              </a:ln>
            </p:spPr>
            <p:txBody>
              <a:bodyPr/>
              <a:lstStyle/>
              <a:p>
                <a:endParaRPr lang="it-IT"/>
              </a:p>
            </p:txBody>
          </p:sp>
          <p:sp>
            <p:nvSpPr>
              <p:cNvPr id="6202" name="Freeform 2454"/>
              <p:cNvSpPr>
                <a:spLocks/>
              </p:cNvSpPr>
              <p:nvPr/>
            </p:nvSpPr>
            <p:spPr bwMode="auto">
              <a:xfrm>
                <a:off x="3144" y="2427"/>
                <a:ext cx="132" cy="76"/>
              </a:xfrm>
              <a:custGeom>
                <a:avLst/>
                <a:gdLst/>
                <a:ahLst/>
                <a:cxnLst>
                  <a:cxn ang="0">
                    <a:pos x="84" y="0"/>
                  </a:cxn>
                  <a:cxn ang="0">
                    <a:pos x="94" y="14"/>
                  </a:cxn>
                  <a:cxn ang="0">
                    <a:pos x="94" y="24"/>
                  </a:cxn>
                  <a:cxn ang="0">
                    <a:pos x="106" y="28"/>
                  </a:cxn>
                  <a:cxn ang="0">
                    <a:pos x="132" y="57"/>
                  </a:cxn>
                  <a:cxn ang="0">
                    <a:pos x="90" y="57"/>
                  </a:cxn>
                  <a:cxn ang="0">
                    <a:pos x="84" y="66"/>
                  </a:cxn>
                  <a:cxn ang="0">
                    <a:pos x="63" y="66"/>
                  </a:cxn>
                  <a:cxn ang="0">
                    <a:pos x="58" y="57"/>
                  </a:cxn>
                  <a:cxn ang="0">
                    <a:pos x="53" y="57"/>
                  </a:cxn>
                  <a:cxn ang="0">
                    <a:pos x="43" y="70"/>
                  </a:cxn>
                  <a:cxn ang="0">
                    <a:pos x="27" y="76"/>
                  </a:cxn>
                  <a:cxn ang="0">
                    <a:pos x="22" y="76"/>
                  </a:cxn>
                  <a:cxn ang="0">
                    <a:pos x="5" y="57"/>
                  </a:cxn>
                  <a:cxn ang="0">
                    <a:pos x="0" y="52"/>
                  </a:cxn>
                  <a:cxn ang="0">
                    <a:pos x="16" y="37"/>
                  </a:cxn>
                  <a:cxn ang="0">
                    <a:pos x="43" y="28"/>
                  </a:cxn>
                  <a:cxn ang="0">
                    <a:pos x="53" y="24"/>
                  </a:cxn>
                  <a:cxn ang="0">
                    <a:pos x="43" y="24"/>
                  </a:cxn>
                  <a:cxn ang="0">
                    <a:pos x="63" y="19"/>
                  </a:cxn>
                  <a:cxn ang="0">
                    <a:pos x="74" y="9"/>
                  </a:cxn>
                  <a:cxn ang="0">
                    <a:pos x="84" y="0"/>
                  </a:cxn>
                </a:cxnLst>
                <a:rect l="0" t="0" r="r" b="b"/>
                <a:pathLst>
                  <a:path w="132" h="76">
                    <a:moveTo>
                      <a:pt x="84" y="0"/>
                    </a:moveTo>
                    <a:lnTo>
                      <a:pt x="94" y="14"/>
                    </a:lnTo>
                    <a:lnTo>
                      <a:pt x="94" y="24"/>
                    </a:lnTo>
                    <a:lnTo>
                      <a:pt x="106" y="28"/>
                    </a:lnTo>
                    <a:lnTo>
                      <a:pt x="132" y="57"/>
                    </a:lnTo>
                    <a:lnTo>
                      <a:pt x="90" y="57"/>
                    </a:lnTo>
                    <a:lnTo>
                      <a:pt x="84" y="66"/>
                    </a:lnTo>
                    <a:lnTo>
                      <a:pt x="63" y="66"/>
                    </a:lnTo>
                    <a:lnTo>
                      <a:pt x="58" y="57"/>
                    </a:lnTo>
                    <a:lnTo>
                      <a:pt x="53" y="57"/>
                    </a:lnTo>
                    <a:lnTo>
                      <a:pt x="43" y="70"/>
                    </a:lnTo>
                    <a:lnTo>
                      <a:pt x="27" y="76"/>
                    </a:lnTo>
                    <a:lnTo>
                      <a:pt x="22" y="76"/>
                    </a:lnTo>
                    <a:lnTo>
                      <a:pt x="5" y="57"/>
                    </a:lnTo>
                    <a:lnTo>
                      <a:pt x="0" y="52"/>
                    </a:lnTo>
                    <a:lnTo>
                      <a:pt x="16" y="37"/>
                    </a:lnTo>
                    <a:lnTo>
                      <a:pt x="43" y="28"/>
                    </a:lnTo>
                    <a:lnTo>
                      <a:pt x="53" y="24"/>
                    </a:lnTo>
                    <a:lnTo>
                      <a:pt x="43" y="24"/>
                    </a:lnTo>
                    <a:lnTo>
                      <a:pt x="63" y="19"/>
                    </a:lnTo>
                    <a:lnTo>
                      <a:pt x="74" y="9"/>
                    </a:lnTo>
                    <a:lnTo>
                      <a:pt x="84" y="0"/>
                    </a:lnTo>
                  </a:path>
                </a:pathLst>
              </a:custGeom>
              <a:grpFill/>
              <a:ln w="4763" cap="rnd">
                <a:solidFill>
                  <a:schemeClr val="bg1"/>
                </a:solidFill>
                <a:prstDash val="solid"/>
                <a:round/>
                <a:headEnd/>
                <a:tailEnd/>
              </a:ln>
            </p:spPr>
            <p:txBody>
              <a:bodyPr/>
              <a:lstStyle/>
              <a:p>
                <a:endParaRPr lang="it-IT"/>
              </a:p>
            </p:txBody>
          </p:sp>
        </p:grpSp>
        <p:grpSp>
          <p:nvGrpSpPr>
            <p:cNvPr id="5284" name="Group 2458"/>
            <p:cNvGrpSpPr>
              <a:grpSpLocks/>
            </p:cNvGrpSpPr>
            <p:nvPr/>
          </p:nvGrpSpPr>
          <p:grpSpPr bwMode="auto">
            <a:xfrm>
              <a:off x="5311130" y="5341254"/>
              <a:ext cx="144256" cy="120071"/>
              <a:chOff x="3341" y="2493"/>
              <a:chExt cx="86" cy="80"/>
            </a:xfrm>
            <a:solidFill>
              <a:schemeClr val="bg1">
                <a:lumMod val="75000"/>
              </a:schemeClr>
            </a:solidFill>
          </p:grpSpPr>
          <p:sp>
            <p:nvSpPr>
              <p:cNvPr id="6199" name="Freeform 2456"/>
              <p:cNvSpPr>
                <a:spLocks/>
              </p:cNvSpPr>
              <p:nvPr/>
            </p:nvSpPr>
            <p:spPr bwMode="auto">
              <a:xfrm>
                <a:off x="3341" y="2493"/>
                <a:ext cx="86" cy="80"/>
              </a:xfrm>
              <a:custGeom>
                <a:avLst/>
                <a:gdLst/>
                <a:ahLst/>
                <a:cxnLst>
                  <a:cxn ang="0">
                    <a:pos x="86" y="4"/>
                  </a:cxn>
                  <a:cxn ang="0">
                    <a:pos x="70" y="0"/>
                  </a:cxn>
                  <a:cxn ang="0">
                    <a:pos x="54" y="4"/>
                  </a:cxn>
                  <a:cxn ang="0">
                    <a:pos x="22" y="0"/>
                  </a:cxn>
                  <a:cxn ang="0">
                    <a:pos x="5" y="0"/>
                  </a:cxn>
                  <a:cxn ang="0">
                    <a:pos x="0" y="0"/>
                  </a:cxn>
                  <a:cxn ang="0">
                    <a:pos x="5" y="4"/>
                  </a:cxn>
                  <a:cxn ang="0">
                    <a:pos x="16" y="23"/>
                  </a:cxn>
                  <a:cxn ang="0">
                    <a:pos x="0" y="38"/>
                  </a:cxn>
                  <a:cxn ang="0">
                    <a:pos x="0" y="47"/>
                  </a:cxn>
                  <a:cxn ang="0">
                    <a:pos x="5" y="47"/>
                  </a:cxn>
                  <a:cxn ang="0">
                    <a:pos x="37" y="61"/>
                  </a:cxn>
                  <a:cxn ang="0">
                    <a:pos x="37" y="76"/>
                  </a:cxn>
                  <a:cxn ang="0">
                    <a:pos x="59" y="80"/>
                  </a:cxn>
                  <a:cxn ang="0">
                    <a:pos x="64" y="61"/>
                  </a:cxn>
                  <a:cxn ang="0">
                    <a:pos x="70" y="61"/>
                  </a:cxn>
                  <a:cxn ang="0">
                    <a:pos x="81" y="52"/>
                  </a:cxn>
                  <a:cxn ang="0">
                    <a:pos x="70" y="47"/>
                  </a:cxn>
                  <a:cxn ang="0">
                    <a:pos x="70" y="19"/>
                  </a:cxn>
                  <a:cxn ang="0">
                    <a:pos x="86" y="4"/>
                  </a:cxn>
                </a:cxnLst>
                <a:rect l="0" t="0" r="r" b="b"/>
                <a:pathLst>
                  <a:path w="86" h="80">
                    <a:moveTo>
                      <a:pt x="86" y="4"/>
                    </a:moveTo>
                    <a:lnTo>
                      <a:pt x="70" y="0"/>
                    </a:lnTo>
                    <a:lnTo>
                      <a:pt x="54" y="4"/>
                    </a:lnTo>
                    <a:lnTo>
                      <a:pt x="22" y="0"/>
                    </a:lnTo>
                    <a:lnTo>
                      <a:pt x="5" y="0"/>
                    </a:lnTo>
                    <a:lnTo>
                      <a:pt x="0" y="0"/>
                    </a:lnTo>
                    <a:lnTo>
                      <a:pt x="5" y="4"/>
                    </a:lnTo>
                    <a:lnTo>
                      <a:pt x="16" y="23"/>
                    </a:lnTo>
                    <a:lnTo>
                      <a:pt x="0" y="38"/>
                    </a:lnTo>
                    <a:lnTo>
                      <a:pt x="0" y="47"/>
                    </a:lnTo>
                    <a:lnTo>
                      <a:pt x="5" y="47"/>
                    </a:lnTo>
                    <a:lnTo>
                      <a:pt x="37" y="61"/>
                    </a:lnTo>
                    <a:lnTo>
                      <a:pt x="37" y="76"/>
                    </a:lnTo>
                    <a:lnTo>
                      <a:pt x="59" y="80"/>
                    </a:lnTo>
                    <a:lnTo>
                      <a:pt x="64" y="61"/>
                    </a:lnTo>
                    <a:lnTo>
                      <a:pt x="70" y="61"/>
                    </a:lnTo>
                    <a:lnTo>
                      <a:pt x="81" y="52"/>
                    </a:lnTo>
                    <a:lnTo>
                      <a:pt x="70" y="47"/>
                    </a:lnTo>
                    <a:lnTo>
                      <a:pt x="70" y="19"/>
                    </a:lnTo>
                    <a:lnTo>
                      <a:pt x="86" y="4"/>
                    </a:lnTo>
                    <a:close/>
                  </a:path>
                </a:pathLst>
              </a:custGeom>
              <a:grpFill/>
              <a:ln w="9525">
                <a:solidFill>
                  <a:schemeClr val="bg1"/>
                </a:solidFill>
                <a:round/>
                <a:headEnd/>
                <a:tailEnd/>
              </a:ln>
            </p:spPr>
            <p:txBody>
              <a:bodyPr/>
              <a:lstStyle/>
              <a:p>
                <a:endParaRPr lang="it-IT"/>
              </a:p>
            </p:txBody>
          </p:sp>
          <p:sp>
            <p:nvSpPr>
              <p:cNvPr id="6200" name="Freeform 2457"/>
              <p:cNvSpPr>
                <a:spLocks/>
              </p:cNvSpPr>
              <p:nvPr/>
            </p:nvSpPr>
            <p:spPr bwMode="auto">
              <a:xfrm>
                <a:off x="3341" y="2493"/>
                <a:ext cx="86" cy="80"/>
              </a:xfrm>
              <a:custGeom>
                <a:avLst/>
                <a:gdLst/>
                <a:ahLst/>
                <a:cxnLst>
                  <a:cxn ang="0">
                    <a:pos x="86" y="4"/>
                  </a:cxn>
                  <a:cxn ang="0">
                    <a:pos x="70" y="0"/>
                  </a:cxn>
                  <a:cxn ang="0">
                    <a:pos x="54" y="4"/>
                  </a:cxn>
                  <a:cxn ang="0">
                    <a:pos x="22" y="0"/>
                  </a:cxn>
                  <a:cxn ang="0">
                    <a:pos x="5" y="0"/>
                  </a:cxn>
                  <a:cxn ang="0">
                    <a:pos x="0" y="0"/>
                  </a:cxn>
                  <a:cxn ang="0">
                    <a:pos x="5" y="4"/>
                  </a:cxn>
                  <a:cxn ang="0">
                    <a:pos x="16" y="23"/>
                  </a:cxn>
                  <a:cxn ang="0">
                    <a:pos x="0" y="38"/>
                  </a:cxn>
                  <a:cxn ang="0">
                    <a:pos x="0" y="47"/>
                  </a:cxn>
                  <a:cxn ang="0">
                    <a:pos x="5" y="47"/>
                  </a:cxn>
                  <a:cxn ang="0">
                    <a:pos x="37" y="61"/>
                  </a:cxn>
                  <a:cxn ang="0">
                    <a:pos x="37" y="76"/>
                  </a:cxn>
                  <a:cxn ang="0">
                    <a:pos x="59" y="80"/>
                  </a:cxn>
                  <a:cxn ang="0">
                    <a:pos x="64" y="61"/>
                  </a:cxn>
                  <a:cxn ang="0">
                    <a:pos x="70" y="61"/>
                  </a:cxn>
                  <a:cxn ang="0">
                    <a:pos x="81" y="52"/>
                  </a:cxn>
                  <a:cxn ang="0">
                    <a:pos x="70" y="47"/>
                  </a:cxn>
                  <a:cxn ang="0">
                    <a:pos x="70" y="19"/>
                  </a:cxn>
                  <a:cxn ang="0">
                    <a:pos x="86" y="4"/>
                  </a:cxn>
                </a:cxnLst>
                <a:rect l="0" t="0" r="r" b="b"/>
                <a:pathLst>
                  <a:path w="86" h="80">
                    <a:moveTo>
                      <a:pt x="86" y="4"/>
                    </a:moveTo>
                    <a:lnTo>
                      <a:pt x="70" y="0"/>
                    </a:lnTo>
                    <a:lnTo>
                      <a:pt x="54" y="4"/>
                    </a:lnTo>
                    <a:lnTo>
                      <a:pt x="22" y="0"/>
                    </a:lnTo>
                    <a:lnTo>
                      <a:pt x="5" y="0"/>
                    </a:lnTo>
                    <a:lnTo>
                      <a:pt x="0" y="0"/>
                    </a:lnTo>
                    <a:lnTo>
                      <a:pt x="5" y="4"/>
                    </a:lnTo>
                    <a:lnTo>
                      <a:pt x="16" y="23"/>
                    </a:lnTo>
                    <a:lnTo>
                      <a:pt x="0" y="38"/>
                    </a:lnTo>
                    <a:lnTo>
                      <a:pt x="0" y="47"/>
                    </a:lnTo>
                    <a:lnTo>
                      <a:pt x="5" y="47"/>
                    </a:lnTo>
                    <a:lnTo>
                      <a:pt x="37" y="61"/>
                    </a:lnTo>
                    <a:lnTo>
                      <a:pt x="37" y="76"/>
                    </a:lnTo>
                    <a:lnTo>
                      <a:pt x="59" y="80"/>
                    </a:lnTo>
                    <a:lnTo>
                      <a:pt x="64" y="61"/>
                    </a:lnTo>
                    <a:lnTo>
                      <a:pt x="70" y="61"/>
                    </a:lnTo>
                    <a:lnTo>
                      <a:pt x="81" y="52"/>
                    </a:lnTo>
                    <a:lnTo>
                      <a:pt x="70" y="47"/>
                    </a:lnTo>
                    <a:lnTo>
                      <a:pt x="70" y="19"/>
                    </a:lnTo>
                    <a:lnTo>
                      <a:pt x="86" y="4"/>
                    </a:lnTo>
                    <a:close/>
                  </a:path>
                </a:pathLst>
              </a:custGeom>
              <a:grpFill/>
              <a:ln w="4763" cap="rnd">
                <a:solidFill>
                  <a:schemeClr val="bg1"/>
                </a:solidFill>
                <a:prstDash val="solid"/>
                <a:round/>
                <a:headEnd/>
                <a:tailEnd/>
              </a:ln>
            </p:spPr>
            <p:txBody>
              <a:bodyPr/>
              <a:lstStyle/>
              <a:p>
                <a:endParaRPr lang="it-IT"/>
              </a:p>
            </p:txBody>
          </p:sp>
        </p:grpSp>
        <p:grpSp>
          <p:nvGrpSpPr>
            <p:cNvPr id="5285" name="Group 2461"/>
            <p:cNvGrpSpPr>
              <a:grpSpLocks/>
            </p:cNvGrpSpPr>
            <p:nvPr/>
          </p:nvGrpSpPr>
          <p:grpSpPr bwMode="auto">
            <a:xfrm>
              <a:off x="5311130" y="5341254"/>
              <a:ext cx="144256" cy="120071"/>
              <a:chOff x="3341" y="2493"/>
              <a:chExt cx="86" cy="80"/>
            </a:xfrm>
            <a:solidFill>
              <a:schemeClr val="bg1">
                <a:lumMod val="75000"/>
              </a:schemeClr>
            </a:solidFill>
          </p:grpSpPr>
          <p:sp>
            <p:nvSpPr>
              <p:cNvPr id="6197" name="Freeform 2459"/>
              <p:cNvSpPr>
                <a:spLocks/>
              </p:cNvSpPr>
              <p:nvPr/>
            </p:nvSpPr>
            <p:spPr bwMode="auto">
              <a:xfrm>
                <a:off x="3341" y="2493"/>
                <a:ext cx="86" cy="80"/>
              </a:xfrm>
              <a:custGeom>
                <a:avLst/>
                <a:gdLst/>
                <a:ahLst/>
                <a:cxnLst>
                  <a:cxn ang="0">
                    <a:pos x="86" y="4"/>
                  </a:cxn>
                  <a:cxn ang="0">
                    <a:pos x="70" y="0"/>
                  </a:cxn>
                  <a:cxn ang="0">
                    <a:pos x="54" y="4"/>
                  </a:cxn>
                  <a:cxn ang="0">
                    <a:pos x="22" y="0"/>
                  </a:cxn>
                  <a:cxn ang="0">
                    <a:pos x="5" y="0"/>
                  </a:cxn>
                  <a:cxn ang="0">
                    <a:pos x="0" y="0"/>
                  </a:cxn>
                  <a:cxn ang="0">
                    <a:pos x="5" y="4"/>
                  </a:cxn>
                  <a:cxn ang="0">
                    <a:pos x="16" y="23"/>
                  </a:cxn>
                  <a:cxn ang="0">
                    <a:pos x="0" y="38"/>
                  </a:cxn>
                  <a:cxn ang="0">
                    <a:pos x="0" y="47"/>
                  </a:cxn>
                  <a:cxn ang="0">
                    <a:pos x="5" y="47"/>
                  </a:cxn>
                  <a:cxn ang="0">
                    <a:pos x="37" y="61"/>
                  </a:cxn>
                  <a:cxn ang="0">
                    <a:pos x="37" y="76"/>
                  </a:cxn>
                  <a:cxn ang="0">
                    <a:pos x="59" y="80"/>
                  </a:cxn>
                  <a:cxn ang="0">
                    <a:pos x="64" y="61"/>
                  </a:cxn>
                  <a:cxn ang="0">
                    <a:pos x="70" y="61"/>
                  </a:cxn>
                  <a:cxn ang="0">
                    <a:pos x="81" y="52"/>
                  </a:cxn>
                  <a:cxn ang="0">
                    <a:pos x="70" y="47"/>
                  </a:cxn>
                  <a:cxn ang="0">
                    <a:pos x="70" y="19"/>
                  </a:cxn>
                  <a:cxn ang="0">
                    <a:pos x="86" y="4"/>
                  </a:cxn>
                </a:cxnLst>
                <a:rect l="0" t="0" r="r" b="b"/>
                <a:pathLst>
                  <a:path w="86" h="80">
                    <a:moveTo>
                      <a:pt x="86" y="4"/>
                    </a:moveTo>
                    <a:lnTo>
                      <a:pt x="70" y="0"/>
                    </a:lnTo>
                    <a:lnTo>
                      <a:pt x="54" y="4"/>
                    </a:lnTo>
                    <a:lnTo>
                      <a:pt x="22" y="0"/>
                    </a:lnTo>
                    <a:lnTo>
                      <a:pt x="5" y="0"/>
                    </a:lnTo>
                    <a:lnTo>
                      <a:pt x="0" y="0"/>
                    </a:lnTo>
                    <a:lnTo>
                      <a:pt x="5" y="4"/>
                    </a:lnTo>
                    <a:lnTo>
                      <a:pt x="16" y="23"/>
                    </a:lnTo>
                    <a:lnTo>
                      <a:pt x="0" y="38"/>
                    </a:lnTo>
                    <a:lnTo>
                      <a:pt x="0" y="47"/>
                    </a:lnTo>
                    <a:lnTo>
                      <a:pt x="5" y="47"/>
                    </a:lnTo>
                    <a:lnTo>
                      <a:pt x="37" y="61"/>
                    </a:lnTo>
                    <a:lnTo>
                      <a:pt x="37" y="76"/>
                    </a:lnTo>
                    <a:lnTo>
                      <a:pt x="59" y="80"/>
                    </a:lnTo>
                    <a:lnTo>
                      <a:pt x="64" y="61"/>
                    </a:lnTo>
                    <a:lnTo>
                      <a:pt x="70" y="61"/>
                    </a:lnTo>
                    <a:lnTo>
                      <a:pt x="81" y="52"/>
                    </a:lnTo>
                    <a:lnTo>
                      <a:pt x="70" y="47"/>
                    </a:lnTo>
                    <a:lnTo>
                      <a:pt x="70" y="19"/>
                    </a:lnTo>
                    <a:lnTo>
                      <a:pt x="86" y="4"/>
                    </a:lnTo>
                    <a:close/>
                  </a:path>
                </a:pathLst>
              </a:custGeom>
              <a:grpFill/>
              <a:ln w="9525">
                <a:solidFill>
                  <a:schemeClr val="bg1"/>
                </a:solidFill>
                <a:round/>
                <a:headEnd/>
                <a:tailEnd/>
              </a:ln>
            </p:spPr>
            <p:txBody>
              <a:bodyPr/>
              <a:lstStyle/>
              <a:p>
                <a:endParaRPr lang="it-IT"/>
              </a:p>
            </p:txBody>
          </p:sp>
          <p:sp>
            <p:nvSpPr>
              <p:cNvPr id="6198" name="Freeform 2460"/>
              <p:cNvSpPr>
                <a:spLocks/>
              </p:cNvSpPr>
              <p:nvPr/>
            </p:nvSpPr>
            <p:spPr bwMode="auto">
              <a:xfrm>
                <a:off x="3341" y="2493"/>
                <a:ext cx="86" cy="80"/>
              </a:xfrm>
              <a:custGeom>
                <a:avLst/>
                <a:gdLst/>
                <a:ahLst/>
                <a:cxnLst>
                  <a:cxn ang="0">
                    <a:pos x="86" y="4"/>
                  </a:cxn>
                  <a:cxn ang="0">
                    <a:pos x="70" y="0"/>
                  </a:cxn>
                  <a:cxn ang="0">
                    <a:pos x="54" y="4"/>
                  </a:cxn>
                  <a:cxn ang="0">
                    <a:pos x="22" y="0"/>
                  </a:cxn>
                  <a:cxn ang="0">
                    <a:pos x="5" y="0"/>
                  </a:cxn>
                  <a:cxn ang="0">
                    <a:pos x="0" y="0"/>
                  </a:cxn>
                  <a:cxn ang="0">
                    <a:pos x="5" y="4"/>
                  </a:cxn>
                  <a:cxn ang="0">
                    <a:pos x="16" y="23"/>
                  </a:cxn>
                  <a:cxn ang="0">
                    <a:pos x="0" y="38"/>
                  </a:cxn>
                  <a:cxn ang="0">
                    <a:pos x="0" y="47"/>
                  </a:cxn>
                  <a:cxn ang="0">
                    <a:pos x="5" y="47"/>
                  </a:cxn>
                  <a:cxn ang="0">
                    <a:pos x="37" y="61"/>
                  </a:cxn>
                  <a:cxn ang="0">
                    <a:pos x="37" y="76"/>
                  </a:cxn>
                  <a:cxn ang="0">
                    <a:pos x="59" y="80"/>
                  </a:cxn>
                  <a:cxn ang="0">
                    <a:pos x="64" y="61"/>
                  </a:cxn>
                  <a:cxn ang="0">
                    <a:pos x="70" y="61"/>
                  </a:cxn>
                  <a:cxn ang="0">
                    <a:pos x="81" y="52"/>
                  </a:cxn>
                  <a:cxn ang="0">
                    <a:pos x="70" y="47"/>
                  </a:cxn>
                  <a:cxn ang="0">
                    <a:pos x="70" y="19"/>
                  </a:cxn>
                  <a:cxn ang="0">
                    <a:pos x="86" y="4"/>
                  </a:cxn>
                </a:cxnLst>
                <a:rect l="0" t="0" r="r" b="b"/>
                <a:pathLst>
                  <a:path w="86" h="80">
                    <a:moveTo>
                      <a:pt x="86" y="4"/>
                    </a:moveTo>
                    <a:lnTo>
                      <a:pt x="70" y="0"/>
                    </a:lnTo>
                    <a:lnTo>
                      <a:pt x="54" y="4"/>
                    </a:lnTo>
                    <a:lnTo>
                      <a:pt x="22" y="0"/>
                    </a:lnTo>
                    <a:lnTo>
                      <a:pt x="5" y="0"/>
                    </a:lnTo>
                    <a:lnTo>
                      <a:pt x="0" y="0"/>
                    </a:lnTo>
                    <a:lnTo>
                      <a:pt x="5" y="4"/>
                    </a:lnTo>
                    <a:lnTo>
                      <a:pt x="16" y="23"/>
                    </a:lnTo>
                    <a:lnTo>
                      <a:pt x="0" y="38"/>
                    </a:lnTo>
                    <a:lnTo>
                      <a:pt x="0" y="47"/>
                    </a:lnTo>
                    <a:lnTo>
                      <a:pt x="5" y="47"/>
                    </a:lnTo>
                    <a:lnTo>
                      <a:pt x="37" y="61"/>
                    </a:lnTo>
                    <a:lnTo>
                      <a:pt x="37" y="76"/>
                    </a:lnTo>
                    <a:lnTo>
                      <a:pt x="59" y="80"/>
                    </a:lnTo>
                    <a:lnTo>
                      <a:pt x="64" y="61"/>
                    </a:lnTo>
                    <a:lnTo>
                      <a:pt x="70" y="61"/>
                    </a:lnTo>
                    <a:lnTo>
                      <a:pt x="81" y="52"/>
                    </a:lnTo>
                    <a:lnTo>
                      <a:pt x="70" y="47"/>
                    </a:lnTo>
                    <a:lnTo>
                      <a:pt x="70" y="19"/>
                    </a:lnTo>
                    <a:lnTo>
                      <a:pt x="86" y="4"/>
                    </a:lnTo>
                  </a:path>
                </a:pathLst>
              </a:custGeom>
              <a:grpFill/>
              <a:ln w="4763" cap="rnd">
                <a:solidFill>
                  <a:schemeClr val="bg1"/>
                </a:solidFill>
                <a:prstDash val="solid"/>
                <a:round/>
                <a:headEnd/>
                <a:tailEnd/>
              </a:ln>
            </p:spPr>
            <p:txBody>
              <a:bodyPr/>
              <a:lstStyle/>
              <a:p>
                <a:endParaRPr lang="it-IT"/>
              </a:p>
            </p:txBody>
          </p:sp>
        </p:grpSp>
        <p:grpSp>
          <p:nvGrpSpPr>
            <p:cNvPr id="5286" name="Group 2464"/>
            <p:cNvGrpSpPr>
              <a:grpSpLocks/>
            </p:cNvGrpSpPr>
            <p:nvPr/>
          </p:nvGrpSpPr>
          <p:grpSpPr bwMode="auto">
            <a:xfrm>
              <a:off x="5240680" y="5341254"/>
              <a:ext cx="98966" cy="78045"/>
              <a:chOff x="3299" y="2493"/>
              <a:chExt cx="59" cy="52"/>
            </a:xfrm>
            <a:solidFill>
              <a:schemeClr val="bg1">
                <a:lumMod val="75000"/>
              </a:schemeClr>
            </a:solidFill>
          </p:grpSpPr>
          <p:sp>
            <p:nvSpPr>
              <p:cNvPr id="6195" name="Freeform 2462"/>
              <p:cNvSpPr>
                <a:spLocks/>
              </p:cNvSpPr>
              <p:nvPr/>
            </p:nvSpPr>
            <p:spPr bwMode="auto">
              <a:xfrm>
                <a:off x="3299" y="2493"/>
                <a:ext cx="59" cy="52"/>
              </a:xfrm>
              <a:custGeom>
                <a:avLst/>
                <a:gdLst/>
                <a:ahLst/>
                <a:cxnLst>
                  <a:cxn ang="0">
                    <a:pos x="42" y="0"/>
                  </a:cxn>
                  <a:cxn ang="0">
                    <a:pos x="48" y="4"/>
                  </a:cxn>
                  <a:cxn ang="0">
                    <a:pos x="59" y="23"/>
                  </a:cxn>
                  <a:cxn ang="0">
                    <a:pos x="42" y="38"/>
                  </a:cxn>
                  <a:cxn ang="0">
                    <a:pos x="42" y="47"/>
                  </a:cxn>
                  <a:cxn ang="0">
                    <a:pos x="21" y="47"/>
                  </a:cxn>
                  <a:cxn ang="0">
                    <a:pos x="10" y="47"/>
                  </a:cxn>
                  <a:cxn ang="0">
                    <a:pos x="0" y="52"/>
                  </a:cxn>
                  <a:cxn ang="0">
                    <a:pos x="5" y="33"/>
                  </a:cxn>
                  <a:cxn ang="0">
                    <a:pos x="10" y="28"/>
                  </a:cxn>
                  <a:cxn ang="0">
                    <a:pos x="15" y="19"/>
                  </a:cxn>
                  <a:cxn ang="0">
                    <a:pos x="10" y="19"/>
                  </a:cxn>
                  <a:cxn ang="0">
                    <a:pos x="10" y="4"/>
                  </a:cxn>
                  <a:cxn ang="0">
                    <a:pos x="21" y="4"/>
                  </a:cxn>
                  <a:cxn ang="0">
                    <a:pos x="42" y="0"/>
                  </a:cxn>
                </a:cxnLst>
                <a:rect l="0" t="0" r="r" b="b"/>
                <a:pathLst>
                  <a:path w="59" h="52">
                    <a:moveTo>
                      <a:pt x="42" y="0"/>
                    </a:moveTo>
                    <a:lnTo>
                      <a:pt x="48" y="4"/>
                    </a:lnTo>
                    <a:lnTo>
                      <a:pt x="59" y="23"/>
                    </a:lnTo>
                    <a:lnTo>
                      <a:pt x="42" y="38"/>
                    </a:lnTo>
                    <a:lnTo>
                      <a:pt x="42" y="47"/>
                    </a:lnTo>
                    <a:lnTo>
                      <a:pt x="21" y="47"/>
                    </a:lnTo>
                    <a:lnTo>
                      <a:pt x="10" y="47"/>
                    </a:lnTo>
                    <a:lnTo>
                      <a:pt x="0" y="52"/>
                    </a:lnTo>
                    <a:lnTo>
                      <a:pt x="5" y="33"/>
                    </a:lnTo>
                    <a:lnTo>
                      <a:pt x="10" y="28"/>
                    </a:lnTo>
                    <a:lnTo>
                      <a:pt x="15" y="19"/>
                    </a:lnTo>
                    <a:lnTo>
                      <a:pt x="10" y="19"/>
                    </a:lnTo>
                    <a:lnTo>
                      <a:pt x="10" y="4"/>
                    </a:lnTo>
                    <a:lnTo>
                      <a:pt x="21" y="4"/>
                    </a:lnTo>
                    <a:lnTo>
                      <a:pt x="42" y="0"/>
                    </a:lnTo>
                    <a:close/>
                  </a:path>
                </a:pathLst>
              </a:custGeom>
              <a:grpFill/>
              <a:ln w="9525">
                <a:solidFill>
                  <a:schemeClr val="bg1"/>
                </a:solidFill>
                <a:round/>
                <a:headEnd/>
                <a:tailEnd/>
              </a:ln>
            </p:spPr>
            <p:txBody>
              <a:bodyPr/>
              <a:lstStyle/>
              <a:p>
                <a:endParaRPr lang="it-IT"/>
              </a:p>
            </p:txBody>
          </p:sp>
          <p:sp>
            <p:nvSpPr>
              <p:cNvPr id="6196" name="Freeform 2463"/>
              <p:cNvSpPr>
                <a:spLocks/>
              </p:cNvSpPr>
              <p:nvPr/>
            </p:nvSpPr>
            <p:spPr bwMode="auto">
              <a:xfrm>
                <a:off x="3299" y="2493"/>
                <a:ext cx="59" cy="52"/>
              </a:xfrm>
              <a:custGeom>
                <a:avLst/>
                <a:gdLst/>
                <a:ahLst/>
                <a:cxnLst>
                  <a:cxn ang="0">
                    <a:pos x="42" y="0"/>
                  </a:cxn>
                  <a:cxn ang="0">
                    <a:pos x="48" y="4"/>
                  </a:cxn>
                  <a:cxn ang="0">
                    <a:pos x="59" y="23"/>
                  </a:cxn>
                  <a:cxn ang="0">
                    <a:pos x="42" y="38"/>
                  </a:cxn>
                  <a:cxn ang="0">
                    <a:pos x="42" y="47"/>
                  </a:cxn>
                  <a:cxn ang="0">
                    <a:pos x="21" y="47"/>
                  </a:cxn>
                  <a:cxn ang="0">
                    <a:pos x="10" y="47"/>
                  </a:cxn>
                  <a:cxn ang="0">
                    <a:pos x="0" y="52"/>
                  </a:cxn>
                  <a:cxn ang="0">
                    <a:pos x="5" y="33"/>
                  </a:cxn>
                  <a:cxn ang="0">
                    <a:pos x="10" y="28"/>
                  </a:cxn>
                  <a:cxn ang="0">
                    <a:pos x="15" y="19"/>
                  </a:cxn>
                  <a:cxn ang="0">
                    <a:pos x="10" y="19"/>
                  </a:cxn>
                  <a:cxn ang="0">
                    <a:pos x="10" y="4"/>
                  </a:cxn>
                  <a:cxn ang="0">
                    <a:pos x="21" y="4"/>
                  </a:cxn>
                  <a:cxn ang="0">
                    <a:pos x="42" y="0"/>
                  </a:cxn>
                </a:cxnLst>
                <a:rect l="0" t="0" r="r" b="b"/>
                <a:pathLst>
                  <a:path w="59" h="52">
                    <a:moveTo>
                      <a:pt x="42" y="0"/>
                    </a:moveTo>
                    <a:lnTo>
                      <a:pt x="48" y="4"/>
                    </a:lnTo>
                    <a:lnTo>
                      <a:pt x="59" y="23"/>
                    </a:lnTo>
                    <a:lnTo>
                      <a:pt x="42" y="38"/>
                    </a:lnTo>
                    <a:lnTo>
                      <a:pt x="42" y="47"/>
                    </a:lnTo>
                    <a:lnTo>
                      <a:pt x="21" y="47"/>
                    </a:lnTo>
                    <a:lnTo>
                      <a:pt x="10" y="47"/>
                    </a:lnTo>
                    <a:lnTo>
                      <a:pt x="0" y="52"/>
                    </a:lnTo>
                    <a:lnTo>
                      <a:pt x="5" y="33"/>
                    </a:lnTo>
                    <a:lnTo>
                      <a:pt x="10" y="28"/>
                    </a:lnTo>
                    <a:lnTo>
                      <a:pt x="15" y="19"/>
                    </a:lnTo>
                    <a:lnTo>
                      <a:pt x="10" y="19"/>
                    </a:lnTo>
                    <a:lnTo>
                      <a:pt x="10" y="4"/>
                    </a:lnTo>
                    <a:lnTo>
                      <a:pt x="21" y="4"/>
                    </a:lnTo>
                    <a:lnTo>
                      <a:pt x="42" y="0"/>
                    </a:lnTo>
                    <a:close/>
                  </a:path>
                </a:pathLst>
              </a:custGeom>
              <a:grpFill/>
              <a:ln w="4763" cap="rnd">
                <a:solidFill>
                  <a:schemeClr val="bg1"/>
                </a:solidFill>
                <a:prstDash val="solid"/>
                <a:round/>
                <a:headEnd/>
                <a:tailEnd/>
              </a:ln>
            </p:spPr>
            <p:txBody>
              <a:bodyPr/>
              <a:lstStyle/>
              <a:p>
                <a:endParaRPr lang="it-IT"/>
              </a:p>
            </p:txBody>
          </p:sp>
        </p:grpSp>
        <p:grpSp>
          <p:nvGrpSpPr>
            <p:cNvPr id="5287" name="Group 2467"/>
            <p:cNvGrpSpPr>
              <a:grpSpLocks/>
            </p:cNvGrpSpPr>
            <p:nvPr/>
          </p:nvGrpSpPr>
          <p:grpSpPr bwMode="auto">
            <a:xfrm>
              <a:off x="5240680" y="5341254"/>
              <a:ext cx="98966" cy="78045"/>
              <a:chOff x="3299" y="2493"/>
              <a:chExt cx="59" cy="52"/>
            </a:xfrm>
            <a:solidFill>
              <a:schemeClr val="bg1">
                <a:lumMod val="75000"/>
              </a:schemeClr>
            </a:solidFill>
          </p:grpSpPr>
          <p:sp>
            <p:nvSpPr>
              <p:cNvPr id="6193" name="Freeform 2465"/>
              <p:cNvSpPr>
                <a:spLocks/>
              </p:cNvSpPr>
              <p:nvPr/>
            </p:nvSpPr>
            <p:spPr bwMode="auto">
              <a:xfrm>
                <a:off x="3299" y="2493"/>
                <a:ext cx="59" cy="52"/>
              </a:xfrm>
              <a:custGeom>
                <a:avLst/>
                <a:gdLst/>
                <a:ahLst/>
                <a:cxnLst>
                  <a:cxn ang="0">
                    <a:pos x="42" y="0"/>
                  </a:cxn>
                  <a:cxn ang="0">
                    <a:pos x="48" y="4"/>
                  </a:cxn>
                  <a:cxn ang="0">
                    <a:pos x="59" y="23"/>
                  </a:cxn>
                  <a:cxn ang="0">
                    <a:pos x="42" y="38"/>
                  </a:cxn>
                  <a:cxn ang="0">
                    <a:pos x="42" y="47"/>
                  </a:cxn>
                  <a:cxn ang="0">
                    <a:pos x="21" y="47"/>
                  </a:cxn>
                  <a:cxn ang="0">
                    <a:pos x="10" y="47"/>
                  </a:cxn>
                  <a:cxn ang="0">
                    <a:pos x="0" y="52"/>
                  </a:cxn>
                  <a:cxn ang="0">
                    <a:pos x="5" y="33"/>
                  </a:cxn>
                  <a:cxn ang="0">
                    <a:pos x="10" y="28"/>
                  </a:cxn>
                  <a:cxn ang="0">
                    <a:pos x="15" y="19"/>
                  </a:cxn>
                  <a:cxn ang="0">
                    <a:pos x="10" y="19"/>
                  </a:cxn>
                  <a:cxn ang="0">
                    <a:pos x="10" y="4"/>
                  </a:cxn>
                  <a:cxn ang="0">
                    <a:pos x="21" y="4"/>
                  </a:cxn>
                  <a:cxn ang="0">
                    <a:pos x="42" y="0"/>
                  </a:cxn>
                </a:cxnLst>
                <a:rect l="0" t="0" r="r" b="b"/>
                <a:pathLst>
                  <a:path w="59" h="52">
                    <a:moveTo>
                      <a:pt x="42" y="0"/>
                    </a:moveTo>
                    <a:lnTo>
                      <a:pt x="48" y="4"/>
                    </a:lnTo>
                    <a:lnTo>
                      <a:pt x="59" y="23"/>
                    </a:lnTo>
                    <a:lnTo>
                      <a:pt x="42" y="38"/>
                    </a:lnTo>
                    <a:lnTo>
                      <a:pt x="42" y="47"/>
                    </a:lnTo>
                    <a:lnTo>
                      <a:pt x="21" y="47"/>
                    </a:lnTo>
                    <a:lnTo>
                      <a:pt x="10" y="47"/>
                    </a:lnTo>
                    <a:lnTo>
                      <a:pt x="0" y="52"/>
                    </a:lnTo>
                    <a:lnTo>
                      <a:pt x="5" y="33"/>
                    </a:lnTo>
                    <a:lnTo>
                      <a:pt x="10" y="28"/>
                    </a:lnTo>
                    <a:lnTo>
                      <a:pt x="15" y="19"/>
                    </a:lnTo>
                    <a:lnTo>
                      <a:pt x="10" y="19"/>
                    </a:lnTo>
                    <a:lnTo>
                      <a:pt x="10" y="4"/>
                    </a:lnTo>
                    <a:lnTo>
                      <a:pt x="21" y="4"/>
                    </a:lnTo>
                    <a:lnTo>
                      <a:pt x="42" y="0"/>
                    </a:lnTo>
                    <a:close/>
                  </a:path>
                </a:pathLst>
              </a:custGeom>
              <a:grpFill/>
              <a:ln w="9525">
                <a:solidFill>
                  <a:schemeClr val="bg1"/>
                </a:solidFill>
                <a:round/>
                <a:headEnd/>
                <a:tailEnd/>
              </a:ln>
            </p:spPr>
            <p:txBody>
              <a:bodyPr/>
              <a:lstStyle/>
              <a:p>
                <a:endParaRPr lang="it-IT"/>
              </a:p>
            </p:txBody>
          </p:sp>
          <p:sp>
            <p:nvSpPr>
              <p:cNvPr id="6194" name="Freeform 2466"/>
              <p:cNvSpPr>
                <a:spLocks/>
              </p:cNvSpPr>
              <p:nvPr/>
            </p:nvSpPr>
            <p:spPr bwMode="auto">
              <a:xfrm>
                <a:off x="3299" y="2493"/>
                <a:ext cx="59" cy="52"/>
              </a:xfrm>
              <a:custGeom>
                <a:avLst/>
                <a:gdLst/>
                <a:ahLst/>
                <a:cxnLst>
                  <a:cxn ang="0">
                    <a:pos x="42" y="0"/>
                  </a:cxn>
                  <a:cxn ang="0">
                    <a:pos x="48" y="4"/>
                  </a:cxn>
                  <a:cxn ang="0">
                    <a:pos x="59" y="23"/>
                  </a:cxn>
                  <a:cxn ang="0">
                    <a:pos x="42" y="38"/>
                  </a:cxn>
                  <a:cxn ang="0">
                    <a:pos x="42" y="47"/>
                  </a:cxn>
                  <a:cxn ang="0">
                    <a:pos x="21" y="47"/>
                  </a:cxn>
                  <a:cxn ang="0">
                    <a:pos x="10" y="47"/>
                  </a:cxn>
                  <a:cxn ang="0">
                    <a:pos x="0" y="52"/>
                  </a:cxn>
                  <a:cxn ang="0">
                    <a:pos x="5" y="33"/>
                  </a:cxn>
                  <a:cxn ang="0">
                    <a:pos x="10" y="28"/>
                  </a:cxn>
                  <a:cxn ang="0">
                    <a:pos x="15" y="19"/>
                  </a:cxn>
                  <a:cxn ang="0">
                    <a:pos x="10" y="19"/>
                  </a:cxn>
                  <a:cxn ang="0">
                    <a:pos x="10" y="4"/>
                  </a:cxn>
                  <a:cxn ang="0">
                    <a:pos x="21" y="4"/>
                  </a:cxn>
                  <a:cxn ang="0">
                    <a:pos x="42" y="0"/>
                  </a:cxn>
                </a:cxnLst>
                <a:rect l="0" t="0" r="r" b="b"/>
                <a:pathLst>
                  <a:path w="59" h="52">
                    <a:moveTo>
                      <a:pt x="42" y="0"/>
                    </a:moveTo>
                    <a:lnTo>
                      <a:pt x="48" y="4"/>
                    </a:lnTo>
                    <a:lnTo>
                      <a:pt x="59" y="23"/>
                    </a:lnTo>
                    <a:lnTo>
                      <a:pt x="42" y="38"/>
                    </a:lnTo>
                    <a:lnTo>
                      <a:pt x="42" y="47"/>
                    </a:lnTo>
                    <a:lnTo>
                      <a:pt x="21" y="47"/>
                    </a:lnTo>
                    <a:lnTo>
                      <a:pt x="10" y="47"/>
                    </a:lnTo>
                    <a:lnTo>
                      <a:pt x="0" y="52"/>
                    </a:lnTo>
                    <a:lnTo>
                      <a:pt x="5" y="33"/>
                    </a:lnTo>
                    <a:lnTo>
                      <a:pt x="10" y="28"/>
                    </a:lnTo>
                    <a:lnTo>
                      <a:pt x="15" y="19"/>
                    </a:lnTo>
                    <a:lnTo>
                      <a:pt x="10" y="19"/>
                    </a:lnTo>
                    <a:lnTo>
                      <a:pt x="10" y="4"/>
                    </a:lnTo>
                    <a:lnTo>
                      <a:pt x="21" y="4"/>
                    </a:lnTo>
                    <a:lnTo>
                      <a:pt x="42" y="0"/>
                    </a:lnTo>
                  </a:path>
                </a:pathLst>
              </a:custGeom>
              <a:grpFill/>
              <a:ln w="4763" cap="rnd">
                <a:solidFill>
                  <a:schemeClr val="bg1"/>
                </a:solidFill>
                <a:prstDash val="solid"/>
                <a:round/>
                <a:headEnd/>
                <a:tailEnd/>
              </a:ln>
            </p:spPr>
            <p:txBody>
              <a:bodyPr/>
              <a:lstStyle/>
              <a:p>
                <a:endParaRPr lang="it-IT"/>
              </a:p>
            </p:txBody>
          </p:sp>
        </p:grpSp>
        <p:grpSp>
          <p:nvGrpSpPr>
            <p:cNvPr id="5288" name="Group 2470"/>
            <p:cNvGrpSpPr>
              <a:grpSpLocks/>
            </p:cNvGrpSpPr>
            <p:nvPr/>
          </p:nvGrpSpPr>
          <p:grpSpPr bwMode="auto">
            <a:xfrm>
              <a:off x="5240680" y="5410293"/>
              <a:ext cx="177804" cy="141082"/>
              <a:chOff x="3299" y="2539"/>
              <a:chExt cx="106" cy="94"/>
            </a:xfrm>
            <a:solidFill>
              <a:schemeClr val="bg1">
                <a:lumMod val="75000"/>
              </a:schemeClr>
            </a:solidFill>
          </p:grpSpPr>
          <p:sp>
            <p:nvSpPr>
              <p:cNvPr id="6191" name="Freeform 2468"/>
              <p:cNvSpPr>
                <a:spLocks/>
              </p:cNvSpPr>
              <p:nvPr/>
            </p:nvSpPr>
            <p:spPr bwMode="auto">
              <a:xfrm>
                <a:off x="3299" y="2539"/>
                <a:ext cx="106" cy="94"/>
              </a:xfrm>
              <a:custGeom>
                <a:avLst/>
                <a:gdLst/>
                <a:ahLst/>
                <a:cxnLst>
                  <a:cxn ang="0">
                    <a:pos x="37" y="81"/>
                  </a:cxn>
                  <a:cxn ang="0">
                    <a:pos x="15" y="66"/>
                  </a:cxn>
                  <a:cxn ang="0">
                    <a:pos x="10" y="66"/>
                  </a:cxn>
                  <a:cxn ang="0">
                    <a:pos x="0" y="52"/>
                  </a:cxn>
                  <a:cxn ang="0">
                    <a:pos x="0" y="33"/>
                  </a:cxn>
                  <a:cxn ang="0">
                    <a:pos x="10" y="20"/>
                  </a:cxn>
                  <a:cxn ang="0">
                    <a:pos x="10" y="14"/>
                  </a:cxn>
                  <a:cxn ang="0">
                    <a:pos x="10" y="9"/>
                  </a:cxn>
                  <a:cxn ang="0">
                    <a:pos x="10" y="0"/>
                  </a:cxn>
                  <a:cxn ang="0">
                    <a:pos x="21" y="0"/>
                  </a:cxn>
                  <a:cxn ang="0">
                    <a:pos x="42" y="0"/>
                  </a:cxn>
                  <a:cxn ang="0">
                    <a:pos x="48" y="0"/>
                  </a:cxn>
                  <a:cxn ang="0">
                    <a:pos x="80" y="14"/>
                  </a:cxn>
                  <a:cxn ang="0">
                    <a:pos x="80" y="29"/>
                  </a:cxn>
                  <a:cxn ang="0">
                    <a:pos x="102" y="33"/>
                  </a:cxn>
                  <a:cxn ang="0">
                    <a:pos x="96" y="43"/>
                  </a:cxn>
                  <a:cxn ang="0">
                    <a:pos x="102" y="57"/>
                  </a:cxn>
                  <a:cxn ang="0">
                    <a:pos x="102" y="71"/>
                  </a:cxn>
                  <a:cxn ang="0">
                    <a:pos x="102" y="81"/>
                  </a:cxn>
                  <a:cxn ang="0">
                    <a:pos x="106" y="85"/>
                  </a:cxn>
                  <a:cxn ang="0">
                    <a:pos x="96" y="94"/>
                  </a:cxn>
                  <a:cxn ang="0">
                    <a:pos x="69" y="94"/>
                  </a:cxn>
                  <a:cxn ang="0">
                    <a:pos x="58" y="94"/>
                  </a:cxn>
                  <a:cxn ang="0">
                    <a:pos x="48" y="81"/>
                  </a:cxn>
                  <a:cxn ang="0">
                    <a:pos x="42" y="81"/>
                  </a:cxn>
                  <a:cxn ang="0">
                    <a:pos x="37" y="81"/>
                  </a:cxn>
                </a:cxnLst>
                <a:rect l="0" t="0" r="r" b="b"/>
                <a:pathLst>
                  <a:path w="106" h="94">
                    <a:moveTo>
                      <a:pt x="37" y="81"/>
                    </a:moveTo>
                    <a:lnTo>
                      <a:pt x="15" y="66"/>
                    </a:lnTo>
                    <a:lnTo>
                      <a:pt x="10" y="66"/>
                    </a:lnTo>
                    <a:lnTo>
                      <a:pt x="0" y="52"/>
                    </a:lnTo>
                    <a:lnTo>
                      <a:pt x="0" y="33"/>
                    </a:lnTo>
                    <a:lnTo>
                      <a:pt x="10" y="20"/>
                    </a:lnTo>
                    <a:lnTo>
                      <a:pt x="10" y="14"/>
                    </a:lnTo>
                    <a:lnTo>
                      <a:pt x="10" y="9"/>
                    </a:lnTo>
                    <a:lnTo>
                      <a:pt x="10" y="0"/>
                    </a:lnTo>
                    <a:lnTo>
                      <a:pt x="21" y="0"/>
                    </a:lnTo>
                    <a:lnTo>
                      <a:pt x="42" y="0"/>
                    </a:lnTo>
                    <a:lnTo>
                      <a:pt x="48" y="0"/>
                    </a:lnTo>
                    <a:lnTo>
                      <a:pt x="80" y="14"/>
                    </a:lnTo>
                    <a:lnTo>
                      <a:pt x="80" y="29"/>
                    </a:lnTo>
                    <a:lnTo>
                      <a:pt x="102" y="33"/>
                    </a:lnTo>
                    <a:lnTo>
                      <a:pt x="96" y="43"/>
                    </a:lnTo>
                    <a:lnTo>
                      <a:pt x="102" y="57"/>
                    </a:lnTo>
                    <a:lnTo>
                      <a:pt x="102" y="71"/>
                    </a:lnTo>
                    <a:lnTo>
                      <a:pt x="102" y="81"/>
                    </a:lnTo>
                    <a:lnTo>
                      <a:pt x="106" y="85"/>
                    </a:lnTo>
                    <a:lnTo>
                      <a:pt x="96" y="94"/>
                    </a:lnTo>
                    <a:lnTo>
                      <a:pt x="69" y="94"/>
                    </a:lnTo>
                    <a:lnTo>
                      <a:pt x="58" y="94"/>
                    </a:lnTo>
                    <a:lnTo>
                      <a:pt x="48" y="81"/>
                    </a:lnTo>
                    <a:lnTo>
                      <a:pt x="42" y="81"/>
                    </a:lnTo>
                    <a:lnTo>
                      <a:pt x="37" y="81"/>
                    </a:lnTo>
                    <a:close/>
                  </a:path>
                </a:pathLst>
              </a:custGeom>
              <a:grpFill/>
              <a:ln w="9525">
                <a:solidFill>
                  <a:schemeClr val="bg1"/>
                </a:solidFill>
                <a:round/>
                <a:headEnd/>
                <a:tailEnd/>
              </a:ln>
            </p:spPr>
            <p:txBody>
              <a:bodyPr/>
              <a:lstStyle/>
              <a:p>
                <a:endParaRPr lang="it-IT"/>
              </a:p>
            </p:txBody>
          </p:sp>
          <p:sp>
            <p:nvSpPr>
              <p:cNvPr id="6192" name="Freeform 2469"/>
              <p:cNvSpPr>
                <a:spLocks/>
              </p:cNvSpPr>
              <p:nvPr/>
            </p:nvSpPr>
            <p:spPr bwMode="auto">
              <a:xfrm>
                <a:off x="3299" y="2539"/>
                <a:ext cx="106" cy="94"/>
              </a:xfrm>
              <a:custGeom>
                <a:avLst/>
                <a:gdLst/>
                <a:ahLst/>
                <a:cxnLst>
                  <a:cxn ang="0">
                    <a:pos x="37" y="81"/>
                  </a:cxn>
                  <a:cxn ang="0">
                    <a:pos x="15" y="66"/>
                  </a:cxn>
                  <a:cxn ang="0">
                    <a:pos x="10" y="66"/>
                  </a:cxn>
                  <a:cxn ang="0">
                    <a:pos x="0" y="52"/>
                  </a:cxn>
                  <a:cxn ang="0">
                    <a:pos x="0" y="33"/>
                  </a:cxn>
                  <a:cxn ang="0">
                    <a:pos x="10" y="20"/>
                  </a:cxn>
                  <a:cxn ang="0">
                    <a:pos x="10" y="14"/>
                  </a:cxn>
                  <a:cxn ang="0">
                    <a:pos x="10" y="9"/>
                  </a:cxn>
                  <a:cxn ang="0">
                    <a:pos x="10" y="0"/>
                  </a:cxn>
                  <a:cxn ang="0">
                    <a:pos x="21" y="0"/>
                  </a:cxn>
                  <a:cxn ang="0">
                    <a:pos x="42" y="0"/>
                  </a:cxn>
                  <a:cxn ang="0">
                    <a:pos x="48" y="0"/>
                  </a:cxn>
                  <a:cxn ang="0">
                    <a:pos x="80" y="14"/>
                  </a:cxn>
                  <a:cxn ang="0">
                    <a:pos x="80" y="29"/>
                  </a:cxn>
                  <a:cxn ang="0">
                    <a:pos x="102" y="33"/>
                  </a:cxn>
                  <a:cxn ang="0">
                    <a:pos x="96" y="43"/>
                  </a:cxn>
                  <a:cxn ang="0">
                    <a:pos x="102" y="57"/>
                  </a:cxn>
                  <a:cxn ang="0">
                    <a:pos x="102" y="71"/>
                  </a:cxn>
                  <a:cxn ang="0">
                    <a:pos x="102" y="81"/>
                  </a:cxn>
                  <a:cxn ang="0">
                    <a:pos x="106" y="85"/>
                  </a:cxn>
                  <a:cxn ang="0">
                    <a:pos x="96" y="94"/>
                  </a:cxn>
                  <a:cxn ang="0">
                    <a:pos x="69" y="94"/>
                  </a:cxn>
                  <a:cxn ang="0">
                    <a:pos x="58" y="94"/>
                  </a:cxn>
                  <a:cxn ang="0">
                    <a:pos x="48" y="81"/>
                  </a:cxn>
                  <a:cxn ang="0">
                    <a:pos x="42" y="81"/>
                  </a:cxn>
                  <a:cxn ang="0">
                    <a:pos x="37" y="81"/>
                  </a:cxn>
                </a:cxnLst>
                <a:rect l="0" t="0" r="r" b="b"/>
                <a:pathLst>
                  <a:path w="106" h="94">
                    <a:moveTo>
                      <a:pt x="37" y="81"/>
                    </a:moveTo>
                    <a:lnTo>
                      <a:pt x="15" y="66"/>
                    </a:lnTo>
                    <a:lnTo>
                      <a:pt x="10" y="66"/>
                    </a:lnTo>
                    <a:lnTo>
                      <a:pt x="0" y="52"/>
                    </a:lnTo>
                    <a:lnTo>
                      <a:pt x="0" y="33"/>
                    </a:lnTo>
                    <a:lnTo>
                      <a:pt x="10" y="20"/>
                    </a:lnTo>
                    <a:lnTo>
                      <a:pt x="10" y="14"/>
                    </a:lnTo>
                    <a:lnTo>
                      <a:pt x="10" y="9"/>
                    </a:lnTo>
                    <a:lnTo>
                      <a:pt x="10" y="0"/>
                    </a:lnTo>
                    <a:lnTo>
                      <a:pt x="21" y="0"/>
                    </a:lnTo>
                    <a:lnTo>
                      <a:pt x="42" y="0"/>
                    </a:lnTo>
                    <a:lnTo>
                      <a:pt x="48" y="0"/>
                    </a:lnTo>
                    <a:lnTo>
                      <a:pt x="80" y="14"/>
                    </a:lnTo>
                    <a:lnTo>
                      <a:pt x="80" y="29"/>
                    </a:lnTo>
                    <a:lnTo>
                      <a:pt x="102" y="33"/>
                    </a:lnTo>
                    <a:lnTo>
                      <a:pt x="96" y="43"/>
                    </a:lnTo>
                    <a:lnTo>
                      <a:pt x="102" y="57"/>
                    </a:lnTo>
                    <a:lnTo>
                      <a:pt x="102" y="71"/>
                    </a:lnTo>
                    <a:lnTo>
                      <a:pt x="102" y="81"/>
                    </a:lnTo>
                    <a:lnTo>
                      <a:pt x="106" y="85"/>
                    </a:lnTo>
                    <a:lnTo>
                      <a:pt x="96" y="94"/>
                    </a:lnTo>
                    <a:lnTo>
                      <a:pt x="69" y="94"/>
                    </a:lnTo>
                    <a:lnTo>
                      <a:pt x="58" y="94"/>
                    </a:lnTo>
                    <a:lnTo>
                      <a:pt x="48" y="81"/>
                    </a:lnTo>
                    <a:lnTo>
                      <a:pt x="42" y="81"/>
                    </a:lnTo>
                    <a:lnTo>
                      <a:pt x="37" y="81"/>
                    </a:lnTo>
                    <a:close/>
                  </a:path>
                </a:pathLst>
              </a:custGeom>
              <a:grpFill/>
              <a:ln w="4763" cap="rnd">
                <a:solidFill>
                  <a:schemeClr val="bg1"/>
                </a:solidFill>
                <a:prstDash val="solid"/>
                <a:round/>
                <a:headEnd/>
                <a:tailEnd/>
              </a:ln>
            </p:spPr>
            <p:txBody>
              <a:bodyPr/>
              <a:lstStyle/>
              <a:p>
                <a:endParaRPr lang="it-IT"/>
              </a:p>
            </p:txBody>
          </p:sp>
        </p:grpSp>
        <p:grpSp>
          <p:nvGrpSpPr>
            <p:cNvPr id="5289" name="Group 2473"/>
            <p:cNvGrpSpPr>
              <a:grpSpLocks/>
            </p:cNvGrpSpPr>
            <p:nvPr/>
          </p:nvGrpSpPr>
          <p:grpSpPr bwMode="auto">
            <a:xfrm>
              <a:off x="5240680" y="5410293"/>
              <a:ext cx="177804" cy="141082"/>
              <a:chOff x="3299" y="2539"/>
              <a:chExt cx="106" cy="94"/>
            </a:xfrm>
            <a:solidFill>
              <a:schemeClr val="bg1">
                <a:lumMod val="75000"/>
              </a:schemeClr>
            </a:solidFill>
          </p:grpSpPr>
          <p:sp>
            <p:nvSpPr>
              <p:cNvPr id="6189" name="Freeform 2471"/>
              <p:cNvSpPr>
                <a:spLocks/>
              </p:cNvSpPr>
              <p:nvPr/>
            </p:nvSpPr>
            <p:spPr bwMode="auto">
              <a:xfrm>
                <a:off x="3299" y="2539"/>
                <a:ext cx="106" cy="94"/>
              </a:xfrm>
              <a:custGeom>
                <a:avLst/>
                <a:gdLst/>
                <a:ahLst/>
                <a:cxnLst>
                  <a:cxn ang="0">
                    <a:pos x="37" y="81"/>
                  </a:cxn>
                  <a:cxn ang="0">
                    <a:pos x="15" y="66"/>
                  </a:cxn>
                  <a:cxn ang="0">
                    <a:pos x="10" y="66"/>
                  </a:cxn>
                  <a:cxn ang="0">
                    <a:pos x="0" y="52"/>
                  </a:cxn>
                  <a:cxn ang="0">
                    <a:pos x="0" y="33"/>
                  </a:cxn>
                  <a:cxn ang="0">
                    <a:pos x="10" y="20"/>
                  </a:cxn>
                  <a:cxn ang="0">
                    <a:pos x="10" y="14"/>
                  </a:cxn>
                  <a:cxn ang="0">
                    <a:pos x="10" y="9"/>
                  </a:cxn>
                  <a:cxn ang="0">
                    <a:pos x="10" y="0"/>
                  </a:cxn>
                  <a:cxn ang="0">
                    <a:pos x="21" y="0"/>
                  </a:cxn>
                  <a:cxn ang="0">
                    <a:pos x="42" y="0"/>
                  </a:cxn>
                  <a:cxn ang="0">
                    <a:pos x="48" y="0"/>
                  </a:cxn>
                  <a:cxn ang="0">
                    <a:pos x="80" y="14"/>
                  </a:cxn>
                  <a:cxn ang="0">
                    <a:pos x="80" y="29"/>
                  </a:cxn>
                  <a:cxn ang="0">
                    <a:pos x="102" y="33"/>
                  </a:cxn>
                  <a:cxn ang="0">
                    <a:pos x="96" y="43"/>
                  </a:cxn>
                  <a:cxn ang="0">
                    <a:pos x="102" y="57"/>
                  </a:cxn>
                  <a:cxn ang="0">
                    <a:pos x="102" y="71"/>
                  </a:cxn>
                  <a:cxn ang="0">
                    <a:pos x="102" y="81"/>
                  </a:cxn>
                  <a:cxn ang="0">
                    <a:pos x="106" y="85"/>
                  </a:cxn>
                  <a:cxn ang="0">
                    <a:pos x="96" y="94"/>
                  </a:cxn>
                  <a:cxn ang="0">
                    <a:pos x="69" y="94"/>
                  </a:cxn>
                  <a:cxn ang="0">
                    <a:pos x="58" y="94"/>
                  </a:cxn>
                  <a:cxn ang="0">
                    <a:pos x="48" y="81"/>
                  </a:cxn>
                  <a:cxn ang="0">
                    <a:pos x="42" y="81"/>
                  </a:cxn>
                  <a:cxn ang="0">
                    <a:pos x="37" y="81"/>
                  </a:cxn>
                </a:cxnLst>
                <a:rect l="0" t="0" r="r" b="b"/>
                <a:pathLst>
                  <a:path w="106" h="94">
                    <a:moveTo>
                      <a:pt x="37" y="81"/>
                    </a:moveTo>
                    <a:lnTo>
                      <a:pt x="15" y="66"/>
                    </a:lnTo>
                    <a:lnTo>
                      <a:pt x="10" y="66"/>
                    </a:lnTo>
                    <a:lnTo>
                      <a:pt x="0" y="52"/>
                    </a:lnTo>
                    <a:lnTo>
                      <a:pt x="0" y="33"/>
                    </a:lnTo>
                    <a:lnTo>
                      <a:pt x="10" y="20"/>
                    </a:lnTo>
                    <a:lnTo>
                      <a:pt x="10" y="14"/>
                    </a:lnTo>
                    <a:lnTo>
                      <a:pt x="10" y="9"/>
                    </a:lnTo>
                    <a:lnTo>
                      <a:pt x="10" y="0"/>
                    </a:lnTo>
                    <a:lnTo>
                      <a:pt x="21" y="0"/>
                    </a:lnTo>
                    <a:lnTo>
                      <a:pt x="42" y="0"/>
                    </a:lnTo>
                    <a:lnTo>
                      <a:pt x="48" y="0"/>
                    </a:lnTo>
                    <a:lnTo>
                      <a:pt x="80" y="14"/>
                    </a:lnTo>
                    <a:lnTo>
                      <a:pt x="80" y="29"/>
                    </a:lnTo>
                    <a:lnTo>
                      <a:pt x="102" y="33"/>
                    </a:lnTo>
                    <a:lnTo>
                      <a:pt x="96" y="43"/>
                    </a:lnTo>
                    <a:lnTo>
                      <a:pt x="102" y="57"/>
                    </a:lnTo>
                    <a:lnTo>
                      <a:pt x="102" y="71"/>
                    </a:lnTo>
                    <a:lnTo>
                      <a:pt x="102" y="81"/>
                    </a:lnTo>
                    <a:lnTo>
                      <a:pt x="106" y="85"/>
                    </a:lnTo>
                    <a:lnTo>
                      <a:pt x="96" y="94"/>
                    </a:lnTo>
                    <a:lnTo>
                      <a:pt x="69" y="94"/>
                    </a:lnTo>
                    <a:lnTo>
                      <a:pt x="58" y="94"/>
                    </a:lnTo>
                    <a:lnTo>
                      <a:pt x="48" y="81"/>
                    </a:lnTo>
                    <a:lnTo>
                      <a:pt x="42" y="81"/>
                    </a:lnTo>
                    <a:lnTo>
                      <a:pt x="37" y="81"/>
                    </a:lnTo>
                    <a:close/>
                  </a:path>
                </a:pathLst>
              </a:custGeom>
              <a:grpFill/>
              <a:ln w="9525">
                <a:solidFill>
                  <a:schemeClr val="bg1"/>
                </a:solidFill>
                <a:round/>
                <a:headEnd/>
                <a:tailEnd/>
              </a:ln>
            </p:spPr>
            <p:txBody>
              <a:bodyPr/>
              <a:lstStyle/>
              <a:p>
                <a:endParaRPr lang="it-IT"/>
              </a:p>
            </p:txBody>
          </p:sp>
          <p:sp>
            <p:nvSpPr>
              <p:cNvPr id="6190" name="Freeform 2472"/>
              <p:cNvSpPr>
                <a:spLocks/>
              </p:cNvSpPr>
              <p:nvPr/>
            </p:nvSpPr>
            <p:spPr bwMode="auto">
              <a:xfrm>
                <a:off x="3299" y="2539"/>
                <a:ext cx="106" cy="94"/>
              </a:xfrm>
              <a:custGeom>
                <a:avLst/>
                <a:gdLst/>
                <a:ahLst/>
                <a:cxnLst>
                  <a:cxn ang="0">
                    <a:pos x="37" y="81"/>
                  </a:cxn>
                  <a:cxn ang="0">
                    <a:pos x="15" y="66"/>
                  </a:cxn>
                  <a:cxn ang="0">
                    <a:pos x="10" y="66"/>
                  </a:cxn>
                  <a:cxn ang="0">
                    <a:pos x="0" y="52"/>
                  </a:cxn>
                  <a:cxn ang="0">
                    <a:pos x="0" y="33"/>
                  </a:cxn>
                  <a:cxn ang="0">
                    <a:pos x="10" y="20"/>
                  </a:cxn>
                  <a:cxn ang="0">
                    <a:pos x="10" y="14"/>
                  </a:cxn>
                  <a:cxn ang="0">
                    <a:pos x="10" y="9"/>
                  </a:cxn>
                  <a:cxn ang="0">
                    <a:pos x="10" y="0"/>
                  </a:cxn>
                  <a:cxn ang="0">
                    <a:pos x="21" y="0"/>
                  </a:cxn>
                  <a:cxn ang="0">
                    <a:pos x="42" y="0"/>
                  </a:cxn>
                  <a:cxn ang="0">
                    <a:pos x="48" y="0"/>
                  </a:cxn>
                  <a:cxn ang="0">
                    <a:pos x="80" y="14"/>
                  </a:cxn>
                  <a:cxn ang="0">
                    <a:pos x="80" y="29"/>
                  </a:cxn>
                  <a:cxn ang="0">
                    <a:pos x="102" y="33"/>
                  </a:cxn>
                  <a:cxn ang="0">
                    <a:pos x="96" y="43"/>
                  </a:cxn>
                  <a:cxn ang="0">
                    <a:pos x="102" y="57"/>
                  </a:cxn>
                  <a:cxn ang="0">
                    <a:pos x="102" y="71"/>
                  </a:cxn>
                  <a:cxn ang="0">
                    <a:pos x="102" y="81"/>
                  </a:cxn>
                  <a:cxn ang="0">
                    <a:pos x="106" y="85"/>
                  </a:cxn>
                  <a:cxn ang="0">
                    <a:pos x="96" y="94"/>
                  </a:cxn>
                  <a:cxn ang="0">
                    <a:pos x="69" y="94"/>
                  </a:cxn>
                  <a:cxn ang="0">
                    <a:pos x="58" y="94"/>
                  </a:cxn>
                  <a:cxn ang="0">
                    <a:pos x="48" y="81"/>
                  </a:cxn>
                  <a:cxn ang="0">
                    <a:pos x="42" y="81"/>
                  </a:cxn>
                  <a:cxn ang="0">
                    <a:pos x="37" y="81"/>
                  </a:cxn>
                </a:cxnLst>
                <a:rect l="0" t="0" r="r" b="b"/>
                <a:pathLst>
                  <a:path w="106" h="94">
                    <a:moveTo>
                      <a:pt x="37" y="81"/>
                    </a:moveTo>
                    <a:lnTo>
                      <a:pt x="15" y="66"/>
                    </a:lnTo>
                    <a:lnTo>
                      <a:pt x="10" y="66"/>
                    </a:lnTo>
                    <a:lnTo>
                      <a:pt x="0" y="52"/>
                    </a:lnTo>
                    <a:lnTo>
                      <a:pt x="0" y="33"/>
                    </a:lnTo>
                    <a:lnTo>
                      <a:pt x="10" y="20"/>
                    </a:lnTo>
                    <a:lnTo>
                      <a:pt x="10" y="14"/>
                    </a:lnTo>
                    <a:lnTo>
                      <a:pt x="10" y="9"/>
                    </a:lnTo>
                    <a:lnTo>
                      <a:pt x="10" y="0"/>
                    </a:lnTo>
                    <a:lnTo>
                      <a:pt x="21" y="0"/>
                    </a:lnTo>
                    <a:lnTo>
                      <a:pt x="42" y="0"/>
                    </a:lnTo>
                    <a:lnTo>
                      <a:pt x="48" y="0"/>
                    </a:lnTo>
                    <a:lnTo>
                      <a:pt x="80" y="14"/>
                    </a:lnTo>
                    <a:lnTo>
                      <a:pt x="80" y="29"/>
                    </a:lnTo>
                    <a:lnTo>
                      <a:pt x="102" y="33"/>
                    </a:lnTo>
                    <a:lnTo>
                      <a:pt x="96" y="43"/>
                    </a:lnTo>
                    <a:lnTo>
                      <a:pt x="102" y="57"/>
                    </a:lnTo>
                    <a:lnTo>
                      <a:pt x="102" y="71"/>
                    </a:lnTo>
                    <a:lnTo>
                      <a:pt x="102" y="81"/>
                    </a:lnTo>
                    <a:lnTo>
                      <a:pt x="106" y="85"/>
                    </a:lnTo>
                    <a:lnTo>
                      <a:pt x="96" y="94"/>
                    </a:lnTo>
                    <a:lnTo>
                      <a:pt x="69" y="94"/>
                    </a:lnTo>
                    <a:lnTo>
                      <a:pt x="58" y="94"/>
                    </a:lnTo>
                    <a:lnTo>
                      <a:pt x="48" y="81"/>
                    </a:lnTo>
                    <a:lnTo>
                      <a:pt x="42" y="81"/>
                    </a:lnTo>
                    <a:lnTo>
                      <a:pt x="37" y="81"/>
                    </a:lnTo>
                  </a:path>
                </a:pathLst>
              </a:custGeom>
              <a:grpFill/>
              <a:ln w="4763" cap="rnd">
                <a:solidFill>
                  <a:schemeClr val="bg1"/>
                </a:solidFill>
                <a:prstDash val="solid"/>
                <a:round/>
                <a:headEnd/>
                <a:tailEnd/>
              </a:ln>
            </p:spPr>
            <p:txBody>
              <a:bodyPr/>
              <a:lstStyle/>
              <a:p>
                <a:endParaRPr lang="it-IT"/>
              </a:p>
            </p:txBody>
          </p:sp>
        </p:grpSp>
        <p:grpSp>
          <p:nvGrpSpPr>
            <p:cNvPr id="5290" name="Group 2476"/>
            <p:cNvGrpSpPr>
              <a:grpSpLocks/>
            </p:cNvGrpSpPr>
            <p:nvPr/>
          </p:nvGrpSpPr>
          <p:grpSpPr bwMode="auto">
            <a:xfrm>
              <a:off x="4952168" y="5326245"/>
              <a:ext cx="313672" cy="255150"/>
              <a:chOff x="3127" y="2483"/>
              <a:chExt cx="187" cy="170"/>
            </a:xfrm>
            <a:solidFill>
              <a:schemeClr val="bg1">
                <a:lumMod val="75000"/>
              </a:schemeClr>
            </a:solidFill>
          </p:grpSpPr>
          <p:sp>
            <p:nvSpPr>
              <p:cNvPr id="6187" name="Freeform 2474"/>
              <p:cNvSpPr>
                <a:spLocks/>
              </p:cNvSpPr>
              <p:nvPr/>
            </p:nvSpPr>
            <p:spPr bwMode="auto">
              <a:xfrm>
                <a:off x="3127" y="2483"/>
                <a:ext cx="187" cy="170"/>
              </a:xfrm>
              <a:custGeom>
                <a:avLst/>
                <a:gdLst/>
                <a:ahLst/>
                <a:cxnLst>
                  <a:cxn ang="0">
                    <a:pos x="150" y="0"/>
                  </a:cxn>
                  <a:cxn ang="0">
                    <a:pos x="107" y="0"/>
                  </a:cxn>
                  <a:cxn ang="0">
                    <a:pos x="102" y="9"/>
                  </a:cxn>
                  <a:cxn ang="0">
                    <a:pos x="80" y="9"/>
                  </a:cxn>
                  <a:cxn ang="0">
                    <a:pos x="75" y="0"/>
                  </a:cxn>
                  <a:cxn ang="0">
                    <a:pos x="70" y="0"/>
                  </a:cxn>
                  <a:cxn ang="0">
                    <a:pos x="59" y="13"/>
                  </a:cxn>
                  <a:cxn ang="0">
                    <a:pos x="48" y="57"/>
                  </a:cxn>
                  <a:cxn ang="0">
                    <a:pos x="38" y="66"/>
                  </a:cxn>
                  <a:cxn ang="0">
                    <a:pos x="33" y="85"/>
                  </a:cxn>
                  <a:cxn ang="0">
                    <a:pos x="16" y="89"/>
                  </a:cxn>
                  <a:cxn ang="0">
                    <a:pos x="6" y="89"/>
                  </a:cxn>
                  <a:cxn ang="0">
                    <a:pos x="0" y="99"/>
                  </a:cxn>
                  <a:cxn ang="0">
                    <a:pos x="0" y="109"/>
                  </a:cxn>
                  <a:cxn ang="0">
                    <a:pos x="12" y="99"/>
                  </a:cxn>
                  <a:cxn ang="0">
                    <a:pos x="38" y="99"/>
                  </a:cxn>
                  <a:cxn ang="0">
                    <a:pos x="43" y="99"/>
                  </a:cxn>
                  <a:cxn ang="0">
                    <a:pos x="43" y="113"/>
                  </a:cxn>
                  <a:cxn ang="0">
                    <a:pos x="54" y="122"/>
                  </a:cxn>
                  <a:cxn ang="0">
                    <a:pos x="70" y="118"/>
                  </a:cxn>
                  <a:cxn ang="0">
                    <a:pos x="70" y="113"/>
                  </a:cxn>
                  <a:cxn ang="0">
                    <a:pos x="80" y="113"/>
                  </a:cxn>
                  <a:cxn ang="0">
                    <a:pos x="91" y="118"/>
                  </a:cxn>
                  <a:cxn ang="0">
                    <a:pos x="91" y="137"/>
                  </a:cxn>
                  <a:cxn ang="0">
                    <a:pos x="102" y="142"/>
                  </a:cxn>
                  <a:cxn ang="0">
                    <a:pos x="91" y="146"/>
                  </a:cxn>
                  <a:cxn ang="0">
                    <a:pos x="91" y="151"/>
                  </a:cxn>
                  <a:cxn ang="0">
                    <a:pos x="112" y="146"/>
                  </a:cxn>
                  <a:cxn ang="0">
                    <a:pos x="139" y="161"/>
                  </a:cxn>
                  <a:cxn ang="0">
                    <a:pos x="145" y="151"/>
                  </a:cxn>
                  <a:cxn ang="0">
                    <a:pos x="161" y="165"/>
                  </a:cxn>
                  <a:cxn ang="0">
                    <a:pos x="172" y="170"/>
                  </a:cxn>
                  <a:cxn ang="0">
                    <a:pos x="172" y="161"/>
                  </a:cxn>
                  <a:cxn ang="0">
                    <a:pos x="161" y="161"/>
                  </a:cxn>
                  <a:cxn ang="0">
                    <a:pos x="161" y="151"/>
                  </a:cxn>
                  <a:cxn ang="0">
                    <a:pos x="161" y="128"/>
                  </a:cxn>
                  <a:cxn ang="0">
                    <a:pos x="161" y="122"/>
                  </a:cxn>
                  <a:cxn ang="0">
                    <a:pos x="182" y="122"/>
                  </a:cxn>
                  <a:cxn ang="0">
                    <a:pos x="172" y="109"/>
                  </a:cxn>
                  <a:cxn ang="0">
                    <a:pos x="172" y="89"/>
                  </a:cxn>
                  <a:cxn ang="0">
                    <a:pos x="172" y="76"/>
                  </a:cxn>
                  <a:cxn ang="0">
                    <a:pos x="172" y="70"/>
                  </a:cxn>
                  <a:cxn ang="0">
                    <a:pos x="161" y="70"/>
                  </a:cxn>
                  <a:cxn ang="0">
                    <a:pos x="172" y="61"/>
                  </a:cxn>
                  <a:cxn ang="0">
                    <a:pos x="177" y="42"/>
                  </a:cxn>
                  <a:cxn ang="0">
                    <a:pos x="182" y="37"/>
                  </a:cxn>
                  <a:cxn ang="0">
                    <a:pos x="187" y="28"/>
                  </a:cxn>
                  <a:cxn ang="0">
                    <a:pos x="182" y="28"/>
                  </a:cxn>
                  <a:cxn ang="0">
                    <a:pos x="182" y="13"/>
                  </a:cxn>
                  <a:cxn ang="0">
                    <a:pos x="177" y="9"/>
                  </a:cxn>
                  <a:cxn ang="0">
                    <a:pos x="155" y="9"/>
                  </a:cxn>
                  <a:cxn ang="0">
                    <a:pos x="150" y="0"/>
                  </a:cxn>
                </a:cxnLst>
                <a:rect l="0" t="0" r="r" b="b"/>
                <a:pathLst>
                  <a:path w="187" h="170">
                    <a:moveTo>
                      <a:pt x="150" y="0"/>
                    </a:moveTo>
                    <a:lnTo>
                      <a:pt x="107" y="0"/>
                    </a:lnTo>
                    <a:lnTo>
                      <a:pt x="102" y="9"/>
                    </a:lnTo>
                    <a:lnTo>
                      <a:pt x="80" y="9"/>
                    </a:lnTo>
                    <a:lnTo>
                      <a:pt x="75" y="0"/>
                    </a:lnTo>
                    <a:lnTo>
                      <a:pt x="70" y="0"/>
                    </a:lnTo>
                    <a:lnTo>
                      <a:pt x="59" y="13"/>
                    </a:lnTo>
                    <a:lnTo>
                      <a:pt x="48" y="57"/>
                    </a:lnTo>
                    <a:lnTo>
                      <a:pt x="38" y="66"/>
                    </a:lnTo>
                    <a:lnTo>
                      <a:pt x="33" y="85"/>
                    </a:lnTo>
                    <a:lnTo>
                      <a:pt x="16" y="89"/>
                    </a:lnTo>
                    <a:lnTo>
                      <a:pt x="6" y="89"/>
                    </a:lnTo>
                    <a:lnTo>
                      <a:pt x="0" y="99"/>
                    </a:lnTo>
                    <a:lnTo>
                      <a:pt x="0" y="109"/>
                    </a:lnTo>
                    <a:lnTo>
                      <a:pt x="12" y="99"/>
                    </a:lnTo>
                    <a:lnTo>
                      <a:pt x="38" y="99"/>
                    </a:lnTo>
                    <a:lnTo>
                      <a:pt x="43" y="99"/>
                    </a:lnTo>
                    <a:lnTo>
                      <a:pt x="43" y="113"/>
                    </a:lnTo>
                    <a:lnTo>
                      <a:pt x="54" y="122"/>
                    </a:lnTo>
                    <a:lnTo>
                      <a:pt x="70" y="118"/>
                    </a:lnTo>
                    <a:lnTo>
                      <a:pt x="70" y="113"/>
                    </a:lnTo>
                    <a:lnTo>
                      <a:pt x="80" y="113"/>
                    </a:lnTo>
                    <a:lnTo>
                      <a:pt x="91" y="118"/>
                    </a:lnTo>
                    <a:lnTo>
                      <a:pt x="91" y="137"/>
                    </a:lnTo>
                    <a:lnTo>
                      <a:pt x="102" y="142"/>
                    </a:lnTo>
                    <a:lnTo>
                      <a:pt x="91" y="146"/>
                    </a:lnTo>
                    <a:lnTo>
                      <a:pt x="91" y="151"/>
                    </a:lnTo>
                    <a:lnTo>
                      <a:pt x="112" y="146"/>
                    </a:lnTo>
                    <a:lnTo>
                      <a:pt x="139" y="161"/>
                    </a:lnTo>
                    <a:lnTo>
                      <a:pt x="145" y="151"/>
                    </a:lnTo>
                    <a:lnTo>
                      <a:pt x="161" y="165"/>
                    </a:lnTo>
                    <a:lnTo>
                      <a:pt x="172" y="170"/>
                    </a:lnTo>
                    <a:lnTo>
                      <a:pt x="172" y="161"/>
                    </a:lnTo>
                    <a:lnTo>
                      <a:pt x="161" y="161"/>
                    </a:lnTo>
                    <a:lnTo>
                      <a:pt x="161" y="151"/>
                    </a:lnTo>
                    <a:lnTo>
                      <a:pt x="161" y="128"/>
                    </a:lnTo>
                    <a:lnTo>
                      <a:pt x="161" y="122"/>
                    </a:lnTo>
                    <a:lnTo>
                      <a:pt x="182" y="122"/>
                    </a:lnTo>
                    <a:lnTo>
                      <a:pt x="172" y="109"/>
                    </a:lnTo>
                    <a:lnTo>
                      <a:pt x="172" y="89"/>
                    </a:lnTo>
                    <a:lnTo>
                      <a:pt x="172" y="76"/>
                    </a:lnTo>
                    <a:lnTo>
                      <a:pt x="172" y="70"/>
                    </a:lnTo>
                    <a:lnTo>
                      <a:pt x="161" y="70"/>
                    </a:lnTo>
                    <a:lnTo>
                      <a:pt x="172" y="61"/>
                    </a:lnTo>
                    <a:lnTo>
                      <a:pt x="177" y="42"/>
                    </a:lnTo>
                    <a:lnTo>
                      <a:pt x="182" y="37"/>
                    </a:lnTo>
                    <a:lnTo>
                      <a:pt x="187" y="28"/>
                    </a:lnTo>
                    <a:lnTo>
                      <a:pt x="182" y="28"/>
                    </a:lnTo>
                    <a:lnTo>
                      <a:pt x="182" y="13"/>
                    </a:lnTo>
                    <a:lnTo>
                      <a:pt x="177" y="9"/>
                    </a:lnTo>
                    <a:lnTo>
                      <a:pt x="155" y="9"/>
                    </a:lnTo>
                    <a:lnTo>
                      <a:pt x="150" y="0"/>
                    </a:lnTo>
                    <a:close/>
                  </a:path>
                </a:pathLst>
              </a:custGeom>
              <a:grpFill/>
              <a:ln w="9525">
                <a:solidFill>
                  <a:schemeClr val="bg1"/>
                </a:solidFill>
                <a:round/>
                <a:headEnd/>
                <a:tailEnd/>
              </a:ln>
            </p:spPr>
            <p:txBody>
              <a:bodyPr/>
              <a:lstStyle/>
              <a:p>
                <a:endParaRPr lang="it-IT"/>
              </a:p>
            </p:txBody>
          </p:sp>
          <p:sp>
            <p:nvSpPr>
              <p:cNvPr id="6188" name="Freeform 2475"/>
              <p:cNvSpPr>
                <a:spLocks/>
              </p:cNvSpPr>
              <p:nvPr/>
            </p:nvSpPr>
            <p:spPr bwMode="auto">
              <a:xfrm>
                <a:off x="3127" y="2483"/>
                <a:ext cx="187" cy="170"/>
              </a:xfrm>
              <a:custGeom>
                <a:avLst/>
                <a:gdLst/>
                <a:ahLst/>
                <a:cxnLst>
                  <a:cxn ang="0">
                    <a:pos x="150" y="0"/>
                  </a:cxn>
                  <a:cxn ang="0">
                    <a:pos x="107" y="0"/>
                  </a:cxn>
                  <a:cxn ang="0">
                    <a:pos x="102" y="9"/>
                  </a:cxn>
                  <a:cxn ang="0">
                    <a:pos x="80" y="9"/>
                  </a:cxn>
                  <a:cxn ang="0">
                    <a:pos x="75" y="0"/>
                  </a:cxn>
                  <a:cxn ang="0">
                    <a:pos x="70" y="0"/>
                  </a:cxn>
                  <a:cxn ang="0">
                    <a:pos x="59" y="13"/>
                  </a:cxn>
                  <a:cxn ang="0">
                    <a:pos x="48" y="57"/>
                  </a:cxn>
                  <a:cxn ang="0">
                    <a:pos x="38" y="66"/>
                  </a:cxn>
                  <a:cxn ang="0">
                    <a:pos x="33" y="85"/>
                  </a:cxn>
                  <a:cxn ang="0">
                    <a:pos x="16" y="89"/>
                  </a:cxn>
                  <a:cxn ang="0">
                    <a:pos x="6" y="89"/>
                  </a:cxn>
                  <a:cxn ang="0">
                    <a:pos x="0" y="99"/>
                  </a:cxn>
                  <a:cxn ang="0">
                    <a:pos x="0" y="109"/>
                  </a:cxn>
                  <a:cxn ang="0">
                    <a:pos x="12" y="99"/>
                  </a:cxn>
                  <a:cxn ang="0">
                    <a:pos x="38" y="99"/>
                  </a:cxn>
                  <a:cxn ang="0">
                    <a:pos x="43" y="99"/>
                  </a:cxn>
                  <a:cxn ang="0">
                    <a:pos x="43" y="113"/>
                  </a:cxn>
                  <a:cxn ang="0">
                    <a:pos x="54" y="122"/>
                  </a:cxn>
                  <a:cxn ang="0">
                    <a:pos x="70" y="118"/>
                  </a:cxn>
                  <a:cxn ang="0">
                    <a:pos x="70" y="113"/>
                  </a:cxn>
                  <a:cxn ang="0">
                    <a:pos x="80" y="113"/>
                  </a:cxn>
                  <a:cxn ang="0">
                    <a:pos x="91" y="118"/>
                  </a:cxn>
                  <a:cxn ang="0">
                    <a:pos x="91" y="137"/>
                  </a:cxn>
                  <a:cxn ang="0">
                    <a:pos x="102" y="142"/>
                  </a:cxn>
                  <a:cxn ang="0">
                    <a:pos x="91" y="146"/>
                  </a:cxn>
                  <a:cxn ang="0">
                    <a:pos x="91" y="151"/>
                  </a:cxn>
                  <a:cxn ang="0">
                    <a:pos x="112" y="146"/>
                  </a:cxn>
                  <a:cxn ang="0">
                    <a:pos x="139" y="161"/>
                  </a:cxn>
                  <a:cxn ang="0">
                    <a:pos x="145" y="151"/>
                  </a:cxn>
                  <a:cxn ang="0">
                    <a:pos x="161" y="165"/>
                  </a:cxn>
                  <a:cxn ang="0">
                    <a:pos x="172" y="170"/>
                  </a:cxn>
                  <a:cxn ang="0">
                    <a:pos x="172" y="161"/>
                  </a:cxn>
                  <a:cxn ang="0">
                    <a:pos x="161" y="161"/>
                  </a:cxn>
                  <a:cxn ang="0">
                    <a:pos x="161" y="151"/>
                  </a:cxn>
                  <a:cxn ang="0">
                    <a:pos x="161" y="128"/>
                  </a:cxn>
                  <a:cxn ang="0">
                    <a:pos x="161" y="122"/>
                  </a:cxn>
                  <a:cxn ang="0">
                    <a:pos x="182" y="122"/>
                  </a:cxn>
                  <a:cxn ang="0">
                    <a:pos x="172" y="109"/>
                  </a:cxn>
                  <a:cxn ang="0">
                    <a:pos x="172" y="89"/>
                  </a:cxn>
                  <a:cxn ang="0">
                    <a:pos x="172" y="76"/>
                  </a:cxn>
                  <a:cxn ang="0">
                    <a:pos x="172" y="70"/>
                  </a:cxn>
                  <a:cxn ang="0">
                    <a:pos x="161" y="70"/>
                  </a:cxn>
                  <a:cxn ang="0">
                    <a:pos x="172" y="61"/>
                  </a:cxn>
                  <a:cxn ang="0">
                    <a:pos x="177" y="42"/>
                  </a:cxn>
                  <a:cxn ang="0">
                    <a:pos x="182" y="37"/>
                  </a:cxn>
                  <a:cxn ang="0">
                    <a:pos x="187" y="28"/>
                  </a:cxn>
                  <a:cxn ang="0">
                    <a:pos x="182" y="28"/>
                  </a:cxn>
                  <a:cxn ang="0">
                    <a:pos x="182" y="13"/>
                  </a:cxn>
                  <a:cxn ang="0">
                    <a:pos x="177" y="9"/>
                  </a:cxn>
                  <a:cxn ang="0">
                    <a:pos x="155" y="9"/>
                  </a:cxn>
                  <a:cxn ang="0">
                    <a:pos x="150" y="0"/>
                  </a:cxn>
                </a:cxnLst>
                <a:rect l="0" t="0" r="r" b="b"/>
                <a:pathLst>
                  <a:path w="187" h="170">
                    <a:moveTo>
                      <a:pt x="150" y="0"/>
                    </a:moveTo>
                    <a:lnTo>
                      <a:pt x="107" y="0"/>
                    </a:lnTo>
                    <a:lnTo>
                      <a:pt x="102" y="9"/>
                    </a:lnTo>
                    <a:lnTo>
                      <a:pt x="80" y="9"/>
                    </a:lnTo>
                    <a:lnTo>
                      <a:pt x="75" y="0"/>
                    </a:lnTo>
                    <a:lnTo>
                      <a:pt x="70" y="0"/>
                    </a:lnTo>
                    <a:lnTo>
                      <a:pt x="59" y="13"/>
                    </a:lnTo>
                    <a:lnTo>
                      <a:pt x="48" y="57"/>
                    </a:lnTo>
                    <a:lnTo>
                      <a:pt x="38" y="66"/>
                    </a:lnTo>
                    <a:lnTo>
                      <a:pt x="33" y="85"/>
                    </a:lnTo>
                    <a:lnTo>
                      <a:pt x="16" y="89"/>
                    </a:lnTo>
                    <a:lnTo>
                      <a:pt x="6" y="89"/>
                    </a:lnTo>
                    <a:lnTo>
                      <a:pt x="0" y="99"/>
                    </a:lnTo>
                    <a:lnTo>
                      <a:pt x="0" y="109"/>
                    </a:lnTo>
                    <a:lnTo>
                      <a:pt x="12" y="99"/>
                    </a:lnTo>
                    <a:lnTo>
                      <a:pt x="38" y="99"/>
                    </a:lnTo>
                    <a:lnTo>
                      <a:pt x="43" y="99"/>
                    </a:lnTo>
                    <a:lnTo>
                      <a:pt x="43" y="113"/>
                    </a:lnTo>
                    <a:lnTo>
                      <a:pt x="54" y="122"/>
                    </a:lnTo>
                    <a:lnTo>
                      <a:pt x="70" y="118"/>
                    </a:lnTo>
                    <a:lnTo>
                      <a:pt x="70" y="113"/>
                    </a:lnTo>
                    <a:lnTo>
                      <a:pt x="80" y="113"/>
                    </a:lnTo>
                    <a:lnTo>
                      <a:pt x="91" y="118"/>
                    </a:lnTo>
                    <a:lnTo>
                      <a:pt x="91" y="137"/>
                    </a:lnTo>
                    <a:lnTo>
                      <a:pt x="102" y="142"/>
                    </a:lnTo>
                    <a:lnTo>
                      <a:pt x="91" y="146"/>
                    </a:lnTo>
                    <a:lnTo>
                      <a:pt x="91" y="151"/>
                    </a:lnTo>
                    <a:lnTo>
                      <a:pt x="112" y="146"/>
                    </a:lnTo>
                    <a:lnTo>
                      <a:pt x="139" y="161"/>
                    </a:lnTo>
                    <a:lnTo>
                      <a:pt x="145" y="151"/>
                    </a:lnTo>
                    <a:lnTo>
                      <a:pt x="161" y="165"/>
                    </a:lnTo>
                    <a:lnTo>
                      <a:pt x="172" y="170"/>
                    </a:lnTo>
                    <a:lnTo>
                      <a:pt x="172" y="161"/>
                    </a:lnTo>
                    <a:lnTo>
                      <a:pt x="161" y="161"/>
                    </a:lnTo>
                    <a:lnTo>
                      <a:pt x="161" y="151"/>
                    </a:lnTo>
                    <a:lnTo>
                      <a:pt x="161" y="128"/>
                    </a:lnTo>
                    <a:lnTo>
                      <a:pt x="161" y="122"/>
                    </a:lnTo>
                    <a:lnTo>
                      <a:pt x="182" y="122"/>
                    </a:lnTo>
                    <a:lnTo>
                      <a:pt x="172" y="109"/>
                    </a:lnTo>
                    <a:lnTo>
                      <a:pt x="172" y="89"/>
                    </a:lnTo>
                    <a:lnTo>
                      <a:pt x="172" y="76"/>
                    </a:lnTo>
                    <a:lnTo>
                      <a:pt x="172" y="70"/>
                    </a:lnTo>
                    <a:lnTo>
                      <a:pt x="161" y="70"/>
                    </a:lnTo>
                    <a:lnTo>
                      <a:pt x="172" y="61"/>
                    </a:lnTo>
                    <a:lnTo>
                      <a:pt x="177" y="42"/>
                    </a:lnTo>
                    <a:lnTo>
                      <a:pt x="182" y="37"/>
                    </a:lnTo>
                    <a:lnTo>
                      <a:pt x="187" y="28"/>
                    </a:lnTo>
                    <a:lnTo>
                      <a:pt x="182" y="28"/>
                    </a:lnTo>
                    <a:lnTo>
                      <a:pt x="182" y="13"/>
                    </a:lnTo>
                    <a:lnTo>
                      <a:pt x="177" y="9"/>
                    </a:lnTo>
                    <a:lnTo>
                      <a:pt x="155" y="9"/>
                    </a:lnTo>
                    <a:lnTo>
                      <a:pt x="150" y="0"/>
                    </a:lnTo>
                    <a:close/>
                  </a:path>
                </a:pathLst>
              </a:custGeom>
              <a:grpFill/>
              <a:ln w="4763" cap="rnd">
                <a:solidFill>
                  <a:schemeClr val="bg1"/>
                </a:solidFill>
                <a:prstDash val="solid"/>
                <a:round/>
                <a:headEnd/>
                <a:tailEnd/>
              </a:ln>
            </p:spPr>
            <p:txBody>
              <a:bodyPr/>
              <a:lstStyle/>
              <a:p>
                <a:endParaRPr lang="it-IT"/>
              </a:p>
            </p:txBody>
          </p:sp>
        </p:grpSp>
        <p:grpSp>
          <p:nvGrpSpPr>
            <p:cNvPr id="6139" name="Group 2479"/>
            <p:cNvGrpSpPr>
              <a:grpSpLocks/>
            </p:cNvGrpSpPr>
            <p:nvPr/>
          </p:nvGrpSpPr>
          <p:grpSpPr bwMode="auto">
            <a:xfrm>
              <a:off x="4952168" y="5326245"/>
              <a:ext cx="313672" cy="255150"/>
              <a:chOff x="3127" y="2483"/>
              <a:chExt cx="187" cy="170"/>
            </a:xfrm>
            <a:solidFill>
              <a:schemeClr val="bg1">
                <a:lumMod val="75000"/>
              </a:schemeClr>
            </a:solidFill>
          </p:grpSpPr>
          <p:sp>
            <p:nvSpPr>
              <p:cNvPr id="6185" name="Freeform 2477"/>
              <p:cNvSpPr>
                <a:spLocks/>
              </p:cNvSpPr>
              <p:nvPr/>
            </p:nvSpPr>
            <p:spPr bwMode="auto">
              <a:xfrm>
                <a:off x="3127" y="2483"/>
                <a:ext cx="187" cy="170"/>
              </a:xfrm>
              <a:custGeom>
                <a:avLst/>
                <a:gdLst/>
                <a:ahLst/>
                <a:cxnLst>
                  <a:cxn ang="0">
                    <a:pos x="150" y="0"/>
                  </a:cxn>
                  <a:cxn ang="0">
                    <a:pos x="107" y="0"/>
                  </a:cxn>
                  <a:cxn ang="0">
                    <a:pos x="102" y="9"/>
                  </a:cxn>
                  <a:cxn ang="0">
                    <a:pos x="80" y="9"/>
                  </a:cxn>
                  <a:cxn ang="0">
                    <a:pos x="75" y="0"/>
                  </a:cxn>
                  <a:cxn ang="0">
                    <a:pos x="70" y="0"/>
                  </a:cxn>
                  <a:cxn ang="0">
                    <a:pos x="59" y="13"/>
                  </a:cxn>
                  <a:cxn ang="0">
                    <a:pos x="48" y="57"/>
                  </a:cxn>
                  <a:cxn ang="0">
                    <a:pos x="38" y="66"/>
                  </a:cxn>
                  <a:cxn ang="0">
                    <a:pos x="33" y="85"/>
                  </a:cxn>
                  <a:cxn ang="0">
                    <a:pos x="16" y="89"/>
                  </a:cxn>
                  <a:cxn ang="0">
                    <a:pos x="6" y="89"/>
                  </a:cxn>
                  <a:cxn ang="0">
                    <a:pos x="0" y="99"/>
                  </a:cxn>
                  <a:cxn ang="0">
                    <a:pos x="0" y="109"/>
                  </a:cxn>
                  <a:cxn ang="0">
                    <a:pos x="12" y="99"/>
                  </a:cxn>
                  <a:cxn ang="0">
                    <a:pos x="38" y="99"/>
                  </a:cxn>
                  <a:cxn ang="0">
                    <a:pos x="43" y="99"/>
                  </a:cxn>
                  <a:cxn ang="0">
                    <a:pos x="43" y="113"/>
                  </a:cxn>
                  <a:cxn ang="0">
                    <a:pos x="54" y="122"/>
                  </a:cxn>
                  <a:cxn ang="0">
                    <a:pos x="70" y="118"/>
                  </a:cxn>
                  <a:cxn ang="0">
                    <a:pos x="70" y="113"/>
                  </a:cxn>
                  <a:cxn ang="0">
                    <a:pos x="80" y="113"/>
                  </a:cxn>
                  <a:cxn ang="0">
                    <a:pos x="91" y="118"/>
                  </a:cxn>
                  <a:cxn ang="0">
                    <a:pos x="91" y="137"/>
                  </a:cxn>
                  <a:cxn ang="0">
                    <a:pos x="102" y="142"/>
                  </a:cxn>
                  <a:cxn ang="0">
                    <a:pos x="91" y="146"/>
                  </a:cxn>
                  <a:cxn ang="0">
                    <a:pos x="91" y="151"/>
                  </a:cxn>
                  <a:cxn ang="0">
                    <a:pos x="112" y="146"/>
                  </a:cxn>
                  <a:cxn ang="0">
                    <a:pos x="139" y="161"/>
                  </a:cxn>
                  <a:cxn ang="0">
                    <a:pos x="145" y="151"/>
                  </a:cxn>
                  <a:cxn ang="0">
                    <a:pos x="161" y="165"/>
                  </a:cxn>
                  <a:cxn ang="0">
                    <a:pos x="172" y="170"/>
                  </a:cxn>
                  <a:cxn ang="0">
                    <a:pos x="172" y="161"/>
                  </a:cxn>
                  <a:cxn ang="0">
                    <a:pos x="161" y="161"/>
                  </a:cxn>
                  <a:cxn ang="0">
                    <a:pos x="161" y="151"/>
                  </a:cxn>
                  <a:cxn ang="0">
                    <a:pos x="161" y="128"/>
                  </a:cxn>
                  <a:cxn ang="0">
                    <a:pos x="161" y="122"/>
                  </a:cxn>
                  <a:cxn ang="0">
                    <a:pos x="182" y="122"/>
                  </a:cxn>
                  <a:cxn ang="0">
                    <a:pos x="172" y="109"/>
                  </a:cxn>
                  <a:cxn ang="0">
                    <a:pos x="172" y="89"/>
                  </a:cxn>
                  <a:cxn ang="0">
                    <a:pos x="172" y="76"/>
                  </a:cxn>
                  <a:cxn ang="0">
                    <a:pos x="172" y="70"/>
                  </a:cxn>
                  <a:cxn ang="0">
                    <a:pos x="161" y="70"/>
                  </a:cxn>
                  <a:cxn ang="0">
                    <a:pos x="172" y="61"/>
                  </a:cxn>
                  <a:cxn ang="0">
                    <a:pos x="177" y="42"/>
                  </a:cxn>
                  <a:cxn ang="0">
                    <a:pos x="182" y="37"/>
                  </a:cxn>
                  <a:cxn ang="0">
                    <a:pos x="187" y="28"/>
                  </a:cxn>
                  <a:cxn ang="0">
                    <a:pos x="182" y="28"/>
                  </a:cxn>
                  <a:cxn ang="0">
                    <a:pos x="182" y="13"/>
                  </a:cxn>
                  <a:cxn ang="0">
                    <a:pos x="177" y="9"/>
                  </a:cxn>
                  <a:cxn ang="0">
                    <a:pos x="155" y="9"/>
                  </a:cxn>
                  <a:cxn ang="0">
                    <a:pos x="150" y="0"/>
                  </a:cxn>
                </a:cxnLst>
                <a:rect l="0" t="0" r="r" b="b"/>
                <a:pathLst>
                  <a:path w="187" h="170">
                    <a:moveTo>
                      <a:pt x="150" y="0"/>
                    </a:moveTo>
                    <a:lnTo>
                      <a:pt x="107" y="0"/>
                    </a:lnTo>
                    <a:lnTo>
                      <a:pt x="102" y="9"/>
                    </a:lnTo>
                    <a:lnTo>
                      <a:pt x="80" y="9"/>
                    </a:lnTo>
                    <a:lnTo>
                      <a:pt x="75" y="0"/>
                    </a:lnTo>
                    <a:lnTo>
                      <a:pt x="70" y="0"/>
                    </a:lnTo>
                    <a:lnTo>
                      <a:pt x="59" y="13"/>
                    </a:lnTo>
                    <a:lnTo>
                      <a:pt x="48" y="57"/>
                    </a:lnTo>
                    <a:lnTo>
                      <a:pt x="38" y="66"/>
                    </a:lnTo>
                    <a:lnTo>
                      <a:pt x="33" y="85"/>
                    </a:lnTo>
                    <a:lnTo>
                      <a:pt x="16" y="89"/>
                    </a:lnTo>
                    <a:lnTo>
                      <a:pt x="6" y="89"/>
                    </a:lnTo>
                    <a:lnTo>
                      <a:pt x="0" y="99"/>
                    </a:lnTo>
                    <a:lnTo>
                      <a:pt x="0" y="109"/>
                    </a:lnTo>
                    <a:lnTo>
                      <a:pt x="12" y="99"/>
                    </a:lnTo>
                    <a:lnTo>
                      <a:pt x="38" y="99"/>
                    </a:lnTo>
                    <a:lnTo>
                      <a:pt x="43" y="99"/>
                    </a:lnTo>
                    <a:lnTo>
                      <a:pt x="43" y="113"/>
                    </a:lnTo>
                    <a:lnTo>
                      <a:pt x="54" y="122"/>
                    </a:lnTo>
                    <a:lnTo>
                      <a:pt x="70" y="118"/>
                    </a:lnTo>
                    <a:lnTo>
                      <a:pt x="70" y="113"/>
                    </a:lnTo>
                    <a:lnTo>
                      <a:pt x="80" y="113"/>
                    </a:lnTo>
                    <a:lnTo>
                      <a:pt x="91" y="118"/>
                    </a:lnTo>
                    <a:lnTo>
                      <a:pt x="91" y="137"/>
                    </a:lnTo>
                    <a:lnTo>
                      <a:pt x="102" y="142"/>
                    </a:lnTo>
                    <a:lnTo>
                      <a:pt x="91" y="146"/>
                    </a:lnTo>
                    <a:lnTo>
                      <a:pt x="91" y="151"/>
                    </a:lnTo>
                    <a:lnTo>
                      <a:pt x="112" y="146"/>
                    </a:lnTo>
                    <a:lnTo>
                      <a:pt x="139" y="161"/>
                    </a:lnTo>
                    <a:lnTo>
                      <a:pt x="145" y="151"/>
                    </a:lnTo>
                    <a:lnTo>
                      <a:pt x="161" y="165"/>
                    </a:lnTo>
                    <a:lnTo>
                      <a:pt x="172" y="170"/>
                    </a:lnTo>
                    <a:lnTo>
                      <a:pt x="172" y="161"/>
                    </a:lnTo>
                    <a:lnTo>
                      <a:pt x="161" y="161"/>
                    </a:lnTo>
                    <a:lnTo>
                      <a:pt x="161" y="151"/>
                    </a:lnTo>
                    <a:lnTo>
                      <a:pt x="161" y="128"/>
                    </a:lnTo>
                    <a:lnTo>
                      <a:pt x="161" y="122"/>
                    </a:lnTo>
                    <a:lnTo>
                      <a:pt x="182" y="122"/>
                    </a:lnTo>
                    <a:lnTo>
                      <a:pt x="172" y="109"/>
                    </a:lnTo>
                    <a:lnTo>
                      <a:pt x="172" y="89"/>
                    </a:lnTo>
                    <a:lnTo>
                      <a:pt x="172" y="76"/>
                    </a:lnTo>
                    <a:lnTo>
                      <a:pt x="172" y="70"/>
                    </a:lnTo>
                    <a:lnTo>
                      <a:pt x="161" y="70"/>
                    </a:lnTo>
                    <a:lnTo>
                      <a:pt x="172" y="61"/>
                    </a:lnTo>
                    <a:lnTo>
                      <a:pt x="177" y="42"/>
                    </a:lnTo>
                    <a:lnTo>
                      <a:pt x="182" y="37"/>
                    </a:lnTo>
                    <a:lnTo>
                      <a:pt x="187" y="28"/>
                    </a:lnTo>
                    <a:lnTo>
                      <a:pt x="182" y="28"/>
                    </a:lnTo>
                    <a:lnTo>
                      <a:pt x="182" y="13"/>
                    </a:lnTo>
                    <a:lnTo>
                      <a:pt x="177" y="9"/>
                    </a:lnTo>
                    <a:lnTo>
                      <a:pt x="155" y="9"/>
                    </a:lnTo>
                    <a:lnTo>
                      <a:pt x="150" y="0"/>
                    </a:lnTo>
                    <a:close/>
                  </a:path>
                </a:pathLst>
              </a:custGeom>
              <a:grpFill/>
              <a:ln w="9525">
                <a:solidFill>
                  <a:schemeClr val="bg1"/>
                </a:solidFill>
                <a:round/>
                <a:headEnd/>
                <a:tailEnd/>
              </a:ln>
            </p:spPr>
            <p:txBody>
              <a:bodyPr/>
              <a:lstStyle/>
              <a:p>
                <a:endParaRPr lang="it-IT"/>
              </a:p>
            </p:txBody>
          </p:sp>
          <p:sp>
            <p:nvSpPr>
              <p:cNvPr id="6186" name="Freeform 2478"/>
              <p:cNvSpPr>
                <a:spLocks/>
              </p:cNvSpPr>
              <p:nvPr/>
            </p:nvSpPr>
            <p:spPr bwMode="auto">
              <a:xfrm>
                <a:off x="3127" y="2483"/>
                <a:ext cx="187" cy="170"/>
              </a:xfrm>
              <a:custGeom>
                <a:avLst/>
                <a:gdLst/>
                <a:ahLst/>
                <a:cxnLst>
                  <a:cxn ang="0">
                    <a:pos x="150" y="0"/>
                  </a:cxn>
                  <a:cxn ang="0">
                    <a:pos x="107" y="0"/>
                  </a:cxn>
                  <a:cxn ang="0">
                    <a:pos x="102" y="9"/>
                  </a:cxn>
                  <a:cxn ang="0">
                    <a:pos x="80" y="9"/>
                  </a:cxn>
                  <a:cxn ang="0">
                    <a:pos x="75" y="0"/>
                  </a:cxn>
                  <a:cxn ang="0">
                    <a:pos x="70" y="0"/>
                  </a:cxn>
                  <a:cxn ang="0">
                    <a:pos x="59" y="13"/>
                  </a:cxn>
                  <a:cxn ang="0">
                    <a:pos x="48" y="57"/>
                  </a:cxn>
                  <a:cxn ang="0">
                    <a:pos x="38" y="66"/>
                  </a:cxn>
                  <a:cxn ang="0">
                    <a:pos x="33" y="85"/>
                  </a:cxn>
                  <a:cxn ang="0">
                    <a:pos x="16" y="89"/>
                  </a:cxn>
                  <a:cxn ang="0">
                    <a:pos x="6" y="89"/>
                  </a:cxn>
                  <a:cxn ang="0">
                    <a:pos x="0" y="99"/>
                  </a:cxn>
                  <a:cxn ang="0">
                    <a:pos x="0" y="109"/>
                  </a:cxn>
                  <a:cxn ang="0">
                    <a:pos x="12" y="99"/>
                  </a:cxn>
                  <a:cxn ang="0">
                    <a:pos x="38" y="99"/>
                  </a:cxn>
                  <a:cxn ang="0">
                    <a:pos x="43" y="99"/>
                  </a:cxn>
                  <a:cxn ang="0">
                    <a:pos x="43" y="113"/>
                  </a:cxn>
                  <a:cxn ang="0">
                    <a:pos x="54" y="122"/>
                  </a:cxn>
                  <a:cxn ang="0">
                    <a:pos x="70" y="118"/>
                  </a:cxn>
                  <a:cxn ang="0">
                    <a:pos x="70" y="113"/>
                  </a:cxn>
                  <a:cxn ang="0">
                    <a:pos x="80" y="113"/>
                  </a:cxn>
                  <a:cxn ang="0">
                    <a:pos x="91" y="118"/>
                  </a:cxn>
                  <a:cxn ang="0">
                    <a:pos x="91" y="137"/>
                  </a:cxn>
                  <a:cxn ang="0">
                    <a:pos x="102" y="142"/>
                  </a:cxn>
                  <a:cxn ang="0">
                    <a:pos x="91" y="146"/>
                  </a:cxn>
                  <a:cxn ang="0">
                    <a:pos x="91" y="151"/>
                  </a:cxn>
                  <a:cxn ang="0">
                    <a:pos x="112" y="146"/>
                  </a:cxn>
                  <a:cxn ang="0">
                    <a:pos x="139" y="161"/>
                  </a:cxn>
                  <a:cxn ang="0">
                    <a:pos x="145" y="151"/>
                  </a:cxn>
                  <a:cxn ang="0">
                    <a:pos x="161" y="165"/>
                  </a:cxn>
                  <a:cxn ang="0">
                    <a:pos x="172" y="170"/>
                  </a:cxn>
                  <a:cxn ang="0">
                    <a:pos x="172" y="161"/>
                  </a:cxn>
                  <a:cxn ang="0">
                    <a:pos x="161" y="161"/>
                  </a:cxn>
                  <a:cxn ang="0">
                    <a:pos x="161" y="151"/>
                  </a:cxn>
                  <a:cxn ang="0">
                    <a:pos x="161" y="128"/>
                  </a:cxn>
                  <a:cxn ang="0">
                    <a:pos x="161" y="122"/>
                  </a:cxn>
                  <a:cxn ang="0">
                    <a:pos x="182" y="122"/>
                  </a:cxn>
                  <a:cxn ang="0">
                    <a:pos x="172" y="109"/>
                  </a:cxn>
                  <a:cxn ang="0">
                    <a:pos x="172" y="89"/>
                  </a:cxn>
                  <a:cxn ang="0">
                    <a:pos x="172" y="76"/>
                  </a:cxn>
                  <a:cxn ang="0">
                    <a:pos x="172" y="70"/>
                  </a:cxn>
                  <a:cxn ang="0">
                    <a:pos x="161" y="70"/>
                  </a:cxn>
                  <a:cxn ang="0">
                    <a:pos x="172" y="61"/>
                  </a:cxn>
                  <a:cxn ang="0">
                    <a:pos x="177" y="42"/>
                  </a:cxn>
                  <a:cxn ang="0">
                    <a:pos x="182" y="37"/>
                  </a:cxn>
                  <a:cxn ang="0">
                    <a:pos x="187" y="28"/>
                  </a:cxn>
                  <a:cxn ang="0">
                    <a:pos x="182" y="28"/>
                  </a:cxn>
                  <a:cxn ang="0">
                    <a:pos x="182" y="13"/>
                  </a:cxn>
                  <a:cxn ang="0">
                    <a:pos x="177" y="9"/>
                  </a:cxn>
                  <a:cxn ang="0">
                    <a:pos x="155" y="9"/>
                  </a:cxn>
                  <a:cxn ang="0">
                    <a:pos x="150" y="0"/>
                  </a:cxn>
                </a:cxnLst>
                <a:rect l="0" t="0" r="r" b="b"/>
                <a:pathLst>
                  <a:path w="187" h="170">
                    <a:moveTo>
                      <a:pt x="150" y="0"/>
                    </a:moveTo>
                    <a:lnTo>
                      <a:pt x="107" y="0"/>
                    </a:lnTo>
                    <a:lnTo>
                      <a:pt x="102" y="9"/>
                    </a:lnTo>
                    <a:lnTo>
                      <a:pt x="80" y="9"/>
                    </a:lnTo>
                    <a:lnTo>
                      <a:pt x="75" y="0"/>
                    </a:lnTo>
                    <a:lnTo>
                      <a:pt x="70" y="0"/>
                    </a:lnTo>
                    <a:lnTo>
                      <a:pt x="59" y="13"/>
                    </a:lnTo>
                    <a:lnTo>
                      <a:pt x="48" y="57"/>
                    </a:lnTo>
                    <a:lnTo>
                      <a:pt x="38" y="66"/>
                    </a:lnTo>
                    <a:lnTo>
                      <a:pt x="33" y="85"/>
                    </a:lnTo>
                    <a:lnTo>
                      <a:pt x="16" y="89"/>
                    </a:lnTo>
                    <a:lnTo>
                      <a:pt x="6" y="89"/>
                    </a:lnTo>
                    <a:lnTo>
                      <a:pt x="0" y="99"/>
                    </a:lnTo>
                    <a:lnTo>
                      <a:pt x="0" y="109"/>
                    </a:lnTo>
                    <a:lnTo>
                      <a:pt x="12" y="99"/>
                    </a:lnTo>
                    <a:lnTo>
                      <a:pt x="38" y="99"/>
                    </a:lnTo>
                    <a:lnTo>
                      <a:pt x="43" y="99"/>
                    </a:lnTo>
                    <a:lnTo>
                      <a:pt x="43" y="113"/>
                    </a:lnTo>
                    <a:lnTo>
                      <a:pt x="54" y="122"/>
                    </a:lnTo>
                    <a:lnTo>
                      <a:pt x="70" y="118"/>
                    </a:lnTo>
                    <a:lnTo>
                      <a:pt x="70" y="113"/>
                    </a:lnTo>
                    <a:lnTo>
                      <a:pt x="80" y="113"/>
                    </a:lnTo>
                    <a:lnTo>
                      <a:pt x="91" y="118"/>
                    </a:lnTo>
                    <a:lnTo>
                      <a:pt x="91" y="137"/>
                    </a:lnTo>
                    <a:lnTo>
                      <a:pt x="102" y="142"/>
                    </a:lnTo>
                    <a:lnTo>
                      <a:pt x="91" y="146"/>
                    </a:lnTo>
                    <a:lnTo>
                      <a:pt x="91" y="151"/>
                    </a:lnTo>
                    <a:lnTo>
                      <a:pt x="112" y="146"/>
                    </a:lnTo>
                    <a:lnTo>
                      <a:pt x="139" y="161"/>
                    </a:lnTo>
                    <a:lnTo>
                      <a:pt x="145" y="151"/>
                    </a:lnTo>
                    <a:lnTo>
                      <a:pt x="161" y="165"/>
                    </a:lnTo>
                    <a:lnTo>
                      <a:pt x="172" y="170"/>
                    </a:lnTo>
                    <a:lnTo>
                      <a:pt x="172" y="161"/>
                    </a:lnTo>
                    <a:lnTo>
                      <a:pt x="161" y="161"/>
                    </a:lnTo>
                    <a:lnTo>
                      <a:pt x="161" y="151"/>
                    </a:lnTo>
                    <a:lnTo>
                      <a:pt x="161" y="128"/>
                    </a:lnTo>
                    <a:lnTo>
                      <a:pt x="161" y="122"/>
                    </a:lnTo>
                    <a:lnTo>
                      <a:pt x="182" y="122"/>
                    </a:lnTo>
                    <a:lnTo>
                      <a:pt x="172" y="109"/>
                    </a:lnTo>
                    <a:lnTo>
                      <a:pt x="172" y="89"/>
                    </a:lnTo>
                    <a:lnTo>
                      <a:pt x="172" y="76"/>
                    </a:lnTo>
                    <a:lnTo>
                      <a:pt x="172" y="70"/>
                    </a:lnTo>
                    <a:lnTo>
                      <a:pt x="161" y="70"/>
                    </a:lnTo>
                    <a:lnTo>
                      <a:pt x="172" y="61"/>
                    </a:lnTo>
                    <a:lnTo>
                      <a:pt x="177" y="42"/>
                    </a:lnTo>
                    <a:lnTo>
                      <a:pt x="182" y="37"/>
                    </a:lnTo>
                    <a:lnTo>
                      <a:pt x="187" y="28"/>
                    </a:lnTo>
                    <a:lnTo>
                      <a:pt x="182" y="28"/>
                    </a:lnTo>
                    <a:lnTo>
                      <a:pt x="182" y="13"/>
                    </a:lnTo>
                    <a:lnTo>
                      <a:pt x="177" y="9"/>
                    </a:lnTo>
                    <a:lnTo>
                      <a:pt x="155" y="9"/>
                    </a:lnTo>
                    <a:lnTo>
                      <a:pt x="150" y="0"/>
                    </a:lnTo>
                  </a:path>
                </a:pathLst>
              </a:custGeom>
              <a:grpFill/>
              <a:ln w="4763" cap="rnd">
                <a:solidFill>
                  <a:schemeClr val="bg1"/>
                </a:solidFill>
                <a:prstDash val="solid"/>
                <a:round/>
                <a:headEnd/>
                <a:tailEnd/>
              </a:ln>
            </p:spPr>
            <p:txBody>
              <a:bodyPr/>
              <a:lstStyle/>
              <a:p>
                <a:endParaRPr lang="it-IT"/>
              </a:p>
            </p:txBody>
          </p:sp>
        </p:grpSp>
        <p:grpSp>
          <p:nvGrpSpPr>
            <p:cNvPr id="6140" name="Group 2482"/>
            <p:cNvGrpSpPr>
              <a:grpSpLocks/>
            </p:cNvGrpSpPr>
            <p:nvPr/>
          </p:nvGrpSpPr>
          <p:grpSpPr bwMode="auto">
            <a:xfrm>
              <a:off x="5104812" y="5509351"/>
              <a:ext cx="206320" cy="135079"/>
              <a:chOff x="3218" y="2605"/>
              <a:chExt cx="123" cy="90"/>
            </a:xfrm>
            <a:solidFill>
              <a:schemeClr val="bg1">
                <a:lumMod val="75000"/>
              </a:schemeClr>
            </a:solidFill>
          </p:grpSpPr>
          <p:sp>
            <p:nvSpPr>
              <p:cNvPr id="6183" name="Freeform 2480"/>
              <p:cNvSpPr>
                <a:spLocks/>
              </p:cNvSpPr>
              <p:nvPr/>
            </p:nvSpPr>
            <p:spPr bwMode="auto">
              <a:xfrm>
                <a:off x="3218" y="2605"/>
                <a:ext cx="123" cy="90"/>
              </a:xfrm>
              <a:custGeom>
                <a:avLst/>
                <a:gdLst/>
                <a:ahLst/>
                <a:cxnLst>
                  <a:cxn ang="0">
                    <a:pos x="21" y="24"/>
                  </a:cxn>
                  <a:cxn ang="0">
                    <a:pos x="48" y="39"/>
                  </a:cxn>
                  <a:cxn ang="0">
                    <a:pos x="54" y="28"/>
                  </a:cxn>
                  <a:cxn ang="0">
                    <a:pos x="70" y="43"/>
                  </a:cxn>
                  <a:cxn ang="0">
                    <a:pos x="81" y="48"/>
                  </a:cxn>
                  <a:cxn ang="0">
                    <a:pos x="81" y="39"/>
                  </a:cxn>
                  <a:cxn ang="0">
                    <a:pos x="70" y="39"/>
                  </a:cxn>
                  <a:cxn ang="0">
                    <a:pos x="70" y="28"/>
                  </a:cxn>
                  <a:cxn ang="0">
                    <a:pos x="70" y="5"/>
                  </a:cxn>
                  <a:cxn ang="0">
                    <a:pos x="70" y="0"/>
                  </a:cxn>
                  <a:cxn ang="0">
                    <a:pos x="91" y="0"/>
                  </a:cxn>
                  <a:cxn ang="0">
                    <a:pos x="96" y="0"/>
                  </a:cxn>
                  <a:cxn ang="0">
                    <a:pos x="118" y="15"/>
                  </a:cxn>
                  <a:cxn ang="0">
                    <a:pos x="123" y="24"/>
                  </a:cxn>
                  <a:cxn ang="0">
                    <a:pos x="118" y="28"/>
                  </a:cxn>
                  <a:cxn ang="0">
                    <a:pos x="118" y="39"/>
                  </a:cxn>
                  <a:cxn ang="0">
                    <a:pos x="112" y="48"/>
                  </a:cxn>
                  <a:cxn ang="0">
                    <a:pos x="118" y="52"/>
                  </a:cxn>
                  <a:cxn ang="0">
                    <a:pos x="86" y="67"/>
                  </a:cxn>
                  <a:cxn ang="0">
                    <a:pos x="86" y="71"/>
                  </a:cxn>
                  <a:cxn ang="0">
                    <a:pos x="70" y="71"/>
                  </a:cxn>
                  <a:cxn ang="0">
                    <a:pos x="70" y="76"/>
                  </a:cxn>
                  <a:cxn ang="0">
                    <a:pos x="54" y="90"/>
                  </a:cxn>
                  <a:cxn ang="0">
                    <a:pos x="33" y="90"/>
                  </a:cxn>
                  <a:cxn ang="0">
                    <a:pos x="21" y="80"/>
                  </a:cxn>
                  <a:cxn ang="0">
                    <a:pos x="16" y="90"/>
                  </a:cxn>
                  <a:cxn ang="0">
                    <a:pos x="0" y="76"/>
                  </a:cxn>
                  <a:cxn ang="0">
                    <a:pos x="0" y="48"/>
                  </a:cxn>
                  <a:cxn ang="0">
                    <a:pos x="27" y="43"/>
                  </a:cxn>
                  <a:cxn ang="0">
                    <a:pos x="21" y="24"/>
                  </a:cxn>
                </a:cxnLst>
                <a:rect l="0" t="0" r="r" b="b"/>
                <a:pathLst>
                  <a:path w="123" h="90">
                    <a:moveTo>
                      <a:pt x="21" y="24"/>
                    </a:moveTo>
                    <a:lnTo>
                      <a:pt x="48" y="39"/>
                    </a:lnTo>
                    <a:lnTo>
                      <a:pt x="54" y="28"/>
                    </a:lnTo>
                    <a:lnTo>
                      <a:pt x="70" y="43"/>
                    </a:lnTo>
                    <a:lnTo>
                      <a:pt x="81" y="48"/>
                    </a:lnTo>
                    <a:lnTo>
                      <a:pt x="81" y="39"/>
                    </a:lnTo>
                    <a:lnTo>
                      <a:pt x="70" y="39"/>
                    </a:lnTo>
                    <a:lnTo>
                      <a:pt x="70" y="28"/>
                    </a:lnTo>
                    <a:lnTo>
                      <a:pt x="70" y="5"/>
                    </a:lnTo>
                    <a:lnTo>
                      <a:pt x="70" y="0"/>
                    </a:lnTo>
                    <a:lnTo>
                      <a:pt x="91" y="0"/>
                    </a:lnTo>
                    <a:lnTo>
                      <a:pt x="96" y="0"/>
                    </a:lnTo>
                    <a:lnTo>
                      <a:pt x="118" y="15"/>
                    </a:lnTo>
                    <a:lnTo>
                      <a:pt x="123" y="24"/>
                    </a:lnTo>
                    <a:lnTo>
                      <a:pt x="118" y="28"/>
                    </a:lnTo>
                    <a:lnTo>
                      <a:pt x="118" y="39"/>
                    </a:lnTo>
                    <a:lnTo>
                      <a:pt x="112" y="48"/>
                    </a:lnTo>
                    <a:lnTo>
                      <a:pt x="118" y="52"/>
                    </a:lnTo>
                    <a:lnTo>
                      <a:pt x="86" y="67"/>
                    </a:lnTo>
                    <a:lnTo>
                      <a:pt x="86" y="71"/>
                    </a:lnTo>
                    <a:lnTo>
                      <a:pt x="70" y="71"/>
                    </a:lnTo>
                    <a:lnTo>
                      <a:pt x="70" y="76"/>
                    </a:lnTo>
                    <a:lnTo>
                      <a:pt x="54" y="90"/>
                    </a:lnTo>
                    <a:lnTo>
                      <a:pt x="33" y="90"/>
                    </a:lnTo>
                    <a:lnTo>
                      <a:pt x="21" y="80"/>
                    </a:lnTo>
                    <a:lnTo>
                      <a:pt x="16" y="90"/>
                    </a:lnTo>
                    <a:lnTo>
                      <a:pt x="0" y="76"/>
                    </a:lnTo>
                    <a:lnTo>
                      <a:pt x="0" y="48"/>
                    </a:lnTo>
                    <a:lnTo>
                      <a:pt x="27" y="43"/>
                    </a:lnTo>
                    <a:lnTo>
                      <a:pt x="21" y="24"/>
                    </a:lnTo>
                    <a:close/>
                  </a:path>
                </a:pathLst>
              </a:custGeom>
              <a:grpFill/>
              <a:ln w="9525">
                <a:solidFill>
                  <a:schemeClr val="bg1"/>
                </a:solidFill>
                <a:round/>
                <a:headEnd/>
                <a:tailEnd/>
              </a:ln>
            </p:spPr>
            <p:txBody>
              <a:bodyPr/>
              <a:lstStyle/>
              <a:p>
                <a:endParaRPr lang="it-IT"/>
              </a:p>
            </p:txBody>
          </p:sp>
          <p:sp>
            <p:nvSpPr>
              <p:cNvPr id="6184" name="Freeform 2481"/>
              <p:cNvSpPr>
                <a:spLocks/>
              </p:cNvSpPr>
              <p:nvPr/>
            </p:nvSpPr>
            <p:spPr bwMode="auto">
              <a:xfrm>
                <a:off x="3218" y="2605"/>
                <a:ext cx="123" cy="90"/>
              </a:xfrm>
              <a:custGeom>
                <a:avLst/>
                <a:gdLst/>
                <a:ahLst/>
                <a:cxnLst>
                  <a:cxn ang="0">
                    <a:pos x="21" y="24"/>
                  </a:cxn>
                  <a:cxn ang="0">
                    <a:pos x="48" y="39"/>
                  </a:cxn>
                  <a:cxn ang="0">
                    <a:pos x="54" y="28"/>
                  </a:cxn>
                  <a:cxn ang="0">
                    <a:pos x="70" y="43"/>
                  </a:cxn>
                  <a:cxn ang="0">
                    <a:pos x="81" y="48"/>
                  </a:cxn>
                  <a:cxn ang="0">
                    <a:pos x="81" y="39"/>
                  </a:cxn>
                  <a:cxn ang="0">
                    <a:pos x="70" y="39"/>
                  </a:cxn>
                  <a:cxn ang="0">
                    <a:pos x="70" y="28"/>
                  </a:cxn>
                  <a:cxn ang="0">
                    <a:pos x="70" y="5"/>
                  </a:cxn>
                  <a:cxn ang="0">
                    <a:pos x="70" y="0"/>
                  </a:cxn>
                  <a:cxn ang="0">
                    <a:pos x="91" y="0"/>
                  </a:cxn>
                  <a:cxn ang="0">
                    <a:pos x="96" y="0"/>
                  </a:cxn>
                  <a:cxn ang="0">
                    <a:pos x="118" y="15"/>
                  </a:cxn>
                  <a:cxn ang="0">
                    <a:pos x="123" y="24"/>
                  </a:cxn>
                  <a:cxn ang="0">
                    <a:pos x="118" y="28"/>
                  </a:cxn>
                  <a:cxn ang="0">
                    <a:pos x="118" y="39"/>
                  </a:cxn>
                  <a:cxn ang="0">
                    <a:pos x="112" y="48"/>
                  </a:cxn>
                  <a:cxn ang="0">
                    <a:pos x="118" y="52"/>
                  </a:cxn>
                  <a:cxn ang="0">
                    <a:pos x="86" y="67"/>
                  </a:cxn>
                  <a:cxn ang="0">
                    <a:pos x="86" y="71"/>
                  </a:cxn>
                  <a:cxn ang="0">
                    <a:pos x="70" y="71"/>
                  </a:cxn>
                  <a:cxn ang="0">
                    <a:pos x="70" y="76"/>
                  </a:cxn>
                  <a:cxn ang="0">
                    <a:pos x="54" y="90"/>
                  </a:cxn>
                  <a:cxn ang="0">
                    <a:pos x="33" y="90"/>
                  </a:cxn>
                  <a:cxn ang="0">
                    <a:pos x="21" y="80"/>
                  </a:cxn>
                  <a:cxn ang="0">
                    <a:pos x="16" y="90"/>
                  </a:cxn>
                  <a:cxn ang="0">
                    <a:pos x="0" y="76"/>
                  </a:cxn>
                  <a:cxn ang="0">
                    <a:pos x="0" y="48"/>
                  </a:cxn>
                  <a:cxn ang="0">
                    <a:pos x="27" y="43"/>
                  </a:cxn>
                  <a:cxn ang="0">
                    <a:pos x="21" y="24"/>
                  </a:cxn>
                </a:cxnLst>
                <a:rect l="0" t="0" r="r" b="b"/>
                <a:pathLst>
                  <a:path w="123" h="90">
                    <a:moveTo>
                      <a:pt x="21" y="24"/>
                    </a:moveTo>
                    <a:lnTo>
                      <a:pt x="48" y="39"/>
                    </a:lnTo>
                    <a:lnTo>
                      <a:pt x="54" y="28"/>
                    </a:lnTo>
                    <a:lnTo>
                      <a:pt x="70" y="43"/>
                    </a:lnTo>
                    <a:lnTo>
                      <a:pt x="81" y="48"/>
                    </a:lnTo>
                    <a:lnTo>
                      <a:pt x="81" y="39"/>
                    </a:lnTo>
                    <a:lnTo>
                      <a:pt x="70" y="39"/>
                    </a:lnTo>
                    <a:lnTo>
                      <a:pt x="70" y="28"/>
                    </a:lnTo>
                    <a:lnTo>
                      <a:pt x="70" y="5"/>
                    </a:lnTo>
                    <a:lnTo>
                      <a:pt x="70" y="0"/>
                    </a:lnTo>
                    <a:lnTo>
                      <a:pt x="91" y="0"/>
                    </a:lnTo>
                    <a:lnTo>
                      <a:pt x="96" y="0"/>
                    </a:lnTo>
                    <a:lnTo>
                      <a:pt x="118" y="15"/>
                    </a:lnTo>
                    <a:lnTo>
                      <a:pt x="123" y="24"/>
                    </a:lnTo>
                    <a:lnTo>
                      <a:pt x="118" y="28"/>
                    </a:lnTo>
                    <a:lnTo>
                      <a:pt x="118" y="39"/>
                    </a:lnTo>
                    <a:lnTo>
                      <a:pt x="112" y="48"/>
                    </a:lnTo>
                    <a:lnTo>
                      <a:pt x="118" y="52"/>
                    </a:lnTo>
                    <a:lnTo>
                      <a:pt x="86" y="67"/>
                    </a:lnTo>
                    <a:lnTo>
                      <a:pt x="86" y="71"/>
                    </a:lnTo>
                    <a:lnTo>
                      <a:pt x="70" y="71"/>
                    </a:lnTo>
                    <a:lnTo>
                      <a:pt x="70" y="76"/>
                    </a:lnTo>
                    <a:lnTo>
                      <a:pt x="54" y="90"/>
                    </a:lnTo>
                    <a:lnTo>
                      <a:pt x="33" y="90"/>
                    </a:lnTo>
                    <a:lnTo>
                      <a:pt x="21" y="80"/>
                    </a:lnTo>
                    <a:lnTo>
                      <a:pt x="16" y="90"/>
                    </a:lnTo>
                    <a:lnTo>
                      <a:pt x="0" y="76"/>
                    </a:lnTo>
                    <a:lnTo>
                      <a:pt x="0" y="48"/>
                    </a:lnTo>
                    <a:lnTo>
                      <a:pt x="27" y="43"/>
                    </a:lnTo>
                    <a:lnTo>
                      <a:pt x="21" y="24"/>
                    </a:lnTo>
                    <a:close/>
                  </a:path>
                </a:pathLst>
              </a:custGeom>
              <a:grpFill/>
              <a:ln w="4763" cap="rnd">
                <a:solidFill>
                  <a:schemeClr val="bg1"/>
                </a:solidFill>
                <a:prstDash val="solid"/>
                <a:round/>
                <a:headEnd/>
                <a:tailEnd/>
              </a:ln>
            </p:spPr>
            <p:txBody>
              <a:bodyPr/>
              <a:lstStyle/>
              <a:p>
                <a:endParaRPr lang="it-IT"/>
              </a:p>
            </p:txBody>
          </p:sp>
        </p:grpSp>
        <p:grpSp>
          <p:nvGrpSpPr>
            <p:cNvPr id="4257" name="Group 2485"/>
            <p:cNvGrpSpPr>
              <a:grpSpLocks/>
            </p:cNvGrpSpPr>
            <p:nvPr/>
          </p:nvGrpSpPr>
          <p:grpSpPr bwMode="auto">
            <a:xfrm>
              <a:off x="5104812" y="5509351"/>
              <a:ext cx="206320" cy="135079"/>
              <a:chOff x="3218" y="2605"/>
              <a:chExt cx="123" cy="90"/>
            </a:xfrm>
            <a:solidFill>
              <a:schemeClr val="bg1">
                <a:lumMod val="75000"/>
              </a:schemeClr>
            </a:solidFill>
          </p:grpSpPr>
          <p:sp>
            <p:nvSpPr>
              <p:cNvPr id="6181" name="Freeform 2483"/>
              <p:cNvSpPr>
                <a:spLocks/>
              </p:cNvSpPr>
              <p:nvPr/>
            </p:nvSpPr>
            <p:spPr bwMode="auto">
              <a:xfrm>
                <a:off x="3218" y="2605"/>
                <a:ext cx="123" cy="90"/>
              </a:xfrm>
              <a:custGeom>
                <a:avLst/>
                <a:gdLst/>
                <a:ahLst/>
                <a:cxnLst>
                  <a:cxn ang="0">
                    <a:pos x="21" y="24"/>
                  </a:cxn>
                  <a:cxn ang="0">
                    <a:pos x="48" y="39"/>
                  </a:cxn>
                  <a:cxn ang="0">
                    <a:pos x="54" y="28"/>
                  </a:cxn>
                  <a:cxn ang="0">
                    <a:pos x="70" y="43"/>
                  </a:cxn>
                  <a:cxn ang="0">
                    <a:pos x="81" y="48"/>
                  </a:cxn>
                  <a:cxn ang="0">
                    <a:pos x="81" y="39"/>
                  </a:cxn>
                  <a:cxn ang="0">
                    <a:pos x="70" y="39"/>
                  </a:cxn>
                  <a:cxn ang="0">
                    <a:pos x="70" y="28"/>
                  </a:cxn>
                  <a:cxn ang="0">
                    <a:pos x="70" y="5"/>
                  </a:cxn>
                  <a:cxn ang="0">
                    <a:pos x="70" y="0"/>
                  </a:cxn>
                  <a:cxn ang="0">
                    <a:pos x="91" y="0"/>
                  </a:cxn>
                  <a:cxn ang="0">
                    <a:pos x="96" y="0"/>
                  </a:cxn>
                  <a:cxn ang="0">
                    <a:pos x="118" y="15"/>
                  </a:cxn>
                  <a:cxn ang="0">
                    <a:pos x="123" y="24"/>
                  </a:cxn>
                  <a:cxn ang="0">
                    <a:pos x="118" y="28"/>
                  </a:cxn>
                  <a:cxn ang="0">
                    <a:pos x="118" y="39"/>
                  </a:cxn>
                  <a:cxn ang="0">
                    <a:pos x="112" y="48"/>
                  </a:cxn>
                  <a:cxn ang="0">
                    <a:pos x="118" y="52"/>
                  </a:cxn>
                  <a:cxn ang="0">
                    <a:pos x="86" y="67"/>
                  </a:cxn>
                  <a:cxn ang="0">
                    <a:pos x="86" y="71"/>
                  </a:cxn>
                  <a:cxn ang="0">
                    <a:pos x="70" y="71"/>
                  </a:cxn>
                  <a:cxn ang="0">
                    <a:pos x="70" y="76"/>
                  </a:cxn>
                  <a:cxn ang="0">
                    <a:pos x="54" y="90"/>
                  </a:cxn>
                  <a:cxn ang="0">
                    <a:pos x="33" y="90"/>
                  </a:cxn>
                  <a:cxn ang="0">
                    <a:pos x="21" y="80"/>
                  </a:cxn>
                  <a:cxn ang="0">
                    <a:pos x="16" y="90"/>
                  </a:cxn>
                  <a:cxn ang="0">
                    <a:pos x="0" y="76"/>
                  </a:cxn>
                  <a:cxn ang="0">
                    <a:pos x="0" y="48"/>
                  </a:cxn>
                  <a:cxn ang="0">
                    <a:pos x="27" y="43"/>
                  </a:cxn>
                  <a:cxn ang="0">
                    <a:pos x="21" y="24"/>
                  </a:cxn>
                </a:cxnLst>
                <a:rect l="0" t="0" r="r" b="b"/>
                <a:pathLst>
                  <a:path w="123" h="90">
                    <a:moveTo>
                      <a:pt x="21" y="24"/>
                    </a:moveTo>
                    <a:lnTo>
                      <a:pt x="48" y="39"/>
                    </a:lnTo>
                    <a:lnTo>
                      <a:pt x="54" y="28"/>
                    </a:lnTo>
                    <a:lnTo>
                      <a:pt x="70" y="43"/>
                    </a:lnTo>
                    <a:lnTo>
                      <a:pt x="81" y="48"/>
                    </a:lnTo>
                    <a:lnTo>
                      <a:pt x="81" y="39"/>
                    </a:lnTo>
                    <a:lnTo>
                      <a:pt x="70" y="39"/>
                    </a:lnTo>
                    <a:lnTo>
                      <a:pt x="70" y="28"/>
                    </a:lnTo>
                    <a:lnTo>
                      <a:pt x="70" y="5"/>
                    </a:lnTo>
                    <a:lnTo>
                      <a:pt x="70" y="0"/>
                    </a:lnTo>
                    <a:lnTo>
                      <a:pt x="91" y="0"/>
                    </a:lnTo>
                    <a:lnTo>
                      <a:pt x="96" y="0"/>
                    </a:lnTo>
                    <a:lnTo>
                      <a:pt x="118" y="15"/>
                    </a:lnTo>
                    <a:lnTo>
                      <a:pt x="123" y="24"/>
                    </a:lnTo>
                    <a:lnTo>
                      <a:pt x="118" y="28"/>
                    </a:lnTo>
                    <a:lnTo>
                      <a:pt x="118" y="39"/>
                    </a:lnTo>
                    <a:lnTo>
                      <a:pt x="112" y="48"/>
                    </a:lnTo>
                    <a:lnTo>
                      <a:pt x="118" y="52"/>
                    </a:lnTo>
                    <a:lnTo>
                      <a:pt x="86" y="67"/>
                    </a:lnTo>
                    <a:lnTo>
                      <a:pt x="86" y="71"/>
                    </a:lnTo>
                    <a:lnTo>
                      <a:pt x="70" y="71"/>
                    </a:lnTo>
                    <a:lnTo>
                      <a:pt x="70" y="76"/>
                    </a:lnTo>
                    <a:lnTo>
                      <a:pt x="54" y="90"/>
                    </a:lnTo>
                    <a:lnTo>
                      <a:pt x="33" y="90"/>
                    </a:lnTo>
                    <a:lnTo>
                      <a:pt x="21" y="80"/>
                    </a:lnTo>
                    <a:lnTo>
                      <a:pt x="16" y="90"/>
                    </a:lnTo>
                    <a:lnTo>
                      <a:pt x="0" y="76"/>
                    </a:lnTo>
                    <a:lnTo>
                      <a:pt x="0" y="48"/>
                    </a:lnTo>
                    <a:lnTo>
                      <a:pt x="27" y="43"/>
                    </a:lnTo>
                    <a:lnTo>
                      <a:pt x="21" y="24"/>
                    </a:lnTo>
                    <a:close/>
                  </a:path>
                </a:pathLst>
              </a:custGeom>
              <a:grpFill/>
              <a:ln w="9525">
                <a:solidFill>
                  <a:schemeClr val="bg1"/>
                </a:solidFill>
                <a:round/>
                <a:headEnd/>
                <a:tailEnd/>
              </a:ln>
            </p:spPr>
            <p:txBody>
              <a:bodyPr/>
              <a:lstStyle/>
              <a:p>
                <a:endParaRPr lang="it-IT"/>
              </a:p>
            </p:txBody>
          </p:sp>
          <p:sp>
            <p:nvSpPr>
              <p:cNvPr id="6182" name="Freeform 2484"/>
              <p:cNvSpPr>
                <a:spLocks/>
              </p:cNvSpPr>
              <p:nvPr/>
            </p:nvSpPr>
            <p:spPr bwMode="auto">
              <a:xfrm>
                <a:off x="3218" y="2605"/>
                <a:ext cx="123" cy="90"/>
              </a:xfrm>
              <a:custGeom>
                <a:avLst/>
                <a:gdLst/>
                <a:ahLst/>
                <a:cxnLst>
                  <a:cxn ang="0">
                    <a:pos x="21" y="24"/>
                  </a:cxn>
                  <a:cxn ang="0">
                    <a:pos x="48" y="39"/>
                  </a:cxn>
                  <a:cxn ang="0">
                    <a:pos x="54" y="28"/>
                  </a:cxn>
                  <a:cxn ang="0">
                    <a:pos x="70" y="43"/>
                  </a:cxn>
                  <a:cxn ang="0">
                    <a:pos x="81" y="48"/>
                  </a:cxn>
                  <a:cxn ang="0">
                    <a:pos x="81" y="39"/>
                  </a:cxn>
                  <a:cxn ang="0">
                    <a:pos x="70" y="39"/>
                  </a:cxn>
                  <a:cxn ang="0">
                    <a:pos x="70" y="28"/>
                  </a:cxn>
                  <a:cxn ang="0">
                    <a:pos x="70" y="5"/>
                  </a:cxn>
                  <a:cxn ang="0">
                    <a:pos x="70" y="0"/>
                  </a:cxn>
                  <a:cxn ang="0">
                    <a:pos x="91" y="0"/>
                  </a:cxn>
                  <a:cxn ang="0">
                    <a:pos x="96" y="0"/>
                  </a:cxn>
                  <a:cxn ang="0">
                    <a:pos x="118" y="15"/>
                  </a:cxn>
                  <a:cxn ang="0">
                    <a:pos x="123" y="24"/>
                  </a:cxn>
                  <a:cxn ang="0">
                    <a:pos x="118" y="28"/>
                  </a:cxn>
                  <a:cxn ang="0">
                    <a:pos x="118" y="39"/>
                  </a:cxn>
                  <a:cxn ang="0">
                    <a:pos x="112" y="48"/>
                  </a:cxn>
                  <a:cxn ang="0">
                    <a:pos x="118" y="52"/>
                  </a:cxn>
                  <a:cxn ang="0">
                    <a:pos x="86" y="67"/>
                  </a:cxn>
                  <a:cxn ang="0">
                    <a:pos x="86" y="71"/>
                  </a:cxn>
                  <a:cxn ang="0">
                    <a:pos x="70" y="71"/>
                  </a:cxn>
                  <a:cxn ang="0">
                    <a:pos x="70" y="76"/>
                  </a:cxn>
                  <a:cxn ang="0">
                    <a:pos x="54" y="90"/>
                  </a:cxn>
                  <a:cxn ang="0">
                    <a:pos x="33" y="90"/>
                  </a:cxn>
                  <a:cxn ang="0">
                    <a:pos x="21" y="80"/>
                  </a:cxn>
                  <a:cxn ang="0">
                    <a:pos x="16" y="90"/>
                  </a:cxn>
                  <a:cxn ang="0">
                    <a:pos x="0" y="76"/>
                  </a:cxn>
                  <a:cxn ang="0">
                    <a:pos x="0" y="48"/>
                  </a:cxn>
                  <a:cxn ang="0">
                    <a:pos x="27" y="43"/>
                  </a:cxn>
                  <a:cxn ang="0">
                    <a:pos x="21" y="24"/>
                  </a:cxn>
                </a:cxnLst>
                <a:rect l="0" t="0" r="r" b="b"/>
                <a:pathLst>
                  <a:path w="123" h="90">
                    <a:moveTo>
                      <a:pt x="21" y="24"/>
                    </a:moveTo>
                    <a:lnTo>
                      <a:pt x="48" y="39"/>
                    </a:lnTo>
                    <a:lnTo>
                      <a:pt x="54" y="28"/>
                    </a:lnTo>
                    <a:lnTo>
                      <a:pt x="70" y="43"/>
                    </a:lnTo>
                    <a:lnTo>
                      <a:pt x="81" y="48"/>
                    </a:lnTo>
                    <a:lnTo>
                      <a:pt x="81" y="39"/>
                    </a:lnTo>
                    <a:lnTo>
                      <a:pt x="70" y="39"/>
                    </a:lnTo>
                    <a:lnTo>
                      <a:pt x="70" y="28"/>
                    </a:lnTo>
                    <a:lnTo>
                      <a:pt x="70" y="5"/>
                    </a:lnTo>
                    <a:lnTo>
                      <a:pt x="70" y="0"/>
                    </a:lnTo>
                    <a:lnTo>
                      <a:pt x="91" y="0"/>
                    </a:lnTo>
                    <a:lnTo>
                      <a:pt x="96" y="0"/>
                    </a:lnTo>
                    <a:lnTo>
                      <a:pt x="118" y="15"/>
                    </a:lnTo>
                    <a:lnTo>
                      <a:pt x="123" y="24"/>
                    </a:lnTo>
                    <a:lnTo>
                      <a:pt x="118" y="28"/>
                    </a:lnTo>
                    <a:lnTo>
                      <a:pt x="118" y="39"/>
                    </a:lnTo>
                    <a:lnTo>
                      <a:pt x="112" y="48"/>
                    </a:lnTo>
                    <a:lnTo>
                      <a:pt x="118" y="52"/>
                    </a:lnTo>
                    <a:lnTo>
                      <a:pt x="86" y="67"/>
                    </a:lnTo>
                    <a:lnTo>
                      <a:pt x="86" y="71"/>
                    </a:lnTo>
                    <a:lnTo>
                      <a:pt x="70" y="71"/>
                    </a:lnTo>
                    <a:lnTo>
                      <a:pt x="70" y="76"/>
                    </a:lnTo>
                    <a:lnTo>
                      <a:pt x="54" y="90"/>
                    </a:lnTo>
                    <a:lnTo>
                      <a:pt x="33" y="90"/>
                    </a:lnTo>
                    <a:lnTo>
                      <a:pt x="21" y="80"/>
                    </a:lnTo>
                    <a:lnTo>
                      <a:pt x="16" y="90"/>
                    </a:lnTo>
                    <a:lnTo>
                      <a:pt x="0" y="76"/>
                    </a:lnTo>
                    <a:lnTo>
                      <a:pt x="0" y="48"/>
                    </a:lnTo>
                    <a:lnTo>
                      <a:pt x="27" y="43"/>
                    </a:lnTo>
                    <a:lnTo>
                      <a:pt x="21" y="24"/>
                    </a:lnTo>
                  </a:path>
                </a:pathLst>
              </a:custGeom>
              <a:grpFill/>
              <a:ln w="4763" cap="rnd">
                <a:solidFill>
                  <a:schemeClr val="bg1"/>
                </a:solidFill>
                <a:prstDash val="solid"/>
                <a:round/>
                <a:headEnd/>
                <a:tailEnd/>
              </a:ln>
            </p:spPr>
            <p:txBody>
              <a:bodyPr/>
              <a:lstStyle/>
              <a:p>
                <a:endParaRPr lang="it-IT"/>
              </a:p>
            </p:txBody>
          </p:sp>
        </p:grpSp>
        <p:grpSp>
          <p:nvGrpSpPr>
            <p:cNvPr id="4258" name="Group 2488"/>
            <p:cNvGrpSpPr>
              <a:grpSpLocks/>
            </p:cNvGrpSpPr>
            <p:nvPr/>
          </p:nvGrpSpPr>
          <p:grpSpPr bwMode="auto">
            <a:xfrm>
              <a:off x="5294356" y="5530363"/>
              <a:ext cx="53676" cy="99058"/>
              <a:chOff x="3331" y="2619"/>
              <a:chExt cx="32" cy="66"/>
            </a:xfrm>
            <a:solidFill>
              <a:schemeClr val="bg1">
                <a:lumMod val="75000"/>
              </a:schemeClr>
            </a:solidFill>
          </p:grpSpPr>
          <p:sp>
            <p:nvSpPr>
              <p:cNvPr id="6179" name="Freeform 2486"/>
              <p:cNvSpPr>
                <a:spLocks/>
              </p:cNvSpPr>
              <p:nvPr/>
            </p:nvSpPr>
            <p:spPr bwMode="auto">
              <a:xfrm>
                <a:off x="3331" y="2619"/>
                <a:ext cx="32" cy="66"/>
              </a:xfrm>
              <a:custGeom>
                <a:avLst/>
                <a:gdLst/>
                <a:ahLst/>
                <a:cxnLst>
                  <a:cxn ang="0">
                    <a:pos x="5" y="38"/>
                  </a:cxn>
                  <a:cxn ang="0">
                    <a:pos x="0" y="34"/>
                  </a:cxn>
                  <a:cxn ang="0">
                    <a:pos x="5" y="25"/>
                  </a:cxn>
                  <a:cxn ang="0">
                    <a:pos x="5" y="14"/>
                  </a:cxn>
                  <a:cxn ang="0">
                    <a:pos x="11" y="10"/>
                  </a:cxn>
                  <a:cxn ang="0">
                    <a:pos x="5" y="0"/>
                  </a:cxn>
                  <a:cxn ang="0">
                    <a:pos x="11" y="0"/>
                  </a:cxn>
                  <a:cxn ang="0">
                    <a:pos x="16" y="0"/>
                  </a:cxn>
                  <a:cxn ang="0">
                    <a:pos x="27" y="14"/>
                  </a:cxn>
                  <a:cxn ang="0">
                    <a:pos x="16" y="25"/>
                  </a:cxn>
                  <a:cxn ang="0">
                    <a:pos x="27" y="34"/>
                  </a:cxn>
                  <a:cxn ang="0">
                    <a:pos x="32" y="48"/>
                  </a:cxn>
                  <a:cxn ang="0">
                    <a:pos x="32" y="57"/>
                  </a:cxn>
                  <a:cxn ang="0">
                    <a:pos x="27" y="66"/>
                  </a:cxn>
                  <a:cxn ang="0">
                    <a:pos x="16" y="57"/>
                  </a:cxn>
                  <a:cxn ang="0">
                    <a:pos x="16" y="48"/>
                  </a:cxn>
                  <a:cxn ang="0">
                    <a:pos x="11" y="48"/>
                  </a:cxn>
                  <a:cxn ang="0">
                    <a:pos x="5" y="38"/>
                  </a:cxn>
                </a:cxnLst>
                <a:rect l="0" t="0" r="r" b="b"/>
                <a:pathLst>
                  <a:path w="32" h="66">
                    <a:moveTo>
                      <a:pt x="5" y="38"/>
                    </a:moveTo>
                    <a:lnTo>
                      <a:pt x="0" y="34"/>
                    </a:lnTo>
                    <a:lnTo>
                      <a:pt x="5" y="25"/>
                    </a:lnTo>
                    <a:lnTo>
                      <a:pt x="5" y="14"/>
                    </a:lnTo>
                    <a:lnTo>
                      <a:pt x="11" y="10"/>
                    </a:lnTo>
                    <a:lnTo>
                      <a:pt x="5" y="0"/>
                    </a:lnTo>
                    <a:lnTo>
                      <a:pt x="11" y="0"/>
                    </a:lnTo>
                    <a:lnTo>
                      <a:pt x="16" y="0"/>
                    </a:lnTo>
                    <a:lnTo>
                      <a:pt x="27" y="14"/>
                    </a:lnTo>
                    <a:lnTo>
                      <a:pt x="16" y="25"/>
                    </a:lnTo>
                    <a:lnTo>
                      <a:pt x="27" y="34"/>
                    </a:lnTo>
                    <a:lnTo>
                      <a:pt x="32" y="48"/>
                    </a:lnTo>
                    <a:lnTo>
                      <a:pt x="32" y="57"/>
                    </a:lnTo>
                    <a:lnTo>
                      <a:pt x="27" y="66"/>
                    </a:lnTo>
                    <a:lnTo>
                      <a:pt x="16" y="57"/>
                    </a:lnTo>
                    <a:lnTo>
                      <a:pt x="16" y="48"/>
                    </a:lnTo>
                    <a:lnTo>
                      <a:pt x="11" y="48"/>
                    </a:lnTo>
                    <a:lnTo>
                      <a:pt x="5" y="38"/>
                    </a:lnTo>
                    <a:close/>
                  </a:path>
                </a:pathLst>
              </a:custGeom>
              <a:grpFill/>
              <a:ln w="9525">
                <a:solidFill>
                  <a:schemeClr val="bg1"/>
                </a:solidFill>
                <a:round/>
                <a:headEnd/>
                <a:tailEnd/>
              </a:ln>
            </p:spPr>
            <p:txBody>
              <a:bodyPr/>
              <a:lstStyle/>
              <a:p>
                <a:endParaRPr lang="it-IT"/>
              </a:p>
            </p:txBody>
          </p:sp>
          <p:sp>
            <p:nvSpPr>
              <p:cNvPr id="6180" name="Freeform 2487"/>
              <p:cNvSpPr>
                <a:spLocks/>
              </p:cNvSpPr>
              <p:nvPr/>
            </p:nvSpPr>
            <p:spPr bwMode="auto">
              <a:xfrm>
                <a:off x="3331" y="2619"/>
                <a:ext cx="32" cy="66"/>
              </a:xfrm>
              <a:custGeom>
                <a:avLst/>
                <a:gdLst/>
                <a:ahLst/>
                <a:cxnLst>
                  <a:cxn ang="0">
                    <a:pos x="5" y="38"/>
                  </a:cxn>
                  <a:cxn ang="0">
                    <a:pos x="0" y="34"/>
                  </a:cxn>
                  <a:cxn ang="0">
                    <a:pos x="5" y="25"/>
                  </a:cxn>
                  <a:cxn ang="0">
                    <a:pos x="5" y="14"/>
                  </a:cxn>
                  <a:cxn ang="0">
                    <a:pos x="11" y="10"/>
                  </a:cxn>
                  <a:cxn ang="0">
                    <a:pos x="5" y="0"/>
                  </a:cxn>
                  <a:cxn ang="0">
                    <a:pos x="11" y="0"/>
                  </a:cxn>
                  <a:cxn ang="0">
                    <a:pos x="16" y="0"/>
                  </a:cxn>
                  <a:cxn ang="0">
                    <a:pos x="27" y="14"/>
                  </a:cxn>
                  <a:cxn ang="0">
                    <a:pos x="16" y="25"/>
                  </a:cxn>
                  <a:cxn ang="0">
                    <a:pos x="27" y="34"/>
                  </a:cxn>
                  <a:cxn ang="0">
                    <a:pos x="32" y="48"/>
                  </a:cxn>
                  <a:cxn ang="0">
                    <a:pos x="32" y="57"/>
                  </a:cxn>
                  <a:cxn ang="0">
                    <a:pos x="27" y="66"/>
                  </a:cxn>
                  <a:cxn ang="0">
                    <a:pos x="16" y="57"/>
                  </a:cxn>
                  <a:cxn ang="0">
                    <a:pos x="16" y="48"/>
                  </a:cxn>
                  <a:cxn ang="0">
                    <a:pos x="11" y="48"/>
                  </a:cxn>
                  <a:cxn ang="0">
                    <a:pos x="5" y="38"/>
                  </a:cxn>
                </a:cxnLst>
                <a:rect l="0" t="0" r="r" b="b"/>
                <a:pathLst>
                  <a:path w="32" h="66">
                    <a:moveTo>
                      <a:pt x="5" y="38"/>
                    </a:moveTo>
                    <a:lnTo>
                      <a:pt x="0" y="34"/>
                    </a:lnTo>
                    <a:lnTo>
                      <a:pt x="5" y="25"/>
                    </a:lnTo>
                    <a:lnTo>
                      <a:pt x="5" y="14"/>
                    </a:lnTo>
                    <a:lnTo>
                      <a:pt x="11" y="10"/>
                    </a:lnTo>
                    <a:lnTo>
                      <a:pt x="5" y="0"/>
                    </a:lnTo>
                    <a:lnTo>
                      <a:pt x="11" y="0"/>
                    </a:lnTo>
                    <a:lnTo>
                      <a:pt x="16" y="0"/>
                    </a:lnTo>
                    <a:lnTo>
                      <a:pt x="27" y="14"/>
                    </a:lnTo>
                    <a:lnTo>
                      <a:pt x="16" y="25"/>
                    </a:lnTo>
                    <a:lnTo>
                      <a:pt x="27" y="34"/>
                    </a:lnTo>
                    <a:lnTo>
                      <a:pt x="32" y="48"/>
                    </a:lnTo>
                    <a:lnTo>
                      <a:pt x="32" y="57"/>
                    </a:lnTo>
                    <a:lnTo>
                      <a:pt x="27" y="66"/>
                    </a:lnTo>
                    <a:lnTo>
                      <a:pt x="16" y="57"/>
                    </a:lnTo>
                    <a:lnTo>
                      <a:pt x="16" y="48"/>
                    </a:lnTo>
                    <a:lnTo>
                      <a:pt x="11" y="48"/>
                    </a:lnTo>
                    <a:lnTo>
                      <a:pt x="5" y="38"/>
                    </a:lnTo>
                    <a:close/>
                  </a:path>
                </a:pathLst>
              </a:custGeom>
              <a:grpFill/>
              <a:ln w="4763" cap="rnd">
                <a:solidFill>
                  <a:schemeClr val="bg1"/>
                </a:solidFill>
                <a:prstDash val="solid"/>
                <a:round/>
                <a:headEnd/>
                <a:tailEnd/>
              </a:ln>
            </p:spPr>
            <p:txBody>
              <a:bodyPr/>
              <a:lstStyle/>
              <a:p>
                <a:endParaRPr lang="it-IT"/>
              </a:p>
            </p:txBody>
          </p:sp>
        </p:grpSp>
        <p:grpSp>
          <p:nvGrpSpPr>
            <p:cNvPr id="4259" name="Group 2491"/>
            <p:cNvGrpSpPr>
              <a:grpSpLocks/>
            </p:cNvGrpSpPr>
            <p:nvPr/>
          </p:nvGrpSpPr>
          <p:grpSpPr bwMode="auto">
            <a:xfrm>
              <a:off x="5294356" y="5530363"/>
              <a:ext cx="53676" cy="99058"/>
              <a:chOff x="3331" y="2619"/>
              <a:chExt cx="32" cy="66"/>
            </a:xfrm>
            <a:solidFill>
              <a:schemeClr val="bg1">
                <a:lumMod val="75000"/>
              </a:schemeClr>
            </a:solidFill>
          </p:grpSpPr>
          <p:sp>
            <p:nvSpPr>
              <p:cNvPr id="6177" name="Freeform 2489"/>
              <p:cNvSpPr>
                <a:spLocks/>
              </p:cNvSpPr>
              <p:nvPr/>
            </p:nvSpPr>
            <p:spPr bwMode="auto">
              <a:xfrm>
                <a:off x="3331" y="2619"/>
                <a:ext cx="32" cy="66"/>
              </a:xfrm>
              <a:custGeom>
                <a:avLst/>
                <a:gdLst/>
                <a:ahLst/>
                <a:cxnLst>
                  <a:cxn ang="0">
                    <a:pos x="5" y="38"/>
                  </a:cxn>
                  <a:cxn ang="0">
                    <a:pos x="0" y="34"/>
                  </a:cxn>
                  <a:cxn ang="0">
                    <a:pos x="5" y="25"/>
                  </a:cxn>
                  <a:cxn ang="0">
                    <a:pos x="5" y="14"/>
                  </a:cxn>
                  <a:cxn ang="0">
                    <a:pos x="11" y="10"/>
                  </a:cxn>
                  <a:cxn ang="0">
                    <a:pos x="5" y="0"/>
                  </a:cxn>
                  <a:cxn ang="0">
                    <a:pos x="11" y="0"/>
                  </a:cxn>
                  <a:cxn ang="0">
                    <a:pos x="16" y="0"/>
                  </a:cxn>
                  <a:cxn ang="0">
                    <a:pos x="27" y="14"/>
                  </a:cxn>
                  <a:cxn ang="0">
                    <a:pos x="16" y="25"/>
                  </a:cxn>
                  <a:cxn ang="0">
                    <a:pos x="27" y="34"/>
                  </a:cxn>
                  <a:cxn ang="0">
                    <a:pos x="32" y="48"/>
                  </a:cxn>
                  <a:cxn ang="0">
                    <a:pos x="32" y="57"/>
                  </a:cxn>
                  <a:cxn ang="0">
                    <a:pos x="27" y="66"/>
                  </a:cxn>
                  <a:cxn ang="0">
                    <a:pos x="16" y="57"/>
                  </a:cxn>
                  <a:cxn ang="0">
                    <a:pos x="16" y="48"/>
                  </a:cxn>
                  <a:cxn ang="0">
                    <a:pos x="11" y="48"/>
                  </a:cxn>
                  <a:cxn ang="0">
                    <a:pos x="5" y="38"/>
                  </a:cxn>
                </a:cxnLst>
                <a:rect l="0" t="0" r="r" b="b"/>
                <a:pathLst>
                  <a:path w="32" h="66">
                    <a:moveTo>
                      <a:pt x="5" y="38"/>
                    </a:moveTo>
                    <a:lnTo>
                      <a:pt x="0" y="34"/>
                    </a:lnTo>
                    <a:lnTo>
                      <a:pt x="5" y="25"/>
                    </a:lnTo>
                    <a:lnTo>
                      <a:pt x="5" y="14"/>
                    </a:lnTo>
                    <a:lnTo>
                      <a:pt x="11" y="10"/>
                    </a:lnTo>
                    <a:lnTo>
                      <a:pt x="5" y="0"/>
                    </a:lnTo>
                    <a:lnTo>
                      <a:pt x="11" y="0"/>
                    </a:lnTo>
                    <a:lnTo>
                      <a:pt x="16" y="0"/>
                    </a:lnTo>
                    <a:lnTo>
                      <a:pt x="27" y="14"/>
                    </a:lnTo>
                    <a:lnTo>
                      <a:pt x="16" y="25"/>
                    </a:lnTo>
                    <a:lnTo>
                      <a:pt x="27" y="34"/>
                    </a:lnTo>
                    <a:lnTo>
                      <a:pt x="32" y="48"/>
                    </a:lnTo>
                    <a:lnTo>
                      <a:pt x="32" y="57"/>
                    </a:lnTo>
                    <a:lnTo>
                      <a:pt x="27" y="66"/>
                    </a:lnTo>
                    <a:lnTo>
                      <a:pt x="16" y="57"/>
                    </a:lnTo>
                    <a:lnTo>
                      <a:pt x="16" y="48"/>
                    </a:lnTo>
                    <a:lnTo>
                      <a:pt x="11" y="48"/>
                    </a:lnTo>
                    <a:lnTo>
                      <a:pt x="5" y="38"/>
                    </a:lnTo>
                    <a:close/>
                  </a:path>
                </a:pathLst>
              </a:custGeom>
              <a:grpFill/>
              <a:ln w="9525">
                <a:solidFill>
                  <a:schemeClr val="bg1"/>
                </a:solidFill>
                <a:round/>
                <a:headEnd/>
                <a:tailEnd/>
              </a:ln>
            </p:spPr>
            <p:txBody>
              <a:bodyPr/>
              <a:lstStyle/>
              <a:p>
                <a:endParaRPr lang="it-IT"/>
              </a:p>
            </p:txBody>
          </p:sp>
          <p:sp>
            <p:nvSpPr>
              <p:cNvPr id="6178" name="Freeform 2490"/>
              <p:cNvSpPr>
                <a:spLocks/>
              </p:cNvSpPr>
              <p:nvPr/>
            </p:nvSpPr>
            <p:spPr bwMode="auto">
              <a:xfrm>
                <a:off x="3331" y="2619"/>
                <a:ext cx="32" cy="66"/>
              </a:xfrm>
              <a:custGeom>
                <a:avLst/>
                <a:gdLst/>
                <a:ahLst/>
                <a:cxnLst>
                  <a:cxn ang="0">
                    <a:pos x="5" y="38"/>
                  </a:cxn>
                  <a:cxn ang="0">
                    <a:pos x="0" y="34"/>
                  </a:cxn>
                  <a:cxn ang="0">
                    <a:pos x="5" y="25"/>
                  </a:cxn>
                  <a:cxn ang="0">
                    <a:pos x="5" y="14"/>
                  </a:cxn>
                  <a:cxn ang="0">
                    <a:pos x="11" y="10"/>
                  </a:cxn>
                  <a:cxn ang="0">
                    <a:pos x="5" y="0"/>
                  </a:cxn>
                  <a:cxn ang="0">
                    <a:pos x="11" y="0"/>
                  </a:cxn>
                  <a:cxn ang="0">
                    <a:pos x="16" y="0"/>
                  </a:cxn>
                  <a:cxn ang="0">
                    <a:pos x="27" y="14"/>
                  </a:cxn>
                  <a:cxn ang="0">
                    <a:pos x="16" y="25"/>
                  </a:cxn>
                  <a:cxn ang="0">
                    <a:pos x="27" y="34"/>
                  </a:cxn>
                  <a:cxn ang="0">
                    <a:pos x="32" y="48"/>
                  </a:cxn>
                  <a:cxn ang="0">
                    <a:pos x="32" y="57"/>
                  </a:cxn>
                  <a:cxn ang="0">
                    <a:pos x="27" y="66"/>
                  </a:cxn>
                  <a:cxn ang="0">
                    <a:pos x="16" y="57"/>
                  </a:cxn>
                  <a:cxn ang="0">
                    <a:pos x="16" y="48"/>
                  </a:cxn>
                  <a:cxn ang="0">
                    <a:pos x="11" y="48"/>
                  </a:cxn>
                  <a:cxn ang="0">
                    <a:pos x="5" y="38"/>
                  </a:cxn>
                </a:cxnLst>
                <a:rect l="0" t="0" r="r" b="b"/>
                <a:pathLst>
                  <a:path w="32" h="66">
                    <a:moveTo>
                      <a:pt x="5" y="38"/>
                    </a:moveTo>
                    <a:lnTo>
                      <a:pt x="0" y="34"/>
                    </a:lnTo>
                    <a:lnTo>
                      <a:pt x="5" y="25"/>
                    </a:lnTo>
                    <a:lnTo>
                      <a:pt x="5" y="14"/>
                    </a:lnTo>
                    <a:lnTo>
                      <a:pt x="11" y="10"/>
                    </a:lnTo>
                    <a:lnTo>
                      <a:pt x="5" y="0"/>
                    </a:lnTo>
                    <a:lnTo>
                      <a:pt x="11" y="0"/>
                    </a:lnTo>
                    <a:lnTo>
                      <a:pt x="16" y="0"/>
                    </a:lnTo>
                    <a:lnTo>
                      <a:pt x="27" y="14"/>
                    </a:lnTo>
                    <a:lnTo>
                      <a:pt x="16" y="25"/>
                    </a:lnTo>
                    <a:lnTo>
                      <a:pt x="27" y="34"/>
                    </a:lnTo>
                    <a:lnTo>
                      <a:pt x="32" y="48"/>
                    </a:lnTo>
                    <a:lnTo>
                      <a:pt x="32" y="57"/>
                    </a:lnTo>
                    <a:lnTo>
                      <a:pt x="27" y="66"/>
                    </a:lnTo>
                    <a:lnTo>
                      <a:pt x="16" y="57"/>
                    </a:lnTo>
                    <a:lnTo>
                      <a:pt x="16" y="48"/>
                    </a:lnTo>
                    <a:lnTo>
                      <a:pt x="11" y="48"/>
                    </a:lnTo>
                    <a:lnTo>
                      <a:pt x="5" y="38"/>
                    </a:lnTo>
                  </a:path>
                </a:pathLst>
              </a:custGeom>
              <a:grpFill/>
              <a:ln w="4763" cap="rnd">
                <a:solidFill>
                  <a:schemeClr val="bg1"/>
                </a:solidFill>
                <a:prstDash val="solid"/>
                <a:round/>
                <a:headEnd/>
                <a:tailEnd/>
              </a:ln>
            </p:spPr>
            <p:txBody>
              <a:bodyPr/>
              <a:lstStyle/>
              <a:p>
                <a:endParaRPr lang="it-IT"/>
              </a:p>
            </p:txBody>
          </p:sp>
        </p:grpSp>
        <p:grpSp>
          <p:nvGrpSpPr>
            <p:cNvPr id="4260" name="Group 2494"/>
            <p:cNvGrpSpPr>
              <a:grpSpLocks/>
            </p:cNvGrpSpPr>
            <p:nvPr/>
          </p:nvGrpSpPr>
          <p:grpSpPr bwMode="auto">
            <a:xfrm>
              <a:off x="4962234" y="5201672"/>
              <a:ext cx="46967" cy="27016"/>
              <a:chOff x="3133" y="2400"/>
              <a:chExt cx="28" cy="18"/>
            </a:xfrm>
            <a:solidFill>
              <a:schemeClr val="bg1">
                <a:lumMod val="75000"/>
              </a:schemeClr>
            </a:solidFill>
          </p:grpSpPr>
          <p:sp>
            <p:nvSpPr>
              <p:cNvPr id="6175" name="Freeform 2492"/>
              <p:cNvSpPr>
                <a:spLocks/>
              </p:cNvSpPr>
              <p:nvPr/>
            </p:nvSpPr>
            <p:spPr bwMode="auto">
              <a:xfrm>
                <a:off x="3133" y="2400"/>
                <a:ext cx="28" cy="18"/>
              </a:xfrm>
              <a:custGeom>
                <a:avLst/>
                <a:gdLst/>
                <a:ahLst/>
                <a:cxnLst>
                  <a:cxn ang="0">
                    <a:pos x="0" y="5"/>
                  </a:cxn>
                  <a:cxn ang="0">
                    <a:pos x="11" y="18"/>
                  </a:cxn>
                  <a:cxn ang="0">
                    <a:pos x="16" y="9"/>
                  </a:cxn>
                  <a:cxn ang="0">
                    <a:pos x="28" y="9"/>
                  </a:cxn>
                  <a:cxn ang="0">
                    <a:pos x="11" y="5"/>
                  </a:cxn>
                  <a:cxn ang="0">
                    <a:pos x="6" y="0"/>
                  </a:cxn>
                  <a:cxn ang="0">
                    <a:pos x="0" y="5"/>
                  </a:cxn>
                </a:cxnLst>
                <a:rect l="0" t="0" r="r" b="b"/>
                <a:pathLst>
                  <a:path w="28" h="18">
                    <a:moveTo>
                      <a:pt x="0" y="5"/>
                    </a:moveTo>
                    <a:lnTo>
                      <a:pt x="11" y="18"/>
                    </a:lnTo>
                    <a:lnTo>
                      <a:pt x="16" y="9"/>
                    </a:lnTo>
                    <a:lnTo>
                      <a:pt x="28" y="9"/>
                    </a:lnTo>
                    <a:lnTo>
                      <a:pt x="11" y="5"/>
                    </a:lnTo>
                    <a:lnTo>
                      <a:pt x="6" y="0"/>
                    </a:lnTo>
                    <a:lnTo>
                      <a:pt x="0" y="5"/>
                    </a:lnTo>
                    <a:close/>
                  </a:path>
                </a:pathLst>
              </a:custGeom>
              <a:grpFill/>
              <a:ln w="9525">
                <a:solidFill>
                  <a:schemeClr val="bg1"/>
                </a:solidFill>
                <a:round/>
                <a:headEnd/>
                <a:tailEnd/>
              </a:ln>
            </p:spPr>
            <p:txBody>
              <a:bodyPr/>
              <a:lstStyle/>
              <a:p>
                <a:endParaRPr lang="it-IT"/>
              </a:p>
            </p:txBody>
          </p:sp>
          <p:sp>
            <p:nvSpPr>
              <p:cNvPr id="6176" name="Freeform 2493"/>
              <p:cNvSpPr>
                <a:spLocks/>
              </p:cNvSpPr>
              <p:nvPr/>
            </p:nvSpPr>
            <p:spPr bwMode="auto">
              <a:xfrm>
                <a:off x="3133" y="2400"/>
                <a:ext cx="28" cy="18"/>
              </a:xfrm>
              <a:custGeom>
                <a:avLst/>
                <a:gdLst/>
                <a:ahLst/>
                <a:cxnLst>
                  <a:cxn ang="0">
                    <a:pos x="0" y="5"/>
                  </a:cxn>
                  <a:cxn ang="0">
                    <a:pos x="11" y="18"/>
                  </a:cxn>
                  <a:cxn ang="0">
                    <a:pos x="16" y="9"/>
                  </a:cxn>
                  <a:cxn ang="0">
                    <a:pos x="28" y="9"/>
                  </a:cxn>
                  <a:cxn ang="0">
                    <a:pos x="11" y="5"/>
                  </a:cxn>
                  <a:cxn ang="0">
                    <a:pos x="6" y="0"/>
                  </a:cxn>
                  <a:cxn ang="0">
                    <a:pos x="0" y="5"/>
                  </a:cxn>
                </a:cxnLst>
                <a:rect l="0" t="0" r="r" b="b"/>
                <a:pathLst>
                  <a:path w="28" h="18">
                    <a:moveTo>
                      <a:pt x="0" y="5"/>
                    </a:moveTo>
                    <a:lnTo>
                      <a:pt x="11" y="18"/>
                    </a:lnTo>
                    <a:lnTo>
                      <a:pt x="16" y="9"/>
                    </a:lnTo>
                    <a:lnTo>
                      <a:pt x="28" y="9"/>
                    </a:lnTo>
                    <a:lnTo>
                      <a:pt x="11" y="5"/>
                    </a:lnTo>
                    <a:lnTo>
                      <a:pt x="6" y="0"/>
                    </a:lnTo>
                    <a:lnTo>
                      <a:pt x="0" y="5"/>
                    </a:lnTo>
                    <a:close/>
                  </a:path>
                </a:pathLst>
              </a:custGeom>
              <a:grpFill/>
              <a:ln w="4763" cap="rnd">
                <a:solidFill>
                  <a:schemeClr val="bg1"/>
                </a:solidFill>
                <a:prstDash val="solid"/>
                <a:round/>
                <a:headEnd/>
                <a:tailEnd/>
              </a:ln>
            </p:spPr>
            <p:txBody>
              <a:bodyPr/>
              <a:lstStyle/>
              <a:p>
                <a:endParaRPr lang="it-IT"/>
              </a:p>
            </p:txBody>
          </p:sp>
        </p:grpSp>
        <p:grpSp>
          <p:nvGrpSpPr>
            <p:cNvPr id="4261" name="Group 2497"/>
            <p:cNvGrpSpPr>
              <a:grpSpLocks/>
            </p:cNvGrpSpPr>
            <p:nvPr/>
          </p:nvGrpSpPr>
          <p:grpSpPr bwMode="auto">
            <a:xfrm>
              <a:off x="4962234" y="5201672"/>
              <a:ext cx="46967" cy="27016"/>
              <a:chOff x="3133" y="2400"/>
              <a:chExt cx="28" cy="18"/>
            </a:xfrm>
            <a:solidFill>
              <a:schemeClr val="bg1">
                <a:lumMod val="75000"/>
              </a:schemeClr>
            </a:solidFill>
          </p:grpSpPr>
          <p:sp>
            <p:nvSpPr>
              <p:cNvPr id="6173" name="Freeform 2495"/>
              <p:cNvSpPr>
                <a:spLocks/>
              </p:cNvSpPr>
              <p:nvPr/>
            </p:nvSpPr>
            <p:spPr bwMode="auto">
              <a:xfrm>
                <a:off x="3133" y="2400"/>
                <a:ext cx="28" cy="18"/>
              </a:xfrm>
              <a:custGeom>
                <a:avLst/>
                <a:gdLst/>
                <a:ahLst/>
                <a:cxnLst>
                  <a:cxn ang="0">
                    <a:pos x="0" y="5"/>
                  </a:cxn>
                  <a:cxn ang="0">
                    <a:pos x="11" y="18"/>
                  </a:cxn>
                  <a:cxn ang="0">
                    <a:pos x="16" y="9"/>
                  </a:cxn>
                  <a:cxn ang="0">
                    <a:pos x="28" y="9"/>
                  </a:cxn>
                  <a:cxn ang="0">
                    <a:pos x="11" y="5"/>
                  </a:cxn>
                  <a:cxn ang="0">
                    <a:pos x="6" y="0"/>
                  </a:cxn>
                  <a:cxn ang="0">
                    <a:pos x="0" y="5"/>
                  </a:cxn>
                </a:cxnLst>
                <a:rect l="0" t="0" r="r" b="b"/>
                <a:pathLst>
                  <a:path w="28" h="18">
                    <a:moveTo>
                      <a:pt x="0" y="5"/>
                    </a:moveTo>
                    <a:lnTo>
                      <a:pt x="11" y="18"/>
                    </a:lnTo>
                    <a:lnTo>
                      <a:pt x="16" y="9"/>
                    </a:lnTo>
                    <a:lnTo>
                      <a:pt x="28" y="9"/>
                    </a:lnTo>
                    <a:lnTo>
                      <a:pt x="11" y="5"/>
                    </a:lnTo>
                    <a:lnTo>
                      <a:pt x="6" y="0"/>
                    </a:lnTo>
                    <a:lnTo>
                      <a:pt x="0" y="5"/>
                    </a:lnTo>
                    <a:close/>
                  </a:path>
                </a:pathLst>
              </a:custGeom>
              <a:grpFill/>
              <a:ln w="9525">
                <a:solidFill>
                  <a:schemeClr val="bg1"/>
                </a:solidFill>
                <a:round/>
                <a:headEnd/>
                <a:tailEnd/>
              </a:ln>
            </p:spPr>
            <p:txBody>
              <a:bodyPr/>
              <a:lstStyle/>
              <a:p>
                <a:endParaRPr lang="it-IT"/>
              </a:p>
            </p:txBody>
          </p:sp>
          <p:sp>
            <p:nvSpPr>
              <p:cNvPr id="6174" name="Freeform 2496"/>
              <p:cNvSpPr>
                <a:spLocks/>
              </p:cNvSpPr>
              <p:nvPr/>
            </p:nvSpPr>
            <p:spPr bwMode="auto">
              <a:xfrm>
                <a:off x="3133" y="2400"/>
                <a:ext cx="28" cy="18"/>
              </a:xfrm>
              <a:custGeom>
                <a:avLst/>
                <a:gdLst/>
                <a:ahLst/>
                <a:cxnLst>
                  <a:cxn ang="0">
                    <a:pos x="0" y="5"/>
                  </a:cxn>
                  <a:cxn ang="0">
                    <a:pos x="11" y="18"/>
                  </a:cxn>
                  <a:cxn ang="0">
                    <a:pos x="16" y="9"/>
                  </a:cxn>
                  <a:cxn ang="0">
                    <a:pos x="28" y="9"/>
                  </a:cxn>
                  <a:cxn ang="0">
                    <a:pos x="11" y="5"/>
                  </a:cxn>
                  <a:cxn ang="0">
                    <a:pos x="6" y="0"/>
                  </a:cxn>
                  <a:cxn ang="0">
                    <a:pos x="0" y="5"/>
                  </a:cxn>
                </a:cxnLst>
                <a:rect l="0" t="0" r="r" b="b"/>
                <a:pathLst>
                  <a:path w="28" h="18">
                    <a:moveTo>
                      <a:pt x="0" y="5"/>
                    </a:moveTo>
                    <a:lnTo>
                      <a:pt x="11" y="18"/>
                    </a:lnTo>
                    <a:lnTo>
                      <a:pt x="16" y="9"/>
                    </a:lnTo>
                    <a:lnTo>
                      <a:pt x="28" y="9"/>
                    </a:lnTo>
                    <a:lnTo>
                      <a:pt x="11" y="5"/>
                    </a:lnTo>
                    <a:lnTo>
                      <a:pt x="6" y="0"/>
                    </a:lnTo>
                    <a:lnTo>
                      <a:pt x="0" y="5"/>
                    </a:lnTo>
                  </a:path>
                </a:pathLst>
              </a:custGeom>
              <a:grpFill/>
              <a:ln w="4763" cap="rnd">
                <a:solidFill>
                  <a:schemeClr val="bg1"/>
                </a:solidFill>
                <a:prstDash val="solid"/>
                <a:round/>
                <a:headEnd/>
                <a:tailEnd/>
              </a:ln>
            </p:spPr>
            <p:txBody>
              <a:bodyPr/>
              <a:lstStyle/>
              <a:p>
                <a:endParaRPr lang="it-IT"/>
              </a:p>
            </p:txBody>
          </p:sp>
        </p:grpSp>
        <p:sp>
          <p:nvSpPr>
            <p:cNvPr id="4842" name="Line 2498"/>
            <p:cNvSpPr>
              <a:spLocks noChangeShapeType="1"/>
            </p:cNvSpPr>
            <p:nvPr/>
          </p:nvSpPr>
          <p:spPr bwMode="auto">
            <a:xfrm>
              <a:off x="2077121" y="5099612"/>
              <a:ext cx="8387" cy="3002"/>
            </a:xfrm>
            <a:prstGeom prst="line">
              <a:avLst/>
            </a:prstGeom>
            <a:noFill/>
            <a:ln w="4763" cap="rnd">
              <a:solidFill>
                <a:schemeClr val="bg1"/>
              </a:solidFill>
              <a:round/>
              <a:headEnd/>
              <a:tailEnd/>
            </a:ln>
          </p:spPr>
          <p:txBody>
            <a:bodyPr/>
            <a:lstStyle/>
            <a:p>
              <a:endParaRPr lang="it-IT"/>
            </a:p>
          </p:txBody>
        </p:sp>
        <p:sp>
          <p:nvSpPr>
            <p:cNvPr id="4843" name="Line 2499"/>
            <p:cNvSpPr>
              <a:spLocks noChangeShapeType="1"/>
            </p:cNvSpPr>
            <p:nvPr/>
          </p:nvSpPr>
          <p:spPr bwMode="auto">
            <a:xfrm>
              <a:off x="5185326" y="4826452"/>
              <a:ext cx="1677" cy="12006"/>
            </a:xfrm>
            <a:prstGeom prst="line">
              <a:avLst/>
            </a:prstGeom>
            <a:noFill/>
            <a:ln w="4763" cap="rnd">
              <a:solidFill>
                <a:schemeClr val="bg1"/>
              </a:solidFill>
              <a:round/>
              <a:headEnd/>
              <a:tailEnd/>
            </a:ln>
          </p:spPr>
          <p:txBody>
            <a:bodyPr/>
            <a:lstStyle/>
            <a:p>
              <a:endParaRPr lang="it-IT"/>
            </a:p>
          </p:txBody>
        </p:sp>
        <p:sp>
          <p:nvSpPr>
            <p:cNvPr id="4844" name="Line 2500"/>
            <p:cNvSpPr>
              <a:spLocks noChangeShapeType="1"/>
            </p:cNvSpPr>
            <p:nvPr/>
          </p:nvSpPr>
          <p:spPr bwMode="auto">
            <a:xfrm flipV="1">
              <a:off x="3462645" y="4883486"/>
              <a:ext cx="6710" cy="6004"/>
            </a:xfrm>
            <a:prstGeom prst="line">
              <a:avLst/>
            </a:prstGeom>
            <a:noFill/>
            <a:ln w="4763" cap="rnd">
              <a:solidFill>
                <a:schemeClr val="bg1"/>
              </a:solidFill>
              <a:round/>
              <a:headEnd/>
              <a:tailEnd/>
            </a:ln>
          </p:spPr>
          <p:txBody>
            <a:bodyPr/>
            <a:lstStyle/>
            <a:p>
              <a:endParaRPr lang="it-IT"/>
            </a:p>
          </p:txBody>
        </p:sp>
        <p:grpSp>
          <p:nvGrpSpPr>
            <p:cNvPr id="4264" name="Group 2515"/>
            <p:cNvGrpSpPr>
              <a:grpSpLocks/>
            </p:cNvGrpSpPr>
            <p:nvPr/>
          </p:nvGrpSpPr>
          <p:grpSpPr bwMode="auto">
            <a:xfrm>
              <a:off x="5249067" y="4326661"/>
              <a:ext cx="45289" cy="48028"/>
              <a:chOff x="3304" y="1817"/>
              <a:chExt cx="27" cy="32"/>
            </a:xfrm>
            <a:solidFill>
              <a:schemeClr val="bg1">
                <a:lumMod val="75000"/>
              </a:schemeClr>
            </a:solidFill>
          </p:grpSpPr>
          <p:sp>
            <p:nvSpPr>
              <p:cNvPr id="6167" name="Freeform 2513"/>
              <p:cNvSpPr>
                <a:spLocks/>
              </p:cNvSpPr>
              <p:nvPr/>
            </p:nvSpPr>
            <p:spPr bwMode="auto">
              <a:xfrm>
                <a:off x="3304" y="1817"/>
                <a:ext cx="27" cy="32"/>
              </a:xfrm>
              <a:custGeom>
                <a:avLst/>
                <a:gdLst/>
                <a:ahLst/>
                <a:cxnLst>
                  <a:cxn ang="0">
                    <a:pos x="0" y="9"/>
                  </a:cxn>
                  <a:cxn ang="0">
                    <a:pos x="6" y="18"/>
                  </a:cxn>
                  <a:cxn ang="0">
                    <a:pos x="11" y="32"/>
                  </a:cxn>
                  <a:cxn ang="0">
                    <a:pos x="16" y="28"/>
                  </a:cxn>
                  <a:cxn ang="0">
                    <a:pos x="27" y="28"/>
                  </a:cxn>
                  <a:cxn ang="0">
                    <a:pos x="27" y="18"/>
                  </a:cxn>
                  <a:cxn ang="0">
                    <a:pos x="11" y="0"/>
                  </a:cxn>
                  <a:cxn ang="0">
                    <a:pos x="6" y="0"/>
                  </a:cxn>
                  <a:cxn ang="0">
                    <a:pos x="0" y="9"/>
                  </a:cxn>
                </a:cxnLst>
                <a:rect l="0" t="0" r="r" b="b"/>
                <a:pathLst>
                  <a:path w="27" h="32">
                    <a:moveTo>
                      <a:pt x="0" y="9"/>
                    </a:moveTo>
                    <a:lnTo>
                      <a:pt x="6" y="18"/>
                    </a:lnTo>
                    <a:lnTo>
                      <a:pt x="11" y="32"/>
                    </a:lnTo>
                    <a:lnTo>
                      <a:pt x="16" y="28"/>
                    </a:lnTo>
                    <a:lnTo>
                      <a:pt x="27" y="28"/>
                    </a:lnTo>
                    <a:lnTo>
                      <a:pt x="27" y="18"/>
                    </a:lnTo>
                    <a:lnTo>
                      <a:pt x="11" y="0"/>
                    </a:lnTo>
                    <a:lnTo>
                      <a:pt x="6" y="0"/>
                    </a:lnTo>
                    <a:lnTo>
                      <a:pt x="0" y="9"/>
                    </a:lnTo>
                    <a:close/>
                  </a:path>
                </a:pathLst>
              </a:custGeom>
              <a:grpFill/>
              <a:ln w="9525">
                <a:solidFill>
                  <a:schemeClr val="bg1"/>
                </a:solidFill>
                <a:round/>
                <a:headEnd/>
                <a:tailEnd/>
              </a:ln>
            </p:spPr>
            <p:txBody>
              <a:bodyPr/>
              <a:lstStyle/>
              <a:p>
                <a:endParaRPr lang="it-IT"/>
              </a:p>
            </p:txBody>
          </p:sp>
          <p:sp>
            <p:nvSpPr>
              <p:cNvPr id="6168" name="Freeform 2514"/>
              <p:cNvSpPr>
                <a:spLocks/>
              </p:cNvSpPr>
              <p:nvPr/>
            </p:nvSpPr>
            <p:spPr bwMode="auto">
              <a:xfrm>
                <a:off x="3304" y="1817"/>
                <a:ext cx="27" cy="32"/>
              </a:xfrm>
              <a:custGeom>
                <a:avLst/>
                <a:gdLst/>
                <a:ahLst/>
                <a:cxnLst>
                  <a:cxn ang="0">
                    <a:pos x="0" y="9"/>
                  </a:cxn>
                  <a:cxn ang="0">
                    <a:pos x="6" y="18"/>
                  </a:cxn>
                  <a:cxn ang="0">
                    <a:pos x="11" y="32"/>
                  </a:cxn>
                  <a:cxn ang="0">
                    <a:pos x="16" y="28"/>
                  </a:cxn>
                  <a:cxn ang="0">
                    <a:pos x="27" y="28"/>
                  </a:cxn>
                  <a:cxn ang="0">
                    <a:pos x="27" y="18"/>
                  </a:cxn>
                  <a:cxn ang="0">
                    <a:pos x="11" y="0"/>
                  </a:cxn>
                  <a:cxn ang="0">
                    <a:pos x="6" y="0"/>
                  </a:cxn>
                  <a:cxn ang="0">
                    <a:pos x="0" y="9"/>
                  </a:cxn>
                </a:cxnLst>
                <a:rect l="0" t="0" r="r" b="b"/>
                <a:pathLst>
                  <a:path w="27" h="32">
                    <a:moveTo>
                      <a:pt x="0" y="9"/>
                    </a:moveTo>
                    <a:lnTo>
                      <a:pt x="6" y="18"/>
                    </a:lnTo>
                    <a:lnTo>
                      <a:pt x="11" y="32"/>
                    </a:lnTo>
                    <a:lnTo>
                      <a:pt x="16" y="28"/>
                    </a:lnTo>
                    <a:lnTo>
                      <a:pt x="27" y="28"/>
                    </a:lnTo>
                    <a:lnTo>
                      <a:pt x="27" y="18"/>
                    </a:lnTo>
                    <a:lnTo>
                      <a:pt x="11" y="0"/>
                    </a:lnTo>
                    <a:lnTo>
                      <a:pt x="6" y="0"/>
                    </a:lnTo>
                    <a:lnTo>
                      <a:pt x="0" y="9"/>
                    </a:lnTo>
                    <a:close/>
                  </a:path>
                </a:pathLst>
              </a:custGeom>
              <a:grpFill/>
              <a:ln w="4763" cap="rnd">
                <a:solidFill>
                  <a:schemeClr val="bg1"/>
                </a:solidFill>
                <a:prstDash val="solid"/>
                <a:round/>
                <a:headEnd/>
                <a:tailEnd/>
              </a:ln>
            </p:spPr>
            <p:txBody>
              <a:bodyPr/>
              <a:lstStyle/>
              <a:p>
                <a:endParaRPr lang="it-IT"/>
              </a:p>
            </p:txBody>
          </p:sp>
        </p:grpSp>
        <p:grpSp>
          <p:nvGrpSpPr>
            <p:cNvPr id="4265" name="Group 2518"/>
            <p:cNvGrpSpPr>
              <a:grpSpLocks/>
            </p:cNvGrpSpPr>
            <p:nvPr/>
          </p:nvGrpSpPr>
          <p:grpSpPr bwMode="auto">
            <a:xfrm>
              <a:off x="5249067" y="4326661"/>
              <a:ext cx="45289" cy="48028"/>
              <a:chOff x="3304" y="1817"/>
              <a:chExt cx="27" cy="32"/>
            </a:xfrm>
            <a:solidFill>
              <a:schemeClr val="bg1">
                <a:lumMod val="75000"/>
              </a:schemeClr>
            </a:solidFill>
          </p:grpSpPr>
          <p:sp>
            <p:nvSpPr>
              <p:cNvPr id="6165" name="Freeform 2516"/>
              <p:cNvSpPr>
                <a:spLocks/>
              </p:cNvSpPr>
              <p:nvPr/>
            </p:nvSpPr>
            <p:spPr bwMode="auto">
              <a:xfrm>
                <a:off x="3304" y="1817"/>
                <a:ext cx="27" cy="32"/>
              </a:xfrm>
              <a:custGeom>
                <a:avLst/>
                <a:gdLst/>
                <a:ahLst/>
                <a:cxnLst>
                  <a:cxn ang="0">
                    <a:pos x="0" y="9"/>
                  </a:cxn>
                  <a:cxn ang="0">
                    <a:pos x="6" y="18"/>
                  </a:cxn>
                  <a:cxn ang="0">
                    <a:pos x="11" y="32"/>
                  </a:cxn>
                  <a:cxn ang="0">
                    <a:pos x="16" y="28"/>
                  </a:cxn>
                  <a:cxn ang="0">
                    <a:pos x="27" y="28"/>
                  </a:cxn>
                  <a:cxn ang="0">
                    <a:pos x="27" y="18"/>
                  </a:cxn>
                  <a:cxn ang="0">
                    <a:pos x="11" y="0"/>
                  </a:cxn>
                  <a:cxn ang="0">
                    <a:pos x="6" y="0"/>
                  </a:cxn>
                  <a:cxn ang="0">
                    <a:pos x="0" y="9"/>
                  </a:cxn>
                </a:cxnLst>
                <a:rect l="0" t="0" r="r" b="b"/>
                <a:pathLst>
                  <a:path w="27" h="32">
                    <a:moveTo>
                      <a:pt x="0" y="9"/>
                    </a:moveTo>
                    <a:lnTo>
                      <a:pt x="6" y="18"/>
                    </a:lnTo>
                    <a:lnTo>
                      <a:pt x="11" y="32"/>
                    </a:lnTo>
                    <a:lnTo>
                      <a:pt x="16" y="28"/>
                    </a:lnTo>
                    <a:lnTo>
                      <a:pt x="27" y="28"/>
                    </a:lnTo>
                    <a:lnTo>
                      <a:pt x="27" y="18"/>
                    </a:lnTo>
                    <a:lnTo>
                      <a:pt x="11" y="0"/>
                    </a:lnTo>
                    <a:lnTo>
                      <a:pt x="6" y="0"/>
                    </a:lnTo>
                    <a:lnTo>
                      <a:pt x="0" y="9"/>
                    </a:lnTo>
                    <a:close/>
                  </a:path>
                </a:pathLst>
              </a:custGeom>
              <a:grpFill/>
              <a:ln w="9525">
                <a:solidFill>
                  <a:schemeClr val="bg1"/>
                </a:solidFill>
                <a:round/>
                <a:headEnd/>
                <a:tailEnd/>
              </a:ln>
            </p:spPr>
            <p:txBody>
              <a:bodyPr/>
              <a:lstStyle/>
              <a:p>
                <a:endParaRPr lang="it-IT"/>
              </a:p>
            </p:txBody>
          </p:sp>
          <p:sp>
            <p:nvSpPr>
              <p:cNvPr id="6166" name="Freeform 2517"/>
              <p:cNvSpPr>
                <a:spLocks/>
              </p:cNvSpPr>
              <p:nvPr/>
            </p:nvSpPr>
            <p:spPr bwMode="auto">
              <a:xfrm>
                <a:off x="3304" y="1817"/>
                <a:ext cx="27" cy="32"/>
              </a:xfrm>
              <a:custGeom>
                <a:avLst/>
                <a:gdLst/>
                <a:ahLst/>
                <a:cxnLst>
                  <a:cxn ang="0">
                    <a:pos x="0" y="9"/>
                  </a:cxn>
                  <a:cxn ang="0">
                    <a:pos x="6" y="18"/>
                  </a:cxn>
                  <a:cxn ang="0">
                    <a:pos x="11" y="32"/>
                  </a:cxn>
                  <a:cxn ang="0">
                    <a:pos x="16" y="28"/>
                  </a:cxn>
                  <a:cxn ang="0">
                    <a:pos x="27" y="28"/>
                  </a:cxn>
                  <a:cxn ang="0">
                    <a:pos x="27" y="18"/>
                  </a:cxn>
                  <a:cxn ang="0">
                    <a:pos x="11" y="0"/>
                  </a:cxn>
                  <a:cxn ang="0">
                    <a:pos x="6" y="0"/>
                  </a:cxn>
                  <a:cxn ang="0">
                    <a:pos x="0" y="9"/>
                  </a:cxn>
                </a:cxnLst>
                <a:rect l="0" t="0" r="r" b="b"/>
                <a:pathLst>
                  <a:path w="27" h="32">
                    <a:moveTo>
                      <a:pt x="0" y="9"/>
                    </a:moveTo>
                    <a:lnTo>
                      <a:pt x="6" y="18"/>
                    </a:lnTo>
                    <a:lnTo>
                      <a:pt x="11" y="32"/>
                    </a:lnTo>
                    <a:lnTo>
                      <a:pt x="16" y="28"/>
                    </a:lnTo>
                    <a:lnTo>
                      <a:pt x="27" y="28"/>
                    </a:lnTo>
                    <a:lnTo>
                      <a:pt x="27" y="18"/>
                    </a:lnTo>
                    <a:lnTo>
                      <a:pt x="11" y="0"/>
                    </a:lnTo>
                    <a:lnTo>
                      <a:pt x="6" y="0"/>
                    </a:lnTo>
                    <a:lnTo>
                      <a:pt x="0" y="9"/>
                    </a:lnTo>
                  </a:path>
                </a:pathLst>
              </a:custGeom>
              <a:grpFill/>
              <a:ln w="4763" cap="rnd">
                <a:solidFill>
                  <a:schemeClr val="bg1"/>
                </a:solidFill>
                <a:prstDash val="solid"/>
                <a:round/>
                <a:headEnd/>
                <a:tailEnd/>
              </a:ln>
            </p:spPr>
            <p:txBody>
              <a:bodyPr/>
              <a:lstStyle/>
              <a:p>
                <a:endParaRPr lang="it-IT"/>
              </a:p>
            </p:txBody>
          </p:sp>
        </p:grpSp>
        <p:grpSp>
          <p:nvGrpSpPr>
            <p:cNvPr id="4266" name="Group 2521"/>
            <p:cNvGrpSpPr>
              <a:grpSpLocks/>
            </p:cNvGrpSpPr>
            <p:nvPr/>
          </p:nvGrpSpPr>
          <p:grpSpPr bwMode="auto">
            <a:xfrm>
              <a:off x="5319517" y="4290639"/>
              <a:ext cx="36903" cy="48028"/>
              <a:chOff x="3346" y="1793"/>
              <a:chExt cx="22" cy="32"/>
            </a:xfrm>
            <a:solidFill>
              <a:schemeClr val="bg1">
                <a:lumMod val="75000"/>
              </a:schemeClr>
            </a:solidFill>
          </p:grpSpPr>
          <p:sp>
            <p:nvSpPr>
              <p:cNvPr id="6163" name="Freeform 2519"/>
              <p:cNvSpPr>
                <a:spLocks/>
              </p:cNvSpPr>
              <p:nvPr/>
            </p:nvSpPr>
            <p:spPr bwMode="auto">
              <a:xfrm>
                <a:off x="3346" y="1793"/>
                <a:ext cx="22" cy="32"/>
              </a:xfrm>
              <a:custGeom>
                <a:avLst/>
                <a:gdLst/>
                <a:ahLst/>
                <a:cxnLst>
                  <a:cxn ang="0">
                    <a:pos x="0" y="23"/>
                  </a:cxn>
                  <a:cxn ang="0">
                    <a:pos x="16" y="27"/>
                  </a:cxn>
                  <a:cxn ang="0">
                    <a:pos x="16" y="32"/>
                  </a:cxn>
                  <a:cxn ang="0">
                    <a:pos x="22" y="32"/>
                  </a:cxn>
                  <a:cxn ang="0">
                    <a:pos x="16" y="18"/>
                  </a:cxn>
                  <a:cxn ang="0">
                    <a:pos x="16" y="4"/>
                  </a:cxn>
                  <a:cxn ang="0">
                    <a:pos x="11" y="4"/>
                  </a:cxn>
                  <a:cxn ang="0">
                    <a:pos x="0" y="0"/>
                  </a:cxn>
                  <a:cxn ang="0">
                    <a:pos x="11" y="4"/>
                  </a:cxn>
                  <a:cxn ang="0">
                    <a:pos x="11" y="14"/>
                  </a:cxn>
                  <a:cxn ang="0">
                    <a:pos x="0" y="14"/>
                  </a:cxn>
                  <a:cxn ang="0">
                    <a:pos x="0" y="23"/>
                  </a:cxn>
                </a:cxnLst>
                <a:rect l="0" t="0" r="r" b="b"/>
                <a:pathLst>
                  <a:path w="22" h="32">
                    <a:moveTo>
                      <a:pt x="0" y="23"/>
                    </a:moveTo>
                    <a:lnTo>
                      <a:pt x="16" y="27"/>
                    </a:lnTo>
                    <a:lnTo>
                      <a:pt x="16" y="32"/>
                    </a:lnTo>
                    <a:lnTo>
                      <a:pt x="22" y="32"/>
                    </a:lnTo>
                    <a:lnTo>
                      <a:pt x="16" y="18"/>
                    </a:lnTo>
                    <a:lnTo>
                      <a:pt x="16" y="4"/>
                    </a:lnTo>
                    <a:lnTo>
                      <a:pt x="11" y="4"/>
                    </a:lnTo>
                    <a:lnTo>
                      <a:pt x="0" y="0"/>
                    </a:lnTo>
                    <a:lnTo>
                      <a:pt x="11" y="4"/>
                    </a:lnTo>
                    <a:lnTo>
                      <a:pt x="11" y="14"/>
                    </a:lnTo>
                    <a:lnTo>
                      <a:pt x="0" y="14"/>
                    </a:lnTo>
                    <a:lnTo>
                      <a:pt x="0" y="23"/>
                    </a:lnTo>
                    <a:close/>
                  </a:path>
                </a:pathLst>
              </a:custGeom>
              <a:grpFill/>
              <a:ln w="9525">
                <a:solidFill>
                  <a:schemeClr val="bg1"/>
                </a:solidFill>
                <a:round/>
                <a:headEnd/>
                <a:tailEnd/>
              </a:ln>
            </p:spPr>
            <p:txBody>
              <a:bodyPr/>
              <a:lstStyle/>
              <a:p>
                <a:endParaRPr lang="it-IT"/>
              </a:p>
            </p:txBody>
          </p:sp>
          <p:sp>
            <p:nvSpPr>
              <p:cNvPr id="6164" name="Freeform 2520"/>
              <p:cNvSpPr>
                <a:spLocks/>
              </p:cNvSpPr>
              <p:nvPr/>
            </p:nvSpPr>
            <p:spPr bwMode="auto">
              <a:xfrm>
                <a:off x="3346" y="1793"/>
                <a:ext cx="22" cy="32"/>
              </a:xfrm>
              <a:custGeom>
                <a:avLst/>
                <a:gdLst/>
                <a:ahLst/>
                <a:cxnLst>
                  <a:cxn ang="0">
                    <a:pos x="0" y="23"/>
                  </a:cxn>
                  <a:cxn ang="0">
                    <a:pos x="16" y="27"/>
                  </a:cxn>
                  <a:cxn ang="0">
                    <a:pos x="16" y="32"/>
                  </a:cxn>
                  <a:cxn ang="0">
                    <a:pos x="22" y="32"/>
                  </a:cxn>
                  <a:cxn ang="0">
                    <a:pos x="16" y="18"/>
                  </a:cxn>
                  <a:cxn ang="0">
                    <a:pos x="16" y="4"/>
                  </a:cxn>
                  <a:cxn ang="0">
                    <a:pos x="11" y="4"/>
                  </a:cxn>
                  <a:cxn ang="0">
                    <a:pos x="0" y="0"/>
                  </a:cxn>
                  <a:cxn ang="0">
                    <a:pos x="11" y="4"/>
                  </a:cxn>
                  <a:cxn ang="0">
                    <a:pos x="11" y="14"/>
                  </a:cxn>
                  <a:cxn ang="0">
                    <a:pos x="0" y="14"/>
                  </a:cxn>
                  <a:cxn ang="0">
                    <a:pos x="0" y="23"/>
                  </a:cxn>
                </a:cxnLst>
                <a:rect l="0" t="0" r="r" b="b"/>
                <a:pathLst>
                  <a:path w="22" h="32">
                    <a:moveTo>
                      <a:pt x="0" y="23"/>
                    </a:moveTo>
                    <a:lnTo>
                      <a:pt x="16" y="27"/>
                    </a:lnTo>
                    <a:lnTo>
                      <a:pt x="16" y="32"/>
                    </a:lnTo>
                    <a:lnTo>
                      <a:pt x="22" y="32"/>
                    </a:lnTo>
                    <a:lnTo>
                      <a:pt x="16" y="18"/>
                    </a:lnTo>
                    <a:lnTo>
                      <a:pt x="16" y="4"/>
                    </a:lnTo>
                    <a:lnTo>
                      <a:pt x="11" y="4"/>
                    </a:lnTo>
                    <a:lnTo>
                      <a:pt x="0" y="0"/>
                    </a:lnTo>
                    <a:lnTo>
                      <a:pt x="11" y="4"/>
                    </a:lnTo>
                    <a:lnTo>
                      <a:pt x="11" y="14"/>
                    </a:lnTo>
                    <a:lnTo>
                      <a:pt x="0" y="14"/>
                    </a:lnTo>
                    <a:lnTo>
                      <a:pt x="0" y="23"/>
                    </a:lnTo>
                    <a:close/>
                  </a:path>
                </a:pathLst>
              </a:custGeom>
              <a:grpFill/>
              <a:ln w="4763" cap="rnd">
                <a:solidFill>
                  <a:schemeClr val="bg1"/>
                </a:solidFill>
                <a:prstDash val="solid"/>
                <a:round/>
                <a:headEnd/>
                <a:tailEnd/>
              </a:ln>
            </p:spPr>
            <p:txBody>
              <a:bodyPr/>
              <a:lstStyle/>
              <a:p>
                <a:endParaRPr lang="it-IT"/>
              </a:p>
            </p:txBody>
          </p:sp>
        </p:grpSp>
        <p:grpSp>
          <p:nvGrpSpPr>
            <p:cNvPr id="4267" name="Group 2524"/>
            <p:cNvGrpSpPr>
              <a:grpSpLocks/>
            </p:cNvGrpSpPr>
            <p:nvPr/>
          </p:nvGrpSpPr>
          <p:grpSpPr bwMode="auto">
            <a:xfrm>
              <a:off x="5319517" y="4290639"/>
              <a:ext cx="36903" cy="48028"/>
              <a:chOff x="3346" y="1793"/>
              <a:chExt cx="22" cy="32"/>
            </a:xfrm>
            <a:solidFill>
              <a:schemeClr val="bg1">
                <a:lumMod val="75000"/>
              </a:schemeClr>
            </a:solidFill>
          </p:grpSpPr>
          <p:sp>
            <p:nvSpPr>
              <p:cNvPr id="6161" name="Freeform 2522"/>
              <p:cNvSpPr>
                <a:spLocks/>
              </p:cNvSpPr>
              <p:nvPr/>
            </p:nvSpPr>
            <p:spPr bwMode="auto">
              <a:xfrm>
                <a:off x="3346" y="1793"/>
                <a:ext cx="22" cy="32"/>
              </a:xfrm>
              <a:custGeom>
                <a:avLst/>
                <a:gdLst/>
                <a:ahLst/>
                <a:cxnLst>
                  <a:cxn ang="0">
                    <a:pos x="0" y="23"/>
                  </a:cxn>
                  <a:cxn ang="0">
                    <a:pos x="16" y="27"/>
                  </a:cxn>
                  <a:cxn ang="0">
                    <a:pos x="16" y="32"/>
                  </a:cxn>
                  <a:cxn ang="0">
                    <a:pos x="22" y="32"/>
                  </a:cxn>
                  <a:cxn ang="0">
                    <a:pos x="16" y="18"/>
                  </a:cxn>
                  <a:cxn ang="0">
                    <a:pos x="16" y="4"/>
                  </a:cxn>
                  <a:cxn ang="0">
                    <a:pos x="11" y="4"/>
                  </a:cxn>
                  <a:cxn ang="0">
                    <a:pos x="0" y="0"/>
                  </a:cxn>
                  <a:cxn ang="0">
                    <a:pos x="11" y="4"/>
                  </a:cxn>
                  <a:cxn ang="0">
                    <a:pos x="11" y="14"/>
                  </a:cxn>
                  <a:cxn ang="0">
                    <a:pos x="0" y="14"/>
                  </a:cxn>
                  <a:cxn ang="0">
                    <a:pos x="0" y="23"/>
                  </a:cxn>
                </a:cxnLst>
                <a:rect l="0" t="0" r="r" b="b"/>
                <a:pathLst>
                  <a:path w="22" h="32">
                    <a:moveTo>
                      <a:pt x="0" y="23"/>
                    </a:moveTo>
                    <a:lnTo>
                      <a:pt x="16" y="27"/>
                    </a:lnTo>
                    <a:lnTo>
                      <a:pt x="16" y="32"/>
                    </a:lnTo>
                    <a:lnTo>
                      <a:pt x="22" y="32"/>
                    </a:lnTo>
                    <a:lnTo>
                      <a:pt x="16" y="18"/>
                    </a:lnTo>
                    <a:lnTo>
                      <a:pt x="16" y="4"/>
                    </a:lnTo>
                    <a:lnTo>
                      <a:pt x="11" y="4"/>
                    </a:lnTo>
                    <a:lnTo>
                      <a:pt x="0" y="0"/>
                    </a:lnTo>
                    <a:lnTo>
                      <a:pt x="11" y="4"/>
                    </a:lnTo>
                    <a:lnTo>
                      <a:pt x="11" y="14"/>
                    </a:lnTo>
                    <a:lnTo>
                      <a:pt x="0" y="14"/>
                    </a:lnTo>
                    <a:lnTo>
                      <a:pt x="0" y="23"/>
                    </a:lnTo>
                    <a:close/>
                  </a:path>
                </a:pathLst>
              </a:custGeom>
              <a:grpFill/>
              <a:ln w="9525">
                <a:solidFill>
                  <a:schemeClr val="bg1"/>
                </a:solidFill>
                <a:round/>
                <a:headEnd/>
                <a:tailEnd/>
              </a:ln>
            </p:spPr>
            <p:txBody>
              <a:bodyPr/>
              <a:lstStyle/>
              <a:p>
                <a:endParaRPr lang="it-IT"/>
              </a:p>
            </p:txBody>
          </p:sp>
          <p:sp>
            <p:nvSpPr>
              <p:cNvPr id="6162" name="Freeform 2523"/>
              <p:cNvSpPr>
                <a:spLocks/>
              </p:cNvSpPr>
              <p:nvPr/>
            </p:nvSpPr>
            <p:spPr bwMode="auto">
              <a:xfrm>
                <a:off x="3346" y="1793"/>
                <a:ext cx="22" cy="32"/>
              </a:xfrm>
              <a:custGeom>
                <a:avLst/>
                <a:gdLst/>
                <a:ahLst/>
                <a:cxnLst>
                  <a:cxn ang="0">
                    <a:pos x="0" y="23"/>
                  </a:cxn>
                  <a:cxn ang="0">
                    <a:pos x="16" y="27"/>
                  </a:cxn>
                  <a:cxn ang="0">
                    <a:pos x="16" y="32"/>
                  </a:cxn>
                  <a:cxn ang="0">
                    <a:pos x="22" y="32"/>
                  </a:cxn>
                  <a:cxn ang="0">
                    <a:pos x="16" y="18"/>
                  </a:cxn>
                  <a:cxn ang="0">
                    <a:pos x="16" y="4"/>
                  </a:cxn>
                  <a:cxn ang="0">
                    <a:pos x="11" y="4"/>
                  </a:cxn>
                  <a:cxn ang="0">
                    <a:pos x="0" y="0"/>
                  </a:cxn>
                  <a:cxn ang="0">
                    <a:pos x="11" y="4"/>
                  </a:cxn>
                  <a:cxn ang="0">
                    <a:pos x="11" y="14"/>
                  </a:cxn>
                  <a:cxn ang="0">
                    <a:pos x="0" y="14"/>
                  </a:cxn>
                  <a:cxn ang="0">
                    <a:pos x="0" y="23"/>
                  </a:cxn>
                </a:cxnLst>
                <a:rect l="0" t="0" r="r" b="b"/>
                <a:pathLst>
                  <a:path w="22" h="32">
                    <a:moveTo>
                      <a:pt x="0" y="23"/>
                    </a:moveTo>
                    <a:lnTo>
                      <a:pt x="16" y="27"/>
                    </a:lnTo>
                    <a:lnTo>
                      <a:pt x="16" y="32"/>
                    </a:lnTo>
                    <a:lnTo>
                      <a:pt x="22" y="32"/>
                    </a:lnTo>
                    <a:lnTo>
                      <a:pt x="16" y="18"/>
                    </a:lnTo>
                    <a:lnTo>
                      <a:pt x="16" y="4"/>
                    </a:lnTo>
                    <a:lnTo>
                      <a:pt x="11" y="4"/>
                    </a:lnTo>
                    <a:lnTo>
                      <a:pt x="0" y="0"/>
                    </a:lnTo>
                    <a:lnTo>
                      <a:pt x="11" y="4"/>
                    </a:lnTo>
                    <a:lnTo>
                      <a:pt x="11" y="14"/>
                    </a:lnTo>
                    <a:lnTo>
                      <a:pt x="0" y="14"/>
                    </a:lnTo>
                    <a:lnTo>
                      <a:pt x="0" y="23"/>
                    </a:lnTo>
                  </a:path>
                </a:pathLst>
              </a:custGeom>
              <a:grpFill/>
              <a:ln w="4763" cap="rnd">
                <a:solidFill>
                  <a:schemeClr val="bg1"/>
                </a:solidFill>
                <a:prstDash val="solid"/>
                <a:round/>
                <a:headEnd/>
                <a:tailEnd/>
              </a:ln>
            </p:spPr>
            <p:txBody>
              <a:bodyPr/>
              <a:lstStyle/>
              <a:p>
                <a:endParaRPr lang="it-IT"/>
              </a:p>
            </p:txBody>
          </p:sp>
        </p:grpSp>
        <p:grpSp>
          <p:nvGrpSpPr>
            <p:cNvPr id="4268" name="Group 2527"/>
            <p:cNvGrpSpPr>
              <a:grpSpLocks/>
            </p:cNvGrpSpPr>
            <p:nvPr/>
          </p:nvGrpSpPr>
          <p:grpSpPr bwMode="auto">
            <a:xfrm>
              <a:off x="3254650" y="4683869"/>
              <a:ext cx="135868" cy="91553"/>
              <a:chOff x="2115" y="2055"/>
              <a:chExt cx="81" cy="61"/>
            </a:xfrm>
            <a:solidFill>
              <a:schemeClr val="bg1">
                <a:lumMod val="75000"/>
              </a:schemeClr>
            </a:solidFill>
          </p:grpSpPr>
          <p:sp>
            <p:nvSpPr>
              <p:cNvPr id="6159" name="Freeform 2525"/>
              <p:cNvSpPr>
                <a:spLocks/>
              </p:cNvSpPr>
              <p:nvPr/>
            </p:nvSpPr>
            <p:spPr bwMode="auto">
              <a:xfrm>
                <a:off x="2115" y="2055"/>
                <a:ext cx="81" cy="61"/>
              </a:xfrm>
              <a:custGeom>
                <a:avLst/>
                <a:gdLst/>
                <a:ahLst/>
                <a:cxnLst>
                  <a:cxn ang="0">
                    <a:pos x="38" y="0"/>
                  </a:cxn>
                  <a:cxn ang="0">
                    <a:pos x="38" y="10"/>
                  </a:cxn>
                  <a:cxn ang="0">
                    <a:pos x="5" y="10"/>
                  </a:cxn>
                  <a:cxn ang="0">
                    <a:pos x="0" y="28"/>
                  </a:cxn>
                  <a:cxn ang="0">
                    <a:pos x="5" y="19"/>
                  </a:cxn>
                  <a:cxn ang="0">
                    <a:pos x="0" y="43"/>
                  </a:cxn>
                  <a:cxn ang="0">
                    <a:pos x="0" y="56"/>
                  </a:cxn>
                  <a:cxn ang="0">
                    <a:pos x="0" y="61"/>
                  </a:cxn>
                  <a:cxn ang="0">
                    <a:pos x="5" y="61"/>
                  </a:cxn>
                  <a:cxn ang="0">
                    <a:pos x="11" y="56"/>
                  </a:cxn>
                  <a:cxn ang="0">
                    <a:pos x="11" y="34"/>
                  </a:cxn>
                  <a:cxn ang="0">
                    <a:pos x="21" y="19"/>
                  </a:cxn>
                  <a:cxn ang="0">
                    <a:pos x="26" y="15"/>
                  </a:cxn>
                  <a:cxn ang="0">
                    <a:pos x="26" y="10"/>
                  </a:cxn>
                  <a:cxn ang="0">
                    <a:pos x="43" y="15"/>
                  </a:cxn>
                  <a:cxn ang="0">
                    <a:pos x="43" y="28"/>
                  </a:cxn>
                  <a:cxn ang="0">
                    <a:pos x="38" y="38"/>
                  </a:cxn>
                  <a:cxn ang="0">
                    <a:pos x="48" y="34"/>
                  </a:cxn>
                  <a:cxn ang="0">
                    <a:pos x="48" y="43"/>
                  </a:cxn>
                  <a:cxn ang="0">
                    <a:pos x="65" y="38"/>
                  </a:cxn>
                  <a:cxn ang="0">
                    <a:pos x="65" y="15"/>
                  </a:cxn>
                  <a:cxn ang="0">
                    <a:pos x="75" y="28"/>
                  </a:cxn>
                  <a:cxn ang="0">
                    <a:pos x="81" y="19"/>
                  </a:cxn>
                  <a:cxn ang="0">
                    <a:pos x="70" y="10"/>
                  </a:cxn>
                  <a:cxn ang="0">
                    <a:pos x="38" y="0"/>
                  </a:cxn>
                </a:cxnLst>
                <a:rect l="0" t="0" r="r" b="b"/>
                <a:pathLst>
                  <a:path w="81" h="61">
                    <a:moveTo>
                      <a:pt x="38" y="0"/>
                    </a:moveTo>
                    <a:lnTo>
                      <a:pt x="38" y="10"/>
                    </a:lnTo>
                    <a:lnTo>
                      <a:pt x="5" y="10"/>
                    </a:lnTo>
                    <a:lnTo>
                      <a:pt x="0" y="28"/>
                    </a:lnTo>
                    <a:lnTo>
                      <a:pt x="5" y="19"/>
                    </a:lnTo>
                    <a:lnTo>
                      <a:pt x="0" y="43"/>
                    </a:lnTo>
                    <a:lnTo>
                      <a:pt x="0" y="56"/>
                    </a:lnTo>
                    <a:lnTo>
                      <a:pt x="0" y="61"/>
                    </a:lnTo>
                    <a:lnTo>
                      <a:pt x="5" y="61"/>
                    </a:lnTo>
                    <a:lnTo>
                      <a:pt x="11" y="56"/>
                    </a:lnTo>
                    <a:lnTo>
                      <a:pt x="11" y="34"/>
                    </a:lnTo>
                    <a:lnTo>
                      <a:pt x="21" y="19"/>
                    </a:lnTo>
                    <a:lnTo>
                      <a:pt x="26" y="15"/>
                    </a:lnTo>
                    <a:lnTo>
                      <a:pt x="26" y="10"/>
                    </a:lnTo>
                    <a:lnTo>
                      <a:pt x="43" y="15"/>
                    </a:lnTo>
                    <a:lnTo>
                      <a:pt x="43" y="28"/>
                    </a:lnTo>
                    <a:lnTo>
                      <a:pt x="38" y="38"/>
                    </a:lnTo>
                    <a:lnTo>
                      <a:pt x="48" y="34"/>
                    </a:lnTo>
                    <a:lnTo>
                      <a:pt x="48" y="43"/>
                    </a:lnTo>
                    <a:lnTo>
                      <a:pt x="65" y="38"/>
                    </a:lnTo>
                    <a:lnTo>
                      <a:pt x="65" y="15"/>
                    </a:lnTo>
                    <a:lnTo>
                      <a:pt x="75" y="28"/>
                    </a:lnTo>
                    <a:lnTo>
                      <a:pt x="81" y="19"/>
                    </a:lnTo>
                    <a:lnTo>
                      <a:pt x="70" y="10"/>
                    </a:lnTo>
                    <a:lnTo>
                      <a:pt x="38" y="0"/>
                    </a:lnTo>
                    <a:close/>
                  </a:path>
                </a:pathLst>
              </a:custGeom>
              <a:grpFill/>
              <a:ln w="9525">
                <a:solidFill>
                  <a:schemeClr val="bg1"/>
                </a:solidFill>
                <a:round/>
                <a:headEnd/>
                <a:tailEnd/>
              </a:ln>
            </p:spPr>
            <p:txBody>
              <a:bodyPr/>
              <a:lstStyle/>
              <a:p>
                <a:endParaRPr lang="it-IT"/>
              </a:p>
            </p:txBody>
          </p:sp>
          <p:sp>
            <p:nvSpPr>
              <p:cNvPr id="6160" name="Freeform 2526"/>
              <p:cNvSpPr>
                <a:spLocks/>
              </p:cNvSpPr>
              <p:nvPr/>
            </p:nvSpPr>
            <p:spPr bwMode="auto">
              <a:xfrm>
                <a:off x="2115" y="2055"/>
                <a:ext cx="81" cy="61"/>
              </a:xfrm>
              <a:custGeom>
                <a:avLst/>
                <a:gdLst/>
                <a:ahLst/>
                <a:cxnLst>
                  <a:cxn ang="0">
                    <a:pos x="38" y="0"/>
                  </a:cxn>
                  <a:cxn ang="0">
                    <a:pos x="38" y="10"/>
                  </a:cxn>
                  <a:cxn ang="0">
                    <a:pos x="5" y="10"/>
                  </a:cxn>
                  <a:cxn ang="0">
                    <a:pos x="0" y="28"/>
                  </a:cxn>
                  <a:cxn ang="0">
                    <a:pos x="5" y="19"/>
                  </a:cxn>
                  <a:cxn ang="0">
                    <a:pos x="0" y="43"/>
                  </a:cxn>
                  <a:cxn ang="0">
                    <a:pos x="0" y="56"/>
                  </a:cxn>
                  <a:cxn ang="0">
                    <a:pos x="0" y="61"/>
                  </a:cxn>
                  <a:cxn ang="0">
                    <a:pos x="5" y="61"/>
                  </a:cxn>
                  <a:cxn ang="0">
                    <a:pos x="11" y="56"/>
                  </a:cxn>
                  <a:cxn ang="0">
                    <a:pos x="11" y="34"/>
                  </a:cxn>
                  <a:cxn ang="0">
                    <a:pos x="21" y="19"/>
                  </a:cxn>
                  <a:cxn ang="0">
                    <a:pos x="26" y="15"/>
                  </a:cxn>
                  <a:cxn ang="0">
                    <a:pos x="26" y="10"/>
                  </a:cxn>
                  <a:cxn ang="0">
                    <a:pos x="43" y="15"/>
                  </a:cxn>
                  <a:cxn ang="0">
                    <a:pos x="43" y="28"/>
                  </a:cxn>
                  <a:cxn ang="0">
                    <a:pos x="38" y="38"/>
                  </a:cxn>
                  <a:cxn ang="0">
                    <a:pos x="48" y="34"/>
                  </a:cxn>
                  <a:cxn ang="0">
                    <a:pos x="48" y="43"/>
                  </a:cxn>
                  <a:cxn ang="0">
                    <a:pos x="65" y="38"/>
                  </a:cxn>
                  <a:cxn ang="0">
                    <a:pos x="65" y="15"/>
                  </a:cxn>
                  <a:cxn ang="0">
                    <a:pos x="75" y="28"/>
                  </a:cxn>
                  <a:cxn ang="0">
                    <a:pos x="81" y="19"/>
                  </a:cxn>
                  <a:cxn ang="0">
                    <a:pos x="70" y="10"/>
                  </a:cxn>
                  <a:cxn ang="0">
                    <a:pos x="38" y="0"/>
                  </a:cxn>
                </a:cxnLst>
                <a:rect l="0" t="0" r="r" b="b"/>
                <a:pathLst>
                  <a:path w="81" h="61">
                    <a:moveTo>
                      <a:pt x="38" y="0"/>
                    </a:moveTo>
                    <a:lnTo>
                      <a:pt x="38" y="10"/>
                    </a:lnTo>
                    <a:lnTo>
                      <a:pt x="5" y="10"/>
                    </a:lnTo>
                    <a:lnTo>
                      <a:pt x="0" y="28"/>
                    </a:lnTo>
                    <a:lnTo>
                      <a:pt x="5" y="19"/>
                    </a:lnTo>
                    <a:lnTo>
                      <a:pt x="0" y="43"/>
                    </a:lnTo>
                    <a:lnTo>
                      <a:pt x="0" y="56"/>
                    </a:lnTo>
                    <a:lnTo>
                      <a:pt x="0" y="61"/>
                    </a:lnTo>
                    <a:lnTo>
                      <a:pt x="5" y="61"/>
                    </a:lnTo>
                    <a:lnTo>
                      <a:pt x="11" y="56"/>
                    </a:lnTo>
                    <a:lnTo>
                      <a:pt x="11" y="34"/>
                    </a:lnTo>
                    <a:lnTo>
                      <a:pt x="21" y="19"/>
                    </a:lnTo>
                    <a:lnTo>
                      <a:pt x="26" y="15"/>
                    </a:lnTo>
                    <a:lnTo>
                      <a:pt x="26" y="10"/>
                    </a:lnTo>
                    <a:lnTo>
                      <a:pt x="43" y="15"/>
                    </a:lnTo>
                    <a:lnTo>
                      <a:pt x="43" y="28"/>
                    </a:lnTo>
                    <a:lnTo>
                      <a:pt x="38" y="38"/>
                    </a:lnTo>
                    <a:lnTo>
                      <a:pt x="48" y="34"/>
                    </a:lnTo>
                    <a:lnTo>
                      <a:pt x="48" y="43"/>
                    </a:lnTo>
                    <a:lnTo>
                      <a:pt x="65" y="38"/>
                    </a:lnTo>
                    <a:lnTo>
                      <a:pt x="65" y="15"/>
                    </a:lnTo>
                    <a:lnTo>
                      <a:pt x="75" y="28"/>
                    </a:lnTo>
                    <a:lnTo>
                      <a:pt x="81" y="19"/>
                    </a:lnTo>
                    <a:lnTo>
                      <a:pt x="70" y="10"/>
                    </a:lnTo>
                    <a:lnTo>
                      <a:pt x="38" y="0"/>
                    </a:lnTo>
                    <a:close/>
                  </a:path>
                </a:pathLst>
              </a:custGeom>
              <a:grpFill/>
              <a:ln w="4763" cap="rnd">
                <a:solidFill>
                  <a:schemeClr val="bg1"/>
                </a:solidFill>
                <a:prstDash val="solid"/>
                <a:round/>
                <a:headEnd/>
                <a:tailEnd/>
              </a:ln>
            </p:spPr>
            <p:txBody>
              <a:bodyPr/>
              <a:lstStyle/>
              <a:p>
                <a:endParaRPr lang="it-IT"/>
              </a:p>
            </p:txBody>
          </p:sp>
        </p:grpSp>
        <p:grpSp>
          <p:nvGrpSpPr>
            <p:cNvPr id="4269" name="Group 2530"/>
            <p:cNvGrpSpPr>
              <a:grpSpLocks/>
            </p:cNvGrpSpPr>
            <p:nvPr/>
          </p:nvGrpSpPr>
          <p:grpSpPr bwMode="auto">
            <a:xfrm>
              <a:off x="3254650" y="4683869"/>
              <a:ext cx="135868" cy="91553"/>
              <a:chOff x="2115" y="2055"/>
              <a:chExt cx="81" cy="61"/>
            </a:xfrm>
            <a:solidFill>
              <a:schemeClr val="bg1">
                <a:lumMod val="75000"/>
              </a:schemeClr>
            </a:solidFill>
          </p:grpSpPr>
          <p:sp>
            <p:nvSpPr>
              <p:cNvPr id="6157" name="Freeform 2528"/>
              <p:cNvSpPr>
                <a:spLocks/>
              </p:cNvSpPr>
              <p:nvPr/>
            </p:nvSpPr>
            <p:spPr bwMode="auto">
              <a:xfrm>
                <a:off x="2115" y="2055"/>
                <a:ext cx="81" cy="61"/>
              </a:xfrm>
              <a:custGeom>
                <a:avLst/>
                <a:gdLst/>
                <a:ahLst/>
                <a:cxnLst>
                  <a:cxn ang="0">
                    <a:pos x="38" y="0"/>
                  </a:cxn>
                  <a:cxn ang="0">
                    <a:pos x="38" y="10"/>
                  </a:cxn>
                  <a:cxn ang="0">
                    <a:pos x="5" y="10"/>
                  </a:cxn>
                  <a:cxn ang="0">
                    <a:pos x="0" y="28"/>
                  </a:cxn>
                  <a:cxn ang="0">
                    <a:pos x="5" y="19"/>
                  </a:cxn>
                  <a:cxn ang="0">
                    <a:pos x="0" y="43"/>
                  </a:cxn>
                  <a:cxn ang="0">
                    <a:pos x="0" y="56"/>
                  </a:cxn>
                  <a:cxn ang="0">
                    <a:pos x="0" y="61"/>
                  </a:cxn>
                  <a:cxn ang="0">
                    <a:pos x="5" y="61"/>
                  </a:cxn>
                  <a:cxn ang="0">
                    <a:pos x="11" y="56"/>
                  </a:cxn>
                  <a:cxn ang="0">
                    <a:pos x="11" y="34"/>
                  </a:cxn>
                  <a:cxn ang="0">
                    <a:pos x="21" y="19"/>
                  </a:cxn>
                  <a:cxn ang="0">
                    <a:pos x="26" y="15"/>
                  </a:cxn>
                  <a:cxn ang="0">
                    <a:pos x="26" y="10"/>
                  </a:cxn>
                  <a:cxn ang="0">
                    <a:pos x="43" y="15"/>
                  </a:cxn>
                  <a:cxn ang="0">
                    <a:pos x="43" y="28"/>
                  </a:cxn>
                  <a:cxn ang="0">
                    <a:pos x="38" y="38"/>
                  </a:cxn>
                  <a:cxn ang="0">
                    <a:pos x="48" y="34"/>
                  </a:cxn>
                  <a:cxn ang="0">
                    <a:pos x="48" y="43"/>
                  </a:cxn>
                  <a:cxn ang="0">
                    <a:pos x="65" y="38"/>
                  </a:cxn>
                  <a:cxn ang="0">
                    <a:pos x="65" y="15"/>
                  </a:cxn>
                  <a:cxn ang="0">
                    <a:pos x="75" y="28"/>
                  </a:cxn>
                  <a:cxn ang="0">
                    <a:pos x="81" y="19"/>
                  </a:cxn>
                  <a:cxn ang="0">
                    <a:pos x="70" y="10"/>
                  </a:cxn>
                  <a:cxn ang="0">
                    <a:pos x="38" y="0"/>
                  </a:cxn>
                </a:cxnLst>
                <a:rect l="0" t="0" r="r" b="b"/>
                <a:pathLst>
                  <a:path w="81" h="61">
                    <a:moveTo>
                      <a:pt x="38" y="0"/>
                    </a:moveTo>
                    <a:lnTo>
                      <a:pt x="38" y="10"/>
                    </a:lnTo>
                    <a:lnTo>
                      <a:pt x="5" y="10"/>
                    </a:lnTo>
                    <a:lnTo>
                      <a:pt x="0" y="28"/>
                    </a:lnTo>
                    <a:lnTo>
                      <a:pt x="5" y="19"/>
                    </a:lnTo>
                    <a:lnTo>
                      <a:pt x="0" y="43"/>
                    </a:lnTo>
                    <a:lnTo>
                      <a:pt x="0" y="56"/>
                    </a:lnTo>
                    <a:lnTo>
                      <a:pt x="0" y="61"/>
                    </a:lnTo>
                    <a:lnTo>
                      <a:pt x="5" y="61"/>
                    </a:lnTo>
                    <a:lnTo>
                      <a:pt x="11" y="56"/>
                    </a:lnTo>
                    <a:lnTo>
                      <a:pt x="11" y="34"/>
                    </a:lnTo>
                    <a:lnTo>
                      <a:pt x="21" y="19"/>
                    </a:lnTo>
                    <a:lnTo>
                      <a:pt x="26" y="15"/>
                    </a:lnTo>
                    <a:lnTo>
                      <a:pt x="26" y="10"/>
                    </a:lnTo>
                    <a:lnTo>
                      <a:pt x="43" y="15"/>
                    </a:lnTo>
                    <a:lnTo>
                      <a:pt x="43" y="28"/>
                    </a:lnTo>
                    <a:lnTo>
                      <a:pt x="38" y="38"/>
                    </a:lnTo>
                    <a:lnTo>
                      <a:pt x="48" y="34"/>
                    </a:lnTo>
                    <a:lnTo>
                      <a:pt x="48" y="43"/>
                    </a:lnTo>
                    <a:lnTo>
                      <a:pt x="65" y="38"/>
                    </a:lnTo>
                    <a:lnTo>
                      <a:pt x="65" y="15"/>
                    </a:lnTo>
                    <a:lnTo>
                      <a:pt x="75" y="28"/>
                    </a:lnTo>
                    <a:lnTo>
                      <a:pt x="81" y="19"/>
                    </a:lnTo>
                    <a:lnTo>
                      <a:pt x="70" y="10"/>
                    </a:lnTo>
                    <a:lnTo>
                      <a:pt x="38" y="0"/>
                    </a:lnTo>
                    <a:close/>
                  </a:path>
                </a:pathLst>
              </a:custGeom>
              <a:grpFill/>
              <a:ln w="9525">
                <a:solidFill>
                  <a:schemeClr val="bg1"/>
                </a:solidFill>
                <a:round/>
                <a:headEnd/>
                <a:tailEnd/>
              </a:ln>
            </p:spPr>
            <p:txBody>
              <a:bodyPr/>
              <a:lstStyle/>
              <a:p>
                <a:endParaRPr lang="it-IT"/>
              </a:p>
            </p:txBody>
          </p:sp>
          <p:sp>
            <p:nvSpPr>
              <p:cNvPr id="6158" name="Freeform 2529"/>
              <p:cNvSpPr>
                <a:spLocks/>
              </p:cNvSpPr>
              <p:nvPr/>
            </p:nvSpPr>
            <p:spPr bwMode="auto">
              <a:xfrm>
                <a:off x="2115" y="2055"/>
                <a:ext cx="81" cy="61"/>
              </a:xfrm>
              <a:custGeom>
                <a:avLst/>
                <a:gdLst/>
                <a:ahLst/>
                <a:cxnLst>
                  <a:cxn ang="0">
                    <a:pos x="38" y="0"/>
                  </a:cxn>
                  <a:cxn ang="0">
                    <a:pos x="38" y="10"/>
                  </a:cxn>
                  <a:cxn ang="0">
                    <a:pos x="5" y="10"/>
                  </a:cxn>
                  <a:cxn ang="0">
                    <a:pos x="0" y="28"/>
                  </a:cxn>
                  <a:cxn ang="0">
                    <a:pos x="5" y="19"/>
                  </a:cxn>
                  <a:cxn ang="0">
                    <a:pos x="0" y="43"/>
                  </a:cxn>
                  <a:cxn ang="0">
                    <a:pos x="0" y="56"/>
                  </a:cxn>
                  <a:cxn ang="0">
                    <a:pos x="0" y="61"/>
                  </a:cxn>
                  <a:cxn ang="0">
                    <a:pos x="5" y="61"/>
                  </a:cxn>
                  <a:cxn ang="0">
                    <a:pos x="11" y="56"/>
                  </a:cxn>
                  <a:cxn ang="0">
                    <a:pos x="11" y="34"/>
                  </a:cxn>
                  <a:cxn ang="0">
                    <a:pos x="21" y="19"/>
                  </a:cxn>
                  <a:cxn ang="0">
                    <a:pos x="26" y="15"/>
                  </a:cxn>
                  <a:cxn ang="0">
                    <a:pos x="26" y="10"/>
                  </a:cxn>
                  <a:cxn ang="0">
                    <a:pos x="43" y="15"/>
                  </a:cxn>
                  <a:cxn ang="0">
                    <a:pos x="43" y="28"/>
                  </a:cxn>
                  <a:cxn ang="0">
                    <a:pos x="38" y="38"/>
                  </a:cxn>
                  <a:cxn ang="0">
                    <a:pos x="48" y="34"/>
                  </a:cxn>
                  <a:cxn ang="0">
                    <a:pos x="48" y="43"/>
                  </a:cxn>
                  <a:cxn ang="0">
                    <a:pos x="65" y="38"/>
                  </a:cxn>
                  <a:cxn ang="0">
                    <a:pos x="65" y="15"/>
                  </a:cxn>
                  <a:cxn ang="0">
                    <a:pos x="75" y="28"/>
                  </a:cxn>
                  <a:cxn ang="0">
                    <a:pos x="81" y="19"/>
                  </a:cxn>
                  <a:cxn ang="0">
                    <a:pos x="70" y="10"/>
                  </a:cxn>
                  <a:cxn ang="0">
                    <a:pos x="38" y="0"/>
                  </a:cxn>
                </a:cxnLst>
                <a:rect l="0" t="0" r="r" b="b"/>
                <a:pathLst>
                  <a:path w="81" h="61">
                    <a:moveTo>
                      <a:pt x="38" y="0"/>
                    </a:moveTo>
                    <a:lnTo>
                      <a:pt x="38" y="10"/>
                    </a:lnTo>
                    <a:lnTo>
                      <a:pt x="5" y="10"/>
                    </a:lnTo>
                    <a:lnTo>
                      <a:pt x="0" y="28"/>
                    </a:lnTo>
                    <a:lnTo>
                      <a:pt x="5" y="19"/>
                    </a:lnTo>
                    <a:lnTo>
                      <a:pt x="0" y="43"/>
                    </a:lnTo>
                    <a:lnTo>
                      <a:pt x="0" y="56"/>
                    </a:lnTo>
                    <a:lnTo>
                      <a:pt x="0" y="61"/>
                    </a:lnTo>
                    <a:lnTo>
                      <a:pt x="5" y="61"/>
                    </a:lnTo>
                    <a:lnTo>
                      <a:pt x="11" y="56"/>
                    </a:lnTo>
                    <a:lnTo>
                      <a:pt x="11" y="34"/>
                    </a:lnTo>
                    <a:lnTo>
                      <a:pt x="21" y="19"/>
                    </a:lnTo>
                    <a:lnTo>
                      <a:pt x="26" y="15"/>
                    </a:lnTo>
                    <a:lnTo>
                      <a:pt x="26" y="10"/>
                    </a:lnTo>
                    <a:lnTo>
                      <a:pt x="43" y="15"/>
                    </a:lnTo>
                    <a:lnTo>
                      <a:pt x="43" y="28"/>
                    </a:lnTo>
                    <a:lnTo>
                      <a:pt x="38" y="38"/>
                    </a:lnTo>
                    <a:lnTo>
                      <a:pt x="48" y="34"/>
                    </a:lnTo>
                    <a:lnTo>
                      <a:pt x="48" y="43"/>
                    </a:lnTo>
                    <a:lnTo>
                      <a:pt x="65" y="38"/>
                    </a:lnTo>
                    <a:lnTo>
                      <a:pt x="65" y="15"/>
                    </a:lnTo>
                    <a:lnTo>
                      <a:pt x="75" y="28"/>
                    </a:lnTo>
                    <a:lnTo>
                      <a:pt x="81" y="19"/>
                    </a:lnTo>
                    <a:lnTo>
                      <a:pt x="70" y="10"/>
                    </a:lnTo>
                    <a:lnTo>
                      <a:pt x="38" y="0"/>
                    </a:lnTo>
                  </a:path>
                </a:pathLst>
              </a:custGeom>
              <a:solidFill>
                <a:schemeClr val="bg1"/>
              </a:solidFill>
              <a:ln w="4763" cap="rnd">
                <a:solidFill>
                  <a:schemeClr val="bg1"/>
                </a:solidFill>
                <a:prstDash val="solid"/>
                <a:round/>
                <a:headEnd/>
                <a:tailEnd/>
              </a:ln>
            </p:spPr>
            <p:txBody>
              <a:bodyPr/>
              <a:lstStyle/>
              <a:p>
                <a:endParaRPr lang="it-IT"/>
              </a:p>
            </p:txBody>
          </p:sp>
        </p:grpSp>
        <p:grpSp>
          <p:nvGrpSpPr>
            <p:cNvPr id="4270" name="Group 2533"/>
            <p:cNvGrpSpPr>
              <a:grpSpLocks/>
            </p:cNvGrpSpPr>
            <p:nvPr/>
          </p:nvGrpSpPr>
          <p:grpSpPr bwMode="auto">
            <a:xfrm>
              <a:off x="3184198" y="4628337"/>
              <a:ext cx="125805" cy="49530"/>
              <a:chOff x="2073" y="2018"/>
              <a:chExt cx="75" cy="33"/>
            </a:xfrm>
            <a:solidFill>
              <a:schemeClr val="bg1">
                <a:lumMod val="75000"/>
              </a:schemeClr>
            </a:solidFill>
          </p:grpSpPr>
          <p:sp>
            <p:nvSpPr>
              <p:cNvPr id="6155" name="Freeform 2531"/>
              <p:cNvSpPr>
                <a:spLocks/>
              </p:cNvSpPr>
              <p:nvPr/>
            </p:nvSpPr>
            <p:spPr bwMode="auto">
              <a:xfrm>
                <a:off x="2073" y="2018"/>
                <a:ext cx="75" cy="33"/>
              </a:xfrm>
              <a:custGeom>
                <a:avLst/>
                <a:gdLst/>
                <a:ahLst/>
                <a:cxnLst>
                  <a:cxn ang="0">
                    <a:pos x="75" y="33"/>
                  </a:cxn>
                  <a:cxn ang="0">
                    <a:pos x="69" y="33"/>
                  </a:cxn>
                  <a:cxn ang="0">
                    <a:pos x="48" y="33"/>
                  </a:cxn>
                  <a:cxn ang="0">
                    <a:pos x="43" y="29"/>
                  </a:cxn>
                  <a:cxn ang="0">
                    <a:pos x="37" y="33"/>
                  </a:cxn>
                  <a:cxn ang="0">
                    <a:pos x="37" y="29"/>
                  </a:cxn>
                  <a:cxn ang="0">
                    <a:pos x="16" y="33"/>
                  </a:cxn>
                  <a:cxn ang="0">
                    <a:pos x="11" y="29"/>
                  </a:cxn>
                  <a:cxn ang="0">
                    <a:pos x="0" y="33"/>
                  </a:cxn>
                  <a:cxn ang="0">
                    <a:pos x="22" y="19"/>
                  </a:cxn>
                  <a:cxn ang="0">
                    <a:pos x="43" y="0"/>
                  </a:cxn>
                  <a:cxn ang="0">
                    <a:pos x="53" y="4"/>
                  </a:cxn>
                  <a:cxn ang="0">
                    <a:pos x="63" y="19"/>
                  </a:cxn>
                  <a:cxn ang="0">
                    <a:pos x="69" y="19"/>
                  </a:cxn>
                  <a:cxn ang="0">
                    <a:pos x="75" y="33"/>
                  </a:cxn>
                </a:cxnLst>
                <a:rect l="0" t="0" r="r" b="b"/>
                <a:pathLst>
                  <a:path w="75" h="33">
                    <a:moveTo>
                      <a:pt x="75" y="33"/>
                    </a:moveTo>
                    <a:lnTo>
                      <a:pt x="69" y="33"/>
                    </a:lnTo>
                    <a:lnTo>
                      <a:pt x="48" y="33"/>
                    </a:lnTo>
                    <a:lnTo>
                      <a:pt x="43" y="29"/>
                    </a:lnTo>
                    <a:lnTo>
                      <a:pt x="37" y="33"/>
                    </a:lnTo>
                    <a:lnTo>
                      <a:pt x="37" y="29"/>
                    </a:lnTo>
                    <a:lnTo>
                      <a:pt x="16" y="33"/>
                    </a:lnTo>
                    <a:lnTo>
                      <a:pt x="11" y="29"/>
                    </a:lnTo>
                    <a:lnTo>
                      <a:pt x="0" y="33"/>
                    </a:lnTo>
                    <a:lnTo>
                      <a:pt x="22" y="19"/>
                    </a:lnTo>
                    <a:lnTo>
                      <a:pt x="43" y="0"/>
                    </a:lnTo>
                    <a:lnTo>
                      <a:pt x="53" y="4"/>
                    </a:lnTo>
                    <a:lnTo>
                      <a:pt x="63" y="19"/>
                    </a:lnTo>
                    <a:lnTo>
                      <a:pt x="69" y="19"/>
                    </a:lnTo>
                    <a:lnTo>
                      <a:pt x="75" y="33"/>
                    </a:lnTo>
                    <a:close/>
                  </a:path>
                </a:pathLst>
              </a:custGeom>
              <a:grpFill/>
              <a:ln w="9525">
                <a:solidFill>
                  <a:schemeClr val="bg1"/>
                </a:solidFill>
                <a:round/>
                <a:headEnd/>
                <a:tailEnd/>
              </a:ln>
            </p:spPr>
            <p:txBody>
              <a:bodyPr/>
              <a:lstStyle/>
              <a:p>
                <a:endParaRPr lang="it-IT"/>
              </a:p>
            </p:txBody>
          </p:sp>
          <p:sp>
            <p:nvSpPr>
              <p:cNvPr id="6156" name="Freeform 2532"/>
              <p:cNvSpPr>
                <a:spLocks/>
              </p:cNvSpPr>
              <p:nvPr/>
            </p:nvSpPr>
            <p:spPr bwMode="auto">
              <a:xfrm>
                <a:off x="2073" y="2018"/>
                <a:ext cx="75" cy="33"/>
              </a:xfrm>
              <a:custGeom>
                <a:avLst/>
                <a:gdLst/>
                <a:ahLst/>
                <a:cxnLst>
                  <a:cxn ang="0">
                    <a:pos x="75" y="33"/>
                  </a:cxn>
                  <a:cxn ang="0">
                    <a:pos x="69" y="33"/>
                  </a:cxn>
                  <a:cxn ang="0">
                    <a:pos x="48" y="33"/>
                  </a:cxn>
                  <a:cxn ang="0">
                    <a:pos x="43" y="29"/>
                  </a:cxn>
                  <a:cxn ang="0">
                    <a:pos x="37" y="33"/>
                  </a:cxn>
                  <a:cxn ang="0">
                    <a:pos x="37" y="29"/>
                  </a:cxn>
                  <a:cxn ang="0">
                    <a:pos x="16" y="33"/>
                  </a:cxn>
                  <a:cxn ang="0">
                    <a:pos x="11" y="29"/>
                  </a:cxn>
                  <a:cxn ang="0">
                    <a:pos x="0" y="33"/>
                  </a:cxn>
                  <a:cxn ang="0">
                    <a:pos x="22" y="19"/>
                  </a:cxn>
                  <a:cxn ang="0">
                    <a:pos x="43" y="0"/>
                  </a:cxn>
                  <a:cxn ang="0">
                    <a:pos x="53" y="4"/>
                  </a:cxn>
                  <a:cxn ang="0">
                    <a:pos x="63" y="19"/>
                  </a:cxn>
                  <a:cxn ang="0">
                    <a:pos x="69" y="19"/>
                  </a:cxn>
                  <a:cxn ang="0">
                    <a:pos x="75" y="33"/>
                  </a:cxn>
                </a:cxnLst>
                <a:rect l="0" t="0" r="r" b="b"/>
                <a:pathLst>
                  <a:path w="75" h="33">
                    <a:moveTo>
                      <a:pt x="75" y="33"/>
                    </a:moveTo>
                    <a:lnTo>
                      <a:pt x="69" y="33"/>
                    </a:lnTo>
                    <a:lnTo>
                      <a:pt x="48" y="33"/>
                    </a:lnTo>
                    <a:lnTo>
                      <a:pt x="43" y="29"/>
                    </a:lnTo>
                    <a:lnTo>
                      <a:pt x="37" y="33"/>
                    </a:lnTo>
                    <a:lnTo>
                      <a:pt x="37" y="29"/>
                    </a:lnTo>
                    <a:lnTo>
                      <a:pt x="16" y="33"/>
                    </a:lnTo>
                    <a:lnTo>
                      <a:pt x="11" y="29"/>
                    </a:lnTo>
                    <a:lnTo>
                      <a:pt x="0" y="33"/>
                    </a:lnTo>
                    <a:lnTo>
                      <a:pt x="22" y="19"/>
                    </a:lnTo>
                    <a:lnTo>
                      <a:pt x="43" y="0"/>
                    </a:lnTo>
                    <a:lnTo>
                      <a:pt x="53" y="4"/>
                    </a:lnTo>
                    <a:lnTo>
                      <a:pt x="63" y="19"/>
                    </a:lnTo>
                    <a:lnTo>
                      <a:pt x="69" y="19"/>
                    </a:lnTo>
                    <a:lnTo>
                      <a:pt x="75" y="33"/>
                    </a:lnTo>
                    <a:close/>
                  </a:path>
                </a:pathLst>
              </a:custGeom>
              <a:grpFill/>
              <a:ln w="4763" cap="rnd">
                <a:solidFill>
                  <a:schemeClr val="bg1"/>
                </a:solidFill>
                <a:prstDash val="solid"/>
                <a:round/>
                <a:headEnd/>
                <a:tailEnd/>
              </a:ln>
            </p:spPr>
            <p:txBody>
              <a:bodyPr/>
              <a:lstStyle/>
              <a:p>
                <a:endParaRPr lang="it-IT"/>
              </a:p>
            </p:txBody>
          </p:sp>
        </p:grpSp>
        <p:grpSp>
          <p:nvGrpSpPr>
            <p:cNvPr id="4271" name="Group 2536"/>
            <p:cNvGrpSpPr>
              <a:grpSpLocks/>
            </p:cNvGrpSpPr>
            <p:nvPr/>
          </p:nvGrpSpPr>
          <p:grpSpPr bwMode="auto">
            <a:xfrm>
              <a:off x="3184198" y="4628337"/>
              <a:ext cx="125805" cy="49530"/>
              <a:chOff x="2073" y="2018"/>
              <a:chExt cx="75" cy="33"/>
            </a:xfrm>
            <a:solidFill>
              <a:schemeClr val="bg1">
                <a:lumMod val="75000"/>
              </a:schemeClr>
            </a:solidFill>
          </p:grpSpPr>
          <p:sp>
            <p:nvSpPr>
              <p:cNvPr id="6153" name="Freeform 2534"/>
              <p:cNvSpPr>
                <a:spLocks/>
              </p:cNvSpPr>
              <p:nvPr/>
            </p:nvSpPr>
            <p:spPr bwMode="auto">
              <a:xfrm>
                <a:off x="2073" y="2018"/>
                <a:ext cx="75" cy="33"/>
              </a:xfrm>
              <a:custGeom>
                <a:avLst/>
                <a:gdLst/>
                <a:ahLst/>
                <a:cxnLst>
                  <a:cxn ang="0">
                    <a:pos x="75" y="33"/>
                  </a:cxn>
                  <a:cxn ang="0">
                    <a:pos x="69" y="33"/>
                  </a:cxn>
                  <a:cxn ang="0">
                    <a:pos x="48" y="33"/>
                  </a:cxn>
                  <a:cxn ang="0">
                    <a:pos x="43" y="29"/>
                  </a:cxn>
                  <a:cxn ang="0">
                    <a:pos x="37" y="33"/>
                  </a:cxn>
                  <a:cxn ang="0">
                    <a:pos x="37" y="29"/>
                  </a:cxn>
                  <a:cxn ang="0">
                    <a:pos x="16" y="33"/>
                  </a:cxn>
                  <a:cxn ang="0">
                    <a:pos x="11" y="29"/>
                  </a:cxn>
                  <a:cxn ang="0">
                    <a:pos x="0" y="33"/>
                  </a:cxn>
                  <a:cxn ang="0">
                    <a:pos x="22" y="19"/>
                  </a:cxn>
                  <a:cxn ang="0">
                    <a:pos x="43" y="0"/>
                  </a:cxn>
                  <a:cxn ang="0">
                    <a:pos x="53" y="4"/>
                  </a:cxn>
                  <a:cxn ang="0">
                    <a:pos x="63" y="19"/>
                  </a:cxn>
                  <a:cxn ang="0">
                    <a:pos x="69" y="19"/>
                  </a:cxn>
                  <a:cxn ang="0">
                    <a:pos x="75" y="33"/>
                  </a:cxn>
                </a:cxnLst>
                <a:rect l="0" t="0" r="r" b="b"/>
                <a:pathLst>
                  <a:path w="75" h="33">
                    <a:moveTo>
                      <a:pt x="75" y="33"/>
                    </a:moveTo>
                    <a:lnTo>
                      <a:pt x="69" y="33"/>
                    </a:lnTo>
                    <a:lnTo>
                      <a:pt x="48" y="33"/>
                    </a:lnTo>
                    <a:lnTo>
                      <a:pt x="43" y="29"/>
                    </a:lnTo>
                    <a:lnTo>
                      <a:pt x="37" y="33"/>
                    </a:lnTo>
                    <a:lnTo>
                      <a:pt x="37" y="29"/>
                    </a:lnTo>
                    <a:lnTo>
                      <a:pt x="16" y="33"/>
                    </a:lnTo>
                    <a:lnTo>
                      <a:pt x="11" y="29"/>
                    </a:lnTo>
                    <a:lnTo>
                      <a:pt x="0" y="33"/>
                    </a:lnTo>
                    <a:lnTo>
                      <a:pt x="22" y="19"/>
                    </a:lnTo>
                    <a:lnTo>
                      <a:pt x="43" y="0"/>
                    </a:lnTo>
                    <a:lnTo>
                      <a:pt x="53" y="4"/>
                    </a:lnTo>
                    <a:lnTo>
                      <a:pt x="63" y="19"/>
                    </a:lnTo>
                    <a:lnTo>
                      <a:pt x="69" y="19"/>
                    </a:lnTo>
                    <a:lnTo>
                      <a:pt x="75" y="33"/>
                    </a:lnTo>
                    <a:close/>
                  </a:path>
                </a:pathLst>
              </a:custGeom>
              <a:grpFill/>
              <a:ln w="9525">
                <a:solidFill>
                  <a:schemeClr val="bg1"/>
                </a:solidFill>
                <a:round/>
                <a:headEnd/>
                <a:tailEnd/>
              </a:ln>
            </p:spPr>
            <p:txBody>
              <a:bodyPr/>
              <a:lstStyle/>
              <a:p>
                <a:endParaRPr lang="it-IT"/>
              </a:p>
            </p:txBody>
          </p:sp>
          <p:sp>
            <p:nvSpPr>
              <p:cNvPr id="6154" name="Freeform 2535"/>
              <p:cNvSpPr>
                <a:spLocks/>
              </p:cNvSpPr>
              <p:nvPr/>
            </p:nvSpPr>
            <p:spPr bwMode="auto">
              <a:xfrm>
                <a:off x="2073" y="2018"/>
                <a:ext cx="75" cy="33"/>
              </a:xfrm>
              <a:custGeom>
                <a:avLst/>
                <a:gdLst/>
                <a:ahLst/>
                <a:cxnLst>
                  <a:cxn ang="0">
                    <a:pos x="75" y="33"/>
                  </a:cxn>
                  <a:cxn ang="0">
                    <a:pos x="69" y="33"/>
                  </a:cxn>
                  <a:cxn ang="0">
                    <a:pos x="48" y="33"/>
                  </a:cxn>
                  <a:cxn ang="0">
                    <a:pos x="43" y="29"/>
                  </a:cxn>
                  <a:cxn ang="0">
                    <a:pos x="37" y="33"/>
                  </a:cxn>
                  <a:cxn ang="0">
                    <a:pos x="37" y="29"/>
                  </a:cxn>
                  <a:cxn ang="0">
                    <a:pos x="16" y="33"/>
                  </a:cxn>
                  <a:cxn ang="0">
                    <a:pos x="11" y="29"/>
                  </a:cxn>
                  <a:cxn ang="0">
                    <a:pos x="0" y="33"/>
                  </a:cxn>
                  <a:cxn ang="0">
                    <a:pos x="22" y="19"/>
                  </a:cxn>
                  <a:cxn ang="0">
                    <a:pos x="43" y="0"/>
                  </a:cxn>
                  <a:cxn ang="0">
                    <a:pos x="53" y="4"/>
                  </a:cxn>
                  <a:cxn ang="0">
                    <a:pos x="63" y="19"/>
                  </a:cxn>
                  <a:cxn ang="0">
                    <a:pos x="69" y="19"/>
                  </a:cxn>
                  <a:cxn ang="0">
                    <a:pos x="75" y="33"/>
                  </a:cxn>
                </a:cxnLst>
                <a:rect l="0" t="0" r="r" b="b"/>
                <a:pathLst>
                  <a:path w="75" h="33">
                    <a:moveTo>
                      <a:pt x="75" y="33"/>
                    </a:moveTo>
                    <a:lnTo>
                      <a:pt x="69" y="33"/>
                    </a:lnTo>
                    <a:lnTo>
                      <a:pt x="48" y="33"/>
                    </a:lnTo>
                    <a:lnTo>
                      <a:pt x="43" y="29"/>
                    </a:lnTo>
                    <a:lnTo>
                      <a:pt x="37" y="33"/>
                    </a:lnTo>
                    <a:lnTo>
                      <a:pt x="37" y="29"/>
                    </a:lnTo>
                    <a:lnTo>
                      <a:pt x="16" y="33"/>
                    </a:lnTo>
                    <a:lnTo>
                      <a:pt x="11" y="29"/>
                    </a:lnTo>
                    <a:lnTo>
                      <a:pt x="0" y="33"/>
                    </a:lnTo>
                    <a:lnTo>
                      <a:pt x="22" y="19"/>
                    </a:lnTo>
                    <a:lnTo>
                      <a:pt x="43" y="0"/>
                    </a:lnTo>
                    <a:lnTo>
                      <a:pt x="53" y="4"/>
                    </a:lnTo>
                    <a:lnTo>
                      <a:pt x="63" y="19"/>
                    </a:lnTo>
                    <a:lnTo>
                      <a:pt x="69" y="19"/>
                    </a:lnTo>
                    <a:lnTo>
                      <a:pt x="75" y="33"/>
                    </a:lnTo>
                  </a:path>
                </a:pathLst>
              </a:custGeom>
              <a:solidFill>
                <a:schemeClr val="bg1"/>
              </a:solidFill>
              <a:ln w="4763" cap="rnd">
                <a:solidFill>
                  <a:schemeClr val="bg1"/>
                </a:solidFill>
                <a:prstDash val="solid"/>
                <a:round/>
                <a:headEnd/>
                <a:tailEnd/>
              </a:ln>
            </p:spPr>
            <p:txBody>
              <a:bodyPr/>
              <a:lstStyle/>
              <a:p>
                <a:endParaRPr lang="it-IT"/>
              </a:p>
            </p:txBody>
          </p:sp>
        </p:grpSp>
        <p:grpSp>
          <p:nvGrpSpPr>
            <p:cNvPr id="4272" name="Group 2539"/>
            <p:cNvGrpSpPr>
              <a:grpSpLocks/>
            </p:cNvGrpSpPr>
            <p:nvPr/>
          </p:nvGrpSpPr>
          <p:grpSpPr bwMode="auto">
            <a:xfrm>
              <a:off x="3325099" y="4748407"/>
              <a:ext cx="83870" cy="27016"/>
              <a:chOff x="2157" y="2098"/>
              <a:chExt cx="50" cy="18"/>
            </a:xfrm>
            <a:solidFill>
              <a:schemeClr val="bg1">
                <a:lumMod val="75000"/>
              </a:schemeClr>
            </a:solidFill>
          </p:grpSpPr>
          <p:sp>
            <p:nvSpPr>
              <p:cNvPr id="6151" name="Freeform 2537"/>
              <p:cNvSpPr>
                <a:spLocks/>
              </p:cNvSpPr>
              <p:nvPr/>
            </p:nvSpPr>
            <p:spPr bwMode="auto">
              <a:xfrm>
                <a:off x="2157" y="2098"/>
                <a:ext cx="50" cy="18"/>
              </a:xfrm>
              <a:custGeom>
                <a:avLst/>
                <a:gdLst/>
                <a:ahLst/>
                <a:cxnLst>
                  <a:cxn ang="0">
                    <a:pos x="0" y="18"/>
                  </a:cxn>
                  <a:cxn ang="0">
                    <a:pos x="17" y="13"/>
                  </a:cxn>
                  <a:cxn ang="0">
                    <a:pos x="23" y="4"/>
                  </a:cxn>
                  <a:cxn ang="0">
                    <a:pos x="50" y="0"/>
                  </a:cxn>
                  <a:cxn ang="0">
                    <a:pos x="23" y="18"/>
                  </a:cxn>
                  <a:cxn ang="0">
                    <a:pos x="5" y="18"/>
                  </a:cxn>
                  <a:cxn ang="0">
                    <a:pos x="0" y="18"/>
                  </a:cxn>
                </a:cxnLst>
                <a:rect l="0" t="0" r="r" b="b"/>
                <a:pathLst>
                  <a:path w="50" h="18">
                    <a:moveTo>
                      <a:pt x="0" y="18"/>
                    </a:moveTo>
                    <a:lnTo>
                      <a:pt x="17" y="13"/>
                    </a:lnTo>
                    <a:lnTo>
                      <a:pt x="23" y="4"/>
                    </a:lnTo>
                    <a:lnTo>
                      <a:pt x="50" y="0"/>
                    </a:lnTo>
                    <a:lnTo>
                      <a:pt x="23" y="18"/>
                    </a:lnTo>
                    <a:lnTo>
                      <a:pt x="5" y="18"/>
                    </a:lnTo>
                    <a:lnTo>
                      <a:pt x="0" y="18"/>
                    </a:lnTo>
                    <a:close/>
                  </a:path>
                </a:pathLst>
              </a:custGeom>
              <a:grpFill/>
              <a:ln w="9525">
                <a:solidFill>
                  <a:schemeClr val="bg1"/>
                </a:solidFill>
                <a:round/>
                <a:headEnd/>
                <a:tailEnd/>
              </a:ln>
            </p:spPr>
            <p:txBody>
              <a:bodyPr/>
              <a:lstStyle/>
              <a:p>
                <a:endParaRPr lang="it-IT"/>
              </a:p>
            </p:txBody>
          </p:sp>
          <p:sp>
            <p:nvSpPr>
              <p:cNvPr id="6152" name="Freeform 2538"/>
              <p:cNvSpPr>
                <a:spLocks/>
              </p:cNvSpPr>
              <p:nvPr/>
            </p:nvSpPr>
            <p:spPr bwMode="auto">
              <a:xfrm>
                <a:off x="2157" y="2098"/>
                <a:ext cx="50" cy="18"/>
              </a:xfrm>
              <a:custGeom>
                <a:avLst/>
                <a:gdLst/>
                <a:ahLst/>
                <a:cxnLst>
                  <a:cxn ang="0">
                    <a:pos x="0" y="18"/>
                  </a:cxn>
                  <a:cxn ang="0">
                    <a:pos x="17" y="13"/>
                  </a:cxn>
                  <a:cxn ang="0">
                    <a:pos x="23" y="4"/>
                  </a:cxn>
                  <a:cxn ang="0">
                    <a:pos x="50" y="0"/>
                  </a:cxn>
                  <a:cxn ang="0">
                    <a:pos x="23" y="18"/>
                  </a:cxn>
                  <a:cxn ang="0">
                    <a:pos x="5" y="18"/>
                  </a:cxn>
                  <a:cxn ang="0">
                    <a:pos x="0" y="18"/>
                  </a:cxn>
                </a:cxnLst>
                <a:rect l="0" t="0" r="r" b="b"/>
                <a:pathLst>
                  <a:path w="50" h="18">
                    <a:moveTo>
                      <a:pt x="0" y="18"/>
                    </a:moveTo>
                    <a:lnTo>
                      <a:pt x="17" y="13"/>
                    </a:lnTo>
                    <a:lnTo>
                      <a:pt x="23" y="4"/>
                    </a:lnTo>
                    <a:lnTo>
                      <a:pt x="50" y="0"/>
                    </a:lnTo>
                    <a:lnTo>
                      <a:pt x="23" y="18"/>
                    </a:lnTo>
                    <a:lnTo>
                      <a:pt x="5" y="18"/>
                    </a:lnTo>
                    <a:lnTo>
                      <a:pt x="0" y="18"/>
                    </a:lnTo>
                    <a:close/>
                  </a:path>
                </a:pathLst>
              </a:custGeom>
              <a:grpFill/>
              <a:ln w="4763" cap="rnd">
                <a:solidFill>
                  <a:schemeClr val="bg1"/>
                </a:solidFill>
                <a:prstDash val="solid"/>
                <a:round/>
                <a:headEnd/>
                <a:tailEnd/>
              </a:ln>
            </p:spPr>
            <p:txBody>
              <a:bodyPr/>
              <a:lstStyle/>
              <a:p>
                <a:endParaRPr lang="it-IT"/>
              </a:p>
            </p:txBody>
          </p:sp>
        </p:grpSp>
        <p:grpSp>
          <p:nvGrpSpPr>
            <p:cNvPr id="4273" name="Group 2542"/>
            <p:cNvGrpSpPr>
              <a:grpSpLocks/>
            </p:cNvGrpSpPr>
            <p:nvPr/>
          </p:nvGrpSpPr>
          <p:grpSpPr bwMode="auto">
            <a:xfrm>
              <a:off x="3325099" y="4748407"/>
              <a:ext cx="83870" cy="27016"/>
              <a:chOff x="2157" y="2098"/>
              <a:chExt cx="50" cy="18"/>
            </a:xfrm>
            <a:solidFill>
              <a:schemeClr val="bg1">
                <a:lumMod val="75000"/>
              </a:schemeClr>
            </a:solidFill>
          </p:grpSpPr>
          <p:sp>
            <p:nvSpPr>
              <p:cNvPr id="6149" name="Freeform 2540"/>
              <p:cNvSpPr>
                <a:spLocks/>
              </p:cNvSpPr>
              <p:nvPr/>
            </p:nvSpPr>
            <p:spPr bwMode="auto">
              <a:xfrm>
                <a:off x="2157" y="2098"/>
                <a:ext cx="50" cy="18"/>
              </a:xfrm>
              <a:custGeom>
                <a:avLst/>
                <a:gdLst/>
                <a:ahLst/>
                <a:cxnLst>
                  <a:cxn ang="0">
                    <a:pos x="0" y="18"/>
                  </a:cxn>
                  <a:cxn ang="0">
                    <a:pos x="17" y="13"/>
                  </a:cxn>
                  <a:cxn ang="0">
                    <a:pos x="23" y="4"/>
                  </a:cxn>
                  <a:cxn ang="0">
                    <a:pos x="50" y="0"/>
                  </a:cxn>
                  <a:cxn ang="0">
                    <a:pos x="23" y="18"/>
                  </a:cxn>
                  <a:cxn ang="0">
                    <a:pos x="5" y="18"/>
                  </a:cxn>
                  <a:cxn ang="0">
                    <a:pos x="0" y="18"/>
                  </a:cxn>
                </a:cxnLst>
                <a:rect l="0" t="0" r="r" b="b"/>
                <a:pathLst>
                  <a:path w="50" h="18">
                    <a:moveTo>
                      <a:pt x="0" y="18"/>
                    </a:moveTo>
                    <a:lnTo>
                      <a:pt x="17" y="13"/>
                    </a:lnTo>
                    <a:lnTo>
                      <a:pt x="23" y="4"/>
                    </a:lnTo>
                    <a:lnTo>
                      <a:pt x="50" y="0"/>
                    </a:lnTo>
                    <a:lnTo>
                      <a:pt x="23" y="18"/>
                    </a:lnTo>
                    <a:lnTo>
                      <a:pt x="5" y="18"/>
                    </a:lnTo>
                    <a:lnTo>
                      <a:pt x="0" y="18"/>
                    </a:lnTo>
                    <a:close/>
                  </a:path>
                </a:pathLst>
              </a:custGeom>
              <a:grpFill/>
              <a:ln w="9525">
                <a:solidFill>
                  <a:schemeClr val="bg1"/>
                </a:solidFill>
                <a:round/>
                <a:headEnd/>
                <a:tailEnd/>
              </a:ln>
            </p:spPr>
            <p:txBody>
              <a:bodyPr/>
              <a:lstStyle/>
              <a:p>
                <a:endParaRPr lang="it-IT"/>
              </a:p>
            </p:txBody>
          </p:sp>
          <p:sp>
            <p:nvSpPr>
              <p:cNvPr id="6150" name="Freeform 2541"/>
              <p:cNvSpPr>
                <a:spLocks/>
              </p:cNvSpPr>
              <p:nvPr/>
            </p:nvSpPr>
            <p:spPr bwMode="auto">
              <a:xfrm>
                <a:off x="2157" y="2098"/>
                <a:ext cx="50" cy="18"/>
              </a:xfrm>
              <a:custGeom>
                <a:avLst/>
                <a:gdLst/>
                <a:ahLst/>
                <a:cxnLst>
                  <a:cxn ang="0">
                    <a:pos x="0" y="18"/>
                  </a:cxn>
                  <a:cxn ang="0">
                    <a:pos x="17" y="13"/>
                  </a:cxn>
                  <a:cxn ang="0">
                    <a:pos x="23" y="4"/>
                  </a:cxn>
                  <a:cxn ang="0">
                    <a:pos x="50" y="0"/>
                  </a:cxn>
                  <a:cxn ang="0">
                    <a:pos x="23" y="18"/>
                  </a:cxn>
                  <a:cxn ang="0">
                    <a:pos x="5" y="18"/>
                  </a:cxn>
                  <a:cxn ang="0">
                    <a:pos x="0" y="18"/>
                  </a:cxn>
                </a:cxnLst>
                <a:rect l="0" t="0" r="r" b="b"/>
                <a:pathLst>
                  <a:path w="50" h="18">
                    <a:moveTo>
                      <a:pt x="0" y="18"/>
                    </a:moveTo>
                    <a:lnTo>
                      <a:pt x="17" y="13"/>
                    </a:lnTo>
                    <a:lnTo>
                      <a:pt x="23" y="4"/>
                    </a:lnTo>
                    <a:lnTo>
                      <a:pt x="50" y="0"/>
                    </a:lnTo>
                    <a:lnTo>
                      <a:pt x="23" y="18"/>
                    </a:lnTo>
                    <a:lnTo>
                      <a:pt x="5" y="18"/>
                    </a:lnTo>
                    <a:lnTo>
                      <a:pt x="0" y="18"/>
                    </a:lnTo>
                  </a:path>
                </a:pathLst>
              </a:custGeom>
              <a:solidFill>
                <a:schemeClr val="bg1"/>
              </a:solidFill>
              <a:ln w="4763" cap="rnd">
                <a:solidFill>
                  <a:schemeClr val="bg1"/>
                </a:solidFill>
                <a:prstDash val="solid"/>
                <a:round/>
                <a:headEnd/>
                <a:tailEnd/>
              </a:ln>
            </p:spPr>
            <p:txBody>
              <a:bodyPr/>
              <a:lstStyle/>
              <a:p>
                <a:endParaRPr lang="it-IT"/>
              </a:p>
            </p:txBody>
          </p:sp>
        </p:grpSp>
        <p:grpSp>
          <p:nvGrpSpPr>
            <p:cNvPr id="4274" name="Group 2545"/>
            <p:cNvGrpSpPr>
              <a:grpSpLocks/>
            </p:cNvGrpSpPr>
            <p:nvPr/>
          </p:nvGrpSpPr>
          <p:grpSpPr bwMode="auto">
            <a:xfrm>
              <a:off x="3408969" y="4727394"/>
              <a:ext cx="33547" cy="15008"/>
              <a:chOff x="2207" y="2084"/>
              <a:chExt cx="20" cy="10"/>
            </a:xfrm>
            <a:solidFill>
              <a:schemeClr val="bg1">
                <a:lumMod val="75000"/>
              </a:schemeClr>
            </a:solidFill>
          </p:grpSpPr>
          <p:sp>
            <p:nvSpPr>
              <p:cNvPr id="6147" name="Freeform 2543"/>
              <p:cNvSpPr>
                <a:spLocks/>
              </p:cNvSpPr>
              <p:nvPr/>
            </p:nvSpPr>
            <p:spPr bwMode="auto">
              <a:xfrm>
                <a:off x="2207" y="2084"/>
                <a:ext cx="20" cy="10"/>
              </a:xfrm>
              <a:custGeom>
                <a:avLst/>
                <a:gdLst/>
                <a:ahLst/>
                <a:cxnLst>
                  <a:cxn ang="0">
                    <a:pos x="0" y="10"/>
                  </a:cxn>
                  <a:cxn ang="0">
                    <a:pos x="0" y="5"/>
                  </a:cxn>
                  <a:cxn ang="0">
                    <a:pos x="15" y="5"/>
                  </a:cxn>
                  <a:cxn ang="0">
                    <a:pos x="20" y="0"/>
                  </a:cxn>
                  <a:cxn ang="0">
                    <a:pos x="20" y="10"/>
                  </a:cxn>
                  <a:cxn ang="0">
                    <a:pos x="0" y="10"/>
                  </a:cxn>
                </a:cxnLst>
                <a:rect l="0" t="0" r="r" b="b"/>
                <a:pathLst>
                  <a:path w="20" h="10">
                    <a:moveTo>
                      <a:pt x="0" y="10"/>
                    </a:moveTo>
                    <a:lnTo>
                      <a:pt x="0" y="5"/>
                    </a:lnTo>
                    <a:lnTo>
                      <a:pt x="15" y="5"/>
                    </a:lnTo>
                    <a:lnTo>
                      <a:pt x="20" y="0"/>
                    </a:lnTo>
                    <a:lnTo>
                      <a:pt x="20" y="10"/>
                    </a:lnTo>
                    <a:lnTo>
                      <a:pt x="0" y="10"/>
                    </a:lnTo>
                    <a:close/>
                  </a:path>
                </a:pathLst>
              </a:custGeom>
              <a:grpFill/>
              <a:ln w="9525">
                <a:solidFill>
                  <a:schemeClr val="bg1"/>
                </a:solidFill>
                <a:round/>
                <a:headEnd/>
                <a:tailEnd/>
              </a:ln>
            </p:spPr>
            <p:txBody>
              <a:bodyPr/>
              <a:lstStyle/>
              <a:p>
                <a:endParaRPr lang="it-IT"/>
              </a:p>
            </p:txBody>
          </p:sp>
          <p:sp>
            <p:nvSpPr>
              <p:cNvPr id="6148" name="Freeform 2544"/>
              <p:cNvSpPr>
                <a:spLocks/>
              </p:cNvSpPr>
              <p:nvPr/>
            </p:nvSpPr>
            <p:spPr bwMode="auto">
              <a:xfrm>
                <a:off x="2207" y="2084"/>
                <a:ext cx="20" cy="10"/>
              </a:xfrm>
              <a:custGeom>
                <a:avLst/>
                <a:gdLst/>
                <a:ahLst/>
                <a:cxnLst>
                  <a:cxn ang="0">
                    <a:pos x="0" y="10"/>
                  </a:cxn>
                  <a:cxn ang="0">
                    <a:pos x="0" y="5"/>
                  </a:cxn>
                  <a:cxn ang="0">
                    <a:pos x="15" y="5"/>
                  </a:cxn>
                  <a:cxn ang="0">
                    <a:pos x="20" y="0"/>
                  </a:cxn>
                  <a:cxn ang="0">
                    <a:pos x="20" y="10"/>
                  </a:cxn>
                  <a:cxn ang="0">
                    <a:pos x="0" y="10"/>
                  </a:cxn>
                </a:cxnLst>
                <a:rect l="0" t="0" r="r" b="b"/>
                <a:pathLst>
                  <a:path w="20" h="10">
                    <a:moveTo>
                      <a:pt x="0" y="10"/>
                    </a:moveTo>
                    <a:lnTo>
                      <a:pt x="0" y="5"/>
                    </a:lnTo>
                    <a:lnTo>
                      <a:pt x="15" y="5"/>
                    </a:lnTo>
                    <a:lnTo>
                      <a:pt x="20" y="0"/>
                    </a:lnTo>
                    <a:lnTo>
                      <a:pt x="20" y="10"/>
                    </a:lnTo>
                    <a:lnTo>
                      <a:pt x="0" y="10"/>
                    </a:lnTo>
                    <a:close/>
                  </a:path>
                </a:pathLst>
              </a:custGeom>
              <a:grpFill/>
              <a:ln w="4763" cap="rnd">
                <a:solidFill>
                  <a:schemeClr val="bg1"/>
                </a:solidFill>
                <a:prstDash val="solid"/>
                <a:round/>
                <a:headEnd/>
                <a:tailEnd/>
              </a:ln>
            </p:spPr>
            <p:txBody>
              <a:bodyPr/>
              <a:lstStyle/>
              <a:p>
                <a:endParaRPr lang="it-IT"/>
              </a:p>
            </p:txBody>
          </p:sp>
        </p:grpSp>
        <p:grpSp>
          <p:nvGrpSpPr>
            <p:cNvPr id="4275" name="Group 2548"/>
            <p:cNvGrpSpPr>
              <a:grpSpLocks/>
            </p:cNvGrpSpPr>
            <p:nvPr/>
          </p:nvGrpSpPr>
          <p:grpSpPr bwMode="auto">
            <a:xfrm>
              <a:off x="3408969" y="4727394"/>
              <a:ext cx="33547" cy="15008"/>
              <a:chOff x="2207" y="2084"/>
              <a:chExt cx="20" cy="10"/>
            </a:xfrm>
            <a:solidFill>
              <a:schemeClr val="bg1">
                <a:lumMod val="75000"/>
              </a:schemeClr>
            </a:solidFill>
          </p:grpSpPr>
          <p:sp>
            <p:nvSpPr>
              <p:cNvPr id="6145" name="Freeform 2546"/>
              <p:cNvSpPr>
                <a:spLocks/>
              </p:cNvSpPr>
              <p:nvPr/>
            </p:nvSpPr>
            <p:spPr bwMode="auto">
              <a:xfrm>
                <a:off x="2207" y="2084"/>
                <a:ext cx="20" cy="10"/>
              </a:xfrm>
              <a:custGeom>
                <a:avLst/>
                <a:gdLst/>
                <a:ahLst/>
                <a:cxnLst>
                  <a:cxn ang="0">
                    <a:pos x="0" y="10"/>
                  </a:cxn>
                  <a:cxn ang="0">
                    <a:pos x="0" y="5"/>
                  </a:cxn>
                  <a:cxn ang="0">
                    <a:pos x="15" y="5"/>
                  </a:cxn>
                  <a:cxn ang="0">
                    <a:pos x="20" y="0"/>
                  </a:cxn>
                  <a:cxn ang="0">
                    <a:pos x="20" y="10"/>
                  </a:cxn>
                  <a:cxn ang="0">
                    <a:pos x="0" y="10"/>
                  </a:cxn>
                </a:cxnLst>
                <a:rect l="0" t="0" r="r" b="b"/>
                <a:pathLst>
                  <a:path w="20" h="10">
                    <a:moveTo>
                      <a:pt x="0" y="10"/>
                    </a:moveTo>
                    <a:lnTo>
                      <a:pt x="0" y="5"/>
                    </a:lnTo>
                    <a:lnTo>
                      <a:pt x="15" y="5"/>
                    </a:lnTo>
                    <a:lnTo>
                      <a:pt x="20" y="0"/>
                    </a:lnTo>
                    <a:lnTo>
                      <a:pt x="20" y="10"/>
                    </a:lnTo>
                    <a:lnTo>
                      <a:pt x="0" y="10"/>
                    </a:lnTo>
                    <a:close/>
                  </a:path>
                </a:pathLst>
              </a:custGeom>
              <a:grpFill/>
              <a:ln w="9525">
                <a:solidFill>
                  <a:schemeClr val="bg1"/>
                </a:solidFill>
                <a:round/>
                <a:headEnd/>
                <a:tailEnd/>
              </a:ln>
            </p:spPr>
            <p:txBody>
              <a:bodyPr/>
              <a:lstStyle/>
              <a:p>
                <a:endParaRPr lang="it-IT"/>
              </a:p>
            </p:txBody>
          </p:sp>
          <p:sp>
            <p:nvSpPr>
              <p:cNvPr id="6146" name="Freeform 2547"/>
              <p:cNvSpPr>
                <a:spLocks/>
              </p:cNvSpPr>
              <p:nvPr/>
            </p:nvSpPr>
            <p:spPr bwMode="auto">
              <a:xfrm>
                <a:off x="2207" y="2084"/>
                <a:ext cx="20" cy="10"/>
              </a:xfrm>
              <a:custGeom>
                <a:avLst/>
                <a:gdLst/>
                <a:ahLst/>
                <a:cxnLst>
                  <a:cxn ang="0">
                    <a:pos x="0" y="10"/>
                  </a:cxn>
                  <a:cxn ang="0">
                    <a:pos x="0" y="5"/>
                  </a:cxn>
                  <a:cxn ang="0">
                    <a:pos x="15" y="5"/>
                  </a:cxn>
                  <a:cxn ang="0">
                    <a:pos x="20" y="0"/>
                  </a:cxn>
                  <a:cxn ang="0">
                    <a:pos x="20" y="10"/>
                  </a:cxn>
                  <a:cxn ang="0">
                    <a:pos x="0" y="10"/>
                  </a:cxn>
                </a:cxnLst>
                <a:rect l="0" t="0" r="r" b="b"/>
                <a:pathLst>
                  <a:path w="20" h="10">
                    <a:moveTo>
                      <a:pt x="0" y="10"/>
                    </a:moveTo>
                    <a:lnTo>
                      <a:pt x="0" y="5"/>
                    </a:lnTo>
                    <a:lnTo>
                      <a:pt x="15" y="5"/>
                    </a:lnTo>
                    <a:lnTo>
                      <a:pt x="20" y="0"/>
                    </a:lnTo>
                    <a:lnTo>
                      <a:pt x="20" y="10"/>
                    </a:lnTo>
                    <a:lnTo>
                      <a:pt x="0" y="10"/>
                    </a:lnTo>
                  </a:path>
                </a:pathLst>
              </a:custGeom>
              <a:grpFill/>
              <a:ln w="4763" cap="rnd">
                <a:solidFill>
                  <a:schemeClr val="bg1"/>
                </a:solidFill>
                <a:prstDash val="solid"/>
                <a:round/>
                <a:headEnd/>
                <a:tailEnd/>
              </a:ln>
            </p:spPr>
            <p:txBody>
              <a:bodyPr/>
              <a:lstStyle/>
              <a:p>
                <a:endParaRPr lang="it-IT"/>
              </a:p>
            </p:txBody>
          </p:sp>
        </p:grpSp>
        <p:grpSp>
          <p:nvGrpSpPr>
            <p:cNvPr id="4276" name="Group 2551"/>
            <p:cNvGrpSpPr>
              <a:grpSpLocks/>
            </p:cNvGrpSpPr>
            <p:nvPr/>
          </p:nvGrpSpPr>
          <p:grpSpPr bwMode="auto">
            <a:xfrm>
              <a:off x="5025974" y="4620833"/>
              <a:ext cx="98966" cy="36022"/>
              <a:chOff x="3171" y="2013"/>
              <a:chExt cx="59" cy="24"/>
            </a:xfrm>
            <a:solidFill>
              <a:schemeClr val="bg1">
                <a:lumMod val="75000"/>
              </a:schemeClr>
            </a:solidFill>
          </p:grpSpPr>
          <p:sp>
            <p:nvSpPr>
              <p:cNvPr id="6143" name="Freeform 2549"/>
              <p:cNvSpPr>
                <a:spLocks/>
              </p:cNvSpPr>
              <p:nvPr/>
            </p:nvSpPr>
            <p:spPr bwMode="auto">
              <a:xfrm>
                <a:off x="3171" y="2013"/>
                <a:ext cx="59" cy="24"/>
              </a:xfrm>
              <a:custGeom>
                <a:avLst/>
                <a:gdLst/>
                <a:ahLst/>
                <a:cxnLst>
                  <a:cxn ang="0">
                    <a:pos x="59" y="5"/>
                  </a:cxn>
                  <a:cxn ang="0">
                    <a:pos x="43" y="0"/>
                  </a:cxn>
                  <a:cxn ang="0">
                    <a:pos x="32" y="5"/>
                  </a:cxn>
                  <a:cxn ang="0">
                    <a:pos x="27" y="0"/>
                  </a:cxn>
                  <a:cxn ang="0">
                    <a:pos x="16" y="0"/>
                  </a:cxn>
                  <a:cxn ang="0">
                    <a:pos x="0" y="10"/>
                  </a:cxn>
                  <a:cxn ang="0">
                    <a:pos x="0" y="24"/>
                  </a:cxn>
                  <a:cxn ang="0">
                    <a:pos x="10" y="24"/>
                  </a:cxn>
                  <a:cxn ang="0">
                    <a:pos x="37" y="10"/>
                  </a:cxn>
                  <a:cxn ang="0">
                    <a:pos x="48" y="14"/>
                  </a:cxn>
                  <a:cxn ang="0">
                    <a:pos x="59" y="5"/>
                  </a:cxn>
                </a:cxnLst>
                <a:rect l="0" t="0" r="r" b="b"/>
                <a:pathLst>
                  <a:path w="59" h="24">
                    <a:moveTo>
                      <a:pt x="59" y="5"/>
                    </a:moveTo>
                    <a:lnTo>
                      <a:pt x="43" y="0"/>
                    </a:lnTo>
                    <a:lnTo>
                      <a:pt x="32" y="5"/>
                    </a:lnTo>
                    <a:lnTo>
                      <a:pt x="27" y="0"/>
                    </a:lnTo>
                    <a:lnTo>
                      <a:pt x="16" y="0"/>
                    </a:lnTo>
                    <a:lnTo>
                      <a:pt x="0" y="10"/>
                    </a:lnTo>
                    <a:lnTo>
                      <a:pt x="0" y="24"/>
                    </a:lnTo>
                    <a:lnTo>
                      <a:pt x="10" y="24"/>
                    </a:lnTo>
                    <a:lnTo>
                      <a:pt x="37" y="10"/>
                    </a:lnTo>
                    <a:lnTo>
                      <a:pt x="48" y="14"/>
                    </a:lnTo>
                    <a:lnTo>
                      <a:pt x="59" y="5"/>
                    </a:lnTo>
                    <a:close/>
                  </a:path>
                </a:pathLst>
              </a:custGeom>
              <a:grpFill/>
              <a:ln w="9525">
                <a:solidFill>
                  <a:schemeClr val="bg1"/>
                </a:solidFill>
                <a:round/>
                <a:headEnd/>
                <a:tailEnd/>
              </a:ln>
            </p:spPr>
            <p:txBody>
              <a:bodyPr/>
              <a:lstStyle/>
              <a:p>
                <a:endParaRPr lang="it-IT"/>
              </a:p>
            </p:txBody>
          </p:sp>
          <p:sp>
            <p:nvSpPr>
              <p:cNvPr id="6144" name="Freeform 2550"/>
              <p:cNvSpPr>
                <a:spLocks/>
              </p:cNvSpPr>
              <p:nvPr/>
            </p:nvSpPr>
            <p:spPr bwMode="auto">
              <a:xfrm>
                <a:off x="3171" y="2013"/>
                <a:ext cx="59" cy="24"/>
              </a:xfrm>
              <a:custGeom>
                <a:avLst/>
                <a:gdLst/>
                <a:ahLst/>
                <a:cxnLst>
                  <a:cxn ang="0">
                    <a:pos x="59" y="5"/>
                  </a:cxn>
                  <a:cxn ang="0">
                    <a:pos x="43" y="0"/>
                  </a:cxn>
                  <a:cxn ang="0">
                    <a:pos x="32" y="5"/>
                  </a:cxn>
                  <a:cxn ang="0">
                    <a:pos x="27" y="0"/>
                  </a:cxn>
                  <a:cxn ang="0">
                    <a:pos x="16" y="0"/>
                  </a:cxn>
                  <a:cxn ang="0">
                    <a:pos x="0" y="10"/>
                  </a:cxn>
                  <a:cxn ang="0">
                    <a:pos x="0" y="24"/>
                  </a:cxn>
                  <a:cxn ang="0">
                    <a:pos x="10" y="24"/>
                  </a:cxn>
                  <a:cxn ang="0">
                    <a:pos x="37" y="10"/>
                  </a:cxn>
                  <a:cxn ang="0">
                    <a:pos x="48" y="14"/>
                  </a:cxn>
                  <a:cxn ang="0">
                    <a:pos x="59" y="5"/>
                  </a:cxn>
                </a:cxnLst>
                <a:rect l="0" t="0" r="r" b="b"/>
                <a:pathLst>
                  <a:path w="59" h="24">
                    <a:moveTo>
                      <a:pt x="59" y="5"/>
                    </a:moveTo>
                    <a:lnTo>
                      <a:pt x="43" y="0"/>
                    </a:lnTo>
                    <a:lnTo>
                      <a:pt x="32" y="5"/>
                    </a:lnTo>
                    <a:lnTo>
                      <a:pt x="27" y="0"/>
                    </a:lnTo>
                    <a:lnTo>
                      <a:pt x="16" y="0"/>
                    </a:lnTo>
                    <a:lnTo>
                      <a:pt x="0" y="10"/>
                    </a:lnTo>
                    <a:lnTo>
                      <a:pt x="0" y="24"/>
                    </a:lnTo>
                    <a:lnTo>
                      <a:pt x="10" y="24"/>
                    </a:lnTo>
                    <a:lnTo>
                      <a:pt x="37" y="10"/>
                    </a:lnTo>
                    <a:lnTo>
                      <a:pt x="48" y="14"/>
                    </a:lnTo>
                    <a:lnTo>
                      <a:pt x="59" y="5"/>
                    </a:lnTo>
                    <a:close/>
                  </a:path>
                </a:pathLst>
              </a:custGeom>
              <a:grpFill/>
              <a:ln w="4763" cap="rnd">
                <a:solidFill>
                  <a:schemeClr val="bg1"/>
                </a:solidFill>
                <a:prstDash val="solid"/>
                <a:round/>
                <a:headEnd/>
                <a:tailEnd/>
              </a:ln>
            </p:spPr>
            <p:txBody>
              <a:bodyPr/>
              <a:lstStyle/>
              <a:p>
                <a:endParaRPr lang="it-IT"/>
              </a:p>
            </p:txBody>
          </p:sp>
        </p:grpSp>
        <p:grpSp>
          <p:nvGrpSpPr>
            <p:cNvPr id="4277" name="Group 2554"/>
            <p:cNvGrpSpPr>
              <a:grpSpLocks/>
            </p:cNvGrpSpPr>
            <p:nvPr/>
          </p:nvGrpSpPr>
          <p:grpSpPr bwMode="auto">
            <a:xfrm>
              <a:off x="5025974" y="4620833"/>
              <a:ext cx="98966" cy="36022"/>
              <a:chOff x="3171" y="2013"/>
              <a:chExt cx="59" cy="24"/>
            </a:xfrm>
            <a:solidFill>
              <a:schemeClr val="bg1">
                <a:lumMod val="75000"/>
              </a:schemeClr>
            </a:solidFill>
          </p:grpSpPr>
          <p:sp>
            <p:nvSpPr>
              <p:cNvPr id="6141" name="Freeform 2552"/>
              <p:cNvSpPr>
                <a:spLocks/>
              </p:cNvSpPr>
              <p:nvPr/>
            </p:nvSpPr>
            <p:spPr bwMode="auto">
              <a:xfrm>
                <a:off x="3171" y="2013"/>
                <a:ext cx="59" cy="24"/>
              </a:xfrm>
              <a:custGeom>
                <a:avLst/>
                <a:gdLst/>
                <a:ahLst/>
                <a:cxnLst>
                  <a:cxn ang="0">
                    <a:pos x="59" y="5"/>
                  </a:cxn>
                  <a:cxn ang="0">
                    <a:pos x="43" y="0"/>
                  </a:cxn>
                  <a:cxn ang="0">
                    <a:pos x="32" y="5"/>
                  </a:cxn>
                  <a:cxn ang="0">
                    <a:pos x="27" y="0"/>
                  </a:cxn>
                  <a:cxn ang="0">
                    <a:pos x="16" y="0"/>
                  </a:cxn>
                  <a:cxn ang="0">
                    <a:pos x="0" y="10"/>
                  </a:cxn>
                  <a:cxn ang="0">
                    <a:pos x="0" y="24"/>
                  </a:cxn>
                  <a:cxn ang="0">
                    <a:pos x="10" y="24"/>
                  </a:cxn>
                  <a:cxn ang="0">
                    <a:pos x="37" y="10"/>
                  </a:cxn>
                  <a:cxn ang="0">
                    <a:pos x="48" y="14"/>
                  </a:cxn>
                  <a:cxn ang="0">
                    <a:pos x="59" y="5"/>
                  </a:cxn>
                </a:cxnLst>
                <a:rect l="0" t="0" r="r" b="b"/>
                <a:pathLst>
                  <a:path w="59" h="24">
                    <a:moveTo>
                      <a:pt x="59" y="5"/>
                    </a:moveTo>
                    <a:lnTo>
                      <a:pt x="43" y="0"/>
                    </a:lnTo>
                    <a:lnTo>
                      <a:pt x="32" y="5"/>
                    </a:lnTo>
                    <a:lnTo>
                      <a:pt x="27" y="0"/>
                    </a:lnTo>
                    <a:lnTo>
                      <a:pt x="16" y="0"/>
                    </a:lnTo>
                    <a:lnTo>
                      <a:pt x="0" y="10"/>
                    </a:lnTo>
                    <a:lnTo>
                      <a:pt x="0" y="24"/>
                    </a:lnTo>
                    <a:lnTo>
                      <a:pt x="10" y="24"/>
                    </a:lnTo>
                    <a:lnTo>
                      <a:pt x="37" y="10"/>
                    </a:lnTo>
                    <a:lnTo>
                      <a:pt x="48" y="14"/>
                    </a:lnTo>
                    <a:lnTo>
                      <a:pt x="59" y="5"/>
                    </a:lnTo>
                    <a:close/>
                  </a:path>
                </a:pathLst>
              </a:custGeom>
              <a:grpFill/>
              <a:ln w="9525">
                <a:solidFill>
                  <a:schemeClr val="bg1"/>
                </a:solidFill>
                <a:round/>
                <a:headEnd/>
                <a:tailEnd/>
              </a:ln>
            </p:spPr>
            <p:txBody>
              <a:bodyPr/>
              <a:lstStyle/>
              <a:p>
                <a:endParaRPr lang="it-IT"/>
              </a:p>
            </p:txBody>
          </p:sp>
          <p:sp>
            <p:nvSpPr>
              <p:cNvPr id="6142" name="Freeform 2553"/>
              <p:cNvSpPr>
                <a:spLocks/>
              </p:cNvSpPr>
              <p:nvPr/>
            </p:nvSpPr>
            <p:spPr bwMode="auto">
              <a:xfrm>
                <a:off x="3171" y="2013"/>
                <a:ext cx="59" cy="24"/>
              </a:xfrm>
              <a:custGeom>
                <a:avLst/>
                <a:gdLst/>
                <a:ahLst/>
                <a:cxnLst>
                  <a:cxn ang="0">
                    <a:pos x="59" y="5"/>
                  </a:cxn>
                  <a:cxn ang="0">
                    <a:pos x="43" y="0"/>
                  </a:cxn>
                  <a:cxn ang="0">
                    <a:pos x="32" y="5"/>
                  </a:cxn>
                  <a:cxn ang="0">
                    <a:pos x="27" y="0"/>
                  </a:cxn>
                  <a:cxn ang="0">
                    <a:pos x="16" y="0"/>
                  </a:cxn>
                  <a:cxn ang="0">
                    <a:pos x="0" y="10"/>
                  </a:cxn>
                  <a:cxn ang="0">
                    <a:pos x="0" y="24"/>
                  </a:cxn>
                  <a:cxn ang="0">
                    <a:pos x="10" y="24"/>
                  </a:cxn>
                  <a:cxn ang="0">
                    <a:pos x="37" y="10"/>
                  </a:cxn>
                  <a:cxn ang="0">
                    <a:pos x="48" y="14"/>
                  </a:cxn>
                  <a:cxn ang="0">
                    <a:pos x="59" y="5"/>
                  </a:cxn>
                </a:cxnLst>
                <a:rect l="0" t="0" r="r" b="b"/>
                <a:pathLst>
                  <a:path w="59" h="24">
                    <a:moveTo>
                      <a:pt x="59" y="5"/>
                    </a:moveTo>
                    <a:lnTo>
                      <a:pt x="43" y="0"/>
                    </a:lnTo>
                    <a:lnTo>
                      <a:pt x="32" y="5"/>
                    </a:lnTo>
                    <a:lnTo>
                      <a:pt x="27" y="0"/>
                    </a:lnTo>
                    <a:lnTo>
                      <a:pt x="16" y="0"/>
                    </a:lnTo>
                    <a:lnTo>
                      <a:pt x="0" y="10"/>
                    </a:lnTo>
                    <a:lnTo>
                      <a:pt x="0" y="24"/>
                    </a:lnTo>
                    <a:lnTo>
                      <a:pt x="10" y="24"/>
                    </a:lnTo>
                    <a:lnTo>
                      <a:pt x="37" y="10"/>
                    </a:lnTo>
                    <a:lnTo>
                      <a:pt x="48" y="14"/>
                    </a:lnTo>
                    <a:lnTo>
                      <a:pt x="59" y="5"/>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4278" name="Group 2569"/>
            <p:cNvGrpSpPr>
              <a:grpSpLocks/>
            </p:cNvGrpSpPr>
            <p:nvPr/>
          </p:nvGrpSpPr>
          <p:grpSpPr bwMode="auto">
            <a:xfrm>
              <a:off x="5176938" y="4769420"/>
              <a:ext cx="322059" cy="99058"/>
              <a:chOff x="3261" y="2112"/>
              <a:chExt cx="192" cy="66"/>
            </a:xfrm>
            <a:solidFill>
              <a:schemeClr val="bg1">
                <a:lumMod val="75000"/>
              </a:schemeClr>
            </a:solidFill>
          </p:grpSpPr>
          <p:sp>
            <p:nvSpPr>
              <p:cNvPr id="6137" name="Freeform 2567"/>
              <p:cNvSpPr>
                <a:spLocks/>
              </p:cNvSpPr>
              <p:nvPr/>
            </p:nvSpPr>
            <p:spPr bwMode="auto">
              <a:xfrm>
                <a:off x="3261" y="2112"/>
                <a:ext cx="192" cy="66"/>
              </a:xfrm>
              <a:custGeom>
                <a:avLst/>
                <a:gdLst/>
                <a:ahLst/>
                <a:cxnLst>
                  <a:cxn ang="0">
                    <a:pos x="192" y="23"/>
                  </a:cxn>
                  <a:cxn ang="0">
                    <a:pos x="182" y="23"/>
                  </a:cxn>
                  <a:cxn ang="0">
                    <a:pos x="176" y="5"/>
                  </a:cxn>
                  <a:cxn ang="0">
                    <a:pos x="161" y="5"/>
                  </a:cxn>
                  <a:cxn ang="0">
                    <a:pos x="139" y="10"/>
                  </a:cxn>
                  <a:cxn ang="0">
                    <a:pos x="112" y="10"/>
                  </a:cxn>
                  <a:cxn ang="0">
                    <a:pos x="96" y="0"/>
                  </a:cxn>
                  <a:cxn ang="0">
                    <a:pos x="75" y="0"/>
                  </a:cxn>
                  <a:cxn ang="0">
                    <a:pos x="53" y="10"/>
                  </a:cxn>
                  <a:cxn ang="0">
                    <a:pos x="43" y="10"/>
                  </a:cxn>
                  <a:cxn ang="0">
                    <a:pos x="27" y="10"/>
                  </a:cxn>
                  <a:cxn ang="0">
                    <a:pos x="21" y="0"/>
                  </a:cxn>
                  <a:cxn ang="0">
                    <a:pos x="11" y="0"/>
                  </a:cxn>
                  <a:cxn ang="0">
                    <a:pos x="5" y="5"/>
                  </a:cxn>
                  <a:cxn ang="0">
                    <a:pos x="0" y="14"/>
                  </a:cxn>
                  <a:cxn ang="0">
                    <a:pos x="5" y="14"/>
                  </a:cxn>
                  <a:cxn ang="0">
                    <a:pos x="5" y="23"/>
                  </a:cxn>
                  <a:cxn ang="0">
                    <a:pos x="17" y="10"/>
                  </a:cxn>
                  <a:cxn ang="0">
                    <a:pos x="27" y="10"/>
                  </a:cxn>
                  <a:cxn ang="0">
                    <a:pos x="38" y="14"/>
                  </a:cxn>
                  <a:cxn ang="0">
                    <a:pos x="27" y="14"/>
                  </a:cxn>
                  <a:cxn ang="0">
                    <a:pos x="27" y="23"/>
                  </a:cxn>
                  <a:cxn ang="0">
                    <a:pos x="11" y="23"/>
                  </a:cxn>
                  <a:cxn ang="0">
                    <a:pos x="5" y="28"/>
                  </a:cxn>
                  <a:cxn ang="0">
                    <a:pos x="5" y="33"/>
                  </a:cxn>
                  <a:cxn ang="0">
                    <a:pos x="11" y="28"/>
                  </a:cxn>
                  <a:cxn ang="0">
                    <a:pos x="11" y="33"/>
                  </a:cxn>
                  <a:cxn ang="0">
                    <a:pos x="5" y="38"/>
                  </a:cxn>
                  <a:cxn ang="0">
                    <a:pos x="5" y="47"/>
                  </a:cxn>
                  <a:cxn ang="0">
                    <a:pos x="11" y="51"/>
                  </a:cxn>
                  <a:cxn ang="0">
                    <a:pos x="17" y="56"/>
                  </a:cxn>
                  <a:cxn ang="0">
                    <a:pos x="21" y="56"/>
                  </a:cxn>
                  <a:cxn ang="0">
                    <a:pos x="21" y="61"/>
                  </a:cxn>
                  <a:cxn ang="0">
                    <a:pos x="38" y="66"/>
                  </a:cxn>
                  <a:cxn ang="0">
                    <a:pos x="48" y="61"/>
                  </a:cxn>
                  <a:cxn ang="0">
                    <a:pos x="53" y="61"/>
                  </a:cxn>
                  <a:cxn ang="0">
                    <a:pos x="70" y="66"/>
                  </a:cxn>
                  <a:cxn ang="0">
                    <a:pos x="75" y="66"/>
                  </a:cxn>
                  <a:cxn ang="0">
                    <a:pos x="85" y="61"/>
                  </a:cxn>
                  <a:cxn ang="0">
                    <a:pos x="102" y="61"/>
                  </a:cxn>
                  <a:cxn ang="0">
                    <a:pos x="102" y="66"/>
                  </a:cxn>
                  <a:cxn ang="0">
                    <a:pos x="107" y="66"/>
                  </a:cxn>
                  <a:cxn ang="0">
                    <a:pos x="107" y="61"/>
                  </a:cxn>
                  <a:cxn ang="0">
                    <a:pos x="128" y="56"/>
                  </a:cxn>
                  <a:cxn ang="0">
                    <a:pos x="134" y="61"/>
                  </a:cxn>
                  <a:cxn ang="0">
                    <a:pos x="150" y="56"/>
                  </a:cxn>
                  <a:cxn ang="0">
                    <a:pos x="171" y="56"/>
                  </a:cxn>
                  <a:cxn ang="0">
                    <a:pos x="171" y="51"/>
                  </a:cxn>
                  <a:cxn ang="0">
                    <a:pos x="192" y="56"/>
                  </a:cxn>
                  <a:cxn ang="0">
                    <a:pos x="182" y="28"/>
                  </a:cxn>
                  <a:cxn ang="0">
                    <a:pos x="192" y="23"/>
                  </a:cxn>
                </a:cxnLst>
                <a:rect l="0" t="0" r="r" b="b"/>
                <a:pathLst>
                  <a:path w="192" h="66">
                    <a:moveTo>
                      <a:pt x="192" y="23"/>
                    </a:moveTo>
                    <a:lnTo>
                      <a:pt x="182" y="23"/>
                    </a:lnTo>
                    <a:lnTo>
                      <a:pt x="176" y="5"/>
                    </a:lnTo>
                    <a:lnTo>
                      <a:pt x="161" y="5"/>
                    </a:lnTo>
                    <a:lnTo>
                      <a:pt x="139" y="10"/>
                    </a:lnTo>
                    <a:lnTo>
                      <a:pt x="112" y="10"/>
                    </a:lnTo>
                    <a:lnTo>
                      <a:pt x="96" y="0"/>
                    </a:lnTo>
                    <a:lnTo>
                      <a:pt x="75" y="0"/>
                    </a:lnTo>
                    <a:lnTo>
                      <a:pt x="53" y="10"/>
                    </a:lnTo>
                    <a:lnTo>
                      <a:pt x="43" y="10"/>
                    </a:lnTo>
                    <a:lnTo>
                      <a:pt x="27" y="10"/>
                    </a:lnTo>
                    <a:lnTo>
                      <a:pt x="21" y="0"/>
                    </a:lnTo>
                    <a:lnTo>
                      <a:pt x="11" y="0"/>
                    </a:lnTo>
                    <a:lnTo>
                      <a:pt x="5" y="5"/>
                    </a:lnTo>
                    <a:lnTo>
                      <a:pt x="0" y="14"/>
                    </a:lnTo>
                    <a:lnTo>
                      <a:pt x="5" y="14"/>
                    </a:lnTo>
                    <a:lnTo>
                      <a:pt x="5" y="23"/>
                    </a:lnTo>
                    <a:lnTo>
                      <a:pt x="17" y="10"/>
                    </a:lnTo>
                    <a:lnTo>
                      <a:pt x="27" y="10"/>
                    </a:lnTo>
                    <a:lnTo>
                      <a:pt x="38" y="14"/>
                    </a:lnTo>
                    <a:lnTo>
                      <a:pt x="27" y="14"/>
                    </a:lnTo>
                    <a:lnTo>
                      <a:pt x="27" y="23"/>
                    </a:lnTo>
                    <a:lnTo>
                      <a:pt x="11" y="23"/>
                    </a:lnTo>
                    <a:lnTo>
                      <a:pt x="5" y="28"/>
                    </a:lnTo>
                    <a:lnTo>
                      <a:pt x="5" y="33"/>
                    </a:lnTo>
                    <a:lnTo>
                      <a:pt x="11" y="28"/>
                    </a:lnTo>
                    <a:lnTo>
                      <a:pt x="11" y="33"/>
                    </a:lnTo>
                    <a:lnTo>
                      <a:pt x="5" y="38"/>
                    </a:lnTo>
                    <a:lnTo>
                      <a:pt x="5" y="47"/>
                    </a:lnTo>
                    <a:lnTo>
                      <a:pt x="11" y="51"/>
                    </a:lnTo>
                    <a:lnTo>
                      <a:pt x="17" y="56"/>
                    </a:lnTo>
                    <a:lnTo>
                      <a:pt x="21" y="56"/>
                    </a:lnTo>
                    <a:lnTo>
                      <a:pt x="21" y="61"/>
                    </a:lnTo>
                    <a:lnTo>
                      <a:pt x="38" y="66"/>
                    </a:lnTo>
                    <a:lnTo>
                      <a:pt x="48" y="61"/>
                    </a:lnTo>
                    <a:lnTo>
                      <a:pt x="53" y="61"/>
                    </a:lnTo>
                    <a:lnTo>
                      <a:pt x="70" y="66"/>
                    </a:lnTo>
                    <a:lnTo>
                      <a:pt x="75" y="66"/>
                    </a:lnTo>
                    <a:lnTo>
                      <a:pt x="85" y="61"/>
                    </a:lnTo>
                    <a:lnTo>
                      <a:pt x="102" y="61"/>
                    </a:lnTo>
                    <a:lnTo>
                      <a:pt x="102" y="66"/>
                    </a:lnTo>
                    <a:lnTo>
                      <a:pt x="107" y="66"/>
                    </a:lnTo>
                    <a:lnTo>
                      <a:pt x="107" y="61"/>
                    </a:lnTo>
                    <a:lnTo>
                      <a:pt x="128" y="56"/>
                    </a:lnTo>
                    <a:lnTo>
                      <a:pt x="134" y="61"/>
                    </a:lnTo>
                    <a:lnTo>
                      <a:pt x="150" y="56"/>
                    </a:lnTo>
                    <a:lnTo>
                      <a:pt x="171" y="56"/>
                    </a:lnTo>
                    <a:lnTo>
                      <a:pt x="171" y="51"/>
                    </a:lnTo>
                    <a:lnTo>
                      <a:pt x="192" y="56"/>
                    </a:lnTo>
                    <a:lnTo>
                      <a:pt x="182" y="28"/>
                    </a:lnTo>
                    <a:lnTo>
                      <a:pt x="192" y="23"/>
                    </a:lnTo>
                    <a:close/>
                  </a:path>
                </a:pathLst>
              </a:custGeom>
              <a:grpFill/>
              <a:ln w="9525">
                <a:solidFill>
                  <a:schemeClr val="bg1"/>
                </a:solidFill>
                <a:round/>
                <a:headEnd/>
                <a:tailEnd/>
              </a:ln>
            </p:spPr>
            <p:txBody>
              <a:bodyPr/>
              <a:lstStyle/>
              <a:p>
                <a:endParaRPr lang="it-IT"/>
              </a:p>
            </p:txBody>
          </p:sp>
          <p:sp>
            <p:nvSpPr>
              <p:cNvPr id="6138" name="Freeform 2568"/>
              <p:cNvSpPr>
                <a:spLocks/>
              </p:cNvSpPr>
              <p:nvPr/>
            </p:nvSpPr>
            <p:spPr bwMode="auto">
              <a:xfrm>
                <a:off x="3261" y="2112"/>
                <a:ext cx="192" cy="66"/>
              </a:xfrm>
              <a:custGeom>
                <a:avLst/>
                <a:gdLst/>
                <a:ahLst/>
                <a:cxnLst>
                  <a:cxn ang="0">
                    <a:pos x="192" y="23"/>
                  </a:cxn>
                  <a:cxn ang="0">
                    <a:pos x="182" y="23"/>
                  </a:cxn>
                  <a:cxn ang="0">
                    <a:pos x="176" y="5"/>
                  </a:cxn>
                  <a:cxn ang="0">
                    <a:pos x="161" y="5"/>
                  </a:cxn>
                  <a:cxn ang="0">
                    <a:pos x="139" y="10"/>
                  </a:cxn>
                  <a:cxn ang="0">
                    <a:pos x="112" y="10"/>
                  </a:cxn>
                  <a:cxn ang="0">
                    <a:pos x="96" y="0"/>
                  </a:cxn>
                  <a:cxn ang="0">
                    <a:pos x="75" y="0"/>
                  </a:cxn>
                  <a:cxn ang="0">
                    <a:pos x="53" y="10"/>
                  </a:cxn>
                  <a:cxn ang="0">
                    <a:pos x="43" y="10"/>
                  </a:cxn>
                  <a:cxn ang="0">
                    <a:pos x="27" y="10"/>
                  </a:cxn>
                  <a:cxn ang="0">
                    <a:pos x="21" y="0"/>
                  </a:cxn>
                  <a:cxn ang="0">
                    <a:pos x="11" y="0"/>
                  </a:cxn>
                  <a:cxn ang="0">
                    <a:pos x="5" y="5"/>
                  </a:cxn>
                  <a:cxn ang="0">
                    <a:pos x="0" y="14"/>
                  </a:cxn>
                  <a:cxn ang="0">
                    <a:pos x="5" y="14"/>
                  </a:cxn>
                  <a:cxn ang="0">
                    <a:pos x="5" y="23"/>
                  </a:cxn>
                  <a:cxn ang="0">
                    <a:pos x="17" y="10"/>
                  </a:cxn>
                  <a:cxn ang="0">
                    <a:pos x="27" y="10"/>
                  </a:cxn>
                  <a:cxn ang="0">
                    <a:pos x="38" y="14"/>
                  </a:cxn>
                  <a:cxn ang="0">
                    <a:pos x="27" y="14"/>
                  </a:cxn>
                  <a:cxn ang="0">
                    <a:pos x="27" y="23"/>
                  </a:cxn>
                  <a:cxn ang="0">
                    <a:pos x="11" y="23"/>
                  </a:cxn>
                  <a:cxn ang="0">
                    <a:pos x="5" y="28"/>
                  </a:cxn>
                  <a:cxn ang="0">
                    <a:pos x="5" y="33"/>
                  </a:cxn>
                  <a:cxn ang="0">
                    <a:pos x="11" y="28"/>
                  </a:cxn>
                  <a:cxn ang="0">
                    <a:pos x="11" y="33"/>
                  </a:cxn>
                  <a:cxn ang="0">
                    <a:pos x="5" y="38"/>
                  </a:cxn>
                  <a:cxn ang="0">
                    <a:pos x="5" y="47"/>
                  </a:cxn>
                  <a:cxn ang="0">
                    <a:pos x="11" y="51"/>
                  </a:cxn>
                  <a:cxn ang="0">
                    <a:pos x="17" y="56"/>
                  </a:cxn>
                  <a:cxn ang="0">
                    <a:pos x="21" y="56"/>
                  </a:cxn>
                  <a:cxn ang="0">
                    <a:pos x="21" y="61"/>
                  </a:cxn>
                  <a:cxn ang="0">
                    <a:pos x="38" y="66"/>
                  </a:cxn>
                  <a:cxn ang="0">
                    <a:pos x="48" y="61"/>
                  </a:cxn>
                  <a:cxn ang="0">
                    <a:pos x="53" y="61"/>
                  </a:cxn>
                  <a:cxn ang="0">
                    <a:pos x="70" y="66"/>
                  </a:cxn>
                  <a:cxn ang="0">
                    <a:pos x="75" y="66"/>
                  </a:cxn>
                  <a:cxn ang="0">
                    <a:pos x="85" y="61"/>
                  </a:cxn>
                  <a:cxn ang="0">
                    <a:pos x="102" y="61"/>
                  </a:cxn>
                  <a:cxn ang="0">
                    <a:pos x="102" y="66"/>
                  </a:cxn>
                  <a:cxn ang="0">
                    <a:pos x="107" y="66"/>
                  </a:cxn>
                  <a:cxn ang="0">
                    <a:pos x="107" y="61"/>
                  </a:cxn>
                  <a:cxn ang="0">
                    <a:pos x="128" y="56"/>
                  </a:cxn>
                  <a:cxn ang="0">
                    <a:pos x="134" y="61"/>
                  </a:cxn>
                  <a:cxn ang="0">
                    <a:pos x="150" y="56"/>
                  </a:cxn>
                  <a:cxn ang="0">
                    <a:pos x="171" y="56"/>
                  </a:cxn>
                  <a:cxn ang="0">
                    <a:pos x="171" y="51"/>
                  </a:cxn>
                  <a:cxn ang="0">
                    <a:pos x="192" y="56"/>
                  </a:cxn>
                  <a:cxn ang="0">
                    <a:pos x="182" y="28"/>
                  </a:cxn>
                  <a:cxn ang="0">
                    <a:pos x="192" y="23"/>
                  </a:cxn>
                </a:cxnLst>
                <a:rect l="0" t="0" r="r" b="b"/>
                <a:pathLst>
                  <a:path w="192" h="66">
                    <a:moveTo>
                      <a:pt x="192" y="23"/>
                    </a:moveTo>
                    <a:lnTo>
                      <a:pt x="182" y="23"/>
                    </a:lnTo>
                    <a:lnTo>
                      <a:pt x="176" y="5"/>
                    </a:lnTo>
                    <a:lnTo>
                      <a:pt x="161" y="5"/>
                    </a:lnTo>
                    <a:lnTo>
                      <a:pt x="139" y="10"/>
                    </a:lnTo>
                    <a:lnTo>
                      <a:pt x="112" y="10"/>
                    </a:lnTo>
                    <a:lnTo>
                      <a:pt x="96" y="0"/>
                    </a:lnTo>
                    <a:lnTo>
                      <a:pt x="75" y="0"/>
                    </a:lnTo>
                    <a:lnTo>
                      <a:pt x="53" y="10"/>
                    </a:lnTo>
                    <a:lnTo>
                      <a:pt x="43" y="10"/>
                    </a:lnTo>
                    <a:lnTo>
                      <a:pt x="27" y="10"/>
                    </a:lnTo>
                    <a:lnTo>
                      <a:pt x="21" y="0"/>
                    </a:lnTo>
                    <a:lnTo>
                      <a:pt x="11" y="0"/>
                    </a:lnTo>
                    <a:lnTo>
                      <a:pt x="5" y="5"/>
                    </a:lnTo>
                    <a:lnTo>
                      <a:pt x="0" y="14"/>
                    </a:lnTo>
                    <a:lnTo>
                      <a:pt x="5" y="14"/>
                    </a:lnTo>
                    <a:lnTo>
                      <a:pt x="5" y="23"/>
                    </a:lnTo>
                    <a:lnTo>
                      <a:pt x="17" y="10"/>
                    </a:lnTo>
                    <a:lnTo>
                      <a:pt x="27" y="10"/>
                    </a:lnTo>
                    <a:lnTo>
                      <a:pt x="38" y="14"/>
                    </a:lnTo>
                    <a:lnTo>
                      <a:pt x="27" y="14"/>
                    </a:lnTo>
                    <a:lnTo>
                      <a:pt x="27" y="23"/>
                    </a:lnTo>
                    <a:lnTo>
                      <a:pt x="11" y="23"/>
                    </a:lnTo>
                    <a:lnTo>
                      <a:pt x="5" y="28"/>
                    </a:lnTo>
                    <a:lnTo>
                      <a:pt x="5" y="33"/>
                    </a:lnTo>
                    <a:lnTo>
                      <a:pt x="11" y="28"/>
                    </a:lnTo>
                    <a:lnTo>
                      <a:pt x="11" y="33"/>
                    </a:lnTo>
                    <a:lnTo>
                      <a:pt x="5" y="38"/>
                    </a:lnTo>
                    <a:lnTo>
                      <a:pt x="5" y="47"/>
                    </a:lnTo>
                    <a:lnTo>
                      <a:pt x="11" y="51"/>
                    </a:lnTo>
                    <a:lnTo>
                      <a:pt x="17" y="56"/>
                    </a:lnTo>
                    <a:lnTo>
                      <a:pt x="21" y="56"/>
                    </a:lnTo>
                    <a:lnTo>
                      <a:pt x="21" y="61"/>
                    </a:lnTo>
                    <a:lnTo>
                      <a:pt x="38" y="66"/>
                    </a:lnTo>
                    <a:lnTo>
                      <a:pt x="48" y="61"/>
                    </a:lnTo>
                    <a:lnTo>
                      <a:pt x="53" y="61"/>
                    </a:lnTo>
                    <a:lnTo>
                      <a:pt x="70" y="66"/>
                    </a:lnTo>
                    <a:lnTo>
                      <a:pt x="75" y="66"/>
                    </a:lnTo>
                    <a:lnTo>
                      <a:pt x="85" y="61"/>
                    </a:lnTo>
                    <a:lnTo>
                      <a:pt x="102" y="61"/>
                    </a:lnTo>
                    <a:lnTo>
                      <a:pt x="102" y="66"/>
                    </a:lnTo>
                    <a:lnTo>
                      <a:pt x="107" y="66"/>
                    </a:lnTo>
                    <a:lnTo>
                      <a:pt x="107" y="61"/>
                    </a:lnTo>
                    <a:lnTo>
                      <a:pt x="128" y="56"/>
                    </a:lnTo>
                    <a:lnTo>
                      <a:pt x="134" y="61"/>
                    </a:lnTo>
                    <a:lnTo>
                      <a:pt x="150" y="56"/>
                    </a:lnTo>
                    <a:lnTo>
                      <a:pt x="171" y="56"/>
                    </a:lnTo>
                    <a:lnTo>
                      <a:pt x="171" y="51"/>
                    </a:lnTo>
                    <a:lnTo>
                      <a:pt x="192" y="56"/>
                    </a:lnTo>
                    <a:lnTo>
                      <a:pt x="182" y="28"/>
                    </a:lnTo>
                    <a:lnTo>
                      <a:pt x="192" y="23"/>
                    </a:lnTo>
                    <a:close/>
                  </a:path>
                </a:pathLst>
              </a:custGeom>
              <a:grpFill/>
              <a:ln w="4763" cap="rnd">
                <a:solidFill>
                  <a:schemeClr val="bg1"/>
                </a:solidFill>
                <a:prstDash val="solid"/>
                <a:round/>
                <a:headEnd/>
                <a:tailEnd/>
              </a:ln>
            </p:spPr>
            <p:txBody>
              <a:bodyPr/>
              <a:lstStyle/>
              <a:p>
                <a:endParaRPr lang="it-IT"/>
              </a:p>
            </p:txBody>
          </p:sp>
        </p:grpSp>
        <p:grpSp>
          <p:nvGrpSpPr>
            <p:cNvPr id="4279" name="Group 2572"/>
            <p:cNvGrpSpPr>
              <a:grpSpLocks/>
            </p:cNvGrpSpPr>
            <p:nvPr/>
          </p:nvGrpSpPr>
          <p:grpSpPr bwMode="auto">
            <a:xfrm>
              <a:off x="5176938" y="4769420"/>
              <a:ext cx="322059" cy="99058"/>
              <a:chOff x="3261" y="2112"/>
              <a:chExt cx="192" cy="66"/>
            </a:xfrm>
            <a:solidFill>
              <a:schemeClr val="bg1">
                <a:lumMod val="75000"/>
              </a:schemeClr>
            </a:solidFill>
          </p:grpSpPr>
          <p:sp>
            <p:nvSpPr>
              <p:cNvPr id="6135" name="Freeform 2570"/>
              <p:cNvSpPr>
                <a:spLocks/>
              </p:cNvSpPr>
              <p:nvPr/>
            </p:nvSpPr>
            <p:spPr bwMode="auto">
              <a:xfrm>
                <a:off x="3261" y="2112"/>
                <a:ext cx="192" cy="66"/>
              </a:xfrm>
              <a:custGeom>
                <a:avLst/>
                <a:gdLst/>
                <a:ahLst/>
                <a:cxnLst>
                  <a:cxn ang="0">
                    <a:pos x="192" y="23"/>
                  </a:cxn>
                  <a:cxn ang="0">
                    <a:pos x="182" y="23"/>
                  </a:cxn>
                  <a:cxn ang="0">
                    <a:pos x="176" y="5"/>
                  </a:cxn>
                  <a:cxn ang="0">
                    <a:pos x="161" y="5"/>
                  </a:cxn>
                  <a:cxn ang="0">
                    <a:pos x="139" y="10"/>
                  </a:cxn>
                  <a:cxn ang="0">
                    <a:pos x="112" y="10"/>
                  </a:cxn>
                  <a:cxn ang="0">
                    <a:pos x="96" y="0"/>
                  </a:cxn>
                  <a:cxn ang="0">
                    <a:pos x="75" y="0"/>
                  </a:cxn>
                  <a:cxn ang="0">
                    <a:pos x="53" y="10"/>
                  </a:cxn>
                  <a:cxn ang="0">
                    <a:pos x="43" y="10"/>
                  </a:cxn>
                  <a:cxn ang="0">
                    <a:pos x="27" y="10"/>
                  </a:cxn>
                  <a:cxn ang="0">
                    <a:pos x="21" y="0"/>
                  </a:cxn>
                  <a:cxn ang="0">
                    <a:pos x="11" y="0"/>
                  </a:cxn>
                  <a:cxn ang="0">
                    <a:pos x="5" y="5"/>
                  </a:cxn>
                  <a:cxn ang="0">
                    <a:pos x="0" y="14"/>
                  </a:cxn>
                  <a:cxn ang="0">
                    <a:pos x="5" y="14"/>
                  </a:cxn>
                  <a:cxn ang="0">
                    <a:pos x="5" y="23"/>
                  </a:cxn>
                  <a:cxn ang="0">
                    <a:pos x="17" y="10"/>
                  </a:cxn>
                  <a:cxn ang="0">
                    <a:pos x="27" y="10"/>
                  </a:cxn>
                  <a:cxn ang="0">
                    <a:pos x="38" y="14"/>
                  </a:cxn>
                  <a:cxn ang="0">
                    <a:pos x="27" y="14"/>
                  </a:cxn>
                  <a:cxn ang="0">
                    <a:pos x="27" y="23"/>
                  </a:cxn>
                  <a:cxn ang="0">
                    <a:pos x="11" y="23"/>
                  </a:cxn>
                  <a:cxn ang="0">
                    <a:pos x="5" y="28"/>
                  </a:cxn>
                  <a:cxn ang="0">
                    <a:pos x="5" y="33"/>
                  </a:cxn>
                  <a:cxn ang="0">
                    <a:pos x="11" y="28"/>
                  </a:cxn>
                  <a:cxn ang="0">
                    <a:pos x="11" y="33"/>
                  </a:cxn>
                  <a:cxn ang="0">
                    <a:pos x="5" y="38"/>
                  </a:cxn>
                  <a:cxn ang="0">
                    <a:pos x="5" y="47"/>
                  </a:cxn>
                  <a:cxn ang="0">
                    <a:pos x="11" y="51"/>
                  </a:cxn>
                  <a:cxn ang="0">
                    <a:pos x="17" y="56"/>
                  </a:cxn>
                  <a:cxn ang="0">
                    <a:pos x="21" y="56"/>
                  </a:cxn>
                  <a:cxn ang="0">
                    <a:pos x="21" y="61"/>
                  </a:cxn>
                  <a:cxn ang="0">
                    <a:pos x="38" y="66"/>
                  </a:cxn>
                  <a:cxn ang="0">
                    <a:pos x="48" y="61"/>
                  </a:cxn>
                  <a:cxn ang="0">
                    <a:pos x="53" y="61"/>
                  </a:cxn>
                  <a:cxn ang="0">
                    <a:pos x="70" y="66"/>
                  </a:cxn>
                  <a:cxn ang="0">
                    <a:pos x="75" y="66"/>
                  </a:cxn>
                  <a:cxn ang="0">
                    <a:pos x="85" y="61"/>
                  </a:cxn>
                  <a:cxn ang="0">
                    <a:pos x="102" y="61"/>
                  </a:cxn>
                  <a:cxn ang="0">
                    <a:pos x="102" y="66"/>
                  </a:cxn>
                  <a:cxn ang="0">
                    <a:pos x="107" y="66"/>
                  </a:cxn>
                  <a:cxn ang="0">
                    <a:pos x="107" y="61"/>
                  </a:cxn>
                  <a:cxn ang="0">
                    <a:pos x="128" y="56"/>
                  </a:cxn>
                  <a:cxn ang="0">
                    <a:pos x="134" y="61"/>
                  </a:cxn>
                  <a:cxn ang="0">
                    <a:pos x="150" y="56"/>
                  </a:cxn>
                  <a:cxn ang="0">
                    <a:pos x="171" y="56"/>
                  </a:cxn>
                  <a:cxn ang="0">
                    <a:pos x="171" y="51"/>
                  </a:cxn>
                  <a:cxn ang="0">
                    <a:pos x="192" y="56"/>
                  </a:cxn>
                  <a:cxn ang="0">
                    <a:pos x="182" y="28"/>
                  </a:cxn>
                  <a:cxn ang="0">
                    <a:pos x="192" y="23"/>
                  </a:cxn>
                </a:cxnLst>
                <a:rect l="0" t="0" r="r" b="b"/>
                <a:pathLst>
                  <a:path w="192" h="66">
                    <a:moveTo>
                      <a:pt x="192" y="23"/>
                    </a:moveTo>
                    <a:lnTo>
                      <a:pt x="182" y="23"/>
                    </a:lnTo>
                    <a:lnTo>
                      <a:pt x="176" y="5"/>
                    </a:lnTo>
                    <a:lnTo>
                      <a:pt x="161" y="5"/>
                    </a:lnTo>
                    <a:lnTo>
                      <a:pt x="139" y="10"/>
                    </a:lnTo>
                    <a:lnTo>
                      <a:pt x="112" y="10"/>
                    </a:lnTo>
                    <a:lnTo>
                      <a:pt x="96" y="0"/>
                    </a:lnTo>
                    <a:lnTo>
                      <a:pt x="75" y="0"/>
                    </a:lnTo>
                    <a:lnTo>
                      <a:pt x="53" y="10"/>
                    </a:lnTo>
                    <a:lnTo>
                      <a:pt x="43" y="10"/>
                    </a:lnTo>
                    <a:lnTo>
                      <a:pt x="27" y="10"/>
                    </a:lnTo>
                    <a:lnTo>
                      <a:pt x="21" y="0"/>
                    </a:lnTo>
                    <a:lnTo>
                      <a:pt x="11" y="0"/>
                    </a:lnTo>
                    <a:lnTo>
                      <a:pt x="5" y="5"/>
                    </a:lnTo>
                    <a:lnTo>
                      <a:pt x="0" y="14"/>
                    </a:lnTo>
                    <a:lnTo>
                      <a:pt x="5" y="14"/>
                    </a:lnTo>
                    <a:lnTo>
                      <a:pt x="5" y="23"/>
                    </a:lnTo>
                    <a:lnTo>
                      <a:pt x="17" y="10"/>
                    </a:lnTo>
                    <a:lnTo>
                      <a:pt x="27" y="10"/>
                    </a:lnTo>
                    <a:lnTo>
                      <a:pt x="38" y="14"/>
                    </a:lnTo>
                    <a:lnTo>
                      <a:pt x="27" y="14"/>
                    </a:lnTo>
                    <a:lnTo>
                      <a:pt x="27" y="23"/>
                    </a:lnTo>
                    <a:lnTo>
                      <a:pt x="11" y="23"/>
                    </a:lnTo>
                    <a:lnTo>
                      <a:pt x="5" y="28"/>
                    </a:lnTo>
                    <a:lnTo>
                      <a:pt x="5" y="33"/>
                    </a:lnTo>
                    <a:lnTo>
                      <a:pt x="11" y="28"/>
                    </a:lnTo>
                    <a:lnTo>
                      <a:pt x="11" y="33"/>
                    </a:lnTo>
                    <a:lnTo>
                      <a:pt x="5" y="38"/>
                    </a:lnTo>
                    <a:lnTo>
                      <a:pt x="5" y="47"/>
                    </a:lnTo>
                    <a:lnTo>
                      <a:pt x="11" y="51"/>
                    </a:lnTo>
                    <a:lnTo>
                      <a:pt x="17" y="56"/>
                    </a:lnTo>
                    <a:lnTo>
                      <a:pt x="21" y="56"/>
                    </a:lnTo>
                    <a:lnTo>
                      <a:pt x="21" y="61"/>
                    </a:lnTo>
                    <a:lnTo>
                      <a:pt x="38" y="66"/>
                    </a:lnTo>
                    <a:lnTo>
                      <a:pt x="48" y="61"/>
                    </a:lnTo>
                    <a:lnTo>
                      <a:pt x="53" y="61"/>
                    </a:lnTo>
                    <a:lnTo>
                      <a:pt x="70" y="66"/>
                    </a:lnTo>
                    <a:lnTo>
                      <a:pt x="75" y="66"/>
                    </a:lnTo>
                    <a:lnTo>
                      <a:pt x="85" y="61"/>
                    </a:lnTo>
                    <a:lnTo>
                      <a:pt x="102" y="61"/>
                    </a:lnTo>
                    <a:lnTo>
                      <a:pt x="102" y="66"/>
                    </a:lnTo>
                    <a:lnTo>
                      <a:pt x="107" y="66"/>
                    </a:lnTo>
                    <a:lnTo>
                      <a:pt x="107" y="61"/>
                    </a:lnTo>
                    <a:lnTo>
                      <a:pt x="128" y="56"/>
                    </a:lnTo>
                    <a:lnTo>
                      <a:pt x="134" y="61"/>
                    </a:lnTo>
                    <a:lnTo>
                      <a:pt x="150" y="56"/>
                    </a:lnTo>
                    <a:lnTo>
                      <a:pt x="171" y="56"/>
                    </a:lnTo>
                    <a:lnTo>
                      <a:pt x="171" y="51"/>
                    </a:lnTo>
                    <a:lnTo>
                      <a:pt x="192" y="56"/>
                    </a:lnTo>
                    <a:lnTo>
                      <a:pt x="182" y="28"/>
                    </a:lnTo>
                    <a:lnTo>
                      <a:pt x="192" y="23"/>
                    </a:lnTo>
                    <a:close/>
                  </a:path>
                </a:pathLst>
              </a:custGeom>
              <a:grpFill/>
              <a:ln w="9525">
                <a:solidFill>
                  <a:schemeClr val="bg1"/>
                </a:solidFill>
                <a:round/>
                <a:headEnd/>
                <a:tailEnd/>
              </a:ln>
            </p:spPr>
            <p:txBody>
              <a:bodyPr/>
              <a:lstStyle/>
              <a:p>
                <a:endParaRPr lang="it-IT"/>
              </a:p>
            </p:txBody>
          </p:sp>
          <p:sp>
            <p:nvSpPr>
              <p:cNvPr id="6136" name="Freeform 2571"/>
              <p:cNvSpPr>
                <a:spLocks/>
              </p:cNvSpPr>
              <p:nvPr/>
            </p:nvSpPr>
            <p:spPr bwMode="auto">
              <a:xfrm>
                <a:off x="3261" y="2112"/>
                <a:ext cx="192" cy="66"/>
              </a:xfrm>
              <a:custGeom>
                <a:avLst/>
                <a:gdLst/>
                <a:ahLst/>
                <a:cxnLst>
                  <a:cxn ang="0">
                    <a:pos x="192" y="23"/>
                  </a:cxn>
                  <a:cxn ang="0">
                    <a:pos x="182" y="23"/>
                  </a:cxn>
                  <a:cxn ang="0">
                    <a:pos x="176" y="5"/>
                  </a:cxn>
                  <a:cxn ang="0">
                    <a:pos x="161" y="5"/>
                  </a:cxn>
                  <a:cxn ang="0">
                    <a:pos x="139" y="10"/>
                  </a:cxn>
                  <a:cxn ang="0">
                    <a:pos x="112" y="10"/>
                  </a:cxn>
                  <a:cxn ang="0">
                    <a:pos x="96" y="0"/>
                  </a:cxn>
                  <a:cxn ang="0">
                    <a:pos x="75" y="0"/>
                  </a:cxn>
                  <a:cxn ang="0">
                    <a:pos x="53" y="10"/>
                  </a:cxn>
                  <a:cxn ang="0">
                    <a:pos x="43" y="10"/>
                  </a:cxn>
                  <a:cxn ang="0">
                    <a:pos x="27" y="10"/>
                  </a:cxn>
                  <a:cxn ang="0">
                    <a:pos x="21" y="0"/>
                  </a:cxn>
                  <a:cxn ang="0">
                    <a:pos x="11" y="0"/>
                  </a:cxn>
                  <a:cxn ang="0">
                    <a:pos x="5" y="5"/>
                  </a:cxn>
                  <a:cxn ang="0">
                    <a:pos x="0" y="14"/>
                  </a:cxn>
                  <a:cxn ang="0">
                    <a:pos x="5" y="14"/>
                  </a:cxn>
                  <a:cxn ang="0">
                    <a:pos x="5" y="23"/>
                  </a:cxn>
                  <a:cxn ang="0">
                    <a:pos x="17" y="10"/>
                  </a:cxn>
                  <a:cxn ang="0">
                    <a:pos x="27" y="10"/>
                  </a:cxn>
                  <a:cxn ang="0">
                    <a:pos x="38" y="14"/>
                  </a:cxn>
                  <a:cxn ang="0">
                    <a:pos x="27" y="14"/>
                  </a:cxn>
                  <a:cxn ang="0">
                    <a:pos x="27" y="23"/>
                  </a:cxn>
                  <a:cxn ang="0">
                    <a:pos x="11" y="23"/>
                  </a:cxn>
                  <a:cxn ang="0">
                    <a:pos x="5" y="28"/>
                  </a:cxn>
                  <a:cxn ang="0">
                    <a:pos x="5" y="33"/>
                  </a:cxn>
                  <a:cxn ang="0">
                    <a:pos x="11" y="28"/>
                  </a:cxn>
                  <a:cxn ang="0">
                    <a:pos x="11" y="33"/>
                  </a:cxn>
                  <a:cxn ang="0">
                    <a:pos x="5" y="38"/>
                  </a:cxn>
                  <a:cxn ang="0">
                    <a:pos x="5" y="47"/>
                  </a:cxn>
                  <a:cxn ang="0">
                    <a:pos x="11" y="51"/>
                  </a:cxn>
                  <a:cxn ang="0">
                    <a:pos x="17" y="56"/>
                  </a:cxn>
                  <a:cxn ang="0">
                    <a:pos x="21" y="56"/>
                  </a:cxn>
                  <a:cxn ang="0">
                    <a:pos x="21" y="61"/>
                  </a:cxn>
                  <a:cxn ang="0">
                    <a:pos x="38" y="66"/>
                  </a:cxn>
                  <a:cxn ang="0">
                    <a:pos x="48" y="61"/>
                  </a:cxn>
                  <a:cxn ang="0">
                    <a:pos x="53" y="61"/>
                  </a:cxn>
                  <a:cxn ang="0">
                    <a:pos x="70" y="66"/>
                  </a:cxn>
                  <a:cxn ang="0">
                    <a:pos x="75" y="66"/>
                  </a:cxn>
                  <a:cxn ang="0">
                    <a:pos x="85" y="61"/>
                  </a:cxn>
                  <a:cxn ang="0">
                    <a:pos x="102" y="61"/>
                  </a:cxn>
                  <a:cxn ang="0">
                    <a:pos x="102" y="66"/>
                  </a:cxn>
                  <a:cxn ang="0">
                    <a:pos x="107" y="66"/>
                  </a:cxn>
                  <a:cxn ang="0">
                    <a:pos x="107" y="61"/>
                  </a:cxn>
                  <a:cxn ang="0">
                    <a:pos x="128" y="56"/>
                  </a:cxn>
                  <a:cxn ang="0">
                    <a:pos x="134" y="61"/>
                  </a:cxn>
                  <a:cxn ang="0">
                    <a:pos x="150" y="56"/>
                  </a:cxn>
                  <a:cxn ang="0">
                    <a:pos x="171" y="56"/>
                  </a:cxn>
                  <a:cxn ang="0">
                    <a:pos x="171" y="51"/>
                  </a:cxn>
                  <a:cxn ang="0">
                    <a:pos x="192" y="56"/>
                  </a:cxn>
                  <a:cxn ang="0">
                    <a:pos x="182" y="28"/>
                  </a:cxn>
                  <a:cxn ang="0">
                    <a:pos x="192" y="23"/>
                  </a:cxn>
                </a:cxnLst>
                <a:rect l="0" t="0" r="r" b="b"/>
                <a:pathLst>
                  <a:path w="192" h="66">
                    <a:moveTo>
                      <a:pt x="192" y="23"/>
                    </a:moveTo>
                    <a:lnTo>
                      <a:pt x="182" y="23"/>
                    </a:lnTo>
                    <a:lnTo>
                      <a:pt x="176" y="5"/>
                    </a:lnTo>
                    <a:lnTo>
                      <a:pt x="161" y="5"/>
                    </a:lnTo>
                    <a:lnTo>
                      <a:pt x="139" y="10"/>
                    </a:lnTo>
                    <a:lnTo>
                      <a:pt x="112" y="10"/>
                    </a:lnTo>
                    <a:lnTo>
                      <a:pt x="96" y="0"/>
                    </a:lnTo>
                    <a:lnTo>
                      <a:pt x="75" y="0"/>
                    </a:lnTo>
                    <a:lnTo>
                      <a:pt x="53" y="10"/>
                    </a:lnTo>
                    <a:lnTo>
                      <a:pt x="43" y="10"/>
                    </a:lnTo>
                    <a:lnTo>
                      <a:pt x="27" y="10"/>
                    </a:lnTo>
                    <a:lnTo>
                      <a:pt x="21" y="0"/>
                    </a:lnTo>
                    <a:lnTo>
                      <a:pt x="11" y="0"/>
                    </a:lnTo>
                    <a:lnTo>
                      <a:pt x="5" y="5"/>
                    </a:lnTo>
                    <a:lnTo>
                      <a:pt x="0" y="14"/>
                    </a:lnTo>
                    <a:lnTo>
                      <a:pt x="5" y="14"/>
                    </a:lnTo>
                    <a:lnTo>
                      <a:pt x="5" y="23"/>
                    </a:lnTo>
                    <a:lnTo>
                      <a:pt x="17" y="10"/>
                    </a:lnTo>
                    <a:lnTo>
                      <a:pt x="27" y="10"/>
                    </a:lnTo>
                    <a:lnTo>
                      <a:pt x="38" y="14"/>
                    </a:lnTo>
                    <a:lnTo>
                      <a:pt x="27" y="14"/>
                    </a:lnTo>
                    <a:lnTo>
                      <a:pt x="27" y="23"/>
                    </a:lnTo>
                    <a:lnTo>
                      <a:pt x="11" y="23"/>
                    </a:lnTo>
                    <a:lnTo>
                      <a:pt x="5" y="28"/>
                    </a:lnTo>
                    <a:lnTo>
                      <a:pt x="5" y="33"/>
                    </a:lnTo>
                    <a:lnTo>
                      <a:pt x="11" y="28"/>
                    </a:lnTo>
                    <a:lnTo>
                      <a:pt x="11" y="33"/>
                    </a:lnTo>
                    <a:lnTo>
                      <a:pt x="5" y="38"/>
                    </a:lnTo>
                    <a:lnTo>
                      <a:pt x="5" y="47"/>
                    </a:lnTo>
                    <a:lnTo>
                      <a:pt x="11" y="51"/>
                    </a:lnTo>
                    <a:lnTo>
                      <a:pt x="17" y="56"/>
                    </a:lnTo>
                    <a:lnTo>
                      <a:pt x="21" y="56"/>
                    </a:lnTo>
                    <a:lnTo>
                      <a:pt x="21" y="61"/>
                    </a:lnTo>
                    <a:lnTo>
                      <a:pt x="38" y="66"/>
                    </a:lnTo>
                    <a:lnTo>
                      <a:pt x="48" y="61"/>
                    </a:lnTo>
                    <a:lnTo>
                      <a:pt x="53" y="61"/>
                    </a:lnTo>
                    <a:lnTo>
                      <a:pt x="70" y="66"/>
                    </a:lnTo>
                    <a:lnTo>
                      <a:pt x="75" y="66"/>
                    </a:lnTo>
                    <a:lnTo>
                      <a:pt x="85" y="61"/>
                    </a:lnTo>
                    <a:lnTo>
                      <a:pt x="102" y="61"/>
                    </a:lnTo>
                    <a:lnTo>
                      <a:pt x="102" y="66"/>
                    </a:lnTo>
                    <a:lnTo>
                      <a:pt x="107" y="66"/>
                    </a:lnTo>
                    <a:lnTo>
                      <a:pt x="107" y="61"/>
                    </a:lnTo>
                    <a:lnTo>
                      <a:pt x="128" y="56"/>
                    </a:lnTo>
                    <a:lnTo>
                      <a:pt x="134" y="61"/>
                    </a:lnTo>
                    <a:lnTo>
                      <a:pt x="150" y="56"/>
                    </a:lnTo>
                    <a:lnTo>
                      <a:pt x="171" y="56"/>
                    </a:lnTo>
                    <a:lnTo>
                      <a:pt x="171" y="51"/>
                    </a:lnTo>
                    <a:lnTo>
                      <a:pt x="192" y="56"/>
                    </a:lnTo>
                    <a:lnTo>
                      <a:pt x="182" y="28"/>
                    </a:lnTo>
                    <a:lnTo>
                      <a:pt x="192" y="23"/>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4280" name="Group 2575"/>
            <p:cNvGrpSpPr>
              <a:grpSpLocks/>
            </p:cNvGrpSpPr>
            <p:nvPr/>
          </p:nvGrpSpPr>
          <p:grpSpPr bwMode="auto">
            <a:xfrm>
              <a:off x="3462645" y="5644430"/>
              <a:ext cx="132514" cy="619862"/>
              <a:chOff x="2239" y="2695"/>
              <a:chExt cx="79" cy="413"/>
            </a:xfrm>
            <a:solidFill>
              <a:schemeClr val="bg1">
                <a:lumMod val="75000"/>
              </a:schemeClr>
            </a:solidFill>
          </p:grpSpPr>
          <p:sp>
            <p:nvSpPr>
              <p:cNvPr id="6133" name="Freeform 2573"/>
              <p:cNvSpPr>
                <a:spLocks/>
              </p:cNvSpPr>
              <p:nvPr/>
            </p:nvSpPr>
            <p:spPr bwMode="auto">
              <a:xfrm>
                <a:off x="2239" y="2695"/>
                <a:ext cx="79" cy="413"/>
              </a:xfrm>
              <a:custGeom>
                <a:avLst/>
                <a:gdLst/>
                <a:ahLst/>
                <a:cxnLst>
                  <a:cxn ang="0">
                    <a:pos x="62" y="0"/>
                  </a:cxn>
                  <a:cxn ang="0">
                    <a:pos x="68" y="23"/>
                  </a:cxn>
                  <a:cxn ang="0">
                    <a:pos x="79" y="52"/>
                  </a:cxn>
                  <a:cxn ang="0">
                    <a:pos x="68" y="66"/>
                  </a:cxn>
                  <a:cxn ang="0">
                    <a:pos x="62" y="103"/>
                  </a:cxn>
                  <a:cxn ang="0">
                    <a:pos x="52" y="159"/>
                  </a:cxn>
                  <a:cxn ang="0">
                    <a:pos x="48" y="188"/>
                  </a:cxn>
                  <a:cxn ang="0">
                    <a:pos x="42" y="216"/>
                  </a:cxn>
                  <a:cxn ang="0">
                    <a:pos x="36" y="254"/>
                  </a:cxn>
                  <a:cxn ang="0">
                    <a:pos x="36" y="286"/>
                  </a:cxn>
                  <a:cxn ang="0">
                    <a:pos x="42" y="291"/>
                  </a:cxn>
                  <a:cxn ang="0">
                    <a:pos x="31" y="329"/>
                  </a:cxn>
                  <a:cxn ang="0">
                    <a:pos x="21" y="357"/>
                  </a:cxn>
                  <a:cxn ang="0">
                    <a:pos x="21" y="371"/>
                  </a:cxn>
                  <a:cxn ang="0">
                    <a:pos x="31" y="385"/>
                  </a:cxn>
                  <a:cxn ang="0">
                    <a:pos x="52" y="390"/>
                  </a:cxn>
                  <a:cxn ang="0">
                    <a:pos x="68" y="399"/>
                  </a:cxn>
                  <a:cxn ang="0">
                    <a:pos x="48" y="404"/>
                  </a:cxn>
                  <a:cxn ang="0">
                    <a:pos x="42" y="413"/>
                  </a:cxn>
                  <a:cxn ang="0">
                    <a:pos x="42" y="409"/>
                  </a:cxn>
                  <a:cxn ang="0">
                    <a:pos x="31" y="409"/>
                  </a:cxn>
                  <a:cxn ang="0">
                    <a:pos x="21" y="399"/>
                  </a:cxn>
                  <a:cxn ang="0">
                    <a:pos x="10" y="390"/>
                  </a:cxn>
                  <a:cxn ang="0">
                    <a:pos x="5" y="390"/>
                  </a:cxn>
                  <a:cxn ang="0">
                    <a:pos x="10" y="380"/>
                  </a:cxn>
                  <a:cxn ang="0">
                    <a:pos x="10" y="380"/>
                  </a:cxn>
                  <a:cxn ang="0">
                    <a:pos x="10" y="380"/>
                  </a:cxn>
                  <a:cxn ang="0">
                    <a:pos x="10" y="361"/>
                  </a:cxn>
                  <a:cxn ang="0">
                    <a:pos x="0" y="357"/>
                  </a:cxn>
                  <a:cxn ang="0">
                    <a:pos x="5" y="333"/>
                  </a:cxn>
                  <a:cxn ang="0">
                    <a:pos x="10" y="338"/>
                  </a:cxn>
                  <a:cxn ang="0">
                    <a:pos x="5" y="315"/>
                  </a:cxn>
                  <a:cxn ang="0">
                    <a:pos x="5" y="305"/>
                  </a:cxn>
                  <a:cxn ang="0">
                    <a:pos x="10" y="286"/>
                  </a:cxn>
                  <a:cxn ang="0">
                    <a:pos x="16" y="291"/>
                  </a:cxn>
                  <a:cxn ang="0">
                    <a:pos x="31" y="254"/>
                  </a:cxn>
                  <a:cxn ang="0">
                    <a:pos x="16" y="249"/>
                  </a:cxn>
                  <a:cxn ang="0">
                    <a:pos x="21" y="221"/>
                  </a:cxn>
                  <a:cxn ang="0">
                    <a:pos x="21" y="202"/>
                  </a:cxn>
                  <a:cxn ang="0">
                    <a:pos x="36" y="131"/>
                  </a:cxn>
                  <a:cxn ang="0">
                    <a:pos x="42" y="108"/>
                  </a:cxn>
                  <a:cxn ang="0">
                    <a:pos x="48" y="52"/>
                  </a:cxn>
                  <a:cxn ang="0">
                    <a:pos x="48" y="5"/>
                  </a:cxn>
                </a:cxnLst>
                <a:rect l="0" t="0" r="r" b="b"/>
                <a:pathLst>
                  <a:path w="79" h="413">
                    <a:moveTo>
                      <a:pt x="48" y="5"/>
                    </a:moveTo>
                    <a:lnTo>
                      <a:pt x="62" y="0"/>
                    </a:lnTo>
                    <a:lnTo>
                      <a:pt x="68" y="14"/>
                    </a:lnTo>
                    <a:lnTo>
                      <a:pt x="68" y="23"/>
                    </a:lnTo>
                    <a:lnTo>
                      <a:pt x="74" y="52"/>
                    </a:lnTo>
                    <a:lnTo>
                      <a:pt x="79" y="52"/>
                    </a:lnTo>
                    <a:lnTo>
                      <a:pt x="79" y="61"/>
                    </a:lnTo>
                    <a:lnTo>
                      <a:pt x="68" y="66"/>
                    </a:lnTo>
                    <a:lnTo>
                      <a:pt x="74" y="84"/>
                    </a:lnTo>
                    <a:lnTo>
                      <a:pt x="62" y="103"/>
                    </a:lnTo>
                    <a:lnTo>
                      <a:pt x="48" y="136"/>
                    </a:lnTo>
                    <a:lnTo>
                      <a:pt x="52" y="159"/>
                    </a:lnTo>
                    <a:lnTo>
                      <a:pt x="48" y="179"/>
                    </a:lnTo>
                    <a:lnTo>
                      <a:pt x="48" y="188"/>
                    </a:lnTo>
                    <a:lnTo>
                      <a:pt x="42" y="193"/>
                    </a:lnTo>
                    <a:lnTo>
                      <a:pt x="42" y="216"/>
                    </a:lnTo>
                    <a:lnTo>
                      <a:pt x="36" y="230"/>
                    </a:lnTo>
                    <a:lnTo>
                      <a:pt x="36" y="254"/>
                    </a:lnTo>
                    <a:lnTo>
                      <a:pt x="36" y="263"/>
                    </a:lnTo>
                    <a:lnTo>
                      <a:pt x="36" y="286"/>
                    </a:lnTo>
                    <a:lnTo>
                      <a:pt x="42" y="286"/>
                    </a:lnTo>
                    <a:lnTo>
                      <a:pt x="42" y="291"/>
                    </a:lnTo>
                    <a:lnTo>
                      <a:pt x="36" y="315"/>
                    </a:lnTo>
                    <a:lnTo>
                      <a:pt x="31" y="329"/>
                    </a:lnTo>
                    <a:lnTo>
                      <a:pt x="31" y="338"/>
                    </a:lnTo>
                    <a:lnTo>
                      <a:pt x="21" y="357"/>
                    </a:lnTo>
                    <a:lnTo>
                      <a:pt x="21" y="367"/>
                    </a:lnTo>
                    <a:lnTo>
                      <a:pt x="21" y="371"/>
                    </a:lnTo>
                    <a:lnTo>
                      <a:pt x="31" y="367"/>
                    </a:lnTo>
                    <a:lnTo>
                      <a:pt x="31" y="385"/>
                    </a:lnTo>
                    <a:lnTo>
                      <a:pt x="36" y="390"/>
                    </a:lnTo>
                    <a:lnTo>
                      <a:pt x="52" y="390"/>
                    </a:lnTo>
                    <a:lnTo>
                      <a:pt x="68" y="390"/>
                    </a:lnTo>
                    <a:lnTo>
                      <a:pt x="68" y="399"/>
                    </a:lnTo>
                    <a:lnTo>
                      <a:pt x="62" y="399"/>
                    </a:lnTo>
                    <a:lnTo>
                      <a:pt x="48" y="404"/>
                    </a:lnTo>
                    <a:lnTo>
                      <a:pt x="48" y="413"/>
                    </a:lnTo>
                    <a:lnTo>
                      <a:pt x="42" y="413"/>
                    </a:lnTo>
                    <a:lnTo>
                      <a:pt x="36" y="409"/>
                    </a:lnTo>
                    <a:lnTo>
                      <a:pt x="42" y="409"/>
                    </a:lnTo>
                    <a:lnTo>
                      <a:pt x="42" y="404"/>
                    </a:lnTo>
                    <a:lnTo>
                      <a:pt x="31" y="409"/>
                    </a:lnTo>
                    <a:lnTo>
                      <a:pt x="21" y="404"/>
                    </a:lnTo>
                    <a:lnTo>
                      <a:pt x="21" y="399"/>
                    </a:lnTo>
                    <a:lnTo>
                      <a:pt x="16" y="399"/>
                    </a:lnTo>
                    <a:lnTo>
                      <a:pt x="10" y="390"/>
                    </a:lnTo>
                    <a:lnTo>
                      <a:pt x="10" y="399"/>
                    </a:lnTo>
                    <a:lnTo>
                      <a:pt x="5" y="390"/>
                    </a:lnTo>
                    <a:lnTo>
                      <a:pt x="5" y="385"/>
                    </a:lnTo>
                    <a:lnTo>
                      <a:pt x="10" y="380"/>
                    </a:lnTo>
                    <a:lnTo>
                      <a:pt x="10" y="371"/>
                    </a:lnTo>
                    <a:lnTo>
                      <a:pt x="10" y="380"/>
                    </a:lnTo>
                    <a:lnTo>
                      <a:pt x="5" y="385"/>
                    </a:lnTo>
                    <a:lnTo>
                      <a:pt x="10" y="380"/>
                    </a:lnTo>
                    <a:lnTo>
                      <a:pt x="10" y="371"/>
                    </a:lnTo>
                    <a:lnTo>
                      <a:pt x="10" y="361"/>
                    </a:lnTo>
                    <a:lnTo>
                      <a:pt x="5" y="361"/>
                    </a:lnTo>
                    <a:lnTo>
                      <a:pt x="0" y="357"/>
                    </a:lnTo>
                    <a:lnTo>
                      <a:pt x="0" y="352"/>
                    </a:lnTo>
                    <a:lnTo>
                      <a:pt x="5" y="333"/>
                    </a:lnTo>
                    <a:lnTo>
                      <a:pt x="5" y="329"/>
                    </a:lnTo>
                    <a:lnTo>
                      <a:pt x="10" y="338"/>
                    </a:lnTo>
                    <a:lnTo>
                      <a:pt x="16" y="324"/>
                    </a:lnTo>
                    <a:lnTo>
                      <a:pt x="5" y="315"/>
                    </a:lnTo>
                    <a:lnTo>
                      <a:pt x="0" y="315"/>
                    </a:lnTo>
                    <a:lnTo>
                      <a:pt x="5" y="305"/>
                    </a:lnTo>
                    <a:lnTo>
                      <a:pt x="10" y="305"/>
                    </a:lnTo>
                    <a:lnTo>
                      <a:pt x="10" y="286"/>
                    </a:lnTo>
                    <a:lnTo>
                      <a:pt x="16" y="282"/>
                    </a:lnTo>
                    <a:lnTo>
                      <a:pt x="16" y="291"/>
                    </a:lnTo>
                    <a:lnTo>
                      <a:pt x="31" y="258"/>
                    </a:lnTo>
                    <a:lnTo>
                      <a:pt x="31" y="254"/>
                    </a:lnTo>
                    <a:lnTo>
                      <a:pt x="21" y="254"/>
                    </a:lnTo>
                    <a:lnTo>
                      <a:pt x="16" y="249"/>
                    </a:lnTo>
                    <a:lnTo>
                      <a:pt x="16" y="230"/>
                    </a:lnTo>
                    <a:lnTo>
                      <a:pt x="21" y="221"/>
                    </a:lnTo>
                    <a:lnTo>
                      <a:pt x="16" y="207"/>
                    </a:lnTo>
                    <a:lnTo>
                      <a:pt x="21" y="202"/>
                    </a:lnTo>
                    <a:lnTo>
                      <a:pt x="42" y="146"/>
                    </a:lnTo>
                    <a:lnTo>
                      <a:pt x="36" y="131"/>
                    </a:lnTo>
                    <a:lnTo>
                      <a:pt x="42" y="122"/>
                    </a:lnTo>
                    <a:lnTo>
                      <a:pt x="42" y="108"/>
                    </a:lnTo>
                    <a:lnTo>
                      <a:pt x="48" y="84"/>
                    </a:lnTo>
                    <a:lnTo>
                      <a:pt x="48" y="52"/>
                    </a:lnTo>
                    <a:lnTo>
                      <a:pt x="52" y="33"/>
                    </a:lnTo>
                    <a:lnTo>
                      <a:pt x="48" y="5"/>
                    </a:lnTo>
                    <a:close/>
                  </a:path>
                </a:pathLst>
              </a:custGeom>
              <a:grpFill/>
              <a:ln w="9525">
                <a:solidFill>
                  <a:schemeClr val="bg1"/>
                </a:solidFill>
                <a:round/>
                <a:headEnd/>
                <a:tailEnd/>
              </a:ln>
            </p:spPr>
            <p:txBody>
              <a:bodyPr/>
              <a:lstStyle/>
              <a:p>
                <a:endParaRPr lang="it-IT"/>
              </a:p>
            </p:txBody>
          </p:sp>
          <p:sp>
            <p:nvSpPr>
              <p:cNvPr id="6134" name="Freeform 2574"/>
              <p:cNvSpPr>
                <a:spLocks/>
              </p:cNvSpPr>
              <p:nvPr/>
            </p:nvSpPr>
            <p:spPr bwMode="auto">
              <a:xfrm>
                <a:off x="2239" y="2695"/>
                <a:ext cx="79" cy="413"/>
              </a:xfrm>
              <a:custGeom>
                <a:avLst/>
                <a:gdLst/>
                <a:ahLst/>
                <a:cxnLst>
                  <a:cxn ang="0">
                    <a:pos x="62" y="0"/>
                  </a:cxn>
                  <a:cxn ang="0">
                    <a:pos x="68" y="23"/>
                  </a:cxn>
                  <a:cxn ang="0">
                    <a:pos x="79" y="52"/>
                  </a:cxn>
                  <a:cxn ang="0">
                    <a:pos x="68" y="66"/>
                  </a:cxn>
                  <a:cxn ang="0">
                    <a:pos x="62" y="103"/>
                  </a:cxn>
                  <a:cxn ang="0">
                    <a:pos x="52" y="159"/>
                  </a:cxn>
                  <a:cxn ang="0">
                    <a:pos x="48" y="188"/>
                  </a:cxn>
                  <a:cxn ang="0">
                    <a:pos x="42" y="216"/>
                  </a:cxn>
                  <a:cxn ang="0">
                    <a:pos x="36" y="254"/>
                  </a:cxn>
                  <a:cxn ang="0">
                    <a:pos x="36" y="286"/>
                  </a:cxn>
                  <a:cxn ang="0">
                    <a:pos x="42" y="291"/>
                  </a:cxn>
                  <a:cxn ang="0">
                    <a:pos x="31" y="329"/>
                  </a:cxn>
                  <a:cxn ang="0">
                    <a:pos x="21" y="357"/>
                  </a:cxn>
                  <a:cxn ang="0">
                    <a:pos x="21" y="371"/>
                  </a:cxn>
                  <a:cxn ang="0">
                    <a:pos x="31" y="385"/>
                  </a:cxn>
                  <a:cxn ang="0">
                    <a:pos x="52" y="390"/>
                  </a:cxn>
                  <a:cxn ang="0">
                    <a:pos x="68" y="399"/>
                  </a:cxn>
                  <a:cxn ang="0">
                    <a:pos x="48" y="404"/>
                  </a:cxn>
                  <a:cxn ang="0">
                    <a:pos x="42" y="413"/>
                  </a:cxn>
                  <a:cxn ang="0">
                    <a:pos x="42" y="409"/>
                  </a:cxn>
                  <a:cxn ang="0">
                    <a:pos x="31" y="409"/>
                  </a:cxn>
                  <a:cxn ang="0">
                    <a:pos x="21" y="399"/>
                  </a:cxn>
                  <a:cxn ang="0">
                    <a:pos x="10" y="390"/>
                  </a:cxn>
                  <a:cxn ang="0">
                    <a:pos x="5" y="390"/>
                  </a:cxn>
                  <a:cxn ang="0">
                    <a:pos x="10" y="380"/>
                  </a:cxn>
                  <a:cxn ang="0">
                    <a:pos x="10" y="380"/>
                  </a:cxn>
                  <a:cxn ang="0">
                    <a:pos x="10" y="380"/>
                  </a:cxn>
                  <a:cxn ang="0">
                    <a:pos x="10" y="361"/>
                  </a:cxn>
                  <a:cxn ang="0">
                    <a:pos x="0" y="357"/>
                  </a:cxn>
                  <a:cxn ang="0">
                    <a:pos x="5" y="333"/>
                  </a:cxn>
                  <a:cxn ang="0">
                    <a:pos x="10" y="338"/>
                  </a:cxn>
                  <a:cxn ang="0">
                    <a:pos x="5" y="315"/>
                  </a:cxn>
                  <a:cxn ang="0">
                    <a:pos x="5" y="305"/>
                  </a:cxn>
                  <a:cxn ang="0">
                    <a:pos x="10" y="286"/>
                  </a:cxn>
                  <a:cxn ang="0">
                    <a:pos x="16" y="291"/>
                  </a:cxn>
                  <a:cxn ang="0">
                    <a:pos x="31" y="254"/>
                  </a:cxn>
                  <a:cxn ang="0">
                    <a:pos x="16" y="249"/>
                  </a:cxn>
                  <a:cxn ang="0">
                    <a:pos x="21" y="221"/>
                  </a:cxn>
                  <a:cxn ang="0">
                    <a:pos x="21" y="202"/>
                  </a:cxn>
                  <a:cxn ang="0">
                    <a:pos x="36" y="131"/>
                  </a:cxn>
                  <a:cxn ang="0">
                    <a:pos x="42" y="108"/>
                  </a:cxn>
                  <a:cxn ang="0">
                    <a:pos x="48" y="52"/>
                  </a:cxn>
                  <a:cxn ang="0">
                    <a:pos x="48" y="5"/>
                  </a:cxn>
                </a:cxnLst>
                <a:rect l="0" t="0" r="r" b="b"/>
                <a:pathLst>
                  <a:path w="79" h="413">
                    <a:moveTo>
                      <a:pt x="48" y="5"/>
                    </a:moveTo>
                    <a:lnTo>
                      <a:pt x="62" y="0"/>
                    </a:lnTo>
                    <a:lnTo>
                      <a:pt x="68" y="14"/>
                    </a:lnTo>
                    <a:lnTo>
                      <a:pt x="68" y="23"/>
                    </a:lnTo>
                    <a:lnTo>
                      <a:pt x="74" y="52"/>
                    </a:lnTo>
                    <a:lnTo>
                      <a:pt x="79" y="52"/>
                    </a:lnTo>
                    <a:lnTo>
                      <a:pt x="79" y="61"/>
                    </a:lnTo>
                    <a:lnTo>
                      <a:pt x="68" y="66"/>
                    </a:lnTo>
                    <a:lnTo>
                      <a:pt x="74" y="84"/>
                    </a:lnTo>
                    <a:lnTo>
                      <a:pt x="62" y="103"/>
                    </a:lnTo>
                    <a:lnTo>
                      <a:pt x="48" y="136"/>
                    </a:lnTo>
                    <a:lnTo>
                      <a:pt x="52" y="159"/>
                    </a:lnTo>
                    <a:lnTo>
                      <a:pt x="48" y="179"/>
                    </a:lnTo>
                    <a:lnTo>
                      <a:pt x="48" y="188"/>
                    </a:lnTo>
                    <a:lnTo>
                      <a:pt x="42" y="193"/>
                    </a:lnTo>
                    <a:lnTo>
                      <a:pt x="42" y="216"/>
                    </a:lnTo>
                    <a:lnTo>
                      <a:pt x="36" y="230"/>
                    </a:lnTo>
                    <a:lnTo>
                      <a:pt x="36" y="254"/>
                    </a:lnTo>
                    <a:lnTo>
                      <a:pt x="36" y="263"/>
                    </a:lnTo>
                    <a:lnTo>
                      <a:pt x="36" y="286"/>
                    </a:lnTo>
                    <a:lnTo>
                      <a:pt x="42" y="286"/>
                    </a:lnTo>
                    <a:lnTo>
                      <a:pt x="42" y="291"/>
                    </a:lnTo>
                    <a:lnTo>
                      <a:pt x="36" y="315"/>
                    </a:lnTo>
                    <a:lnTo>
                      <a:pt x="31" y="329"/>
                    </a:lnTo>
                    <a:lnTo>
                      <a:pt x="31" y="338"/>
                    </a:lnTo>
                    <a:lnTo>
                      <a:pt x="21" y="357"/>
                    </a:lnTo>
                    <a:lnTo>
                      <a:pt x="21" y="367"/>
                    </a:lnTo>
                    <a:lnTo>
                      <a:pt x="21" y="371"/>
                    </a:lnTo>
                    <a:lnTo>
                      <a:pt x="31" y="367"/>
                    </a:lnTo>
                    <a:lnTo>
                      <a:pt x="31" y="385"/>
                    </a:lnTo>
                    <a:lnTo>
                      <a:pt x="36" y="390"/>
                    </a:lnTo>
                    <a:lnTo>
                      <a:pt x="52" y="390"/>
                    </a:lnTo>
                    <a:lnTo>
                      <a:pt x="68" y="390"/>
                    </a:lnTo>
                    <a:lnTo>
                      <a:pt x="68" y="399"/>
                    </a:lnTo>
                    <a:lnTo>
                      <a:pt x="62" y="399"/>
                    </a:lnTo>
                    <a:lnTo>
                      <a:pt x="48" y="404"/>
                    </a:lnTo>
                    <a:lnTo>
                      <a:pt x="48" y="413"/>
                    </a:lnTo>
                    <a:lnTo>
                      <a:pt x="42" y="413"/>
                    </a:lnTo>
                    <a:lnTo>
                      <a:pt x="36" y="409"/>
                    </a:lnTo>
                    <a:lnTo>
                      <a:pt x="42" y="409"/>
                    </a:lnTo>
                    <a:lnTo>
                      <a:pt x="42" y="404"/>
                    </a:lnTo>
                    <a:lnTo>
                      <a:pt x="31" y="409"/>
                    </a:lnTo>
                    <a:lnTo>
                      <a:pt x="21" y="404"/>
                    </a:lnTo>
                    <a:lnTo>
                      <a:pt x="21" y="399"/>
                    </a:lnTo>
                    <a:lnTo>
                      <a:pt x="16" y="399"/>
                    </a:lnTo>
                    <a:lnTo>
                      <a:pt x="10" y="390"/>
                    </a:lnTo>
                    <a:lnTo>
                      <a:pt x="10" y="399"/>
                    </a:lnTo>
                    <a:lnTo>
                      <a:pt x="5" y="390"/>
                    </a:lnTo>
                    <a:lnTo>
                      <a:pt x="5" y="385"/>
                    </a:lnTo>
                    <a:lnTo>
                      <a:pt x="10" y="380"/>
                    </a:lnTo>
                    <a:lnTo>
                      <a:pt x="10" y="371"/>
                    </a:lnTo>
                    <a:lnTo>
                      <a:pt x="10" y="380"/>
                    </a:lnTo>
                    <a:lnTo>
                      <a:pt x="5" y="385"/>
                    </a:lnTo>
                    <a:lnTo>
                      <a:pt x="10" y="380"/>
                    </a:lnTo>
                    <a:lnTo>
                      <a:pt x="10" y="371"/>
                    </a:lnTo>
                    <a:lnTo>
                      <a:pt x="10" y="361"/>
                    </a:lnTo>
                    <a:lnTo>
                      <a:pt x="5" y="361"/>
                    </a:lnTo>
                    <a:lnTo>
                      <a:pt x="0" y="357"/>
                    </a:lnTo>
                    <a:lnTo>
                      <a:pt x="0" y="352"/>
                    </a:lnTo>
                    <a:lnTo>
                      <a:pt x="5" y="333"/>
                    </a:lnTo>
                    <a:lnTo>
                      <a:pt x="5" y="329"/>
                    </a:lnTo>
                    <a:lnTo>
                      <a:pt x="10" y="338"/>
                    </a:lnTo>
                    <a:lnTo>
                      <a:pt x="16" y="324"/>
                    </a:lnTo>
                    <a:lnTo>
                      <a:pt x="5" y="315"/>
                    </a:lnTo>
                    <a:lnTo>
                      <a:pt x="0" y="315"/>
                    </a:lnTo>
                    <a:lnTo>
                      <a:pt x="5" y="305"/>
                    </a:lnTo>
                    <a:lnTo>
                      <a:pt x="10" y="305"/>
                    </a:lnTo>
                    <a:lnTo>
                      <a:pt x="10" y="286"/>
                    </a:lnTo>
                    <a:lnTo>
                      <a:pt x="16" y="282"/>
                    </a:lnTo>
                    <a:lnTo>
                      <a:pt x="16" y="291"/>
                    </a:lnTo>
                    <a:lnTo>
                      <a:pt x="31" y="258"/>
                    </a:lnTo>
                    <a:lnTo>
                      <a:pt x="31" y="254"/>
                    </a:lnTo>
                    <a:lnTo>
                      <a:pt x="21" y="254"/>
                    </a:lnTo>
                    <a:lnTo>
                      <a:pt x="16" y="249"/>
                    </a:lnTo>
                    <a:lnTo>
                      <a:pt x="16" y="230"/>
                    </a:lnTo>
                    <a:lnTo>
                      <a:pt x="21" y="221"/>
                    </a:lnTo>
                    <a:lnTo>
                      <a:pt x="16" y="207"/>
                    </a:lnTo>
                    <a:lnTo>
                      <a:pt x="21" y="202"/>
                    </a:lnTo>
                    <a:lnTo>
                      <a:pt x="42" y="146"/>
                    </a:lnTo>
                    <a:lnTo>
                      <a:pt x="36" y="131"/>
                    </a:lnTo>
                    <a:lnTo>
                      <a:pt x="42" y="122"/>
                    </a:lnTo>
                    <a:lnTo>
                      <a:pt x="42" y="108"/>
                    </a:lnTo>
                    <a:lnTo>
                      <a:pt x="48" y="84"/>
                    </a:lnTo>
                    <a:lnTo>
                      <a:pt x="48" y="52"/>
                    </a:lnTo>
                    <a:lnTo>
                      <a:pt x="52" y="33"/>
                    </a:lnTo>
                    <a:lnTo>
                      <a:pt x="48" y="5"/>
                    </a:lnTo>
                    <a:close/>
                  </a:path>
                </a:pathLst>
              </a:custGeom>
              <a:grpFill/>
              <a:ln w="4763" cap="rnd">
                <a:solidFill>
                  <a:schemeClr val="bg1"/>
                </a:solidFill>
                <a:prstDash val="solid"/>
                <a:round/>
                <a:headEnd/>
                <a:tailEnd/>
              </a:ln>
            </p:spPr>
            <p:txBody>
              <a:bodyPr/>
              <a:lstStyle/>
              <a:p>
                <a:endParaRPr lang="it-IT"/>
              </a:p>
            </p:txBody>
          </p:sp>
        </p:grpSp>
        <p:grpSp>
          <p:nvGrpSpPr>
            <p:cNvPr id="4281" name="Group 2578"/>
            <p:cNvGrpSpPr>
              <a:grpSpLocks/>
            </p:cNvGrpSpPr>
            <p:nvPr/>
          </p:nvGrpSpPr>
          <p:grpSpPr bwMode="auto">
            <a:xfrm>
              <a:off x="3462645" y="5644430"/>
              <a:ext cx="132514" cy="619862"/>
              <a:chOff x="2239" y="2695"/>
              <a:chExt cx="79" cy="413"/>
            </a:xfrm>
            <a:solidFill>
              <a:schemeClr val="bg1">
                <a:lumMod val="75000"/>
              </a:schemeClr>
            </a:solidFill>
          </p:grpSpPr>
          <p:sp>
            <p:nvSpPr>
              <p:cNvPr id="6131" name="Freeform 2576"/>
              <p:cNvSpPr>
                <a:spLocks/>
              </p:cNvSpPr>
              <p:nvPr/>
            </p:nvSpPr>
            <p:spPr bwMode="auto">
              <a:xfrm>
                <a:off x="2239" y="2695"/>
                <a:ext cx="79" cy="413"/>
              </a:xfrm>
              <a:custGeom>
                <a:avLst/>
                <a:gdLst/>
                <a:ahLst/>
                <a:cxnLst>
                  <a:cxn ang="0">
                    <a:pos x="62" y="0"/>
                  </a:cxn>
                  <a:cxn ang="0">
                    <a:pos x="68" y="23"/>
                  </a:cxn>
                  <a:cxn ang="0">
                    <a:pos x="79" y="52"/>
                  </a:cxn>
                  <a:cxn ang="0">
                    <a:pos x="68" y="66"/>
                  </a:cxn>
                  <a:cxn ang="0">
                    <a:pos x="62" y="103"/>
                  </a:cxn>
                  <a:cxn ang="0">
                    <a:pos x="52" y="159"/>
                  </a:cxn>
                  <a:cxn ang="0">
                    <a:pos x="48" y="188"/>
                  </a:cxn>
                  <a:cxn ang="0">
                    <a:pos x="42" y="216"/>
                  </a:cxn>
                  <a:cxn ang="0">
                    <a:pos x="36" y="254"/>
                  </a:cxn>
                  <a:cxn ang="0">
                    <a:pos x="36" y="286"/>
                  </a:cxn>
                  <a:cxn ang="0">
                    <a:pos x="42" y="291"/>
                  </a:cxn>
                  <a:cxn ang="0">
                    <a:pos x="31" y="329"/>
                  </a:cxn>
                  <a:cxn ang="0">
                    <a:pos x="21" y="357"/>
                  </a:cxn>
                  <a:cxn ang="0">
                    <a:pos x="21" y="371"/>
                  </a:cxn>
                  <a:cxn ang="0">
                    <a:pos x="31" y="385"/>
                  </a:cxn>
                  <a:cxn ang="0">
                    <a:pos x="52" y="390"/>
                  </a:cxn>
                  <a:cxn ang="0">
                    <a:pos x="68" y="399"/>
                  </a:cxn>
                  <a:cxn ang="0">
                    <a:pos x="48" y="404"/>
                  </a:cxn>
                  <a:cxn ang="0">
                    <a:pos x="42" y="413"/>
                  </a:cxn>
                  <a:cxn ang="0">
                    <a:pos x="42" y="409"/>
                  </a:cxn>
                  <a:cxn ang="0">
                    <a:pos x="31" y="409"/>
                  </a:cxn>
                  <a:cxn ang="0">
                    <a:pos x="21" y="399"/>
                  </a:cxn>
                  <a:cxn ang="0">
                    <a:pos x="10" y="390"/>
                  </a:cxn>
                  <a:cxn ang="0">
                    <a:pos x="5" y="390"/>
                  </a:cxn>
                  <a:cxn ang="0">
                    <a:pos x="10" y="380"/>
                  </a:cxn>
                  <a:cxn ang="0">
                    <a:pos x="10" y="380"/>
                  </a:cxn>
                  <a:cxn ang="0">
                    <a:pos x="10" y="380"/>
                  </a:cxn>
                  <a:cxn ang="0">
                    <a:pos x="10" y="361"/>
                  </a:cxn>
                  <a:cxn ang="0">
                    <a:pos x="0" y="357"/>
                  </a:cxn>
                  <a:cxn ang="0">
                    <a:pos x="5" y="333"/>
                  </a:cxn>
                  <a:cxn ang="0">
                    <a:pos x="10" y="338"/>
                  </a:cxn>
                  <a:cxn ang="0">
                    <a:pos x="5" y="315"/>
                  </a:cxn>
                  <a:cxn ang="0">
                    <a:pos x="5" y="305"/>
                  </a:cxn>
                  <a:cxn ang="0">
                    <a:pos x="10" y="286"/>
                  </a:cxn>
                  <a:cxn ang="0">
                    <a:pos x="16" y="291"/>
                  </a:cxn>
                  <a:cxn ang="0">
                    <a:pos x="31" y="254"/>
                  </a:cxn>
                  <a:cxn ang="0">
                    <a:pos x="16" y="249"/>
                  </a:cxn>
                  <a:cxn ang="0">
                    <a:pos x="21" y="221"/>
                  </a:cxn>
                  <a:cxn ang="0">
                    <a:pos x="21" y="202"/>
                  </a:cxn>
                  <a:cxn ang="0">
                    <a:pos x="36" y="131"/>
                  </a:cxn>
                  <a:cxn ang="0">
                    <a:pos x="42" y="108"/>
                  </a:cxn>
                  <a:cxn ang="0">
                    <a:pos x="48" y="52"/>
                  </a:cxn>
                  <a:cxn ang="0">
                    <a:pos x="48" y="5"/>
                  </a:cxn>
                </a:cxnLst>
                <a:rect l="0" t="0" r="r" b="b"/>
                <a:pathLst>
                  <a:path w="79" h="413">
                    <a:moveTo>
                      <a:pt x="48" y="5"/>
                    </a:moveTo>
                    <a:lnTo>
                      <a:pt x="62" y="0"/>
                    </a:lnTo>
                    <a:lnTo>
                      <a:pt x="68" y="14"/>
                    </a:lnTo>
                    <a:lnTo>
                      <a:pt x="68" y="23"/>
                    </a:lnTo>
                    <a:lnTo>
                      <a:pt x="74" y="52"/>
                    </a:lnTo>
                    <a:lnTo>
                      <a:pt x="79" y="52"/>
                    </a:lnTo>
                    <a:lnTo>
                      <a:pt x="79" y="61"/>
                    </a:lnTo>
                    <a:lnTo>
                      <a:pt x="68" y="66"/>
                    </a:lnTo>
                    <a:lnTo>
                      <a:pt x="74" y="84"/>
                    </a:lnTo>
                    <a:lnTo>
                      <a:pt x="62" y="103"/>
                    </a:lnTo>
                    <a:lnTo>
                      <a:pt x="48" y="136"/>
                    </a:lnTo>
                    <a:lnTo>
                      <a:pt x="52" y="159"/>
                    </a:lnTo>
                    <a:lnTo>
                      <a:pt x="48" y="179"/>
                    </a:lnTo>
                    <a:lnTo>
                      <a:pt x="48" y="188"/>
                    </a:lnTo>
                    <a:lnTo>
                      <a:pt x="42" y="193"/>
                    </a:lnTo>
                    <a:lnTo>
                      <a:pt x="42" y="216"/>
                    </a:lnTo>
                    <a:lnTo>
                      <a:pt x="36" y="230"/>
                    </a:lnTo>
                    <a:lnTo>
                      <a:pt x="36" y="254"/>
                    </a:lnTo>
                    <a:lnTo>
                      <a:pt x="36" y="263"/>
                    </a:lnTo>
                    <a:lnTo>
                      <a:pt x="36" y="286"/>
                    </a:lnTo>
                    <a:lnTo>
                      <a:pt x="42" y="286"/>
                    </a:lnTo>
                    <a:lnTo>
                      <a:pt x="42" y="291"/>
                    </a:lnTo>
                    <a:lnTo>
                      <a:pt x="36" y="315"/>
                    </a:lnTo>
                    <a:lnTo>
                      <a:pt x="31" y="329"/>
                    </a:lnTo>
                    <a:lnTo>
                      <a:pt x="31" y="338"/>
                    </a:lnTo>
                    <a:lnTo>
                      <a:pt x="21" y="357"/>
                    </a:lnTo>
                    <a:lnTo>
                      <a:pt x="21" y="367"/>
                    </a:lnTo>
                    <a:lnTo>
                      <a:pt x="21" y="371"/>
                    </a:lnTo>
                    <a:lnTo>
                      <a:pt x="31" y="367"/>
                    </a:lnTo>
                    <a:lnTo>
                      <a:pt x="31" y="385"/>
                    </a:lnTo>
                    <a:lnTo>
                      <a:pt x="36" y="390"/>
                    </a:lnTo>
                    <a:lnTo>
                      <a:pt x="52" y="390"/>
                    </a:lnTo>
                    <a:lnTo>
                      <a:pt x="68" y="390"/>
                    </a:lnTo>
                    <a:lnTo>
                      <a:pt x="68" y="399"/>
                    </a:lnTo>
                    <a:lnTo>
                      <a:pt x="62" y="399"/>
                    </a:lnTo>
                    <a:lnTo>
                      <a:pt x="48" y="404"/>
                    </a:lnTo>
                    <a:lnTo>
                      <a:pt x="48" y="413"/>
                    </a:lnTo>
                    <a:lnTo>
                      <a:pt x="42" y="413"/>
                    </a:lnTo>
                    <a:lnTo>
                      <a:pt x="36" y="409"/>
                    </a:lnTo>
                    <a:lnTo>
                      <a:pt x="42" y="409"/>
                    </a:lnTo>
                    <a:lnTo>
                      <a:pt x="42" y="404"/>
                    </a:lnTo>
                    <a:lnTo>
                      <a:pt x="31" y="409"/>
                    </a:lnTo>
                    <a:lnTo>
                      <a:pt x="21" y="404"/>
                    </a:lnTo>
                    <a:lnTo>
                      <a:pt x="21" y="399"/>
                    </a:lnTo>
                    <a:lnTo>
                      <a:pt x="16" y="399"/>
                    </a:lnTo>
                    <a:lnTo>
                      <a:pt x="10" y="390"/>
                    </a:lnTo>
                    <a:lnTo>
                      <a:pt x="10" y="399"/>
                    </a:lnTo>
                    <a:lnTo>
                      <a:pt x="5" y="390"/>
                    </a:lnTo>
                    <a:lnTo>
                      <a:pt x="5" y="385"/>
                    </a:lnTo>
                    <a:lnTo>
                      <a:pt x="10" y="380"/>
                    </a:lnTo>
                    <a:lnTo>
                      <a:pt x="10" y="371"/>
                    </a:lnTo>
                    <a:lnTo>
                      <a:pt x="10" y="380"/>
                    </a:lnTo>
                    <a:lnTo>
                      <a:pt x="5" y="385"/>
                    </a:lnTo>
                    <a:lnTo>
                      <a:pt x="10" y="380"/>
                    </a:lnTo>
                    <a:lnTo>
                      <a:pt x="10" y="371"/>
                    </a:lnTo>
                    <a:lnTo>
                      <a:pt x="10" y="361"/>
                    </a:lnTo>
                    <a:lnTo>
                      <a:pt x="5" y="361"/>
                    </a:lnTo>
                    <a:lnTo>
                      <a:pt x="0" y="357"/>
                    </a:lnTo>
                    <a:lnTo>
                      <a:pt x="0" y="352"/>
                    </a:lnTo>
                    <a:lnTo>
                      <a:pt x="5" y="333"/>
                    </a:lnTo>
                    <a:lnTo>
                      <a:pt x="5" y="329"/>
                    </a:lnTo>
                    <a:lnTo>
                      <a:pt x="10" y="338"/>
                    </a:lnTo>
                    <a:lnTo>
                      <a:pt x="16" y="324"/>
                    </a:lnTo>
                    <a:lnTo>
                      <a:pt x="5" y="315"/>
                    </a:lnTo>
                    <a:lnTo>
                      <a:pt x="0" y="315"/>
                    </a:lnTo>
                    <a:lnTo>
                      <a:pt x="5" y="305"/>
                    </a:lnTo>
                    <a:lnTo>
                      <a:pt x="10" y="305"/>
                    </a:lnTo>
                    <a:lnTo>
                      <a:pt x="10" y="286"/>
                    </a:lnTo>
                    <a:lnTo>
                      <a:pt x="16" y="282"/>
                    </a:lnTo>
                    <a:lnTo>
                      <a:pt x="16" y="291"/>
                    </a:lnTo>
                    <a:lnTo>
                      <a:pt x="31" y="258"/>
                    </a:lnTo>
                    <a:lnTo>
                      <a:pt x="31" y="254"/>
                    </a:lnTo>
                    <a:lnTo>
                      <a:pt x="21" y="254"/>
                    </a:lnTo>
                    <a:lnTo>
                      <a:pt x="16" y="249"/>
                    </a:lnTo>
                    <a:lnTo>
                      <a:pt x="16" y="230"/>
                    </a:lnTo>
                    <a:lnTo>
                      <a:pt x="21" y="221"/>
                    </a:lnTo>
                    <a:lnTo>
                      <a:pt x="16" y="207"/>
                    </a:lnTo>
                    <a:lnTo>
                      <a:pt x="21" y="202"/>
                    </a:lnTo>
                    <a:lnTo>
                      <a:pt x="42" y="146"/>
                    </a:lnTo>
                    <a:lnTo>
                      <a:pt x="36" y="131"/>
                    </a:lnTo>
                    <a:lnTo>
                      <a:pt x="42" y="122"/>
                    </a:lnTo>
                    <a:lnTo>
                      <a:pt x="42" y="108"/>
                    </a:lnTo>
                    <a:lnTo>
                      <a:pt x="48" y="84"/>
                    </a:lnTo>
                    <a:lnTo>
                      <a:pt x="48" y="52"/>
                    </a:lnTo>
                    <a:lnTo>
                      <a:pt x="52" y="33"/>
                    </a:lnTo>
                    <a:lnTo>
                      <a:pt x="48" y="5"/>
                    </a:lnTo>
                    <a:close/>
                  </a:path>
                </a:pathLst>
              </a:custGeom>
              <a:grpFill/>
              <a:ln w="9525">
                <a:solidFill>
                  <a:schemeClr val="bg1"/>
                </a:solidFill>
                <a:round/>
                <a:headEnd/>
                <a:tailEnd/>
              </a:ln>
            </p:spPr>
            <p:txBody>
              <a:bodyPr/>
              <a:lstStyle/>
              <a:p>
                <a:endParaRPr lang="it-IT"/>
              </a:p>
            </p:txBody>
          </p:sp>
          <p:sp>
            <p:nvSpPr>
              <p:cNvPr id="6132" name="Freeform 2577"/>
              <p:cNvSpPr>
                <a:spLocks/>
              </p:cNvSpPr>
              <p:nvPr/>
            </p:nvSpPr>
            <p:spPr bwMode="auto">
              <a:xfrm>
                <a:off x="2239" y="2695"/>
                <a:ext cx="79" cy="413"/>
              </a:xfrm>
              <a:custGeom>
                <a:avLst/>
                <a:gdLst/>
                <a:ahLst/>
                <a:cxnLst>
                  <a:cxn ang="0">
                    <a:pos x="62" y="0"/>
                  </a:cxn>
                  <a:cxn ang="0">
                    <a:pos x="68" y="23"/>
                  </a:cxn>
                  <a:cxn ang="0">
                    <a:pos x="79" y="52"/>
                  </a:cxn>
                  <a:cxn ang="0">
                    <a:pos x="68" y="66"/>
                  </a:cxn>
                  <a:cxn ang="0">
                    <a:pos x="62" y="103"/>
                  </a:cxn>
                  <a:cxn ang="0">
                    <a:pos x="52" y="159"/>
                  </a:cxn>
                  <a:cxn ang="0">
                    <a:pos x="48" y="188"/>
                  </a:cxn>
                  <a:cxn ang="0">
                    <a:pos x="42" y="216"/>
                  </a:cxn>
                  <a:cxn ang="0">
                    <a:pos x="36" y="254"/>
                  </a:cxn>
                  <a:cxn ang="0">
                    <a:pos x="36" y="286"/>
                  </a:cxn>
                  <a:cxn ang="0">
                    <a:pos x="42" y="291"/>
                  </a:cxn>
                  <a:cxn ang="0">
                    <a:pos x="31" y="329"/>
                  </a:cxn>
                  <a:cxn ang="0">
                    <a:pos x="21" y="357"/>
                  </a:cxn>
                  <a:cxn ang="0">
                    <a:pos x="21" y="371"/>
                  </a:cxn>
                  <a:cxn ang="0">
                    <a:pos x="31" y="385"/>
                  </a:cxn>
                  <a:cxn ang="0">
                    <a:pos x="52" y="390"/>
                  </a:cxn>
                  <a:cxn ang="0">
                    <a:pos x="68" y="399"/>
                  </a:cxn>
                  <a:cxn ang="0">
                    <a:pos x="48" y="404"/>
                  </a:cxn>
                  <a:cxn ang="0">
                    <a:pos x="42" y="413"/>
                  </a:cxn>
                  <a:cxn ang="0">
                    <a:pos x="42" y="409"/>
                  </a:cxn>
                  <a:cxn ang="0">
                    <a:pos x="31" y="409"/>
                  </a:cxn>
                  <a:cxn ang="0">
                    <a:pos x="21" y="399"/>
                  </a:cxn>
                  <a:cxn ang="0">
                    <a:pos x="10" y="390"/>
                  </a:cxn>
                  <a:cxn ang="0">
                    <a:pos x="5" y="390"/>
                  </a:cxn>
                  <a:cxn ang="0">
                    <a:pos x="10" y="380"/>
                  </a:cxn>
                  <a:cxn ang="0">
                    <a:pos x="10" y="380"/>
                  </a:cxn>
                  <a:cxn ang="0">
                    <a:pos x="10" y="380"/>
                  </a:cxn>
                  <a:cxn ang="0">
                    <a:pos x="10" y="361"/>
                  </a:cxn>
                  <a:cxn ang="0">
                    <a:pos x="0" y="357"/>
                  </a:cxn>
                  <a:cxn ang="0">
                    <a:pos x="5" y="333"/>
                  </a:cxn>
                  <a:cxn ang="0">
                    <a:pos x="10" y="338"/>
                  </a:cxn>
                  <a:cxn ang="0">
                    <a:pos x="5" y="315"/>
                  </a:cxn>
                  <a:cxn ang="0">
                    <a:pos x="5" y="305"/>
                  </a:cxn>
                  <a:cxn ang="0">
                    <a:pos x="10" y="286"/>
                  </a:cxn>
                  <a:cxn ang="0">
                    <a:pos x="16" y="291"/>
                  </a:cxn>
                  <a:cxn ang="0">
                    <a:pos x="31" y="254"/>
                  </a:cxn>
                  <a:cxn ang="0">
                    <a:pos x="16" y="249"/>
                  </a:cxn>
                  <a:cxn ang="0">
                    <a:pos x="21" y="221"/>
                  </a:cxn>
                  <a:cxn ang="0">
                    <a:pos x="21" y="202"/>
                  </a:cxn>
                  <a:cxn ang="0">
                    <a:pos x="36" y="131"/>
                  </a:cxn>
                  <a:cxn ang="0">
                    <a:pos x="42" y="108"/>
                  </a:cxn>
                  <a:cxn ang="0">
                    <a:pos x="48" y="52"/>
                  </a:cxn>
                  <a:cxn ang="0">
                    <a:pos x="48" y="5"/>
                  </a:cxn>
                </a:cxnLst>
                <a:rect l="0" t="0" r="r" b="b"/>
                <a:pathLst>
                  <a:path w="79" h="413">
                    <a:moveTo>
                      <a:pt x="48" y="5"/>
                    </a:moveTo>
                    <a:lnTo>
                      <a:pt x="62" y="0"/>
                    </a:lnTo>
                    <a:lnTo>
                      <a:pt x="68" y="14"/>
                    </a:lnTo>
                    <a:lnTo>
                      <a:pt x="68" y="23"/>
                    </a:lnTo>
                    <a:lnTo>
                      <a:pt x="74" y="52"/>
                    </a:lnTo>
                    <a:lnTo>
                      <a:pt x="79" y="52"/>
                    </a:lnTo>
                    <a:lnTo>
                      <a:pt x="79" y="61"/>
                    </a:lnTo>
                    <a:lnTo>
                      <a:pt x="68" y="66"/>
                    </a:lnTo>
                    <a:lnTo>
                      <a:pt x="74" y="84"/>
                    </a:lnTo>
                    <a:lnTo>
                      <a:pt x="62" y="103"/>
                    </a:lnTo>
                    <a:lnTo>
                      <a:pt x="48" y="136"/>
                    </a:lnTo>
                    <a:lnTo>
                      <a:pt x="52" y="159"/>
                    </a:lnTo>
                    <a:lnTo>
                      <a:pt x="48" y="179"/>
                    </a:lnTo>
                    <a:lnTo>
                      <a:pt x="48" y="188"/>
                    </a:lnTo>
                    <a:lnTo>
                      <a:pt x="42" y="193"/>
                    </a:lnTo>
                    <a:lnTo>
                      <a:pt x="42" y="216"/>
                    </a:lnTo>
                    <a:lnTo>
                      <a:pt x="36" y="230"/>
                    </a:lnTo>
                    <a:lnTo>
                      <a:pt x="36" y="254"/>
                    </a:lnTo>
                    <a:lnTo>
                      <a:pt x="36" y="263"/>
                    </a:lnTo>
                    <a:lnTo>
                      <a:pt x="36" y="286"/>
                    </a:lnTo>
                    <a:lnTo>
                      <a:pt x="42" y="286"/>
                    </a:lnTo>
                    <a:lnTo>
                      <a:pt x="42" y="291"/>
                    </a:lnTo>
                    <a:lnTo>
                      <a:pt x="36" y="315"/>
                    </a:lnTo>
                    <a:lnTo>
                      <a:pt x="31" y="329"/>
                    </a:lnTo>
                    <a:lnTo>
                      <a:pt x="31" y="338"/>
                    </a:lnTo>
                    <a:lnTo>
                      <a:pt x="21" y="357"/>
                    </a:lnTo>
                    <a:lnTo>
                      <a:pt x="21" y="367"/>
                    </a:lnTo>
                    <a:lnTo>
                      <a:pt x="21" y="371"/>
                    </a:lnTo>
                    <a:lnTo>
                      <a:pt x="31" y="367"/>
                    </a:lnTo>
                    <a:lnTo>
                      <a:pt x="31" y="385"/>
                    </a:lnTo>
                    <a:lnTo>
                      <a:pt x="36" y="390"/>
                    </a:lnTo>
                    <a:lnTo>
                      <a:pt x="52" y="390"/>
                    </a:lnTo>
                    <a:lnTo>
                      <a:pt x="68" y="390"/>
                    </a:lnTo>
                    <a:lnTo>
                      <a:pt x="68" y="399"/>
                    </a:lnTo>
                    <a:lnTo>
                      <a:pt x="62" y="399"/>
                    </a:lnTo>
                    <a:lnTo>
                      <a:pt x="48" y="404"/>
                    </a:lnTo>
                    <a:lnTo>
                      <a:pt x="48" y="413"/>
                    </a:lnTo>
                    <a:lnTo>
                      <a:pt x="42" y="413"/>
                    </a:lnTo>
                    <a:lnTo>
                      <a:pt x="36" y="409"/>
                    </a:lnTo>
                    <a:lnTo>
                      <a:pt x="42" y="409"/>
                    </a:lnTo>
                    <a:lnTo>
                      <a:pt x="42" y="404"/>
                    </a:lnTo>
                    <a:lnTo>
                      <a:pt x="31" y="409"/>
                    </a:lnTo>
                    <a:lnTo>
                      <a:pt x="21" y="404"/>
                    </a:lnTo>
                    <a:lnTo>
                      <a:pt x="21" y="399"/>
                    </a:lnTo>
                    <a:lnTo>
                      <a:pt x="16" y="399"/>
                    </a:lnTo>
                    <a:lnTo>
                      <a:pt x="10" y="390"/>
                    </a:lnTo>
                    <a:lnTo>
                      <a:pt x="10" y="399"/>
                    </a:lnTo>
                    <a:lnTo>
                      <a:pt x="5" y="390"/>
                    </a:lnTo>
                    <a:lnTo>
                      <a:pt x="5" y="385"/>
                    </a:lnTo>
                    <a:lnTo>
                      <a:pt x="10" y="380"/>
                    </a:lnTo>
                    <a:lnTo>
                      <a:pt x="10" y="371"/>
                    </a:lnTo>
                    <a:lnTo>
                      <a:pt x="10" y="380"/>
                    </a:lnTo>
                    <a:lnTo>
                      <a:pt x="5" y="385"/>
                    </a:lnTo>
                    <a:lnTo>
                      <a:pt x="10" y="380"/>
                    </a:lnTo>
                    <a:lnTo>
                      <a:pt x="10" y="371"/>
                    </a:lnTo>
                    <a:lnTo>
                      <a:pt x="10" y="361"/>
                    </a:lnTo>
                    <a:lnTo>
                      <a:pt x="5" y="361"/>
                    </a:lnTo>
                    <a:lnTo>
                      <a:pt x="0" y="357"/>
                    </a:lnTo>
                    <a:lnTo>
                      <a:pt x="0" y="352"/>
                    </a:lnTo>
                    <a:lnTo>
                      <a:pt x="5" y="333"/>
                    </a:lnTo>
                    <a:lnTo>
                      <a:pt x="5" y="329"/>
                    </a:lnTo>
                    <a:lnTo>
                      <a:pt x="10" y="338"/>
                    </a:lnTo>
                    <a:lnTo>
                      <a:pt x="16" y="324"/>
                    </a:lnTo>
                    <a:lnTo>
                      <a:pt x="5" y="315"/>
                    </a:lnTo>
                    <a:lnTo>
                      <a:pt x="0" y="315"/>
                    </a:lnTo>
                    <a:lnTo>
                      <a:pt x="5" y="305"/>
                    </a:lnTo>
                    <a:lnTo>
                      <a:pt x="10" y="305"/>
                    </a:lnTo>
                    <a:lnTo>
                      <a:pt x="10" y="286"/>
                    </a:lnTo>
                    <a:lnTo>
                      <a:pt x="16" y="282"/>
                    </a:lnTo>
                    <a:lnTo>
                      <a:pt x="16" y="291"/>
                    </a:lnTo>
                    <a:lnTo>
                      <a:pt x="31" y="258"/>
                    </a:lnTo>
                    <a:lnTo>
                      <a:pt x="31" y="254"/>
                    </a:lnTo>
                    <a:lnTo>
                      <a:pt x="21" y="254"/>
                    </a:lnTo>
                    <a:lnTo>
                      <a:pt x="16" y="249"/>
                    </a:lnTo>
                    <a:lnTo>
                      <a:pt x="16" y="230"/>
                    </a:lnTo>
                    <a:lnTo>
                      <a:pt x="21" y="221"/>
                    </a:lnTo>
                    <a:lnTo>
                      <a:pt x="16" y="207"/>
                    </a:lnTo>
                    <a:lnTo>
                      <a:pt x="21" y="202"/>
                    </a:lnTo>
                    <a:lnTo>
                      <a:pt x="42" y="146"/>
                    </a:lnTo>
                    <a:lnTo>
                      <a:pt x="36" y="131"/>
                    </a:lnTo>
                    <a:lnTo>
                      <a:pt x="42" y="122"/>
                    </a:lnTo>
                    <a:lnTo>
                      <a:pt x="42" y="108"/>
                    </a:lnTo>
                    <a:lnTo>
                      <a:pt x="48" y="84"/>
                    </a:lnTo>
                    <a:lnTo>
                      <a:pt x="48" y="52"/>
                    </a:lnTo>
                    <a:lnTo>
                      <a:pt x="52" y="33"/>
                    </a:lnTo>
                    <a:lnTo>
                      <a:pt x="48" y="5"/>
                    </a:lnTo>
                  </a:path>
                </a:pathLst>
              </a:custGeom>
              <a:solidFill>
                <a:srgbClr val="000066"/>
              </a:solidFill>
              <a:ln w="9525">
                <a:solidFill>
                  <a:schemeClr val="bg1"/>
                </a:solidFill>
                <a:round/>
                <a:headEnd/>
                <a:tailEnd/>
              </a:ln>
            </p:spPr>
            <p:txBody>
              <a:bodyPr/>
              <a:lstStyle/>
              <a:p>
                <a:endParaRPr lang="it-IT"/>
              </a:p>
            </p:txBody>
          </p:sp>
        </p:grpSp>
        <p:grpSp>
          <p:nvGrpSpPr>
            <p:cNvPr id="4282" name="Group 2581"/>
            <p:cNvGrpSpPr>
              <a:grpSpLocks/>
            </p:cNvGrpSpPr>
            <p:nvPr/>
          </p:nvGrpSpPr>
          <p:grpSpPr bwMode="auto">
            <a:xfrm>
              <a:off x="3489483" y="6244782"/>
              <a:ext cx="85546" cy="64538"/>
              <a:chOff x="2255" y="3095"/>
              <a:chExt cx="51" cy="43"/>
            </a:xfrm>
            <a:solidFill>
              <a:schemeClr val="bg1">
                <a:lumMod val="75000"/>
              </a:schemeClr>
            </a:solidFill>
          </p:grpSpPr>
          <p:sp>
            <p:nvSpPr>
              <p:cNvPr id="6129" name="Freeform 2579"/>
              <p:cNvSpPr>
                <a:spLocks/>
              </p:cNvSpPr>
              <p:nvPr/>
            </p:nvSpPr>
            <p:spPr bwMode="auto">
              <a:xfrm>
                <a:off x="2255" y="3095"/>
                <a:ext cx="51" cy="43"/>
              </a:xfrm>
              <a:custGeom>
                <a:avLst/>
                <a:gdLst/>
                <a:ahLst/>
                <a:cxnLst>
                  <a:cxn ang="0">
                    <a:pos x="51" y="33"/>
                  </a:cxn>
                  <a:cxn ang="0">
                    <a:pos x="51" y="0"/>
                  </a:cxn>
                  <a:cxn ang="0">
                    <a:pos x="36" y="4"/>
                  </a:cxn>
                  <a:cxn ang="0">
                    <a:pos x="36" y="14"/>
                  </a:cxn>
                  <a:cxn ang="0">
                    <a:pos x="32" y="19"/>
                  </a:cxn>
                  <a:cxn ang="0">
                    <a:pos x="25" y="19"/>
                  </a:cxn>
                  <a:cxn ang="0">
                    <a:pos x="5" y="10"/>
                  </a:cxn>
                  <a:cxn ang="0">
                    <a:pos x="0" y="14"/>
                  </a:cxn>
                  <a:cxn ang="0">
                    <a:pos x="5" y="19"/>
                  </a:cxn>
                  <a:cxn ang="0">
                    <a:pos x="15" y="19"/>
                  </a:cxn>
                  <a:cxn ang="0">
                    <a:pos x="15" y="29"/>
                  </a:cxn>
                  <a:cxn ang="0">
                    <a:pos x="20" y="29"/>
                  </a:cxn>
                  <a:cxn ang="0">
                    <a:pos x="20" y="33"/>
                  </a:cxn>
                  <a:cxn ang="0">
                    <a:pos x="32" y="38"/>
                  </a:cxn>
                  <a:cxn ang="0">
                    <a:pos x="36" y="38"/>
                  </a:cxn>
                  <a:cxn ang="0">
                    <a:pos x="46" y="43"/>
                  </a:cxn>
                  <a:cxn ang="0">
                    <a:pos x="51" y="33"/>
                  </a:cxn>
                </a:cxnLst>
                <a:rect l="0" t="0" r="r" b="b"/>
                <a:pathLst>
                  <a:path w="51" h="43">
                    <a:moveTo>
                      <a:pt x="51" y="33"/>
                    </a:moveTo>
                    <a:lnTo>
                      <a:pt x="51" y="0"/>
                    </a:lnTo>
                    <a:lnTo>
                      <a:pt x="36" y="4"/>
                    </a:lnTo>
                    <a:lnTo>
                      <a:pt x="36" y="14"/>
                    </a:lnTo>
                    <a:lnTo>
                      <a:pt x="32" y="19"/>
                    </a:lnTo>
                    <a:lnTo>
                      <a:pt x="25" y="19"/>
                    </a:lnTo>
                    <a:lnTo>
                      <a:pt x="5" y="10"/>
                    </a:lnTo>
                    <a:lnTo>
                      <a:pt x="0" y="14"/>
                    </a:lnTo>
                    <a:lnTo>
                      <a:pt x="5" y="19"/>
                    </a:lnTo>
                    <a:lnTo>
                      <a:pt x="15" y="19"/>
                    </a:lnTo>
                    <a:lnTo>
                      <a:pt x="15" y="29"/>
                    </a:lnTo>
                    <a:lnTo>
                      <a:pt x="20" y="29"/>
                    </a:lnTo>
                    <a:lnTo>
                      <a:pt x="20" y="33"/>
                    </a:lnTo>
                    <a:lnTo>
                      <a:pt x="32" y="38"/>
                    </a:lnTo>
                    <a:lnTo>
                      <a:pt x="36" y="38"/>
                    </a:lnTo>
                    <a:lnTo>
                      <a:pt x="46" y="43"/>
                    </a:lnTo>
                    <a:lnTo>
                      <a:pt x="51" y="33"/>
                    </a:lnTo>
                    <a:close/>
                  </a:path>
                </a:pathLst>
              </a:custGeom>
              <a:grpFill/>
              <a:ln w="9525">
                <a:solidFill>
                  <a:schemeClr val="bg1"/>
                </a:solidFill>
                <a:round/>
                <a:headEnd/>
                <a:tailEnd/>
              </a:ln>
            </p:spPr>
            <p:txBody>
              <a:bodyPr/>
              <a:lstStyle/>
              <a:p>
                <a:endParaRPr lang="it-IT"/>
              </a:p>
            </p:txBody>
          </p:sp>
          <p:sp>
            <p:nvSpPr>
              <p:cNvPr id="6130" name="Freeform 2580"/>
              <p:cNvSpPr>
                <a:spLocks/>
              </p:cNvSpPr>
              <p:nvPr/>
            </p:nvSpPr>
            <p:spPr bwMode="auto">
              <a:xfrm>
                <a:off x="2255" y="3095"/>
                <a:ext cx="51" cy="43"/>
              </a:xfrm>
              <a:custGeom>
                <a:avLst/>
                <a:gdLst/>
                <a:ahLst/>
                <a:cxnLst>
                  <a:cxn ang="0">
                    <a:pos x="51" y="33"/>
                  </a:cxn>
                  <a:cxn ang="0">
                    <a:pos x="51" y="0"/>
                  </a:cxn>
                  <a:cxn ang="0">
                    <a:pos x="36" y="4"/>
                  </a:cxn>
                  <a:cxn ang="0">
                    <a:pos x="36" y="14"/>
                  </a:cxn>
                  <a:cxn ang="0">
                    <a:pos x="32" y="19"/>
                  </a:cxn>
                  <a:cxn ang="0">
                    <a:pos x="25" y="19"/>
                  </a:cxn>
                  <a:cxn ang="0">
                    <a:pos x="5" y="10"/>
                  </a:cxn>
                  <a:cxn ang="0">
                    <a:pos x="0" y="14"/>
                  </a:cxn>
                  <a:cxn ang="0">
                    <a:pos x="5" y="19"/>
                  </a:cxn>
                  <a:cxn ang="0">
                    <a:pos x="15" y="19"/>
                  </a:cxn>
                  <a:cxn ang="0">
                    <a:pos x="15" y="29"/>
                  </a:cxn>
                  <a:cxn ang="0">
                    <a:pos x="20" y="29"/>
                  </a:cxn>
                  <a:cxn ang="0">
                    <a:pos x="20" y="33"/>
                  </a:cxn>
                  <a:cxn ang="0">
                    <a:pos x="32" y="38"/>
                  </a:cxn>
                  <a:cxn ang="0">
                    <a:pos x="36" y="38"/>
                  </a:cxn>
                  <a:cxn ang="0">
                    <a:pos x="46" y="43"/>
                  </a:cxn>
                  <a:cxn ang="0">
                    <a:pos x="51" y="33"/>
                  </a:cxn>
                </a:cxnLst>
                <a:rect l="0" t="0" r="r" b="b"/>
                <a:pathLst>
                  <a:path w="51" h="43">
                    <a:moveTo>
                      <a:pt x="51" y="33"/>
                    </a:moveTo>
                    <a:lnTo>
                      <a:pt x="51" y="0"/>
                    </a:lnTo>
                    <a:lnTo>
                      <a:pt x="36" y="4"/>
                    </a:lnTo>
                    <a:lnTo>
                      <a:pt x="36" y="14"/>
                    </a:lnTo>
                    <a:lnTo>
                      <a:pt x="32" y="19"/>
                    </a:lnTo>
                    <a:lnTo>
                      <a:pt x="25" y="19"/>
                    </a:lnTo>
                    <a:lnTo>
                      <a:pt x="5" y="10"/>
                    </a:lnTo>
                    <a:lnTo>
                      <a:pt x="0" y="14"/>
                    </a:lnTo>
                    <a:lnTo>
                      <a:pt x="5" y="19"/>
                    </a:lnTo>
                    <a:lnTo>
                      <a:pt x="15" y="19"/>
                    </a:lnTo>
                    <a:lnTo>
                      <a:pt x="15" y="29"/>
                    </a:lnTo>
                    <a:lnTo>
                      <a:pt x="20" y="29"/>
                    </a:lnTo>
                    <a:lnTo>
                      <a:pt x="20" y="33"/>
                    </a:lnTo>
                    <a:lnTo>
                      <a:pt x="32" y="38"/>
                    </a:lnTo>
                    <a:lnTo>
                      <a:pt x="36" y="38"/>
                    </a:lnTo>
                    <a:lnTo>
                      <a:pt x="46" y="43"/>
                    </a:lnTo>
                    <a:lnTo>
                      <a:pt x="51" y="33"/>
                    </a:lnTo>
                    <a:close/>
                  </a:path>
                </a:pathLst>
              </a:custGeom>
              <a:grpFill/>
              <a:ln w="4763" cap="rnd">
                <a:solidFill>
                  <a:schemeClr val="bg1"/>
                </a:solidFill>
                <a:prstDash val="solid"/>
                <a:round/>
                <a:headEnd/>
                <a:tailEnd/>
              </a:ln>
            </p:spPr>
            <p:txBody>
              <a:bodyPr/>
              <a:lstStyle/>
              <a:p>
                <a:endParaRPr lang="it-IT"/>
              </a:p>
            </p:txBody>
          </p:sp>
        </p:grpSp>
        <p:grpSp>
          <p:nvGrpSpPr>
            <p:cNvPr id="4283" name="Group 2584"/>
            <p:cNvGrpSpPr>
              <a:grpSpLocks/>
            </p:cNvGrpSpPr>
            <p:nvPr/>
          </p:nvGrpSpPr>
          <p:grpSpPr bwMode="auto">
            <a:xfrm>
              <a:off x="3489483" y="6244782"/>
              <a:ext cx="85546" cy="64538"/>
              <a:chOff x="2255" y="3095"/>
              <a:chExt cx="51" cy="43"/>
            </a:xfrm>
            <a:solidFill>
              <a:schemeClr val="bg1">
                <a:lumMod val="75000"/>
              </a:schemeClr>
            </a:solidFill>
          </p:grpSpPr>
          <p:sp>
            <p:nvSpPr>
              <p:cNvPr id="6127" name="Freeform 2582"/>
              <p:cNvSpPr>
                <a:spLocks/>
              </p:cNvSpPr>
              <p:nvPr/>
            </p:nvSpPr>
            <p:spPr bwMode="auto">
              <a:xfrm>
                <a:off x="2255" y="3095"/>
                <a:ext cx="51" cy="43"/>
              </a:xfrm>
              <a:custGeom>
                <a:avLst/>
                <a:gdLst/>
                <a:ahLst/>
                <a:cxnLst>
                  <a:cxn ang="0">
                    <a:pos x="51" y="33"/>
                  </a:cxn>
                  <a:cxn ang="0">
                    <a:pos x="51" y="0"/>
                  </a:cxn>
                  <a:cxn ang="0">
                    <a:pos x="36" y="4"/>
                  </a:cxn>
                  <a:cxn ang="0">
                    <a:pos x="36" y="14"/>
                  </a:cxn>
                  <a:cxn ang="0">
                    <a:pos x="32" y="19"/>
                  </a:cxn>
                  <a:cxn ang="0">
                    <a:pos x="25" y="19"/>
                  </a:cxn>
                  <a:cxn ang="0">
                    <a:pos x="5" y="10"/>
                  </a:cxn>
                  <a:cxn ang="0">
                    <a:pos x="0" y="14"/>
                  </a:cxn>
                  <a:cxn ang="0">
                    <a:pos x="5" y="19"/>
                  </a:cxn>
                  <a:cxn ang="0">
                    <a:pos x="15" y="19"/>
                  </a:cxn>
                  <a:cxn ang="0">
                    <a:pos x="15" y="29"/>
                  </a:cxn>
                  <a:cxn ang="0">
                    <a:pos x="20" y="29"/>
                  </a:cxn>
                  <a:cxn ang="0">
                    <a:pos x="20" y="33"/>
                  </a:cxn>
                  <a:cxn ang="0">
                    <a:pos x="32" y="38"/>
                  </a:cxn>
                  <a:cxn ang="0">
                    <a:pos x="36" y="38"/>
                  </a:cxn>
                  <a:cxn ang="0">
                    <a:pos x="46" y="43"/>
                  </a:cxn>
                  <a:cxn ang="0">
                    <a:pos x="51" y="33"/>
                  </a:cxn>
                </a:cxnLst>
                <a:rect l="0" t="0" r="r" b="b"/>
                <a:pathLst>
                  <a:path w="51" h="43">
                    <a:moveTo>
                      <a:pt x="51" y="33"/>
                    </a:moveTo>
                    <a:lnTo>
                      <a:pt x="51" y="0"/>
                    </a:lnTo>
                    <a:lnTo>
                      <a:pt x="36" y="4"/>
                    </a:lnTo>
                    <a:lnTo>
                      <a:pt x="36" y="14"/>
                    </a:lnTo>
                    <a:lnTo>
                      <a:pt x="32" y="19"/>
                    </a:lnTo>
                    <a:lnTo>
                      <a:pt x="25" y="19"/>
                    </a:lnTo>
                    <a:lnTo>
                      <a:pt x="5" y="10"/>
                    </a:lnTo>
                    <a:lnTo>
                      <a:pt x="0" y="14"/>
                    </a:lnTo>
                    <a:lnTo>
                      <a:pt x="5" y="19"/>
                    </a:lnTo>
                    <a:lnTo>
                      <a:pt x="15" y="19"/>
                    </a:lnTo>
                    <a:lnTo>
                      <a:pt x="15" y="29"/>
                    </a:lnTo>
                    <a:lnTo>
                      <a:pt x="20" y="29"/>
                    </a:lnTo>
                    <a:lnTo>
                      <a:pt x="20" y="33"/>
                    </a:lnTo>
                    <a:lnTo>
                      <a:pt x="32" y="38"/>
                    </a:lnTo>
                    <a:lnTo>
                      <a:pt x="36" y="38"/>
                    </a:lnTo>
                    <a:lnTo>
                      <a:pt x="46" y="43"/>
                    </a:lnTo>
                    <a:lnTo>
                      <a:pt x="51" y="33"/>
                    </a:lnTo>
                    <a:close/>
                  </a:path>
                </a:pathLst>
              </a:custGeom>
              <a:grpFill/>
              <a:ln w="9525">
                <a:solidFill>
                  <a:schemeClr val="bg1"/>
                </a:solidFill>
                <a:round/>
                <a:headEnd/>
                <a:tailEnd/>
              </a:ln>
            </p:spPr>
            <p:txBody>
              <a:bodyPr/>
              <a:lstStyle/>
              <a:p>
                <a:endParaRPr lang="it-IT"/>
              </a:p>
            </p:txBody>
          </p:sp>
          <p:sp>
            <p:nvSpPr>
              <p:cNvPr id="6128" name="Freeform 2583"/>
              <p:cNvSpPr>
                <a:spLocks/>
              </p:cNvSpPr>
              <p:nvPr/>
            </p:nvSpPr>
            <p:spPr bwMode="auto">
              <a:xfrm>
                <a:off x="2255" y="3095"/>
                <a:ext cx="51" cy="43"/>
              </a:xfrm>
              <a:custGeom>
                <a:avLst/>
                <a:gdLst/>
                <a:ahLst/>
                <a:cxnLst>
                  <a:cxn ang="0">
                    <a:pos x="51" y="33"/>
                  </a:cxn>
                  <a:cxn ang="0">
                    <a:pos x="51" y="0"/>
                  </a:cxn>
                  <a:cxn ang="0">
                    <a:pos x="36" y="4"/>
                  </a:cxn>
                  <a:cxn ang="0">
                    <a:pos x="36" y="14"/>
                  </a:cxn>
                  <a:cxn ang="0">
                    <a:pos x="32" y="19"/>
                  </a:cxn>
                  <a:cxn ang="0">
                    <a:pos x="25" y="19"/>
                  </a:cxn>
                  <a:cxn ang="0">
                    <a:pos x="5" y="10"/>
                  </a:cxn>
                  <a:cxn ang="0">
                    <a:pos x="0" y="14"/>
                  </a:cxn>
                  <a:cxn ang="0">
                    <a:pos x="5" y="19"/>
                  </a:cxn>
                  <a:cxn ang="0">
                    <a:pos x="15" y="19"/>
                  </a:cxn>
                  <a:cxn ang="0">
                    <a:pos x="15" y="29"/>
                  </a:cxn>
                  <a:cxn ang="0">
                    <a:pos x="20" y="29"/>
                  </a:cxn>
                  <a:cxn ang="0">
                    <a:pos x="20" y="33"/>
                  </a:cxn>
                  <a:cxn ang="0">
                    <a:pos x="32" y="38"/>
                  </a:cxn>
                  <a:cxn ang="0">
                    <a:pos x="36" y="38"/>
                  </a:cxn>
                  <a:cxn ang="0">
                    <a:pos x="46" y="43"/>
                  </a:cxn>
                  <a:cxn ang="0">
                    <a:pos x="51" y="33"/>
                  </a:cxn>
                </a:cxnLst>
                <a:rect l="0" t="0" r="r" b="b"/>
                <a:pathLst>
                  <a:path w="51" h="43">
                    <a:moveTo>
                      <a:pt x="51" y="33"/>
                    </a:moveTo>
                    <a:lnTo>
                      <a:pt x="51" y="0"/>
                    </a:lnTo>
                    <a:lnTo>
                      <a:pt x="36" y="4"/>
                    </a:lnTo>
                    <a:lnTo>
                      <a:pt x="36" y="14"/>
                    </a:lnTo>
                    <a:lnTo>
                      <a:pt x="32" y="19"/>
                    </a:lnTo>
                    <a:lnTo>
                      <a:pt x="25" y="19"/>
                    </a:lnTo>
                    <a:lnTo>
                      <a:pt x="5" y="10"/>
                    </a:lnTo>
                    <a:lnTo>
                      <a:pt x="0" y="14"/>
                    </a:lnTo>
                    <a:lnTo>
                      <a:pt x="5" y="19"/>
                    </a:lnTo>
                    <a:lnTo>
                      <a:pt x="15" y="19"/>
                    </a:lnTo>
                    <a:lnTo>
                      <a:pt x="15" y="29"/>
                    </a:lnTo>
                    <a:lnTo>
                      <a:pt x="20" y="29"/>
                    </a:lnTo>
                    <a:lnTo>
                      <a:pt x="20" y="33"/>
                    </a:lnTo>
                    <a:lnTo>
                      <a:pt x="32" y="38"/>
                    </a:lnTo>
                    <a:lnTo>
                      <a:pt x="36" y="38"/>
                    </a:lnTo>
                    <a:lnTo>
                      <a:pt x="46" y="43"/>
                    </a:lnTo>
                    <a:lnTo>
                      <a:pt x="51" y="33"/>
                    </a:lnTo>
                  </a:path>
                </a:pathLst>
              </a:custGeom>
              <a:solidFill>
                <a:schemeClr val="bg1">
                  <a:lumMod val="75000"/>
                </a:schemeClr>
              </a:solidFill>
              <a:ln w="9525">
                <a:solidFill>
                  <a:schemeClr val="bg1"/>
                </a:solidFill>
                <a:round/>
                <a:headEnd/>
                <a:tailEnd/>
              </a:ln>
            </p:spPr>
            <p:txBody>
              <a:bodyPr/>
              <a:lstStyle/>
              <a:p>
                <a:endParaRPr lang="it-IT"/>
              </a:p>
            </p:txBody>
          </p:sp>
        </p:grpSp>
        <p:grpSp>
          <p:nvGrpSpPr>
            <p:cNvPr id="4284" name="Group 2599"/>
            <p:cNvGrpSpPr>
              <a:grpSpLocks/>
            </p:cNvGrpSpPr>
            <p:nvPr/>
          </p:nvGrpSpPr>
          <p:grpSpPr bwMode="auto">
            <a:xfrm>
              <a:off x="3702512" y="6216264"/>
              <a:ext cx="51999" cy="28516"/>
              <a:chOff x="2382" y="3076"/>
              <a:chExt cx="31" cy="19"/>
            </a:xfrm>
            <a:solidFill>
              <a:schemeClr val="bg1">
                <a:lumMod val="75000"/>
              </a:schemeClr>
            </a:solidFill>
          </p:grpSpPr>
          <p:sp>
            <p:nvSpPr>
              <p:cNvPr id="6125" name="Freeform 2597"/>
              <p:cNvSpPr>
                <a:spLocks/>
              </p:cNvSpPr>
              <p:nvPr/>
            </p:nvSpPr>
            <p:spPr bwMode="auto">
              <a:xfrm>
                <a:off x="2382" y="3076"/>
                <a:ext cx="31" cy="19"/>
              </a:xfrm>
              <a:custGeom>
                <a:avLst/>
                <a:gdLst/>
                <a:ahLst/>
                <a:cxnLst>
                  <a:cxn ang="0">
                    <a:pos x="0" y="5"/>
                  </a:cxn>
                  <a:cxn ang="0">
                    <a:pos x="16" y="10"/>
                  </a:cxn>
                  <a:cxn ang="0">
                    <a:pos x="21" y="19"/>
                  </a:cxn>
                  <a:cxn ang="0">
                    <a:pos x="31" y="5"/>
                  </a:cxn>
                  <a:cxn ang="0">
                    <a:pos x="31" y="0"/>
                  </a:cxn>
                  <a:cxn ang="0">
                    <a:pos x="16" y="0"/>
                  </a:cxn>
                  <a:cxn ang="0">
                    <a:pos x="5" y="0"/>
                  </a:cxn>
                  <a:cxn ang="0">
                    <a:pos x="0" y="5"/>
                  </a:cxn>
                </a:cxnLst>
                <a:rect l="0" t="0" r="r" b="b"/>
                <a:pathLst>
                  <a:path w="31" h="19">
                    <a:moveTo>
                      <a:pt x="0" y="5"/>
                    </a:moveTo>
                    <a:lnTo>
                      <a:pt x="16" y="10"/>
                    </a:lnTo>
                    <a:lnTo>
                      <a:pt x="21" y="19"/>
                    </a:lnTo>
                    <a:lnTo>
                      <a:pt x="31" y="5"/>
                    </a:lnTo>
                    <a:lnTo>
                      <a:pt x="31" y="0"/>
                    </a:lnTo>
                    <a:lnTo>
                      <a:pt x="16" y="0"/>
                    </a:lnTo>
                    <a:lnTo>
                      <a:pt x="5" y="0"/>
                    </a:lnTo>
                    <a:lnTo>
                      <a:pt x="0" y="5"/>
                    </a:lnTo>
                    <a:close/>
                  </a:path>
                </a:pathLst>
              </a:custGeom>
              <a:grpFill/>
              <a:ln w="9525">
                <a:solidFill>
                  <a:schemeClr val="bg1"/>
                </a:solidFill>
                <a:round/>
                <a:headEnd/>
                <a:tailEnd/>
              </a:ln>
            </p:spPr>
            <p:txBody>
              <a:bodyPr/>
              <a:lstStyle/>
              <a:p>
                <a:endParaRPr lang="it-IT"/>
              </a:p>
            </p:txBody>
          </p:sp>
          <p:sp>
            <p:nvSpPr>
              <p:cNvPr id="6126" name="Freeform 2598"/>
              <p:cNvSpPr>
                <a:spLocks/>
              </p:cNvSpPr>
              <p:nvPr/>
            </p:nvSpPr>
            <p:spPr bwMode="auto">
              <a:xfrm>
                <a:off x="2382" y="3076"/>
                <a:ext cx="31" cy="19"/>
              </a:xfrm>
              <a:custGeom>
                <a:avLst/>
                <a:gdLst/>
                <a:ahLst/>
                <a:cxnLst>
                  <a:cxn ang="0">
                    <a:pos x="0" y="5"/>
                  </a:cxn>
                  <a:cxn ang="0">
                    <a:pos x="16" y="10"/>
                  </a:cxn>
                  <a:cxn ang="0">
                    <a:pos x="21" y="19"/>
                  </a:cxn>
                  <a:cxn ang="0">
                    <a:pos x="31" y="5"/>
                  </a:cxn>
                  <a:cxn ang="0">
                    <a:pos x="31" y="0"/>
                  </a:cxn>
                  <a:cxn ang="0">
                    <a:pos x="16" y="0"/>
                  </a:cxn>
                  <a:cxn ang="0">
                    <a:pos x="5" y="0"/>
                  </a:cxn>
                  <a:cxn ang="0">
                    <a:pos x="0" y="5"/>
                  </a:cxn>
                </a:cxnLst>
                <a:rect l="0" t="0" r="r" b="b"/>
                <a:pathLst>
                  <a:path w="31" h="19">
                    <a:moveTo>
                      <a:pt x="0" y="5"/>
                    </a:moveTo>
                    <a:lnTo>
                      <a:pt x="16" y="10"/>
                    </a:lnTo>
                    <a:lnTo>
                      <a:pt x="21" y="19"/>
                    </a:lnTo>
                    <a:lnTo>
                      <a:pt x="31" y="5"/>
                    </a:lnTo>
                    <a:lnTo>
                      <a:pt x="31" y="0"/>
                    </a:lnTo>
                    <a:lnTo>
                      <a:pt x="16" y="0"/>
                    </a:lnTo>
                    <a:lnTo>
                      <a:pt x="5" y="0"/>
                    </a:lnTo>
                    <a:lnTo>
                      <a:pt x="0" y="5"/>
                    </a:lnTo>
                    <a:close/>
                  </a:path>
                </a:pathLst>
              </a:custGeom>
              <a:grpFill/>
              <a:ln w="4763" cap="rnd">
                <a:solidFill>
                  <a:schemeClr val="bg1"/>
                </a:solidFill>
                <a:prstDash val="solid"/>
                <a:round/>
                <a:headEnd/>
                <a:tailEnd/>
              </a:ln>
            </p:spPr>
            <p:txBody>
              <a:bodyPr/>
              <a:lstStyle/>
              <a:p>
                <a:endParaRPr lang="it-IT"/>
              </a:p>
            </p:txBody>
          </p:sp>
        </p:grpSp>
        <p:grpSp>
          <p:nvGrpSpPr>
            <p:cNvPr id="4285" name="Group 2602"/>
            <p:cNvGrpSpPr>
              <a:grpSpLocks/>
            </p:cNvGrpSpPr>
            <p:nvPr/>
          </p:nvGrpSpPr>
          <p:grpSpPr bwMode="auto">
            <a:xfrm>
              <a:off x="3702512" y="6216264"/>
              <a:ext cx="51999" cy="28516"/>
              <a:chOff x="2382" y="3076"/>
              <a:chExt cx="31" cy="19"/>
            </a:xfrm>
            <a:solidFill>
              <a:schemeClr val="bg1">
                <a:lumMod val="75000"/>
              </a:schemeClr>
            </a:solidFill>
          </p:grpSpPr>
          <p:sp>
            <p:nvSpPr>
              <p:cNvPr id="6123" name="Freeform 2600"/>
              <p:cNvSpPr>
                <a:spLocks/>
              </p:cNvSpPr>
              <p:nvPr/>
            </p:nvSpPr>
            <p:spPr bwMode="auto">
              <a:xfrm>
                <a:off x="2382" y="3076"/>
                <a:ext cx="31" cy="19"/>
              </a:xfrm>
              <a:custGeom>
                <a:avLst/>
                <a:gdLst/>
                <a:ahLst/>
                <a:cxnLst>
                  <a:cxn ang="0">
                    <a:pos x="0" y="5"/>
                  </a:cxn>
                  <a:cxn ang="0">
                    <a:pos x="16" y="10"/>
                  </a:cxn>
                  <a:cxn ang="0">
                    <a:pos x="21" y="19"/>
                  </a:cxn>
                  <a:cxn ang="0">
                    <a:pos x="31" y="5"/>
                  </a:cxn>
                  <a:cxn ang="0">
                    <a:pos x="31" y="0"/>
                  </a:cxn>
                  <a:cxn ang="0">
                    <a:pos x="16" y="0"/>
                  </a:cxn>
                  <a:cxn ang="0">
                    <a:pos x="5" y="0"/>
                  </a:cxn>
                  <a:cxn ang="0">
                    <a:pos x="0" y="5"/>
                  </a:cxn>
                </a:cxnLst>
                <a:rect l="0" t="0" r="r" b="b"/>
                <a:pathLst>
                  <a:path w="31" h="19">
                    <a:moveTo>
                      <a:pt x="0" y="5"/>
                    </a:moveTo>
                    <a:lnTo>
                      <a:pt x="16" y="10"/>
                    </a:lnTo>
                    <a:lnTo>
                      <a:pt x="21" y="19"/>
                    </a:lnTo>
                    <a:lnTo>
                      <a:pt x="31" y="5"/>
                    </a:lnTo>
                    <a:lnTo>
                      <a:pt x="31" y="0"/>
                    </a:lnTo>
                    <a:lnTo>
                      <a:pt x="16" y="0"/>
                    </a:lnTo>
                    <a:lnTo>
                      <a:pt x="5" y="0"/>
                    </a:lnTo>
                    <a:lnTo>
                      <a:pt x="0" y="5"/>
                    </a:lnTo>
                    <a:close/>
                  </a:path>
                </a:pathLst>
              </a:custGeom>
              <a:grpFill/>
              <a:ln w="9525">
                <a:solidFill>
                  <a:schemeClr val="bg1"/>
                </a:solidFill>
                <a:round/>
                <a:headEnd/>
                <a:tailEnd/>
              </a:ln>
            </p:spPr>
            <p:txBody>
              <a:bodyPr/>
              <a:lstStyle/>
              <a:p>
                <a:endParaRPr lang="it-IT"/>
              </a:p>
            </p:txBody>
          </p:sp>
          <p:sp>
            <p:nvSpPr>
              <p:cNvPr id="6124" name="Freeform 2601"/>
              <p:cNvSpPr>
                <a:spLocks/>
              </p:cNvSpPr>
              <p:nvPr/>
            </p:nvSpPr>
            <p:spPr bwMode="auto">
              <a:xfrm>
                <a:off x="2382" y="3076"/>
                <a:ext cx="31" cy="19"/>
              </a:xfrm>
              <a:custGeom>
                <a:avLst/>
                <a:gdLst/>
                <a:ahLst/>
                <a:cxnLst>
                  <a:cxn ang="0">
                    <a:pos x="0" y="5"/>
                  </a:cxn>
                  <a:cxn ang="0">
                    <a:pos x="16" y="10"/>
                  </a:cxn>
                  <a:cxn ang="0">
                    <a:pos x="21" y="19"/>
                  </a:cxn>
                  <a:cxn ang="0">
                    <a:pos x="31" y="5"/>
                  </a:cxn>
                  <a:cxn ang="0">
                    <a:pos x="31" y="0"/>
                  </a:cxn>
                  <a:cxn ang="0">
                    <a:pos x="16" y="0"/>
                  </a:cxn>
                  <a:cxn ang="0">
                    <a:pos x="5" y="0"/>
                  </a:cxn>
                  <a:cxn ang="0">
                    <a:pos x="0" y="5"/>
                  </a:cxn>
                </a:cxnLst>
                <a:rect l="0" t="0" r="r" b="b"/>
                <a:pathLst>
                  <a:path w="31" h="19">
                    <a:moveTo>
                      <a:pt x="0" y="5"/>
                    </a:moveTo>
                    <a:lnTo>
                      <a:pt x="16" y="10"/>
                    </a:lnTo>
                    <a:lnTo>
                      <a:pt x="21" y="19"/>
                    </a:lnTo>
                    <a:lnTo>
                      <a:pt x="31" y="5"/>
                    </a:lnTo>
                    <a:lnTo>
                      <a:pt x="31" y="0"/>
                    </a:lnTo>
                    <a:lnTo>
                      <a:pt x="16" y="0"/>
                    </a:lnTo>
                    <a:lnTo>
                      <a:pt x="5" y="0"/>
                    </a:lnTo>
                    <a:lnTo>
                      <a:pt x="0" y="5"/>
                    </a:lnTo>
                  </a:path>
                </a:pathLst>
              </a:custGeom>
              <a:solidFill>
                <a:schemeClr val="bg1">
                  <a:lumMod val="75000"/>
                </a:schemeClr>
              </a:solidFill>
              <a:ln w="9525">
                <a:solidFill>
                  <a:schemeClr val="bg1"/>
                </a:solidFill>
                <a:round/>
                <a:headEnd/>
                <a:tailEnd/>
              </a:ln>
            </p:spPr>
            <p:txBody>
              <a:bodyPr/>
              <a:lstStyle/>
              <a:p>
                <a:endParaRPr lang="it-IT"/>
              </a:p>
            </p:txBody>
          </p:sp>
        </p:grpSp>
        <p:grpSp>
          <p:nvGrpSpPr>
            <p:cNvPr id="4286" name="Group 2605"/>
            <p:cNvGrpSpPr>
              <a:grpSpLocks/>
            </p:cNvGrpSpPr>
            <p:nvPr/>
          </p:nvGrpSpPr>
          <p:grpSpPr bwMode="auto">
            <a:xfrm>
              <a:off x="3497871" y="4784428"/>
              <a:ext cx="35226" cy="6004"/>
              <a:chOff x="2260" y="2122"/>
              <a:chExt cx="21" cy="4"/>
            </a:xfrm>
            <a:solidFill>
              <a:schemeClr val="bg1">
                <a:lumMod val="75000"/>
              </a:schemeClr>
            </a:solidFill>
          </p:grpSpPr>
          <p:sp>
            <p:nvSpPr>
              <p:cNvPr id="6121" name="Freeform 2603"/>
              <p:cNvSpPr>
                <a:spLocks/>
              </p:cNvSpPr>
              <p:nvPr/>
            </p:nvSpPr>
            <p:spPr bwMode="auto">
              <a:xfrm>
                <a:off x="2260" y="2122"/>
                <a:ext cx="21" cy="4"/>
              </a:xfrm>
              <a:custGeom>
                <a:avLst/>
                <a:gdLst/>
                <a:ahLst/>
                <a:cxnLst>
                  <a:cxn ang="0">
                    <a:pos x="0" y="4"/>
                  </a:cxn>
                  <a:cxn ang="0">
                    <a:pos x="11" y="4"/>
                  </a:cxn>
                  <a:cxn ang="0">
                    <a:pos x="21" y="0"/>
                  </a:cxn>
                  <a:cxn ang="0">
                    <a:pos x="16" y="0"/>
                  </a:cxn>
                  <a:cxn ang="0">
                    <a:pos x="0" y="4"/>
                  </a:cxn>
                </a:cxnLst>
                <a:rect l="0" t="0" r="r" b="b"/>
                <a:pathLst>
                  <a:path w="21" h="4">
                    <a:moveTo>
                      <a:pt x="0" y="4"/>
                    </a:moveTo>
                    <a:lnTo>
                      <a:pt x="11" y="4"/>
                    </a:lnTo>
                    <a:lnTo>
                      <a:pt x="21" y="0"/>
                    </a:lnTo>
                    <a:lnTo>
                      <a:pt x="16" y="0"/>
                    </a:lnTo>
                    <a:lnTo>
                      <a:pt x="0" y="4"/>
                    </a:lnTo>
                    <a:close/>
                  </a:path>
                </a:pathLst>
              </a:custGeom>
              <a:grpFill/>
              <a:ln w="9525">
                <a:solidFill>
                  <a:schemeClr val="bg1"/>
                </a:solidFill>
                <a:round/>
                <a:headEnd/>
                <a:tailEnd/>
              </a:ln>
            </p:spPr>
            <p:txBody>
              <a:bodyPr/>
              <a:lstStyle/>
              <a:p>
                <a:endParaRPr lang="it-IT"/>
              </a:p>
            </p:txBody>
          </p:sp>
          <p:sp>
            <p:nvSpPr>
              <p:cNvPr id="6122" name="Freeform 2604"/>
              <p:cNvSpPr>
                <a:spLocks/>
              </p:cNvSpPr>
              <p:nvPr/>
            </p:nvSpPr>
            <p:spPr bwMode="auto">
              <a:xfrm>
                <a:off x="2260" y="2122"/>
                <a:ext cx="21" cy="4"/>
              </a:xfrm>
              <a:custGeom>
                <a:avLst/>
                <a:gdLst/>
                <a:ahLst/>
                <a:cxnLst>
                  <a:cxn ang="0">
                    <a:pos x="0" y="4"/>
                  </a:cxn>
                  <a:cxn ang="0">
                    <a:pos x="11" y="4"/>
                  </a:cxn>
                  <a:cxn ang="0">
                    <a:pos x="21" y="0"/>
                  </a:cxn>
                  <a:cxn ang="0">
                    <a:pos x="16" y="0"/>
                  </a:cxn>
                  <a:cxn ang="0">
                    <a:pos x="0" y="4"/>
                  </a:cxn>
                </a:cxnLst>
                <a:rect l="0" t="0" r="r" b="b"/>
                <a:pathLst>
                  <a:path w="21" h="4">
                    <a:moveTo>
                      <a:pt x="0" y="4"/>
                    </a:moveTo>
                    <a:lnTo>
                      <a:pt x="11" y="4"/>
                    </a:lnTo>
                    <a:lnTo>
                      <a:pt x="21" y="0"/>
                    </a:lnTo>
                    <a:lnTo>
                      <a:pt x="16" y="0"/>
                    </a:lnTo>
                    <a:lnTo>
                      <a:pt x="0" y="4"/>
                    </a:lnTo>
                    <a:close/>
                  </a:path>
                </a:pathLst>
              </a:custGeom>
              <a:grpFill/>
              <a:ln w="4763" cap="rnd">
                <a:solidFill>
                  <a:schemeClr val="bg1"/>
                </a:solidFill>
                <a:prstDash val="solid"/>
                <a:round/>
                <a:headEnd/>
                <a:tailEnd/>
              </a:ln>
            </p:spPr>
            <p:txBody>
              <a:bodyPr/>
              <a:lstStyle/>
              <a:p>
                <a:endParaRPr lang="it-IT"/>
              </a:p>
            </p:txBody>
          </p:sp>
        </p:grpSp>
        <p:grpSp>
          <p:nvGrpSpPr>
            <p:cNvPr id="4287" name="Group 2608"/>
            <p:cNvGrpSpPr>
              <a:grpSpLocks/>
            </p:cNvGrpSpPr>
            <p:nvPr/>
          </p:nvGrpSpPr>
          <p:grpSpPr bwMode="auto">
            <a:xfrm>
              <a:off x="3497871" y="4784428"/>
              <a:ext cx="35226" cy="6004"/>
              <a:chOff x="2260" y="2122"/>
              <a:chExt cx="21" cy="4"/>
            </a:xfrm>
            <a:solidFill>
              <a:schemeClr val="bg1">
                <a:lumMod val="75000"/>
              </a:schemeClr>
            </a:solidFill>
          </p:grpSpPr>
          <p:sp>
            <p:nvSpPr>
              <p:cNvPr id="6119" name="Freeform 2606"/>
              <p:cNvSpPr>
                <a:spLocks/>
              </p:cNvSpPr>
              <p:nvPr/>
            </p:nvSpPr>
            <p:spPr bwMode="auto">
              <a:xfrm>
                <a:off x="2260" y="2122"/>
                <a:ext cx="21" cy="4"/>
              </a:xfrm>
              <a:custGeom>
                <a:avLst/>
                <a:gdLst/>
                <a:ahLst/>
                <a:cxnLst>
                  <a:cxn ang="0">
                    <a:pos x="0" y="4"/>
                  </a:cxn>
                  <a:cxn ang="0">
                    <a:pos x="11" y="4"/>
                  </a:cxn>
                  <a:cxn ang="0">
                    <a:pos x="21" y="0"/>
                  </a:cxn>
                  <a:cxn ang="0">
                    <a:pos x="16" y="0"/>
                  </a:cxn>
                  <a:cxn ang="0">
                    <a:pos x="0" y="4"/>
                  </a:cxn>
                </a:cxnLst>
                <a:rect l="0" t="0" r="r" b="b"/>
                <a:pathLst>
                  <a:path w="21" h="4">
                    <a:moveTo>
                      <a:pt x="0" y="4"/>
                    </a:moveTo>
                    <a:lnTo>
                      <a:pt x="11" y="4"/>
                    </a:lnTo>
                    <a:lnTo>
                      <a:pt x="21" y="0"/>
                    </a:lnTo>
                    <a:lnTo>
                      <a:pt x="16" y="0"/>
                    </a:lnTo>
                    <a:lnTo>
                      <a:pt x="0" y="4"/>
                    </a:lnTo>
                    <a:close/>
                  </a:path>
                </a:pathLst>
              </a:custGeom>
              <a:grpFill/>
              <a:ln w="9525">
                <a:solidFill>
                  <a:schemeClr val="bg1"/>
                </a:solidFill>
                <a:round/>
                <a:headEnd/>
                <a:tailEnd/>
              </a:ln>
            </p:spPr>
            <p:txBody>
              <a:bodyPr/>
              <a:lstStyle/>
              <a:p>
                <a:endParaRPr lang="it-IT"/>
              </a:p>
            </p:txBody>
          </p:sp>
          <p:sp>
            <p:nvSpPr>
              <p:cNvPr id="6120" name="Freeform 2607"/>
              <p:cNvSpPr>
                <a:spLocks/>
              </p:cNvSpPr>
              <p:nvPr/>
            </p:nvSpPr>
            <p:spPr bwMode="auto">
              <a:xfrm>
                <a:off x="2260" y="2122"/>
                <a:ext cx="21" cy="4"/>
              </a:xfrm>
              <a:custGeom>
                <a:avLst/>
                <a:gdLst/>
                <a:ahLst/>
                <a:cxnLst>
                  <a:cxn ang="0">
                    <a:pos x="0" y="4"/>
                  </a:cxn>
                  <a:cxn ang="0">
                    <a:pos x="11" y="4"/>
                  </a:cxn>
                  <a:cxn ang="0">
                    <a:pos x="21" y="0"/>
                  </a:cxn>
                  <a:cxn ang="0">
                    <a:pos x="16" y="0"/>
                  </a:cxn>
                  <a:cxn ang="0">
                    <a:pos x="0" y="4"/>
                  </a:cxn>
                </a:cxnLst>
                <a:rect l="0" t="0" r="r" b="b"/>
                <a:pathLst>
                  <a:path w="21" h="4">
                    <a:moveTo>
                      <a:pt x="0" y="4"/>
                    </a:moveTo>
                    <a:lnTo>
                      <a:pt x="11" y="4"/>
                    </a:lnTo>
                    <a:lnTo>
                      <a:pt x="21" y="0"/>
                    </a:lnTo>
                    <a:lnTo>
                      <a:pt x="16" y="0"/>
                    </a:lnTo>
                    <a:lnTo>
                      <a:pt x="0" y="4"/>
                    </a:lnTo>
                  </a:path>
                </a:pathLst>
              </a:custGeom>
              <a:grpFill/>
              <a:ln w="4763" cap="rnd">
                <a:solidFill>
                  <a:schemeClr val="bg1"/>
                </a:solidFill>
                <a:prstDash val="solid"/>
                <a:round/>
                <a:headEnd/>
                <a:tailEnd/>
              </a:ln>
            </p:spPr>
            <p:txBody>
              <a:bodyPr/>
              <a:lstStyle/>
              <a:p>
                <a:endParaRPr lang="it-IT"/>
              </a:p>
            </p:txBody>
          </p:sp>
        </p:grpSp>
        <p:grpSp>
          <p:nvGrpSpPr>
            <p:cNvPr id="7328" name="Group 2611"/>
            <p:cNvGrpSpPr>
              <a:grpSpLocks/>
            </p:cNvGrpSpPr>
            <p:nvPr/>
          </p:nvGrpSpPr>
          <p:grpSpPr bwMode="auto">
            <a:xfrm>
              <a:off x="3648836" y="4614829"/>
              <a:ext cx="45289" cy="13508"/>
              <a:chOff x="2350" y="2009"/>
              <a:chExt cx="27" cy="9"/>
            </a:xfrm>
            <a:solidFill>
              <a:schemeClr val="bg1">
                <a:lumMod val="75000"/>
              </a:schemeClr>
            </a:solidFill>
          </p:grpSpPr>
          <p:sp>
            <p:nvSpPr>
              <p:cNvPr id="6117" name="Freeform 2609"/>
              <p:cNvSpPr>
                <a:spLocks/>
              </p:cNvSpPr>
              <p:nvPr/>
            </p:nvSpPr>
            <p:spPr bwMode="auto">
              <a:xfrm>
                <a:off x="2350" y="2009"/>
                <a:ext cx="27" cy="9"/>
              </a:xfrm>
              <a:custGeom>
                <a:avLst/>
                <a:gdLst/>
                <a:ahLst/>
                <a:cxnLst>
                  <a:cxn ang="0">
                    <a:pos x="0" y="0"/>
                  </a:cxn>
                  <a:cxn ang="0">
                    <a:pos x="16" y="9"/>
                  </a:cxn>
                  <a:cxn ang="0">
                    <a:pos x="27" y="9"/>
                  </a:cxn>
                  <a:cxn ang="0">
                    <a:pos x="16" y="5"/>
                  </a:cxn>
                  <a:cxn ang="0">
                    <a:pos x="0" y="0"/>
                  </a:cxn>
                </a:cxnLst>
                <a:rect l="0" t="0" r="r" b="b"/>
                <a:pathLst>
                  <a:path w="27" h="9">
                    <a:moveTo>
                      <a:pt x="0" y="0"/>
                    </a:moveTo>
                    <a:lnTo>
                      <a:pt x="16" y="9"/>
                    </a:lnTo>
                    <a:lnTo>
                      <a:pt x="27" y="9"/>
                    </a:lnTo>
                    <a:lnTo>
                      <a:pt x="16" y="5"/>
                    </a:lnTo>
                    <a:lnTo>
                      <a:pt x="0" y="0"/>
                    </a:lnTo>
                    <a:close/>
                  </a:path>
                </a:pathLst>
              </a:custGeom>
              <a:grpFill/>
              <a:ln w="9525">
                <a:solidFill>
                  <a:schemeClr val="bg1"/>
                </a:solidFill>
                <a:round/>
                <a:headEnd/>
                <a:tailEnd/>
              </a:ln>
            </p:spPr>
            <p:txBody>
              <a:bodyPr/>
              <a:lstStyle/>
              <a:p>
                <a:endParaRPr lang="it-IT"/>
              </a:p>
            </p:txBody>
          </p:sp>
          <p:sp>
            <p:nvSpPr>
              <p:cNvPr id="6118" name="Freeform 2610"/>
              <p:cNvSpPr>
                <a:spLocks/>
              </p:cNvSpPr>
              <p:nvPr/>
            </p:nvSpPr>
            <p:spPr bwMode="auto">
              <a:xfrm>
                <a:off x="2350" y="2009"/>
                <a:ext cx="27" cy="9"/>
              </a:xfrm>
              <a:custGeom>
                <a:avLst/>
                <a:gdLst/>
                <a:ahLst/>
                <a:cxnLst>
                  <a:cxn ang="0">
                    <a:pos x="0" y="0"/>
                  </a:cxn>
                  <a:cxn ang="0">
                    <a:pos x="16" y="9"/>
                  </a:cxn>
                  <a:cxn ang="0">
                    <a:pos x="27" y="9"/>
                  </a:cxn>
                  <a:cxn ang="0">
                    <a:pos x="16" y="5"/>
                  </a:cxn>
                  <a:cxn ang="0">
                    <a:pos x="0" y="0"/>
                  </a:cxn>
                </a:cxnLst>
                <a:rect l="0" t="0" r="r" b="b"/>
                <a:pathLst>
                  <a:path w="27" h="9">
                    <a:moveTo>
                      <a:pt x="0" y="0"/>
                    </a:moveTo>
                    <a:lnTo>
                      <a:pt x="16" y="9"/>
                    </a:lnTo>
                    <a:lnTo>
                      <a:pt x="27" y="9"/>
                    </a:lnTo>
                    <a:lnTo>
                      <a:pt x="16" y="5"/>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7329" name="Group 2614"/>
            <p:cNvGrpSpPr>
              <a:grpSpLocks/>
            </p:cNvGrpSpPr>
            <p:nvPr/>
          </p:nvGrpSpPr>
          <p:grpSpPr bwMode="auto">
            <a:xfrm>
              <a:off x="3648836" y="4614829"/>
              <a:ext cx="45289" cy="13508"/>
              <a:chOff x="2350" y="2009"/>
              <a:chExt cx="27" cy="9"/>
            </a:xfrm>
            <a:solidFill>
              <a:schemeClr val="bg1">
                <a:lumMod val="75000"/>
              </a:schemeClr>
            </a:solidFill>
          </p:grpSpPr>
          <p:sp>
            <p:nvSpPr>
              <p:cNvPr id="6115" name="Freeform 2612"/>
              <p:cNvSpPr>
                <a:spLocks/>
              </p:cNvSpPr>
              <p:nvPr/>
            </p:nvSpPr>
            <p:spPr bwMode="auto">
              <a:xfrm>
                <a:off x="2350" y="2009"/>
                <a:ext cx="27" cy="9"/>
              </a:xfrm>
              <a:custGeom>
                <a:avLst/>
                <a:gdLst/>
                <a:ahLst/>
                <a:cxnLst>
                  <a:cxn ang="0">
                    <a:pos x="0" y="0"/>
                  </a:cxn>
                  <a:cxn ang="0">
                    <a:pos x="16" y="9"/>
                  </a:cxn>
                  <a:cxn ang="0">
                    <a:pos x="27" y="9"/>
                  </a:cxn>
                  <a:cxn ang="0">
                    <a:pos x="16" y="5"/>
                  </a:cxn>
                  <a:cxn ang="0">
                    <a:pos x="0" y="0"/>
                  </a:cxn>
                </a:cxnLst>
                <a:rect l="0" t="0" r="r" b="b"/>
                <a:pathLst>
                  <a:path w="27" h="9">
                    <a:moveTo>
                      <a:pt x="0" y="0"/>
                    </a:moveTo>
                    <a:lnTo>
                      <a:pt x="16" y="9"/>
                    </a:lnTo>
                    <a:lnTo>
                      <a:pt x="27" y="9"/>
                    </a:lnTo>
                    <a:lnTo>
                      <a:pt x="16" y="5"/>
                    </a:lnTo>
                    <a:lnTo>
                      <a:pt x="0" y="0"/>
                    </a:lnTo>
                    <a:close/>
                  </a:path>
                </a:pathLst>
              </a:custGeom>
              <a:grpFill/>
              <a:ln w="9525">
                <a:solidFill>
                  <a:schemeClr val="bg1"/>
                </a:solidFill>
                <a:round/>
                <a:headEnd/>
                <a:tailEnd/>
              </a:ln>
            </p:spPr>
            <p:txBody>
              <a:bodyPr/>
              <a:lstStyle/>
              <a:p>
                <a:endParaRPr lang="it-IT"/>
              </a:p>
            </p:txBody>
          </p:sp>
          <p:sp>
            <p:nvSpPr>
              <p:cNvPr id="6116" name="Freeform 2613"/>
              <p:cNvSpPr>
                <a:spLocks/>
              </p:cNvSpPr>
              <p:nvPr/>
            </p:nvSpPr>
            <p:spPr bwMode="auto">
              <a:xfrm>
                <a:off x="2350" y="2009"/>
                <a:ext cx="27" cy="9"/>
              </a:xfrm>
              <a:custGeom>
                <a:avLst/>
                <a:gdLst/>
                <a:ahLst/>
                <a:cxnLst>
                  <a:cxn ang="0">
                    <a:pos x="0" y="0"/>
                  </a:cxn>
                  <a:cxn ang="0">
                    <a:pos x="16" y="9"/>
                  </a:cxn>
                  <a:cxn ang="0">
                    <a:pos x="27" y="9"/>
                  </a:cxn>
                  <a:cxn ang="0">
                    <a:pos x="16" y="5"/>
                  </a:cxn>
                  <a:cxn ang="0">
                    <a:pos x="0" y="0"/>
                  </a:cxn>
                </a:cxnLst>
                <a:rect l="0" t="0" r="r" b="b"/>
                <a:pathLst>
                  <a:path w="27" h="9">
                    <a:moveTo>
                      <a:pt x="0" y="0"/>
                    </a:moveTo>
                    <a:lnTo>
                      <a:pt x="16" y="9"/>
                    </a:lnTo>
                    <a:lnTo>
                      <a:pt x="27" y="9"/>
                    </a:lnTo>
                    <a:lnTo>
                      <a:pt x="16" y="5"/>
                    </a:lnTo>
                    <a:lnTo>
                      <a:pt x="0" y="0"/>
                    </a:lnTo>
                  </a:path>
                </a:pathLst>
              </a:custGeom>
              <a:grpFill/>
              <a:ln w="4763" cap="rnd">
                <a:solidFill>
                  <a:schemeClr val="bg1"/>
                </a:solidFill>
                <a:prstDash val="solid"/>
                <a:round/>
                <a:headEnd/>
                <a:tailEnd/>
              </a:ln>
            </p:spPr>
            <p:txBody>
              <a:bodyPr/>
              <a:lstStyle/>
              <a:p>
                <a:endParaRPr lang="it-IT"/>
              </a:p>
            </p:txBody>
          </p:sp>
        </p:grpSp>
        <p:grpSp>
          <p:nvGrpSpPr>
            <p:cNvPr id="7330" name="Group 2617"/>
            <p:cNvGrpSpPr>
              <a:grpSpLocks/>
            </p:cNvGrpSpPr>
            <p:nvPr/>
          </p:nvGrpSpPr>
          <p:grpSpPr bwMode="auto">
            <a:xfrm>
              <a:off x="3648836" y="4670361"/>
              <a:ext cx="45289" cy="30018"/>
              <a:chOff x="2350" y="2046"/>
              <a:chExt cx="27" cy="20"/>
            </a:xfrm>
            <a:solidFill>
              <a:schemeClr val="bg1">
                <a:lumMod val="75000"/>
              </a:schemeClr>
            </a:solidFill>
          </p:grpSpPr>
          <p:sp>
            <p:nvSpPr>
              <p:cNvPr id="6113" name="Freeform 2615"/>
              <p:cNvSpPr>
                <a:spLocks/>
              </p:cNvSpPr>
              <p:nvPr/>
            </p:nvSpPr>
            <p:spPr bwMode="auto">
              <a:xfrm>
                <a:off x="2350" y="2046"/>
                <a:ext cx="27" cy="20"/>
              </a:xfrm>
              <a:custGeom>
                <a:avLst/>
                <a:gdLst/>
                <a:ahLst/>
                <a:cxnLst>
                  <a:cxn ang="0">
                    <a:pos x="0" y="5"/>
                  </a:cxn>
                  <a:cxn ang="0">
                    <a:pos x="22" y="20"/>
                  </a:cxn>
                  <a:cxn ang="0">
                    <a:pos x="22" y="9"/>
                  </a:cxn>
                  <a:cxn ang="0">
                    <a:pos x="27" y="5"/>
                  </a:cxn>
                  <a:cxn ang="0">
                    <a:pos x="16" y="5"/>
                  </a:cxn>
                  <a:cxn ang="0">
                    <a:pos x="5" y="0"/>
                  </a:cxn>
                  <a:cxn ang="0">
                    <a:pos x="0" y="5"/>
                  </a:cxn>
                </a:cxnLst>
                <a:rect l="0" t="0" r="r" b="b"/>
                <a:pathLst>
                  <a:path w="27" h="20">
                    <a:moveTo>
                      <a:pt x="0" y="5"/>
                    </a:moveTo>
                    <a:lnTo>
                      <a:pt x="22" y="20"/>
                    </a:lnTo>
                    <a:lnTo>
                      <a:pt x="22" y="9"/>
                    </a:lnTo>
                    <a:lnTo>
                      <a:pt x="27" y="5"/>
                    </a:lnTo>
                    <a:lnTo>
                      <a:pt x="16" y="5"/>
                    </a:lnTo>
                    <a:lnTo>
                      <a:pt x="5" y="0"/>
                    </a:lnTo>
                    <a:lnTo>
                      <a:pt x="0" y="5"/>
                    </a:lnTo>
                    <a:close/>
                  </a:path>
                </a:pathLst>
              </a:custGeom>
              <a:grpFill/>
              <a:ln w="9525">
                <a:solidFill>
                  <a:schemeClr val="bg1"/>
                </a:solidFill>
                <a:round/>
                <a:headEnd/>
                <a:tailEnd/>
              </a:ln>
            </p:spPr>
            <p:txBody>
              <a:bodyPr/>
              <a:lstStyle/>
              <a:p>
                <a:endParaRPr lang="it-IT"/>
              </a:p>
            </p:txBody>
          </p:sp>
          <p:sp>
            <p:nvSpPr>
              <p:cNvPr id="6114" name="Freeform 2616"/>
              <p:cNvSpPr>
                <a:spLocks/>
              </p:cNvSpPr>
              <p:nvPr/>
            </p:nvSpPr>
            <p:spPr bwMode="auto">
              <a:xfrm>
                <a:off x="2350" y="2046"/>
                <a:ext cx="27" cy="20"/>
              </a:xfrm>
              <a:custGeom>
                <a:avLst/>
                <a:gdLst/>
                <a:ahLst/>
                <a:cxnLst>
                  <a:cxn ang="0">
                    <a:pos x="0" y="5"/>
                  </a:cxn>
                  <a:cxn ang="0">
                    <a:pos x="22" y="20"/>
                  </a:cxn>
                  <a:cxn ang="0">
                    <a:pos x="22" y="9"/>
                  </a:cxn>
                  <a:cxn ang="0">
                    <a:pos x="27" y="5"/>
                  </a:cxn>
                  <a:cxn ang="0">
                    <a:pos x="16" y="5"/>
                  </a:cxn>
                  <a:cxn ang="0">
                    <a:pos x="5" y="0"/>
                  </a:cxn>
                  <a:cxn ang="0">
                    <a:pos x="0" y="5"/>
                  </a:cxn>
                </a:cxnLst>
                <a:rect l="0" t="0" r="r" b="b"/>
                <a:pathLst>
                  <a:path w="27" h="20">
                    <a:moveTo>
                      <a:pt x="0" y="5"/>
                    </a:moveTo>
                    <a:lnTo>
                      <a:pt x="22" y="20"/>
                    </a:lnTo>
                    <a:lnTo>
                      <a:pt x="22" y="9"/>
                    </a:lnTo>
                    <a:lnTo>
                      <a:pt x="27" y="5"/>
                    </a:lnTo>
                    <a:lnTo>
                      <a:pt x="16" y="5"/>
                    </a:lnTo>
                    <a:lnTo>
                      <a:pt x="5" y="0"/>
                    </a:lnTo>
                    <a:lnTo>
                      <a:pt x="0" y="5"/>
                    </a:lnTo>
                    <a:close/>
                  </a:path>
                </a:pathLst>
              </a:custGeom>
              <a:grpFill/>
              <a:ln w="4763" cap="rnd">
                <a:solidFill>
                  <a:schemeClr val="bg1"/>
                </a:solidFill>
                <a:prstDash val="solid"/>
                <a:round/>
                <a:headEnd/>
                <a:tailEnd/>
              </a:ln>
            </p:spPr>
            <p:txBody>
              <a:bodyPr/>
              <a:lstStyle/>
              <a:p>
                <a:endParaRPr lang="it-IT"/>
              </a:p>
            </p:txBody>
          </p:sp>
        </p:grpSp>
        <p:grpSp>
          <p:nvGrpSpPr>
            <p:cNvPr id="7331" name="Group 2620"/>
            <p:cNvGrpSpPr>
              <a:grpSpLocks/>
            </p:cNvGrpSpPr>
            <p:nvPr/>
          </p:nvGrpSpPr>
          <p:grpSpPr bwMode="auto">
            <a:xfrm>
              <a:off x="3648836" y="4670361"/>
              <a:ext cx="45289" cy="30018"/>
              <a:chOff x="2350" y="2046"/>
              <a:chExt cx="27" cy="20"/>
            </a:xfrm>
            <a:solidFill>
              <a:schemeClr val="bg1">
                <a:lumMod val="75000"/>
              </a:schemeClr>
            </a:solidFill>
          </p:grpSpPr>
          <p:sp>
            <p:nvSpPr>
              <p:cNvPr id="6111" name="Freeform 2618"/>
              <p:cNvSpPr>
                <a:spLocks/>
              </p:cNvSpPr>
              <p:nvPr/>
            </p:nvSpPr>
            <p:spPr bwMode="auto">
              <a:xfrm>
                <a:off x="2350" y="2046"/>
                <a:ext cx="27" cy="20"/>
              </a:xfrm>
              <a:custGeom>
                <a:avLst/>
                <a:gdLst/>
                <a:ahLst/>
                <a:cxnLst>
                  <a:cxn ang="0">
                    <a:pos x="0" y="5"/>
                  </a:cxn>
                  <a:cxn ang="0">
                    <a:pos x="22" y="20"/>
                  </a:cxn>
                  <a:cxn ang="0">
                    <a:pos x="22" y="9"/>
                  </a:cxn>
                  <a:cxn ang="0">
                    <a:pos x="27" y="5"/>
                  </a:cxn>
                  <a:cxn ang="0">
                    <a:pos x="16" y="5"/>
                  </a:cxn>
                  <a:cxn ang="0">
                    <a:pos x="5" y="0"/>
                  </a:cxn>
                  <a:cxn ang="0">
                    <a:pos x="0" y="5"/>
                  </a:cxn>
                </a:cxnLst>
                <a:rect l="0" t="0" r="r" b="b"/>
                <a:pathLst>
                  <a:path w="27" h="20">
                    <a:moveTo>
                      <a:pt x="0" y="5"/>
                    </a:moveTo>
                    <a:lnTo>
                      <a:pt x="22" y="20"/>
                    </a:lnTo>
                    <a:lnTo>
                      <a:pt x="22" y="9"/>
                    </a:lnTo>
                    <a:lnTo>
                      <a:pt x="27" y="5"/>
                    </a:lnTo>
                    <a:lnTo>
                      <a:pt x="16" y="5"/>
                    </a:lnTo>
                    <a:lnTo>
                      <a:pt x="5" y="0"/>
                    </a:lnTo>
                    <a:lnTo>
                      <a:pt x="0" y="5"/>
                    </a:lnTo>
                    <a:close/>
                  </a:path>
                </a:pathLst>
              </a:custGeom>
              <a:grpFill/>
              <a:ln w="9525">
                <a:solidFill>
                  <a:schemeClr val="bg1"/>
                </a:solidFill>
                <a:round/>
                <a:headEnd/>
                <a:tailEnd/>
              </a:ln>
            </p:spPr>
            <p:txBody>
              <a:bodyPr/>
              <a:lstStyle/>
              <a:p>
                <a:endParaRPr lang="it-IT"/>
              </a:p>
            </p:txBody>
          </p:sp>
          <p:sp>
            <p:nvSpPr>
              <p:cNvPr id="6112" name="Freeform 2619"/>
              <p:cNvSpPr>
                <a:spLocks/>
              </p:cNvSpPr>
              <p:nvPr/>
            </p:nvSpPr>
            <p:spPr bwMode="auto">
              <a:xfrm>
                <a:off x="2350" y="2046"/>
                <a:ext cx="27" cy="20"/>
              </a:xfrm>
              <a:custGeom>
                <a:avLst/>
                <a:gdLst/>
                <a:ahLst/>
                <a:cxnLst>
                  <a:cxn ang="0">
                    <a:pos x="0" y="5"/>
                  </a:cxn>
                  <a:cxn ang="0">
                    <a:pos x="22" y="20"/>
                  </a:cxn>
                  <a:cxn ang="0">
                    <a:pos x="22" y="9"/>
                  </a:cxn>
                  <a:cxn ang="0">
                    <a:pos x="27" y="5"/>
                  </a:cxn>
                  <a:cxn ang="0">
                    <a:pos x="16" y="5"/>
                  </a:cxn>
                  <a:cxn ang="0">
                    <a:pos x="5" y="0"/>
                  </a:cxn>
                  <a:cxn ang="0">
                    <a:pos x="0" y="5"/>
                  </a:cxn>
                </a:cxnLst>
                <a:rect l="0" t="0" r="r" b="b"/>
                <a:pathLst>
                  <a:path w="27" h="20">
                    <a:moveTo>
                      <a:pt x="0" y="5"/>
                    </a:moveTo>
                    <a:lnTo>
                      <a:pt x="22" y="20"/>
                    </a:lnTo>
                    <a:lnTo>
                      <a:pt x="22" y="9"/>
                    </a:lnTo>
                    <a:lnTo>
                      <a:pt x="27" y="5"/>
                    </a:lnTo>
                    <a:lnTo>
                      <a:pt x="16" y="5"/>
                    </a:lnTo>
                    <a:lnTo>
                      <a:pt x="5" y="0"/>
                    </a:lnTo>
                    <a:lnTo>
                      <a:pt x="0" y="5"/>
                    </a:lnTo>
                  </a:path>
                </a:pathLst>
              </a:custGeom>
              <a:grpFill/>
              <a:ln w="4763" cap="rnd">
                <a:solidFill>
                  <a:schemeClr val="bg1"/>
                </a:solidFill>
                <a:prstDash val="solid"/>
                <a:round/>
                <a:headEnd/>
                <a:tailEnd/>
              </a:ln>
            </p:spPr>
            <p:txBody>
              <a:bodyPr/>
              <a:lstStyle/>
              <a:p>
                <a:endParaRPr lang="it-IT"/>
              </a:p>
            </p:txBody>
          </p:sp>
        </p:grpSp>
        <p:grpSp>
          <p:nvGrpSpPr>
            <p:cNvPr id="7332" name="Group 2623"/>
            <p:cNvGrpSpPr>
              <a:grpSpLocks/>
            </p:cNvGrpSpPr>
            <p:nvPr/>
          </p:nvGrpSpPr>
          <p:grpSpPr bwMode="auto">
            <a:xfrm>
              <a:off x="3739415" y="4578808"/>
              <a:ext cx="105675" cy="99058"/>
              <a:chOff x="2404" y="1985"/>
              <a:chExt cx="63" cy="66"/>
            </a:xfrm>
            <a:solidFill>
              <a:schemeClr val="bg1">
                <a:lumMod val="75000"/>
              </a:schemeClr>
            </a:solidFill>
          </p:grpSpPr>
          <p:sp>
            <p:nvSpPr>
              <p:cNvPr id="6109" name="Freeform 2621"/>
              <p:cNvSpPr>
                <a:spLocks/>
              </p:cNvSpPr>
              <p:nvPr/>
            </p:nvSpPr>
            <p:spPr bwMode="auto">
              <a:xfrm>
                <a:off x="2404" y="1985"/>
                <a:ext cx="63" cy="66"/>
              </a:xfrm>
              <a:custGeom>
                <a:avLst/>
                <a:gdLst/>
                <a:ahLst/>
                <a:cxnLst>
                  <a:cxn ang="0">
                    <a:pos x="0" y="52"/>
                  </a:cxn>
                  <a:cxn ang="0">
                    <a:pos x="0" y="57"/>
                  </a:cxn>
                  <a:cxn ang="0">
                    <a:pos x="36" y="57"/>
                  </a:cxn>
                  <a:cxn ang="0">
                    <a:pos x="36" y="62"/>
                  </a:cxn>
                  <a:cxn ang="0">
                    <a:pos x="41" y="57"/>
                  </a:cxn>
                  <a:cxn ang="0">
                    <a:pos x="58" y="62"/>
                  </a:cxn>
                  <a:cxn ang="0">
                    <a:pos x="58" y="66"/>
                  </a:cxn>
                  <a:cxn ang="0">
                    <a:pos x="63" y="66"/>
                  </a:cxn>
                  <a:cxn ang="0">
                    <a:pos x="63" y="57"/>
                  </a:cxn>
                  <a:cxn ang="0">
                    <a:pos x="47" y="52"/>
                  </a:cxn>
                  <a:cxn ang="0">
                    <a:pos x="58" y="42"/>
                  </a:cxn>
                  <a:cxn ang="0">
                    <a:pos x="47" y="38"/>
                  </a:cxn>
                  <a:cxn ang="0">
                    <a:pos x="58" y="33"/>
                  </a:cxn>
                  <a:cxn ang="0">
                    <a:pos x="36" y="33"/>
                  </a:cxn>
                  <a:cxn ang="0">
                    <a:pos x="31" y="29"/>
                  </a:cxn>
                  <a:cxn ang="0">
                    <a:pos x="36" y="24"/>
                  </a:cxn>
                  <a:cxn ang="0">
                    <a:pos x="31" y="24"/>
                  </a:cxn>
                  <a:cxn ang="0">
                    <a:pos x="36" y="0"/>
                  </a:cxn>
                  <a:cxn ang="0">
                    <a:pos x="26" y="5"/>
                  </a:cxn>
                  <a:cxn ang="0">
                    <a:pos x="4" y="38"/>
                  </a:cxn>
                  <a:cxn ang="0">
                    <a:pos x="4" y="42"/>
                  </a:cxn>
                  <a:cxn ang="0">
                    <a:pos x="0" y="52"/>
                  </a:cxn>
                </a:cxnLst>
                <a:rect l="0" t="0" r="r" b="b"/>
                <a:pathLst>
                  <a:path w="63" h="66">
                    <a:moveTo>
                      <a:pt x="0" y="52"/>
                    </a:moveTo>
                    <a:lnTo>
                      <a:pt x="0" y="57"/>
                    </a:lnTo>
                    <a:lnTo>
                      <a:pt x="36" y="57"/>
                    </a:lnTo>
                    <a:lnTo>
                      <a:pt x="36" y="62"/>
                    </a:lnTo>
                    <a:lnTo>
                      <a:pt x="41" y="57"/>
                    </a:lnTo>
                    <a:lnTo>
                      <a:pt x="58" y="62"/>
                    </a:lnTo>
                    <a:lnTo>
                      <a:pt x="58" y="66"/>
                    </a:lnTo>
                    <a:lnTo>
                      <a:pt x="63" y="66"/>
                    </a:lnTo>
                    <a:lnTo>
                      <a:pt x="63" y="57"/>
                    </a:lnTo>
                    <a:lnTo>
                      <a:pt x="47" y="52"/>
                    </a:lnTo>
                    <a:lnTo>
                      <a:pt x="58" y="42"/>
                    </a:lnTo>
                    <a:lnTo>
                      <a:pt x="47" y="38"/>
                    </a:lnTo>
                    <a:lnTo>
                      <a:pt x="58" y="33"/>
                    </a:lnTo>
                    <a:lnTo>
                      <a:pt x="36" y="33"/>
                    </a:lnTo>
                    <a:lnTo>
                      <a:pt x="31" y="29"/>
                    </a:lnTo>
                    <a:lnTo>
                      <a:pt x="36" y="24"/>
                    </a:lnTo>
                    <a:lnTo>
                      <a:pt x="31" y="24"/>
                    </a:lnTo>
                    <a:lnTo>
                      <a:pt x="36" y="0"/>
                    </a:lnTo>
                    <a:lnTo>
                      <a:pt x="26" y="5"/>
                    </a:lnTo>
                    <a:lnTo>
                      <a:pt x="4" y="38"/>
                    </a:lnTo>
                    <a:lnTo>
                      <a:pt x="4" y="42"/>
                    </a:lnTo>
                    <a:lnTo>
                      <a:pt x="0" y="52"/>
                    </a:lnTo>
                    <a:close/>
                  </a:path>
                </a:pathLst>
              </a:custGeom>
              <a:grpFill/>
              <a:ln w="9525">
                <a:solidFill>
                  <a:schemeClr val="bg1"/>
                </a:solidFill>
                <a:round/>
                <a:headEnd/>
                <a:tailEnd/>
              </a:ln>
            </p:spPr>
            <p:txBody>
              <a:bodyPr/>
              <a:lstStyle/>
              <a:p>
                <a:endParaRPr lang="it-IT"/>
              </a:p>
            </p:txBody>
          </p:sp>
          <p:sp>
            <p:nvSpPr>
              <p:cNvPr id="6110" name="Freeform 2622"/>
              <p:cNvSpPr>
                <a:spLocks/>
              </p:cNvSpPr>
              <p:nvPr/>
            </p:nvSpPr>
            <p:spPr bwMode="auto">
              <a:xfrm>
                <a:off x="2404" y="1985"/>
                <a:ext cx="63" cy="66"/>
              </a:xfrm>
              <a:custGeom>
                <a:avLst/>
                <a:gdLst/>
                <a:ahLst/>
                <a:cxnLst>
                  <a:cxn ang="0">
                    <a:pos x="0" y="52"/>
                  </a:cxn>
                  <a:cxn ang="0">
                    <a:pos x="0" y="57"/>
                  </a:cxn>
                  <a:cxn ang="0">
                    <a:pos x="36" y="57"/>
                  </a:cxn>
                  <a:cxn ang="0">
                    <a:pos x="36" y="62"/>
                  </a:cxn>
                  <a:cxn ang="0">
                    <a:pos x="41" y="57"/>
                  </a:cxn>
                  <a:cxn ang="0">
                    <a:pos x="58" y="62"/>
                  </a:cxn>
                  <a:cxn ang="0">
                    <a:pos x="58" y="66"/>
                  </a:cxn>
                  <a:cxn ang="0">
                    <a:pos x="63" y="66"/>
                  </a:cxn>
                  <a:cxn ang="0">
                    <a:pos x="63" y="57"/>
                  </a:cxn>
                  <a:cxn ang="0">
                    <a:pos x="47" y="52"/>
                  </a:cxn>
                  <a:cxn ang="0">
                    <a:pos x="58" y="42"/>
                  </a:cxn>
                  <a:cxn ang="0">
                    <a:pos x="47" y="38"/>
                  </a:cxn>
                  <a:cxn ang="0">
                    <a:pos x="58" y="33"/>
                  </a:cxn>
                  <a:cxn ang="0">
                    <a:pos x="36" y="33"/>
                  </a:cxn>
                  <a:cxn ang="0">
                    <a:pos x="31" y="29"/>
                  </a:cxn>
                  <a:cxn ang="0">
                    <a:pos x="36" y="24"/>
                  </a:cxn>
                  <a:cxn ang="0">
                    <a:pos x="31" y="24"/>
                  </a:cxn>
                  <a:cxn ang="0">
                    <a:pos x="36" y="0"/>
                  </a:cxn>
                  <a:cxn ang="0">
                    <a:pos x="26" y="5"/>
                  </a:cxn>
                  <a:cxn ang="0">
                    <a:pos x="4" y="38"/>
                  </a:cxn>
                  <a:cxn ang="0">
                    <a:pos x="4" y="42"/>
                  </a:cxn>
                  <a:cxn ang="0">
                    <a:pos x="0" y="52"/>
                  </a:cxn>
                </a:cxnLst>
                <a:rect l="0" t="0" r="r" b="b"/>
                <a:pathLst>
                  <a:path w="63" h="66">
                    <a:moveTo>
                      <a:pt x="0" y="52"/>
                    </a:moveTo>
                    <a:lnTo>
                      <a:pt x="0" y="57"/>
                    </a:lnTo>
                    <a:lnTo>
                      <a:pt x="36" y="57"/>
                    </a:lnTo>
                    <a:lnTo>
                      <a:pt x="36" y="62"/>
                    </a:lnTo>
                    <a:lnTo>
                      <a:pt x="41" y="57"/>
                    </a:lnTo>
                    <a:lnTo>
                      <a:pt x="58" y="62"/>
                    </a:lnTo>
                    <a:lnTo>
                      <a:pt x="58" y="66"/>
                    </a:lnTo>
                    <a:lnTo>
                      <a:pt x="63" y="66"/>
                    </a:lnTo>
                    <a:lnTo>
                      <a:pt x="63" y="57"/>
                    </a:lnTo>
                    <a:lnTo>
                      <a:pt x="47" y="52"/>
                    </a:lnTo>
                    <a:lnTo>
                      <a:pt x="58" y="42"/>
                    </a:lnTo>
                    <a:lnTo>
                      <a:pt x="47" y="38"/>
                    </a:lnTo>
                    <a:lnTo>
                      <a:pt x="58" y="33"/>
                    </a:lnTo>
                    <a:lnTo>
                      <a:pt x="36" y="33"/>
                    </a:lnTo>
                    <a:lnTo>
                      <a:pt x="31" y="29"/>
                    </a:lnTo>
                    <a:lnTo>
                      <a:pt x="36" y="24"/>
                    </a:lnTo>
                    <a:lnTo>
                      <a:pt x="31" y="24"/>
                    </a:lnTo>
                    <a:lnTo>
                      <a:pt x="36" y="0"/>
                    </a:lnTo>
                    <a:lnTo>
                      <a:pt x="26" y="5"/>
                    </a:lnTo>
                    <a:lnTo>
                      <a:pt x="4" y="38"/>
                    </a:lnTo>
                    <a:lnTo>
                      <a:pt x="4" y="42"/>
                    </a:lnTo>
                    <a:lnTo>
                      <a:pt x="0" y="52"/>
                    </a:lnTo>
                    <a:close/>
                  </a:path>
                </a:pathLst>
              </a:custGeom>
              <a:grpFill/>
              <a:ln w="4763" cap="rnd">
                <a:solidFill>
                  <a:schemeClr val="bg1"/>
                </a:solidFill>
                <a:prstDash val="solid"/>
                <a:round/>
                <a:headEnd/>
                <a:tailEnd/>
              </a:ln>
            </p:spPr>
            <p:txBody>
              <a:bodyPr/>
              <a:lstStyle/>
              <a:p>
                <a:endParaRPr lang="it-IT"/>
              </a:p>
            </p:txBody>
          </p:sp>
        </p:grpSp>
        <p:grpSp>
          <p:nvGrpSpPr>
            <p:cNvPr id="7333" name="Group 2626"/>
            <p:cNvGrpSpPr>
              <a:grpSpLocks/>
            </p:cNvGrpSpPr>
            <p:nvPr/>
          </p:nvGrpSpPr>
          <p:grpSpPr bwMode="auto">
            <a:xfrm>
              <a:off x="3739415" y="4578808"/>
              <a:ext cx="105675" cy="99058"/>
              <a:chOff x="2404" y="1985"/>
              <a:chExt cx="63" cy="66"/>
            </a:xfrm>
            <a:solidFill>
              <a:schemeClr val="bg1">
                <a:lumMod val="75000"/>
              </a:schemeClr>
            </a:solidFill>
          </p:grpSpPr>
          <p:sp>
            <p:nvSpPr>
              <p:cNvPr id="6107" name="Freeform 2624"/>
              <p:cNvSpPr>
                <a:spLocks/>
              </p:cNvSpPr>
              <p:nvPr/>
            </p:nvSpPr>
            <p:spPr bwMode="auto">
              <a:xfrm>
                <a:off x="2404" y="1985"/>
                <a:ext cx="63" cy="66"/>
              </a:xfrm>
              <a:custGeom>
                <a:avLst/>
                <a:gdLst/>
                <a:ahLst/>
                <a:cxnLst>
                  <a:cxn ang="0">
                    <a:pos x="0" y="52"/>
                  </a:cxn>
                  <a:cxn ang="0">
                    <a:pos x="0" y="57"/>
                  </a:cxn>
                  <a:cxn ang="0">
                    <a:pos x="36" y="57"/>
                  </a:cxn>
                  <a:cxn ang="0">
                    <a:pos x="36" y="62"/>
                  </a:cxn>
                  <a:cxn ang="0">
                    <a:pos x="41" y="57"/>
                  </a:cxn>
                  <a:cxn ang="0">
                    <a:pos x="58" y="62"/>
                  </a:cxn>
                  <a:cxn ang="0">
                    <a:pos x="58" y="66"/>
                  </a:cxn>
                  <a:cxn ang="0">
                    <a:pos x="63" y="66"/>
                  </a:cxn>
                  <a:cxn ang="0">
                    <a:pos x="63" y="57"/>
                  </a:cxn>
                  <a:cxn ang="0">
                    <a:pos x="47" y="52"/>
                  </a:cxn>
                  <a:cxn ang="0">
                    <a:pos x="58" y="42"/>
                  </a:cxn>
                  <a:cxn ang="0">
                    <a:pos x="47" y="38"/>
                  </a:cxn>
                  <a:cxn ang="0">
                    <a:pos x="58" y="33"/>
                  </a:cxn>
                  <a:cxn ang="0">
                    <a:pos x="36" y="33"/>
                  </a:cxn>
                  <a:cxn ang="0">
                    <a:pos x="31" y="29"/>
                  </a:cxn>
                  <a:cxn ang="0">
                    <a:pos x="36" y="24"/>
                  </a:cxn>
                  <a:cxn ang="0">
                    <a:pos x="31" y="24"/>
                  </a:cxn>
                  <a:cxn ang="0">
                    <a:pos x="36" y="0"/>
                  </a:cxn>
                  <a:cxn ang="0">
                    <a:pos x="26" y="5"/>
                  </a:cxn>
                  <a:cxn ang="0">
                    <a:pos x="4" y="38"/>
                  </a:cxn>
                  <a:cxn ang="0">
                    <a:pos x="4" y="42"/>
                  </a:cxn>
                  <a:cxn ang="0">
                    <a:pos x="0" y="52"/>
                  </a:cxn>
                </a:cxnLst>
                <a:rect l="0" t="0" r="r" b="b"/>
                <a:pathLst>
                  <a:path w="63" h="66">
                    <a:moveTo>
                      <a:pt x="0" y="52"/>
                    </a:moveTo>
                    <a:lnTo>
                      <a:pt x="0" y="57"/>
                    </a:lnTo>
                    <a:lnTo>
                      <a:pt x="36" y="57"/>
                    </a:lnTo>
                    <a:lnTo>
                      <a:pt x="36" y="62"/>
                    </a:lnTo>
                    <a:lnTo>
                      <a:pt x="41" y="57"/>
                    </a:lnTo>
                    <a:lnTo>
                      <a:pt x="58" y="62"/>
                    </a:lnTo>
                    <a:lnTo>
                      <a:pt x="58" y="66"/>
                    </a:lnTo>
                    <a:lnTo>
                      <a:pt x="63" y="66"/>
                    </a:lnTo>
                    <a:lnTo>
                      <a:pt x="63" y="57"/>
                    </a:lnTo>
                    <a:lnTo>
                      <a:pt x="47" y="52"/>
                    </a:lnTo>
                    <a:lnTo>
                      <a:pt x="58" y="42"/>
                    </a:lnTo>
                    <a:lnTo>
                      <a:pt x="47" y="38"/>
                    </a:lnTo>
                    <a:lnTo>
                      <a:pt x="58" y="33"/>
                    </a:lnTo>
                    <a:lnTo>
                      <a:pt x="36" y="33"/>
                    </a:lnTo>
                    <a:lnTo>
                      <a:pt x="31" y="29"/>
                    </a:lnTo>
                    <a:lnTo>
                      <a:pt x="36" y="24"/>
                    </a:lnTo>
                    <a:lnTo>
                      <a:pt x="31" y="24"/>
                    </a:lnTo>
                    <a:lnTo>
                      <a:pt x="36" y="0"/>
                    </a:lnTo>
                    <a:lnTo>
                      <a:pt x="26" y="5"/>
                    </a:lnTo>
                    <a:lnTo>
                      <a:pt x="4" y="38"/>
                    </a:lnTo>
                    <a:lnTo>
                      <a:pt x="4" y="42"/>
                    </a:lnTo>
                    <a:lnTo>
                      <a:pt x="0" y="52"/>
                    </a:lnTo>
                    <a:close/>
                  </a:path>
                </a:pathLst>
              </a:custGeom>
              <a:grpFill/>
              <a:ln w="9525">
                <a:solidFill>
                  <a:schemeClr val="bg1"/>
                </a:solidFill>
                <a:round/>
                <a:headEnd/>
                <a:tailEnd/>
              </a:ln>
            </p:spPr>
            <p:txBody>
              <a:bodyPr/>
              <a:lstStyle/>
              <a:p>
                <a:endParaRPr lang="it-IT"/>
              </a:p>
            </p:txBody>
          </p:sp>
          <p:sp>
            <p:nvSpPr>
              <p:cNvPr id="6108" name="Freeform 2625"/>
              <p:cNvSpPr>
                <a:spLocks/>
              </p:cNvSpPr>
              <p:nvPr/>
            </p:nvSpPr>
            <p:spPr bwMode="auto">
              <a:xfrm>
                <a:off x="2404" y="1985"/>
                <a:ext cx="63" cy="66"/>
              </a:xfrm>
              <a:custGeom>
                <a:avLst/>
                <a:gdLst/>
                <a:ahLst/>
                <a:cxnLst>
                  <a:cxn ang="0">
                    <a:pos x="0" y="52"/>
                  </a:cxn>
                  <a:cxn ang="0">
                    <a:pos x="0" y="57"/>
                  </a:cxn>
                  <a:cxn ang="0">
                    <a:pos x="36" y="57"/>
                  </a:cxn>
                  <a:cxn ang="0">
                    <a:pos x="36" y="62"/>
                  </a:cxn>
                  <a:cxn ang="0">
                    <a:pos x="41" y="57"/>
                  </a:cxn>
                  <a:cxn ang="0">
                    <a:pos x="58" y="62"/>
                  </a:cxn>
                  <a:cxn ang="0">
                    <a:pos x="58" y="66"/>
                  </a:cxn>
                  <a:cxn ang="0">
                    <a:pos x="63" y="66"/>
                  </a:cxn>
                  <a:cxn ang="0">
                    <a:pos x="63" y="57"/>
                  </a:cxn>
                  <a:cxn ang="0">
                    <a:pos x="47" y="52"/>
                  </a:cxn>
                  <a:cxn ang="0">
                    <a:pos x="58" y="42"/>
                  </a:cxn>
                  <a:cxn ang="0">
                    <a:pos x="47" y="38"/>
                  </a:cxn>
                  <a:cxn ang="0">
                    <a:pos x="58" y="33"/>
                  </a:cxn>
                  <a:cxn ang="0">
                    <a:pos x="36" y="33"/>
                  </a:cxn>
                  <a:cxn ang="0">
                    <a:pos x="31" y="29"/>
                  </a:cxn>
                  <a:cxn ang="0">
                    <a:pos x="36" y="24"/>
                  </a:cxn>
                  <a:cxn ang="0">
                    <a:pos x="31" y="24"/>
                  </a:cxn>
                  <a:cxn ang="0">
                    <a:pos x="36" y="0"/>
                  </a:cxn>
                  <a:cxn ang="0">
                    <a:pos x="26" y="5"/>
                  </a:cxn>
                  <a:cxn ang="0">
                    <a:pos x="4" y="38"/>
                  </a:cxn>
                  <a:cxn ang="0">
                    <a:pos x="4" y="42"/>
                  </a:cxn>
                  <a:cxn ang="0">
                    <a:pos x="0" y="52"/>
                  </a:cxn>
                </a:cxnLst>
                <a:rect l="0" t="0" r="r" b="b"/>
                <a:pathLst>
                  <a:path w="63" h="66">
                    <a:moveTo>
                      <a:pt x="0" y="52"/>
                    </a:moveTo>
                    <a:lnTo>
                      <a:pt x="0" y="57"/>
                    </a:lnTo>
                    <a:lnTo>
                      <a:pt x="36" y="57"/>
                    </a:lnTo>
                    <a:lnTo>
                      <a:pt x="36" y="62"/>
                    </a:lnTo>
                    <a:lnTo>
                      <a:pt x="41" y="57"/>
                    </a:lnTo>
                    <a:lnTo>
                      <a:pt x="58" y="62"/>
                    </a:lnTo>
                    <a:lnTo>
                      <a:pt x="58" y="66"/>
                    </a:lnTo>
                    <a:lnTo>
                      <a:pt x="63" y="66"/>
                    </a:lnTo>
                    <a:lnTo>
                      <a:pt x="63" y="57"/>
                    </a:lnTo>
                    <a:lnTo>
                      <a:pt x="47" y="52"/>
                    </a:lnTo>
                    <a:lnTo>
                      <a:pt x="58" y="42"/>
                    </a:lnTo>
                    <a:lnTo>
                      <a:pt x="47" y="38"/>
                    </a:lnTo>
                    <a:lnTo>
                      <a:pt x="58" y="33"/>
                    </a:lnTo>
                    <a:lnTo>
                      <a:pt x="36" y="33"/>
                    </a:lnTo>
                    <a:lnTo>
                      <a:pt x="31" y="29"/>
                    </a:lnTo>
                    <a:lnTo>
                      <a:pt x="36" y="24"/>
                    </a:lnTo>
                    <a:lnTo>
                      <a:pt x="31" y="24"/>
                    </a:lnTo>
                    <a:lnTo>
                      <a:pt x="36" y="0"/>
                    </a:lnTo>
                    <a:lnTo>
                      <a:pt x="26" y="5"/>
                    </a:lnTo>
                    <a:lnTo>
                      <a:pt x="4" y="38"/>
                    </a:lnTo>
                    <a:lnTo>
                      <a:pt x="4" y="42"/>
                    </a:lnTo>
                    <a:lnTo>
                      <a:pt x="0" y="52"/>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334" name="Group 2629"/>
            <p:cNvGrpSpPr>
              <a:grpSpLocks/>
            </p:cNvGrpSpPr>
            <p:nvPr/>
          </p:nvGrpSpPr>
          <p:grpSpPr bwMode="auto">
            <a:xfrm>
              <a:off x="6242082" y="5003556"/>
              <a:ext cx="51999" cy="12006"/>
              <a:chOff x="3896" y="2268"/>
              <a:chExt cx="31" cy="8"/>
            </a:xfrm>
            <a:solidFill>
              <a:schemeClr val="bg1">
                <a:lumMod val="75000"/>
              </a:schemeClr>
            </a:solidFill>
          </p:grpSpPr>
          <p:sp>
            <p:nvSpPr>
              <p:cNvPr id="6105" name="Freeform 2627"/>
              <p:cNvSpPr>
                <a:spLocks/>
              </p:cNvSpPr>
              <p:nvPr/>
            </p:nvSpPr>
            <p:spPr bwMode="auto">
              <a:xfrm>
                <a:off x="3896" y="2268"/>
                <a:ext cx="31" cy="8"/>
              </a:xfrm>
              <a:custGeom>
                <a:avLst/>
                <a:gdLst/>
                <a:ahLst/>
                <a:cxnLst>
                  <a:cxn ang="0">
                    <a:pos x="26" y="0"/>
                  </a:cxn>
                  <a:cxn ang="0">
                    <a:pos x="10" y="0"/>
                  </a:cxn>
                  <a:cxn ang="0">
                    <a:pos x="0" y="4"/>
                  </a:cxn>
                  <a:cxn ang="0">
                    <a:pos x="0" y="8"/>
                  </a:cxn>
                  <a:cxn ang="0">
                    <a:pos x="26" y="8"/>
                  </a:cxn>
                  <a:cxn ang="0">
                    <a:pos x="31" y="8"/>
                  </a:cxn>
                  <a:cxn ang="0">
                    <a:pos x="26" y="0"/>
                  </a:cxn>
                </a:cxnLst>
                <a:rect l="0" t="0" r="r" b="b"/>
                <a:pathLst>
                  <a:path w="31" h="8">
                    <a:moveTo>
                      <a:pt x="26" y="0"/>
                    </a:moveTo>
                    <a:lnTo>
                      <a:pt x="10" y="0"/>
                    </a:lnTo>
                    <a:lnTo>
                      <a:pt x="0" y="4"/>
                    </a:lnTo>
                    <a:lnTo>
                      <a:pt x="0" y="8"/>
                    </a:lnTo>
                    <a:lnTo>
                      <a:pt x="26" y="8"/>
                    </a:lnTo>
                    <a:lnTo>
                      <a:pt x="31" y="8"/>
                    </a:lnTo>
                    <a:lnTo>
                      <a:pt x="26" y="0"/>
                    </a:lnTo>
                    <a:close/>
                  </a:path>
                </a:pathLst>
              </a:custGeom>
              <a:grpFill/>
              <a:ln w="9525">
                <a:solidFill>
                  <a:schemeClr val="bg1"/>
                </a:solidFill>
                <a:round/>
                <a:headEnd/>
                <a:tailEnd/>
              </a:ln>
            </p:spPr>
            <p:txBody>
              <a:bodyPr/>
              <a:lstStyle/>
              <a:p>
                <a:endParaRPr lang="it-IT"/>
              </a:p>
            </p:txBody>
          </p:sp>
          <p:sp>
            <p:nvSpPr>
              <p:cNvPr id="6106" name="Freeform 2628"/>
              <p:cNvSpPr>
                <a:spLocks/>
              </p:cNvSpPr>
              <p:nvPr/>
            </p:nvSpPr>
            <p:spPr bwMode="auto">
              <a:xfrm>
                <a:off x="3896" y="2268"/>
                <a:ext cx="31" cy="8"/>
              </a:xfrm>
              <a:custGeom>
                <a:avLst/>
                <a:gdLst/>
                <a:ahLst/>
                <a:cxnLst>
                  <a:cxn ang="0">
                    <a:pos x="26" y="0"/>
                  </a:cxn>
                  <a:cxn ang="0">
                    <a:pos x="10" y="0"/>
                  </a:cxn>
                  <a:cxn ang="0">
                    <a:pos x="0" y="4"/>
                  </a:cxn>
                  <a:cxn ang="0">
                    <a:pos x="0" y="8"/>
                  </a:cxn>
                  <a:cxn ang="0">
                    <a:pos x="26" y="8"/>
                  </a:cxn>
                  <a:cxn ang="0">
                    <a:pos x="31" y="8"/>
                  </a:cxn>
                  <a:cxn ang="0">
                    <a:pos x="26" y="0"/>
                  </a:cxn>
                </a:cxnLst>
                <a:rect l="0" t="0" r="r" b="b"/>
                <a:pathLst>
                  <a:path w="31" h="8">
                    <a:moveTo>
                      <a:pt x="26" y="0"/>
                    </a:moveTo>
                    <a:lnTo>
                      <a:pt x="10" y="0"/>
                    </a:lnTo>
                    <a:lnTo>
                      <a:pt x="0" y="4"/>
                    </a:lnTo>
                    <a:lnTo>
                      <a:pt x="0" y="8"/>
                    </a:lnTo>
                    <a:lnTo>
                      <a:pt x="26" y="8"/>
                    </a:lnTo>
                    <a:lnTo>
                      <a:pt x="31" y="8"/>
                    </a:lnTo>
                    <a:lnTo>
                      <a:pt x="26" y="0"/>
                    </a:lnTo>
                    <a:close/>
                  </a:path>
                </a:pathLst>
              </a:custGeom>
              <a:grpFill/>
              <a:ln w="4763" cap="rnd">
                <a:solidFill>
                  <a:schemeClr val="bg1"/>
                </a:solidFill>
                <a:prstDash val="solid"/>
                <a:round/>
                <a:headEnd/>
                <a:tailEnd/>
              </a:ln>
            </p:spPr>
            <p:txBody>
              <a:bodyPr/>
              <a:lstStyle/>
              <a:p>
                <a:endParaRPr lang="it-IT"/>
              </a:p>
            </p:txBody>
          </p:sp>
        </p:grpSp>
        <p:grpSp>
          <p:nvGrpSpPr>
            <p:cNvPr id="7335" name="Group 2632"/>
            <p:cNvGrpSpPr>
              <a:grpSpLocks/>
            </p:cNvGrpSpPr>
            <p:nvPr/>
          </p:nvGrpSpPr>
          <p:grpSpPr bwMode="auto">
            <a:xfrm>
              <a:off x="6242082" y="5003556"/>
              <a:ext cx="51999" cy="12006"/>
              <a:chOff x="3896" y="2268"/>
              <a:chExt cx="31" cy="8"/>
            </a:xfrm>
            <a:solidFill>
              <a:schemeClr val="bg1">
                <a:lumMod val="75000"/>
              </a:schemeClr>
            </a:solidFill>
          </p:grpSpPr>
          <p:sp>
            <p:nvSpPr>
              <p:cNvPr id="6103" name="Freeform 2630"/>
              <p:cNvSpPr>
                <a:spLocks/>
              </p:cNvSpPr>
              <p:nvPr/>
            </p:nvSpPr>
            <p:spPr bwMode="auto">
              <a:xfrm>
                <a:off x="3896" y="2268"/>
                <a:ext cx="31" cy="8"/>
              </a:xfrm>
              <a:custGeom>
                <a:avLst/>
                <a:gdLst/>
                <a:ahLst/>
                <a:cxnLst>
                  <a:cxn ang="0">
                    <a:pos x="26" y="0"/>
                  </a:cxn>
                  <a:cxn ang="0">
                    <a:pos x="10" y="0"/>
                  </a:cxn>
                  <a:cxn ang="0">
                    <a:pos x="0" y="4"/>
                  </a:cxn>
                  <a:cxn ang="0">
                    <a:pos x="0" y="8"/>
                  </a:cxn>
                  <a:cxn ang="0">
                    <a:pos x="26" y="8"/>
                  </a:cxn>
                  <a:cxn ang="0">
                    <a:pos x="31" y="8"/>
                  </a:cxn>
                  <a:cxn ang="0">
                    <a:pos x="26" y="0"/>
                  </a:cxn>
                </a:cxnLst>
                <a:rect l="0" t="0" r="r" b="b"/>
                <a:pathLst>
                  <a:path w="31" h="8">
                    <a:moveTo>
                      <a:pt x="26" y="0"/>
                    </a:moveTo>
                    <a:lnTo>
                      <a:pt x="10" y="0"/>
                    </a:lnTo>
                    <a:lnTo>
                      <a:pt x="0" y="4"/>
                    </a:lnTo>
                    <a:lnTo>
                      <a:pt x="0" y="8"/>
                    </a:lnTo>
                    <a:lnTo>
                      <a:pt x="26" y="8"/>
                    </a:lnTo>
                    <a:lnTo>
                      <a:pt x="31" y="8"/>
                    </a:lnTo>
                    <a:lnTo>
                      <a:pt x="26" y="0"/>
                    </a:lnTo>
                    <a:close/>
                  </a:path>
                </a:pathLst>
              </a:custGeom>
              <a:grpFill/>
              <a:ln w="9525">
                <a:solidFill>
                  <a:schemeClr val="bg1"/>
                </a:solidFill>
                <a:round/>
                <a:headEnd/>
                <a:tailEnd/>
              </a:ln>
            </p:spPr>
            <p:txBody>
              <a:bodyPr/>
              <a:lstStyle/>
              <a:p>
                <a:endParaRPr lang="it-IT"/>
              </a:p>
            </p:txBody>
          </p:sp>
          <p:sp>
            <p:nvSpPr>
              <p:cNvPr id="6104" name="Freeform 2631"/>
              <p:cNvSpPr>
                <a:spLocks/>
              </p:cNvSpPr>
              <p:nvPr/>
            </p:nvSpPr>
            <p:spPr bwMode="auto">
              <a:xfrm>
                <a:off x="3896" y="2268"/>
                <a:ext cx="31" cy="8"/>
              </a:xfrm>
              <a:custGeom>
                <a:avLst/>
                <a:gdLst/>
                <a:ahLst/>
                <a:cxnLst>
                  <a:cxn ang="0">
                    <a:pos x="26" y="0"/>
                  </a:cxn>
                  <a:cxn ang="0">
                    <a:pos x="10" y="0"/>
                  </a:cxn>
                  <a:cxn ang="0">
                    <a:pos x="0" y="4"/>
                  </a:cxn>
                  <a:cxn ang="0">
                    <a:pos x="0" y="8"/>
                  </a:cxn>
                  <a:cxn ang="0">
                    <a:pos x="26" y="8"/>
                  </a:cxn>
                  <a:cxn ang="0">
                    <a:pos x="31" y="8"/>
                  </a:cxn>
                  <a:cxn ang="0">
                    <a:pos x="26" y="0"/>
                  </a:cxn>
                </a:cxnLst>
                <a:rect l="0" t="0" r="r" b="b"/>
                <a:pathLst>
                  <a:path w="31" h="8">
                    <a:moveTo>
                      <a:pt x="26" y="0"/>
                    </a:moveTo>
                    <a:lnTo>
                      <a:pt x="10" y="0"/>
                    </a:lnTo>
                    <a:lnTo>
                      <a:pt x="0" y="4"/>
                    </a:lnTo>
                    <a:lnTo>
                      <a:pt x="0" y="8"/>
                    </a:lnTo>
                    <a:lnTo>
                      <a:pt x="26" y="8"/>
                    </a:lnTo>
                    <a:lnTo>
                      <a:pt x="31" y="8"/>
                    </a:lnTo>
                    <a:lnTo>
                      <a:pt x="26" y="0"/>
                    </a:lnTo>
                  </a:path>
                </a:pathLst>
              </a:custGeom>
              <a:grpFill/>
              <a:ln w="4763" cap="rnd">
                <a:solidFill>
                  <a:schemeClr val="bg1"/>
                </a:solidFill>
                <a:prstDash val="solid"/>
                <a:round/>
                <a:headEnd/>
                <a:tailEnd/>
              </a:ln>
            </p:spPr>
            <p:txBody>
              <a:bodyPr/>
              <a:lstStyle/>
              <a:p>
                <a:endParaRPr lang="it-IT"/>
              </a:p>
            </p:txBody>
          </p:sp>
        </p:grpSp>
        <p:grpSp>
          <p:nvGrpSpPr>
            <p:cNvPr id="7336" name="Group 2641"/>
            <p:cNvGrpSpPr>
              <a:grpSpLocks/>
            </p:cNvGrpSpPr>
            <p:nvPr/>
          </p:nvGrpSpPr>
          <p:grpSpPr bwMode="auto">
            <a:xfrm>
              <a:off x="5086360" y="4035490"/>
              <a:ext cx="179481" cy="333194"/>
              <a:chOff x="3207" y="1623"/>
              <a:chExt cx="107" cy="222"/>
            </a:xfrm>
            <a:solidFill>
              <a:schemeClr val="bg1">
                <a:lumMod val="75000"/>
              </a:schemeClr>
            </a:solidFill>
          </p:grpSpPr>
          <p:sp>
            <p:nvSpPr>
              <p:cNvPr id="6101" name="Freeform 2639"/>
              <p:cNvSpPr>
                <a:spLocks/>
              </p:cNvSpPr>
              <p:nvPr/>
            </p:nvSpPr>
            <p:spPr bwMode="auto">
              <a:xfrm>
                <a:off x="3207" y="1623"/>
                <a:ext cx="107" cy="222"/>
              </a:xfrm>
              <a:custGeom>
                <a:avLst/>
                <a:gdLst/>
                <a:ahLst/>
                <a:cxnLst>
                  <a:cxn ang="0">
                    <a:pos x="81" y="32"/>
                  </a:cxn>
                  <a:cxn ang="0">
                    <a:pos x="81" y="46"/>
                  </a:cxn>
                  <a:cxn ang="0">
                    <a:pos x="97" y="61"/>
                  </a:cxn>
                  <a:cxn ang="0">
                    <a:pos x="92" y="75"/>
                  </a:cxn>
                  <a:cxn ang="0">
                    <a:pos x="97" y="108"/>
                  </a:cxn>
                  <a:cxn ang="0">
                    <a:pos x="92" y="122"/>
                  </a:cxn>
                  <a:cxn ang="0">
                    <a:pos x="102" y="141"/>
                  </a:cxn>
                  <a:cxn ang="0">
                    <a:pos x="97" y="150"/>
                  </a:cxn>
                  <a:cxn ang="0">
                    <a:pos x="107" y="165"/>
                  </a:cxn>
                  <a:cxn ang="0">
                    <a:pos x="107" y="170"/>
                  </a:cxn>
                  <a:cxn ang="0">
                    <a:pos x="92" y="198"/>
                  </a:cxn>
                  <a:cxn ang="0">
                    <a:pos x="71" y="212"/>
                  </a:cxn>
                  <a:cxn ang="0">
                    <a:pos x="65" y="212"/>
                  </a:cxn>
                  <a:cxn ang="0">
                    <a:pos x="32" y="222"/>
                  </a:cxn>
                  <a:cxn ang="0">
                    <a:pos x="7" y="212"/>
                  </a:cxn>
                  <a:cxn ang="0">
                    <a:pos x="11" y="193"/>
                  </a:cxn>
                  <a:cxn ang="0">
                    <a:pos x="7" y="174"/>
                  </a:cxn>
                  <a:cxn ang="0">
                    <a:pos x="11" y="165"/>
                  </a:cxn>
                  <a:cxn ang="0">
                    <a:pos x="38" y="127"/>
                  </a:cxn>
                  <a:cxn ang="0">
                    <a:pos x="44" y="122"/>
                  </a:cxn>
                  <a:cxn ang="0">
                    <a:pos x="44" y="113"/>
                  </a:cxn>
                  <a:cxn ang="0">
                    <a:pos x="38" y="108"/>
                  </a:cxn>
                  <a:cxn ang="0">
                    <a:pos x="32" y="108"/>
                  </a:cxn>
                  <a:cxn ang="0">
                    <a:pos x="27" y="51"/>
                  </a:cxn>
                  <a:cxn ang="0">
                    <a:pos x="0" y="32"/>
                  </a:cxn>
                  <a:cxn ang="0">
                    <a:pos x="7" y="23"/>
                  </a:cxn>
                  <a:cxn ang="0">
                    <a:pos x="22" y="37"/>
                  </a:cxn>
                  <a:cxn ang="0">
                    <a:pos x="44" y="37"/>
                  </a:cxn>
                  <a:cxn ang="0">
                    <a:pos x="54" y="32"/>
                  </a:cxn>
                  <a:cxn ang="0">
                    <a:pos x="59" y="9"/>
                  </a:cxn>
                  <a:cxn ang="0">
                    <a:pos x="71" y="0"/>
                  </a:cxn>
                  <a:cxn ang="0">
                    <a:pos x="92" y="13"/>
                  </a:cxn>
                  <a:cxn ang="0">
                    <a:pos x="81" y="32"/>
                  </a:cxn>
                </a:cxnLst>
                <a:rect l="0" t="0" r="r" b="b"/>
                <a:pathLst>
                  <a:path w="107" h="222">
                    <a:moveTo>
                      <a:pt x="81" y="32"/>
                    </a:moveTo>
                    <a:lnTo>
                      <a:pt x="81" y="46"/>
                    </a:lnTo>
                    <a:lnTo>
                      <a:pt x="97" y="61"/>
                    </a:lnTo>
                    <a:lnTo>
                      <a:pt x="92" y="75"/>
                    </a:lnTo>
                    <a:lnTo>
                      <a:pt x="97" y="108"/>
                    </a:lnTo>
                    <a:lnTo>
                      <a:pt x="92" y="122"/>
                    </a:lnTo>
                    <a:lnTo>
                      <a:pt x="102" y="141"/>
                    </a:lnTo>
                    <a:lnTo>
                      <a:pt x="97" y="150"/>
                    </a:lnTo>
                    <a:lnTo>
                      <a:pt x="107" y="165"/>
                    </a:lnTo>
                    <a:lnTo>
                      <a:pt x="107" y="170"/>
                    </a:lnTo>
                    <a:lnTo>
                      <a:pt x="92" y="198"/>
                    </a:lnTo>
                    <a:lnTo>
                      <a:pt x="71" y="212"/>
                    </a:lnTo>
                    <a:lnTo>
                      <a:pt x="65" y="212"/>
                    </a:lnTo>
                    <a:lnTo>
                      <a:pt x="32" y="222"/>
                    </a:lnTo>
                    <a:lnTo>
                      <a:pt x="7" y="212"/>
                    </a:lnTo>
                    <a:lnTo>
                      <a:pt x="11" y="193"/>
                    </a:lnTo>
                    <a:lnTo>
                      <a:pt x="7" y="174"/>
                    </a:lnTo>
                    <a:lnTo>
                      <a:pt x="11" y="165"/>
                    </a:lnTo>
                    <a:lnTo>
                      <a:pt x="38" y="127"/>
                    </a:lnTo>
                    <a:lnTo>
                      <a:pt x="44" y="122"/>
                    </a:lnTo>
                    <a:lnTo>
                      <a:pt x="44" y="113"/>
                    </a:lnTo>
                    <a:lnTo>
                      <a:pt x="38" y="108"/>
                    </a:lnTo>
                    <a:lnTo>
                      <a:pt x="32" y="108"/>
                    </a:lnTo>
                    <a:lnTo>
                      <a:pt x="27" y="51"/>
                    </a:lnTo>
                    <a:lnTo>
                      <a:pt x="0" y="32"/>
                    </a:lnTo>
                    <a:lnTo>
                      <a:pt x="7" y="23"/>
                    </a:lnTo>
                    <a:lnTo>
                      <a:pt x="22" y="37"/>
                    </a:lnTo>
                    <a:lnTo>
                      <a:pt x="44" y="37"/>
                    </a:lnTo>
                    <a:lnTo>
                      <a:pt x="54" y="32"/>
                    </a:lnTo>
                    <a:lnTo>
                      <a:pt x="59" y="9"/>
                    </a:lnTo>
                    <a:lnTo>
                      <a:pt x="71" y="0"/>
                    </a:lnTo>
                    <a:lnTo>
                      <a:pt x="92" y="13"/>
                    </a:lnTo>
                    <a:lnTo>
                      <a:pt x="81" y="32"/>
                    </a:lnTo>
                    <a:close/>
                  </a:path>
                </a:pathLst>
              </a:custGeom>
              <a:grpFill/>
              <a:ln w="9525">
                <a:solidFill>
                  <a:schemeClr val="bg1"/>
                </a:solidFill>
                <a:round/>
                <a:headEnd/>
                <a:tailEnd/>
              </a:ln>
            </p:spPr>
            <p:txBody>
              <a:bodyPr/>
              <a:lstStyle/>
              <a:p>
                <a:endParaRPr lang="it-IT"/>
              </a:p>
            </p:txBody>
          </p:sp>
          <p:sp>
            <p:nvSpPr>
              <p:cNvPr id="6102" name="Freeform 2640"/>
              <p:cNvSpPr>
                <a:spLocks/>
              </p:cNvSpPr>
              <p:nvPr/>
            </p:nvSpPr>
            <p:spPr bwMode="auto">
              <a:xfrm>
                <a:off x="3207" y="1623"/>
                <a:ext cx="107" cy="222"/>
              </a:xfrm>
              <a:custGeom>
                <a:avLst/>
                <a:gdLst/>
                <a:ahLst/>
                <a:cxnLst>
                  <a:cxn ang="0">
                    <a:pos x="81" y="32"/>
                  </a:cxn>
                  <a:cxn ang="0">
                    <a:pos x="81" y="46"/>
                  </a:cxn>
                  <a:cxn ang="0">
                    <a:pos x="97" y="61"/>
                  </a:cxn>
                  <a:cxn ang="0">
                    <a:pos x="92" y="75"/>
                  </a:cxn>
                  <a:cxn ang="0">
                    <a:pos x="97" y="108"/>
                  </a:cxn>
                  <a:cxn ang="0">
                    <a:pos x="92" y="122"/>
                  </a:cxn>
                  <a:cxn ang="0">
                    <a:pos x="102" y="141"/>
                  </a:cxn>
                  <a:cxn ang="0">
                    <a:pos x="97" y="150"/>
                  </a:cxn>
                  <a:cxn ang="0">
                    <a:pos x="107" y="165"/>
                  </a:cxn>
                  <a:cxn ang="0">
                    <a:pos x="107" y="170"/>
                  </a:cxn>
                  <a:cxn ang="0">
                    <a:pos x="92" y="198"/>
                  </a:cxn>
                  <a:cxn ang="0">
                    <a:pos x="71" y="212"/>
                  </a:cxn>
                  <a:cxn ang="0">
                    <a:pos x="65" y="212"/>
                  </a:cxn>
                  <a:cxn ang="0">
                    <a:pos x="32" y="222"/>
                  </a:cxn>
                  <a:cxn ang="0">
                    <a:pos x="7" y="212"/>
                  </a:cxn>
                  <a:cxn ang="0">
                    <a:pos x="11" y="193"/>
                  </a:cxn>
                  <a:cxn ang="0">
                    <a:pos x="7" y="174"/>
                  </a:cxn>
                  <a:cxn ang="0">
                    <a:pos x="11" y="165"/>
                  </a:cxn>
                  <a:cxn ang="0">
                    <a:pos x="38" y="127"/>
                  </a:cxn>
                  <a:cxn ang="0">
                    <a:pos x="44" y="122"/>
                  </a:cxn>
                  <a:cxn ang="0">
                    <a:pos x="44" y="113"/>
                  </a:cxn>
                  <a:cxn ang="0">
                    <a:pos x="38" y="108"/>
                  </a:cxn>
                  <a:cxn ang="0">
                    <a:pos x="32" y="108"/>
                  </a:cxn>
                  <a:cxn ang="0">
                    <a:pos x="27" y="51"/>
                  </a:cxn>
                  <a:cxn ang="0">
                    <a:pos x="0" y="32"/>
                  </a:cxn>
                  <a:cxn ang="0">
                    <a:pos x="7" y="23"/>
                  </a:cxn>
                  <a:cxn ang="0">
                    <a:pos x="22" y="37"/>
                  </a:cxn>
                  <a:cxn ang="0">
                    <a:pos x="44" y="37"/>
                  </a:cxn>
                  <a:cxn ang="0">
                    <a:pos x="54" y="32"/>
                  </a:cxn>
                  <a:cxn ang="0">
                    <a:pos x="59" y="9"/>
                  </a:cxn>
                  <a:cxn ang="0">
                    <a:pos x="71" y="0"/>
                  </a:cxn>
                  <a:cxn ang="0">
                    <a:pos x="92" y="13"/>
                  </a:cxn>
                  <a:cxn ang="0">
                    <a:pos x="81" y="32"/>
                  </a:cxn>
                </a:cxnLst>
                <a:rect l="0" t="0" r="r" b="b"/>
                <a:pathLst>
                  <a:path w="107" h="222">
                    <a:moveTo>
                      <a:pt x="81" y="32"/>
                    </a:moveTo>
                    <a:lnTo>
                      <a:pt x="81" y="46"/>
                    </a:lnTo>
                    <a:lnTo>
                      <a:pt x="97" y="61"/>
                    </a:lnTo>
                    <a:lnTo>
                      <a:pt x="92" y="75"/>
                    </a:lnTo>
                    <a:lnTo>
                      <a:pt x="97" y="108"/>
                    </a:lnTo>
                    <a:lnTo>
                      <a:pt x="92" y="122"/>
                    </a:lnTo>
                    <a:lnTo>
                      <a:pt x="102" y="141"/>
                    </a:lnTo>
                    <a:lnTo>
                      <a:pt x="97" y="150"/>
                    </a:lnTo>
                    <a:lnTo>
                      <a:pt x="107" y="165"/>
                    </a:lnTo>
                    <a:lnTo>
                      <a:pt x="107" y="170"/>
                    </a:lnTo>
                    <a:lnTo>
                      <a:pt x="92" y="198"/>
                    </a:lnTo>
                    <a:lnTo>
                      <a:pt x="71" y="212"/>
                    </a:lnTo>
                    <a:lnTo>
                      <a:pt x="65" y="212"/>
                    </a:lnTo>
                    <a:lnTo>
                      <a:pt x="32" y="222"/>
                    </a:lnTo>
                    <a:lnTo>
                      <a:pt x="7" y="212"/>
                    </a:lnTo>
                    <a:lnTo>
                      <a:pt x="11" y="193"/>
                    </a:lnTo>
                    <a:lnTo>
                      <a:pt x="7" y="174"/>
                    </a:lnTo>
                    <a:lnTo>
                      <a:pt x="11" y="165"/>
                    </a:lnTo>
                    <a:lnTo>
                      <a:pt x="38" y="127"/>
                    </a:lnTo>
                    <a:lnTo>
                      <a:pt x="44" y="122"/>
                    </a:lnTo>
                    <a:lnTo>
                      <a:pt x="44" y="113"/>
                    </a:lnTo>
                    <a:lnTo>
                      <a:pt x="38" y="108"/>
                    </a:lnTo>
                    <a:lnTo>
                      <a:pt x="32" y="108"/>
                    </a:lnTo>
                    <a:lnTo>
                      <a:pt x="27" y="51"/>
                    </a:lnTo>
                    <a:lnTo>
                      <a:pt x="0" y="32"/>
                    </a:lnTo>
                    <a:lnTo>
                      <a:pt x="7" y="23"/>
                    </a:lnTo>
                    <a:lnTo>
                      <a:pt x="22" y="37"/>
                    </a:lnTo>
                    <a:lnTo>
                      <a:pt x="44" y="37"/>
                    </a:lnTo>
                    <a:lnTo>
                      <a:pt x="54" y="32"/>
                    </a:lnTo>
                    <a:lnTo>
                      <a:pt x="59" y="9"/>
                    </a:lnTo>
                    <a:lnTo>
                      <a:pt x="71" y="0"/>
                    </a:lnTo>
                    <a:lnTo>
                      <a:pt x="92" y="13"/>
                    </a:lnTo>
                    <a:lnTo>
                      <a:pt x="81" y="32"/>
                    </a:lnTo>
                    <a:close/>
                  </a:path>
                </a:pathLst>
              </a:custGeom>
              <a:solidFill>
                <a:srgbClr val="000066"/>
              </a:solidFill>
              <a:ln w="4763" cap="rnd">
                <a:solidFill>
                  <a:schemeClr val="bg1"/>
                </a:solidFill>
                <a:prstDash val="solid"/>
                <a:round/>
                <a:headEnd/>
                <a:tailEnd/>
              </a:ln>
            </p:spPr>
            <p:txBody>
              <a:bodyPr/>
              <a:lstStyle/>
              <a:p>
                <a:endParaRPr lang="it-IT"/>
              </a:p>
            </p:txBody>
          </p:sp>
        </p:grpSp>
        <p:grpSp>
          <p:nvGrpSpPr>
            <p:cNvPr id="7337" name="Group 2647"/>
            <p:cNvGrpSpPr>
              <a:grpSpLocks/>
            </p:cNvGrpSpPr>
            <p:nvPr/>
          </p:nvGrpSpPr>
          <p:grpSpPr bwMode="auto">
            <a:xfrm>
              <a:off x="2764851" y="4931513"/>
              <a:ext cx="499863" cy="270158"/>
              <a:chOff x="1823" y="2220"/>
              <a:chExt cx="298" cy="180"/>
            </a:xfrm>
            <a:solidFill>
              <a:schemeClr val="bg1">
                <a:lumMod val="75000"/>
              </a:schemeClr>
            </a:solidFill>
          </p:grpSpPr>
          <p:sp>
            <p:nvSpPr>
              <p:cNvPr id="6099" name="Freeform 2645"/>
              <p:cNvSpPr>
                <a:spLocks/>
              </p:cNvSpPr>
              <p:nvPr/>
            </p:nvSpPr>
            <p:spPr bwMode="auto">
              <a:xfrm>
                <a:off x="1823" y="2220"/>
                <a:ext cx="298" cy="180"/>
              </a:xfrm>
              <a:custGeom>
                <a:avLst/>
                <a:gdLst/>
                <a:ahLst/>
                <a:cxnLst>
                  <a:cxn ang="0">
                    <a:pos x="191" y="81"/>
                  </a:cxn>
                  <a:cxn ang="0">
                    <a:pos x="197" y="109"/>
                  </a:cxn>
                  <a:cxn ang="0">
                    <a:pos x="207" y="142"/>
                  </a:cxn>
                  <a:cxn ang="0">
                    <a:pos x="250" y="142"/>
                  </a:cxn>
                  <a:cxn ang="0">
                    <a:pos x="255" y="142"/>
                  </a:cxn>
                  <a:cxn ang="0">
                    <a:pos x="266" y="113"/>
                  </a:cxn>
                  <a:cxn ang="0">
                    <a:pos x="293" y="109"/>
                  </a:cxn>
                  <a:cxn ang="0">
                    <a:pos x="293" y="142"/>
                  </a:cxn>
                  <a:cxn ang="0">
                    <a:pos x="287" y="142"/>
                  </a:cxn>
                  <a:cxn ang="0">
                    <a:pos x="261" y="147"/>
                  </a:cxn>
                  <a:cxn ang="0">
                    <a:pos x="266" y="161"/>
                  </a:cxn>
                  <a:cxn ang="0">
                    <a:pos x="250" y="180"/>
                  </a:cxn>
                  <a:cxn ang="0">
                    <a:pos x="218" y="161"/>
                  </a:cxn>
                  <a:cxn ang="0">
                    <a:pos x="191" y="161"/>
                  </a:cxn>
                  <a:cxn ang="0">
                    <a:pos x="154" y="147"/>
                  </a:cxn>
                  <a:cxn ang="0">
                    <a:pos x="122" y="133"/>
                  </a:cxn>
                  <a:cxn ang="0">
                    <a:pos x="122" y="113"/>
                  </a:cxn>
                  <a:cxn ang="0">
                    <a:pos x="90" y="76"/>
                  </a:cxn>
                  <a:cxn ang="0">
                    <a:pos x="75" y="67"/>
                  </a:cxn>
                  <a:cxn ang="0">
                    <a:pos x="64" y="48"/>
                  </a:cxn>
                  <a:cxn ang="0">
                    <a:pos x="48" y="34"/>
                  </a:cxn>
                  <a:cxn ang="0">
                    <a:pos x="32" y="15"/>
                  </a:cxn>
                  <a:cxn ang="0">
                    <a:pos x="21" y="24"/>
                  </a:cxn>
                  <a:cxn ang="0">
                    <a:pos x="64" y="85"/>
                  </a:cxn>
                  <a:cxn ang="0">
                    <a:pos x="75" y="95"/>
                  </a:cxn>
                  <a:cxn ang="0">
                    <a:pos x="64" y="95"/>
                  </a:cxn>
                  <a:cxn ang="0">
                    <a:pos x="48" y="76"/>
                  </a:cxn>
                  <a:cxn ang="0">
                    <a:pos x="21" y="57"/>
                  </a:cxn>
                  <a:cxn ang="0">
                    <a:pos x="21" y="52"/>
                  </a:cxn>
                  <a:cxn ang="0">
                    <a:pos x="10" y="28"/>
                  </a:cxn>
                  <a:cxn ang="0">
                    <a:pos x="16" y="0"/>
                  </a:cxn>
                  <a:cxn ang="0">
                    <a:pos x="106" y="6"/>
                  </a:cxn>
                  <a:cxn ang="0">
                    <a:pos x="122" y="28"/>
                  </a:cxn>
                  <a:cxn ang="0">
                    <a:pos x="138" y="34"/>
                  </a:cxn>
                  <a:cxn ang="0">
                    <a:pos x="154" y="28"/>
                  </a:cxn>
                  <a:cxn ang="0">
                    <a:pos x="197" y="72"/>
                  </a:cxn>
                </a:cxnLst>
                <a:rect l="0" t="0" r="r" b="b"/>
                <a:pathLst>
                  <a:path w="298" h="180">
                    <a:moveTo>
                      <a:pt x="197" y="72"/>
                    </a:moveTo>
                    <a:lnTo>
                      <a:pt x="191" y="81"/>
                    </a:lnTo>
                    <a:lnTo>
                      <a:pt x="191" y="104"/>
                    </a:lnTo>
                    <a:lnTo>
                      <a:pt x="197" y="109"/>
                    </a:lnTo>
                    <a:lnTo>
                      <a:pt x="197" y="113"/>
                    </a:lnTo>
                    <a:lnTo>
                      <a:pt x="207" y="142"/>
                    </a:lnTo>
                    <a:lnTo>
                      <a:pt x="229" y="147"/>
                    </a:lnTo>
                    <a:lnTo>
                      <a:pt x="250" y="142"/>
                    </a:lnTo>
                    <a:lnTo>
                      <a:pt x="261" y="142"/>
                    </a:lnTo>
                    <a:lnTo>
                      <a:pt x="255" y="142"/>
                    </a:lnTo>
                    <a:lnTo>
                      <a:pt x="261" y="133"/>
                    </a:lnTo>
                    <a:lnTo>
                      <a:pt x="266" y="113"/>
                    </a:lnTo>
                    <a:lnTo>
                      <a:pt x="272" y="113"/>
                    </a:lnTo>
                    <a:lnTo>
                      <a:pt x="293" y="109"/>
                    </a:lnTo>
                    <a:lnTo>
                      <a:pt x="298" y="113"/>
                    </a:lnTo>
                    <a:lnTo>
                      <a:pt x="293" y="142"/>
                    </a:lnTo>
                    <a:lnTo>
                      <a:pt x="293" y="147"/>
                    </a:lnTo>
                    <a:lnTo>
                      <a:pt x="287" y="142"/>
                    </a:lnTo>
                    <a:lnTo>
                      <a:pt x="282" y="147"/>
                    </a:lnTo>
                    <a:lnTo>
                      <a:pt x="261" y="147"/>
                    </a:lnTo>
                    <a:lnTo>
                      <a:pt x="255" y="152"/>
                    </a:lnTo>
                    <a:lnTo>
                      <a:pt x="266" y="161"/>
                    </a:lnTo>
                    <a:lnTo>
                      <a:pt x="255" y="161"/>
                    </a:lnTo>
                    <a:lnTo>
                      <a:pt x="250" y="180"/>
                    </a:lnTo>
                    <a:lnTo>
                      <a:pt x="229" y="161"/>
                    </a:lnTo>
                    <a:lnTo>
                      <a:pt x="218" y="161"/>
                    </a:lnTo>
                    <a:lnTo>
                      <a:pt x="207" y="170"/>
                    </a:lnTo>
                    <a:lnTo>
                      <a:pt x="191" y="161"/>
                    </a:lnTo>
                    <a:lnTo>
                      <a:pt x="160" y="152"/>
                    </a:lnTo>
                    <a:lnTo>
                      <a:pt x="154" y="147"/>
                    </a:lnTo>
                    <a:lnTo>
                      <a:pt x="133" y="147"/>
                    </a:lnTo>
                    <a:lnTo>
                      <a:pt x="122" y="133"/>
                    </a:lnTo>
                    <a:lnTo>
                      <a:pt x="111" y="123"/>
                    </a:lnTo>
                    <a:lnTo>
                      <a:pt x="122" y="113"/>
                    </a:lnTo>
                    <a:lnTo>
                      <a:pt x="111" y="104"/>
                    </a:lnTo>
                    <a:lnTo>
                      <a:pt x="90" y="76"/>
                    </a:lnTo>
                    <a:lnTo>
                      <a:pt x="75" y="72"/>
                    </a:lnTo>
                    <a:lnTo>
                      <a:pt x="75" y="67"/>
                    </a:lnTo>
                    <a:lnTo>
                      <a:pt x="64" y="52"/>
                    </a:lnTo>
                    <a:lnTo>
                      <a:pt x="64" y="48"/>
                    </a:lnTo>
                    <a:lnTo>
                      <a:pt x="53" y="48"/>
                    </a:lnTo>
                    <a:lnTo>
                      <a:pt x="48" y="34"/>
                    </a:lnTo>
                    <a:lnTo>
                      <a:pt x="37" y="15"/>
                    </a:lnTo>
                    <a:lnTo>
                      <a:pt x="32" y="15"/>
                    </a:lnTo>
                    <a:lnTo>
                      <a:pt x="16" y="6"/>
                    </a:lnTo>
                    <a:lnTo>
                      <a:pt x="21" y="24"/>
                    </a:lnTo>
                    <a:lnTo>
                      <a:pt x="53" y="67"/>
                    </a:lnTo>
                    <a:lnTo>
                      <a:pt x="64" y="85"/>
                    </a:lnTo>
                    <a:lnTo>
                      <a:pt x="69" y="85"/>
                    </a:lnTo>
                    <a:lnTo>
                      <a:pt x="75" y="95"/>
                    </a:lnTo>
                    <a:lnTo>
                      <a:pt x="69" y="100"/>
                    </a:lnTo>
                    <a:lnTo>
                      <a:pt x="64" y="95"/>
                    </a:lnTo>
                    <a:lnTo>
                      <a:pt x="43" y="81"/>
                    </a:lnTo>
                    <a:lnTo>
                      <a:pt x="48" y="76"/>
                    </a:lnTo>
                    <a:lnTo>
                      <a:pt x="43" y="67"/>
                    </a:lnTo>
                    <a:lnTo>
                      <a:pt x="21" y="57"/>
                    </a:lnTo>
                    <a:lnTo>
                      <a:pt x="16" y="48"/>
                    </a:lnTo>
                    <a:lnTo>
                      <a:pt x="21" y="52"/>
                    </a:lnTo>
                    <a:lnTo>
                      <a:pt x="32" y="38"/>
                    </a:lnTo>
                    <a:lnTo>
                      <a:pt x="10" y="28"/>
                    </a:lnTo>
                    <a:lnTo>
                      <a:pt x="0" y="0"/>
                    </a:lnTo>
                    <a:lnTo>
                      <a:pt x="16" y="0"/>
                    </a:lnTo>
                    <a:lnTo>
                      <a:pt x="53" y="15"/>
                    </a:lnTo>
                    <a:lnTo>
                      <a:pt x="106" y="6"/>
                    </a:lnTo>
                    <a:lnTo>
                      <a:pt x="122" y="19"/>
                    </a:lnTo>
                    <a:lnTo>
                      <a:pt x="122" y="28"/>
                    </a:lnTo>
                    <a:lnTo>
                      <a:pt x="133" y="34"/>
                    </a:lnTo>
                    <a:lnTo>
                      <a:pt x="138" y="34"/>
                    </a:lnTo>
                    <a:lnTo>
                      <a:pt x="144" y="28"/>
                    </a:lnTo>
                    <a:lnTo>
                      <a:pt x="154" y="28"/>
                    </a:lnTo>
                    <a:lnTo>
                      <a:pt x="176" y="67"/>
                    </a:lnTo>
                    <a:lnTo>
                      <a:pt x="197" y="72"/>
                    </a:lnTo>
                    <a:close/>
                  </a:path>
                </a:pathLst>
              </a:custGeom>
              <a:grpFill/>
              <a:ln w="9525">
                <a:solidFill>
                  <a:schemeClr val="bg1"/>
                </a:solidFill>
                <a:round/>
                <a:headEnd/>
                <a:tailEnd/>
              </a:ln>
            </p:spPr>
            <p:txBody>
              <a:bodyPr/>
              <a:lstStyle/>
              <a:p>
                <a:endParaRPr lang="it-IT"/>
              </a:p>
            </p:txBody>
          </p:sp>
          <p:sp>
            <p:nvSpPr>
              <p:cNvPr id="6100" name="Freeform 2646"/>
              <p:cNvSpPr>
                <a:spLocks/>
              </p:cNvSpPr>
              <p:nvPr/>
            </p:nvSpPr>
            <p:spPr bwMode="auto">
              <a:xfrm>
                <a:off x="1823" y="2220"/>
                <a:ext cx="298" cy="180"/>
              </a:xfrm>
              <a:custGeom>
                <a:avLst/>
                <a:gdLst/>
                <a:ahLst/>
                <a:cxnLst>
                  <a:cxn ang="0">
                    <a:pos x="191" y="81"/>
                  </a:cxn>
                  <a:cxn ang="0">
                    <a:pos x="197" y="109"/>
                  </a:cxn>
                  <a:cxn ang="0">
                    <a:pos x="207" y="142"/>
                  </a:cxn>
                  <a:cxn ang="0">
                    <a:pos x="250" y="142"/>
                  </a:cxn>
                  <a:cxn ang="0">
                    <a:pos x="255" y="142"/>
                  </a:cxn>
                  <a:cxn ang="0">
                    <a:pos x="266" y="113"/>
                  </a:cxn>
                  <a:cxn ang="0">
                    <a:pos x="293" y="109"/>
                  </a:cxn>
                  <a:cxn ang="0">
                    <a:pos x="293" y="142"/>
                  </a:cxn>
                  <a:cxn ang="0">
                    <a:pos x="287" y="142"/>
                  </a:cxn>
                  <a:cxn ang="0">
                    <a:pos x="261" y="147"/>
                  </a:cxn>
                  <a:cxn ang="0">
                    <a:pos x="266" y="161"/>
                  </a:cxn>
                  <a:cxn ang="0">
                    <a:pos x="250" y="180"/>
                  </a:cxn>
                  <a:cxn ang="0">
                    <a:pos x="218" y="161"/>
                  </a:cxn>
                  <a:cxn ang="0">
                    <a:pos x="191" y="161"/>
                  </a:cxn>
                  <a:cxn ang="0">
                    <a:pos x="154" y="147"/>
                  </a:cxn>
                  <a:cxn ang="0">
                    <a:pos x="122" y="133"/>
                  </a:cxn>
                  <a:cxn ang="0">
                    <a:pos x="122" y="113"/>
                  </a:cxn>
                  <a:cxn ang="0">
                    <a:pos x="90" y="76"/>
                  </a:cxn>
                  <a:cxn ang="0">
                    <a:pos x="75" y="67"/>
                  </a:cxn>
                  <a:cxn ang="0">
                    <a:pos x="64" y="48"/>
                  </a:cxn>
                  <a:cxn ang="0">
                    <a:pos x="48" y="34"/>
                  </a:cxn>
                  <a:cxn ang="0">
                    <a:pos x="32" y="15"/>
                  </a:cxn>
                  <a:cxn ang="0">
                    <a:pos x="21" y="24"/>
                  </a:cxn>
                  <a:cxn ang="0">
                    <a:pos x="64" y="85"/>
                  </a:cxn>
                  <a:cxn ang="0">
                    <a:pos x="75" y="95"/>
                  </a:cxn>
                  <a:cxn ang="0">
                    <a:pos x="64" y="95"/>
                  </a:cxn>
                  <a:cxn ang="0">
                    <a:pos x="48" y="76"/>
                  </a:cxn>
                  <a:cxn ang="0">
                    <a:pos x="21" y="57"/>
                  </a:cxn>
                  <a:cxn ang="0">
                    <a:pos x="21" y="52"/>
                  </a:cxn>
                  <a:cxn ang="0">
                    <a:pos x="10" y="28"/>
                  </a:cxn>
                  <a:cxn ang="0">
                    <a:pos x="16" y="0"/>
                  </a:cxn>
                  <a:cxn ang="0">
                    <a:pos x="106" y="6"/>
                  </a:cxn>
                  <a:cxn ang="0">
                    <a:pos x="122" y="28"/>
                  </a:cxn>
                  <a:cxn ang="0">
                    <a:pos x="138" y="34"/>
                  </a:cxn>
                  <a:cxn ang="0">
                    <a:pos x="154" y="28"/>
                  </a:cxn>
                  <a:cxn ang="0">
                    <a:pos x="197" y="72"/>
                  </a:cxn>
                </a:cxnLst>
                <a:rect l="0" t="0" r="r" b="b"/>
                <a:pathLst>
                  <a:path w="298" h="180">
                    <a:moveTo>
                      <a:pt x="197" y="72"/>
                    </a:moveTo>
                    <a:lnTo>
                      <a:pt x="191" y="81"/>
                    </a:lnTo>
                    <a:lnTo>
                      <a:pt x="191" y="104"/>
                    </a:lnTo>
                    <a:lnTo>
                      <a:pt x="197" y="109"/>
                    </a:lnTo>
                    <a:lnTo>
                      <a:pt x="197" y="113"/>
                    </a:lnTo>
                    <a:lnTo>
                      <a:pt x="207" y="142"/>
                    </a:lnTo>
                    <a:lnTo>
                      <a:pt x="229" y="147"/>
                    </a:lnTo>
                    <a:lnTo>
                      <a:pt x="250" y="142"/>
                    </a:lnTo>
                    <a:lnTo>
                      <a:pt x="261" y="142"/>
                    </a:lnTo>
                    <a:lnTo>
                      <a:pt x="255" y="142"/>
                    </a:lnTo>
                    <a:lnTo>
                      <a:pt x="261" y="133"/>
                    </a:lnTo>
                    <a:lnTo>
                      <a:pt x="266" y="113"/>
                    </a:lnTo>
                    <a:lnTo>
                      <a:pt x="272" y="113"/>
                    </a:lnTo>
                    <a:lnTo>
                      <a:pt x="293" y="109"/>
                    </a:lnTo>
                    <a:lnTo>
                      <a:pt x="298" y="113"/>
                    </a:lnTo>
                    <a:lnTo>
                      <a:pt x="293" y="142"/>
                    </a:lnTo>
                    <a:lnTo>
                      <a:pt x="293" y="147"/>
                    </a:lnTo>
                    <a:lnTo>
                      <a:pt x="287" y="142"/>
                    </a:lnTo>
                    <a:lnTo>
                      <a:pt x="282" y="147"/>
                    </a:lnTo>
                    <a:lnTo>
                      <a:pt x="261" y="147"/>
                    </a:lnTo>
                    <a:lnTo>
                      <a:pt x="255" y="152"/>
                    </a:lnTo>
                    <a:lnTo>
                      <a:pt x="266" y="161"/>
                    </a:lnTo>
                    <a:lnTo>
                      <a:pt x="255" y="161"/>
                    </a:lnTo>
                    <a:lnTo>
                      <a:pt x="250" y="180"/>
                    </a:lnTo>
                    <a:lnTo>
                      <a:pt x="229" y="161"/>
                    </a:lnTo>
                    <a:lnTo>
                      <a:pt x="218" y="161"/>
                    </a:lnTo>
                    <a:lnTo>
                      <a:pt x="207" y="170"/>
                    </a:lnTo>
                    <a:lnTo>
                      <a:pt x="191" y="161"/>
                    </a:lnTo>
                    <a:lnTo>
                      <a:pt x="160" y="152"/>
                    </a:lnTo>
                    <a:lnTo>
                      <a:pt x="154" y="147"/>
                    </a:lnTo>
                    <a:lnTo>
                      <a:pt x="133" y="147"/>
                    </a:lnTo>
                    <a:lnTo>
                      <a:pt x="122" y="133"/>
                    </a:lnTo>
                    <a:lnTo>
                      <a:pt x="111" y="123"/>
                    </a:lnTo>
                    <a:lnTo>
                      <a:pt x="122" y="113"/>
                    </a:lnTo>
                    <a:lnTo>
                      <a:pt x="111" y="104"/>
                    </a:lnTo>
                    <a:lnTo>
                      <a:pt x="90" y="76"/>
                    </a:lnTo>
                    <a:lnTo>
                      <a:pt x="75" y="72"/>
                    </a:lnTo>
                    <a:lnTo>
                      <a:pt x="75" y="67"/>
                    </a:lnTo>
                    <a:lnTo>
                      <a:pt x="64" y="52"/>
                    </a:lnTo>
                    <a:lnTo>
                      <a:pt x="64" y="48"/>
                    </a:lnTo>
                    <a:lnTo>
                      <a:pt x="53" y="48"/>
                    </a:lnTo>
                    <a:lnTo>
                      <a:pt x="48" y="34"/>
                    </a:lnTo>
                    <a:lnTo>
                      <a:pt x="37" y="15"/>
                    </a:lnTo>
                    <a:lnTo>
                      <a:pt x="32" y="15"/>
                    </a:lnTo>
                    <a:lnTo>
                      <a:pt x="16" y="6"/>
                    </a:lnTo>
                    <a:lnTo>
                      <a:pt x="21" y="24"/>
                    </a:lnTo>
                    <a:lnTo>
                      <a:pt x="53" y="67"/>
                    </a:lnTo>
                    <a:lnTo>
                      <a:pt x="64" y="85"/>
                    </a:lnTo>
                    <a:lnTo>
                      <a:pt x="69" y="85"/>
                    </a:lnTo>
                    <a:lnTo>
                      <a:pt x="75" y="95"/>
                    </a:lnTo>
                    <a:lnTo>
                      <a:pt x="69" y="100"/>
                    </a:lnTo>
                    <a:lnTo>
                      <a:pt x="64" y="95"/>
                    </a:lnTo>
                    <a:lnTo>
                      <a:pt x="43" y="81"/>
                    </a:lnTo>
                    <a:lnTo>
                      <a:pt x="48" y="76"/>
                    </a:lnTo>
                    <a:lnTo>
                      <a:pt x="43" y="67"/>
                    </a:lnTo>
                    <a:lnTo>
                      <a:pt x="21" y="57"/>
                    </a:lnTo>
                    <a:lnTo>
                      <a:pt x="16" y="48"/>
                    </a:lnTo>
                    <a:lnTo>
                      <a:pt x="21" y="52"/>
                    </a:lnTo>
                    <a:lnTo>
                      <a:pt x="32" y="38"/>
                    </a:lnTo>
                    <a:lnTo>
                      <a:pt x="10" y="28"/>
                    </a:lnTo>
                    <a:lnTo>
                      <a:pt x="0" y="0"/>
                    </a:lnTo>
                    <a:lnTo>
                      <a:pt x="16" y="0"/>
                    </a:lnTo>
                    <a:lnTo>
                      <a:pt x="53" y="15"/>
                    </a:lnTo>
                    <a:lnTo>
                      <a:pt x="106" y="6"/>
                    </a:lnTo>
                    <a:lnTo>
                      <a:pt x="122" y="19"/>
                    </a:lnTo>
                    <a:lnTo>
                      <a:pt x="122" y="28"/>
                    </a:lnTo>
                    <a:lnTo>
                      <a:pt x="133" y="34"/>
                    </a:lnTo>
                    <a:lnTo>
                      <a:pt x="138" y="34"/>
                    </a:lnTo>
                    <a:lnTo>
                      <a:pt x="144" y="28"/>
                    </a:lnTo>
                    <a:lnTo>
                      <a:pt x="154" y="28"/>
                    </a:lnTo>
                    <a:lnTo>
                      <a:pt x="176" y="67"/>
                    </a:lnTo>
                    <a:lnTo>
                      <a:pt x="197" y="72"/>
                    </a:lnTo>
                    <a:close/>
                  </a:path>
                </a:pathLst>
              </a:custGeom>
              <a:grpFill/>
              <a:ln w="4763" cap="rnd">
                <a:solidFill>
                  <a:schemeClr val="bg1"/>
                </a:solidFill>
                <a:prstDash val="solid"/>
                <a:round/>
                <a:headEnd/>
                <a:tailEnd/>
              </a:ln>
            </p:spPr>
            <p:txBody>
              <a:bodyPr/>
              <a:lstStyle/>
              <a:p>
                <a:endParaRPr lang="it-IT"/>
              </a:p>
            </p:txBody>
          </p:sp>
        </p:grpSp>
        <p:grpSp>
          <p:nvGrpSpPr>
            <p:cNvPr id="7338" name="Group 2650"/>
            <p:cNvGrpSpPr>
              <a:grpSpLocks/>
            </p:cNvGrpSpPr>
            <p:nvPr/>
          </p:nvGrpSpPr>
          <p:grpSpPr bwMode="auto">
            <a:xfrm>
              <a:off x="2764851" y="4931513"/>
              <a:ext cx="499863" cy="270158"/>
              <a:chOff x="1823" y="2220"/>
              <a:chExt cx="298" cy="180"/>
            </a:xfrm>
            <a:solidFill>
              <a:schemeClr val="bg1">
                <a:lumMod val="75000"/>
              </a:schemeClr>
            </a:solidFill>
          </p:grpSpPr>
          <p:sp>
            <p:nvSpPr>
              <p:cNvPr id="6097" name="Freeform 2648"/>
              <p:cNvSpPr>
                <a:spLocks/>
              </p:cNvSpPr>
              <p:nvPr/>
            </p:nvSpPr>
            <p:spPr bwMode="auto">
              <a:xfrm>
                <a:off x="1823" y="2220"/>
                <a:ext cx="298" cy="180"/>
              </a:xfrm>
              <a:custGeom>
                <a:avLst/>
                <a:gdLst/>
                <a:ahLst/>
                <a:cxnLst>
                  <a:cxn ang="0">
                    <a:pos x="191" y="81"/>
                  </a:cxn>
                  <a:cxn ang="0">
                    <a:pos x="197" y="109"/>
                  </a:cxn>
                  <a:cxn ang="0">
                    <a:pos x="207" y="142"/>
                  </a:cxn>
                  <a:cxn ang="0">
                    <a:pos x="250" y="142"/>
                  </a:cxn>
                  <a:cxn ang="0">
                    <a:pos x="255" y="142"/>
                  </a:cxn>
                  <a:cxn ang="0">
                    <a:pos x="266" y="113"/>
                  </a:cxn>
                  <a:cxn ang="0">
                    <a:pos x="293" y="109"/>
                  </a:cxn>
                  <a:cxn ang="0">
                    <a:pos x="293" y="142"/>
                  </a:cxn>
                  <a:cxn ang="0">
                    <a:pos x="287" y="142"/>
                  </a:cxn>
                  <a:cxn ang="0">
                    <a:pos x="261" y="147"/>
                  </a:cxn>
                  <a:cxn ang="0">
                    <a:pos x="266" y="161"/>
                  </a:cxn>
                  <a:cxn ang="0">
                    <a:pos x="250" y="180"/>
                  </a:cxn>
                  <a:cxn ang="0">
                    <a:pos x="218" y="161"/>
                  </a:cxn>
                  <a:cxn ang="0">
                    <a:pos x="191" y="161"/>
                  </a:cxn>
                  <a:cxn ang="0">
                    <a:pos x="154" y="147"/>
                  </a:cxn>
                  <a:cxn ang="0">
                    <a:pos x="122" y="133"/>
                  </a:cxn>
                  <a:cxn ang="0">
                    <a:pos x="122" y="113"/>
                  </a:cxn>
                  <a:cxn ang="0">
                    <a:pos x="90" y="76"/>
                  </a:cxn>
                  <a:cxn ang="0">
                    <a:pos x="75" y="67"/>
                  </a:cxn>
                  <a:cxn ang="0">
                    <a:pos x="64" y="48"/>
                  </a:cxn>
                  <a:cxn ang="0">
                    <a:pos x="48" y="34"/>
                  </a:cxn>
                  <a:cxn ang="0">
                    <a:pos x="32" y="15"/>
                  </a:cxn>
                  <a:cxn ang="0">
                    <a:pos x="21" y="24"/>
                  </a:cxn>
                  <a:cxn ang="0">
                    <a:pos x="64" y="85"/>
                  </a:cxn>
                  <a:cxn ang="0">
                    <a:pos x="75" y="95"/>
                  </a:cxn>
                  <a:cxn ang="0">
                    <a:pos x="64" y="95"/>
                  </a:cxn>
                  <a:cxn ang="0">
                    <a:pos x="48" y="76"/>
                  </a:cxn>
                  <a:cxn ang="0">
                    <a:pos x="21" y="57"/>
                  </a:cxn>
                  <a:cxn ang="0">
                    <a:pos x="21" y="52"/>
                  </a:cxn>
                  <a:cxn ang="0">
                    <a:pos x="10" y="28"/>
                  </a:cxn>
                  <a:cxn ang="0">
                    <a:pos x="16" y="0"/>
                  </a:cxn>
                  <a:cxn ang="0">
                    <a:pos x="106" y="6"/>
                  </a:cxn>
                  <a:cxn ang="0">
                    <a:pos x="122" y="28"/>
                  </a:cxn>
                  <a:cxn ang="0">
                    <a:pos x="138" y="34"/>
                  </a:cxn>
                  <a:cxn ang="0">
                    <a:pos x="154" y="28"/>
                  </a:cxn>
                  <a:cxn ang="0">
                    <a:pos x="197" y="72"/>
                  </a:cxn>
                </a:cxnLst>
                <a:rect l="0" t="0" r="r" b="b"/>
                <a:pathLst>
                  <a:path w="298" h="180">
                    <a:moveTo>
                      <a:pt x="197" y="72"/>
                    </a:moveTo>
                    <a:lnTo>
                      <a:pt x="191" y="81"/>
                    </a:lnTo>
                    <a:lnTo>
                      <a:pt x="191" y="104"/>
                    </a:lnTo>
                    <a:lnTo>
                      <a:pt x="197" y="109"/>
                    </a:lnTo>
                    <a:lnTo>
                      <a:pt x="197" y="113"/>
                    </a:lnTo>
                    <a:lnTo>
                      <a:pt x="207" y="142"/>
                    </a:lnTo>
                    <a:lnTo>
                      <a:pt x="229" y="147"/>
                    </a:lnTo>
                    <a:lnTo>
                      <a:pt x="250" y="142"/>
                    </a:lnTo>
                    <a:lnTo>
                      <a:pt x="261" y="142"/>
                    </a:lnTo>
                    <a:lnTo>
                      <a:pt x="255" y="142"/>
                    </a:lnTo>
                    <a:lnTo>
                      <a:pt x="261" y="133"/>
                    </a:lnTo>
                    <a:lnTo>
                      <a:pt x="266" y="113"/>
                    </a:lnTo>
                    <a:lnTo>
                      <a:pt x="272" y="113"/>
                    </a:lnTo>
                    <a:lnTo>
                      <a:pt x="293" y="109"/>
                    </a:lnTo>
                    <a:lnTo>
                      <a:pt x="298" y="113"/>
                    </a:lnTo>
                    <a:lnTo>
                      <a:pt x="293" y="142"/>
                    </a:lnTo>
                    <a:lnTo>
                      <a:pt x="293" y="147"/>
                    </a:lnTo>
                    <a:lnTo>
                      <a:pt x="287" y="142"/>
                    </a:lnTo>
                    <a:lnTo>
                      <a:pt x="282" y="147"/>
                    </a:lnTo>
                    <a:lnTo>
                      <a:pt x="261" y="147"/>
                    </a:lnTo>
                    <a:lnTo>
                      <a:pt x="255" y="152"/>
                    </a:lnTo>
                    <a:lnTo>
                      <a:pt x="266" y="161"/>
                    </a:lnTo>
                    <a:lnTo>
                      <a:pt x="255" y="161"/>
                    </a:lnTo>
                    <a:lnTo>
                      <a:pt x="250" y="180"/>
                    </a:lnTo>
                    <a:lnTo>
                      <a:pt x="229" y="161"/>
                    </a:lnTo>
                    <a:lnTo>
                      <a:pt x="218" y="161"/>
                    </a:lnTo>
                    <a:lnTo>
                      <a:pt x="207" y="170"/>
                    </a:lnTo>
                    <a:lnTo>
                      <a:pt x="191" y="161"/>
                    </a:lnTo>
                    <a:lnTo>
                      <a:pt x="160" y="152"/>
                    </a:lnTo>
                    <a:lnTo>
                      <a:pt x="154" y="147"/>
                    </a:lnTo>
                    <a:lnTo>
                      <a:pt x="133" y="147"/>
                    </a:lnTo>
                    <a:lnTo>
                      <a:pt x="122" y="133"/>
                    </a:lnTo>
                    <a:lnTo>
                      <a:pt x="111" y="123"/>
                    </a:lnTo>
                    <a:lnTo>
                      <a:pt x="122" y="113"/>
                    </a:lnTo>
                    <a:lnTo>
                      <a:pt x="111" y="104"/>
                    </a:lnTo>
                    <a:lnTo>
                      <a:pt x="90" y="76"/>
                    </a:lnTo>
                    <a:lnTo>
                      <a:pt x="75" y="72"/>
                    </a:lnTo>
                    <a:lnTo>
                      <a:pt x="75" y="67"/>
                    </a:lnTo>
                    <a:lnTo>
                      <a:pt x="64" y="52"/>
                    </a:lnTo>
                    <a:lnTo>
                      <a:pt x="64" y="48"/>
                    </a:lnTo>
                    <a:lnTo>
                      <a:pt x="53" y="48"/>
                    </a:lnTo>
                    <a:lnTo>
                      <a:pt x="48" y="34"/>
                    </a:lnTo>
                    <a:lnTo>
                      <a:pt x="37" y="15"/>
                    </a:lnTo>
                    <a:lnTo>
                      <a:pt x="32" y="15"/>
                    </a:lnTo>
                    <a:lnTo>
                      <a:pt x="16" y="6"/>
                    </a:lnTo>
                    <a:lnTo>
                      <a:pt x="21" y="24"/>
                    </a:lnTo>
                    <a:lnTo>
                      <a:pt x="53" y="67"/>
                    </a:lnTo>
                    <a:lnTo>
                      <a:pt x="64" y="85"/>
                    </a:lnTo>
                    <a:lnTo>
                      <a:pt x="69" y="85"/>
                    </a:lnTo>
                    <a:lnTo>
                      <a:pt x="75" y="95"/>
                    </a:lnTo>
                    <a:lnTo>
                      <a:pt x="69" y="100"/>
                    </a:lnTo>
                    <a:lnTo>
                      <a:pt x="64" y="95"/>
                    </a:lnTo>
                    <a:lnTo>
                      <a:pt x="43" y="81"/>
                    </a:lnTo>
                    <a:lnTo>
                      <a:pt x="48" y="76"/>
                    </a:lnTo>
                    <a:lnTo>
                      <a:pt x="43" y="67"/>
                    </a:lnTo>
                    <a:lnTo>
                      <a:pt x="21" y="57"/>
                    </a:lnTo>
                    <a:lnTo>
                      <a:pt x="16" y="48"/>
                    </a:lnTo>
                    <a:lnTo>
                      <a:pt x="21" y="52"/>
                    </a:lnTo>
                    <a:lnTo>
                      <a:pt x="32" y="38"/>
                    </a:lnTo>
                    <a:lnTo>
                      <a:pt x="10" y="28"/>
                    </a:lnTo>
                    <a:lnTo>
                      <a:pt x="0" y="0"/>
                    </a:lnTo>
                    <a:lnTo>
                      <a:pt x="16" y="0"/>
                    </a:lnTo>
                    <a:lnTo>
                      <a:pt x="53" y="15"/>
                    </a:lnTo>
                    <a:lnTo>
                      <a:pt x="106" y="6"/>
                    </a:lnTo>
                    <a:lnTo>
                      <a:pt x="122" y="19"/>
                    </a:lnTo>
                    <a:lnTo>
                      <a:pt x="122" y="28"/>
                    </a:lnTo>
                    <a:lnTo>
                      <a:pt x="133" y="34"/>
                    </a:lnTo>
                    <a:lnTo>
                      <a:pt x="138" y="34"/>
                    </a:lnTo>
                    <a:lnTo>
                      <a:pt x="144" y="28"/>
                    </a:lnTo>
                    <a:lnTo>
                      <a:pt x="154" y="28"/>
                    </a:lnTo>
                    <a:lnTo>
                      <a:pt x="176" y="67"/>
                    </a:lnTo>
                    <a:lnTo>
                      <a:pt x="197" y="72"/>
                    </a:lnTo>
                    <a:close/>
                  </a:path>
                </a:pathLst>
              </a:custGeom>
              <a:grpFill/>
              <a:ln w="9525">
                <a:solidFill>
                  <a:schemeClr val="bg1"/>
                </a:solidFill>
                <a:round/>
                <a:headEnd/>
                <a:tailEnd/>
              </a:ln>
            </p:spPr>
            <p:txBody>
              <a:bodyPr/>
              <a:lstStyle/>
              <a:p>
                <a:endParaRPr lang="it-IT"/>
              </a:p>
            </p:txBody>
          </p:sp>
          <p:sp>
            <p:nvSpPr>
              <p:cNvPr id="6098" name="Freeform 2649"/>
              <p:cNvSpPr>
                <a:spLocks/>
              </p:cNvSpPr>
              <p:nvPr/>
            </p:nvSpPr>
            <p:spPr bwMode="auto">
              <a:xfrm>
                <a:off x="1823" y="2220"/>
                <a:ext cx="298" cy="180"/>
              </a:xfrm>
              <a:custGeom>
                <a:avLst/>
                <a:gdLst/>
                <a:ahLst/>
                <a:cxnLst>
                  <a:cxn ang="0">
                    <a:pos x="191" y="81"/>
                  </a:cxn>
                  <a:cxn ang="0">
                    <a:pos x="197" y="109"/>
                  </a:cxn>
                  <a:cxn ang="0">
                    <a:pos x="207" y="142"/>
                  </a:cxn>
                  <a:cxn ang="0">
                    <a:pos x="250" y="142"/>
                  </a:cxn>
                  <a:cxn ang="0">
                    <a:pos x="255" y="142"/>
                  </a:cxn>
                  <a:cxn ang="0">
                    <a:pos x="266" y="113"/>
                  </a:cxn>
                  <a:cxn ang="0">
                    <a:pos x="293" y="109"/>
                  </a:cxn>
                  <a:cxn ang="0">
                    <a:pos x="293" y="142"/>
                  </a:cxn>
                  <a:cxn ang="0">
                    <a:pos x="287" y="142"/>
                  </a:cxn>
                  <a:cxn ang="0">
                    <a:pos x="261" y="147"/>
                  </a:cxn>
                  <a:cxn ang="0">
                    <a:pos x="266" y="161"/>
                  </a:cxn>
                  <a:cxn ang="0">
                    <a:pos x="250" y="180"/>
                  </a:cxn>
                  <a:cxn ang="0">
                    <a:pos x="218" y="161"/>
                  </a:cxn>
                  <a:cxn ang="0">
                    <a:pos x="191" y="161"/>
                  </a:cxn>
                  <a:cxn ang="0">
                    <a:pos x="154" y="147"/>
                  </a:cxn>
                  <a:cxn ang="0">
                    <a:pos x="122" y="133"/>
                  </a:cxn>
                  <a:cxn ang="0">
                    <a:pos x="122" y="113"/>
                  </a:cxn>
                  <a:cxn ang="0">
                    <a:pos x="90" y="76"/>
                  </a:cxn>
                  <a:cxn ang="0">
                    <a:pos x="75" y="67"/>
                  </a:cxn>
                  <a:cxn ang="0">
                    <a:pos x="64" y="48"/>
                  </a:cxn>
                  <a:cxn ang="0">
                    <a:pos x="48" y="34"/>
                  </a:cxn>
                  <a:cxn ang="0">
                    <a:pos x="32" y="15"/>
                  </a:cxn>
                  <a:cxn ang="0">
                    <a:pos x="21" y="24"/>
                  </a:cxn>
                  <a:cxn ang="0">
                    <a:pos x="64" y="85"/>
                  </a:cxn>
                  <a:cxn ang="0">
                    <a:pos x="75" y="95"/>
                  </a:cxn>
                  <a:cxn ang="0">
                    <a:pos x="64" y="95"/>
                  </a:cxn>
                  <a:cxn ang="0">
                    <a:pos x="48" y="76"/>
                  </a:cxn>
                  <a:cxn ang="0">
                    <a:pos x="21" y="57"/>
                  </a:cxn>
                  <a:cxn ang="0">
                    <a:pos x="21" y="52"/>
                  </a:cxn>
                  <a:cxn ang="0">
                    <a:pos x="10" y="28"/>
                  </a:cxn>
                  <a:cxn ang="0">
                    <a:pos x="16" y="0"/>
                  </a:cxn>
                  <a:cxn ang="0">
                    <a:pos x="106" y="6"/>
                  </a:cxn>
                  <a:cxn ang="0">
                    <a:pos x="122" y="28"/>
                  </a:cxn>
                  <a:cxn ang="0">
                    <a:pos x="138" y="34"/>
                  </a:cxn>
                  <a:cxn ang="0">
                    <a:pos x="154" y="28"/>
                  </a:cxn>
                  <a:cxn ang="0">
                    <a:pos x="197" y="72"/>
                  </a:cxn>
                </a:cxnLst>
                <a:rect l="0" t="0" r="r" b="b"/>
                <a:pathLst>
                  <a:path w="298" h="180">
                    <a:moveTo>
                      <a:pt x="197" y="72"/>
                    </a:moveTo>
                    <a:lnTo>
                      <a:pt x="191" y="81"/>
                    </a:lnTo>
                    <a:lnTo>
                      <a:pt x="191" y="104"/>
                    </a:lnTo>
                    <a:lnTo>
                      <a:pt x="197" y="109"/>
                    </a:lnTo>
                    <a:lnTo>
                      <a:pt x="197" y="113"/>
                    </a:lnTo>
                    <a:lnTo>
                      <a:pt x="207" y="142"/>
                    </a:lnTo>
                    <a:lnTo>
                      <a:pt x="229" y="147"/>
                    </a:lnTo>
                    <a:lnTo>
                      <a:pt x="250" y="142"/>
                    </a:lnTo>
                    <a:lnTo>
                      <a:pt x="261" y="142"/>
                    </a:lnTo>
                    <a:lnTo>
                      <a:pt x="255" y="142"/>
                    </a:lnTo>
                    <a:lnTo>
                      <a:pt x="261" y="133"/>
                    </a:lnTo>
                    <a:lnTo>
                      <a:pt x="266" y="113"/>
                    </a:lnTo>
                    <a:lnTo>
                      <a:pt x="272" y="113"/>
                    </a:lnTo>
                    <a:lnTo>
                      <a:pt x="293" y="109"/>
                    </a:lnTo>
                    <a:lnTo>
                      <a:pt x="298" y="113"/>
                    </a:lnTo>
                    <a:lnTo>
                      <a:pt x="293" y="142"/>
                    </a:lnTo>
                    <a:lnTo>
                      <a:pt x="293" y="147"/>
                    </a:lnTo>
                    <a:lnTo>
                      <a:pt x="287" y="142"/>
                    </a:lnTo>
                    <a:lnTo>
                      <a:pt x="282" y="147"/>
                    </a:lnTo>
                    <a:lnTo>
                      <a:pt x="261" y="147"/>
                    </a:lnTo>
                    <a:lnTo>
                      <a:pt x="255" y="152"/>
                    </a:lnTo>
                    <a:lnTo>
                      <a:pt x="266" y="161"/>
                    </a:lnTo>
                    <a:lnTo>
                      <a:pt x="255" y="161"/>
                    </a:lnTo>
                    <a:lnTo>
                      <a:pt x="250" y="180"/>
                    </a:lnTo>
                    <a:lnTo>
                      <a:pt x="229" y="161"/>
                    </a:lnTo>
                    <a:lnTo>
                      <a:pt x="218" y="161"/>
                    </a:lnTo>
                    <a:lnTo>
                      <a:pt x="207" y="170"/>
                    </a:lnTo>
                    <a:lnTo>
                      <a:pt x="191" y="161"/>
                    </a:lnTo>
                    <a:lnTo>
                      <a:pt x="160" y="152"/>
                    </a:lnTo>
                    <a:lnTo>
                      <a:pt x="154" y="147"/>
                    </a:lnTo>
                    <a:lnTo>
                      <a:pt x="133" y="147"/>
                    </a:lnTo>
                    <a:lnTo>
                      <a:pt x="122" y="133"/>
                    </a:lnTo>
                    <a:lnTo>
                      <a:pt x="111" y="123"/>
                    </a:lnTo>
                    <a:lnTo>
                      <a:pt x="122" y="113"/>
                    </a:lnTo>
                    <a:lnTo>
                      <a:pt x="111" y="104"/>
                    </a:lnTo>
                    <a:lnTo>
                      <a:pt x="90" y="76"/>
                    </a:lnTo>
                    <a:lnTo>
                      <a:pt x="75" y="72"/>
                    </a:lnTo>
                    <a:lnTo>
                      <a:pt x="75" y="67"/>
                    </a:lnTo>
                    <a:lnTo>
                      <a:pt x="64" y="52"/>
                    </a:lnTo>
                    <a:lnTo>
                      <a:pt x="64" y="48"/>
                    </a:lnTo>
                    <a:lnTo>
                      <a:pt x="53" y="48"/>
                    </a:lnTo>
                    <a:lnTo>
                      <a:pt x="48" y="34"/>
                    </a:lnTo>
                    <a:lnTo>
                      <a:pt x="37" y="15"/>
                    </a:lnTo>
                    <a:lnTo>
                      <a:pt x="32" y="15"/>
                    </a:lnTo>
                    <a:lnTo>
                      <a:pt x="16" y="6"/>
                    </a:lnTo>
                    <a:lnTo>
                      <a:pt x="21" y="24"/>
                    </a:lnTo>
                    <a:lnTo>
                      <a:pt x="53" y="67"/>
                    </a:lnTo>
                    <a:lnTo>
                      <a:pt x="64" y="85"/>
                    </a:lnTo>
                    <a:lnTo>
                      <a:pt x="69" y="85"/>
                    </a:lnTo>
                    <a:lnTo>
                      <a:pt x="75" y="95"/>
                    </a:lnTo>
                    <a:lnTo>
                      <a:pt x="69" y="100"/>
                    </a:lnTo>
                    <a:lnTo>
                      <a:pt x="64" y="95"/>
                    </a:lnTo>
                    <a:lnTo>
                      <a:pt x="43" y="81"/>
                    </a:lnTo>
                    <a:lnTo>
                      <a:pt x="48" y="76"/>
                    </a:lnTo>
                    <a:lnTo>
                      <a:pt x="43" y="67"/>
                    </a:lnTo>
                    <a:lnTo>
                      <a:pt x="21" y="57"/>
                    </a:lnTo>
                    <a:lnTo>
                      <a:pt x="16" y="48"/>
                    </a:lnTo>
                    <a:lnTo>
                      <a:pt x="21" y="52"/>
                    </a:lnTo>
                    <a:lnTo>
                      <a:pt x="32" y="38"/>
                    </a:lnTo>
                    <a:lnTo>
                      <a:pt x="10" y="28"/>
                    </a:lnTo>
                    <a:lnTo>
                      <a:pt x="0" y="0"/>
                    </a:lnTo>
                    <a:lnTo>
                      <a:pt x="16" y="0"/>
                    </a:lnTo>
                    <a:lnTo>
                      <a:pt x="53" y="15"/>
                    </a:lnTo>
                    <a:lnTo>
                      <a:pt x="106" y="6"/>
                    </a:lnTo>
                    <a:lnTo>
                      <a:pt x="122" y="19"/>
                    </a:lnTo>
                    <a:lnTo>
                      <a:pt x="122" y="28"/>
                    </a:lnTo>
                    <a:lnTo>
                      <a:pt x="133" y="34"/>
                    </a:lnTo>
                    <a:lnTo>
                      <a:pt x="138" y="34"/>
                    </a:lnTo>
                    <a:lnTo>
                      <a:pt x="144" y="28"/>
                    </a:lnTo>
                    <a:lnTo>
                      <a:pt x="154" y="28"/>
                    </a:lnTo>
                    <a:lnTo>
                      <a:pt x="176" y="67"/>
                    </a:lnTo>
                    <a:lnTo>
                      <a:pt x="197" y="72"/>
                    </a:lnTo>
                  </a:path>
                </a:pathLst>
              </a:custGeom>
              <a:grpFill/>
              <a:ln w="4763" cap="rnd">
                <a:solidFill>
                  <a:schemeClr val="bg1"/>
                </a:solidFill>
                <a:prstDash val="solid"/>
                <a:round/>
                <a:headEnd/>
                <a:tailEnd/>
              </a:ln>
            </p:spPr>
            <p:txBody>
              <a:bodyPr/>
              <a:lstStyle/>
              <a:p>
                <a:endParaRPr lang="it-IT"/>
              </a:p>
            </p:txBody>
          </p:sp>
        </p:grpSp>
        <p:grpSp>
          <p:nvGrpSpPr>
            <p:cNvPr id="7339" name="Group 2653"/>
            <p:cNvGrpSpPr>
              <a:grpSpLocks/>
            </p:cNvGrpSpPr>
            <p:nvPr/>
          </p:nvGrpSpPr>
          <p:grpSpPr bwMode="auto">
            <a:xfrm>
              <a:off x="3237874" y="5143138"/>
              <a:ext cx="8387" cy="28516"/>
              <a:chOff x="2105" y="2361"/>
              <a:chExt cx="5" cy="19"/>
            </a:xfrm>
            <a:solidFill>
              <a:schemeClr val="bg1">
                <a:lumMod val="75000"/>
              </a:schemeClr>
            </a:solidFill>
          </p:grpSpPr>
          <p:sp>
            <p:nvSpPr>
              <p:cNvPr id="6095" name="Freeform 2651"/>
              <p:cNvSpPr>
                <a:spLocks/>
              </p:cNvSpPr>
              <p:nvPr/>
            </p:nvSpPr>
            <p:spPr bwMode="auto">
              <a:xfrm>
                <a:off x="2105" y="2361"/>
                <a:ext cx="5" cy="19"/>
              </a:xfrm>
              <a:custGeom>
                <a:avLst/>
                <a:gdLst/>
                <a:ahLst/>
                <a:cxnLst>
                  <a:cxn ang="0">
                    <a:pos x="0" y="19"/>
                  </a:cxn>
                  <a:cxn ang="0">
                    <a:pos x="5" y="19"/>
                  </a:cxn>
                  <a:cxn ang="0">
                    <a:pos x="5" y="0"/>
                  </a:cxn>
                  <a:cxn ang="0">
                    <a:pos x="0" y="6"/>
                  </a:cxn>
                  <a:cxn ang="0">
                    <a:pos x="0" y="19"/>
                  </a:cxn>
                </a:cxnLst>
                <a:rect l="0" t="0" r="r" b="b"/>
                <a:pathLst>
                  <a:path w="5" h="19">
                    <a:moveTo>
                      <a:pt x="0" y="19"/>
                    </a:moveTo>
                    <a:lnTo>
                      <a:pt x="5" y="19"/>
                    </a:lnTo>
                    <a:lnTo>
                      <a:pt x="5" y="0"/>
                    </a:lnTo>
                    <a:lnTo>
                      <a:pt x="0" y="6"/>
                    </a:lnTo>
                    <a:lnTo>
                      <a:pt x="0" y="19"/>
                    </a:lnTo>
                    <a:close/>
                  </a:path>
                </a:pathLst>
              </a:custGeom>
              <a:grpFill/>
              <a:ln w="9525">
                <a:solidFill>
                  <a:schemeClr val="bg1"/>
                </a:solidFill>
                <a:round/>
                <a:headEnd/>
                <a:tailEnd/>
              </a:ln>
            </p:spPr>
            <p:txBody>
              <a:bodyPr/>
              <a:lstStyle/>
              <a:p>
                <a:endParaRPr lang="it-IT"/>
              </a:p>
            </p:txBody>
          </p:sp>
          <p:sp>
            <p:nvSpPr>
              <p:cNvPr id="6096" name="Freeform 2652"/>
              <p:cNvSpPr>
                <a:spLocks/>
              </p:cNvSpPr>
              <p:nvPr/>
            </p:nvSpPr>
            <p:spPr bwMode="auto">
              <a:xfrm>
                <a:off x="2105" y="2361"/>
                <a:ext cx="5" cy="19"/>
              </a:xfrm>
              <a:custGeom>
                <a:avLst/>
                <a:gdLst/>
                <a:ahLst/>
                <a:cxnLst>
                  <a:cxn ang="0">
                    <a:pos x="0" y="19"/>
                  </a:cxn>
                  <a:cxn ang="0">
                    <a:pos x="5" y="19"/>
                  </a:cxn>
                  <a:cxn ang="0">
                    <a:pos x="5" y="0"/>
                  </a:cxn>
                  <a:cxn ang="0">
                    <a:pos x="0" y="6"/>
                  </a:cxn>
                  <a:cxn ang="0">
                    <a:pos x="0" y="19"/>
                  </a:cxn>
                </a:cxnLst>
                <a:rect l="0" t="0" r="r" b="b"/>
                <a:pathLst>
                  <a:path w="5" h="19">
                    <a:moveTo>
                      <a:pt x="0" y="19"/>
                    </a:moveTo>
                    <a:lnTo>
                      <a:pt x="5" y="19"/>
                    </a:lnTo>
                    <a:lnTo>
                      <a:pt x="5" y="0"/>
                    </a:lnTo>
                    <a:lnTo>
                      <a:pt x="0" y="6"/>
                    </a:lnTo>
                    <a:lnTo>
                      <a:pt x="0" y="19"/>
                    </a:lnTo>
                    <a:close/>
                  </a:path>
                </a:pathLst>
              </a:custGeom>
              <a:grpFill/>
              <a:ln w="4763" cap="rnd">
                <a:solidFill>
                  <a:schemeClr val="bg1"/>
                </a:solidFill>
                <a:prstDash val="solid"/>
                <a:round/>
                <a:headEnd/>
                <a:tailEnd/>
              </a:ln>
            </p:spPr>
            <p:txBody>
              <a:bodyPr/>
              <a:lstStyle/>
              <a:p>
                <a:endParaRPr lang="it-IT"/>
              </a:p>
            </p:txBody>
          </p:sp>
        </p:grpSp>
        <p:grpSp>
          <p:nvGrpSpPr>
            <p:cNvPr id="7340" name="Group 2656"/>
            <p:cNvGrpSpPr>
              <a:grpSpLocks/>
            </p:cNvGrpSpPr>
            <p:nvPr/>
          </p:nvGrpSpPr>
          <p:grpSpPr bwMode="auto">
            <a:xfrm>
              <a:off x="3237874" y="5143138"/>
              <a:ext cx="8387" cy="28516"/>
              <a:chOff x="2105" y="2361"/>
              <a:chExt cx="5" cy="19"/>
            </a:xfrm>
            <a:solidFill>
              <a:schemeClr val="bg1">
                <a:lumMod val="75000"/>
              </a:schemeClr>
            </a:solidFill>
          </p:grpSpPr>
          <p:sp>
            <p:nvSpPr>
              <p:cNvPr id="6093" name="Freeform 2654"/>
              <p:cNvSpPr>
                <a:spLocks/>
              </p:cNvSpPr>
              <p:nvPr/>
            </p:nvSpPr>
            <p:spPr bwMode="auto">
              <a:xfrm>
                <a:off x="2105" y="2361"/>
                <a:ext cx="5" cy="19"/>
              </a:xfrm>
              <a:custGeom>
                <a:avLst/>
                <a:gdLst/>
                <a:ahLst/>
                <a:cxnLst>
                  <a:cxn ang="0">
                    <a:pos x="0" y="19"/>
                  </a:cxn>
                  <a:cxn ang="0">
                    <a:pos x="5" y="19"/>
                  </a:cxn>
                  <a:cxn ang="0">
                    <a:pos x="5" y="0"/>
                  </a:cxn>
                  <a:cxn ang="0">
                    <a:pos x="0" y="6"/>
                  </a:cxn>
                  <a:cxn ang="0">
                    <a:pos x="0" y="19"/>
                  </a:cxn>
                </a:cxnLst>
                <a:rect l="0" t="0" r="r" b="b"/>
                <a:pathLst>
                  <a:path w="5" h="19">
                    <a:moveTo>
                      <a:pt x="0" y="19"/>
                    </a:moveTo>
                    <a:lnTo>
                      <a:pt x="5" y="19"/>
                    </a:lnTo>
                    <a:lnTo>
                      <a:pt x="5" y="0"/>
                    </a:lnTo>
                    <a:lnTo>
                      <a:pt x="0" y="6"/>
                    </a:lnTo>
                    <a:lnTo>
                      <a:pt x="0" y="19"/>
                    </a:lnTo>
                    <a:close/>
                  </a:path>
                </a:pathLst>
              </a:custGeom>
              <a:grpFill/>
              <a:ln w="9525">
                <a:solidFill>
                  <a:schemeClr val="bg1"/>
                </a:solidFill>
                <a:round/>
                <a:headEnd/>
                <a:tailEnd/>
              </a:ln>
            </p:spPr>
            <p:txBody>
              <a:bodyPr/>
              <a:lstStyle/>
              <a:p>
                <a:endParaRPr lang="it-IT"/>
              </a:p>
            </p:txBody>
          </p:sp>
          <p:sp>
            <p:nvSpPr>
              <p:cNvPr id="6094" name="Freeform 2655"/>
              <p:cNvSpPr>
                <a:spLocks/>
              </p:cNvSpPr>
              <p:nvPr/>
            </p:nvSpPr>
            <p:spPr bwMode="auto">
              <a:xfrm>
                <a:off x="2105" y="2361"/>
                <a:ext cx="5" cy="19"/>
              </a:xfrm>
              <a:custGeom>
                <a:avLst/>
                <a:gdLst/>
                <a:ahLst/>
                <a:cxnLst>
                  <a:cxn ang="0">
                    <a:pos x="0" y="19"/>
                  </a:cxn>
                  <a:cxn ang="0">
                    <a:pos x="5" y="19"/>
                  </a:cxn>
                  <a:cxn ang="0">
                    <a:pos x="5" y="0"/>
                  </a:cxn>
                  <a:cxn ang="0">
                    <a:pos x="0" y="6"/>
                  </a:cxn>
                  <a:cxn ang="0">
                    <a:pos x="0" y="19"/>
                  </a:cxn>
                </a:cxnLst>
                <a:rect l="0" t="0" r="r" b="b"/>
                <a:pathLst>
                  <a:path w="5" h="19">
                    <a:moveTo>
                      <a:pt x="0" y="19"/>
                    </a:moveTo>
                    <a:lnTo>
                      <a:pt x="5" y="19"/>
                    </a:lnTo>
                    <a:lnTo>
                      <a:pt x="5" y="0"/>
                    </a:lnTo>
                    <a:lnTo>
                      <a:pt x="0" y="6"/>
                    </a:lnTo>
                    <a:lnTo>
                      <a:pt x="0" y="19"/>
                    </a:lnTo>
                  </a:path>
                </a:pathLst>
              </a:custGeom>
              <a:grpFill/>
              <a:ln w="4763" cap="rnd">
                <a:solidFill>
                  <a:schemeClr val="bg1"/>
                </a:solidFill>
                <a:prstDash val="solid"/>
                <a:round/>
                <a:headEnd/>
                <a:tailEnd/>
              </a:ln>
            </p:spPr>
            <p:txBody>
              <a:bodyPr/>
              <a:lstStyle/>
              <a:p>
                <a:endParaRPr lang="it-IT"/>
              </a:p>
            </p:txBody>
          </p:sp>
        </p:grpSp>
        <p:grpSp>
          <p:nvGrpSpPr>
            <p:cNvPr id="7341" name="Group 2659"/>
            <p:cNvGrpSpPr>
              <a:grpSpLocks/>
            </p:cNvGrpSpPr>
            <p:nvPr/>
          </p:nvGrpSpPr>
          <p:grpSpPr bwMode="auto">
            <a:xfrm>
              <a:off x="3184198" y="5150642"/>
              <a:ext cx="62063" cy="55532"/>
              <a:chOff x="2073" y="2366"/>
              <a:chExt cx="37" cy="37"/>
            </a:xfrm>
            <a:solidFill>
              <a:schemeClr val="bg1">
                <a:lumMod val="75000"/>
              </a:schemeClr>
            </a:solidFill>
          </p:grpSpPr>
          <p:sp>
            <p:nvSpPr>
              <p:cNvPr id="6091" name="Freeform 2657"/>
              <p:cNvSpPr>
                <a:spLocks/>
              </p:cNvSpPr>
              <p:nvPr/>
            </p:nvSpPr>
            <p:spPr bwMode="auto">
              <a:xfrm>
                <a:off x="2073" y="2366"/>
                <a:ext cx="37" cy="37"/>
              </a:xfrm>
              <a:custGeom>
                <a:avLst/>
                <a:gdLst/>
                <a:ahLst/>
                <a:cxnLst>
                  <a:cxn ang="0">
                    <a:pos x="32" y="13"/>
                  </a:cxn>
                  <a:cxn ang="0">
                    <a:pos x="37" y="22"/>
                  </a:cxn>
                  <a:cxn ang="0">
                    <a:pos x="22" y="32"/>
                  </a:cxn>
                  <a:cxn ang="0">
                    <a:pos x="16" y="37"/>
                  </a:cxn>
                  <a:cxn ang="0">
                    <a:pos x="0" y="32"/>
                  </a:cxn>
                  <a:cxn ang="0">
                    <a:pos x="5" y="13"/>
                  </a:cxn>
                  <a:cxn ang="0">
                    <a:pos x="16" y="13"/>
                  </a:cxn>
                  <a:cxn ang="0">
                    <a:pos x="5" y="5"/>
                  </a:cxn>
                  <a:cxn ang="0">
                    <a:pos x="11" y="0"/>
                  </a:cxn>
                  <a:cxn ang="0">
                    <a:pos x="32" y="0"/>
                  </a:cxn>
                  <a:cxn ang="0">
                    <a:pos x="32" y="13"/>
                  </a:cxn>
                </a:cxnLst>
                <a:rect l="0" t="0" r="r" b="b"/>
                <a:pathLst>
                  <a:path w="37" h="37">
                    <a:moveTo>
                      <a:pt x="32" y="13"/>
                    </a:moveTo>
                    <a:lnTo>
                      <a:pt x="37" y="22"/>
                    </a:lnTo>
                    <a:lnTo>
                      <a:pt x="22" y="32"/>
                    </a:lnTo>
                    <a:lnTo>
                      <a:pt x="16" y="37"/>
                    </a:lnTo>
                    <a:lnTo>
                      <a:pt x="0" y="32"/>
                    </a:lnTo>
                    <a:lnTo>
                      <a:pt x="5" y="13"/>
                    </a:lnTo>
                    <a:lnTo>
                      <a:pt x="16" y="13"/>
                    </a:lnTo>
                    <a:lnTo>
                      <a:pt x="5" y="5"/>
                    </a:lnTo>
                    <a:lnTo>
                      <a:pt x="11" y="0"/>
                    </a:lnTo>
                    <a:lnTo>
                      <a:pt x="32" y="0"/>
                    </a:lnTo>
                    <a:lnTo>
                      <a:pt x="32" y="13"/>
                    </a:lnTo>
                    <a:close/>
                  </a:path>
                </a:pathLst>
              </a:custGeom>
              <a:grpFill/>
              <a:ln w="9525">
                <a:solidFill>
                  <a:schemeClr val="bg1"/>
                </a:solidFill>
                <a:round/>
                <a:headEnd/>
                <a:tailEnd/>
              </a:ln>
            </p:spPr>
            <p:txBody>
              <a:bodyPr/>
              <a:lstStyle/>
              <a:p>
                <a:endParaRPr lang="it-IT"/>
              </a:p>
            </p:txBody>
          </p:sp>
          <p:sp>
            <p:nvSpPr>
              <p:cNvPr id="6092" name="Freeform 2658"/>
              <p:cNvSpPr>
                <a:spLocks/>
              </p:cNvSpPr>
              <p:nvPr/>
            </p:nvSpPr>
            <p:spPr bwMode="auto">
              <a:xfrm>
                <a:off x="2073" y="2366"/>
                <a:ext cx="37" cy="37"/>
              </a:xfrm>
              <a:custGeom>
                <a:avLst/>
                <a:gdLst/>
                <a:ahLst/>
                <a:cxnLst>
                  <a:cxn ang="0">
                    <a:pos x="32" y="13"/>
                  </a:cxn>
                  <a:cxn ang="0">
                    <a:pos x="37" y="22"/>
                  </a:cxn>
                  <a:cxn ang="0">
                    <a:pos x="22" y="32"/>
                  </a:cxn>
                  <a:cxn ang="0">
                    <a:pos x="16" y="37"/>
                  </a:cxn>
                  <a:cxn ang="0">
                    <a:pos x="0" y="32"/>
                  </a:cxn>
                  <a:cxn ang="0">
                    <a:pos x="5" y="13"/>
                  </a:cxn>
                  <a:cxn ang="0">
                    <a:pos x="16" y="13"/>
                  </a:cxn>
                  <a:cxn ang="0">
                    <a:pos x="5" y="5"/>
                  </a:cxn>
                  <a:cxn ang="0">
                    <a:pos x="11" y="0"/>
                  </a:cxn>
                  <a:cxn ang="0">
                    <a:pos x="32" y="0"/>
                  </a:cxn>
                  <a:cxn ang="0">
                    <a:pos x="32" y="13"/>
                  </a:cxn>
                </a:cxnLst>
                <a:rect l="0" t="0" r="r" b="b"/>
                <a:pathLst>
                  <a:path w="37" h="37">
                    <a:moveTo>
                      <a:pt x="32" y="13"/>
                    </a:moveTo>
                    <a:lnTo>
                      <a:pt x="37" y="22"/>
                    </a:lnTo>
                    <a:lnTo>
                      <a:pt x="22" y="32"/>
                    </a:lnTo>
                    <a:lnTo>
                      <a:pt x="16" y="37"/>
                    </a:lnTo>
                    <a:lnTo>
                      <a:pt x="0" y="32"/>
                    </a:lnTo>
                    <a:lnTo>
                      <a:pt x="5" y="13"/>
                    </a:lnTo>
                    <a:lnTo>
                      <a:pt x="16" y="13"/>
                    </a:lnTo>
                    <a:lnTo>
                      <a:pt x="5" y="5"/>
                    </a:lnTo>
                    <a:lnTo>
                      <a:pt x="11" y="0"/>
                    </a:lnTo>
                    <a:lnTo>
                      <a:pt x="32" y="0"/>
                    </a:lnTo>
                    <a:lnTo>
                      <a:pt x="32" y="13"/>
                    </a:lnTo>
                    <a:close/>
                  </a:path>
                </a:pathLst>
              </a:custGeom>
              <a:grpFill/>
              <a:ln w="4763" cap="rnd">
                <a:solidFill>
                  <a:schemeClr val="bg1"/>
                </a:solidFill>
                <a:prstDash val="solid"/>
                <a:round/>
                <a:headEnd/>
                <a:tailEnd/>
              </a:ln>
            </p:spPr>
            <p:txBody>
              <a:bodyPr/>
              <a:lstStyle/>
              <a:p>
                <a:endParaRPr lang="it-IT"/>
              </a:p>
            </p:txBody>
          </p:sp>
        </p:grpSp>
        <p:grpSp>
          <p:nvGrpSpPr>
            <p:cNvPr id="7342" name="Group 2662"/>
            <p:cNvGrpSpPr>
              <a:grpSpLocks/>
            </p:cNvGrpSpPr>
            <p:nvPr/>
          </p:nvGrpSpPr>
          <p:grpSpPr bwMode="auto">
            <a:xfrm>
              <a:off x="3184198" y="5150642"/>
              <a:ext cx="62063" cy="55532"/>
              <a:chOff x="2073" y="2366"/>
              <a:chExt cx="37" cy="37"/>
            </a:xfrm>
            <a:solidFill>
              <a:schemeClr val="bg1">
                <a:lumMod val="75000"/>
              </a:schemeClr>
            </a:solidFill>
          </p:grpSpPr>
          <p:sp>
            <p:nvSpPr>
              <p:cNvPr id="6089" name="Freeform 2660"/>
              <p:cNvSpPr>
                <a:spLocks/>
              </p:cNvSpPr>
              <p:nvPr/>
            </p:nvSpPr>
            <p:spPr bwMode="auto">
              <a:xfrm>
                <a:off x="2073" y="2366"/>
                <a:ext cx="37" cy="37"/>
              </a:xfrm>
              <a:custGeom>
                <a:avLst/>
                <a:gdLst/>
                <a:ahLst/>
                <a:cxnLst>
                  <a:cxn ang="0">
                    <a:pos x="32" y="13"/>
                  </a:cxn>
                  <a:cxn ang="0">
                    <a:pos x="37" y="22"/>
                  </a:cxn>
                  <a:cxn ang="0">
                    <a:pos x="22" y="32"/>
                  </a:cxn>
                  <a:cxn ang="0">
                    <a:pos x="16" y="37"/>
                  </a:cxn>
                  <a:cxn ang="0">
                    <a:pos x="0" y="32"/>
                  </a:cxn>
                  <a:cxn ang="0">
                    <a:pos x="5" y="13"/>
                  </a:cxn>
                  <a:cxn ang="0">
                    <a:pos x="16" y="13"/>
                  </a:cxn>
                  <a:cxn ang="0">
                    <a:pos x="5" y="5"/>
                  </a:cxn>
                  <a:cxn ang="0">
                    <a:pos x="11" y="0"/>
                  </a:cxn>
                  <a:cxn ang="0">
                    <a:pos x="32" y="0"/>
                  </a:cxn>
                  <a:cxn ang="0">
                    <a:pos x="32" y="13"/>
                  </a:cxn>
                </a:cxnLst>
                <a:rect l="0" t="0" r="r" b="b"/>
                <a:pathLst>
                  <a:path w="37" h="37">
                    <a:moveTo>
                      <a:pt x="32" y="13"/>
                    </a:moveTo>
                    <a:lnTo>
                      <a:pt x="37" y="22"/>
                    </a:lnTo>
                    <a:lnTo>
                      <a:pt x="22" y="32"/>
                    </a:lnTo>
                    <a:lnTo>
                      <a:pt x="16" y="37"/>
                    </a:lnTo>
                    <a:lnTo>
                      <a:pt x="0" y="32"/>
                    </a:lnTo>
                    <a:lnTo>
                      <a:pt x="5" y="13"/>
                    </a:lnTo>
                    <a:lnTo>
                      <a:pt x="16" y="13"/>
                    </a:lnTo>
                    <a:lnTo>
                      <a:pt x="5" y="5"/>
                    </a:lnTo>
                    <a:lnTo>
                      <a:pt x="11" y="0"/>
                    </a:lnTo>
                    <a:lnTo>
                      <a:pt x="32" y="0"/>
                    </a:lnTo>
                    <a:lnTo>
                      <a:pt x="32" y="13"/>
                    </a:lnTo>
                    <a:close/>
                  </a:path>
                </a:pathLst>
              </a:custGeom>
              <a:grpFill/>
              <a:ln w="9525">
                <a:solidFill>
                  <a:schemeClr val="bg1"/>
                </a:solidFill>
                <a:round/>
                <a:headEnd/>
                <a:tailEnd/>
              </a:ln>
            </p:spPr>
            <p:txBody>
              <a:bodyPr/>
              <a:lstStyle/>
              <a:p>
                <a:endParaRPr lang="it-IT"/>
              </a:p>
            </p:txBody>
          </p:sp>
          <p:sp>
            <p:nvSpPr>
              <p:cNvPr id="6090" name="Freeform 2661"/>
              <p:cNvSpPr>
                <a:spLocks/>
              </p:cNvSpPr>
              <p:nvPr/>
            </p:nvSpPr>
            <p:spPr bwMode="auto">
              <a:xfrm>
                <a:off x="2073" y="2366"/>
                <a:ext cx="37" cy="37"/>
              </a:xfrm>
              <a:custGeom>
                <a:avLst/>
                <a:gdLst/>
                <a:ahLst/>
                <a:cxnLst>
                  <a:cxn ang="0">
                    <a:pos x="32" y="13"/>
                  </a:cxn>
                  <a:cxn ang="0">
                    <a:pos x="37" y="22"/>
                  </a:cxn>
                  <a:cxn ang="0">
                    <a:pos x="22" y="32"/>
                  </a:cxn>
                  <a:cxn ang="0">
                    <a:pos x="16" y="37"/>
                  </a:cxn>
                  <a:cxn ang="0">
                    <a:pos x="0" y="32"/>
                  </a:cxn>
                  <a:cxn ang="0">
                    <a:pos x="5" y="13"/>
                  </a:cxn>
                  <a:cxn ang="0">
                    <a:pos x="16" y="13"/>
                  </a:cxn>
                  <a:cxn ang="0">
                    <a:pos x="5" y="5"/>
                  </a:cxn>
                  <a:cxn ang="0">
                    <a:pos x="11" y="0"/>
                  </a:cxn>
                  <a:cxn ang="0">
                    <a:pos x="32" y="0"/>
                  </a:cxn>
                  <a:cxn ang="0">
                    <a:pos x="32" y="13"/>
                  </a:cxn>
                </a:cxnLst>
                <a:rect l="0" t="0" r="r" b="b"/>
                <a:pathLst>
                  <a:path w="37" h="37">
                    <a:moveTo>
                      <a:pt x="32" y="13"/>
                    </a:moveTo>
                    <a:lnTo>
                      <a:pt x="37" y="22"/>
                    </a:lnTo>
                    <a:lnTo>
                      <a:pt x="22" y="32"/>
                    </a:lnTo>
                    <a:lnTo>
                      <a:pt x="16" y="37"/>
                    </a:lnTo>
                    <a:lnTo>
                      <a:pt x="0" y="32"/>
                    </a:lnTo>
                    <a:lnTo>
                      <a:pt x="5" y="13"/>
                    </a:lnTo>
                    <a:lnTo>
                      <a:pt x="16" y="13"/>
                    </a:lnTo>
                    <a:lnTo>
                      <a:pt x="5" y="5"/>
                    </a:lnTo>
                    <a:lnTo>
                      <a:pt x="11" y="0"/>
                    </a:lnTo>
                    <a:lnTo>
                      <a:pt x="32" y="0"/>
                    </a:lnTo>
                    <a:lnTo>
                      <a:pt x="32" y="13"/>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343" name="Group 2665"/>
            <p:cNvGrpSpPr>
              <a:grpSpLocks/>
            </p:cNvGrpSpPr>
            <p:nvPr/>
          </p:nvGrpSpPr>
          <p:grpSpPr bwMode="auto">
            <a:xfrm>
              <a:off x="3219424" y="5185162"/>
              <a:ext cx="105675" cy="28516"/>
              <a:chOff x="2094" y="2389"/>
              <a:chExt cx="63" cy="19"/>
            </a:xfrm>
            <a:solidFill>
              <a:schemeClr val="bg1">
                <a:lumMod val="75000"/>
              </a:schemeClr>
            </a:solidFill>
          </p:grpSpPr>
          <p:sp>
            <p:nvSpPr>
              <p:cNvPr id="6087" name="Freeform 2663"/>
              <p:cNvSpPr>
                <a:spLocks/>
              </p:cNvSpPr>
              <p:nvPr/>
            </p:nvSpPr>
            <p:spPr bwMode="auto">
              <a:xfrm>
                <a:off x="2094" y="2389"/>
                <a:ext cx="63" cy="19"/>
              </a:xfrm>
              <a:custGeom>
                <a:avLst/>
                <a:gdLst/>
                <a:ahLst/>
                <a:cxnLst>
                  <a:cxn ang="0">
                    <a:pos x="16" y="0"/>
                  </a:cxn>
                  <a:cxn ang="0">
                    <a:pos x="47" y="0"/>
                  </a:cxn>
                  <a:cxn ang="0">
                    <a:pos x="63" y="6"/>
                  </a:cxn>
                  <a:cxn ang="0">
                    <a:pos x="53" y="10"/>
                  </a:cxn>
                  <a:cxn ang="0">
                    <a:pos x="27" y="19"/>
                  </a:cxn>
                  <a:cxn ang="0">
                    <a:pos x="22" y="19"/>
                  </a:cxn>
                  <a:cxn ang="0">
                    <a:pos x="22" y="15"/>
                  </a:cxn>
                  <a:cxn ang="0">
                    <a:pos x="0" y="10"/>
                  </a:cxn>
                  <a:cxn ang="0">
                    <a:pos x="16" y="0"/>
                  </a:cxn>
                </a:cxnLst>
                <a:rect l="0" t="0" r="r" b="b"/>
                <a:pathLst>
                  <a:path w="63" h="19">
                    <a:moveTo>
                      <a:pt x="16" y="0"/>
                    </a:moveTo>
                    <a:lnTo>
                      <a:pt x="47" y="0"/>
                    </a:lnTo>
                    <a:lnTo>
                      <a:pt x="63" y="6"/>
                    </a:lnTo>
                    <a:lnTo>
                      <a:pt x="53" y="10"/>
                    </a:lnTo>
                    <a:lnTo>
                      <a:pt x="27" y="19"/>
                    </a:lnTo>
                    <a:lnTo>
                      <a:pt x="22" y="19"/>
                    </a:lnTo>
                    <a:lnTo>
                      <a:pt x="22" y="15"/>
                    </a:lnTo>
                    <a:lnTo>
                      <a:pt x="0" y="10"/>
                    </a:lnTo>
                    <a:lnTo>
                      <a:pt x="16" y="0"/>
                    </a:lnTo>
                    <a:close/>
                  </a:path>
                </a:pathLst>
              </a:custGeom>
              <a:grpFill/>
              <a:ln w="9525">
                <a:solidFill>
                  <a:schemeClr val="bg1"/>
                </a:solidFill>
                <a:round/>
                <a:headEnd/>
                <a:tailEnd/>
              </a:ln>
            </p:spPr>
            <p:txBody>
              <a:bodyPr/>
              <a:lstStyle/>
              <a:p>
                <a:endParaRPr lang="it-IT"/>
              </a:p>
            </p:txBody>
          </p:sp>
          <p:sp>
            <p:nvSpPr>
              <p:cNvPr id="6088" name="Freeform 2664"/>
              <p:cNvSpPr>
                <a:spLocks/>
              </p:cNvSpPr>
              <p:nvPr/>
            </p:nvSpPr>
            <p:spPr bwMode="auto">
              <a:xfrm>
                <a:off x="2094" y="2389"/>
                <a:ext cx="63" cy="19"/>
              </a:xfrm>
              <a:custGeom>
                <a:avLst/>
                <a:gdLst/>
                <a:ahLst/>
                <a:cxnLst>
                  <a:cxn ang="0">
                    <a:pos x="16" y="0"/>
                  </a:cxn>
                  <a:cxn ang="0">
                    <a:pos x="47" y="0"/>
                  </a:cxn>
                  <a:cxn ang="0">
                    <a:pos x="63" y="6"/>
                  </a:cxn>
                  <a:cxn ang="0">
                    <a:pos x="53" y="10"/>
                  </a:cxn>
                  <a:cxn ang="0">
                    <a:pos x="27" y="19"/>
                  </a:cxn>
                  <a:cxn ang="0">
                    <a:pos x="22" y="19"/>
                  </a:cxn>
                  <a:cxn ang="0">
                    <a:pos x="22" y="15"/>
                  </a:cxn>
                  <a:cxn ang="0">
                    <a:pos x="0" y="10"/>
                  </a:cxn>
                  <a:cxn ang="0">
                    <a:pos x="16" y="0"/>
                  </a:cxn>
                </a:cxnLst>
                <a:rect l="0" t="0" r="r" b="b"/>
                <a:pathLst>
                  <a:path w="63" h="19">
                    <a:moveTo>
                      <a:pt x="16" y="0"/>
                    </a:moveTo>
                    <a:lnTo>
                      <a:pt x="47" y="0"/>
                    </a:lnTo>
                    <a:lnTo>
                      <a:pt x="63" y="6"/>
                    </a:lnTo>
                    <a:lnTo>
                      <a:pt x="53" y="10"/>
                    </a:lnTo>
                    <a:lnTo>
                      <a:pt x="27" y="19"/>
                    </a:lnTo>
                    <a:lnTo>
                      <a:pt x="22" y="19"/>
                    </a:lnTo>
                    <a:lnTo>
                      <a:pt x="22" y="15"/>
                    </a:lnTo>
                    <a:lnTo>
                      <a:pt x="0" y="10"/>
                    </a:lnTo>
                    <a:lnTo>
                      <a:pt x="16" y="0"/>
                    </a:lnTo>
                    <a:close/>
                  </a:path>
                </a:pathLst>
              </a:custGeom>
              <a:grpFill/>
              <a:ln w="4763" cap="rnd">
                <a:solidFill>
                  <a:schemeClr val="bg1"/>
                </a:solidFill>
                <a:prstDash val="solid"/>
                <a:round/>
                <a:headEnd/>
                <a:tailEnd/>
              </a:ln>
            </p:spPr>
            <p:txBody>
              <a:bodyPr/>
              <a:lstStyle/>
              <a:p>
                <a:endParaRPr lang="it-IT"/>
              </a:p>
            </p:txBody>
          </p:sp>
        </p:grpSp>
        <p:grpSp>
          <p:nvGrpSpPr>
            <p:cNvPr id="7344" name="Group 2668"/>
            <p:cNvGrpSpPr>
              <a:grpSpLocks/>
            </p:cNvGrpSpPr>
            <p:nvPr/>
          </p:nvGrpSpPr>
          <p:grpSpPr bwMode="auto">
            <a:xfrm>
              <a:off x="3219424" y="5185162"/>
              <a:ext cx="105675" cy="28516"/>
              <a:chOff x="2094" y="2389"/>
              <a:chExt cx="63" cy="19"/>
            </a:xfrm>
            <a:solidFill>
              <a:schemeClr val="bg1">
                <a:lumMod val="75000"/>
              </a:schemeClr>
            </a:solidFill>
          </p:grpSpPr>
          <p:sp>
            <p:nvSpPr>
              <p:cNvPr id="6085" name="Freeform 2666"/>
              <p:cNvSpPr>
                <a:spLocks/>
              </p:cNvSpPr>
              <p:nvPr/>
            </p:nvSpPr>
            <p:spPr bwMode="auto">
              <a:xfrm>
                <a:off x="2094" y="2389"/>
                <a:ext cx="63" cy="19"/>
              </a:xfrm>
              <a:custGeom>
                <a:avLst/>
                <a:gdLst/>
                <a:ahLst/>
                <a:cxnLst>
                  <a:cxn ang="0">
                    <a:pos x="16" y="0"/>
                  </a:cxn>
                  <a:cxn ang="0">
                    <a:pos x="47" y="0"/>
                  </a:cxn>
                  <a:cxn ang="0">
                    <a:pos x="63" y="6"/>
                  </a:cxn>
                  <a:cxn ang="0">
                    <a:pos x="53" y="10"/>
                  </a:cxn>
                  <a:cxn ang="0">
                    <a:pos x="27" y="19"/>
                  </a:cxn>
                  <a:cxn ang="0">
                    <a:pos x="22" y="19"/>
                  </a:cxn>
                  <a:cxn ang="0">
                    <a:pos x="22" y="15"/>
                  </a:cxn>
                  <a:cxn ang="0">
                    <a:pos x="0" y="10"/>
                  </a:cxn>
                  <a:cxn ang="0">
                    <a:pos x="16" y="0"/>
                  </a:cxn>
                </a:cxnLst>
                <a:rect l="0" t="0" r="r" b="b"/>
                <a:pathLst>
                  <a:path w="63" h="19">
                    <a:moveTo>
                      <a:pt x="16" y="0"/>
                    </a:moveTo>
                    <a:lnTo>
                      <a:pt x="47" y="0"/>
                    </a:lnTo>
                    <a:lnTo>
                      <a:pt x="63" y="6"/>
                    </a:lnTo>
                    <a:lnTo>
                      <a:pt x="53" y="10"/>
                    </a:lnTo>
                    <a:lnTo>
                      <a:pt x="27" y="19"/>
                    </a:lnTo>
                    <a:lnTo>
                      <a:pt x="22" y="19"/>
                    </a:lnTo>
                    <a:lnTo>
                      <a:pt x="22" y="15"/>
                    </a:lnTo>
                    <a:lnTo>
                      <a:pt x="0" y="10"/>
                    </a:lnTo>
                    <a:lnTo>
                      <a:pt x="16" y="0"/>
                    </a:lnTo>
                    <a:close/>
                  </a:path>
                </a:pathLst>
              </a:custGeom>
              <a:grpFill/>
              <a:ln w="9525">
                <a:solidFill>
                  <a:schemeClr val="bg1"/>
                </a:solidFill>
                <a:round/>
                <a:headEnd/>
                <a:tailEnd/>
              </a:ln>
            </p:spPr>
            <p:txBody>
              <a:bodyPr/>
              <a:lstStyle/>
              <a:p>
                <a:endParaRPr lang="it-IT"/>
              </a:p>
            </p:txBody>
          </p:sp>
          <p:sp>
            <p:nvSpPr>
              <p:cNvPr id="6086" name="Freeform 2667"/>
              <p:cNvSpPr>
                <a:spLocks/>
              </p:cNvSpPr>
              <p:nvPr/>
            </p:nvSpPr>
            <p:spPr bwMode="auto">
              <a:xfrm>
                <a:off x="2094" y="2389"/>
                <a:ext cx="63" cy="19"/>
              </a:xfrm>
              <a:custGeom>
                <a:avLst/>
                <a:gdLst/>
                <a:ahLst/>
                <a:cxnLst>
                  <a:cxn ang="0">
                    <a:pos x="16" y="0"/>
                  </a:cxn>
                  <a:cxn ang="0">
                    <a:pos x="47" y="0"/>
                  </a:cxn>
                  <a:cxn ang="0">
                    <a:pos x="63" y="6"/>
                  </a:cxn>
                  <a:cxn ang="0">
                    <a:pos x="53" y="10"/>
                  </a:cxn>
                  <a:cxn ang="0">
                    <a:pos x="27" y="19"/>
                  </a:cxn>
                  <a:cxn ang="0">
                    <a:pos x="22" y="19"/>
                  </a:cxn>
                  <a:cxn ang="0">
                    <a:pos x="22" y="15"/>
                  </a:cxn>
                  <a:cxn ang="0">
                    <a:pos x="0" y="10"/>
                  </a:cxn>
                  <a:cxn ang="0">
                    <a:pos x="16" y="0"/>
                  </a:cxn>
                </a:cxnLst>
                <a:rect l="0" t="0" r="r" b="b"/>
                <a:pathLst>
                  <a:path w="63" h="19">
                    <a:moveTo>
                      <a:pt x="16" y="0"/>
                    </a:moveTo>
                    <a:lnTo>
                      <a:pt x="47" y="0"/>
                    </a:lnTo>
                    <a:lnTo>
                      <a:pt x="63" y="6"/>
                    </a:lnTo>
                    <a:lnTo>
                      <a:pt x="53" y="10"/>
                    </a:lnTo>
                    <a:lnTo>
                      <a:pt x="27" y="19"/>
                    </a:lnTo>
                    <a:lnTo>
                      <a:pt x="22" y="19"/>
                    </a:lnTo>
                    <a:lnTo>
                      <a:pt x="22" y="15"/>
                    </a:lnTo>
                    <a:lnTo>
                      <a:pt x="0" y="10"/>
                    </a:lnTo>
                    <a:lnTo>
                      <a:pt x="16" y="0"/>
                    </a:lnTo>
                  </a:path>
                </a:pathLst>
              </a:custGeom>
              <a:grpFill/>
              <a:ln w="4763" cap="rnd">
                <a:solidFill>
                  <a:schemeClr val="bg1"/>
                </a:solidFill>
                <a:prstDash val="solid"/>
                <a:round/>
                <a:headEnd/>
                <a:tailEnd/>
              </a:ln>
            </p:spPr>
            <p:txBody>
              <a:bodyPr/>
              <a:lstStyle/>
              <a:p>
                <a:endParaRPr lang="it-IT"/>
              </a:p>
            </p:txBody>
          </p:sp>
        </p:grpSp>
        <p:grpSp>
          <p:nvGrpSpPr>
            <p:cNvPr id="7345" name="Group 2671"/>
            <p:cNvGrpSpPr>
              <a:grpSpLocks/>
            </p:cNvGrpSpPr>
            <p:nvPr/>
          </p:nvGrpSpPr>
          <p:grpSpPr bwMode="auto">
            <a:xfrm>
              <a:off x="3212714" y="5201672"/>
              <a:ext cx="41935" cy="12006"/>
              <a:chOff x="2090" y="2400"/>
              <a:chExt cx="25" cy="8"/>
            </a:xfrm>
            <a:solidFill>
              <a:schemeClr val="bg1">
                <a:lumMod val="75000"/>
              </a:schemeClr>
            </a:solidFill>
          </p:grpSpPr>
          <p:sp>
            <p:nvSpPr>
              <p:cNvPr id="6083" name="Freeform 2669"/>
              <p:cNvSpPr>
                <a:spLocks/>
              </p:cNvSpPr>
              <p:nvPr/>
            </p:nvSpPr>
            <p:spPr bwMode="auto">
              <a:xfrm>
                <a:off x="2090" y="2400"/>
                <a:ext cx="25" cy="8"/>
              </a:xfrm>
              <a:custGeom>
                <a:avLst/>
                <a:gdLst/>
                <a:ahLst/>
                <a:cxnLst>
                  <a:cxn ang="0">
                    <a:pos x="5" y="0"/>
                  </a:cxn>
                  <a:cxn ang="0">
                    <a:pos x="0" y="4"/>
                  </a:cxn>
                  <a:cxn ang="0">
                    <a:pos x="5" y="8"/>
                  </a:cxn>
                  <a:cxn ang="0">
                    <a:pos x="25" y="8"/>
                  </a:cxn>
                  <a:cxn ang="0">
                    <a:pos x="25" y="4"/>
                  </a:cxn>
                  <a:cxn ang="0">
                    <a:pos x="5" y="0"/>
                  </a:cxn>
                </a:cxnLst>
                <a:rect l="0" t="0" r="r" b="b"/>
                <a:pathLst>
                  <a:path w="25" h="8">
                    <a:moveTo>
                      <a:pt x="5" y="0"/>
                    </a:moveTo>
                    <a:lnTo>
                      <a:pt x="0" y="4"/>
                    </a:lnTo>
                    <a:lnTo>
                      <a:pt x="5" y="8"/>
                    </a:lnTo>
                    <a:lnTo>
                      <a:pt x="25" y="8"/>
                    </a:lnTo>
                    <a:lnTo>
                      <a:pt x="25" y="4"/>
                    </a:lnTo>
                    <a:lnTo>
                      <a:pt x="5" y="0"/>
                    </a:lnTo>
                    <a:close/>
                  </a:path>
                </a:pathLst>
              </a:custGeom>
              <a:grpFill/>
              <a:ln w="9525">
                <a:solidFill>
                  <a:schemeClr val="bg1"/>
                </a:solidFill>
                <a:round/>
                <a:headEnd/>
                <a:tailEnd/>
              </a:ln>
            </p:spPr>
            <p:txBody>
              <a:bodyPr/>
              <a:lstStyle/>
              <a:p>
                <a:endParaRPr lang="it-IT"/>
              </a:p>
            </p:txBody>
          </p:sp>
          <p:sp>
            <p:nvSpPr>
              <p:cNvPr id="6084" name="Freeform 2670"/>
              <p:cNvSpPr>
                <a:spLocks/>
              </p:cNvSpPr>
              <p:nvPr/>
            </p:nvSpPr>
            <p:spPr bwMode="auto">
              <a:xfrm>
                <a:off x="2090" y="2400"/>
                <a:ext cx="25" cy="8"/>
              </a:xfrm>
              <a:custGeom>
                <a:avLst/>
                <a:gdLst/>
                <a:ahLst/>
                <a:cxnLst>
                  <a:cxn ang="0">
                    <a:pos x="5" y="0"/>
                  </a:cxn>
                  <a:cxn ang="0">
                    <a:pos x="0" y="4"/>
                  </a:cxn>
                  <a:cxn ang="0">
                    <a:pos x="5" y="8"/>
                  </a:cxn>
                  <a:cxn ang="0">
                    <a:pos x="25" y="8"/>
                  </a:cxn>
                  <a:cxn ang="0">
                    <a:pos x="25" y="4"/>
                  </a:cxn>
                  <a:cxn ang="0">
                    <a:pos x="5" y="0"/>
                  </a:cxn>
                </a:cxnLst>
                <a:rect l="0" t="0" r="r" b="b"/>
                <a:pathLst>
                  <a:path w="25" h="8">
                    <a:moveTo>
                      <a:pt x="5" y="0"/>
                    </a:moveTo>
                    <a:lnTo>
                      <a:pt x="0" y="4"/>
                    </a:lnTo>
                    <a:lnTo>
                      <a:pt x="5" y="8"/>
                    </a:lnTo>
                    <a:lnTo>
                      <a:pt x="25" y="8"/>
                    </a:lnTo>
                    <a:lnTo>
                      <a:pt x="25" y="4"/>
                    </a:lnTo>
                    <a:lnTo>
                      <a:pt x="5" y="0"/>
                    </a:lnTo>
                    <a:close/>
                  </a:path>
                </a:pathLst>
              </a:custGeom>
              <a:grpFill/>
              <a:ln w="4763" cap="rnd">
                <a:solidFill>
                  <a:schemeClr val="bg1"/>
                </a:solidFill>
                <a:prstDash val="solid"/>
                <a:round/>
                <a:headEnd/>
                <a:tailEnd/>
              </a:ln>
            </p:spPr>
            <p:txBody>
              <a:bodyPr/>
              <a:lstStyle/>
              <a:p>
                <a:endParaRPr lang="it-IT"/>
              </a:p>
            </p:txBody>
          </p:sp>
        </p:grpSp>
        <p:grpSp>
          <p:nvGrpSpPr>
            <p:cNvPr id="7346" name="Group 2674"/>
            <p:cNvGrpSpPr>
              <a:grpSpLocks/>
            </p:cNvGrpSpPr>
            <p:nvPr/>
          </p:nvGrpSpPr>
          <p:grpSpPr bwMode="auto">
            <a:xfrm>
              <a:off x="3212714" y="5201672"/>
              <a:ext cx="41935" cy="12006"/>
              <a:chOff x="2090" y="2400"/>
              <a:chExt cx="25" cy="8"/>
            </a:xfrm>
            <a:solidFill>
              <a:schemeClr val="bg1">
                <a:lumMod val="75000"/>
              </a:schemeClr>
            </a:solidFill>
          </p:grpSpPr>
          <p:sp>
            <p:nvSpPr>
              <p:cNvPr id="6081" name="Freeform 2672"/>
              <p:cNvSpPr>
                <a:spLocks/>
              </p:cNvSpPr>
              <p:nvPr/>
            </p:nvSpPr>
            <p:spPr bwMode="auto">
              <a:xfrm>
                <a:off x="2090" y="2400"/>
                <a:ext cx="25" cy="8"/>
              </a:xfrm>
              <a:custGeom>
                <a:avLst/>
                <a:gdLst/>
                <a:ahLst/>
                <a:cxnLst>
                  <a:cxn ang="0">
                    <a:pos x="5" y="0"/>
                  </a:cxn>
                  <a:cxn ang="0">
                    <a:pos x="0" y="4"/>
                  </a:cxn>
                  <a:cxn ang="0">
                    <a:pos x="5" y="8"/>
                  </a:cxn>
                  <a:cxn ang="0">
                    <a:pos x="25" y="8"/>
                  </a:cxn>
                  <a:cxn ang="0">
                    <a:pos x="25" y="4"/>
                  </a:cxn>
                  <a:cxn ang="0">
                    <a:pos x="5" y="0"/>
                  </a:cxn>
                </a:cxnLst>
                <a:rect l="0" t="0" r="r" b="b"/>
                <a:pathLst>
                  <a:path w="25" h="8">
                    <a:moveTo>
                      <a:pt x="5" y="0"/>
                    </a:moveTo>
                    <a:lnTo>
                      <a:pt x="0" y="4"/>
                    </a:lnTo>
                    <a:lnTo>
                      <a:pt x="5" y="8"/>
                    </a:lnTo>
                    <a:lnTo>
                      <a:pt x="25" y="8"/>
                    </a:lnTo>
                    <a:lnTo>
                      <a:pt x="25" y="4"/>
                    </a:lnTo>
                    <a:lnTo>
                      <a:pt x="5" y="0"/>
                    </a:lnTo>
                    <a:close/>
                  </a:path>
                </a:pathLst>
              </a:custGeom>
              <a:grpFill/>
              <a:ln w="9525">
                <a:solidFill>
                  <a:schemeClr val="bg1"/>
                </a:solidFill>
                <a:round/>
                <a:headEnd/>
                <a:tailEnd/>
              </a:ln>
            </p:spPr>
            <p:txBody>
              <a:bodyPr/>
              <a:lstStyle/>
              <a:p>
                <a:endParaRPr lang="it-IT"/>
              </a:p>
            </p:txBody>
          </p:sp>
          <p:sp>
            <p:nvSpPr>
              <p:cNvPr id="6082" name="Freeform 2673"/>
              <p:cNvSpPr>
                <a:spLocks/>
              </p:cNvSpPr>
              <p:nvPr/>
            </p:nvSpPr>
            <p:spPr bwMode="auto">
              <a:xfrm>
                <a:off x="2090" y="2400"/>
                <a:ext cx="25" cy="8"/>
              </a:xfrm>
              <a:custGeom>
                <a:avLst/>
                <a:gdLst/>
                <a:ahLst/>
                <a:cxnLst>
                  <a:cxn ang="0">
                    <a:pos x="5" y="0"/>
                  </a:cxn>
                  <a:cxn ang="0">
                    <a:pos x="0" y="4"/>
                  </a:cxn>
                  <a:cxn ang="0">
                    <a:pos x="5" y="8"/>
                  </a:cxn>
                  <a:cxn ang="0">
                    <a:pos x="25" y="8"/>
                  </a:cxn>
                  <a:cxn ang="0">
                    <a:pos x="25" y="4"/>
                  </a:cxn>
                  <a:cxn ang="0">
                    <a:pos x="5" y="0"/>
                  </a:cxn>
                </a:cxnLst>
                <a:rect l="0" t="0" r="r" b="b"/>
                <a:pathLst>
                  <a:path w="25" h="8">
                    <a:moveTo>
                      <a:pt x="5" y="0"/>
                    </a:moveTo>
                    <a:lnTo>
                      <a:pt x="0" y="4"/>
                    </a:lnTo>
                    <a:lnTo>
                      <a:pt x="5" y="8"/>
                    </a:lnTo>
                    <a:lnTo>
                      <a:pt x="25" y="8"/>
                    </a:lnTo>
                    <a:lnTo>
                      <a:pt x="25" y="4"/>
                    </a:lnTo>
                    <a:lnTo>
                      <a:pt x="5" y="0"/>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347" name="Group 2677"/>
            <p:cNvGrpSpPr>
              <a:grpSpLocks/>
            </p:cNvGrpSpPr>
            <p:nvPr/>
          </p:nvGrpSpPr>
          <p:grpSpPr bwMode="auto">
            <a:xfrm>
              <a:off x="3264713" y="5194168"/>
              <a:ext cx="60386" cy="63037"/>
              <a:chOff x="2121" y="2395"/>
              <a:chExt cx="36" cy="42"/>
            </a:xfrm>
            <a:solidFill>
              <a:schemeClr val="bg1">
                <a:lumMod val="75000"/>
              </a:schemeClr>
            </a:solidFill>
          </p:grpSpPr>
          <p:sp>
            <p:nvSpPr>
              <p:cNvPr id="6079" name="Freeform 2675"/>
              <p:cNvSpPr>
                <a:spLocks/>
              </p:cNvSpPr>
              <p:nvPr/>
            </p:nvSpPr>
            <p:spPr bwMode="auto">
              <a:xfrm>
                <a:off x="2121" y="2395"/>
                <a:ext cx="36" cy="42"/>
              </a:xfrm>
              <a:custGeom>
                <a:avLst/>
                <a:gdLst/>
                <a:ahLst/>
                <a:cxnLst>
                  <a:cxn ang="0">
                    <a:pos x="36" y="0"/>
                  </a:cxn>
                  <a:cxn ang="0">
                    <a:pos x="36" y="4"/>
                  </a:cxn>
                  <a:cxn ang="0">
                    <a:pos x="31" y="32"/>
                  </a:cxn>
                  <a:cxn ang="0">
                    <a:pos x="36" y="42"/>
                  </a:cxn>
                  <a:cxn ang="0">
                    <a:pos x="31" y="42"/>
                  </a:cxn>
                  <a:cxn ang="0">
                    <a:pos x="15" y="32"/>
                  </a:cxn>
                  <a:cxn ang="0">
                    <a:pos x="0" y="23"/>
                  </a:cxn>
                  <a:cxn ang="0">
                    <a:pos x="0" y="13"/>
                  </a:cxn>
                  <a:cxn ang="0">
                    <a:pos x="26" y="4"/>
                  </a:cxn>
                  <a:cxn ang="0">
                    <a:pos x="36" y="0"/>
                  </a:cxn>
                </a:cxnLst>
                <a:rect l="0" t="0" r="r" b="b"/>
                <a:pathLst>
                  <a:path w="36" h="42">
                    <a:moveTo>
                      <a:pt x="36" y="0"/>
                    </a:moveTo>
                    <a:lnTo>
                      <a:pt x="36" y="4"/>
                    </a:lnTo>
                    <a:lnTo>
                      <a:pt x="31" y="32"/>
                    </a:lnTo>
                    <a:lnTo>
                      <a:pt x="36" y="42"/>
                    </a:lnTo>
                    <a:lnTo>
                      <a:pt x="31" y="42"/>
                    </a:lnTo>
                    <a:lnTo>
                      <a:pt x="15" y="32"/>
                    </a:lnTo>
                    <a:lnTo>
                      <a:pt x="0" y="23"/>
                    </a:lnTo>
                    <a:lnTo>
                      <a:pt x="0" y="13"/>
                    </a:lnTo>
                    <a:lnTo>
                      <a:pt x="26" y="4"/>
                    </a:lnTo>
                    <a:lnTo>
                      <a:pt x="36" y="0"/>
                    </a:lnTo>
                    <a:close/>
                  </a:path>
                </a:pathLst>
              </a:custGeom>
              <a:grpFill/>
              <a:ln w="9525">
                <a:solidFill>
                  <a:schemeClr val="bg1"/>
                </a:solidFill>
                <a:round/>
                <a:headEnd/>
                <a:tailEnd/>
              </a:ln>
            </p:spPr>
            <p:txBody>
              <a:bodyPr/>
              <a:lstStyle/>
              <a:p>
                <a:endParaRPr lang="it-IT"/>
              </a:p>
            </p:txBody>
          </p:sp>
          <p:sp>
            <p:nvSpPr>
              <p:cNvPr id="6080" name="Freeform 2676"/>
              <p:cNvSpPr>
                <a:spLocks/>
              </p:cNvSpPr>
              <p:nvPr/>
            </p:nvSpPr>
            <p:spPr bwMode="auto">
              <a:xfrm>
                <a:off x="2121" y="2395"/>
                <a:ext cx="36" cy="42"/>
              </a:xfrm>
              <a:custGeom>
                <a:avLst/>
                <a:gdLst/>
                <a:ahLst/>
                <a:cxnLst>
                  <a:cxn ang="0">
                    <a:pos x="36" y="0"/>
                  </a:cxn>
                  <a:cxn ang="0">
                    <a:pos x="36" y="4"/>
                  </a:cxn>
                  <a:cxn ang="0">
                    <a:pos x="31" y="32"/>
                  </a:cxn>
                  <a:cxn ang="0">
                    <a:pos x="36" y="42"/>
                  </a:cxn>
                  <a:cxn ang="0">
                    <a:pos x="31" y="42"/>
                  </a:cxn>
                  <a:cxn ang="0">
                    <a:pos x="15" y="32"/>
                  </a:cxn>
                  <a:cxn ang="0">
                    <a:pos x="0" y="23"/>
                  </a:cxn>
                  <a:cxn ang="0">
                    <a:pos x="0" y="13"/>
                  </a:cxn>
                  <a:cxn ang="0">
                    <a:pos x="26" y="4"/>
                  </a:cxn>
                  <a:cxn ang="0">
                    <a:pos x="36" y="0"/>
                  </a:cxn>
                </a:cxnLst>
                <a:rect l="0" t="0" r="r" b="b"/>
                <a:pathLst>
                  <a:path w="36" h="42">
                    <a:moveTo>
                      <a:pt x="36" y="0"/>
                    </a:moveTo>
                    <a:lnTo>
                      <a:pt x="36" y="4"/>
                    </a:lnTo>
                    <a:lnTo>
                      <a:pt x="31" y="32"/>
                    </a:lnTo>
                    <a:lnTo>
                      <a:pt x="36" y="42"/>
                    </a:lnTo>
                    <a:lnTo>
                      <a:pt x="31" y="42"/>
                    </a:lnTo>
                    <a:lnTo>
                      <a:pt x="15" y="32"/>
                    </a:lnTo>
                    <a:lnTo>
                      <a:pt x="0" y="23"/>
                    </a:lnTo>
                    <a:lnTo>
                      <a:pt x="0" y="13"/>
                    </a:lnTo>
                    <a:lnTo>
                      <a:pt x="26" y="4"/>
                    </a:lnTo>
                    <a:lnTo>
                      <a:pt x="36" y="0"/>
                    </a:lnTo>
                    <a:close/>
                  </a:path>
                </a:pathLst>
              </a:custGeom>
              <a:grpFill/>
              <a:ln w="4763" cap="rnd">
                <a:solidFill>
                  <a:schemeClr val="bg1"/>
                </a:solidFill>
                <a:prstDash val="solid"/>
                <a:round/>
                <a:headEnd/>
                <a:tailEnd/>
              </a:ln>
            </p:spPr>
            <p:txBody>
              <a:bodyPr/>
              <a:lstStyle/>
              <a:p>
                <a:endParaRPr lang="it-IT"/>
              </a:p>
            </p:txBody>
          </p:sp>
        </p:grpSp>
        <p:grpSp>
          <p:nvGrpSpPr>
            <p:cNvPr id="7348" name="Group 2680"/>
            <p:cNvGrpSpPr>
              <a:grpSpLocks/>
            </p:cNvGrpSpPr>
            <p:nvPr/>
          </p:nvGrpSpPr>
          <p:grpSpPr bwMode="auto">
            <a:xfrm>
              <a:off x="3264713" y="5194168"/>
              <a:ext cx="60386" cy="63037"/>
              <a:chOff x="2121" y="2395"/>
              <a:chExt cx="36" cy="42"/>
            </a:xfrm>
            <a:solidFill>
              <a:schemeClr val="bg1">
                <a:lumMod val="75000"/>
              </a:schemeClr>
            </a:solidFill>
          </p:grpSpPr>
          <p:sp>
            <p:nvSpPr>
              <p:cNvPr id="6077" name="Freeform 2678"/>
              <p:cNvSpPr>
                <a:spLocks/>
              </p:cNvSpPr>
              <p:nvPr/>
            </p:nvSpPr>
            <p:spPr bwMode="auto">
              <a:xfrm>
                <a:off x="2121" y="2395"/>
                <a:ext cx="36" cy="42"/>
              </a:xfrm>
              <a:custGeom>
                <a:avLst/>
                <a:gdLst/>
                <a:ahLst/>
                <a:cxnLst>
                  <a:cxn ang="0">
                    <a:pos x="36" y="0"/>
                  </a:cxn>
                  <a:cxn ang="0">
                    <a:pos x="36" y="4"/>
                  </a:cxn>
                  <a:cxn ang="0">
                    <a:pos x="31" y="32"/>
                  </a:cxn>
                  <a:cxn ang="0">
                    <a:pos x="36" y="42"/>
                  </a:cxn>
                  <a:cxn ang="0">
                    <a:pos x="31" y="42"/>
                  </a:cxn>
                  <a:cxn ang="0">
                    <a:pos x="15" y="32"/>
                  </a:cxn>
                  <a:cxn ang="0">
                    <a:pos x="0" y="23"/>
                  </a:cxn>
                  <a:cxn ang="0">
                    <a:pos x="0" y="13"/>
                  </a:cxn>
                  <a:cxn ang="0">
                    <a:pos x="26" y="4"/>
                  </a:cxn>
                  <a:cxn ang="0">
                    <a:pos x="36" y="0"/>
                  </a:cxn>
                </a:cxnLst>
                <a:rect l="0" t="0" r="r" b="b"/>
                <a:pathLst>
                  <a:path w="36" h="42">
                    <a:moveTo>
                      <a:pt x="36" y="0"/>
                    </a:moveTo>
                    <a:lnTo>
                      <a:pt x="36" y="4"/>
                    </a:lnTo>
                    <a:lnTo>
                      <a:pt x="31" y="32"/>
                    </a:lnTo>
                    <a:lnTo>
                      <a:pt x="36" y="42"/>
                    </a:lnTo>
                    <a:lnTo>
                      <a:pt x="31" y="42"/>
                    </a:lnTo>
                    <a:lnTo>
                      <a:pt x="15" y="32"/>
                    </a:lnTo>
                    <a:lnTo>
                      <a:pt x="0" y="23"/>
                    </a:lnTo>
                    <a:lnTo>
                      <a:pt x="0" y="13"/>
                    </a:lnTo>
                    <a:lnTo>
                      <a:pt x="26" y="4"/>
                    </a:lnTo>
                    <a:lnTo>
                      <a:pt x="36" y="0"/>
                    </a:lnTo>
                    <a:close/>
                  </a:path>
                </a:pathLst>
              </a:custGeom>
              <a:grpFill/>
              <a:ln w="9525">
                <a:solidFill>
                  <a:schemeClr val="bg1"/>
                </a:solidFill>
                <a:round/>
                <a:headEnd/>
                <a:tailEnd/>
              </a:ln>
            </p:spPr>
            <p:txBody>
              <a:bodyPr/>
              <a:lstStyle/>
              <a:p>
                <a:endParaRPr lang="it-IT"/>
              </a:p>
            </p:txBody>
          </p:sp>
          <p:sp>
            <p:nvSpPr>
              <p:cNvPr id="6078" name="Freeform 2679"/>
              <p:cNvSpPr>
                <a:spLocks/>
              </p:cNvSpPr>
              <p:nvPr/>
            </p:nvSpPr>
            <p:spPr bwMode="auto">
              <a:xfrm>
                <a:off x="2121" y="2395"/>
                <a:ext cx="36" cy="42"/>
              </a:xfrm>
              <a:custGeom>
                <a:avLst/>
                <a:gdLst/>
                <a:ahLst/>
                <a:cxnLst>
                  <a:cxn ang="0">
                    <a:pos x="36" y="0"/>
                  </a:cxn>
                  <a:cxn ang="0">
                    <a:pos x="36" y="4"/>
                  </a:cxn>
                  <a:cxn ang="0">
                    <a:pos x="31" y="32"/>
                  </a:cxn>
                  <a:cxn ang="0">
                    <a:pos x="36" y="42"/>
                  </a:cxn>
                  <a:cxn ang="0">
                    <a:pos x="31" y="42"/>
                  </a:cxn>
                  <a:cxn ang="0">
                    <a:pos x="15" y="32"/>
                  </a:cxn>
                  <a:cxn ang="0">
                    <a:pos x="0" y="23"/>
                  </a:cxn>
                  <a:cxn ang="0">
                    <a:pos x="0" y="13"/>
                  </a:cxn>
                  <a:cxn ang="0">
                    <a:pos x="26" y="4"/>
                  </a:cxn>
                  <a:cxn ang="0">
                    <a:pos x="36" y="0"/>
                  </a:cxn>
                </a:cxnLst>
                <a:rect l="0" t="0" r="r" b="b"/>
                <a:pathLst>
                  <a:path w="36" h="42">
                    <a:moveTo>
                      <a:pt x="36" y="0"/>
                    </a:moveTo>
                    <a:lnTo>
                      <a:pt x="36" y="4"/>
                    </a:lnTo>
                    <a:lnTo>
                      <a:pt x="31" y="32"/>
                    </a:lnTo>
                    <a:lnTo>
                      <a:pt x="36" y="42"/>
                    </a:lnTo>
                    <a:lnTo>
                      <a:pt x="31" y="42"/>
                    </a:lnTo>
                    <a:lnTo>
                      <a:pt x="15" y="32"/>
                    </a:lnTo>
                    <a:lnTo>
                      <a:pt x="0" y="23"/>
                    </a:lnTo>
                    <a:lnTo>
                      <a:pt x="0" y="13"/>
                    </a:lnTo>
                    <a:lnTo>
                      <a:pt x="26" y="4"/>
                    </a:lnTo>
                    <a:lnTo>
                      <a:pt x="36" y="0"/>
                    </a:lnTo>
                  </a:path>
                </a:pathLst>
              </a:custGeom>
              <a:grpFill/>
              <a:ln w="4763" cap="rnd">
                <a:solidFill>
                  <a:schemeClr val="bg1"/>
                </a:solidFill>
                <a:prstDash val="solid"/>
                <a:round/>
                <a:headEnd/>
                <a:tailEnd/>
              </a:ln>
            </p:spPr>
            <p:txBody>
              <a:bodyPr/>
              <a:lstStyle/>
              <a:p>
                <a:endParaRPr lang="it-IT"/>
              </a:p>
            </p:txBody>
          </p:sp>
        </p:grpSp>
        <p:grpSp>
          <p:nvGrpSpPr>
            <p:cNvPr id="7349" name="Group 2683"/>
            <p:cNvGrpSpPr>
              <a:grpSpLocks/>
            </p:cNvGrpSpPr>
            <p:nvPr/>
          </p:nvGrpSpPr>
          <p:grpSpPr bwMode="auto">
            <a:xfrm>
              <a:off x="3289874" y="5242195"/>
              <a:ext cx="45289" cy="43526"/>
              <a:chOff x="2136" y="2427"/>
              <a:chExt cx="27" cy="29"/>
            </a:xfrm>
            <a:solidFill>
              <a:schemeClr val="bg1">
                <a:lumMod val="75000"/>
              </a:schemeClr>
            </a:solidFill>
          </p:grpSpPr>
          <p:sp>
            <p:nvSpPr>
              <p:cNvPr id="6075" name="Freeform 2681"/>
              <p:cNvSpPr>
                <a:spLocks/>
              </p:cNvSpPr>
              <p:nvPr/>
            </p:nvSpPr>
            <p:spPr bwMode="auto">
              <a:xfrm>
                <a:off x="2136" y="2427"/>
                <a:ext cx="27" cy="29"/>
              </a:xfrm>
              <a:custGeom>
                <a:avLst/>
                <a:gdLst/>
                <a:ahLst/>
                <a:cxnLst>
                  <a:cxn ang="0">
                    <a:pos x="27" y="29"/>
                  </a:cxn>
                  <a:cxn ang="0">
                    <a:pos x="27" y="20"/>
                  </a:cxn>
                  <a:cxn ang="0">
                    <a:pos x="22" y="14"/>
                  </a:cxn>
                  <a:cxn ang="0">
                    <a:pos x="22" y="9"/>
                  </a:cxn>
                  <a:cxn ang="0">
                    <a:pos x="17" y="9"/>
                  </a:cxn>
                  <a:cxn ang="0">
                    <a:pos x="0" y="0"/>
                  </a:cxn>
                  <a:cxn ang="0">
                    <a:pos x="0" y="14"/>
                  </a:cxn>
                  <a:cxn ang="0">
                    <a:pos x="6" y="20"/>
                  </a:cxn>
                  <a:cxn ang="0">
                    <a:pos x="12" y="14"/>
                  </a:cxn>
                  <a:cxn ang="0">
                    <a:pos x="17" y="25"/>
                  </a:cxn>
                  <a:cxn ang="0">
                    <a:pos x="27" y="29"/>
                  </a:cxn>
                </a:cxnLst>
                <a:rect l="0" t="0" r="r" b="b"/>
                <a:pathLst>
                  <a:path w="27" h="29">
                    <a:moveTo>
                      <a:pt x="27" y="29"/>
                    </a:moveTo>
                    <a:lnTo>
                      <a:pt x="27" y="20"/>
                    </a:lnTo>
                    <a:lnTo>
                      <a:pt x="22" y="14"/>
                    </a:lnTo>
                    <a:lnTo>
                      <a:pt x="22" y="9"/>
                    </a:lnTo>
                    <a:lnTo>
                      <a:pt x="17" y="9"/>
                    </a:lnTo>
                    <a:lnTo>
                      <a:pt x="0" y="0"/>
                    </a:lnTo>
                    <a:lnTo>
                      <a:pt x="0" y="14"/>
                    </a:lnTo>
                    <a:lnTo>
                      <a:pt x="6" y="20"/>
                    </a:lnTo>
                    <a:lnTo>
                      <a:pt x="12" y="14"/>
                    </a:lnTo>
                    <a:lnTo>
                      <a:pt x="17" y="25"/>
                    </a:lnTo>
                    <a:lnTo>
                      <a:pt x="27" y="29"/>
                    </a:lnTo>
                    <a:close/>
                  </a:path>
                </a:pathLst>
              </a:custGeom>
              <a:grpFill/>
              <a:ln w="9525">
                <a:solidFill>
                  <a:schemeClr val="bg1"/>
                </a:solidFill>
                <a:round/>
                <a:headEnd/>
                <a:tailEnd/>
              </a:ln>
            </p:spPr>
            <p:txBody>
              <a:bodyPr/>
              <a:lstStyle/>
              <a:p>
                <a:endParaRPr lang="it-IT"/>
              </a:p>
            </p:txBody>
          </p:sp>
          <p:sp>
            <p:nvSpPr>
              <p:cNvPr id="6076" name="Freeform 2682"/>
              <p:cNvSpPr>
                <a:spLocks/>
              </p:cNvSpPr>
              <p:nvPr/>
            </p:nvSpPr>
            <p:spPr bwMode="auto">
              <a:xfrm>
                <a:off x="2136" y="2427"/>
                <a:ext cx="27" cy="29"/>
              </a:xfrm>
              <a:custGeom>
                <a:avLst/>
                <a:gdLst/>
                <a:ahLst/>
                <a:cxnLst>
                  <a:cxn ang="0">
                    <a:pos x="27" y="29"/>
                  </a:cxn>
                  <a:cxn ang="0">
                    <a:pos x="27" y="20"/>
                  </a:cxn>
                  <a:cxn ang="0">
                    <a:pos x="22" y="14"/>
                  </a:cxn>
                  <a:cxn ang="0">
                    <a:pos x="22" y="9"/>
                  </a:cxn>
                  <a:cxn ang="0">
                    <a:pos x="17" y="9"/>
                  </a:cxn>
                  <a:cxn ang="0">
                    <a:pos x="0" y="0"/>
                  </a:cxn>
                  <a:cxn ang="0">
                    <a:pos x="0" y="14"/>
                  </a:cxn>
                  <a:cxn ang="0">
                    <a:pos x="6" y="20"/>
                  </a:cxn>
                  <a:cxn ang="0">
                    <a:pos x="12" y="14"/>
                  </a:cxn>
                  <a:cxn ang="0">
                    <a:pos x="17" y="25"/>
                  </a:cxn>
                  <a:cxn ang="0">
                    <a:pos x="27" y="29"/>
                  </a:cxn>
                </a:cxnLst>
                <a:rect l="0" t="0" r="r" b="b"/>
                <a:pathLst>
                  <a:path w="27" h="29">
                    <a:moveTo>
                      <a:pt x="27" y="29"/>
                    </a:moveTo>
                    <a:lnTo>
                      <a:pt x="27" y="20"/>
                    </a:lnTo>
                    <a:lnTo>
                      <a:pt x="22" y="14"/>
                    </a:lnTo>
                    <a:lnTo>
                      <a:pt x="22" y="9"/>
                    </a:lnTo>
                    <a:lnTo>
                      <a:pt x="17" y="9"/>
                    </a:lnTo>
                    <a:lnTo>
                      <a:pt x="0" y="0"/>
                    </a:lnTo>
                    <a:lnTo>
                      <a:pt x="0" y="14"/>
                    </a:lnTo>
                    <a:lnTo>
                      <a:pt x="6" y="20"/>
                    </a:lnTo>
                    <a:lnTo>
                      <a:pt x="12" y="14"/>
                    </a:lnTo>
                    <a:lnTo>
                      <a:pt x="17" y="25"/>
                    </a:lnTo>
                    <a:lnTo>
                      <a:pt x="27" y="29"/>
                    </a:lnTo>
                    <a:close/>
                  </a:path>
                </a:pathLst>
              </a:custGeom>
              <a:grpFill/>
              <a:ln w="4763" cap="rnd">
                <a:solidFill>
                  <a:schemeClr val="bg1"/>
                </a:solidFill>
                <a:prstDash val="solid"/>
                <a:round/>
                <a:headEnd/>
                <a:tailEnd/>
              </a:ln>
            </p:spPr>
            <p:txBody>
              <a:bodyPr/>
              <a:lstStyle/>
              <a:p>
                <a:endParaRPr lang="it-IT"/>
              </a:p>
            </p:txBody>
          </p:sp>
        </p:grpSp>
        <p:grpSp>
          <p:nvGrpSpPr>
            <p:cNvPr id="7350" name="Group 2686"/>
            <p:cNvGrpSpPr>
              <a:grpSpLocks/>
            </p:cNvGrpSpPr>
            <p:nvPr/>
          </p:nvGrpSpPr>
          <p:grpSpPr bwMode="auto">
            <a:xfrm>
              <a:off x="3289874" y="5242195"/>
              <a:ext cx="45289" cy="43526"/>
              <a:chOff x="2136" y="2427"/>
              <a:chExt cx="27" cy="29"/>
            </a:xfrm>
            <a:solidFill>
              <a:schemeClr val="bg1">
                <a:lumMod val="75000"/>
              </a:schemeClr>
            </a:solidFill>
          </p:grpSpPr>
          <p:sp>
            <p:nvSpPr>
              <p:cNvPr id="6073" name="Freeform 2684"/>
              <p:cNvSpPr>
                <a:spLocks/>
              </p:cNvSpPr>
              <p:nvPr/>
            </p:nvSpPr>
            <p:spPr bwMode="auto">
              <a:xfrm>
                <a:off x="2136" y="2427"/>
                <a:ext cx="27" cy="29"/>
              </a:xfrm>
              <a:custGeom>
                <a:avLst/>
                <a:gdLst/>
                <a:ahLst/>
                <a:cxnLst>
                  <a:cxn ang="0">
                    <a:pos x="27" y="29"/>
                  </a:cxn>
                  <a:cxn ang="0">
                    <a:pos x="27" y="20"/>
                  </a:cxn>
                  <a:cxn ang="0">
                    <a:pos x="22" y="14"/>
                  </a:cxn>
                  <a:cxn ang="0">
                    <a:pos x="22" y="9"/>
                  </a:cxn>
                  <a:cxn ang="0">
                    <a:pos x="17" y="9"/>
                  </a:cxn>
                  <a:cxn ang="0">
                    <a:pos x="0" y="0"/>
                  </a:cxn>
                  <a:cxn ang="0">
                    <a:pos x="0" y="14"/>
                  </a:cxn>
                  <a:cxn ang="0">
                    <a:pos x="6" y="20"/>
                  </a:cxn>
                  <a:cxn ang="0">
                    <a:pos x="12" y="14"/>
                  </a:cxn>
                  <a:cxn ang="0">
                    <a:pos x="17" y="25"/>
                  </a:cxn>
                  <a:cxn ang="0">
                    <a:pos x="27" y="29"/>
                  </a:cxn>
                </a:cxnLst>
                <a:rect l="0" t="0" r="r" b="b"/>
                <a:pathLst>
                  <a:path w="27" h="29">
                    <a:moveTo>
                      <a:pt x="27" y="29"/>
                    </a:moveTo>
                    <a:lnTo>
                      <a:pt x="27" y="20"/>
                    </a:lnTo>
                    <a:lnTo>
                      <a:pt x="22" y="14"/>
                    </a:lnTo>
                    <a:lnTo>
                      <a:pt x="22" y="9"/>
                    </a:lnTo>
                    <a:lnTo>
                      <a:pt x="17" y="9"/>
                    </a:lnTo>
                    <a:lnTo>
                      <a:pt x="0" y="0"/>
                    </a:lnTo>
                    <a:lnTo>
                      <a:pt x="0" y="14"/>
                    </a:lnTo>
                    <a:lnTo>
                      <a:pt x="6" y="20"/>
                    </a:lnTo>
                    <a:lnTo>
                      <a:pt x="12" y="14"/>
                    </a:lnTo>
                    <a:lnTo>
                      <a:pt x="17" y="25"/>
                    </a:lnTo>
                    <a:lnTo>
                      <a:pt x="27" y="29"/>
                    </a:lnTo>
                    <a:close/>
                  </a:path>
                </a:pathLst>
              </a:custGeom>
              <a:grpFill/>
              <a:ln w="9525">
                <a:solidFill>
                  <a:schemeClr val="bg1"/>
                </a:solidFill>
                <a:round/>
                <a:headEnd/>
                <a:tailEnd/>
              </a:ln>
            </p:spPr>
            <p:txBody>
              <a:bodyPr/>
              <a:lstStyle/>
              <a:p>
                <a:endParaRPr lang="it-IT"/>
              </a:p>
            </p:txBody>
          </p:sp>
          <p:sp>
            <p:nvSpPr>
              <p:cNvPr id="6074" name="Freeform 2685"/>
              <p:cNvSpPr>
                <a:spLocks/>
              </p:cNvSpPr>
              <p:nvPr/>
            </p:nvSpPr>
            <p:spPr bwMode="auto">
              <a:xfrm>
                <a:off x="2136" y="2427"/>
                <a:ext cx="27" cy="29"/>
              </a:xfrm>
              <a:custGeom>
                <a:avLst/>
                <a:gdLst/>
                <a:ahLst/>
                <a:cxnLst>
                  <a:cxn ang="0">
                    <a:pos x="27" y="29"/>
                  </a:cxn>
                  <a:cxn ang="0">
                    <a:pos x="27" y="20"/>
                  </a:cxn>
                  <a:cxn ang="0">
                    <a:pos x="22" y="14"/>
                  </a:cxn>
                  <a:cxn ang="0">
                    <a:pos x="22" y="9"/>
                  </a:cxn>
                  <a:cxn ang="0">
                    <a:pos x="17" y="9"/>
                  </a:cxn>
                  <a:cxn ang="0">
                    <a:pos x="0" y="0"/>
                  </a:cxn>
                  <a:cxn ang="0">
                    <a:pos x="0" y="14"/>
                  </a:cxn>
                  <a:cxn ang="0">
                    <a:pos x="6" y="20"/>
                  </a:cxn>
                  <a:cxn ang="0">
                    <a:pos x="12" y="14"/>
                  </a:cxn>
                  <a:cxn ang="0">
                    <a:pos x="17" y="25"/>
                  </a:cxn>
                  <a:cxn ang="0">
                    <a:pos x="27" y="29"/>
                  </a:cxn>
                </a:cxnLst>
                <a:rect l="0" t="0" r="r" b="b"/>
                <a:pathLst>
                  <a:path w="27" h="29">
                    <a:moveTo>
                      <a:pt x="27" y="29"/>
                    </a:moveTo>
                    <a:lnTo>
                      <a:pt x="27" y="20"/>
                    </a:lnTo>
                    <a:lnTo>
                      <a:pt x="22" y="14"/>
                    </a:lnTo>
                    <a:lnTo>
                      <a:pt x="22" y="9"/>
                    </a:lnTo>
                    <a:lnTo>
                      <a:pt x="17" y="9"/>
                    </a:lnTo>
                    <a:lnTo>
                      <a:pt x="0" y="0"/>
                    </a:lnTo>
                    <a:lnTo>
                      <a:pt x="0" y="14"/>
                    </a:lnTo>
                    <a:lnTo>
                      <a:pt x="6" y="20"/>
                    </a:lnTo>
                    <a:lnTo>
                      <a:pt x="12" y="14"/>
                    </a:lnTo>
                    <a:lnTo>
                      <a:pt x="17" y="25"/>
                    </a:lnTo>
                    <a:lnTo>
                      <a:pt x="27" y="29"/>
                    </a:lnTo>
                  </a:path>
                </a:pathLst>
              </a:custGeom>
              <a:grpFill/>
              <a:ln w="4763" cap="rnd">
                <a:solidFill>
                  <a:schemeClr val="bg1"/>
                </a:solidFill>
                <a:prstDash val="solid"/>
                <a:round/>
                <a:headEnd/>
                <a:tailEnd/>
              </a:ln>
            </p:spPr>
            <p:txBody>
              <a:bodyPr/>
              <a:lstStyle/>
              <a:p>
                <a:endParaRPr lang="it-IT"/>
              </a:p>
            </p:txBody>
          </p:sp>
        </p:grpSp>
        <p:grpSp>
          <p:nvGrpSpPr>
            <p:cNvPr id="7351" name="Group 2689"/>
            <p:cNvGrpSpPr>
              <a:grpSpLocks/>
            </p:cNvGrpSpPr>
            <p:nvPr/>
          </p:nvGrpSpPr>
          <p:grpSpPr bwMode="auto">
            <a:xfrm>
              <a:off x="3335163" y="5272213"/>
              <a:ext cx="55354" cy="33020"/>
              <a:chOff x="2163" y="2447"/>
              <a:chExt cx="33" cy="22"/>
            </a:xfrm>
            <a:solidFill>
              <a:schemeClr val="bg1">
                <a:lumMod val="75000"/>
              </a:schemeClr>
            </a:solidFill>
          </p:grpSpPr>
          <p:sp>
            <p:nvSpPr>
              <p:cNvPr id="6071" name="Freeform 2687"/>
              <p:cNvSpPr>
                <a:spLocks/>
              </p:cNvSpPr>
              <p:nvPr/>
            </p:nvSpPr>
            <p:spPr bwMode="auto">
              <a:xfrm>
                <a:off x="2163" y="2447"/>
                <a:ext cx="33" cy="22"/>
              </a:xfrm>
              <a:custGeom>
                <a:avLst/>
                <a:gdLst/>
                <a:ahLst/>
                <a:cxnLst>
                  <a:cxn ang="0">
                    <a:pos x="0" y="8"/>
                  </a:cxn>
                  <a:cxn ang="0">
                    <a:pos x="22" y="18"/>
                  </a:cxn>
                  <a:cxn ang="0">
                    <a:pos x="22" y="22"/>
                  </a:cxn>
                  <a:cxn ang="0">
                    <a:pos x="27" y="18"/>
                  </a:cxn>
                  <a:cxn ang="0">
                    <a:pos x="22" y="8"/>
                  </a:cxn>
                  <a:cxn ang="0">
                    <a:pos x="33" y="4"/>
                  </a:cxn>
                  <a:cxn ang="0">
                    <a:pos x="27" y="0"/>
                  </a:cxn>
                  <a:cxn ang="0">
                    <a:pos x="17" y="4"/>
                  </a:cxn>
                  <a:cxn ang="0">
                    <a:pos x="12" y="4"/>
                  </a:cxn>
                  <a:cxn ang="0">
                    <a:pos x="0" y="0"/>
                  </a:cxn>
                  <a:cxn ang="0">
                    <a:pos x="0" y="8"/>
                  </a:cxn>
                </a:cxnLst>
                <a:rect l="0" t="0" r="r" b="b"/>
                <a:pathLst>
                  <a:path w="33" h="22">
                    <a:moveTo>
                      <a:pt x="0" y="8"/>
                    </a:moveTo>
                    <a:lnTo>
                      <a:pt x="22" y="18"/>
                    </a:lnTo>
                    <a:lnTo>
                      <a:pt x="22" y="22"/>
                    </a:lnTo>
                    <a:lnTo>
                      <a:pt x="27" y="18"/>
                    </a:lnTo>
                    <a:lnTo>
                      <a:pt x="22" y="8"/>
                    </a:lnTo>
                    <a:lnTo>
                      <a:pt x="33" y="4"/>
                    </a:lnTo>
                    <a:lnTo>
                      <a:pt x="27" y="0"/>
                    </a:lnTo>
                    <a:lnTo>
                      <a:pt x="17" y="4"/>
                    </a:lnTo>
                    <a:lnTo>
                      <a:pt x="12" y="4"/>
                    </a:lnTo>
                    <a:lnTo>
                      <a:pt x="0" y="0"/>
                    </a:lnTo>
                    <a:lnTo>
                      <a:pt x="0" y="8"/>
                    </a:lnTo>
                    <a:close/>
                  </a:path>
                </a:pathLst>
              </a:custGeom>
              <a:grpFill/>
              <a:ln w="9525">
                <a:solidFill>
                  <a:schemeClr val="bg1"/>
                </a:solidFill>
                <a:round/>
                <a:headEnd/>
                <a:tailEnd/>
              </a:ln>
            </p:spPr>
            <p:txBody>
              <a:bodyPr/>
              <a:lstStyle/>
              <a:p>
                <a:endParaRPr lang="it-IT"/>
              </a:p>
            </p:txBody>
          </p:sp>
          <p:sp>
            <p:nvSpPr>
              <p:cNvPr id="6072" name="Freeform 2688"/>
              <p:cNvSpPr>
                <a:spLocks/>
              </p:cNvSpPr>
              <p:nvPr/>
            </p:nvSpPr>
            <p:spPr bwMode="auto">
              <a:xfrm>
                <a:off x="2163" y="2447"/>
                <a:ext cx="33" cy="22"/>
              </a:xfrm>
              <a:custGeom>
                <a:avLst/>
                <a:gdLst/>
                <a:ahLst/>
                <a:cxnLst>
                  <a:cxn ang="0">
                    <a:pos x="0" y="8"/>
                  </a:cxn>
                  <a:cxn ang="0">
                    <a:pos x="22" y="18"/>
                  </a:cxn>
                  <a:cxn ang="0">
                    <a:pos x="22" y="22"/>
                  </a:cxn>
                  <a:cxn ang="0">
                    <a:pos x="27" y="18"/>
                  </a:cxn>
                  <a:cxn ang="0">
                    <a:pos x="22" y="8"/>
                  </a:cxn>
                  <a:cxn ang="0">
                    <a:pos x="33" y="4"/>
                  </a:cxn>
                  <a:cxn ang="0">
                    <a:pos x="27" y="0"/>
                  </a:cxn>
                  <a:cxn ang="0">
                    <a:pos x="17" y="4"/>
                  </a:cxn>
                  <a:cxn ang="0">
                    <a:pos x="12" y="4"/>
                  </a:cxn>
                  <a:cxn ang="0">
                    <a:pos x="0" y="0"/>
                  </a:cxn>
                  <a:cxn ang="0">
                    <a:pos x="0" y="8"/>
                  </a:cxn>
                </a:cxnLst>
                <a:rect l="0" t="0" r="r" b="b"/>
                <a:pathLst>
                  <a:path w="33" h="22">
                    <a:moveTo>
                      <a:pt x="0" y="8"/>
                    </a:moveTo>
                    <a:lnTo>
                      <a:pt x="22" y="18"/>
                    </a:lnTo>
                    <a:lnTo>
                      <a:pt x="22" y="22"/>
                    </a:lnTo>
                    <a:lnTo>
                      <a:pt x="27" y="18"/>
                    </a:lnTo>
                    <a:lnTo>
                      <a:pt x="22" y="8"/>
                    </a:lnTo>
                    <a:lnTo>
                      <a:pt x="33" y="4"/>
                    </a:lnTo>
                    <a:lnTo>
                      <a:pt x="27" y="0"/>
                    </a:lnTo>
                    <a:lnTo>
                      <a:pt x="17" y="4"/>
                    </a:lnTo>
                    <a:lnTo>
                      <a:pt x="12" y="4"/>
                    </a:lnTo>
                    <a:lnTo>
                      <a:pt x="0" y="0"/>
                    </a:lnTo>
                    <a:lnTo>
                      <a:pt x="0" y="8"/>
                    </a:lnTo>
                    <a:close/>
                  </a:path>
                </a:pathLst>
              </a:custGeom>
              <a:grpFill/>
              <a:ln w="4763" cap="rnd">
                <a:solidFill>
                  <a:schemeClr val="bg1"/>
                </a:solidFill>
                <a:prstDash val="solid"/>
                <a:round/>
                <a:headEnd/>
                <a:tailEnd/>
              </a:ln>
            </p:spPr>
            <p:txBody>
              <a:bodyPr/>
              <a:lstStyle/>
              <a:p>
                <a:endParaRPr lang="it-IT"/>
              </a:p>
            </p:txBody>
          </p:sp>
        </p:grpSp>
        <p:grpSp>
          <p:nvGrpSpPr>
            <p:cNvPr id="7352" name="Group 2692"/>
            <p:cNvGrpSpPr>
              <a:grpSpLocks/>
            </p:cNvGrpSpPr>
            <p:nvPr/>
          </p:nvGrpSpPr>
          <p:grpSpPr bwMode="auto">
            <a:xfrm>
              <a:off x="3335163" y="5272213"/>
              <a:ext cx="55354" cy="33020"/>
              <a:chOff x="2163" y="2447"/>
              <a:chExt cx="33" cy="22"/>
            </a:xfrm>
            <a:solidFill>
              <a:schemeClr val="bg1">
                <a:lumMod val="75000"/>
              </a:schemeClr>
            </a:solidFill>
          </p:grpSpPr>
          <p:sp>
            <p:nvSpPr>
              <p:cNvPr id="6069" name="Freeform 2690"/>
              <p:cNvSpPr>
                <a:spLocks/>
              </p:cNvSpPr>
              <p:nvPr/>
            </p:nvSpPr>
            <p:spPr bwMode="auto">
              <a:xfrm>
                <a:off x="2163" y="2447"/>
                <a:ext cx="33" cy="22"/>
              </a:xfrm>
              <a:custGeom>
                <a:avLst/>
                <a:gdLst/>
                <a:ahLst/>
                <a:cxnLst>
                  <a:cxn ang="0">
                    <a:pos x="0" y="8"/>
                  </a:cxn>
                  <a:cxn ang="0">
                    <a:pos x="22" y="18"/>
                  </a:cxn>
                  <a:cxn ang="0">
                    <a:pos x="22" y="22"/>
                  </a:cxn>
                  <a:cxn ang="0">
                    <a:pos x="27" y="18"/>
                  </a:cxn>
                  <a:cxn ang="0">
                    <a:pos x="22" y="8"/>
                  </a:cxn>
                  <a:cxn ang="0">
                    <a:pos x="33" y="4"/>
                  </a:cxn>
                  <a:cxn ang="0">
                    <a:pos x="27" y="0"/>
                  </a:cxn>
                  <a:cxn ang="0">
                    <a:pos x="17" y="4"/>
                  </a:cxn>
                  <a:cxn ang="0">
                    <a:pos x="12" y="4"/>
                  </a:cxn>
                  <a:cxn ang="0">
                    <a:pos x="0" y="0"/>
                  </a:cxn>
                  <a:cxn ang="0">
                    <a:pos x="0" y="8"/>
                  </a:cxn>
                </a:cxnLst>
                <a:rect l="0" t="0" r="r" b="b"/>
                <a:pathLst>
                  <a:path w="33" h="22">
                    <a:moveTo>
                      <a:pt x="0" y="8"/>
                    </a:moveTo>
                    <a:lnTo>
                      <a:pt x="22" y="18"/>
                    </a:lnTo>
                    <a:lnTo>
                      <a:pt x="22" y="22"/>
                    </a:lnTo>
                    <a:lnTo>
                      <a:pt x="27" y="18"/>
                    </a:lnTo>
                    <a:lnTo>
                      <a:pt x="22" y="8"/>
                    </a:lnTo>
                    <a:lnTo>
                      <a:pt x="33" y="4"/>
                    </a:lnTo>
                    <a:lnTo>
                      <a:pt x="27" y="0"/>
                    </a:lnTo>
                    <a:lnTo>
                      <a:pt x="17" y="4"/>
                    </a:lnTo>
                    <a:lnTo>
                      <a:pt x="12" y="4"/>
                    </a:lnTo>
                    <a:lnTo>
                      <a:pt x="0" y="0"/>
                    </a:lnTo>
                    <a:lnTo>
                      <a:pt x="0" y="8"/>
                    </a:lnTo>
                    <a:close/>
                  </a:path>
                </a:pathLst>
              </a:custGeom>
              <a:grpFill/>
              <a:ln w="9525">
                <a:solidFill>
                  <a:schemeClr val="bg1"/>
                </a:solidFill>
                <a:round/>
                <a:headEnd/>
                <a:tailEnd/>
              </a:ln>
            </p:spPr>
            <p:txBody>
              <a:bodyPr/>
              <a:lstStyle/>
              <a:p>
                <a:endParaRPr lang="it-IT"/>
              </a:p>
            </p:txBody>
          </p:sp>
          <p:sp>
            <p:nvSpPr>
              <p:cNvPr id="6070" name="Freeform 2691"/>
              <p:cNvSpPr>
                <a:spLocks/>
              </p:cNvSpPr>
              <p:nvPr/>
            </p:nvSpPr>
            <p:spPr bwMode="auto">
              <a:xfrm>
                <a:off x="2163" y="2447"/>
                <a:ext cx="33" cy="22"/>
              </a:xfrm>
              <a:custGeom>
                <a:avLst/>
                <a:gdLst/>
                <a:ahLst/>
                <a:cxnLst>
                  <a:cxn ang="0">
                    <a:pos x="0" y="8"/>
                  </a:cxn>
                  <a:cxn ang="0">
                    <a:pos x="22" y="18"/>
                  </a:cxn>
                  <a:cxn ang="0">
                    <a:pos x="22" y="22"/>
                  </a:cxn>
                  <a:cxn ang="0">
                    <a:pos x="27" y="18"/>
                  </a:cxn>
                  <a:cxn ang="0">
                    <a:pos x="22" y="8"/>
                  </a:cxn>
                  <a:cxn ang="0">
                    <a:pos x="33" y="4"/>
                  </a:cxn>
                  <a:cxn ang="0">
                    <a:pos x="27" y="0"/>
                  </a:cxn>
                  <a:cxn ang="0">
                    <a:pos x="17" y="4"/>
                  </a:cxn>
                  <a:cxn ang="0">
                    <a:pos x="12" y="4"/>
                  </a:cxn>
                  <a:cxn ang="0">
                    <a:pos x="0" y="0"/>
                  </a:cxn>
                  <a:cxn ang="0">
                    <a:pos x="0" y="8"/>
                  </a:cxn>
                </a:cxnLst>
                <a:rect l="0" t="0" r="r" b="b"/>
                <a:pathLst>
                  <a:path w="33" h="22">
                    <a:moveTo>
                      <a:pt x="0" y="8"/>
                    </a:moveTo>
                    <a:lnTo>
                      <a:pt x="22" y="18"/>
                    </a:lnTo>
                    <a:lnTo>
                      <a:pt x="22" y="22"/>
                    </a:lnTo>
                    <a:lnTo>
                      <a:pt x="27" y="18"/>
                    </a:lnTo>
                    <a:lnTo>
                      <a:pt x="22" y="8"/>
                    </a:lnTo>
                    <a:lnTo>
                      <a:pt x="33" y="4"/>
                    </a:lnTo>
                    <a:lnTo>
                      <a:pt x="27" y="0"/>
                    </a:lnTo>
                    <a:lnTo>
                      <a:pt x="17" y="4"/>
                    </a:lnTo>
                    <a:lnTo>
                      <a:pt x="12" y="4"/>
                    </a:lnTo>
                    <a:lnTo>
                      <a:pt x="0" y="0"/>
                    </a:lnTo>
                    <a:lnTo>
                      <a:pt x="0" y="8"/>
                    </a:lnTo>
                  </a:path>
                </a:pathLst>
              </a:custGeom>
              <a:grpFill/>
              <a:ln w="4763" cap="rnd">
                <a:solidFill>
                  <a:schemeClr val="bg1"/>
                </a:solidFill>
                <a:prstDash val="solid"/>
                <a:round/>
                <a:headEnd/>
                <a:tailEnd/>
              </a:ln>
            </p:spPr>
            <p:txBody>
              <a:bodyPr/>
              <a:lstStyle/>
              <a:p>
                <a:endParaRPr lang="it-IT"/>
              </a:p>
            </p:txBody>
          </p:sp>
        </p:grpSp>
        <p:grpSp>
          <p:nvGrpSpPr>
            <p:cNvPr id="7353" name="Group 2695"/>
            <p:cNvGrpSpPr>
              <a:grpSpLocks/>
            </p:cNvGrpSpPr>
            <p:nvPr/>
          </p:nvGrpSpPr>
          <p:grpSpPr bwMode="auto">
            <a:xfrm>
              <a:off x="3390518" y="5272213"/>
              <a:ext cx="43613" cy="33020"/>
              <a:chOff x="2196" y="2447"/>
              <a:chExt cx="26" cy="22"/>
            </a:xfrm>
            <a:solidFill>
              <a:schemeClr val="bg1">
                <a:lumMod val="75000"/>
              </a:schemeClr>
            </a:solidFill>
          </p:grpSpPr>
          <p:sp>
            <p:nvSpPr>
              <p:cNvPr id="6067" name="Freeform 2693"/>
              <p:cNvSpPr>
                <a:spLocks/>
              </p:cNvSpPr>
              <p:nvPr/>
            </p:nvSpPr>
            <p:spPr bwMode="auto">
              <a:xfrm>
                <a:off x="2196" y="2447"/>
                <a:ext cx="26" cy="22"/>
              </a:xfrm>
              <a:custGeom>
                <a:avLst/>
                <a:gdLst/>
                <a:ahLst/>
                <a:cxnLst>
                  <a:cxn ang="0">
                    <a:pos x="21" y="4"/>
                  </a:cxn>
                  <a:cxn ang="0">
                    <a:pos x="26" y="8"/>
                  </a:cxn>
                  <a:cxn ang="0">
                    <a:pos x="21" y="18"/>
                  </a:cxn>
                  <a:cxn ang="0">
                    <a:pos x="21" y="22"/>
                  </a:cxn>
                  <a:cxn ang="0">
                    <a:pos x="16" y="8"/>
                  </a:cxn>
                  <a:cxn ang="0">
                    <a:pos x="0" y="4"/>
                  </a:cxn>
                  <a:cxn ang="0">
                    <a:pos x="0" y="0"/>
                  </a:cxn>
                  <a:cxn ang="0">
                    <a:pos x="11" y="0"/>
                  </a:cxn>
                  <a:cxn ang="0">
                    <a:pos x="16" y="0"/>
                  </a:cxn>
                  <a:cxn ang="0">
                    <a:pos x="21" y="4"/>
                  </a:cxn>
                </a:cxnLst>
                <a:rect l="0" t="0" r="r" b="b"/>
                <a:pathLst>
                  <a:path w="26" h="22">
                    <a:moveTo>
                      <a:pt x="21" y="4"/>
                    </a:moveTo>
                    <a:lnTo>
                      <a:pt x="26" y="8"/>
                    </a:lnTo>
                    <a:lnTo>
                      <a:pt x="21" y="18"/>
                    </a:lnTo>
                    <a:lnTo>
                      <a:pt x="21" y="22"/>
                    </a:lnTo>
                    <a:lnTo>
                      <a:pt x="16" y="8"/>
                    </a:lnTo>
                    <a:lnTo>
                      <a:pt x="0" y="4"/>
                    </a:lnTo>
                    <a:lnTo>
                      <a:pt x="0" y="0"/>
                    </a:lnTo>
                    <a:lnTo>
                      <a:pt x="11" y="0"/>
                    </a:lnTo>
                    <a:lnTo>
                      <a:pt x="16" y="0"/>
                    </a:lnTo>
                    <a:lnTo>
                      <a:pt x="21" y="4"/>
                    </a:lnTo>
                    <a:close/>
                  </a:path>
                </a:pathLst>
              </a:custGeom>
              <a:grpFill/>
              <a:ln w="9525">
                <a:solidFill>
                  <a:schemeClr val="bg1"/>
                </a:solidFill>
                <a:round/>
                <a:headEnd/>
                <a:tailEnd/>
              </a:ln>
            </p:spPr>
            <p:txBody>
              <a:bodyPr/>
              <a:lstStyle/>
              <a:p>
                <a:endParaRPr lang="it-IT"/>
              </a:p>
            </p:txBody>
          </p:sp>
          <p:sp>
            <p:nvSpPr>
              <p:cNvPr id="6068" name="Freeform 2694"/>
              <p:cNvSpPr>
                <a:spLocks/>
              </p:cNvSpPr>
              <p:nvPr/>
            </p:nvSpPr>
            <p:spPr bwMode="auto">
              <a:xfrm>
                <a:off x="2196" y="2447"/>
                <a:ext cx="26" cy="22"/>
              </a:xfrm>
              <a:custGeom>
                <a:avLst/>
                <a:gdLst/>
                <a:ahLst/>
                <a:cxnLst>
                  <a:cxn ang="0">
                    <a:pos x="21" y="4"/>
                  </a:cxn>
                  <a:cxn ang="0">
                    <a:pos x="26" y="8"/>
                  </a:cxn>
                  <a:cxn ang="0">
                    <a:pos x="21" y="18"/>
                  </a:cxn>
                  <a:cxn ang="0">
                    <a:pos x="21" y="22"/>
                  </a:cxn>
                  <a:cxn ang="0">
                    <a:pos x="16" y="8"/>
                  </a:cxn>
                  <a:cxn ang="0">
                    <a:pos x="0" y="4"/>
                  </a:cxn>
                  <a:cxn ang="0">
                    <a:pos x="0" y="0"/>
                  </a:cxn>
                  <a:cxn ang="0">
                    <a:pos x="11" y="0"/>
                  </a:cxn>
                  <a:cxn ang="0">
                    <a:pos x="16" y="0"/>
                  </a:cxn>
                  <a:cxn ang="0">
                    <a:pos x="21" y="4"/>
                  </a:cxn>
                </a:cxnLst>
                <a:rect l="0" t="0" r="r" b="b"/>
                <a:pathLst>
                  <a:path w="26" h="22">
                    <a:moveTo>
                      <a:pt x="21" y="4"/>
                    </a:moveTo>
                    <a:lnTo>
                      <a:pt x="26" y="8"/>
                    </a:lnTo>
                    <a:lnTo>
                      <a:pt x="21" y="18"/>
                    </a:lnTo>
                    <a:lnTo>
                      <a:pt x="21" y="22"/>
                    </a:lnTo>
                    <a:lnTo>
                      <a:pt x="16" y="8"/>
                    </a:lnTo>
                    <a:lnTo>
                      <a:pt x="0" y="4"/>
                    </a:lnTo>
                    <a:lnTo>
                      <a:pt x="0" y="0"/>
                    </a:lnTo>
                    <a:lnTo>
                      <a:pt x="11" y="0"/>
                    </a:lnTo>
                    <a:lnTo>
                      <a:pt x="16" y="0"/>
                    </a:lnTo>
                    <a:lnTo>
                      <a:pt x="21" y="4"/>
                    </a:lnTo>
                    <a:close/>
                  </a:path>
                </a:pathLst>
              </a:custGeom>
              <a:grpFill/>
              <a:ln w="4763" cap="rnd">
                <a:solidFill>
                  <a:schemeClr val="bg1"/>
                </a:solidFill>
                <a:prstDash val="solid"/>
                <a:round/>
                <a:headEnd/>
                <a:tailEnd/>
              </a:ln>
            </p:spPr>
            <p:txBody>
              <a:bodyPr/>
              <a:lstStyle/>
              <a:p>
                <a:endParaRPr lang="it-IT"/>
              </a:p>
            </p:txBody>
          </p:sp>
        </p:grpSp>
        <p:grpSp>
          <p:nvGrpSpPr>
            <p:cNvPr id="7354" name="Group 2698"/>
            <p:cNvGrpSpPr>
              <a:grpSpLocks/>
            </p:cNvGrpSpPr>
            <p:nvPr/>
          </p:nvGrpSpPr>
          <p:grpSpPr bwMode="auto">
            <a:xfrm>
              <a:off x="3390518" y="5272213"/>
              <a:ext cx="43613" cy="33020"/>
              <a:chOff x="2196" y="2447"/>
              <a:chExt cx="26" cy="22"/>
            </a:xfrm>
            <a:solidFill>
              <a:schemeClr val="bg1">
                <a:lumMod val="75000"/>
              </a:schemeClr>
            </a:solidFill>
          </p:grpSpPr>
          <p:sp>
            <p:nvSpPr>
              <p:cNvPr id="6065" name="Freeform 2696"/>
              <p:cNvSpPr>
                <a:spLocks/>
              </p:cNvSpPr>
              <p:nvPr/>
            </p:nvSpPr>
            <p:spPr bwMode="auto">
              <a:xfrm>
                <a:off x="2196" y="2447"/>
                <a:ext cx="26" cy="22"/>
              </a:xfrm>
              <a:custGeom>
                <a:avLst/>
                <a:gdLst/>
                <a:ahLst/>
                <a:cxnLst>
                  <a:cxn ang="0">
                    <a:pos x="21" y="4"/>
                  </a:cxn>
                  <a:cxn ang="0">
                    <a:pos x="26" y="8"/>
                  </a:cxn>
                  <a:cxn ang="0">
                    <a:pos x="21" y="18"/>
                  </a:cxn>
                  <a:cxn ang="0">
                    <a:pos x="21" y="22"/>
                  </a:cxn>
                  <a:cxn ang="0">
                    <a:pos x="16" y="8"/>
                  </a:cxn>
                  <a:cxn ang="0">
                    <a:pos x="0" y="4"/>
                  </a:cxn>
                  <a:cxn ang="0">
                    <a:pos x="0" y="0"/>
                  </a:cxn>
                  <a:cxn ang="0">
                    <a:pos x="11" y="0"/>
                  </a:cxn>
                  <a:cxn ang="0">
                    <a:pos x="16" y="0"/>
                  </a:cxn>
                  <a:cxn ang="0">
                    <a:pos x="21" y="4"/>
                  </a:cxn>
                </a:cxnLst>
                <a:rect l="0" t="0" r="r" b="b"/>
                <a:pathLst>
                  <a:path w="26" h="22">
                    <a:moveTo>
                      <a:pt x="21" y="4"/>
                    </a:moveTo>
                    <a:lnTo>
                      <a:pt x="26" y="8"/>
                    </a:lnTo>
                    <a:lnTo>
                      <a:pt x="21" y="18"/>
                    </a:lnTo>
                    <a:lnTo>
                      <a:pt x="21" y="22"/>
                    </a:lnTo>
                    <a:lnTo>
                      <a:pt x="16" y="8"/>
                    </a:lnTo>
                    <a:lnTo>
                      <a:pt x="0" y="4"/>
                    </a:lnTo>
                    <a:lnTo>
                      <a:pt x="0" y="0"/>
                    </a:lnTo>
                    <a:lnTo>
                      <a:pt x="11" y="0"/>
                    </a:lnTo>
                    <a:lnTo>
                      <a:pt x="16" y="0"/>
                    </a:lnTo>
                    <a:lnTo>
                      <a:pt x="21" y="4"/>
                    </a:lnTo>
                    <a:close/>
                  </a:path>
                </a:pathLst>
              </a:custGeom>
              <a:grpFill/>
              <a:ln w="9525">
                <a:solidFill>
                  <a:schemeClr val="bg1"/>
                </a:solidFill>
                <a:round/>
                <a:headEnd/>
                <a:tailEnd/>
              </a:ln>
            </p:spPr>
            <p:txBody>
              <a:bodyPr/>
              <a:lstStyle/>
              <a:p>
                <a:endParaRPr lang="it-IT"/>
              </a:p>
            </p:txBody>
          </p:sp>
          <p:sp>
            <p:nvSpPr>
              <p:cNvPr id="6066" name="Freeform 2697"/>
              <p:cNvSpPr>
                <a:spLocks/>
              </p:cNvSpPr>
              <p:nvPr/>
            </p:nvSpPr>
            <p:spPr bwMode="auto">
              <a:xfrm>
                <a:off x="2196" y="2447"/>
                <a:ext cx="26" cy="22"/>
              </a:xfrm>
              <a:custGeom>
                <a:avLst/>
                <a:gdLst/>
                <a:ahLst/>
                <a:cxnLst>
                  <a:cxn ang="0">
                    <a:pos x="21" y="4"/>
                  </a:cxn>
                  <a:cxn ang="0">
                    <a:pos x="26" y="8"/>
                  </a:cxn>
                  <a:cxn ang="0">
                    <a:pos x="21" y="18"/>
                  </a:cxn>
                  <a:cxn ang="0">
                    <a:pos x="21" y="22"/>
                  </a:cxn>
                  <a:cxn ang="0">
                    <a:pos x="16" y="8"/>
                  </a:cxn>
                  <a:cxn ang="0">
                    <a:pos x="0" y="4"/>
                  </a:cxn>
                  <a:cxn ang="0">
                    <a:pos x="0" y="0"/>
                  </a:cxn>
                  <a:cxn ang="0">
                    <a:pos x="11" y="0"/>
                  </a:cxn>
                  <a:cxn ang="0">
                    <a:pos x="16" y="0"/>
                  </a:cxn>
                  <a:cxn ang="0">
                    <a:pos x="21" y="4"/>
                  </a:cxn>
                </a:cxnLst>
                <a:rect l="0" t="0" r="r" b="b"/>
                <a:pathLst>
                  <a:path w="26" h="22">
                    <a:moveTo>
                      <a:pt x="21" y="4"/>
                    </a:moveTo>
                    <a:lnTo>
                      <a:pt x="26" y="8"/>
                    </a:lnTo>
                    <a:lnTo>
                      <a:pt x="21" y="18"/>
                    </a:lnTo>
                    <a:lnTo>
                      <a:pt x="21" y="22"/>
                    </a:lnTo>
                    <a:lnTo>
                      <a:pt x="16" y="8"/>
                    </a:lnTo>
                    <a:lnTo>
                      <a:pt x="0" y="4"/>
                    </a:lnTo>
                    <a:lnTo>
                      <a:pt x="0" y="0"/>
                    </a:lnTo>
                    <a:lnTo>
                      <a:pt x="11" y="0"/>
                    </a:lnTo>
                    <a:lnTo>
                      <a:pt x="16" y="0"/>
                    </a:lnTo>
                    <a:lnTo>
                      <a:pt x="21" y="4"/>
                    </a:lnTo>
                  </a:path>
                </a:pathLst>
              </a:custGeom>
              <a:grpFill/>
              <a:ln w="4763" cap="rnd">
                <a:solidFill>
                  <a:schemeClr val="bg1"/>
                </a:solidFill>
                <a:prstDash val="solid"/>
                <a:round/>
                <a:headEnd/>
                <a:tailEnd/>
              </a:ln>
            </p:spPr>
            <p:txBody>
              <a:bodyPr/>
              <a:lstStyle/>
              <a:p>
                <a:endParaRPr lang="it-IT"/>
              </a:p>
            </p:txBody>
          </p:sp>
        </p:grpSp>
        <p:grpSp>
          <p:nvGrpSpPr>
            <p:cNvPr id="7355" name="Group 2701"/>
            <p:cNvGrpSpPr>
              <a:grpSpLocks/>
            </p:cNvGrpSpPr>
            <p:nvPr/>
          </p:nvGrpSpPr>
          <p:grpSpPr bwMode="auto">
            <a:xfrm>
              <a:off x="3380454" y="5272213"/>
              <a:ext cx="10064" cy="6004"/>
              <a:chOff x="2190" y="2447"/>
              <a:chExt cx="6" cy="4"/>
            </a:xfrm>
            <a:solidFill>
              <a:schemeClr val="bg1">
                <a:lumMod val="75000"/>
              </a:schemeClr>
            </a:solidFill>
          </p:grpSpPr>
          <p:sp>
            <p:nvSpPr>
              <p:cNvPr id="6063" name="Freeform 2699"/>
              <p:cNvSpPr>
                <a:spLocks/>
              </p:cNvSpPr>
              <p:nvPr/>
            </p:nvSpPr>
            <p:spPr bwMode="auto">
              <a:xfrm>
                <a:off x="2190" y="2447"/>
                <a:ext cx="6" cy="4"/>
              </a:xfrm>
              <a:custGeom>
                <a:avLst/>
                <a:gdLst/>
                <a:ahLst/>
                <a:cxnLst>
                  <a:cxn ang="0">
                    <a:pos x="6" y="4"/>
                  </a:cxn>
                  <a:cxn ang="0">
                    <a:pos x="6" y="0"/>
                  </a:cxn>
                  <a:cxn ang="0">
                    <a:pos x="0" y="0"/>
                  </a:cxn>
                  <a:cxn ang="0">
                    <a:pos x="6" y="4"/>
                  </a:cxn>
                </a:cxnLst>
                <a:rect l="0" t="0" r="r" b="b"/>
                <a:pathLst>
                  <a:path w="6" h="4">
                    <a:moveTo>
                      <a:pt x="6" y="4"/>
                    </a:moveTo>
                    <a:lnTo>
                      <a:pt x="6" y="0"/>
                    </a:lnTo>
                    <a:lnTo>
                      <a:pt x="0" y="0"/>
                    </a:lnTo>
                    <a:lnTo>
                      <a:pt x="6" y="4"/>
                    </a:lnTo>
                    <a:close/>
                  </a:path>
                </a:pathLst>
              </a:custGeom>
              <a:grpFill/>
              <a:ln w="9525">
                <a:solidFill>
                  <a:schemeClr val="bg1"/>
                </a:solidFill>
                <a:round/>
                <a:headEnd/>
                <a:tailEnd/>
              </a:ln>
            </p:spPr>
            <p:txBody>
              <a:bodyPr/>
              <a:lstStyle/>
              <a:p>
                <a:endParaRPr lang="it-IT"/>
              </a:p>
            </p:txBody>
          </p:sp>
          <p:sp>
            <p:nvSpPr>
              <p:cNvPr id="6064" name="Freeform 2700"/>
              <p:cNvSpPr>
                <a:spLocks/>
              </p:cNvSpPr>
              <p:nvPr/>
            </p:nvSpPr>
            <p:spPr bwMode="auto">
              <a:xfrm>
                <a:off x="2190" y="2447"/>
                <a:ext cx="6" cy="4"/>
              </a:xfrm>
              <a:custGeom>
                <a:avLst/>
                <a:gdLst/>
                <a:ahLst/>
                <a:cxnLst>
                  <a:cxn ang="0">
                    <a:pos x="6" y="4"/>
                  </a:cxn>
                  <a:cxn ang="0">
                    <a:pos x="6" y="0"/>
                  </a:cxn>
                  <a:cxn ang="0">
                    <a:pos x="0" y="0"/>
                  </a:cxn>
                  <a:cxn ang="0">
                    <a:pos x="6" y="4"/>
                  </a:cxn>
                </a:cxnLst>
                <a:rect l="0" t="0" r="r" b="b"/>
                <a:pathLst>
                  <a:path w="6" h="4">
                    <a:moveTo>
                      <a:pt x="6" y="4"/>
                    </a:moveTo>
                    <a:lnTo>
                      <a:pt x="6" y="0"/>
                    </a:lnTo>
                    <a:lnTo>
                      <a:pt x="0" y="0"/>
                    </a:lnTo>
                    <a:lnTo>
                      <a:pt x="6" y="4"/>
                    </a:lnTo>
                    <a:close/>
                  </a:path>
                </a:pathLst>
              </a:custGeom>
              <a:grpFill/>
              <a:ln w="4763" cap="rnd">
                <a:solidFill>
                  <a:schemeClr val="bg1"/>
                </a:solidFill>
                <a:prstDash val="solid"/>
                <a:round/>
                <a:headEnd/>
                <a:tailEnd/>
              </a:ln>
            </p:spPr>
            <p:txBody>
              <a:bodyPr/>
              <a:lstStyle/>
              <a:p>
                <a:endParaRPr lang="it-IT"/>
              </a:p>
            </p:txBody>
          </p:sp>
        </p:grpSp>
        <p:grpSp>
          <p:nvGrpSpPr>
            <p:cNvPr id="7356" name="Group 2704"/>
            <p:cNvGrpSpPr>
              <a:grpSpLocks/>
            </p:cNvGrpSpPr>
            <p:nvPr/>
          </p:nvGrpSpPr>
          <p:grpSpPr bwMode="auto">
            <a:xfrm>
              <a:off x="3380454" y="5272213"/>
              <a:ext cx="10064" cy="6004"/>
              <a:chOff x="2190" y="2447"/>
              <a:chExt cx="6" cy="4"/>
            </a:xfrm>
            <a:solidFill>
              <a:schemeClr val="bg1">
                <a:lumMod val="75000"/>
              </a:schemeClr>
            </a:solidFill>
          </p:grpSpPr>
          <p:sp>
            <p:nvSpPr>
              <p:cNvPr id="6061" name="Freeform 2702"/>
              <p:cNvSpPr>
                <a:spLocks/>
              </p:cNvSpPr>
              <p:nvPr/>
            </p:nvSpPr>
            <p:spPr bwMode="auto">
              <a:xfrm>
                <a:off x="2190" y="2447"/>
                <a:ext cx="6" cy="4"/>
              </a:xfrm>
              <a:custGeom>
                <a:avLst/>
                <a:gdLst/>
                <a:ahLst/>
                <a:cxnLst>
                  <a:cxn ang="0">
                    <a:pos x="6" y="4"/>
                  </a:cxn>
                  <a:cxn ang="0">
                    <a:pos x="6" y="0"/>
                  </a:cxn>
                  <a:cxn ang="0">
                    <a:pos x="0" y="0"/>
                  </a:cxn>
                  <a:cxn ang="0">
                    <a:pos x="6" y="4"/>
                  </a:cxn>
                </a:cxnLst>
                <a:rect l="0" t="0" r="r" b="b"/>
                <a:pathLst>
                  <a:path w="6" h="4">
                    <a:moveTo>
                      <a:pt x="6" y="4"/>
                    </a:moveTo>
                    <a:lnTo>
                      <a:pt x="6" y="0"/>
                    </a:lnTo>
                    <a:lnTo>
                      <a:pt x="0" y="0"/>
                    </a:lnTo>
                    <a:lnTo>
                      <a:pt x="6" y="4"/>
                    </a:lnTo>
                    <a:close/>
                  </a:path>
                </a:pathLst>
              </a:custGeom>
              <a:grpFill/>
              <a:ln w="9525">
                <a:solidFill>
                  <a:schemeClr val="bg1"/>
                </a:solidFill>
                <a:round/>
                <a:headEnd/>
                <a:tailEnd/>
              </a:ln>
            </p:spPr>
            <p:txBody>
              <a:bodyPr/>
              <a:lstStyle/>
              <a:p>
                <a:endParaRPr lang="it-IT"/>
              </a:p>
            </p:txBody>
          </p:sp>
          <p:sp>
            <p:nvSpPr>
              <p:cNvPr id="6062" name="Freeform 2703"/>
              <p:cNvSpPr>
                <a:spLocks/>
              </p:cNvSpPr>
              <p:nvPr/>
            </p:nvSpPr>
            <p:spPr bwMode="auto">
              <a:xfrm>
                <a:off x="2190" y="2447"/>
                <a:ext cx="6" cy="4"/>
              </a:xfrm>
              <a:custGeom>
                <a:avLst/>
                <a:gdLst/>
                <a:ahLst/>
                <a:cxnLst>
                  <a:cxn ang="0">
                    <a:pos x="6" y="4"/>
                  </a:cxn>
                  <a:cxn ang="0">
                    <a:pos x="6" y="0"/>
                  </a:cxn>
                  <a:cxn ang="0">
                    <a:pos x="0" y="0"/>
                  </a:cxn>
                  <a:cxn ang="0">
                    <a:pos x="6" y="4"/>
                  </a:cxn>
                </a:cxnLst>
                <a:rect l="0" t="0" r="r" b="b"/>
                <a:pathLst>
                  <a:path w="6" h="4">
                    <a:moveTo>
                      <a:pt x="6" y="4"/>
                    </a:moveTo>
                    <a:lnTo>
                      <a:pt x="6" y="0"/>
                    </a:lnTo>
                    <a:lnTo>
                      <a:pt x="0" y="0"/>
                    </a:lnTo>
                    <a:lnTo>
                      <a:pt x="6" y="4"/>
                    </a:lnTo>
                  </a:path>
                </a:pathLst>
              </a:custGeom>
              <a:grpFill/>
              <a:ln w="4763" cap="rnd">
                <a:solidFill>
                  <a:schemeClr val="bg1"/>
                </a:solidFill>
                <a:prstDash val="solid"/>
                <a:round/>
                <a:headEnd/>
                <a:tailEnd/>
              </a:ln>
            </p:spPr>
            <p:txBody>
              <a:bodyPr/>
              <a:lstStyle/>
              <a:p>
                <a:endParaRPr lang="it-IT"/>
              </a:p>
            </p:txBody>
          </p:sp>
        </p:grpSp>
        <p:grpSp>
          <p:nvGrpSpPr>
            <p:cNvPr id="7357" name="Group 2707"/>
            <p:cNvGrpSpPr>
              <a:grpSpLocks/>
            </p:cNvGrpSpPr>
            <p:nvPr/>
          </p:nvGrpSpPr>
          <p:grpSpPr bwMode="auto">
            <a:xfrm>
              <a:off x="3380454" y="5272213"/>
              <a:ext cx="10064" cy="6004"/>
              <a:chOff x="2190" y="2447"/>
              <a:chExt cx="6" cy="4"/>
            </a:xfrm>
            <a:solidFill>
              <a:schemeClr val="bg1">
                <a:lumMod val="75000"/>
              </a:schemeClr>
            </a:solidFill>
          </p:grpSpPr>
          <p:sp>
            <p:nvSpPr>
              <p:cNvPr id="6059" name="Freeform 2705"/>
              <p:cNvSpPr>
                <a:spLocks/>
              </p:cNvSpPr>
              <p:nvPr/>
            </p:nvSpPr>
            <p:spPr bwMode="auto">
              <a:xfrm>
                <a:off x="2190" y="2447"/>
                <a:ext cx="6" cy="4"/>
              </a:xfrm>
              <a:custGeom>
                <a:avLst/>
                <a:gdLst/>
                <a:ahLst/>
                <a:cxnLst>
                  <a:cxn ang="0">
                    <a:pos x="6" y="4"/>
                  </a:cxn>
                  <a:cxn ang="0">
                    <a:pos x="6" y="0"/>
                  </a:cxn>
                  <a:cxn ang="0">
                    <a:pos x="0" y="0"/>
                  </a:cxn>
                  <a:cxn ang="0">
                    <a:pos x="6" y="4"/>
                  </a:cxn>
                </a:cxnLst>
                <a:rect l="0" t="0" r="r" b="b"/>
                <a:pathLst>
                  <a:path w="6" h="4">
                    <a:moveTo>
                      <a:pt x="6" y="4"/>
                    </a:moveTo>
                    <a:lnTo>
                      <a:pt x="6" y="0"/>
                    </a:lnTo>
                    <a:lnTo>
                      <a:pt x="0" y="0"/>
                    </a:lnTo>
                    <a:lnTo>
                      <a:pt x="6" y="4"/>
                    </a:lnTo>
                    <a:close/>
                  </a:path>
                </a:pathLst>
              </a:custGeom>
              <a:grpFill/>
              <a:ln w="9525">
                <a:solidFill>
                  <a:schemeClr val="bg1"/>
                </a:solidFill>
                <a:round/>
                <a:headEnd/>
                <a:tailEnd/>
              </a:ln>
            </p:spPr>
            <p:txBody>
              <a:bodyPr/>
              <a:lstStyle/>
              <a:p>
                <a:endParaRPr lang="it-IT"/>
              </a:p>
            </p:txBody>
          </p:sp>
          <p:sp>
            <p:nvSpPr>
              <p:cNvPr id="6060" name="Freeform 2706"/>
              <p:cNvSpPr>
                <a:spLocks/>
              </p:cNvSpPr>
              <p:nvPr/>
            </p:nvSpPr>
            <p:spPr bwMode="auto">
              <a:xfrm>
                <a:off x="2190" y="2447"/>
                <a:ext cx="6" cy="4"/>
              </a:xfrm>
              <a:custGeom>
                <a:avLst/>
                <a:gdLst/>
                <a:ahLst/>
                <a:cxnLst>
                  <a:cxn ang="0">
                    <a:pos x="6" y="4"/>
                  </a:cxn>
                  <a:cxn ang="0">
                    <a:pos x="6" y="0"/>
                  </a:cxn>
                  <a:cxn ang="0">
                    <a:pos x="0" y="0"/>
                  </a:cxn>
                  <a:cxn ang="0">
                    <a:pos x="6" y="4"/>
                  </a:cxn>
                </a:cxnLst>
                <a:rect l="0" t="0" r="r" b="b"/>
                <a:pathLst>
                  <a:path w="6" h="4">
                    <a:moveTo>
                      <a:pt x="6" y="4"/>
                    </a:moveTo>
                    <a:lnTo>
                      <a:pt x="6" y="0"/>
                    </a:lnTo>
                    <a:lnTo>
                      <a:pt x="0" y="0"/>
                    </a:lnTo>
                    <a:lnTo>
                      <a:pt x="6" y="4"/>
                    </a:lnTo>
                    <a:close/>
                  </a:path>
                </a:pathLst>
              </a:custGeom>
              <a:grpFill/>
              <a:ln w="4763" cap="rnd">
                <a:solidFill>
                  <a:schemeClr val="bg1"/>
                </a:solidFill>
                <a:prstDash val="solid"/>
                <a:round/>
                <a:headEnd/>
                <a:tailEnd/>
              </a:ln>
            </p:spPr>
            <p:txBody>
              <a:bodyPr/>
              <a:lstStyle/>
              <a:p>
                <a:endParaRPr lang="it-IT"/>
              </a:p>
            </p:txBody>
          </p:sp>
        </p:grpSp>
        <p:grpSp>
          <p:nvGrpSpPr>
            <p:cNvPr id="7358" name="Group 2710"/>
            <p:cNvGrpSpPr>
              <a:grpSpLocks/>
            </p:cNvGrpSpPr>
            <p:nvPr/>
          </p:nvGrpSpPr>
          <p:grpSpPr bwMode="auto">
            <a:xfrm>
              <a:off x="3380454" y="5272213"/>
              <a:ext cx="10064" cy="6004"/>
              <a:chOff x="2190" y="2447"/>
              <a:chExt cx="6" cy="4"/>
            </a:xfrm>
            <a:solidFill>
              <a:schemeClr val="bg1">
                <a:lumMod val="75000"/>
              </a:schemeClr>
            </a:solidFill>
          </p:grpSpPr>
          <p:sp>
            <p:nvSpPr>
              <p:cNvPr id="6057" name="Freeform 2708"/>
              <p:cNvSpPr>
                <a:spLocks/>
              </p:cNvSpPr>
              <p:nvPr/>
            </p:nvSpPr>
            <p:spPr bwMode="auto">
              <a:xfrm>
                <a:off x="2190" y="2447"/>
                <a:ext cx="6" cy="4"/>
              </a:xfrm>
              <a:custGeom>
                <a:avLst/>
                <a:gdLst/>
                <a:ahLst/>
                <a:cxnLst>
                  <a:cxn ang="0">
                    <a:pos x="6" y="4"/>
                  </a:cxn>
                  <a:cxn ang="0">
                    <a:pos x="6" y="0"/>
                  </a:cxn>
                  <a:cxn ang="0">
                    <a:pos x="0" y="0"/>
                  </a:cxn>
                  <a:cxn ang="0">
                    <a:pos x="6" y="4"/>
                  </a:cxn>
                </a:cxnLst>
                <a:rect l="0" t="0" r="r" b="b"/>
                <a:pathLst>
                  <a:path w="6" h="4">
                    <a:moveTo>
                      <a:pt x="6" y="4"/>
                    </a:moveTo>
                    <a:lnTo>
                      <a:pt x="6" y="0"/>
                    </a:lnTo>
                    <a:lnTo>
                      <a:pt x="0" y="0"/>
                    </a:lnTo>
                    <a:lnTo>
                      <a:pt x="6" y="4"/>
                    </a:lnTo>
                    <a:close/>
                  </a:path>
                </a:pathLst>
              </a:custGeom>
              <a:grpFill/>
              <a:ln w="9525">
                <a:solidFill>
                  <a:schemeClr val="bg1"/>
                </a:solidFill>
                <a:round/>
                <a:headEnd/>
                <a:tailEnd/>
              </a:ln>
            </p:spPr>
            <p:txBody>
              <a:bodyPr/>
              <a:lstStyle/>
              <a:p>
                <a:endParaRPr lang="it-IT"/>
              </a:p>
            </p:txBody>
          </p:sp>
          <p:sp>
            <p:nvSpPr>
              <p:cNvPr id="6058" name="Freeform 2709"/>
              <p:cNvSpPr>
                <a:spLocks/>
              </p:cNvSpPr>
              <p:nvPr/>
            </p:nvSpPr>
            <p:spPr bwMode="auto">
              <a:xfrm>
                <a:off x="2190" y="2447"/>
                <a:ext cx="6" cy="4"/>
              </a:xfrm>
              <a:custGeom>
                <a:avLst/>
                <a:gdLst/>
                <a:ahLst/>
                <a:cxnLst>
                  <a:cxn ang="0">
                    <a:pos x="6" y="4"/>
                  </a:cxn>
                  <a:cxn ang="0">
                    <a:pos x="6" y="0"/>
                  </a:cxn>
                  <a:cxn ang="0">
                    <a:pos x="0" y="0"/>
                  </a:cxn>
                  <a:cxn ang="0">
                    <a:pos x="6" y="4"/>
                  </a:cxn>
                </a:cxnLst>
                <a:rect l="0" t="0" r="r" b="b"/>
                <a:pathLst>
                  <a:path w="6" h="4">
                    <a:moveTo>
                      <a:pt x="6" y="4"/>
                    </a:moveTo>
                    <a:lnTo>
                      <a:pt x="6" y="0"/>
                    </a:lnTo>
                    <a:lnTo>
                      <a:pt x="0" y="0"/>
                    </a:lnTo>
                    <a:lnTo>
                      <a:pt x="6" y="4"/>
                    </a:lnTo>
                  </a:path>
                </a:pathLst>
              </a:custGeom>
              <a:grpFill/>
              <a:ln w="4763" cap="rnd">
                <a:solidFill>
                  <a:schemeClr val="bg1"/>
                </a:solidFill>
                <a:prstDash val="solid"/>
                <a:round/>
                <a:headEnd/>
                <a:tailEnd/>
              </a:ln>
            </p:spPr>
            <p:txBody>
              <a:bodyPr/>
              <a:lstStyle/>
              <a:p>
                <a:endParaRPr lang="it-IT"/>
              </a:p>
            </p:txBody>
          </p:sp>
        </p:grpSp>
        <p:grpSp>
          <p:nvGrpSpPr>
            <p:cNvPr id="7359" name="Group 2713"/>
            <p:cNvGrpSpPr>
              <a:grpSpLocks/>
            </p:cNvGrpSpPr>
            <p:nvPr/>
          </p:nvGrpSpPr>
          <p:grpSpPr bwMode="auto">
            <a:xfrm>
              <a:off x="3523032" y="5122126"/>
              <a:ext cx="65418" cy="36022"/>
              <a:chOff x="2275" y="2347"/>
              <a:chExt cx="39" cy="24"/>
            </a:xfrm>
            <a:solidFill>
              <a:schemeClr val="bg1">
                <a:lumMod val="75000"/>
              </a:schemeClr>
            </a:solidFill>
          </p:grpSpPr>
          <p:sp>
            <p:nvSpPr>
              <p:cNvPr id="6055" name="Freeform 2711"/>
              <p:cNvSpPr>
                <a:spLocks/>
              </p:cNvSpPr>
              <p:nvPr/>
            </p:nvSpPr>
            <p:spPr bwMode="auto">
              <a:xfrm>
                <a:off x="2275" y="2347"/>
                <a:ext cx="39" cy="24"/>
              </a:xfrm>
              <a:custGeom>
                <a:avLst/>
                <a:gdLst/>
                <a:ahLst/>
                <a:cxnLst>
                  <a:cxn ang="0">
                    <a:pos x="0" y="19"/>
                  </a:cxn>
                  <a:cxn ang="0">
                    <a:pos x="0" y="0"/>
                  </a:cxn>
                  <a:cxn ang="0">
                    <a:pos x="17" y="0"/>
                  </a:cxn>
                  <a:cxn ang="0">
                    <a:pos x="17" y="4"/>
                  </a:cxn>
                  <a:cxn ang="0">
                    <a:pos x="27" y="4"/>
                  </a:cxn>
                  <a:cxn ang="0">
                    <a:pos x="39" y="13"/>
                  </a:cxn>
                  <a:cxn ang="0">
                    <a:pos x="33" y="19"/>
                  </a:cxn>
                  <a:cxn ang="0">
                    <a:pos x="33" y="13"/>
                  </a:cxn>
                  <a:cxn ang="0">
                    <a:pos x="12" y="19"/>
                  </a:cxn>
                  <a:cxn ang="0">
                    <a:pos x="12" y="13"/>
                  </a:cxn>
                  <a:cxn ang="0">
                    <a:pos x="6" y="19"/>
                  </a:cxn>
                  <a:cxn ang="0">
                    <a:pos x="6" y="24"/>
                  </a:cxn>
                  <a:cxn ang="0">
                    <a:pos x="0" y="19"/>
                  </a:cxn>
                </a:cxnLst>
                <a:rect l="0" t="0" r="r" b="b"/>
                <a:pathLst>
                  <a:path w="39" h="24">
                    <a:moveTo>
                      <a:pt x="0" y="19"/>
                    </a:moveTo>
                    <a:lnTo>
                      <a:pt x="0" y="0"/>
                    </a:lnTo>
                    <a:lnTo>
                      <a:pt x="17" y="0"/>
                    </a:lnTo>
                    <a:lnTo>
                      <a:pt x="17" y="4"/>
                    </a:lnTo>
                    <a:lnTo>
                      <a:pt x="27" y="4"/>
                    </a:lnTo>
                    <a:lnTo>
                      <a:pt x="39" y="13"/>
                    </a:lnTo>
                    <a:lnTo>
                      <a:pt x="33" y="19"/>
                    </a:lnTo>
                    <a:lnTo>
                      <a:pt x="33" y="13"/>
                    </a:lnTo>
                    <a:lnTo>
                      <a:pt x="12" y="19"/>
                    </a:lnTo>
                    <a:lnTo>
                      <a:pt x="12" y="13"/>
                    </a:lnTo>
                    <a:lnTo>
                      <a:pt x="6" y="19"/>
                    </a:lnTo>
                    <a:lnTo>
                      <a:pt x="6" y="24"/>
                    </a:lnTo>
                    <a:lnTo>
                      <a:pt x="0" y="19"/>
                    </a:lnTo>
                    <a:close/>
                  </a:path>
                </a:pathLst>
              </a:custGeom>
              <a:grpFill/>
              <a:ln w="9525">
                <a:solidFill>
                  <a:schemeClr val="bg1"/>
                </a:solidFill>
                <a:round/>
                <a:headEnd/>
                <a:tailEnd/>
              </a:ln>
            </p:spPr>
            <p:txBody>
              <a:bodyPr/>
              <a:lstStyle/>
              <a:p>
                <a:endParaRPr lang="it-IT"/>
              </a:p>
            </p:txBody>
          </p:sp>
          <p:sp>
            <p:nvSpPr>
              <p:cNvPr id="6056" name="Freeform 2712"/>
              <p:cNvSpPr>
                <a:spLocks/>
              </p:cNvSpPr>
              <p:nvPr/>
            </p:nvSpPr>
            <p:spPr bwMode="auto">
              <a:xfrm>
                <a:off x="2275" y="2347"/>
                <a:ext cx="39" cy="24"/>
              </a:xfrm>
              <a:custGeom>
                <a:avLst/>
                <a:gdLst/>
                <a:ahLst/>
                <a:cxnLst>
                  <a:cxn ang="0">
                    <a:pos x="0" y="19"/>
                  </a:cxn>
                  <a:cxn ang="0">
                    <a:pos x="0" y="0"/>
                  </a:cxn>
                  <a:cxn ang="0">
                    <a:pos x="17" y="0"/>
                  </a:cxn>
                  <a:cxn ang="0">
                    <a:pos x="17" y="4"/>
                  </a:cxn>
                  <a:cxn ang="0">
                    <a:pos x="27" y="4"/>
                  </a:cxn>
                  <a:cxn ang="0">
                    <a:pos x="39" y="13"/>
                  </a:cxn>
                  <a:cxn ang="0">
                    <a:pos x="33" y="19"/>
                  </a:cxn>
                  <a:cxn ang="0">
                    <a:pos x="33" y="13"/>
                  </a:cxn>
                  <a:cxn ang="0">
                    <a:pos x="12" y="19"/>
                  </a:cxn>
                  <a:cxn ang="0">
                    <a:pos x="12" y="13"/>
                  </a:cxn>
                  <a:cxn ang="0">
                    <a:pos x="6" y="19"/>
                  </a:cxn>
                  <a:cxn ang="0">
                    <a:pos x="6" y="24"/>
                  </a:cxn>
                  <a:cxn ang="0">
                    <a:pos x="0" y="19"/>
                  </a:cxn>
                </a:cxnLst>
                <a:rect l="0" t="0" r="r" b="b"/>
                <a:pathLst>
                  <a:path w="39" h="24">
                    <a:moveTo>
                      <a:pt x="0" y="19"/>
                    </a:moveTo>
                    <a:lnTo>
                      <a:pt x="0" y="0"/>
                    </a:lnTo>
                    <a:lnTo>
                      <a:pt x="17" y="0"/>
                    </a:lnTo>
                    <a:lnTo>
                      <a:pt x="17" y="4"/>
                    </a:lnTo>
                    <a:lnTo>
                      <a:pt x="27" y="4"/>
                    </a:lnTo>
                    <a:lnTo>
                      <a:pt x="39" y="13"/>
                    </a:lnTo>
                    <a:lnTo>
                      <a:pt x="33" y="19"/>
                    </a:lnTo>
                    <a:lnTo>
                      <a:pt x="33" y="13"/>
                    </a:lnTo>
                    <a:lnTo>
                      <a:pt x="12" y="19"/>
                    </a:lnTo>
                    <a:lnTo>
                      <a:pt x="12" y="13"/>
                    </a:lnTo>
                    <a:lnTo>
                      <a:pt x="6" y="19"/>
                    </a:lnTo>
                    <a:lnTo>
                      <a:pt x="6" y="24"/>
                    </a:lnTo>
                    <a:lnTo>
                      <a:pt x="0" y="19"/>
                    </a:lnTo>
                    <a:close/>
                  </a:path>
                </a:pathLst>
              </a:custGeom>
              <a:grpFill/>
              <a:ln w="4763" cap="rnd">
                <a:solidFill>
                  <a:schemeClr val="bg1"/>
                </a:solidFill>
                <a:prstDash val="solid"/>
                <a:round/>
                <a:headEnd/>
                <a:tailEnd/>
              </a:ln>
            </p:spPr>
            <p:txBody>
              <a:bodyPr/>
              <a:lstStyle/>
              <a:p>
                <a:endParaRPr lang="it-IT"/>
              </a:p>
            </p:txBody>
          </p:sp>
        </p:grpSp>
        <p:grpSp>
          <p:nvGrpSpPr>
            <p:cNvPr id="7360" name="Group 2716"/>
            <p:cNvGrpSpPr>
              <a:grpSpLocks/>
            </p:cNvGrpSpPr>
            <p:nvPr/>
          </p:nvGrpSpPr>
          <p:grpSpPr bwMode="auto">
            <a:xfrm>
              <a:off x="3523032" y="5122126"/>
              <a:ext cx="65418" cy="36022"/>
              <a:chOff x="2275" y="2347"/>
              <a:chExt cx="39" cy="24"/>
            </a:xfrm>
            <a:solidFill>
              <a:schemeClr val="bg1">
                <a:lumMod val="75000"/>
              </a:schemeClr>
            </a:solidFill>
          </p:grpSpPr>
          <p:sp>
            <p:nvSpPr>
              <p:cNvPr id="6053" name="Freeform 2714"/>
              <p:cNvSpPr>
                <a:spLocks/>
              </p:cNvSpPr>
              <p:nvPr/>
            </p:nvSpPr>
            <p:spPr bwMode="auto">
              <a:xfrm>
                <a:off x="2275" y="2347"/>
                <a:ext cx="39" cy="24"/>
              </a:xfrm>
              <a:custGeom>
                <a:avLst/>
                <a:gdLst/>
                <a:ahLst/>
                <a:cxnLst>
                  <a:cxn ang="0">
                    <a:pos x="0" y="19"/>
                  </a:cxn>
                  <a:cxn ang="0">
                    <a:pos x="0" y="0"/>
                  </a:cxn>
                  <a:cxn ang="0">
                    <a:pos x="17" y="0"/>
                  </a:cxn>
                  <a:cxn ang="0">
                    <a:pos x="17" y="4"/>
                  </a:cxn>
                  <a:cxn ang="0">
                    <a:pos x="27" y="4"/>
                  </a:cxn>
                  <a:cxn ang="0">
                    <a:pos x="39" y="13"/>
                  </a:cxn>
                  <a:cxn ang="0">
                    <a:pos x="33" y="19"/>
                  </a:cxn>
                  <a:cxn ang="0">
                    <a:pos x="33" y="13"/>
                  </a:cxn>
                  <a:cxn ang="0">
                    <a:pos x="12" y="19"/>
                  </a:cxn>
                  <a:cxn ang="0">
                    <a:pos x="12" y="13"/>
                  </a:cxn>
                  <a:cxn ang="0">
                    <a:pos x="6" y="19"/>
                  </a:cxn>
                  <a:cxn ang="0">
                    <a:pos x="6" y="24"/>
                  </a:cxn>
                  <a:cxn ang="0">
                    <a:pos x="0" y="19"/>
                  </a:cxn>
                </a:cxnLst>
                <a:rect l="0" t="0" r="r" b="b"/>
                <a:pathLst>
                  <a:path w="39" h="24">
                    <a:moveTo>
                      <a:pt x="0" y="19"/>
                    </a:moveTo>
                    <a:lnTo>
                      <a:pt x="0" y="0"/>
                    </a:lnTo>
                    <a:lnTo>
                      <a:pt x="17" y="0"/>
                    </a:lnTo>
                    <a:lnTo>
                      <a:pt x="17" y="4"/>
                    </a:lnTo>
                    <a:lnTo>
                      <a:pt x="27" y="4"/>
                    </a:lnTo>
                    <a:lnTo>
                      <a:pt x="39" y="13"/>
                    </a:lnTo>
                    <a:lnTo>
                      <a:pt x="33" y="19"/>
                    </a:lnTo>
                    <a:lnTo>
                      <a:pt x="33" y="13"/>
                    </a:lnTo>
                    <a:lnTo>
                      <a:pt x="12" y="19"/>
                    </a:lnTo>
                    <a:lnTo>
                      <a:pt x="12" y="13"/>
                    </a:lnTo>
                    <a:lnTo>
                      <a:pt x="6" y="19"/>
                    </a:lnTo>
                    <a:lnTo>
                      <a:pt x="6" y="24"/>
                    </a:lnTo>
                    <a:lnTo>
                      <a:pt x="0" y="19"/>
                    </a:lnTo>
                    <a:close/>
                  </a:path>
                </a:pathLst>
              </a:custGeom>
              <a:grpFill/>
              <a:ln w="9525">
                <a:solidFill>
                  <a:schemeClr val="bg1"/>
                </a:solidFill>
                <a:round/>
                <a:headEnd/>
                <a:tailEnd/>
              </a:ln>
            </p:spPr>
            <p:txBody>
              <a:bodyPr/>
              <a:lstStyle/>
              <a:p>
                <a:endParaRPr lang="it-IT"/>
              </a:p>
            </p:txBody>
          </p:sp>
          <p:sp>
            <p:nvSpPr>
              <p:cNvPr id="6054" name="Freeform 2715"/>
              <p:cNvSpPr>
                <a:spLocks/>
              </p:cNvSpPr>
              <p:nvPr/>
            </p:nvSpPr>
            <p:spPr bwMode="auto">
              <a:xfrm>
                <a:off x="2275" y="2347"/>
                <a:ext cx="39" cy="24"/>
              </a:xfrm>
              <a:custGeom>
                <a:avLst/>
                <a:gdLst/>
                <a:ahLst/>
                <a:cxnLst>
                  <a:cxn ang="0">
                    <a:pos x="0" y="19"/>
                  </a:cxn>
                  <a:cxn ang="0">
                    <a:pos x="0" y="0"/>
                  </a:cxn>
                  <a:cxn ang="0">
                    <a:pos x="17" y="0"/>
                  </a:cxn>
                  <a:cxn ang="0">
                    <a:pos x="17" y="4"/>
                  </a:cxn>
                  <a:cxn ang="0">
                    <a:pos x="27" y="4"/>
                  </a:cxn>
                  <a:cxn ang="0">
                    <a:pos x="39" y="13"/>
                  </a:cxn>
                  <a:cxn ang="0">
                    <a:pos x="33" y="19"/>
                  </a:cxn>
                  <a:cxn ang="0">
                    <a:pos x="33" y="13"/>
                  </a:cxn>
                  <a:cxn ang="0">
                    <a:pos x="12" y="19"/>
                  </a:cxn>
                  <a:cxn ang="0">
                    <a:pos x="12" y="13"/>
                  </a:cxn>
                  <a:cxn ang="0">
                    <a:pos x="6" y="19"/>
                  </a:cxn>
                  <a:cxn ang="0">
                    <a:pos x="6" y="24"/>
                  </a:cxn>
                  <a:cxn ang="0">
                    <a:pos x="0" y="19"/>
                  </a:cxn>
                </a:cxnLst>
                <a:rect l="0" t="0" r="r" b="b"/>
                <a:pathLst>
                  <a:path w="39" h="24">
                    <a:moveTo>
                      <a:pt x="0" y="19"/>
                    </a:moveTo>
                    <a:lnTo>
                      <a:pt x="0" y="0"/>
                    </a:lnTo>
                    <a:lnTo>
                      <a:pt x="17" y="0"/>
                    </a:lnTo>
                    <a:lnTo>
                      <a:pt x="17" y="4"/>
                    </a:lnTo>
                    <a:lnTo>
                      <a:pt x="27" y="4"/>
                    </a:lnTo>
                    <a:lnTo>
                      <a:pt x="39" y="13"/>
                    </a:lnTo>
                    <a:lnTo>
                      <a:pt x="33" y="19"/>
                    </a:lnTo>
                    <a:lnTo>
                      <a:pt x="33" y="13"/>
                    </a:lnTo>
                    <a:lnTo>
                      <a:pt x="12" y="19"/>
                    </a:lnTo>
                    <a:lnTo>
                      <a:pt x="12" y="13"/>
                    </a:lnTo>
                    <a:lnTo>
                      <a:pt x="6" y="19"/>
                    </a:lnTo>
                    <a:lnTo>
                      <a:pt x="6" y="24"/>
                    </a:lnTo>
                    <a:lnTo>
                      <a:pt x="0" y="19"/>
                    </a:lnTo>
                  </a:path>
                </a:pathLst>
              </a:custGeom>
              <a:grpFill/>
              <a:ln w="4763" cap="rnd">
                <a:solidFill>
                  <a:schemeClr val="bg1"/>
                </a:solidFill>
                <a:prstDash val="solid"/>
                <a:round/>
                <a:headEnd/>
                <a:tailEnd/>
              </a:ln>
            </p:spPr>
            <p:txBody>
              <a:bodyPr/>
              <a:lstStyle/>
              <a:p>
                <a:endParaRPr lang="it-IT"/>
              </a:p>
            </p:txBody>
          </p:sp>
        </p:grpSp>
        <p:grpSp>
          <p:nvGrpSpPr>
            <p:cNvPr id="7361" name="Group 2719"/>
            <p:cNvGrpSpPr>
              <a:grpSpLocks/>
            </p:cNvGrpSpPr>
            <p:nvPr/>
          </p:nvGrpSpPr>
          <p:grpSpPr bwMode="auto">
            <a:xfrm>
              <a:off x="3479420" y="5122126"/>
              <a:ext cx="43613" cy="28516"/>
              <a:chOff x="2249" y="2347"/>
              <a:chExt cx="26" cy="19"/>
            </a:xfrm>
            <a:solidFill>
              <a:schemeClr val="bg1">
                <a:lumMod val="75000"/>
              </a:schemeClr>
            </a:solidFill>
          </p:grpSpPr>
          <p:sp>
            <p:nvSpPr>
              <p:cNvPr id="6051" name="Freeform 2717"/>
              <p:cNvSpPr>
                <a:spLocks/>
              </p:cNvSpPr>
              <p:nvPr/>
            </p:nvSpPr>
            <p:spPr bwMode="auto">
              <a:xfrm>
                <a:off x="2249" y="2347"/>
                <a:ext cx="26" cy="19"/>
              </a:xfrm>
              <a:custGeom>
                <a:avLst/>
                <a:gdLst/>
                <a:ahLst/>
                <a:cxnLst>
                  <a:cxn ang="0">
                    <a:pos x="26" y="19"/>
                  </a:cxn>
                  <a:cxn ang="0">
                    <a:pos x="26" y="0"/>
                  </a:cxn>
                  <a:cxn ang="0">
                    <a:pos x="11" y="0"/>
                  </a:cxn>
                  <a:cxn ang="0">
                    <a:pos x="21" y="13"/>
                  </a:cxn>
                  <a:cxn ang="0">
                    <a:pos x="0" y="19"/>
                  </a:cxn>
                  <a:cxn ang="0">
                    <a:pos x="5" y="19"/>
                  </a:cxn>
                  <a:cxn ang="0">
                    <a:pos x="26" y="19"/>
                  </a:cxn>
                </a:cxnLst>
                <a:rect l="0" t="0" r="r" b="b"/>
                <a:pathLst>
                  <a:path w="26" h="19">
                    <a:moveTo>
                      <a:pt x="26" y="19"/>
                    </a:moveTo>
                    <a:lnTo>
                      <a:pt x="26" y="0"/>
                    </a:lnTo>
                    <a:lnTo>
                      <a:pt x="11" y="0"/>
                    </a:lnTo>
                    <a:lnTo>
                      <a:pt x="21" y="13"/>
                    </a:lnTo>
                    <a:lnTo>
                      <a:pt x="0" y="19"/>
                    </a:lnTo>
                    <a:lnTo>
                      <a:pt x="5" y="19"/>
                    </a:lnTo>
                    <a:lnTo>
                      <a:pt x="26" y="19"/>
                    </a:lnTo>
                    <a:close/>
                  </a:path>
                </a:pathLst>
              </a:custGeom>
              <a:grpFill/>
              <a:ln w="9525">
                <a:solidFill>
                  <a:schemeClr val="bg1"/>
                </a:solidFill>
                <a:round/>
                <a:headEnd/>
                <a:tailEnd/>
              </a:ln>
            </p:spPr>
            <p:txBody>
              <a:bodyPr/>
              <a:lstStyle/>
              <a:p>
                <a:endParaRPr lang="it-IT"/>
              </a:p>
            </p:txBody>
          </p:sp>
          <p:sp>
            <p:nvSpPr>
              <p:cNvPr id="6052" name="Freeform 2718"/>
              <p:cNvSpPr>
                <a:spLocks/>
              </p:cNvSpPr>
              <p:nvPr/>
            </p:nvSpPr>
            <p:spPr bwMode="auto">
              <a:xfrm>
                <a:off x="2249" y="2347"/>
                <a:ext cx="26" cy="19"/>
              </a:xfrm>
              <a:custGeom>
                <a:avLst/>
                <a:gdLst/>
                <a:ahLst/>
                <a:cxnLst>
                  <a:cxn ang="0">
                    <a:pos x="26" y="19"/>
                  </a:cxn>
                  <a:cxn ang="0">
                    <a:pos x="26" y="0"/>
                  </a:cxn>
                  <a:cxn ang="0">
                    <a:pos x="11" y="0"/>
                  </a:cxn>
                  <a:cxn ang="0">
                    <a:pos x="21" y="13"/>
                  </a:cxn>
                  <a:cxn ang="0">
                    <a:pos x="0" y="19"/>
                  </a:cxn>
                  <a:cxn ang="0">
                    <a:pos x="5" y="19"/>
                  </a:cxn>
                  <a:cxn ang="0">
                    <a:pos x="26" y="19"/>
                  </a:cxn>
                </a:cxnLst>
                <a:rect l="0" t="0" r="r" b="b"/>
                <a:pathLst>
                  <a:path w="26" h="19">
                    <a:moveTo>
                      <a:pt x="26" y="19"/>
                    </a:moveTo>
                    <a:lnTo>
                      <a:pt x="26" y="0"/>
                    </a:lnTo>
                    <a:lnTo>
                      <a:pt x="11" y="0"/>
                    </a:lnTo>
                    <a:lnTo>
                      <a:pt x="21" y="13"/>
                    </a:lnTo>
                    <a:lnTo>
                      <a:pt x="0" y="19"/>
                    </a:lnTo>
                    <a:lnTo>
                      <a:pt x="5" y="19"/>
                    </a:lnTo>
                    <a:lnTo>
                      <a:pt x="26" y="19"/>
                    </a:lnTo>
                    <a:close/>
                  </a:path>
                </a:pathLst>
              </a:custGeom>
              <a:grpFill/>
              <a:ln w="4763" cap="rnd">
                <a:solidFill>
                  <a:schemeClr val="bg1"/>
                </a:solidFill>
                <a:prstDash val="solid"/>
                <a:round/>
                <a:headEnd/>
                <a:tailEnd/>
              </a:ln>
            </p:spPr>
            <p:txBody>
              <a:bodyPr/>
              <a:lstStyle/>
              <a:p>
                <a:endParaRPr lang="it-IT"/>
              </a:p>
            </p:txBody>
          </p:sp>
        </p:grpSp>
        <p:grpSp>
          <p:nvGrpSpPr>
            <p:cNvPr id="7362" name="Group 2722"/>
            <p:cNvGrpSpPr>
              <a:grpSpLocks/>
            </p:cNvGrpSpPr>
            <p:nvPr/>
          </p:nvGrpSpPr>
          <p:grpSpPr bwMode="auto">
            <a:xfrm>
              <a:off x="3479420" y="5122126"/>
              <a:ext cx="43613" cy="28516"/>
              <a:chOff x="2249" y="2347"/>
              <a:chExt cx="26" cy="19"/>
            </a:xfrm>
            <a:solidFill>
              <a:schemeClr val="bg1">
                <a:lumMod val="75000"/>
              </a:schemeClr>
            </a:solidFill>
          </p:grpSpPr>
          <p:sp>
            <p:nvSpPr>
              <p:cNvPr id="6049" name="Freeform 2720"/>
              <p:cNvSpPr>
                <a:spLocks/>
              </p:cNvSpPr>
              <p:nvPr/>
            </p:nvSpPr>
            <p:spPr bwMode="auto">
              <a:xfrm>
                <a:off x="2249" y="2347"/>
                <a:ext cx="26" cy="19"/>
              </a:xfrm>
              <a:custGeom>
                <a:avLst/>
                <a:gdLst/>
                <a:ahLst/>
                <a:cxnLst>
                  <a:cxn ang="0">
                    <a:pos x="26" y="19"/>
                  </a:cxn>
                  <a:cxn ang="0">
                    <a:pos x="26" y="0"/>
                  </a:cxn>
                  <a:cxn ang="0">
                    <a:pos x="11" y="0"/>
                  </a:cxn>
                  <a:cxn ang="0">
                    <a:pos x="21" y="13"/>
                  </a:cxn>
                  <a:cxn ang="0">
                    <a:pos x="0" y="19"/>
                  </a:cxn>
                  <a:cxn ang="0">
                    <a:pos x="5" y="19"/>
                  </a:cxn>
                  <a:cxn ang="0">
                    <a:pos x="26" y="19"/>
                  </a:cxn>
                </a:cxnLst>
                <a:rect l="0" t="0" r="r" b="b"/>
                <a:pathLst>
                  <a:path w="26" h="19">
                    <a:moveTo>
                      <a:pt x="26" y="19"/>
                    </a:moveTo>
                    <a:lnTo>
                      <a:pt x="26" y="0"/>
                    </a:lnTo>
                    <a:lnTo>
                      <a:pt x="11" y="0"/>
                    </a:lnTo>
                    <a:lnTo>
                      <a:pt x="21" y="13"/>
                    </a:lnTo>
                    <a:lnTo>
                      <a:pt x="0" y="19"/>
                    </a:lnTo>
                    <a:lnTo>
                      <a:pt x="5" y="19"/>
                    </a:lnTo>
                    <a:lnTo>
                      <a:pt x="26" y="19"/>
                    </a:lnTo>
                    <a:close/>
                  </a:path>
                </a:pathLst>
              </a:custGeom>
              <a:grpFill/>
              <a:ln w="9525">
                <a:solidFill>
                  <a:schemeClr val="bg1"/>
                </a:solidFill>
                <a:round/>
                <a:headEnd/>
                <a:tailEnd/>
              </a:ln>
            </p:spPr>
            <p:txBody>
              <a:bodyPr/>
              <a:lstStyle/>
              <a:p>
                <a:endParaRPr lang="it-IT"/>
              </a:p>
            </p:txBody>
          </p:sp>
          <p:sp>
            <p:nvSpPr>
              <p:cNvPr id="6050" name="Freeform 2721"/>
              <p:cNvSpPr>
                <a:spLocks/>
              </p:cNvSpPr>
              <p:nvPr/>
            </p:nvSpPr>
            <p:spPr bwMode="auto">
              <a:xfrm>
                <a:off x="2249" y="2347"/>
                <a:ext cx="26" cy="19"/>
              </a:xfrm>
              <a:custGeom>
                <a:avLst/>
                <a:gdLst/>
                <a:ahLst/>
                <a:cxnLst>
                  <a:cxn ang="0">
                    <a:pos x="26" y="19"/>
                  </a:cxn>
                  <a:cxn ang="0">
                    <a:pos x="26" y="0"/>
                  </a:cxn>
                  <a:cxn ang="0">
                    <a:pos x="11" y="0"/>
                  </a:cxn>
                  <a:cxn ang="0">
                    <a:pos x="21" y="13"/>
                  </a:cxn>
                  <a:cxn ang="0">
                    <a:pos x="0" y="19"/>
                  </a:cxn>
                  <a:cxn ang="0">
                    <a:pos x="5" y="19"/>
                  </a:cxn>
                  <a:cxn ang="0">
                    <a:pos x="26" y="19"/>
                  </a:cxn>
                </a:cxnLst>
                <a:rect l="0" t="0" r="r" b="b"/>
                <a:pathLst>
                  <a:path w="26" h="19">
                    <a:moveTo>
                      <a:pt x="26" y="19"/>
                    </a:moveTo>
                    <a:lnTo>
                      <a:pt x="26" y="0"/>
                    </a:lnTo>
                    <a:lnTo>
                      <a:pt x="11" y="0"/>
                    </a:lnTo>
                    <a:lnTo>
                      <a:pt x="21" y="13"/>
                    </a:lnTo>
                    <a:lnTo>
                      <a:pt x="0" y="19"/>
                    </a:lnTo>
                    <a:lnTo>
                      <a:pt x="5" y="19"/>
                    </a:lnTo>
                    <a:lnTo>
                      <a:pt x="26" y="19"/>
                    </a:lnTo>
                  </a:path>
                </a:pathLst>
              </a:custGeom>
              <a:grpFill/>
              <a:ln w="4763" cap="rnd">
                <a:solidFill>
                  <a:schemeClr val="bg1"/>
                </a:solidFill>
                <a:prstDash val="solid"/>
                <a:round/>
                <a:headEnd/>
                <a:tailEnd/>
              </a:ln>
            </p:spPr>
            <p:txBody>
              <a:bodyPr/>
              <a:lstStyle/>
              <a:p>
                <a:endParaRPr lang="it-IT"/>
              </a:p>
            </p:txBody>
          </p:sp>
        </p:grpSp>
        <p:grpSp>
          <p:nvGrpSpPr>
            <p:cNvPr id="7363" name="Group 2725"/>
            <p:cNvGrpSpPr>
              <a:grpSpLocks/>
            </p:cNvGrpSpPr>
            <p:nvPr/>
          </p:nvGrpSpPr>
          <p:grpSpPr bwMode="auto">
            <a:xfrm>
              <a:off x="3408969" y="5228687"/>
              <a:ext cx="186191" cy="226633"/>
              <a:chOff x="2207" y="2418"/>
              <a:chExt cx="111" cy="151"/>
            </a:xfrm>
            <a:solidFill>
              <a:schemeClr val="bg1">
                <a:lumMod val="75000"/>
              </a:schemeClr>
            </a:solidFill>
          </p:grpSpPr>
          <p:sp>
            <p:nvSpPr>
              <p:cNvPr id="6047" name="Freeform 2723"/>
              <p:cNvSpPr>
                <a:spLocks/>
              </p:cNvSpPr>
              <p:nvPr/>
            </p:nvSpPr>
            <p:spPr bwMode="auto">
              <a:xfrm>
                <a:off x="2207" y="2418"/>
                <a:ext cx="111" cy="151"/>
              </a:xfrm>
              <a:custGeom>
                <a:avLst/>
                <a:gdLst/>
                <a:ahLst/>
                <a:cxnLst>
                  <a:cxn ang="0">
                    <a:pos x="84" y="151"/>
                  </a:cxn>
                  <a:cxn ang="0">
                    <a:pos x="94" y="127"/>
                  </a:cxn>
                  <a:cxn ang="0">
                    <a:pos x="84" y="108"/>
                  </a:cxn>
                  <a:cxn ang="0">
                    <a:pos x="94" y="108"/>
                  </a:cxn>
                  <a:cxn ang="0">
                    <a:pos x="84" y="103"/>
                  </a:cxn>
                  <a:cxn ang="0">
                    <a:pos x="84" y="99"/>
                  </a:cxn>
                  <a:cxn ang="0">
                    <a:pos x="111" y="99"/>
                  </a:cxn>
                  <a:cxn ang="0">
                    <a:pos x="111" y="85"/>
                  </a:cxn>
                  <a:cxn ang="0">
                    <a:pos x="106" y="75"/>
                  </a:cxn>
                  <a:cxn ang="0">
                    <a:pos x="111" y="57"/>
                  </a:cxn>
                  <a:cxn ang="0">
                    <a:pos x="94" y="57"/>
                  </a:cxn>
                  <a:cxn ang="0">
                    <a:pos x="84" y="51"/>
                  </a:cxn>
                  <a:cxn ang="0">
                    <a:pos x="68" y="51"/>
                  </a:cxn>
                  <a:cxn ang="0">
                    <a:pos x="63" y="47"/>
                  </a:cxn>
                  <a:cxn ang="0">
                    <a:pos x="63" y="38"/>
                  </a:cxn>
                  <a:cxn ang="0">
                    <a:pos x="53" y="29"/>
                  </a:cxn>
                  <a:cxn ang="0">
                    <a:pos x="63" y="19"/>
                  </a:cxn>
                  <a:cxn ang="0">
                    <a:pos x="68" y="10"/>
                  </a:cxn>
                  <a:cxn ang="0">
                    <a:pos x="73" y="5"/>
                  </a:cxn>
                  <a:cxn ang="0">
                    <a:pos x="68" y="0"/>
                  </a:cxn>
                  <a:cxn ang="0">
                    <a:pos x="53" y="10"/>
                  </a:cxn>
                  <a:cxn ang="0">
                    <a:pos x="37" y="19"/>
                  </a:cxn>
                  <a:cxn ang="0">
                    <a:pos x="31" y="29"/>
                  </a:cxn>
                  <a:cxn ang="0">
                    <a:pos x="15" y="33"/>
                  </a:cxn>
                  <a:cxn ang="0">
                    <a:pos x="15" y="47"/>
                  </a:cxn>
                  <a:cxn ang="0">
                    <a:pos x="10" y="33"/>
                  </a:cxn>
                  <a:cxn ang="0">
                    <a:pos x="15" y="38"/>
                  </a:cxn>
                  <a:cxn ang="0">
                    <a:pos x="10" y="47"/>
                  </a:cxn>
                  <a:cxn ang="0">
                    <a:pos x="10" y="51"/>
                  </a:cxn>
                  <a:cxn ang="0">
                    <a:pos x="10" y="57"/>
                  </a:cxn>
                  <a:cxn ang="0">
                    <a:pos x="10" y="80"/>
                  </a:cxn>
                  <a:cxn ang="0">
                    <a:pos x="15" y="80"/>
                  </a:cxn>
                  <a:cxn ang="0">
                    <a:pos x="10" y="94"/>
                  </a:cxn>
                  <a:cxn ang="0">
                    <a:pos x="5" y="94"/>
                  </a:cxn>
                  <a:cxn ang="0">
                    <a:pos x="5" y="99"/>
                  </a:cxn>
                  <a:cxn ang="0">
                    <a:pos x="0" y="99"/>
                  </a:cxn>
                  <a:cxn ang="0">
                    <a:pos x="0" y="103"/>
                  </a:cxn>
                  <a:cxn ang="0">
                    <a:pos x="15" y="114"/>
                  </a:cxn>
                  <a:cxn ang="0">
                    <a:pos x="31" y="108"/>
                  </a:cxn>
                  <a:cxn ang="0">
                    <a:pos x="37" y="114"/>
                  </a:cxn>
                  <a:cxn ang="0">
                    <a:pos x="47" y="127"/>
                  </a:cxn>
                  <a:cxn ang="0">
                    <a:pos x="53" y="136"/>
                  </a:cxn>
                  <a:cxn ang="0">
                    <a:pos x="79" y="132"/>
                  </a:cxn>
                  <a:cxn ang="0">
                    <a:pos x="84" y="136"/>
                  </a:cxn>
                  <a:cxn ang="0">
                    <a:pos x="84" y="142"/>
                  </a:cxn>
                  <a:cxn ang="0">
                    <a:pos x="79" y="142"/>
                  </a:cxn>
                  <a:cxn ang="0">
                    <a:pos x="84" y="151"/>
                  </a:cxn>
                </a:cxnLst>
                <a:rect l="0" t="0" r="r" b="b"/>
                <a:pathLst>
                  <a:path w="111" h="151">
                    <a:moveTo>
                      <a:pt x="84" y="151"/>
                    </a:moveTo>
                    <a:lnTo>
                      <a:pt x="94" y="127"/>
                    </a:lnTo>
                    <a:lnTo>
                      <a:pt x="84" y="108"/>
                    </a:lnTo>
                    <a:lnTo>
                      <a:pt x="94" y="108"/>
                    </a:lnTo>
                    <a:lnTo>
                      <a:pt x="84" y="103"/>
                    </a:lnTo>
                    <a:lnTo>
                      <a:pt x="84" y="99"/>
                    </a:lnTo>
                    <a:lnTo>
                      <a:pt x="111" y="99"/>
                    </a:lnTo>
                    <a:lnTo>
                      <a:pt x="111" y="85"/>
                    </a:lnTo>
                    <a:lnTo>
                      <a:pt x="106" y="75"/>
                    </a:lnTo>
                    <a:lnTo>
                      <a:pt x="111" y="57"/>
                    </a:lnTo>
                    <a:lnTo>
                      <a:pt x="94" y="57"/>
                    </a:lnTo>
                    <a:lnTo>
                      <a:pt x="84" y="51"/>
                    </a:lnTo>
                    <a:lnTo>
                      <a:pt x="68" y="51"/>
                    </a:lnTo>
                    <a:lnTo>
                      <a:pt x="63" y="47"/>
                    </a:lnTo>
                    <a:lnTo>
                      <a:pt x="63" y="38"/>
                    </a:lnTo>
                    <a:lnTo>
                      <a:pt x="53" y="29"/>
                    </a:lnTo>
                    <a:lnTo>
                      <a:pt x="63" y="19"/>
                    </a:lnTo>
                    <a:lnTo>
                      <a:pt x="68" y="10"/>
                    </a:lnTo>
                    <a:lnTo>
                      <a:pt x="73" y="5"/>
                    </a:lnTo>
                    <a:lnTo>
                      <a:pt x="68" y="0"/>
                    </a:lnTo>
                    <a:lnTo>
                      <a:pt x="53" y="10"/>
                    </a:lnTo>
                    <a:lnTo>
                      <a:pt x="37" y="19"/>
                    </a:lnTo>
                    <a:lnTo>
                      <a:pt x="31" y="29"/>
                    </a:lnTo>
                    <a:lnTo>
                      <a:pt x="15" y="33"/>
                    </a:lnTo>
                    <a:lnTo>
                      <a:pt x="15" y="47"/>
                    </a:lnTo>
                    <a:lnTo>
                      <a:pt x="10" y="33"/>
                    </a:lnTo>
                    <a:lnTo>
                      <a:pt x="15" y="38"/>
                    </a:lnTo>
                    <a:lnTo>
                      <a:pt x="10" y="47"/>
                    </a:lnTo>
                    <a:lnTo>
                      <a:pt x="10" y="51"/>
                    </a:lnTo>
                    <a:lnTo>
                      <a:pt x="10" y="57"/>
                    </a:lnTo>
                    <a:lnTo>
                      <a:pt x="10" y="80"/>
                    </a:lnTo>
                    <a:lnTo>
                      <a:pt x="15" y="80"/>
                    </a:lnTo>
                    <a:lnTo>
                      <a:pt x="10" y="94"/>
                    </a:lnTo>
                    <a:lnTo>
                      <a:pt x="5" y="94"/>
                    </a:lnTo>
                    <a:lnTo>
                      <a:pt x="5" y="99"/>
                    </a:lnTo>
                    <a:lnTo>
                      <a:pt x="0" y="99"/>
                    </a:lnTo>
                    <a:lnTo>
                      <a:pt x="0" y="103"/>
                    </a:lnTo>
                    <a:lnTo>
                      <a:pt x="15" y="114"/>
                    </a:lnTo>
                    <a:lnTo>
                      <a:pt x="31" y="108"/>
                    </a:lnTo>
                    <a:lnTo>
                      <a:pt x="37" y="114"/>
                    </a:lnTo>
                    <a:lnTo>
                      <a:pt x="47" y="127"/>
                    </a:lnTo>
                    <a:lnTo>
                      <a:pt x="53" y="136"/>
                    </a:lnTo>
                    <a:lnTo>
                      <a:pt x="79" y="132"/>
                    </a:lnTo>
                    <a:lnTo>
                      <a:pt x="84" y="136"/>
                    </a:lnTo>
                    <a:lnTo>
                      <a:pt x="84" y="142"/>
                    </a:lnTo>
                    <a:lnTo>
                      <a:pt x="79" y="142"/>
                    </a:lnTo>
                    <a:lnTo>
                      <a:pt x="84" y="151"/>
                    </a:lnTo>
                    <a:close/>
                  </a:path>
                </a:pathLst>
              </a:custGeom>
              <a:grpFill/>
              <a:ln w="9525">
                <a:solidFill>
                  <a:schemeClr val="bg1"/>
                </a:solidFill>
                <a:round/>
                <a:headEnd/>
                <a:tailEnd/>
              </a:ln>
            </p:spPr>
            <p:txBody>
              <a:bodyPr/>
              <a:lstStyle/>
              <a:p>
                <a:endParaRPr lang="it-IT"/>
              </a:p>
            </p:txBody>
          </p:sp>
          <p:sp>
            <p:nvSpPr>
              <p:cNvPr id="6048" name="Freeform 2724"/>
              <p:cNvSpPr>
                <a:spLocks/>
              </p:cNvSpPr>
              <p:nvPr/>
            </p:nvSpPr>
            <p:spPr bwMode="auto">
              <a:xfrm>
                <a:off x="2207" y="2418"/>
                <a:ext cx="111" cy="151"/>
              </a:xfrm>
              <a:custGeom>
                <a:avLst/>
                <a:gdLst/>
                <a:ahLst/>
                <a:cxnLst>
                  <a:cxn ang="0">
                    <a:pos x="84" y="151"/>
                  </a:cxn>
                  <a:cxn ang="0">
                    <a:pos x="94" y="127"/>
                  </a:cxn>
                  <a:cxn ang="0">
                    <a:pos x="84" y="108"/>
                  </a:cxn>
                  <a:cxn ang="0">
                    <a:pos x="94" y="108"/>
                  </a:cxn>
                  <a:cxn ang="0">
                    <a:pos x="84" y="103"/>
                  </a:cxn>
                  <a:cxn ang="0">
                    <a:pos x="84" y="99"/>
                  </a:cxn>
                  <a:cxn ang="0">
                    <a:pos x="111" y="99"/>
                  </a:cxn>
                  <a:cxn ang="0">
                    <a:pos x="111" y="85"/>
                  </a:cxn>
                  <a:cxn ang="0">
                    <a:pos x="106" y="75"/>
                  </a:cxn>
                  <a:cxn ang="0">
                    <a:pos x="111" y="57"/>
                  </a:cxn>
                  <a:cxn ang="0">
                    <a:pos x="94" y="57"/>
                  </a:cxn>
                  <a:cxn ang="0">
                    <a:pos x="84" y="51"/>
                  </a:cxn>
                  <a:cxn ang="0">
                    <a:pos x="68" y="51"/>
                  </a:cxn>
                  <a:cxn ang="0">
                    <a:pos x="63" y="47"/>
                  </a:cxn>
                  <a:cxn ang="0">
                    <a:pos x="63" y="38"/>
                  </a:cxn>
                  <a:cxn ang="0">
                    <a:pos x="53" y="29"/>
                  </a:cxn>
                  <a:cxn ang="0">
                    <a:pos x="63" y="19"/>
                  </a:cxn>
                  <a:cxn ang="0">
                    <a:pos x="68" y="10"/>
                  </a:cxn>
                  <a:cxn ang="0">
                    <a:pos x="73" y="5"/>
                  </a:cxn>
                  <a:cxn ang="0">
                    <a:pos x="68" y="0"/>
                  </a:cxn>
                  <a:cxn ang="0">
                    <a:pos x="53" y="10"/>
                  </a:cxn>
                  <a:cxn ang="0">
                    <a:pos x="37" y="19"/>
                  </a:cxn>
                  <a:cxn ang="0">
                    <a:pos x="31" y="29"/>
                  </a:cxn>
                  <a:cxn ang="0">
                    <a:pos x="15" y="33"/>
                  </a:cxn>
                  <a:cxn ang="0">
                    <a:pos x="15" y="47"/>
                  </a:cxn>
                  <a:cxn ang="0">
                    <a:pos x="10" y="33"/>
                  </a:cxn>
                  <a:cxn ang="0">
                    <a:pos x="15" y="38"/>
                  </a:cxn>
                  <a:cxn ang="0">
                    <a:pos x="10" y="47"/>
                  </a:cxn>
                  <a:cxn ang="0">
                    <a:pos x="10" y="51"/>
                  </a:cxn>
                  <a:cxn ang="0">
                    <a:pos x="10" y="57"/>
                  </a:cxn>
                  <a:cxn ang="0">
                    <a:pos x="10" y="80"/>
                  </a:cxn>
                  <a:cxn ang="0">
                    <a:pos x="15" y="80"/>
                  </a:cxn>
                  <a:cxn ang="0">
                    <a:pos x="10" y="94"/>
                  </a:cxn>
                  <a:cxn ang="0">
                    <a:pos x="5" y="94"/>
                  </a:cxn>
                  <a:cxn ang="0">
                    <a:pos x="5" y="99"/>
                  </a:cxn>
                  <a:cxn ang="0">
                    <a:pos x="0" y="99"/>
                  </a:cxn>
                  <a:cxn ang="0">
                    <a:pos x="0" y="103"/>
                  </a:cxn>
                  <a:cxn ang="0">
                    <a:pos x="15" y="114"/>
                  </a:cxn>
                  <a:cxn ang="0">
                    <a:pos x="31" y="108"/>
                  </a:cxn>
                  <a:cxn ang="0">
                    <a:pos x="37" y="114"/>
                  </a:cxn>
                  <a:cxn ang="0">
                    <a:pos x="47" y="127"/>
                  </a:cxn>
                  <a:cxn ang="0">
                    <a:pos x="53" y="136"/>
                  </a:cxn>
                  <a:cxn ang="0">
                    <a:pos x="79" y="132"/>
                  </a:cxn>
                  <a:cxn ang="0">
                    <a:pos x="84" y="136"/>
                  </a:cxn>
                  <a:cxn ang="0">
                    <a:pos x="84" y="142"/>
                  </a:cxn>
                  <a:cxn ang="0">
                    <a:pos x="79" y="142"/>
                  </a:cxn>
                  <a:cxn ang="0">
                    <a:pos x="84" y="151"/>
                  </a:cxn>
                </a:cxnLst>
                <a:rect l="0" t="0" r="r" b="b"/>
                <a:pathLst>
                  <a:path w="111" h="151">
                    <a:moveTo>
                      <a:pt x="84" y="151"/>
                    </a:moveTo>
                    <a:lnTo>
                      <a:pt x="94" y="127"/>
                    </a:lnTo>
                    <a:lnTo>
                      <a:pt x="84" y="108"/>
                    </a:lnTo>
                    <a:lnTo>
                      <a:pt x="94" y="108"/>
                    </a:lnTo>
                    <a:lnTo>
                      <a:pt x="84" y="103"/>
                    </a:lnTo>
                    <a:lnTo>
                      <a:pt x="84" y="99"/>
                    </a:lnTo>
                    <a:lnTo>
                      <a:pt x="111" y="99"/>
                    </a:lnTo>
                    <a:lnTo>
                      <a:pt x="111" y="85"/>
                    </a:lnTo>
                    <a:lnTo>
                      <a:pt x="106" y="75"/>
                    </a:lnTo>
                    <a:lnTo>
                      <a:pt x="111" y="57"/>
                    </a:lnTo>
                    <a:lnTo>
                      <a:pt x="94" y="57"/>
                    </a:lnTo>
                    <a:lnTo>
                      <a:pt x="84" y="51"/>
                    </a:lnTo>
                    <a:lnTo>
                      <a:pt x="68" y="51"/>
                    </a:lnTo>
                    <a:lnTo>
                      <a:pt x="63" y="47"/>
                    </a:lnTo>
                    <a:lnTo>
                      <a:pt x="63" y="38"/>
                    </a:lnTo>
                    <a:lnTo>
                      <a:pt x="53" y="29"/>
                    </a:lnTo>
                    <a:lnTo>
                      <a:pt x="63" y="19"/>
                    </a:lnTo>
                    <a:lnTo>
                      <a:pt x="68" y="10"/>
                    </a:lnTo>
                    <a:lnTo>
                      <a:pt x="73" y="5"/>
                    </a:lnTo>
                    <a:lnTo>
                      <a:pt x="68" y="0"/>
                    </a:lnTo>
                    <a:lnTo>
                      <a:pt x="53" y="10"/>
                    </a:lnTo>
                    <a:lnTo>
                      <a:pt x="37" y="19"/>
                    </a:lnTo>
                    <a:lnTo>
                      <a:pt x="31" y="29"/>
                    </a:lnTo>
                    <a:lnTo>
                      <a:pt x="15" y="33"/>
                    </a:lnTo>
                    <a:lnTo>
                      <a:pt x="15" y="47"/>
                    </a:lnTo>
                    <a:lnTo>
                      <a:pt x="10" y="33"/>
                    </a:lnTo>
                    <a:lnTo>
                      <a:pt x="15" y="38"/>
                    </a:lnTo>
                    <a:lnTo>
                      <a:pt x="10" y="47"/>
                    </a:lnTo>
                    <a:lnTo>
                      <a:pt x="10" y="51"/>
                    </a:lnTo>
                    <a:lnTo>
                      <a:pt x="10" y="57"/>
                    </a:lnTo>
                    <a:lnTo>
                      <a:pt x="10" y="80"/>
                    </a:lnTo>
                    <a:lnTo>
                      <a:pt x="15" y="80"/>
                    </a:lnTo>
                    <a:lnTo>
                      <a:pt x="10" y="94"/>
                    </a:lnTo>
                    <a:lnTo>
                      <a:pt x="5" y="94"/>
                    </a:lnTo>
                    <a:lnTo>
                      <a:pt x="5" y="99"/>
                    </a:lnTo>
                    <a:lnTo>
                      <a:pt x="0" y="99"/>
                    </a:lnTo>
                    <a:lnTo>
                      <a:pt x="0" y="103"/>
                    </a:lnTo>
                    <a:lnTo>
                      <a:pt x="15" y="114"/>
                    </a:lnTo>
                    <a:lnTo>
                      <a:pt x="31" y="108"/>
                    </a:lnTo>
                    <a:lnTo>
                      <a:pt x="37" y="114"/>
                    </a:lnTo>
                    <a:lnTo>
                      <a:pt x="47" y="127"/>
                    </a:lnTo>
                    <a:lnTo>
                      <a:pt x="53" y="136"/>
                    </a:lnTo>
                    <a:lnTo>
                      <a:pt x="79" y="132"/>
                    </a:lnTo>
                    <a:lnTo>
                      <a:pt x="84" y="136"/>
                    </a:lnTo>
                    <a:lnTo>
                      <a:pt x="84" y="142"/>
                    </a:lnTo>
                    <a:lnTo>
                      <a:pt x="79" y="142"/>
                    </a:lnTo>
                    <a:lnTo>
                      <a:pt x="84" y="151"/>
                    </a:lnTo>
                    <a:close/>
                  </a:path>
                </a:pathLst>
              </a:custGeom>
              <a:grpFill/>
              <a:ln w="4763" cap="rnd">
                <a:solidFill>
                  <a:schemeClr val="bg1"/>
                </a:solidFill>
                <a:prstDash val="solid"/>
                <a:round/>
                <a:headEnd/>
                <a:tailEnd/>
              </a:ln>
            </p:spPr>
            <p:txBody>
              <a:bodyPr/>
              <a:lstStyle/>
              <a:p>
                <a:endParaRPr lang="it-IT"/>
              </a:p>
            </p:txBody>
          </p:sp>
        </p:grpSp>
        <p:grpSp>
          <p:nvGrpSpPr>
            <p:cNvPr id="7364" name="Group 2728"/>
            <p:cNvGrpSpPr>
              <a:grpSpLocks/>
            </p:cNvGrpSpPr>
            <p:nvPr/>
          </p:nvGrpSpPr>
          <p:grpSpPr bwMode="auto">
            <a:xfrm>
              <a:off x="3408969" y="5228687"/>
              <a:ext cx="186191" cy="226633"/>
              <a:chOff x="2207" y="2418"/>
              <a:chExt cx="111" cy="151"/>
            </a:xfrm>
            <a:solidFill>
              <a:schemeClr val="bg1">
                <a:lumMod val="75000"/>
              </a:schemeClr>
            </a:solidFill>
          </p:grpSpPr>
          <p:sp>
            <p:nvSpPr>
              <p:cNvPr id="6045" name="Freeform 2726"/>
              <p:cNvSpPr>
                <a:spLocks/>
              </p:cNvSpPr>
              <p:nvPr/>
            </p:nvSpPr>
            <p:spPr bwMode="auto">
              <a:xfrm>
                <a:off x="2207" y="2418"/>
                <a:ext cx="111" cy="151"/>
              </a:xfrm>
              <a:custGeom>
                <a:avLst/>
                <a:gdLst/>
                <a:ahLst/>
                <a:cxnLst>
                  <a:cxn ang="0">
                    <a:pos x="84" y="151"/>
                  </a:cxn>
                  <a:cxn ang="0">
                    <a:pos x="94" y="127"/>
                  </a:cxn>
                  <a:cxn ang="0">
                    <a:pos x="84" y="108"/>
                  </a:cxn>
                  <a:cxn ang="0">
                    <a:pos x="94" y="108"/>
                  </a:cxn>
                  <a:cxn ang="0">
                    <a:pos x="84" y="103"/>
                  </a:cxn>
                  <a:cxn ang="0">
                    <a:pos x="84" y="99"/>
                  </a:cxn>
                  <a:cxn ang="0">
                    <a:pos x="111" y="99"/>
                  </a:cxn>
                  <a:cxn ang="0">
                    <a:pos x="111" y="85"/>
                  </a:cxn>
                  <a:cxn ang="0">
                    <a:pos x="106" y="75"/>
                  </a:cxn>
                  <a:cxn ang="0">
                    <a:pos x="111" y="57"/>
                  </a:cxn>
                  <a:cxn ang="0">
                    <a:pos x="94" y="57"/>
                  </a:cxn>
                  <a:cxn ang="0">
                    <a:pos x="84" y="51"/>
                  </a:cxn>
                  <a:cxn ang="0">
                    <a:pos x="68" y="51"/>
                  </a:cxn>
                  <a:cxn ang="0">
                    <a:pos x="63" y="47"/>
                  </a:cxn>
                  <a:cxn ang="0">
                    <a:pos x="63" y="38"/>
                  </a:cxn>
                  <a:cxn ang="0">
                    <a:pos x="53" y="29"/>
                  </a:cxn>
                  <a:cxn ang="0">
                    <a:pos x="63" y="19"/>
                  </a:cxn>
                  <a:cxn ang="0">
                    <a:pos x="68" y="10"/>
                  </a:cxn>
                  <a:cxn ang="0">
                    <a:pos x="73" y="5"/>
                  </a:cxn>
                  <a:cxn ang="0">
                    <a:pos x="68" y="0"/>
                  </a:cxn>
                  <a:cxn ang="0">
                    <a:pos x="53" y="10"/>
                  </a:cxn>
                  <a:cxn ang="0">
                    <a:pos x="37" y="19"/>
                  </a:cxn>
                  <a:cxn ang="0">
                    <a:pos x="31" y="29"/>
                  </a:cxn>
                  <a:cxn ang="0">
                    <a:pos x="15" y="33"/>
                  </a:cxn>
                  <a:cxn ang="0">
                    <a:pos x="15" y="47"/>
                  </a:cxn>
                  <a:cxn ang="0">
                    <a:pos x="10" y="33"/>
                  </a:cxn>
                  <a:cxn ang="0">
                    <a:pos x="15" y="38"/>
                  </a:cxn>
                  <a:cxn ang="0">
                    <a:pos x="10" y="47"/>
                  </a:cxn>
                  <a:cxn ang="0">
                    <a:pos x="10" y="51"/>
                  </a:cxn>
                  <a:cxn ang="0">
                    <a:pos x="10" y="57"/>
                  </a:cxn>
                  <a:cxn ang="0">
                    <a:pos x="10" y="80"/>
                  </a:cxn>
                  <a:cxn ang="0">
                    <a:pos x="15" y="80"/>
                  </a:cxn>
                  <a:cxn ang="0">
                    <a:pos x="10" y="94"/>
                  </a:cxn>
                  <a:cxn ang="0">
                    <a:pos x="5" y="94"/>
                  </a:cxn>
                  <a:cxn ang="0">
                    <a:pos x="5" y="99"/>
                  </a:cxn>
                  <a:cxn ang="0">
                    <a:pos x="0" y="99"/>
                  </a:cxn>
                  <a:cxn ang="0">
                    <a:pos x="0" y="103"/>
                  </a:cxn>
                  <a:cxn ang="0">
                    <a:pos x="15" y="114"/>
                  </a:cxn>
                  <a:cxn ang="0">
                    <a:pos x="31" y="108"/>
                  </a:cxn>
                  <a:cxn ang="0">
                    <a:pos x="37" y="114"/>
                  </a:cxn>
                  <a:cxn ang="0">
                    <a:pos x="47" y="127"/>
                  </a:cxn>
                  <a:cxn ang="0">
                    <a:pos x="53" y="136"/>
                  </a:cxn>
                  <a:cxn ang="0">
                    <a:pos x="79" y="132"/>
                  </a:cxn>
                  <a:cxn ang="0">
                    <a:pos x="84" y="136"/>
                  </a:cxn>
                  <a:cxn ang="0">
                    <a:pos x="84" y="142"/>
                  </a:cxn>
                  <a:cxn ang="0">
                    <a:pos x="79" y="142"/>
                  </a:cxn>
                  <a:cxn ang="0">
                    <a:pos x="84" y="151"/>
                  </a:cxn>
                </a:cxnLst>
                <a:rect l="0" t="0" r="r" b="b"/>
                <a:pathLst>
                  <a:path w="111" h="151">
                    <a:moveTo>
                      <a:pt x="84" y="151"/>
                    </a:moveTo>
                    <a:lnTo>
                      <a:pt x="94" y="127"/>
                    </a:lnTo>
                    <a:lnTo>
                      <a:pt x="84" y="108"/>
                    </a:lnTo>
                    <a:lnTo>
                      <a:pt x="94" y="108"/>
                    </a:lnTo>
                    <a:lnTo>
                      <a:pt x="84" y="103"/>
                    </a:lnTo>
                    <a:lnTo>
                      <a:pt x="84" y="99"/>
                    </a:lnTo>
                    <a:lnTo>
                      <a:pt x="111" y="99"/>
                    </a:lnTo>
                    <a:lnTo>
                      <a:pt x="111" y="85"/>
                    </a:lnTo>
                    <a:lnTo>
                      <a:pt x="106" y="75"/>
                    </a:lnTo>
                    <a:lnTo>
                      <a:pt x="111" y="57"/>
                    </a:lnTo>
                    <a:lnTo>
                      <a:pt x="94" y="57"/>
                    </a:lnTo>
                    <a:lnTo>
                      <a:pt x="84" y="51"/>
                    </a:lnTo>
                    <a:lnTo>
                      <a:pt x="68" y="51"/>
                    </a:lnTo>
                    <a:lnTo>
                      <a:pt x="63" y="47"/>
                    </a:lnTo>
                    <a:lnTo>
                      <a:pt x="63" y="38"/>
                    </a:lnTo>
                    <a:lnTo>
                      <a:pt x="53" y="29"/>
                    </a:lnTo>
                    <a:lnTo>
                      <a:pt x="63" y="19"/>
                    </a:lnTo>
                    <a:lnTo>
                      <a:pt x="68" y="10"/>
                    </a:lnTo>
                    <a:lnTo>
                      <a:pt x="73" y="5"/>
                    </a:lnTo>
                    <a:lnTo>
                      <a:pt x="68" y="0"/>
                    </a:lnTo>
                    <a:lnTo>
                      <a:pt x="53" y="10"/>
                    </a:lnTo>
                    <a:lnTo>
                      <a:pt x="37" y="19"/>
                    </a:lnTo>
                    <a:lnTo>
                      <a:pt x="31" y="29"/>
                    </a:lnTo>
                    <a:lnTo>
                      <a:pt x="15" y="33"/>
                    </a:lnTo>
                    <a:lnTo>
                      <a:pt x="15" y="47"/>
                    </a:lnTo>
                    <a:lnTo>
                      <a:pt x="10" y="33"/>
                    </a:lnTo>
                    <a:lnTo>
                      <a:pt x="15" y="38"/>
                    </a:lnTo>
                    <a:lnTo>
                      <a:pt x="10" y="47"/>
                    </a:lnTo>
                    <a:lnTo>
                      <a:pt x="10" y="51"/>
                    </a:lnTo>
                    <a:lnTo>
                      <a:pt x="10" y="57"/>
                    </a:lnTo>
                    <a:lnTo>
                      <a:pt x="10" y="80"/>
                    </a:lnTo>
                    <a:lnTo>
                      <a:pt x="15" y="80"/>
                    </a:lnTo>
                    <a:lnTo>
                      <a:pt x="10" y="94"/>
                    </a:lnTo>
                    <a:lnTo>
                      <a:pt x="5" y="94"/>
                    </a:lnTo>
                    <a:lnTo>
                      <a:pt x="5" y="99"/>
                    </a:lnTo>
                    <a:lnTo>
                      <a:pt x="0" y="99"/>
                    </a:lnTo>
                    <a:lnTo>
                      <a:pt x="0" y="103"/>
                    </a:lnTo>
                    <a:lnTo>
                      <a:pt x="15" y="114"/>
                    </a:lnTo>
                    <a:lnTo>
                      <a:pt x="31" y="108"/>
                    </a:lnTo>
                    <a:lnTo>
                      <a:pt x="37" y="114"/>
                    </a:lnTo>
                    <a:lnTo>
                      <a:pt x="47" y="127"/>
                    </a:lnTo>
                    <a:lnTo>
                      <a:pt x="53" y="136"/>
                    </a:lnTo>
                    <a:lnTo>
                      <a:pt x="79" y="132"/>
                    </a:lnTo>
                    <a:lnTo>
                      <a:pt x="84" y="136"/>
                    </a:lnTo>
                    <a:lnTo>
                      <a:pt x="84" y="142"/>
                    </a:lnTo>
                    <a:lnTo>
                      <a:pt x="79" y="142"/>
                    </a:lnTo>
                    <a:lnTo>
                      <a:pt x="84" y="151"/>
                    </a:lnTo>
                    <a:close/>
                  </a:path>
                </a:pathLst>
              </a:custGeom>
              <a:grpFill/>
              <a:ln w="9525">
                <a:solidFill>
                  <a:schemeClr val="bg1"/>
                </a:solidFill>
                <a:round/>
                <a:headEnd/>
                <a:tailEnd/>
              </a:ln>
            </p:spPr>
            <p:txBody>
              <a:bodyPr/>
              <a:lstStyle/>
              <a:p>
                <a:endParaRPr lang="it-IT"/>
              </a:p>
            </p:txBody>
          </p:sp>
          <p:sp>
            <p:nvSpPr>
              <p:cNvPr id="6046" name="Freeform 2727"/>
              <p:cNvSpPr>
                <a:spLocks/>
              </p:cNvSpPr>
              <p:nvPr/>
            </p:nvSpPr>
            <p:spPr bwMode="auto">
              <a:xfrm>
                <a:off x="2207" y="2418"/>
                <a:ext cx="111" cy="151"/>
              </a:xfrm>
              <a:custGeom>
                <a:avLst/>
                <a:gdLst/>
                <a:ahLst/>
                <a:cxnLst>
                  <a:cxn ang="0">
                    <a:pos x="84" y="151"/>
                  </a:cxn>
                  <a:cxn ang="0">
                    <a:pos x="94" y="127"/>
                  </a:cxn>
                  <a:cxn ang="0">
                    <a:pos x="84" y="108"/>
                  </a:cxn>
                  <a:cxn ang="0">
                    <a:pos x="94" y="108"/>
                  </a:cxn>
                  <a:cxn ang="0">
                    <a:pos x="84" y="103"/>
                  </a:cxn>
                  <a:cxn ang="0">
                    <a:pos x="84" y="99"/>
                  </a:cxn>
                  <a:cxn ang="0">
                    <a:pos x="111" y="99"/>
                  </a:cxn>
                  <a:cxn ang="0">
                    <a:pos x="111" y="85"/>
                  </a:cxn>
                  <a:cxn ang="0">
                    <a:pos x="106" y="75"/>
                  </a:cxn>
                  <a:cxn ang="0">
                    <a:pos x="111" y="57"/>
                  </a:cxn>
                  <a:cxn ang="0">
                    <a:pos x="94" y="57"/>
                  </a:cxn>
                  <a:cxn ang="0">
                    <a:pos x="84" y="51"/>
                  </a:cxn>
                  <a:cxn ang="0">
                    <a:pos x="68" y="51"/>
                  </a:cxn>
                  <a:cxn ang="0">
                    <a:pos x="63" y="47"/>
                  </a:cxn>
                  <a:cxn ang="0">
                    <a:pos x="63" y="38"/>
                  </a:cxn>
                  <a:cxn ang="0">
                    <a:pos x="53" y="29"/>
                  </a:cxn>
                  <a:cxn ang="0">
                    <a:pos x="63" y="19"/>
                  </a:cxn>
                  <a:cxn ang="0">
                    <a:pos x="68" y="10"/>
                  </a:cxn>
                  <a:cxn ang="0">
                    <a:pos x="73" y="5"/>
                  </a:cxn>
                  <a:cxn ang="0">
                    <a:pos x="68" y="0"/>
                  </a:cxn>
                  <a:cxn ang="0">
                    <a:pos x="53" y="10"/>
                  </a:cxn>
                  <a:cxn ang="0">
                    <a:pos x="37" y="19"/>
                  </a:cxn>
                  <a:cxn ang="0">
                    <a:pos x="31" y="29"/>
                  </a:cxn>
                  <a:cxn ang="0">
                    <a:pos x="15" y="33"/>
                  </a:cxn>
                  <a:cxn ang="0">
                    <a:pos x="15" y="47"/>
                  </a:cxn>
                  <a:cxn ang="0">
                    <a:pos x="10" y="33"/>
                  </a:cxn>
                  <a:cxn ang="0">
                    <a:pos x="15" y="38"/>
                  </a:cxn>
                  <a:cxn ang="0">
                    <a:pos x="10" y="47"/>
                  </a:cxn>
                  <a:cxn ang="0">
                    <a:pos x="10" y="51"/>
                  </a:cxn>
                  <a:cxn ang="0">
                    <a:pos x="10" y="57"/>
                  </a:cxn>
                  <a:cxn ang="0">
                    <a:pos x="10" y="80"/>
                  </a:cxn>
                  <a:cxn ang="0">
                    <a:pos x="15" y="80"/>
                  </a:cxn>
                  <a:cxn ang="0">
                    <a:pos x="10" y="94"/>
                  </a:cxn>
                  <a:cxn ang="0">
                    <a:pos x="5" y="94"/>
                  </a:cxn>
                  <a:cxn ang="0">
                    <a:pos x="5" y="99"/>
                  </a:cxn>
                  <a:cxn ang="0">
                    <a:pos x="0" y="99"/>
                  </a:cxn>
                  <a:cxn ang="0">
                    <a:pos x="0" y="103"/>
                  </a:cxn>
                  <a:cxn ang="0">
                    <a:pos x="15" y="114"/>
                  </a:cxn>
                  <a:cxn ang="0">
                    <a:pos x="31" y="108"/>
                  </a:cxn>
                  <a:cxn ang="0">
                    <a:pos x="37" y="114"/>
                  </a:cxn>
                  <a:cxn ang="0">
                    <a:pos x="47" y="127"/>
                  </a:cxn>
                  <a:cxn ang="0">
                    <a:pos x="53" y="136"/>
                  </a:cxn>
                  <a:cxn ang="0">
                    <a:pos x="79" y="132"/>
                  </a:cxn>
                  <a:cxn ang="0">
                    <a:pos x="84" y="136"/>
                  </a:cxn>
                  <a:cxn ang="0">
                    <a:pos x="84" y="142"/>
                  </a:cxn>
                  <a:cxn ang="0">
                    <a:pos x="79" y="142"/>
                  </a:cxn>
                  <a:cxn ang="0">
                    <a:pos x="84" y="151"/>
                  </a:cxn>
                </a:cxnLst>
                <a:rect l="0" t="0" r="r" b="b"/>
                <a:pathLst>
                  <a:path w="111" h="151">
                    <a:moveTo>
                      <a:pt x="84" y="151"/>
                    </a:moveTo>
                    <a:lnTo>
                      <a:pt x="94" y="127"/>
                    </a:lnTo>
                    <a:lnTo>
                      <a:pt x="84" y="108"/>
                    </a:lnTo>
                    <a:lnTo>
                      <a:pt x="94" y="108"/>
                    </a:lnTo>
                    <a:lnTo>
                      <a:pt x="84" y="103"/>
                    </a:lnTo>
                    <a:lnTo>
                      <a:pt x="84" y="99"/>
                    </a:lnTo>
                    <a:lnTo>
                      <a:pt x="111" y="99"/>
                    </a:lnTo>
                    <a:lnTo>
                      <a:pt x="111" y="85"/>
                    </a:lnTo>
                    <a:lnTo>
                      <a:pt x="106" y="75"/>
                    </a:lnTo>
                    <a:lnTo>
                      <a:pt x="111" y="57"/>
                    </a:lnTo>
                    <a:lnTo>
                      <a:pt x="94" y="57"/>
                    </a:lnTo>
                    <a:lnTo>
                      <a:pt x="84" y="51"/>
                    </a:lnTo>
                    <a:lnTo>
                      <a:pt x="68" y="51"/>
                    </a:lnTo>
                    <a:lnTo>
                      <a:pt x="63" y="47"/>
                    </a:lnTo>
                    <a:lnTo>
                      <a:pt x="63" y="38"/>
                    </a:lnTo>
                    <a:lnTo>
                      <a:pt x="53" y="29"/>
                    </a:lnTo>
                    <a:lnTo>
                      <a:pt x="63" y="19"/>
                    </a:lnTo>
                    <a:lnTo>
                      <a:pt x="68" y="10"/>
                    </a:lnTo>
                    <a:lnTo>
                      <a:pt x="73" y="5"/>
                    </a:lnTo>
                    <a:lnTo>
                      <a:pt x="68" y="0"/>
                    </a:lnTo>
                    <a:lnTo>
                      <a:pt x="53" y="10"/>
                    </a:lnTo>
                    <a:lnTo>
                      <a:pt x="37" y="19"/>
                    </a:lnTo>
                    <a:lnTo>
                      <a:pt x="31" y="29"/>
                    </a:lnTo>
                    <a:lnTo>
                      <a:pt x="15" y="33"/>
                    </a:lnTo>
                    <a:lnTo>
                      <a:pt x="15" y="47"/>
                    </a:lnTo>
                    <a:lnTo>
                      <a:pt x="10" y="33"/>
                    </a:lnTo>
                    <a:lnTo>
                      <a:pt x="15" y="38"/>
                    </a:lnTo>
                    <a:lnTo>
                      <a:pt x="10" y="47"/>
                    </a:lnTo>
                    <a:lnTo>
                      <a:pt x="10" y="51"/>
                    </a:lnTo>
                    <a:lnTo>
                      <a:pt x="10" y="57"/>
                    </a:lnTo>
                    <a:lnTo>
                      <a:pt x="10" y="80"/>
                    </a:lnTo>
                    <a:lnTo>
                      <a:pt x="15" y="80"/>
                    </a:lnTo>
                    <a:lnTo>
                      <a:pt x="10" y="94"/>
                    </a:lnTo>
                    <a:lnTo>
                      <a:pt x="5" y="94"/>
                    </a:lnTo>
                    <a:lnTo>
                      <a:pt x="5" y="99"/>
                    </a:lnTo>
                    <a:lnTo>
                      <a:pt x="0" y="99"/>
                    </a:lnTo>
                    <a:lnTo>
                      <a:pt x="0" y="103"/>
                    </a:lnTo>
                    <a:lnTo>
                      <a:pt x="15" y="114"/>
                    </a:lnTo>
                    <a:lnTo>
                      <a:pt x="31" y="108"/>
                    </a:lnTo>
                    <a:lnTo>
                      <a:pt x="37" y="114"/>
                    </a:lnTo>
                    <a:lnTo>
                      <a:pt x="47" y="127"/>
                    </a:lnTo>
                    <a:lnTo>
                      <a:pt x="53" y="136"/>
                    </a:lnTo>
                    <a:lnTo>
                      <a:pt x="79" y="132"/>
                    </a:lnTo>
                    <a:lnTo>
                      <a:pt x="84" y="136"/>
                    </a:lnTo>
                    <a:lnTo>
                      <a:pt x="84" y="142"/>
                    </a:lnTo>
                    <a:lnTo>
                      <a:pt x="79" y="142"/>
                    </a:lnTo>
                    <a:lnTo>
                      <a:pt x="84" y="151"/>
                    </a:lnTo>
                  </a:path>
                </a:pathLst>
              </a:custGeom>
              <a:solidFill>
                <a:schemeClr val="bg1">
                  <a:lumMod val="75000"/>
                </a:schemeClr>
              </a:solidFill>
              <a:ln w="9525">
                <a:solidFill>
                  <a:schemeClr val="bg1"/>
                </a:solidFill>
                <a:round/>
                <a:headEnd/>
                <a:tailEnd/>
              </a:ln>
            </p:spPr>
            <p:txBody>
              <a:bodyPr/>
              <a:lstStyle/>
              <a:p>
                <a:endParaRPr lang="it-IT"/>
              </a:p>
            </p:txBody>
          </p:sp>
        </p:grpSp>
        <p:grpSp>
          <p:nvGrpSpPr>
            <p:cNvPr id="7365" name="Group 2731"/>
            <p:cNvGrpSpPr>
              <a:grpSpLocks/>
            </p:cNvGrpSpPr>
            <p:nvPr/>
          </p:nvGrpSpPr>
          <p:grpSpPr bwMode="auto">
            <a:xfrm>
              <a:off x="3370389" y="5383278"/>
              <a:ext cx="98966" cy="84049"/>
              <a:chOff x="2184" y="2521"/>
              <a:chExt cx="59" cy="56"/>
            </a:xfrm>
            <a:solidFill>
              <a:schemeClr val="bg1">
                <a:lumMod val="75000"/>
              </a:schemeClr>
            </a:solidFill>
          </p:grpSpPr>
          <p:sp>
            <p:nvSpPr>
              <p:cNvPr id="6043" name="Freeform 2729"/>
              <p:cNvSpPr>
                <a:spLocks/>
              </p:cNvSpPr>
              <p:nvPr/>
            </p:nvSpPr>
            <p:spPr bwMode="auto">
              <a:xfrm>
                <a:off x="2184" y="2521"/>
                <a:ext cx="59" cy="56"/>
              </a:xfrm>
              <a:custGeom>
                <a:avLst/>
                <a:gdLst/>
                <a:ahLst/>
                <a:cxnLst>
                  <a:cxn ang="0">
                    <a:pos x="59" y="10"/>
                  </a:cxn>
                  <a:cxn ang="0">
                    <a:pos x="54" y="4"/>
                  </a:cxn>
                  <a:cxn ang="0">
                    <a:pos x="38" y="10"/>
                  </a:cxn>
                  <a:cxn ang="0">
                    <a:pos x="22" y="0"/>
                  </a:cxn>
                  <a:cxn ang="0">
                    <a:pos x="6" y="4"/>
                  </a:cxn>
                  <a:cxn ang="0">
                    <a:pos x="6" y="10"/>
                  </a:cxn>
                  <a:cxn ang="0">
                    <a:pos x="0" y="19"/>
                  </a:cxn>
                  <a:cxn ang="0">
                    <a:pos x="0" y="28"/>
                  </a:cxn>
                  <a:cxn ang="0">
                    <a:pos x="6" y="38"/>
                  </a:cxn>
                  <a:cxn ang="0">
                    <a:pos x="6" y="32"/>
                  </a:cxn>
                  <a:cxn ang="0">
                    <a:pos x="11" y="32"/>
                  </a:cxn>
                  <a:cxn ang="0">
                    <a:pos x="6" y="38"/>
                  </a:cxn>
                  <a:cxn ang="0">
                    <a:pos x="0" y="51"/>
                  </a:cxn>
                  <a:cxn ang="0">
                    <a:pos x="11" y="56"/>
                  </a:cxn>
                  <a:cxn ang="0">
                    <a:pos x="32" y="38"/>
                  </a:cxn>
                  <a:cxn ang="0">
                    <a:pos x="43" y="32"/>
                  </a:cxn>
                  <a:cxn ang="0">
                    <a:pos x="54" y="28"/>
                  </a:cxn>
                  <a:cxn ang="0">
                    <a:pos x="59" y="19"/>
                  </a:cxn>
                  <a:cxn ang="0">
                    <a:pos x="54" y="10"/>
                  </a:cxn>
                  <a:cxn ang="0">
                    <a:pos x="59" y="10"/>
                  </a:cxn>
                </a:cxnLst>
                <a:rect l="0" t="0" r="r" b="b"/>
                <a:pathLst>
                  <a:path w="59" h="56">
                    <a:moveTo>
                      <a:pt x="59" y="10"/>
                    </a:moveTo>
                    <a:lnTo>
                      <a:pt x="54" y="4"/>
                    </a:lnTo>
                    <a:lnTo>
                      <a:pt x="38" y="10"/>
                    </a:lnTo>
                    <a:lnTo>
                      <a:pt x="22" y="0"/>
                    </a:lnTo>
                    <a:lnTo>
                      <a:pt x="6" y="4"/>
                    </a:lnTo>
                    <a:lnTo>
                      <a:pt x="6" y="10"/>
                    </a:lnTo>
                    <a:lnTo>
                      <a:pt x="0" y="19"/>
                    </a:lnTo>
                    <a:lnTo>
                      <a:pt x="0" y="28"/>
                    </a:lnTo>
                    <a:lnTo>
                      <a:pt x="6" y="38"/>
                    </a:lnTo>
                    <a:lnTo>
                      <a:pt x="6" y="32"/>
                    </a:lnTo>
                    <a:lnTo>
                      <a:pt x="11" y="32"/>
                    </a:lnTo>
                    <a:lnTo>
                      <a:pt x="6" y="38"/>
                    </a:lnTo>
                    <a:lnTo>
                      <a:pt x="0" y="51"/>
                    </a:lnTo>
                    <a:lnTo>
                      <a:pt x="11" y="56"/>
                    </a:lnTo>
                    <a:lnTo>
                      <a:pt x="32" y="38"/>
                    </a:lnTo>
                    <a:lnTo>
                      <a:pt x="43" y="32"/>
                    </a:lnTo>
                    <a:lnTo>
                      <a:pt x="54" y="28"/>
                    </a:lnTo>
                    <a:lnTo>
                      <a:pt x="59" y="19"/>
                    </a:lnTo>
                    <a:lnTo>
                      <a:pt x="54" y="10"/>
                    </a:lnTo>
                    <a:lnTo>
                      <a:pt x="59" y="10"/>
                    </a:lnTo>
                    <a:close/>
                  </a:path>
                </a:pathLst>
              </a:custGeom>
              <a:grpFill/>
              <a:ln w="9525">
                <a:solidFill>
                  <a:schemeClr val="bg1"/>
                </a:solidFill>
                <a:round/>
                <a:headEnd/>
                <a:tailEnd/>
              </a:ln>
            </p:spPr>
            <p:txBody>
              <a:bodyPr/>
              <a:lstStyle/>
              <a:p>
                <a:endParaRPr lang="it-IT"/>
              </a:p>
            </p:txBody>
          </p:sp>
          <p:sp>
            <p:nvSpPr>
              <p:cNvPr id="6044" name="Freeform 2730"/>
              <p:cNvSpPr>
                <a:spLocks/>
              </p:cNvSpPr>
              <p:nvPr/>
            </p:nvSpPr>
            <p:spPr bwMode="auto">
              <a:xfrm>
                <a:off x="2184" y="2521"/>
                <a:ext cx="59" cy="56"/>
              </a:xfrm>
              <a:custGeom>
                <a:avLst/>
                <a:gdLst/>
                <a:ahLst/>
                <a:cxnLst>
                  <a:cxn ang="0">
                    <a:pos x="59" y="10"/>
                  </a:cxn>
                  <a:cxn ang="0">
                    <a:pos x="54" y="4"/>
                  </a:cxn>
                  <a:cxn ang="0">
                    <a:pos x="38" y="10"/>
                  </a:cxn>
                  <a:cxn ang="0">
                    <a:pos x="22" y="0"/>
                  </a:cxn>
                  <a:cxn ang="0">
                    <a:pos x="6" y="4"/>
                  </a:cxn>
                  <a:cxn ang="0">
                    <a:pos x="6" y="10"/>
                  </a:cxn>
                  <a:cxn ang="0">
                    <a:pos x="0" y="19"/>
                  </a:cxn>
                  <a:cxn ang="0">
                    <a:pos x="0" y="28"/>
                  </a:cxn>
                  <a:cxn ang="0">
                    <a:pos x="6" y="38"/>
                  </a:cxn>
                  <a:cxn ang="0">
                    <a:pos x="6" y="32"/>
                  </a:cxn>
                  <a:cxn ang="0">
                    <a:pos x="11" y="32"/>
                  </a:cxn>
                  <a:cxn ang="0">
                    <a:pos x="6" y="38"/>
                  </a:cxn>
                  <a:cxn ang="0">
                    <a:pos x="0" y="51"/>
                  </a:cxn>
                  <a:cxn ang="0">
                    <a:pos x="11" y="56"/>
                  </a:cxn>
                  <a:cxn ang="0">
                    <a:pos x="32" y="38"/>
                  </a:cxn>
                  <a:cxn ang="0">
                    <a:pos x="43" y="32"/>
                  </a:cxn>
                  <a:cxn ang="0">
                    <a:pos x="54" y="28"/>
                  </a:cxn>
                  <a:cxn ang="0">
                    <a:pos x="59" y="19"/>
                  </a:cxn>
                  <a:cxn ang="0">
                    <a:pos x="54" y="10"/>
                  </a:cxn>
                  <a:cxn ang="0">
                    <a:pos x="59" y="10"/>
                  </a:cxn>
                </a:cxnLst>
                <a:rect l="0" t="0" r="r" b="b"/>
                <a:pathLst>
                  <a:path w="59" h="56">
                    <a:moveTo>
                      <a:pt x="59" y="10"/>
                    </a:moveTo>
                    <a:lnTo>
                      <a:pt x="54" y="4"/>
                    </a:lnTo>
                    <a:lnTo>
                      <a:pt x="38" y="10"/>
                    </a:lnTo>
                    <a:lnTo>
                      <a:pt x="22" y="0"/>
                    </a:lnTo>
                    <a:lnTo>
                      <a:pt x="6" y="4"/>
                    </a:lnTo>
                    <a:lnTo>
                      <a:pt x="6" y="10"/>
                    </a:lnTo>
                    <a:lnTo>
                      <a:pt x="0" y="19"/>
                    </a:lnTo>
                    <a:lnTo>
                      <a:pt x="0" y="28"/>
                    </a:lnTo>
                    <a:lnTo>
                      <a:pt x="6" y="38"/>
                    </a:lnTo>
                    <a:lnTo>
                      <a:pt x="6" y="32"/>
                    </a:lnTo>
                    <a:lnTo>
                      <a:pt x="11" y="32"/>
                    </a:lnTo>
                    <a:lnTo>
                      <a:pt x="6" y="38"/>
                    </a:lnTo>
                    <a:lnTo>
                      <a:pt x="0" y="51"/>
                    </a:lnTo>
                    <a:lnTo>
                      <a:pt x="11" y="56"/>
                    </a:lnTo>
                    <a:lnTo>
                      <a:pt x="32" y="38"/>
                    </a:lnTo>
                    <a:lnTo>
                      <a:pt x="43" y="32"/>
                    </a:lnTo>
                    <a:lnTo>
                      <a:pt x="54" y="28"/>
                    </a:lnTo>
                    <a:lnTo>
                      <a:pt x="59" y="19"/>
                    </a:lnTo>
                    <a:lnTo>
                      <a:pt x="54" y="10"/>
                    </a:lnTo>
                    <a:lnTo>
                      <a:pt x="59" y="10"/>
                    </a:lnTo>
                    <a:close/>
                  </a:path>
                </a:pathLst>
              </a:custGeom>
              <a:grpFill/>
              <a:ln w="4763" cap="rnd">
                <a:solidFill>
                  <a:schemeClr val="bg1"/>
                </a:solidFill>
                <a:prstDash val="solid"/>
                <a:round/>
                <a:headEnd/>
                <a:tailEnd/>
              </a:ln>
            </p:spPr>
            <p:txBody>
              <a:bodyPr/>
              <a:lstStyle/>
              <a:p>
                <a:endParaRPr lang="it-IT"/>
              </a:p>
            </p:txBody>
          </p:sp>
        </p:grpSp>
        <p:grpSp>
          <p:nvGrpSpPr>
            <p:cNvPr id="7366" name="Group 2734"/>
            <p:cNvGrpSpPr>
              <a:grpSpLocks/>
            </p:cNvGrpSpPr>
            <p:nvPr/>
          </p:nvGrpSpPr>
          <p:grpSpPr bwMode="auto">
            <a:xfrm>
              <a:off x="3370389" y="5383278"/>
              <a:ext cx="98966" cy="84049"/>
              <a:chOff x="2184" y="2521"/>
              <a:chExt cx="59" cy="56"/>
            </a:xfrm>
            <a:solidFill>
              <a:schemeClr val="bg1">
                <a:lumMod val="75000"/>
              </a:schemeClr>
            </a:solidFill>
          </p:grpSpPr>
          <p:sp>
            <p:nvSpPr>
              <p:cNvPr id="6041" name="Freeform 2732"/>
              <p:cNvSpPr>
                <a:spLocks/>
              </p:cNvSpPr>
              <p:nvPr/>
            </p:nvSpPr>
            <p:spPr bwMode="auto">
              <a:xfrm>
                <a:off x="2184" y="2521"/>
                <a:ext cx="59" cy="56"/>
              </a:xfrm>
              <a:custGeom>
                <a:avLst/>
                <a:gdLst/>
                <a:ahLst/>
                <a:cxnLst>
                  <a:cxn ang="0">
                    <a:pos x="59" y="10"/>
                  </a:cxn>
                  <a:cxn ang="0">
                    <a:pos x="54" y="4"/>
                  </a:cxn>
                  <a:cxn ang="0">
                    <a:pos x="38" y="10"/>
                  </a:cxn>
                  <a:cxn ang="0">
                    <a:pos x="22" y="0"/>
                  </a:cxn>
                  <a:cxn ang="0">
                    <a:pos x="6" y="4"/>
                  </a:cxn>
                  <a:cxn ang="0">
                    <a:pos x="6" y="10"/>
                  </a:cxn>
                  <a:cxn ang="0">
                    <a:pos x="0" y="19"/>
                  </a:cxn>
                  <a:cxn ang="0">
                    <a:pos x="0" y="28"/>
                  </a:cxn>
                  <a:cxn ang="0">
                    <a:pos x="6" y="38"/>
                  </a:cxn>
                  <a:cxn ang="0">
                    <a:pos x="6" y="32"/>
                  </a:cxn>
                  <a:cxn ang="0">
                    <a:pos x="11" y="32"/>
                  </a:cxn>
                  <a:cxn ang="0">
                    <a:pos x="6" y="38"/>
                  </a:cxn>
                  <a:cxn ang="0">
                    <a:pos x="0" y="51"/>
                  </a:cxn>
                  <a:cxn ang="0">
                    <a:pos x="11" y="56"/>
                  </a:cxn>
                  <a:cxn ang="0">
                    <a:pos x="32" y="38"/>
                  </a:cxn>
                  <a:cxn ang="0">
                    <a:pos x="43" y="32"/>
                  </a:cxn>
                  <a:cxn ang="0">
                    <a:pos x="54" y="28"/>
                  </a:cxn>
                  <a:cxn ang="0">
                    <a:pos x="59" y="19"/>
                  </a:cxn>
                  <a:cxn ang="0">
                    <a:pos x="54" y="10"/>
                  </a:cxn>
                  <a:cxn ang="0">
                    <a:pos x="59" y="10"/>
                  </a:cxn>
                </a:cxnLst>
                <a:rect l="0" t="0" r="r" b="b"/>
                <a:pathLst>
                  <a:path w="59" h="56">
                    <a:moveTo>
                      <a:pt x="59" y="10"/>
                    </a:moveTo>
                    <a:lnTo>
                      <a:pt x="54" y="4"/>
                    </a:lnTo>
                    <a:lnTo>
                      <a:pt x="38" y="10"/>
                    </a:lnTo>
                    <a:lnTo>
                      <a:pt x="22" y="0"/>
                    </a:lnTo>
                    <a:lnTo>
                      <a:pt x="6" y="4"/>
                    </a:lnTo>
                    <a:lnTo>
                      <a:pt x="6" y="10"/>
                    </a:lnTo>
                    <a:lnTo>
                      <a:pt x="0" y="19"/>
                    </a:lnTo>
                    <a:lnTo>
                      <a:pt x="0" y="28"/>
                    </a:lnTo>
                    <a:lnTo>
                      <a:pt x="6" y="38"/>
                    </a:lnTo>
                    <a:lnTo>
                      <a:pt x="6" y="32"/>
                    </a:lnTo>
                    <a:lnTo>
                      <a:pt x="11" y="32"/>
                    </a:lnTo>
                    <a:lnTo>
                      <a:pt x="6" y="38"/>
                    </a:lnTo>
                    <a:lnTo>
                      <a:pt x="0" y="51"/>
                    </a:lnTo>
                    <a:lnTo>
                      <a:pt x="11" y="56"/>
                    </a:lnTo>
                    <a:lnTo>
                      <a:pt x="32" y="38"/>
                    </a:lnTo>
                    <a:lnTo>
                      <a:pt x="43" y="32"/>
                    </a:lnTo>
                    <a:lnTo>
                      <a:pt x="54" y="28"/>
                    </a:lnTo>
                    <a:lnTo>
                      <a:pt x="59" y="19"/>
                    </a:lnTo>
                    <a:lnTo>
                      <a:pt x="54" y="10"/>
                    </a:lnTo>
                    <a:lnTo>
                      <a:pt x="59" y="10"/>
                    </a:lnTo>
                    <a:close/>
                  </a:path>
                </a:pathLst>
              </a:custGeom>
              <a:grpFill/>
              <a:ln w="9525">
                <a:solidFill>
                  <a:schemeClr val="bg1"/>
                </a:solidFill>
                <a:round/>
                <a:headEnd/>
                <a:tailEnd/>
              </a:ln>
            </p:spPr>
            <p:txBody>
              <a:bodyPr/>
              <a:lstStyle/>
              <a:p>
                <a:endParaRPr lang="it-IT"/>
              </a:p>
            </p:txBody>
          </p:sp>
          <p:sp>
            <p:nvSpPr>
              <p:cNvPr id="6042" name="Freeform 2733"/>
              <p:cNvSpPr>
                <a:spLocks/>
              </p:cNvSpPr>
              <p:nvPr/>
            </p:nvSpPr>
            <p:spPr bwMode="auto">
              <a:xfrm>
                <a:off x="2184" y="2521"/>
                <a:ext cx="59" cy="56"/>
              </a:xfrm>
              <a:custGeom>
                <a:avLst/>
                <a:gdLst/>
                <a:ahLst/>
                <a:cxnLst>
                  <a:cxn ang="0">
                    <a:pos x="59" y="10"/>
                  </a:cxn>
                  <a:cxn ang="0">
                    <a:pos x="54" y="4"/>
                  </a:cxn>
                  <a:cxn ang="0">
                    <a:pos x="38" y="10"/>
                  </a:cxn>
                  <a:cxn ang="0">
                    <a:pos x="22" y="0"/>
                  </a:cxn>
                  <a:cxn ang="0">
                    <a:pos x="6" y="4"/>
                  </a:cxn>
                  <a:cxn ang="0">
                    <a:pos x="6" y="10"/>
                  </a:cxn>
                  <a:cxn ang="0">
                    <a:pos x="0" y="19"/>
                  </a:cxn>
                  <a:cxn ang="0">
                    <a:pos x="0" y="28"/>
                  </a:cxn>
                  <a:cxn ang="0">
                    <a:pos x="6" y="38"/>
                  </a:cxn>
                  <a:cxn ang="0">
                    <a:pos x="6" y="32"/>
                  </a:cxn>
                  <a:cxn ang="0">
                    <a:pos x="11" y="32"/>
                  </a:cxn>
                  <a:cxn ang="0">
                    <a:pos x="6" y="38"/>
                  </a:cxn>
                  <a:cxn ang="0">
                    <a:pos x="0" y="51"/>
                  </a:cxn>
                  <a:cxn ang="0">
                    <a:pos x="11" y="56"/>
                  </a:cxn>
                  <a:cxn ang="0">
                    <a:pos x="32" y="38"/>
                  </a:cxn>
                  <a:cxn ang="0">
                    <a:pos x="43" y="32"/>
                  </a:cxn>
                  <a:cxn ang="0">
                    <a:pos x="54" y="28"/>
                  </a:cxn>
                  <a:cxn ang="0">
                    <a:pos x="59" y="19"/>
                  </a:cxn>
                  <a:cxn ang="0">
                    <a:pos x="54" y="10"/>
                  </a:cxn>
                  <a:cxn ang="0">
                    <a:pos x="59" y="10"/>
                  </a:cxn>
                </a:cxnLst>
                <a:rect l="0" t="0" r="r" b="b"/>
                <a:pathLst>
                  <a:path w="59" h="56">
                    <a:moveTo>
                      <a:pt x="59" y="10"/>
                    </a:moveTo>
                    <a:lnTo>
                      <a:pt x="54" y="4"/>
                    </a:lnTo>
                    <a:lnTo>
                      <a:pt x="38" y="10"/>
                    </a:lnTo>
                    <a:lnTo>
                      <a:pt x="22" y="0"/>
                    </a:lnTo>
                    <a:lnTo>
                      <a:pt x="6" y="4"/>
                    </a:lnTo>
                    <a:lnTo>
                      <a:pt x="6" y="10"/>
                    </a:lnTo>
                    <a:lnTo>
                      <a:pt x="0" y="19"/>
                    </a:lnTo>
                    <a:lnTo>
                      <a:pt x="0" y="28"/>
                    </a:lnTo>
                    <a:lnTo>
                      <a:pt x="6" y="38"/>
                    </a:lnTo>
                    <a:lnTo>
                      <a:pt x="6" y="32"/>
                    </a:lnTo>
                    <a:lnTo>
                      <a:pt x="11" y="32"/>
                    </a:lnTo>
                    <a:lnTo>
                      <a:pt x="6" y="38"/>
                    </a:lnTo>
                    <a:lnTo>
                      <a:pt x="0" y="51"/>
                    </a:lnTo>
                    <a:lnTo>
                      <a:pt x="11" y="56"/>
                    </a:lnTo>
                    <a:lnTo>
                      <a:pt x="32" y="38"/>
                    </a:lnTo>
                    <a:lnTo>
                      <a:pt x="43" y="32"/>
                    </a:lnTo>
                    <a:lnTo>
                      <a:pt x="54" y="28"/>
                    </a:lnTo>
                    <a:lnTo>
                      <a:pt x="59" y="19"/>
                    </a:lnTo>
                    <a:lnTo>
                      <a:pt x="54" y="10"/>
                    </a:lnTo>
                    <a:lnTo>
                      <a:pt x="59" y="10"/>
                    </a:lnTo>
                  </a:path>
                </a:pathLst>
              </a:custGeom>
              <a:solidFill>
                <a:schemeClr val="bg1">
                  <a:lumMod val="75000"/>
                </a:schemeClr>
              </a:solidFill>
              <a:ln w="9525">
                <a:solidFill>
                  <a:schemeClr val="bg1"/>
                </a:solidFill>
                <a:round/>
                <a:headEnd/>
                <a:tailEnd/>
              </a:ln>
            </p:spPr>
            <p:txBody>
              <a:bodyPr/>
              <a:lstStyle/>
              <a:p>
                <a:endParaRPr lang="it-IT"/>
              </a:p>
            </p:txBody>
          </p:sp>
        </p:grpSp>
        <p:grpSp>
          <p:nvGrpSpPr>
            <p:cNvPr id="7367" name="Group 2737"/>
            <p:cNvGrpSpPr>
              <a:grpSpLocks/>
            </p:cNvGrpSpPr>
            <p:nvPr/>
          </p:nvGrpSpPr>
          <p:grpSpPr bwMode="auto">
            <a:xfrm>
              <a:off x="3363679" y="5398286"/>
              <a:ext cx="211351" cy="255150"/>
              <a:chOff x="2180" y="2531"/>
              <a:chExt cx="126" cy="170"/>
            </a:xfrm>
            <a:solidFill>
              <a:schemeClr val="bg1">
                <a:lumMod val="75000"/>
              </a:schemeClr>
            </a:solidFill>
          </p:grpSpPr>
          <p:sp>
            <p:nvSpPr>
              <p:cNvPr id="6039" name="Freeform 2735"/>
              <p:cNvSpPr>
                <a:spLocks/>
              </p:cNvSpPr>
              <p:nvPr/>
            </p:nvSpPr>
            <p:spPr bwMode="auto">
              <a:xfrm>
                <a:off x="2180" y="2531"/>
                <a:ext cx="126" cy="170"/>
              </a:xfrm>
              <a:custGeom>
                <a:avLst/>
                <a:gdLst/>
                <a:ahLst/>
                <a:cxnLst>
                  <a:cxn ang="0">
                    <a:pos x="121" y="98"/>
                  </a:cxn>
                  <a:cxn ang="0">
                    <a:pos x="106" y="98"/>
                  </a:cxn>
                  <a:cxn ang="0">
                    <a:pos x="106" y="89"/>
                  </a:cxn>
                  <a:cxn ang="0">
                    <a:pos x="95" y="94"/>
                  </a:cxn>
                  <a:cxn ang="0">
                    <a:pos x="79" y="89"/>
                  </a:cxn>
                  <a:cxn ang="0">
                    <a:pos x="74" y="70"/>
                  </a:cxn>
                  <a:cxn ang="0">
                    <a:pos x="90" y="46"/>
                  </a:cxn>
                  <a:cxn ang="0">
                    <a:pos x="111" y="37"/>
                  </a:cxn>
                  <a:cxn ang="0">
                    <a:pos x="106" y="28"/>
                  </a:cxn>
                  <a:cxn ang="0">
                    <a:pos x="111" y="28"/>
                  </a:cxn>
                  <a:cxn ang="0">
                    <a:pos x="111" y="22"/>
                  </a:cxn>
                  <a:cxn ang="0">
                    <a:pos x="106" y="18"/>
                  </a:cxn>
                  <a:cxn ang="0">
                    <a:pos x="79" y="22"/>
                  </a:cxn>
                  <a:cxn ang="0">
                    <a:pos x="74" y="13"/>
                  </a:cxn>
                  <a:cxn ang="0">
                    <a:pos x="63" y="0"/>
                  </a:cxn>
                  <a:cxn ang="0">
                    <a:pos x="58" y="0"/>
                  </a:cxn>
                  <a:cxn ang="0">
                    <a:pos x="63" y="9"/>
                  </a:cxn>
                  <a:cxn ang="0">
                    <a:pos x="58" y="18"/>
                  </a:cxn>
                  <a:cxn ang="0">
                    <a:pos x="47" y="22"/>
                  </a:cxn>
                  <a:cxn ang="0">
                    <a:pos x="36" y="28"/>
                  </a:cxn>
                  <a:cxn ang="0">
                    <a:pos x="15" y="46"/>
                  </a:cxn>
                  <a:cxn ang="0">
                    <a:pos x="5" y="42"/>
                  </a:cxn>
                  <a:cxn ang="0">
                    <a:pos x="10" y="28"/>
                  </a:cxn>
                  <a:cxn ang="0">
                    <a:pos x="0" y="42"/>
                  </a:cxn>
                  <a:cxn ang="0">
                    <a:pos x="5" y="52"/>
                  </a:cxn>
                  <a:cxn ang="0">
                    <a:pos x="0" y="52"/>
                  </a:cxn>
                  <a:cxn ang="0">
                    <a:pos x="10" y="66"/>
                  </a:cxn>
                  <a:cxn ang="0">
                    <a:pos x="26" y="75"/>
                  </a:cxn>
                  <a:cxn ang="0">
                    <a:pos x="58" y="137"/>
                  </a:cxn>
                  <a:cxn ang="0">
                    <a:pos x="106" y="170"/>
                  </a:cxn>
                  <a:cxn ang="0">
                    <a:pos x="121" y="165"/>
                  </a:cxn>
                  <a:cxn ang="0">
                    <a:pos x="126" y="151"/>
                  </a:cxn>
                  <a:cxn ang="0">
                    <a:pos x="121" y="146"/>
                  </a:cxn>
                  <a:cxn ang="0">
                    <a:pos x="126" y="113"/>
                  </a:cxn>
                  <a:cxn ang="0">
                    <a:pos x="121" y="98"/>
                  </a:cxn>
                </a:cxnLst>
                <a:rect l="0" t="0" r="r" b="b"/>
                <a:pathLst>
                  <a:path w="126" h="170">
                    <a:moveTo>
                      <a:pt x="121" y="98"/>
                    </a:moveTo>
                    <a:lnTo>
                      <a:pt x="106" y="98"/>
                    </a:lnTo>
                    <a:lnTo>
                      <a:pt x="106" y="89"/>
                    </a:lnTo>
                    <a:lnTo>
                      <a:pt x="95" y="94"/>
                    </a:lnTo>
                    <a:lnTo>
                      <a:pt x="79" y="89"/>
                    </a:lnTo>
                    <a:lnTo>
                      <a:pt x="74" y="70"/>
                    </a:lnTo>
                    <a:lnTo>
                      <a:pt x="90" y="46"/>
                    </a:lnTo>
                    <a:lnTo>
                      <a:pt x="111" y="37"/>
                    </a:lnTo>
                    <a:lnTo>
                      <a:pt x="106" y="28"/>
                    </a:lnTo>
                    <a:lnTo>
                      <a:pt x="111" y="28"/>
                    </a:lnTo>
                    <a:lnTo>
                      <a:pt x="111" y="22"/>
                    </a:lnTo>
                    <a:lnTo>
                      <a:pt x="106" y="18"/>
                    </a:lnTo>
                    <a:lnTo>
                      <a:pt x="79" y="22"/>
                    </a:lnTo>
                    <a:lnTo>
                      <a:pt x="74" y="13"/>
                    </a:lnTo>
                    <a:lnTo>
                      <a:pt x="63" y="0"/>
                    </a:lnTo>
                    <a:lnTo>
                      <a:pt x="58" y="0"/>
                    </a:lnTo>
                    <a:lnTo>
                      <a:pt x="63" y="9"/>
                    </a:lnTo>
                    <a:lnTo>
                      <a:pt x="58" y="18"/>
                    </a:lnTo>
                    <a:lnTo>
                      <a:pt x="47" y="22"/>
                    </a:lnTo>
                    <a:lnTo>
                      <a:pt x="36" y="28"/>
                    </a:lnTo>
                    <a:lnTo>
                      <a:pt x="15" y="46"/>
                    </a:lnTo>
                    <a:lnTo>
                      <a:pt x="5" y="42"/>
                    </a:lnTo>
                    <a:lnTo>
                      <a:pt x="10" y="28"/>
                    </a:lnTo>
                    <a:lnTo>
                      <a:pt x="0" y="42"/>
                    </a:lnTo>
                    <a:lnTo>
                      <a:pt x="5" y="52"/>
                    </a:lnTo>
                    <a:lnTo>
                      <a:pt x="0" y="52"/>
                    </a:lnTo>
                    <a:lnTo>
                      <a:pt x="10" y="66"/>
                    </a:lnTo>
                    <a:lnTo>
                      <a:pt x="26" y="75"/>
                    </a:lnTo>
                    <a:lnTo>
                      <a:pt x="58" y="137"/>
                    </a:lnTo>
                    <a:lnTo>
                      <a:pt x="106" y="170"/>
                    </a:lnTo>
                    <a:lnTo>
                      <a:pt x="121" y="165"/>
                    </a:lnTo>
                    <a:lnTo>
                      <a:pt x="126" y="151"/>
                    </a:lnTo>
                    <a:lnTo>
                      <a:pt x="121" y="146"/>
                    </a:lnTo>
                    <a:lnTo>
                      <a:pt x="126" y="113"/>
                    </a:lnTo>
                    <a:lnTo>
                      <a:pt x="121" y="98"/>
                    </a:lnTo>
                    <a:close/>
                  </a:path>
                </a:pathLst>
              </a:custGeom>
              <a:grpFill/>
              <a:ln w="9525">
                <a:solidFill>
                  <a:schemeClr val="bg1"/>
                </a:solidFill>
                <a:round/>
                <a:headEnd/>
                <a:tailEnd/>
              </a:ln>
            </p:spPr>
            <p:txBody>
              <a:bodyPr/>
              <a:lstStyle/>
              <a:p>
                <a:endParaRPr lang="it-IT"/>
              </a:p>
            </p:txBody>
          </p:sp>
          <p:sp>
            <p:nvSpPr>
              <p:cNvPr id="6040" name="Freeform 2736"/>
              <p:cNvSpPr>
                <a:spLocks/>
              </p:cNvSpPr>
              <p:nvPr/>
            </p:nvSpPr>
            <p:spPr bwMode="auto">
              <a:xfrm>
                <a:off x="2180" y="2531"/>
                <a:ext cx="126" cy="170"/>
              </a:xfrm>
              <a:custGeom>
                <a:avLst/>
                <a:gdLst/>
                <a:ahLst/>
                <a:cxnLst>
                  <a:cxn ang="0">
                    <a:pos x="121" y="98"/>
                  </a:cxn>
                  <a:cxn ang="0">
                    <a:pos x="106" y="98"/>
                  </a:cxn>
                  <a:cxn ang="0">
                    <a:pos x="106" y="89"/>
                  </a:cxn>
                  <a:cxn ang="0">
                    <a:pos x="95" y="94"/>
                  </a:cxn>
                  <a:cxn ang="0">
                    <a:pos x="79" y="89"/>
                  </a:cxn>
                  <a:cxn ang="0">
                    <a:pos x="74" y="70"/>
                  </a:cxn>
                  <a:cxn ang="0">
                    <a:pos x="90" y="46"/>
                  </a:cxn>
                  <a:cxn ang="0">
                    <a:pos x="111" y="37"/>
                  </a:cxn>
                  <a:cxn ang="0">
                    <a:pos x="106" y="28"/>
                  </a:cxn>
                  <a:cxn ang="0">
                    <a:pos x="111" y="28"/>
                  </a:cxn>
                  <a:cxn ang="0">
                    <a:pos x="111" y="22"/>
                  </a:cxn>
                  <a:cxn ang="0">
                    <a:pos x="106" y="18"/>
                  </a:cxn>
                  <a:cxn ang="0">
                    <a:pos x="79" y="22"/>
                  </a:cxn>
                  <a:cxn ang="0">
                    <a:pos x="74" y="13"/>
                  </a:cxn>
                  <a:cxn ang="0">
                    <a:pos x="63" y="0"/>
                  </a:cxn>
                  <a:cxn ang="0">
                    <a:pos x="58" y="0"/>
                  </a:cxn>
                  <a:cxn ang="0">
                    <a:pos x="63" y="9"/>
                  </a:cxn>
                  <a:cxn ang="0">
                    <a:pos x="58" y="18"/>
                  </a:cxn>
                  <a:cxn ang="0">
                    <a:pos x="47" y="22"/>
                  </a:cxn>
                  <a:cxn ang="0">
                    <a:pos x="36" y="28"/>
                  </a:cxn>
                  <a:cxn ang="0">
                    <a:pos x="15" y="46"/>
                  </a:cxn>
                  <a:cxn ang="0">
                    <a:pos x="5" y="42"/>
                  </a:cxn>
                  <a:cxn ang="0">
                    <a:pos x="10" y="28"/>
                  </a:cxn>
                  <a:cxn ang="0">
                    <a:pos x="0" y="42"/>
                  </a:cxn>
                  <a:cxn ang="0">
                    <a:pos x="5" y="52"/>
                  </a:cxn>
                  <a:cxn ang="0">
                    <a:pos x="0" y="52"/>
                  </a:cxn>
                  <a:cxn ang="0">
                    <a:pos x="10" y="66"/>
                  </a:cxn>
                  <a:cxn ang="0">
                    <a:pos x="26" y="75"/>
                  </a:cxn>
                  <a:cxn ang="0">
                    <a:pos x="58" y="137"/>
                  </a:cxn>
                  <a:cxn ang="0">
                    <a:pos x="106" y="170"/>
                  </a:cxn>
                  <a:cxn ang="0">
                    <a:pos x="121" y="165"/>
                  </a:cxn>
                  <a:cxn ang="0">
                    <a:pos x="126" y="151"/>
                  </a:cxn>
                  <a:cxn ang="0">
                    <a:pos x="121" y="146"/>
                  </a:cxn>
                  <a:cxn ang="0">
                    <a:pos x="126" y="113"/>
                  </a:cxn>
                  <a:cxn ang="0">
                    <a:pos x="121" y="98"/>
                  </a:cxn>
                </a:cxnLst>
                <a:rect l="0" t="0" r="r" b="b"/>
                <a:pathLst>
                  <a:path w="126" h="170">
                    <a:moveTo>
                      <a:pt x="121" y="98"/>
                    </a:moveTo>
                    <a:lnTo>
                      <a:pt x="106" y="98"/>
                    </a:lnTo>
                    <a:lnTo>
                      <a:pt x="106" y="89"/>
                    </a:lnTo>
                    <a:lnTo>
                      <a:pt x="95" y="94"/>
                    </a:lnTo>
                    <a:lnTo>
                      <a:pt x="79" y="89"/>
                    </a:lnTo>
                    <a:lnTo>
                      <a:pt x="74" y="70"/>
                    </a:lnTo>
                    <a:lnTo>
                      <a:pt x="90" y="46"/>
                    </a:lnTo>
                    <a:lnTo>
                      <a:pt x="111" y="37"/>
                    </a:lnTo>
                    <a:lnTo>
                      <a:pt x="106" y="28"/>
                    </a:lnTo>
                    <a:lnTo>
                      <a:pt x="111" y="28"/>
                    </a:lnTo>
                    <a:lnTo>
                      <a:pt x="111" y="22"/>
                    </a:lnTo>
                    <a:lnTo>
                      <a:pt x="106" y="18"/>
                    </a:lnTo>
                    <a:lnTo>
                      <a:pt x="79" y="22"/>
                    </a:lnTo>
                    <a:lnTo>
                      <a:pt x="74" y="13"/>
                    </a:lnTo>
                    <a:lnTo>
                      <a:pt x="63" y="0"/>
                    </a:lnTo>
                    <a:lnTo>
                      <a:pt x="58" y="0"/>
                    </a:lnTo>
                    <a:lnTo>
                      <a:pt x="63" y="9"/>
                    </a:lnTo>
                    <a:lnTo>
                      <a:pt x="58" y="18"/>
                    </a:lnTo>
                    <a:lnTo>
                      <a:pt x="47" y="22"/>
                    </a:lnTo>
                    <a:lnTo>
                      <a:pt x="36" y="28"/>
                    </a:lnTo>
                    <a:lnTo>
                      <a:pt x="15" y="46"/>
                    </a:lnTo>
                    <a:lnTo>
                      <a:pt x="5" y="42"/>
                    </a:lnTo>
                    <a:lnTo>
                      <a:pt x="10" y="28"/>
                    </a:lnTo>
                    <a:lnTo>
                      <a:pt x="0" y="42"/>
                    </a:lnTo>
                    <a:lnTo>
                      <a:pt x="5" y="52"/>
                    </a:lnTo>
                    <a:lnTo>
                      <a:pt x="0" y="52"/>
                    </a:lnTo>
                    <a:lnTo>
                      <a:pt x="10" y="66"/>
                    </a:lnTo>
                    <a:lnTo>
                      <a:pt x="26" y="75"/>
                    </a:lnTo>
                    <a:lnTo>
                      <a:pt x="58" y="137"/>
                    </a:lnTo>
                    <a:lnTo>
                      <a:pt x="106" y="170"/>
                    </a:lnTo>
                    <a:lnTo>
                      <a:pt x="121" y="165"/>
                    </a:lnTo>
                    <a:lnTo>
                      <a:pt x="126" y="151"/>
                    </a:lnTo>
                    <a:lnTo>
                      <a:pt x="121" y="146"/>
                    </a:lnTo>
                    <a:lnTo>
                      <a:pt x="126" y="113"/>
                    </a:lnTo>
                    <a:lnTo>
                      <a:pt x="121" y="98"/>
                    </a:lnTo>
                    <a:close/>
                  </a:path>
                </a:pathLst>
              </a:custGeom>
              <a:grpFill/>
              <a:ln w="4763" cap="rnd">
                <a:solidFill>
                  <a:schemeClr val="bg1"/>
                </a:solidFill>
                <a:prstDash val="solid"/>
                <a:round/>
                <a:headEnd/>
                <a:tailEnd/>
              </a:ln>
            </p:spPr>
            <p:txBody>
              <a:bodyPr/>
              <a:lstStyle/>
              <a:p>
                <a:endParaRPr lang="it-IT"/>
              </a:p>
            </p:txBody>
          </p:sp>
        </p:grpSp>
        <p:grpSp>
          <p:nvGrpSpPr>
            <p:cNvPr id="7368" name="Group 2740"/>
            <p:cNvGrpSpPr>
              <a:grpSpLocks/>
            </p:cNvGrpSpPr>
            <p:nvPr/>
          </p:nvGrpSpPr>
          <p:grpSpPr bwMode="auto">
            <a:xfrm>
              <a:off x="3363679" y="5398286"/>
              <a:ext cx="211351" cy="255150"/>
              <a:chOff x="2180" y="2531"/>
              <a:chExt cx="126" cy="170"/>
            </a:xfrm>
            <a:solidFill>
              <a:schemeClr val="bg1">
                <a:lumMod val="75000"/>
              </a:schemeClr>
            </a:solidFill>
          </p:grpSpPr>
          <p:sp>
            <p:nvSpPr>
              <p:cNvPr id="6037" name="Freeform 2738"/>
              <p:cNvSpPr>
                <a:spLocks/>
              </p:cNvSpPr>
              <p:nvPr/>
            </p:nvSpPr>
            <p:spPr bwMode="auto">
              <a:xfrm>
                <a:off x="2180" y="2531"/>
                <a:ext cx="126" cy="170"/>
              </a:xfrm>
              <a:custGeom>
                <a:avLst/>
                <a:gdLst/>
                <a:ahLst/>
                <a:cxnLst>
                  <a:cxn ang="0">
                    <a:pos x="121" y="98"/>
                  </a:cxn>
                  <a:cxn ang="0">
                    <a:pos x="106" y="98"/>
                  </a:cxn>
                  <a:cxn ang="0">
                    <a:pos x="106" y="89"/>
                  </a:cxn>
                  <a:cxn ang="0">
                    <a:pos x="95" y="94"/>
                  </a:cxn>
                  <a:cxn ang="0">
                    <a:pos x="79" y="89"/>
                  </a:cxn>
                  <a:cxn ang="0">
                    <a:pos x="74" y="70"/>
                  </a:cxn>
                  <a:cxn ang="0">
                    <a:pos x="90" y="46"/>
                  </a:cxn>
                  <a:cxn ang="0">
                    <a:pos x="111" y="37"/>
                  </a:cxn>
                  <a:cxn ang="0">
                    <a:pos x="106" y="28"/>
                  </a:cxn>
                  <a:cxn ang="0">
                    <a:pos x="111" y="28"/>
                  </a:cxn>
                  <a:cxn ang="0">
                    <a:pos x="111" y="22"/>
                  </a:cxn>
                  <a:cxn ang="0">
                    <a:pos x="106" y="18"/>
                  </a:cxn>
                  <a:cxn ang="0">
                    <a:pos x="79" y="22"/>
                  </a:cxn>
                  <a:cxn ang="0">
                    <a:pos x="74" y="13"/>
                  </a:cxn>
                  <a:cxn ang="0">
                    <a:pos x="63" y="0"/>
                  </a:cxn>
                  <a:cxn ang="0">
                    <a:pos x="58" y="0"/>
                  </a:cxn>
                  <a:cxn ang="0">
                    <a:pos x="63" y="9"/>
                  </a:cxn>
                  <a:cxn ang="0">
                    <a:pos x="58" y="18"/>
                  </a:cxn>
                  <a:cxn ang="0">
                    <a:pos x="47" y="22"/>
                  </a:cxn>
                  <a:cxn ang="0">
                    <a:pos x="36" y="28"/>
                  </a:cxn>
                  <a:cxn ang="0">
                    <a:pos x="15" y="46"/>
                  </a:cxn>
                  <a:cxn ang="0">
                    <a:pos x="5" y="42"/>
                  </a:cxn>
                  <a:cxn ang="0">
                    <a:pos x="10" y="28"/>
                  </a:cxn>
                  <a:cxn ang="0">
                    <a:pos x="0" y="42"/>
                  </a:cxn>
                  <a:cxn ang="0">
                    <a:pos x="5" y="52"/>
                  </a:cxn>
                  <a:cxn ang="0">
                    <a:pos x="0" y="52"/>
                  </a:cxn>
                  <a:cxn ang="0">
                    <a:pos x="10" y="66"/>
                  </a:cxn>
                  <a:cxn ang="0">
                    <a:pos x="26" y="75"/>
                  </a:cxn>
                  <a:cxn ang="0">
                    <a:pos x="58" y="137"/>
                  </a:cxn>
                  <a:cxn ang="0">
                    <a:pos x="106" y="170"/>
                  </a:cxn>
                  <a:cxn ang="0">
                    <a:pos x="121" y="165"/>
                  </a:cxn>
                  <a:cxn ang="0">
                    <a:pos x="126" y="151"/>
                  </a:cxn>
                  <a:cxn ang="0">
                    <a:pos x="121" y="146"/>
                  </a:cxn>
                  <a:cxn ang="0">
                    <a:pos x="126" y="113"/>
                  </a:cxn>
                  <a:cxn ang="0">
                    <a:pos x="121" y="98"/>
                  </a:cxn>
                </a:cxnLst>
                <a:rect l="0" t="0" r="r" b="b"/>
                <a:pathLst>
                  <a:path w="126" h="170">
                    <a:moveTo>
                      <a:pt x="121" y="98"/>
                    </a:moveTo>
                    <a:lnTo>
                      <a:pt x="106" y="98"/>
                    </a:lnTo>
                    <a:lnTo>
                      <a:pt x="106" y="89"/>
                    </a:lnTo>
                    <a:lnTo>
                      <a:pt x="95" y="94"/>
                    </a:lnTo>
                    <a:lnTo>
                      <a:pt x="79" y="89"/>
                    </a:lnTo>
                    <a:lnTo>
                      <a:pt x="74" y="70"/>
                    </a:lnTo>
                    <a:lnTo>
                      <a:pt x="90" y="46"/>
                    </a:lnTo>
                    <a:lnTo>
                      <a:pt x="111" y="37"/>
                    </a:lnTo>
                    <a:lnTo>
                      <a:pt x="106" y="28"/>
                    </a:lnTo>
                    <a:lnTo>
                      <a:pt x="111" y="28"/>
                    </a:lnTo>
                    <a:lnTo>
                      <a:pt x="111" y="22"/>
                    </a:lnTo>
                    <a:lnTo>
                      <a:pt x="106" y="18"/>
                    </a:lnTo>
                    <a:lnTo>
                      <a:pt x="79" y="22"/>
                    </a:lnTo>
                    <a:lnTo>
                      <a:pt x="74" y="13"/>
                    </a:lnTo>
                    <a:lnTo>
                      <a:pt x="63" y="0"/>
                    </a:lnTo>
                    <a:lnTo>
                      <a:pt x="58" y="0"/>
                    </a:lnTo>
                    <a:lnTo>
                      <a:pt x="63" y="9"/>
                    </a:lnTo>
                    <a:lnTo>
                      <a:pt x="58" y="18"/>
                    </a:lnTo>
                    <a:lnTo>
                      <a:pt x="47" y="22"/>
                    </a:lnTo>
                    <a:lnTo>
                      <a:pt x="36" y="28"/>
                    </a:lnTo>
                    <a:lnTo>
                      <a:pt x="15" y="46"/>
                    </a:lnTo>
                    <a:lnTo>
                      <a:pt x="5" y="42"/>
                    </a:lnTo>
                    <a:lnTo>
                      <a:pt x="10" y="28"/>
                    </a:lnTo>
                    <a:lnTo>
                      <a:pt x="0" y="42"/>
                    </a:lnTo>
                    <a:lnTo>
                      <a:pt x="5" y="52"/>
                    </a:lnTo>
                    <a:lnTo>
                      <a:pt x="0" y="52"/>
                    </a:lnTo>
                    <a:lnTo>
                      <a:pt x="10" y="66"/>
                    </a:lnTo>
                    <a:lnTo>
                      <a:pt x="26" y="75"/>
                    </a:lnTo>
                    <a:lnTo>
                      <a:pt x="58" y="137"/>
                    </a:lnTo>
                    <a:lnTo>
                      <a:pt x="106" y="170"/>
                    </a:lnTo>
                    <a:lnTo>
                      <a:pt x="121" y="165"/>
                    </a:lnTo>
                    <a:lnTo>
                      <a:pt x="126" y="151"/>
                    </a:lnTo>
                    <a:lnTo>
                      <a:pt x="121" y="146"/>
                    </a:lnTo>
                    <a:lnTo>
                      <a:pt x="126" y="113"/>
                    </a:lnTo>
                    <a:lnTo>
                      <a:pt x="121" y="98"/>
                    </a:lnTo>
                    <a:close/>
                  </a:path>
                </a:pathLst>
              </a:custGeom>
              <a:grpFill/>
              <a:ln w="9525">
                <a:solidFill>
                  <a:schemeClr val="bg1"/>
                </a:solidFill>
                <a:round/>
                <a:headEnd/>
                <a:tailEnd/>
              </a:ln>
            </p:spPr>
            <p:txBody>
              <a:bodyPr/>
              <a:lstStyle/>
              <a:p>
                <a:endParaRPr lang="it-IT"/>
              </a:p>
            </p:txBody>
          </p:sp>
          <p:sp>
            <p:nvSpPr>
              <p:cNvPr id="6038" name="Freeform 2739"/>
              <p:cNvSpPr>
                <a:spLocks/>
              </p:cNvSpPr>
              <p:nvPr/>
            </p:nvSpPr>
            <p:spPr bwMode="auto">
              <a:xfrm>
                <a:off x="2180" y="2531"/>
                <a:ext cx="126" cy="170"/>
              </a:xfrm>
              <a:custGeom>
                <a:avLst/>
                <a:gdLst/>
                <a:ahLst/>
                <a:cxnLst>
                  <a:cxn ang="0">
                    <a:pos x="121" y="98"/>
                  </a:cxn>
                  <a:cxn ang="0">
                    <a:pos x="106" y="98"/>
                  </a:cxn>
                  <a:cxn ang="0">
                    <a:pos x="106" y="89"/>
                  </a:cxn>
                  <a:cxn ang="0">
                    <a:pos x="95" y="94"/>
                  </a:cxn>
                  <a:cxn ang="0">
                    <a:pos x="79" y="89"/>
                  </a:cxn>
                  <a:cxn ang="0">
                    <a:pos x="74" y="70"/>
                  </a:cxn>
                  <a:cxn ang="0">
                    <a:pos x="90" y="46"/>
                  </a:cxn>
                  <a:cxn ang="0">
                    <a:pos x="111" y="37"/>
                  </a:cxn>
                  <a:cxn ang="0">
                    <a:pos x="106" y="28"/>
                  </a:cxn>
                  <a:cxn ang="0">
                    <a:pos x="111" y="28"/>
                  </a:cxn>
                  <a:cxn ang="0">
                    <a:pos x="111" y="22"/>
                  </a:cxn>
                  <a:cxn ang="0">
                    <a:pos x="106" y="18"/>
                  </a:cxn>
                  <a:cxn ang="0">
                    <a:pos x="79" y="22"/>
                  </a:cxn>
                  <a:cxn ang="0">
                    <a:pos x="74" y="13"/>
                  </a:cxn>
                  <a:cxn ang="0">
                    <a:pos x="63" y="0"/>
                  </a:cxn>
                  <a:cxn ang="0">
                    <a:pos x="58" y="0"/>
                  </a:cxn>
                  <a:cxn ang="0">
                    <a:pos x="63" y="9"/>
                  </a:cxn>
                  <a:cxn ang="0">
                    <a:pos x="58" y="18"/>
                  </a:cxn>
                  <a:cxn ang="0">
                    <a:pos x="47" y="22"/>
                  </a:cxn>
                  <a:cxn ang="0">
                    <a:pos x="36" y="28"/>
                  </a:cxn>
                  <a:cxn ang="0">
                    <a:pos x="15" y="46"/>
                  </a:cxn>
                  <a:cxn ang="0">
                    <a:pos x="5" y="42"/>
                  </a:cxn>
                  <a:cxn ang="0">
                    <a:pos x="10" y="28"/>
                  </a:cxn>
                  <a:cxn ang="0">
                    <a:pos x="0" y="42"/>
                  </a:cxn>
                  <a:cxn ang="0">
                    <a:pos x="5" y="52"/>
                  </a:cxn>
                  <a:cxn ang="0">
                    <a:pos x="0" y="52"/>
                  </a:cxn>
                  <a:cxn ang="0">
                    <a:pos x="10" y="66"/>
                  </a:cxn>
                  <a:cxn ang="0">
                    <a:pos x="26" y="75"/>
                  </a:cxn>
                  <a:cxn ang="0">
                    <a:pos x="58" y="137"/>
                  </a:cxn>
                  <a:cxn ang="0">
                    <a:pos x="106" y="170"/>
                  </a:cxn>
                  <a:cxn ang="0">
                    <a:pos x="121" y="165"/>
                  </a:cxn>
                  <a:cxn ang="0">
                    <a:pos x="126" y="151"/>
                  </a:cxn>
                  <a:cxn ang="0">
                    <a:pos x="121" y="146"/>
                  </a:cxn>
                  <a:cxn ang="0">
                    <a:pos x="126" y="113"/>
                  </a:cxn>
                  <a:cxn ang="0">
                    <a:pos x="121" y="98"/>
                  </a:cxn>
                </a:cxnLst>
                <a:rect l="0" t="0" r="r" b="b"/>
                <a:pathLst>
                  <a:path w="126" h="170">
                    <a:moveTo>
                      <a:pt x="121" y="98"/>
                    </a:moveTo>
                    <a:lnTo>
                      <a:pt x="106" y="98"/>
                    </a:lnTo>
                    <a:lnTo>
                      <a:pt x="106" y="89"/>
                    </a:lnTo>
                    <a:lnTo>
                      <a:pt x="95" y="94"/>
                    </a:lnTo>
                    <a:lnTo>
                      <a:pt x="79" y="89"/>
                    </a:lnTo>
                    <a:lnTo>
                      <a:pt x="74" y="70"/>
                    </a:lnTo>
                    <a:lnTo>
                      <a:pt x="90" y="46"/>
                    </a:lnTo>
                    <a:lnTo>
                      <a:pt x="111" y="37"/>
                    </a:lnTo>
                    <a:lnTo>
                      <a:pt x="106" y="28"/>
                    </a:lnTo>
                    <a:lnTo>
                      <a:pt x="111" y="28"/>
                    </a:lnTo>
                    <a:lnTo>
                      <a:pt x="111" y="22"/>
                    </a:lnTo>
                    <a:lnTo>
                      <a:pt x="106" y="18"/>
                    </a:lnTo>
                    <a:lnTo>
                      <a:pt x="79" y="22"/>
                    </a:lnTo>
                    <a:lnTo>
                      <a:pt x="74" y="13"/>
                    </a:lnTo>
                    <a:lnTo>
                      <a:pt x="63" y="0"/>
                    </a:lnTo>
                    <a:lnTo>
                      <a:pt x="58" y="0"/>
                    </a:lnTo>
                    <a:lnTo>
                      <a:pt x="63" y="9"/>
                    </a:lnTo>
                    <a:lnTo>
                      <a:pt x="58" y="18"/>
                    </a:lnTo>
                    <a:lnTo>
                      <a:pt x="47" y="22"/>
                    </a:lnTo>
                    <a:lnTo>
                      <a:pt x="36" y="28"/>
                    </a:lnTo>
                    <a:lnTo>
                      <a:pt x="15" y="46"/>
                    </a:lnTo>
                    <a:lnTo>
                      <a:pt x="5" y="42"/>
                    </a:lnTo>
                    <a:lnTo>
                      <a:pt x="10" y="28"/>
                    </a:lnTo>
                    <a:lnTo>
                      <a:pt x="0" y="42"/>
                    </a:lnTo>
                    <a:lnTo>
                      <a:pt x="5" y="52"/>
                    </a:lnTo>
                    <a:lnTo>
                      <a:pt x="0" y="52"/>
                    </a:lnTo>
                    <a:lnTo>
                      <a:pt x="10" y="66"/>
                    </a:lnTo>
                    <a:lnTo>
                      <a:pt x="26" y="75"/>
                    </a:lnTo>
                    <a:lnTo>
                      <a:pt x="58" y="137"/>
                    </a:lnTo>
                    <a:lnTo>
                      <a:pt x="106" y="170"/>
                    </a:lnTo>
                    <a:lnTo>
                      <a:pt x="121" y="165"/>
                    </a:lnTo>
                    <a:lnTo>
                      <a:pt x="126" y="151"/>
                    </a:lnTo>
                    <a:lnTo>
                      <a:pt x="121" y="146"/>
                    </a:lnTo>
                    <a:lnTo>
                      <a:pt x="126" y="113"/>
                    </a:lnTo>
                    <a:lnTo>
                      <a:pt x="121" y="98"/>
                    </a:lnTo>
                  </a:path>
                </a:pathLst>
              </a:custGeom>
              <a:solidFill>
                <a:schemeClr val="bg1">
                  <a:lumMod val="75000"/>
                </a:schemeClr>
              </a:solidFill>
              <a:ln w="9525">
                <a:solidFill>
                  <a:schemeClr val="bg1"/>
                </a:solidFill>
                <a:round/>
                <a:headEnd/>
                <a:tailEnd/>
              </a:ln>
            </p:spPr>
            <p:txBody>
              <a:bodyPr/>
              <a:lstStyle/>
              <a:p>
                <a:endParaRPr lang="it-IT"/>
              </a:p>
            </p:txBody>
          </p:sp>
        </p:grpSp>
        <p:grpSp>
          <p:nvGrpSpPr>
            <p:cNvPr id="7369" name="Group 2743"/>
            <p:cNvGrpSpPr>
              <a:grpSpLocks/>
            </p:cNvGrpSpPr>
            <p:nvPr/>
          </p:nvGrpSpPr>
          <p:grpSpPr bwMode="auto">
            <a:xfrm>
              <a:off x="3568322" y="5530363"/>
              <a:ext cx="186191" cy="192112"/>
              <a:chOff x="2302" y="2619"/>
              <a:chExt cx="111" cy="128"/>
            </a:xfrm>
            <a:solidFill>
              <a:schemeClr val="bg1">
                <a:lumMod val="75000"/>
              </a:schemeClr>
            </a:solidFill>
          </p:grpSpPr>
          <p:sp>
            <p:nvSpPr>
              <p:cNvPr id="6035" name="Freeform 2741"/>
              <p:cNvSpPr>
                <a:spLocks/>
              </p:cNvSpPr>
              <p:nvPr/>
            </p:nvSpPr>
            <p:spPr bwMode="auto">
              <a:xfrm>
                <a:off x="2302" y="2619"/>
                <a:ext cx="111" cy="128"/>
              </a:xfrm>
              <a:custGeom>
                <a:avLst/>
                <a:gdLst/>
                <a:ahLst/>
                <a:cxnLst>
                  <a:cxn ang="0">
                    <a:pos x="111" y="99"/>
                  </a:cxn>
                  <a:cxn ang="0">
                    <a:pos x="111" y="81"/>
                  </a:cxn>
                  <a:cxn ang="0">
                    <a:pos x="106" y="66"/>
                  </a:cxn>
                  <a:cxn ang="0">
                    <a:pos x="106" y="62"/>
                  </a:cxn>
                  <a:cxn ang="0">
                    <a:pos x="96" y="62"/>
                  </a:cxn>
                  <a:cxn ang="0">
                    <a:pos x="85" y="53"/>
                  </a:cxn>
                  <a:cxn ang="0">
                    <a:pos x="85" y="48"/>
                  </a:cxn>
                  <a:cxn ang="0">
                    <a:pos x="80" y="33"/>
                  </a:cxn>
                  <a:cxn ang="0">
                    <a:pos x="43" y="24"/>
                  </a:cxn>
                  <a:cxn ang="0">
                    <a:pos x="37" y="14"/>
                  </a:cxn>
                  <a:cxn ang="0">
                    <a:pos x="37" y="0"/>
                  </a:cxn>
                  <a:cxn ang="0">
                    <a:pos x="22" y="0"/>
                  </a:cxn>
                  <a:cxn ang="0">
                    <a:pos x="12" y="9"/>
                  </a:cxn>
                  <a:cxn ang="0">
                    <a:pos x="0" y="9"/>
                  </a:cxn>
                  <a:cxn ang="0">
                    <a:pos x="5" y="24"/>
                  </a:cxn>
                  <a:cxn ang="0">
                    <a:pos x="0" y="57"/>
                  </a:cxn>
                  <a:cxn ang="0">
                    <a:pos x="5" y="62"/>
                  </a:cxn>
                  <a:cxn ang="0">
                    <a:pos x="0" y="76"/>
                  </a:cxn>
                  <a:cxn ang="0">
                    <a:pos x="5" y="90"/>
                  </a:cxn>
                  <a:cxn ang="0">
                    <a:pos x="5" y="99"/>
                  </a:cxn>
                  <a:cxn ang="0">
                    <a:pos x="12" y="128"/>
                  </a:cxn>
                  <a:cxn ang="0">
                    <a:pos x="17" y="128"/>
                  </a:cxn>
                  <a:cxn ang="0">
                    <a:pos x="32" y="114"/>
                  </a:cxn>
                  <a:cxn ang="0">
                    <a:pos x="48" y="123"/>
                  </a:cxn>
                  <a:cxn ang="0">
                    <a:pos x="53" y="114"/>
                  </a:cxn>
                  <a:cxn ang="0">
                    <a:pos x="70" y="123"/>
                  </a:cxn>
                  <a:cxn ang="0">
                    <a:pos x="75" y="90"/>
                  </a:cxn>
                  <a:cxn ang="0">
                    <a:pos x="101" y="90"/>
                  </a:cxn>
                  <a:cxn ang="0">
                    <a:pos x="111" y="99"/>
                  </a:cxn>
                </a:cxnLst>
                <a:rect l="0" t="0" r="r" b="b"/>
                <a:pathLst>
                  <a:path w="111" h="128">
                    <a:moveTo>
                      <a:pt x="111" y="99"/>
                    </a:moveTo>
                    <a:lnTo>
                      <a:pt x="111" y="81"/>
                    </a:lnTo>
                    <a:lnTo>
                      <a:pt x="106" y="66"/>
                    </a:lnTo>
                    <a:lnTo>
                      <a:pt x="106" y="62"/>
                    </a:lnTo>
                    <a:lnTo>
                      <a:pt x="96" y="62"/>
                    </a:lnTo>
                    <a:lnTo>
                      <a:pt x="85" y="53"/>
                    </a:lnTo>
                    <a:lnTo>
                      <a:pt x="85" y="48"/>
                    </a:lnTo>
                    <a:lnTo>
                      <a:pt x="80" y="33"/>
                    </a:lnTo>
                    <a:lnTo>
                      <a:pt x="43" y="24"/>
                    </a:lnTo>
                    <a:lnTo>
                      <a:pt x="37" y="14"/>
                    </a:lnTo>
                    <a:lnTo>
                      <a:pt x="37" y="0"/>
                    </a:lnTo>
                    <a:lnTo>
                      <a:pt x="22" y="0"/>
                    </a:lnTo>
                    <a:lnTo>
                      <a:pt x="12" y="9"/>
                    </a:lnTo>
                    <a:lnTo>
                      <a:pt x="0" y="9"/>
                    </a:lnTo>
                    <a:lnTo>
                      <a:pt x="5" y="24"/>
                    </a:lnTo>
                    <a:lnTo>
                      <a:pt x="0" y="57"/>
                    </a:lnTo>
                    <a:lnTo>
                      <a:pt x="5" y="62"/>
                    </a:lnTo>
                    <a:lnTo>
                      <a:pt x="0" y="76"/>
                    </a:lnTo>
                    <a:lnTo>
                      <a:pt x="5" y="90"/>
                    </a:lnTo>
                    <a:lnTo>
                      <a:pt x="5" y="99"/>
                    </a:lnTo>
                    <a:lnTo>
                      <a:pt x="12" y="128"/>
                    </a:lnTo>
                    <a:lnTo>
                      <a:pt x="17" y="128"/>
                    </a:lnTo>
                    <a:lnTo>
                      <a:pt x="32" y="114"/>
                    </a:lnTo>
                    <a:lnTo>
                      <a:pt x="48" y="123"/>
                    </a:lnTo>
                    <a:lnTo>
                      <a:pt x="53" y="114"/>
                    </a:lnTo>
                    <a:lnTo>
                      <a:pt x="70" y="123"/>
                    </a:lnTo>
                    <a:lnTo>
                      <a:pt x="75" y="90"/>
                    </a:lnTo>
                    <a:lnTo>
                      <a:pt x="101" y="90"/>
                    </a:lnTo>
                    <a:lnTo>
                      <a:pt x="111" y="99"/>
                    </a:lnTo>
                    <a:close/>
                  </a:path>
                </a:pathLst>
              </a:custGeom>
              <a:grpFill/>
              <a:ln w="9525">
                <a:solidFill>
                  <a:schemeClr val="bg1"/>
                </a:solidFill>
                <a:round/>
                <a:headEnd/>
                <a:tailEnd/>
              </a:ln>
            </p:spPr>
            <p:txBody>
              <a:bodyPr/>
              <a:lstStyle/>
              <a:p>
                <a:endParaRPr lang="it-IT"/>
              </a:p>
            </p:txBody>
          </p:sp>
          <p:sp>
            <p:nvSpPr>
              <p:cNvPr id="6036" name="Freeform 2742"/>
              <p:cNvSpPr>
                <a:spLocks/>
              </p:cNvSpPr>
              <p:nvPr/>
            </p:nvSpPr>
            <p:spPr bwMode="auto">
              <a:xfrm>
                <a:off x="2302" y="2619"/>
                <a:ext cx="111" cy="128"/>
              </a:xfrm>
              <a:custGeom>
                <a:avLst/>
                <a:gdLst/>
                <a:ahLst/>
                <a:cxnLst>
                  <a:cxn ang="0">
                    <a:pos x="111" y="99"/>
                  </a:cxn>
                  <a:cxn ang="0">
                    <a:pos x="111" y="81"/>
                  </a:cxn>
                  <a:cxn ang="0">
                    <a:pos x="106" y="66"/>
                  </a:cxn>
                  <a:cxn ang="0">
                    <a:pos x="106" y="62"/>
                  </a:cxn>
                  <a:cxn ang="0">
                    <a:pos x="96" y="62"/>
                  </a:cxn>
                  <a:cxn ang="0">
                    <a:pos x="85" y="53"/>
                  </a:cxn>
                  <a:cxn ang="0">
                    <a:pos x="85" y="48"/>
                  </a:cxn>
                  <a:cxn ang="0">
                    <a:pos x="80" y="33"/>
                  </a:cxn>
                  <a:cxn ang="0">
                    <a:pos x="43" y="24"/>
                  </a:cxn>
                  <a:cxn ang="0">
                    <a:pos x="37" y="14"/>
                  </a:cxn>
                  <a:cxn ang="0">
                    <a:pos x="37" y="0"/>
                  </a:cxn>
                  <a:cxn ang="0">
                    <a:pos x="22" y="0"/>
                  </a:cxn>
                  <a:cxn ang="0">
                    <a:pos x="12" y="9"/>
                  </a:cxn>
                  <a:cxn ang="0">
                    <a:pos x="0" y="9"/>
                  </a:cxn>
                  <a:cxn ang="0">
                    <a:pos x="5" y="24"/>
                  </a:cxn>
                  <a:cxn ang="0">
                    <a:pos x="0" y="57"/>
                  </a:cxn>
                  <a:cxn ang="0">
                    <a:pos x="5" y="62"/>
                  </a:cxn>
                  <a:cxn ang="0">
                    <a:pos x="0" y="76"/>
                  </a:cxn>
                  <a:cxn ang="0">
                    <a:pos x="5" y="90"/>
                  </a:cxn>
                  <a:cxn ang="0">
                    <a:pos x="5" y="99"/>
                  </a:cxn>
                  <a:cxn ang="0">
                    <a:pos x="12" y="128"/>
                  </a:cxn>
                  <a:cxn ang="0">
                    <a:pos x="17" y="128"/>
                  </a:cxn>
                  <a:cxn ang="0">
                    <a:pos x="32" y="114"/>
                  </a:cxn>
                  <a:cxn ang="0">
                    <a:pos x="48" y="123"/>
                  </a:cxn>
                  <a:cxn ang="0">
                    <a:pos x="53" y="114"/>
                  </a:cxn>
                  <a:cxn ang="0">
                    <a:pos x="70" y="123"/>
                  </a:cxn>
                  <a:cxn ang="0">
                    <a:pos x="75" y="90"/>
                  </a:cxn>
                  <a:cxn ang="0">
                    <a:pos x="101" y="90"/>
                  </a:cxn>
                  <a:cxn ang="0">
                    <a:pos x="111" y="99"/>
                  </a:cxn>
                </a:cxnLst>
                <a:rect l="0" t="0" r="r" b="b"/>
                <a:pathLst>
                  <a:path w="111" h="128">
                    <a:moveTo>
                      <a:pt x="111" y="99"/>
                    </a:moveTo>
                    <a:lnTo>
                      <a:pt x="111" y="81"/>
                    </a:lnTo>
                    <a:lnTo>
                      <a:pt x="106" y="66"/>
                    </a:lnTo>
                    <a:lnTo>
                      <a:pt x="106" y="62"/>
                    </a:lnTo>
                    <a:lnTo>
                      <a:pt x="96" y="62"/>
                    </a:lnTo>
                    <a:lnTo>
                      <a:pt x="85" y="53"/>
                    </a:lnTo>
                    <a:lnTo>
                      <a:pt x="85" y="48"/>
                    </a:lnTo>
                    <a:lnTo>
                      <a:pt x="80" y="33"/>
                    </a:lnTo>
                    <a:lnTo>
                      <a:pt x="43" y="24"/>
                    </a:lnTo>
                    <a:lnTo>
                      <a:pt x="37" y="14"/>
                    </a:lnTo>
                    <a:lnTo>
                      <a:pt x="37" y="0"/>
                    </a:lnTo>
                    <a:lnTo>
                      <a:pt x="22" y="0"/>
                    </a:lnTo>
                    <a:lnTo>
                      <a:pt x="12" y="9"/>
                    </a:lnTo>
                    <a:lnTo>
                      <a:pt x="0" y="9"/>
                    </a:lnTo>
                    <a:lnTo>
                      <a:pt x="5" y="24"/>
                    </a:lnTo>
                    <a:lnTo>
                      <a:pt x="0" y="57"/>
                    </a:lnTo>
                    <a:lnTo>
                      <a:pt x="5" y="62"/>
                    </a:lnTo>
                    <a:lnTo>
                      <a:pt x="0" y="76"/>
                    </a:lnTo>
                    <a:lnTo>
                      <a:pt x="5" y="90"/>
                    </a:lnTo>
                    <a:lnTo>
                      <a:pt x="5" y="99"/>
                    </a:lnTo>
                    <a:lnTo>
                      <a:pt x="12" y="128"/>
                    </a:lnTo>
                    <a:lnTo>
                      <a:pt x="17" y="128"/>
                    </a:lnTo>
                    <a:lnTo>
                      <a:pt x="32" y="114"/>
                    </a:lnTo>
                    <a:lnTo>
                      <a:pt x="48" y="123"/>
                    </a:lnTo>
                    <a:lnTo>
                      <a:pt x="53" y="114"/>
                    </a:lnTo>
                    <a:lnTo>
                      <a:pt x="70" y="123"/>
                    </a:lnTo>
                    <a:lnTo>
                      <a:pt x="75" y="90"/>
                    </a:lnTo>
                    <a:lnTo>
                      <a:pt x="101" y="90"/>
                    </a:lnTo>
                    <a:lnTo>
                      <a:pt x="111" y="99"/>
                    </a:lnTo>
                    <a:close/>
                  </a:path>
                </a:pathLst>
              </a:custGeom>
              <a:grpFill/>
              <a:ln w="4763" cap="rnd">
                <a:solidFill>
                  <a:schemeClr val="bg1"/>
                </a:solidFill>
                <a:prstDash val="solid"/>
                <a:round/>
                <a:headEnd/>
                <a:tailEnd/>
              </a:ln>
            </p:spPr>
            <p:txBody>
              <a:bodyPr/>
              <a:lstStyle/>
              <a:p>
                <a:endParaRPr lang="it-IT"/>
              </a:p>
            </p:txBody>
          </p:sp>
        </p:grpSp>
        <p:grpSp>
          <p:nvGrpSpPr>
            <p:cNvPr id="7370" name="Group 2746"/>
            <p:cNvGrpSpPr>
              <a:grpSpLocks/>
            </p:cNvGrpSpPr>
            <p:nvPr/>
          </p:nvGrpSpPr>
          <p:grpSpPr bwMode="auto">
            <a:xfrm>
              <a:off x="3568322" y="5530363"/>
              <a:ext cx="186191" cy="192112"/>
              <a:chOff x="2302" y="2619"/>
              <a:chExt cx="111" cy="128"/>
            </a:xfrm>
            <a:solidFill>
              <a:schemeClr val="bg1">
                <a:lumMod val="75000"/>
              </a:schemeClr>
            </a:solidFill>
          </p:grpSpPr>
          <p:sp>
            <p:nvSpPr>
              <p:cNvPr id="6033" name="Freeform 2744"/>
              <p:cNvSpPr>
                <a:spLocks/>
              </p:cNvSpPr>
              <p:nvPr/>
            </p:nvSpPr>
            <p:spPr bwMode="auto">
              <a:xfrm>
                <a:off x="2302" y="2619"/>
                <a:ext cx="111" cy="128"/>
              </a:xfrm>
              <a:custGeom>
                <a:avLst/>
                <a:gdLst/>
                <a:ahLst/>
                <a:cxnLst>
                  <a:cxn ang="0">
                    <a:pos x="111" y="99"/>
                  </a:cxn>
                  <a:cxn ang="0">
                    <a:pos x="111" y="81"/>
                  </a:cxn>
                  <a:cxn ang="0">
                    <a:pos x="106" y="66"/>
                  </a:cxn>
                  <a:cxn ang="0">
                    <a:pos x="106" y="62"/>
                  </a:cxn>
                  <a:cxn ang="0">
                    <a:pos x="96" y="62"/>
                  </a:cxn>
                  <a:cxn ang="0">
                    <a:pos x="85" y="53"/>
                  </a:cxn>
                  <a:cxn ang="0">
                    <a:pos x="85" y="48"/>
                  </a:cxn>
                  <a:cxn ang="0">
                    <a:pos x="80" y="33"/>
                  </a:cxn>
                  <a:cxn ang="0">
                    <a:pos x="43" y="24"/>
                  </a:cxn>
                  <a:cxn ang="0">
                    <a:pos x="37" y="14"/>
                  </a:cxn>
                  <a:cxn ang="0">
                    <a:pos x="37" y="0"/>
                  </a:cxn>
                  <a:cxn ang="0">
                    <a:pos x="22" y="0"/>
                  </a:cxn>
                  <a:cxn ang="0">
                    <a:pos x="12" y="9"/>
                  </a:cxn>
                  <a:cxn ang="0">
                    <a:pos x="0" y="9"/>
                  </a:cxn>
                  <a:cxn ang="0">
                    <a:pos x="5" y="24"/>
                  </a:cxn>
                  <a:cxn ang="0">
                    <a:pos x="0" y="57"/>
                  </a:cxn>
                  <a:cxn ang="0">
                    <a:pos x="5" y="62"/>
                  </a:cxn>
                  <a:cxn ang="0">
                    <a:pos x="0" y="76"/>
                  </a:cxn>
                  <a:cxn ang="0">
                    <a:pos x="5" y="90"/>
                  </a:cxn>
                  <a:cxn ang="0">
                    <a:pos x="5" y="99"/>
                  </a:cxn>
                  <a:cxn ang="0">
                    <a:pos x="12" y="128"/>
                  </a:cxn>
                  <a:cxn ang="0">
                    <a:pos x="17" y="128"/>
                  </a:cxn>
                  <a:cxn ang="0">
                    <a:pos x="32" y="114"/>
                  </a:cxn>
                  <a:cxn ang="0">
                    <a:pos x="48" y="123"/>
                  </a:cxn>
                  <a:cxn ang="0">
                    <a:pos x="53" y="114"/>
                  </a:cxn>
                  <a:cxn ang="0">
                    <a:pos x="70" y="123"/>
                  </a:cxn>
                  <a:cxn ang="0">
                    <a:pos x="75" y="90"/>
                  </a:cxn>
                  <a:cxn ang="0">
                    <a:pos x="101" y="90"/>
                  </a:cxn>
                  <a:cxn ang="0">
                    <a:pos x="111" y="99"/>
                  </a:cxn>
                </a:cxnLst>
                <a:rect l="0" t="0" r="r" b="b"/>
                <a:pathLst>
                  <a:path w="111" h="128">
                    <a:moveTo>
                      <a:pt x="111" y="99"/>
                    </a:moveTo>
                    <a:lnTo>
                      <a:pt x="111" y="81"/>
                    </a:lnTo>
                    <a:lnTo>
                      <a:pt x="106" y="66"/>
                    </a:lnTo>
                    <a:lnTo>
                      <a:pt x="106" y="62"/>
                    </a:lnTo>
                    <a:lnTo>
                      <a:pt x="96" y="62"/>
                    </a:lnTo>
                    <a:lnTo>
                      <a:pt x="85" y="53"/>
                    </a:lnTo>
                    <a:lnTo>
                      <a:pt x="85" y="48"/>
                    </a:lnTo>
                    <a:lnTo>
                      <a:pt x="80" y="33"/>
                    </a:lnTo>
                    <a:lnTo>
                      <a:pt x="43" y="24"/>
                    </a:lnTo>
                    <a:lnTo>
                      <a:pt x="37" y="14"/>
                    </a:lnTo>
                    <a:lnTo>
                      <a:pt x="37" y="0"/>
                    </a:lnTo>
                    <a:lnTo>
                      <a:pt x="22" y="0"/>
                    </a:lnTo>
                    <a:lnTo>
                      <a:pt x="12" y="9"/>
                    </a:lnTo>
                    <a:lnTo>
                      <a:pt x="0" y="9"/>
                    </a:lnTo>
                    <a:lnTo>
                      <a:pt x="5" y="24"/>
                    </a:lnTo>
                    <a:lnTo>
                      <a:pt x="0" y="57"/>
                    </a:lnTo>
                    <a:lnTo>
                      <a:pt x="5" y="62"/>
                    </a:lnTo>
                    <a:lnTo>
                      <a:pt x="0" y="76"/>
                    </a:lnTo>
                    <a:lnTo>
                      <a:pt x="5" y="90"/>
                    </a:lnTo>
                    <a:lnTo>
                      <a:pt x="5" y="99"/>
                    </a:lnTo>
                    <a:lnTo>
                      <a:pt x="12" y="128"/>
                    </a:lnTo>
                    <a:lnTo>
                      <a:pt x="17" y="128"/>
                    </a:lnTo>
                    <a:lnTo>
                      <a:pt x="32" y="114"/>
                    </a:lnTo>
                    <a:lnTo>
                      <a:pt x="48" y="123"/>
                    </a:lnTo>
                    <a:lnTo>
                      <a:pt x="53" y="114"/>
                    </a:lnTo>
                    <a:lnTo>
                      <a:pt x="70" y="123"/>
                    </a:lnTo>
                    <a:lnTo>
                      <a:pt x="75" y="90"/>
                    </a:lnTo>
                    <a:lnTo>
                      <a:pt x="101" y="90"/>
                    </a:lnTo>
                    <a:lnTo>
                      <a:pt x="111" y="99"/>
                    </a:lnTo>
                    <a:close/>
                  </a:path>
                </a:pathLst>
              </a:custGeom>
              <a:grpFill/>
              <a:ln w="9525">
                <a:solidFill>
                  <a:schemeClr val="bg1"/>
                </a:solidFill>
                <a:round/>
                <a:headEnd/>
                <a:tailEnd/>
              </a:ln>
            </p:spPr>
            <p:txBody>
              <a:bodyPr/>
              <a:lstStyle/>
              <a:p>
                <a:endParaRPr lang="it-IT"/>
              </a:p>
            </p:txBody>
          </p:sp>
          <p:sp>
            <p:nvSpPr>
              <p:cNvPr id="6034" name="Freeform 2745"/>
              <p:cNvSpPr>
                <a:spLocks/>
              </p:cNvSpPr>
              <p:nvPr/>
            </p:nvSpPr>
            <p:spPr bwMode="auto">
              <a:xfrm>
                <a:off x="2302" y="2619"/>
                <a:ext cx="111" cy="128"/>
              </a:xfrm>
              <a:custGeom>
                <a:avLst/>
                <a:gdLst/>
                <a:ahLst/>
                <a:cxnLst>
                  <a:cxn ang="0">
                    <a:pos x="111" y="99"/>
                  </a:cxn>
                  <a:cxn ang="0">
                    <a:pos x="111" y="81"/>
                  </a:cxn>
                  <a:cxn ang="0">
                    <a:pos x="106" y="66"/>
                  </a:cxn>
                  <a:cxn ang="0">
                    <a:pos x="106" y="62"/>
                  </a:cxn>
                  <a:cxn ang="0">
                    <a:pos x="96" y="62"/>
                  </a:cxn>
                  <a:cxn ang="0">
                    <a:pos x="85" y="53"/>
                  </a:cxn>
                  <a:cxn ang="0">
                    <a:pos x="85" y="48"/>
                  </a:cxn>
                  <a:cxn ang="0">
                    <a:pos x="80" y="33"/>
                  </a:cxn>
                  <a:cxn ang="0">
                    <a:pos x="43" y="24"/>
                  </a:cxn>
                  <a:cxn ang="0">
                    <a:pos x="37" y="14"/>
                  </a:cxn>
                  <a:cxn ang="0">
                    <a:pos x="37" y="0"/>
                  </a:cxn>
                  <a:cxn ang="0">
                    <a:pos x="22" y="0"/>
                  </a:cxn>
                  <a:cxn ang="0">
                    <a:pos x="12" y="9"/>
                  </a:cxn>
                  <a:cxn ang="0">
                    <a:pos x="0" y="9"/>
                  </a:cxn>
                  <a:cxn ang="0">
                    <a:pos x="5" y="24"/>
                  </a:cxn>
                  <a:cxn ang="0">
                    <a:pos x="0" y="57"/>
                  </a:cxn>
                  <a:cxn ang="0">
                    <a:pos x="5" y="62"/>
                  </a:cxn>
                  <a:cxn ang="0">
                    <a:pos x="0" y="76"/>
                  </a:cxn>
                  <a:cxn ang="0">
                    <a:pos x="5" y="90"/>
                  </a:cxn>
                  <a:cxn ang="0">
                    <a:pos x="5" y="99"/>
                  </a:cxn>
                  <a:cxn ang="0">
                    <a:pos x="12" y="128"/>
                  </a:cxn>
                  <a:cxn ang="0">
                    <a:pos x="17" y="128"/>
                  </a:cxn>
                  <a:cxn ang="0">
                    <a:pos x="32" y="114"/>
                  </a:cxn>
                  <a:cxn ang="0">
                    <a:pos x="48" y="123"/>
                  </a:cxn>
                  <a:cxn ang="0">
                    <a:pos x="53" y="114"/>
                  </a:cxn>
                  <a:cxn ang="0">
                    <a:pos x="70" y="123"/>
                  </a:cxn>
                  <a:cxn ang="0">
                    <a:pos x="75" y="90"/>
                  </a:cxn>
                  <a:cxn ang="0">
                    <a:pos x="101" y="90"/>
                  </a:cxn>
                  <a:cxn ang="0">
                    <a:pos x="111" y="99"/>
                  </a:cxn>
                </a:cxnLst>
                <a:rect l="0" t="0" r="r" b="b"/>
                <a:pathLst>
                  <a:path w="111" h="128">
                    <a:moveTo>
                      <a:pt x="111" y="99"/>
                    </a:moveTo>
                    <a:lnTo>
                      <a:pt x="111" y="81"/>
                    </a:lnTo>
                    <a:lnTo>
                      <a:pt x="106" y="66"/>
                    </a:lnTo>
                    <a:lnTo>
                      <a:pt x="106" y="62"/>
                    </a:lnTo>
                    <a:lnTo>
                      <a:pt x="96" y="62"/>
                    </a:lnTo>
                    <a:lnTo>
                      <a:pt x="85" y="53"/>
                    </a:lnTo>
                    <a:lnTo>
                      <a:pt x="85" y="48"/>
                    </a:lnTo>
                    <a:lnTo>
                      <a:pt x="80" y="33"/>
                    </a:lnTo>
                    <a:lnTo>
                      <a:pt x="43" y="24"/>
                    </a:lnTo>
                    <a:lnTo>
                      <a:pt x="37" y="14"/>
                    </a:lnTo>
                    <a:lnTo>
                      <a:pt x="37" y="0"/>
                    </a:lnTo>
                    <a:lnTo>
                      <a:pt x="22" y="0"/>
                    </a:lnTo>
                    <a:lnTo>
                      <a:pt x="12" y="9"/>
                    </a:lnTo>
                    <a:lnTo>
                      <a:pt x="0" y="9"/>
                    </a:lnTo>
                    <a:lnTo>
                      <a:pt x="5" y="24"/>
                    </a:lnTo>
                    <a:lnTo>
                      <a:pt x="0" y="57"/>
                    </a:lnTo>
                    <a:lnTo>
                      <a:pt x="5" y="62"/>
                    </a:lnTo>
                    <a:lnTo>
                      <a:pt x="0" y="76"/>
                    </a:lnTo>
                    <a:lnTo>
                      <a:pt x="5" y="90"/>
                    </a:lnTo>
                    <a:lnTo>
                      <a:pt x="5" y="99"/>
                    </a:lnTo>
                    <a:lnTo>
                      <a:pt x="12" y="128"/>
                    </a:lnTo>
                    <a:lnTo>
                      <a:pt x="17" y="128"/>
                    </a:lnTo>
                    <a:lnTo>
                      <a:pt x="32" y="114"/>
                    </a:lnTo>
                    <a:lnTo>
                      <a:pt x="48" y="123"/>
                    </a:lnTo>
                    <a:lnTo>
                      <a:pt x="53" y="114"/>
                    </a:lnTo>
                    <a:lnTo>
                      <a:pt x="70" y="123"/>
                    </a:lnTo>
                    <a:lnTo>
                      <a:pt x="75" y="90"/>
                    </a:lnTo>
                    <a:lnTo>
                      <a:pt x="101" y="90"/>
                    </a:lnTo>
                    <a:lnTo>
                      <a:pt x="111" y="99"/>
                    </a:lnTo>
                  </a:path>
                </a:pathLst>
              </a:custGeom>
              <a:solidFill>
                <a:srgbClr val="000066"/>
              </a:solidFill>
              <a:ln w="9525">
                <a:solidFill>
                  <a:schemeClr val="bg1"/>
                </a:solidFill>
                <a:round/>
                <a:headEnd/>
                <a:tailEnd/>
              </a:ln>
            </p:spPr>
            <p:txBody>
              <a:bodyPr/>
              <a:lstStyle/>
              <a:p>
                <a:endParaRPr lang="it-IT"/>
              </a:p>
            </p:txBody>
          </p:sp>
        </p:grpSp>
        <p:grpSp>
          <p:nvGrpSpPr>
            <p:cNvPr id="7371" name="Group 2749"/>
            <p:cNvGrpSpPr>
              <a:grpSpLocks/>
            </p:cNvGrpSpPr>
            <p:nvPr/>
          </p:nvGrpSpPr>
          <p:grpSpPr bwMode="auto">
            <a:xfrm>
              <a:off x="3684061" y="5665442"/>
              <a:ext cx="134191" cy="127575"/>
              <a:chOff x="2371" y="2709"/>
              <a:chExt cx="80" cy="85"/>
            </a:xfrm>
            <a:solidFill>
              <a:schemeClr val="bg1">
                <a:lumMod val="75000"/>
              </a:schemeClr>
            </a:solidFill>
          </p:grpSpPr>
          <p:sp>
            <p:nvSpPr>
              <p:cNvPr id="6031" name="Freeform 2747"/>
              <p:cNvSpPr>
                <a:spLocks/>
              </p:cNvSpPr>
              <p:nvPr/>
            </p:nvSpPr>
            <p:spPr bwMode="auto">
              <a:xfrm>
                <a:off x="2371" y="2709"/>
                <a:ext cx="80" cy="85"/>
              </a:xfrm>
              <a:custGeom>
                <a:avLst/>
                <a:gdLst/>
                <a:ahLst/>
                <a:cxnLst>
                  <a:cxn ang="0">
                    <a:pos x="75" y="61"/>
                  </a:cxn>
                  <a:cxn ang="0">
                    <a:pos x="80" y="48"/>
                  </a:cxn>
                  <a:cxn ang="0">
                    <a:pos x="70" y="43"/>
                  </a:cxn>
                  <a:cxn ang="0">
                    <a:pos x="70" y="33"/>
                  </a:cxn>
                  <a:cxn ang="0">
                    <a:pos x="64" y="33"/>
                  </a:cxn>
                  <a:cxn ang="0">
                    <a:pos x="43" y="24"/>
                  </a:cxn>
                  <a:cxn ang="0">
                    <a:pos x="43" y="9"/>
                  </a:cxn>
                  <a:cxn ang="0">
                    <a:pos x="32" y="0"/>
                  </a:cxn>
                  <a:cxn ang="0">
                    <a:pos x="5" y="0"/>
                  </a:cxn>
                  <a:cxn ang="0">
                    <a:pos x="0" y="33"/>
                  </a:cxn>
                  <a:cxn ang="0">
                    <a:pos x="11" y="48"/>
                  </a:cxn>
                  <a:cxn ang="0">
                    <a:pos x="32" y="48"/>
                  </a:cxn>
                  <a:cxn ang="0">
                    <a:pos x="43" y="61"/>
                  </a:cxn>
                  <a:cxn ang="0">
                    <a:pos x="43" y="66"/>
                  </a:cxn>
                  <a:cxn ang="0">
                    <a:pos x="37" y="76"/>
                  </a:cxn>
                  <a:cxn ang="0">
                    <a:pos x="59" y="85"/>
                  </a:cxn>
                  <a:cxn ang="0">
                    <a:pos x="64" y="76"/>
                  </a:cxn>
                  <a:cxn ang="0">
                    <a:pos x="75" y="71"/>
                  </a:cxn>
                  <a:cxn ang="0">
                    <a:pos x="75" y="61"/>
                  </a:cxn>
                </a:cxnLst>
                <a:rect l="0" t="0" r="r" b="b"/>
                <a:pathLst>
                  <a:path w="80" h="85">
                    <a:moveTo>
                      <a:pt x="75" y="61"/>
                    </a:moveTo>
                    <a:lnTo>
                      <a:pt x="80" y="48"/>
                    </a:lnTo>
                    <a:lnTo>
                      <a:pt x="70" y="43"/>
                    </a:lnTo>
                    <a:lnTo>
                      <a:pt x="70" y="33"/>
                    </a:lnTo>
                    <a:lnTo>
                      <a:pt x="64" y="33"/>
                    </a:lnTo>
                    <a:lnTo>
                      <a:pt x="43" y="24"/>
                    </a:lnTo>
                    <a:lnTo>
                      <a:pt x="43" y="9"/>
                    </a:lnTo>
                    <a:lnTo>
                      <a:pt x="32" y="0"/>
                    </a:lnTo>
                    <a:lnTo>
                      <a:pt x="5" y="0"/>
                    </a:lnTo>
                    <a:lnTo>
                      <a:pt x="0" y="33"/>
                    </a:lnTo>
                    <a:lnTo>
                      <a:pt x="11" y="48"/>
                    </a:lnTo>
                    <a:lnTo>
                      <a:pt x="32" y="48"/>
                    </a:lnTo>
                    <a:lnTo>
                      <a:pt x="43" y="61"/>
                    </a:lnTo>
                    <a:lnTo>
                      <a:pt x="43" y="66"/>
                    </a:lnTo>
                    <a:lnTo>
                      <a:pt x="37" y="76"/>
                    </a:lnTo>
                    <a:lnTo>
                      <a:pt x="59" y="85"/>
                    </a:lnTo>
                    <a:lnTo>
                      <a:pt x="64" y="76"/>
                    </a:lnTo>
                    <a:lnTo>
                      <a:pt x="75" y="71"/>
                    </a:lnTo>
                    <a:lnTo>
                      <a:pt x="75" y="61"/>
                    </a:lnTo>
                    <a:close/>
                  </a:path>
                </a:pathLst>
              </a:custGeom>
              <a:grpFill/>
              <a:ln w="9525">
                <a:solidFill>
                  <a:schemeClr val="bg1"/>
                </a:solidFill>
                <a:round/>
                <a:headEnd/>
                <a:tailEnd/>
              </a:ln>
            </p:spPr>
            <p:txBody>
              <a:bodyPr/>
              <a:lstStyle/>
              <a:p>
                <a:endParaRPr lang="it-IT"/>
              </a:p>
            </p:txBody>
          </p:sp>
          <p:sp>
            <p:nvSpPr>
              <p:cNvPr id="6032" name="Freeform 2748"/>
              <p:cNvSpPr>
                <a:spLocks/>
              </p:cNvSpPr>
              <p:nvPr/>
            </p:nvSpPr>
            <p:spPr bwMode="auto">
              <a:xfrm>
                <a:off x="2371" y="2709"/>
                <a:ext cx="80" cy="85"/>
              </a:xfrm>
              <a:custGeom>
                <a:avLst/>
                <a:gdLst/>
                <a:ahLst/>
                <a:cxnLst>
                  <a:cxn ang="0">
                    <a:pos x="75" y="61"/>
                  </a:cxn>
                  <a:cxn ang="0">
                    <a:pos x="80" y="48"/>
                  </a:cxn>
                  <a:cxn ang="0">
                    <a:pos x="70" y="43"/>
                  </a:cxn>
                  <a:cxn ang="0">
                    <a:pos x="70" y="33"/>
                  </a:cxn>
                  <a:cxn ang="0">
                    <a:pos x="64" y="33"/>
                  </a:cxn>
                  <a:cxn ang="0">
                    <a:pos x="43" y="24"/>
                  </a:cxn>
                  <a:cxn ang="0">
                    <a:pos x="43" y="9"/>
                  </a:cxn>
                  <a:cxn ang="0">
                    <a:pos x="32" y="0"/>
                  </a:cxn>
                  <a:cxn ang="0">
                    <a:pos x="5" y="0"/>
                  </a:cxn>
                  <a:cxn ang="0">
                    <a:pos x="0" y="33"/>
                  </a:cxn>
                  <a:cxn ang="0">
                    <a:pos x="11" y="48"/>
                  </a:cxn>
                  <a:cxn ang="0">
                    <a:pos x="32" y="48"/>
                  </a:cxn>
                  <a:cxn ang="0">
                    <a:pos x="43" y="61"/>
                  </a:cxn>
                  <a:cxn ang="0">
                    <a:pos x="43" y="66"/>
                  </a:cxn>
                  <a:cxn ang="0">
                    <a:pos x="37" y="76"/>
                  </a:cxn>
                  <a:cxn ang="0">
                    <a:pos x="59" y="85"/>
                  </a:cxn>
                  <a:cxn ang="0">
                    <a:pos x="64" y="76"/>
                  </a:cxn>
                  <a:cxn ang="0">
                    <a:pos x="75" y="71"/>
                  </a:cxn>
                  <a:cxn ang="0">
                    <a:pos x="75" y="61"/>
                  </a:cxn>
                </a:cxnLst>
                <a:rect l="0" t="0" r="r" b="b"/>
                <a:pathLst>
                  <a:path w="80" h="85">
                    <a:moveTo>
                      <a:pt x="75" y="61"/>
                    </a:moveTo>
                    <a:lnTo>
                      <a:pt x="80" y="48"/>
                    </a:lnTo>
                    <a:lnTo>
                      <a:pt x="70" y="43"/>
                    </a:lnTo>
                    <a:lnTo>
                      <a:pt x="70" y="33"/>
                    </a:lnTo>
                    <a:lnTo>
                      <a:pt x="64" y="33"/>
                    </a:lnTo>
                    <a:lnTo>
                      <a:pt x="43" y="24"/>
                    </a:lnTo>
                    <a:lnTo>
                      <a:pt x="43" y="9"/>
                    </a:lnTo>
                    <a:lnTo>
                      <a:pt x="32" y="0"/>
                    </a:lnTo>
                    <a:lnTo>
                      <a:pt x="5" y="0"/>
                    </a:lnTo>
                    <a:lnTo>
                      <a:pt x="0" y="33"/>
                    </a:lnTo>
                    <a:lnTo>
                      <a:pt x="11" y="48"/>
                    </a:lnTo>
                    <a:lnTo>
                      <a:pt x="32" y="48"/>
                    </a:lnTo>
                    <a:lnTo>
                      <a:pt x="43" y="61"/>
                    </a:lnTo>
                    <a:lnTo>
                      <a:pt x="43" y="66"/>
                    </a:lnTo>
                    <a:lnTo>
                      <a:pt x="37" y="76"/>
                    </a:lnTo>
                    <a:lnTo>
                      <a:pt x="59" y="85"/>
                    </a:lnTo>
                    <a:lnTo>
                      <a:pt x="64" y="76"/>
                    </a:lnTo>
                    <a:lnTo>
                      <a:pt x="75" y="71"/>
                    </a:lnTo>
                    <a:lnTo>
                      <a:pt x="75" y="61"/>
                    </a:lnTo>
                    <a:close/>
                  </a:path>
                </a:pathLst>
              </a:custGeom>
              <a:grpFill/>
              <a:ln w="4763" cap="rnd">
                <a:solidFill>
                  <a:schemeClr val="bg1"/>
                </a:solidFill>
                <a:prstDash val="solid"/>
                <a:round/>
                <a:headEnd/>
                <a:tailEnd/>
              </a:ln>
            </p:spPr>
            <p:txBody>
              <a:bodyPr/>
              <a:lstStyle/>
              <a:p>
                <a:endParaRPr lang="it-IT"/>
              </a:p>
            </p:txBody>
          </p:sp>
        </p:grpSp>
        <p:grpSp>
          <p:nvGrpSpPr>
            <p:cNvPr id="7372" name="Group 2752"/>
            <p:cNvGrpSpPr>
              <a:grpSpLocks/>
            </p:cNvGrpSpPr>
            <p:nvPr/>
          </p:nvGrpSpPr>
          <p:grpSpPr bwMode="auto">
            <a:xfrm>
              <a:off x="3684061" y="5665442"/>
              <a:ext cx="134191" cy="127575"/>
              <a:chOff x="2371" y="2709"/>
              <a:chExt cx="80" cy="85"/>
            </a:xfrm>
            <a:solidFill>
              <a:schemeClr val="bg1">
                <a:lumMod val="75000"/>
              </a:schemeClr>
            </a:solidFill>
          </p:grpSpPr>
          <p:sp>
            <p:nvSpPr>
              <p:cNvPr id="6029" name="Freeform 2750"/>
              <p:cNvSpPr>
                <a:spLocks/>
              </p:cNvSpPr>
              <p:nvPr/>
            </p:nvSpPr>
            <p:spPr bwMode="auto">
              <a:xfrm>
                <a:off x="2371" y="2709"/>
                <a:ext cx="80" cy="85"/>
              </a:xfrm>
              <a:custGeom>
                <a:avLst/>
                <a:gdLst/>
                <a:ahLst/>
                <a:cxnLst>
                  <a:cxn ang="0">
                    <a:pos x="75" y="61"/>
                  </a:cxn>
                  <a:cxn ang="0">
                    <a:pos x="80" y="48"/>
                  </a:cxn>
                  <a:cxn ang="0">
                    <a:pos x="70" y="43"/>
                  </a:cxn>
                  <a:cxn ang="0">
                    <a:pos x="70" y="33"/>
                  </a:cxn>
                  <a:cxn ang="0">
                    <a:pos x="64" y="33"/>
                  </a:cxn>
                  <a:cxn ang="0">
                    <a:pos x="43" y="24"/>
                  </a:cxn>
                  <a:cxn ang="0">
                    <a:pos x="43" y="9"/>
                  </a:cxn>
                  <a:cxn ang="0">
                    <a:pos x="32" y="0"/>
                  </a:cxn>
                  <a:cxn ang="0">
                    <a:pos x="5" y="0"/>
                  </a:cxn>
                  <a:cxn ang="0">
                    <a:pos x="0" y="33"/>
                  </a:cxn>
                  <a:cxn ang="0">
                    <a:pos x="11" y="48"/>
                  </a:cxn>
                  <a:cxn ang="0">
                    <a:pos x="32" y="48"/>
                  </a:cxn>
                  <a:cxn ang="0">
                    <a:pos x="43" y="61"/>
                  </a:cxn>
                  <a:cxn ang="0">
                    <a:pos x="43" y="66"/>
                  </a:cxn>
                  <a:cxn ang="0">
                    <a:pos x="37" y="76"/>
                  </a:cxn>
                  <a:cxn ang="0">
                    <a:pos x="59" y="85"/>
                  </a:cxn>
                  <a:cxn ang="0">
                    <a:pos x="64" y="76"/>
                  </a:cxn>
                  <a:cxn ang="0">
                    <a:pos x="75" y="71"/>
                  </a:cxn>
                  <a:cxn ang="0">
                    <a:pos x="75" y="61"/>
                  </a:cxn>
                </a:cxnLst>
                <a:rect l="0" t="0" r="r" b="b"/>
                <a:pathLst>
                  <a:path w="80" h="85">
                    <a:moveTo>
                      <a:pt x="75" y="61"/>
                    </a:moveTo>
                    <a:lnTo>
                      <a:pt x="80" y="48"/>
                    </a:lnTo>
                    <a:lnTo>
                      <a:pt x="70" y="43"/>
                    </a:lnTo>
                    <a:lnTo>
                      <a:pt x="70" y="33"/>
                    </a:lnTo>
                    <a:lnTo>
                      <a:pt x="64" y="33"/>
                    </a:lnTo>
                    <a:lnTo>
                      <a:pt x="43" y="24"/>
                    </a:lnTo>
                    <a:lnTo>
                      <a:pt x="43" y="9"/>
                    </a:lnTo>
                    <a:lnTo>
                      <a:pt x="32" y="0"/>
                    </a:lnTo>
                    <a:lnTo>
                      <a:pt x="5" y="0"/>
                    </a:lnTo>
                    <a:lnTo>
                      <a:pt x="0" y="33"/>
                    </a:lnTo>
                    <a:lnTo>
                      <a:pt x="11" y="48"/>
                    </a:lnTo>
                    <a:lnTo>
                      <a:pt x="32" y="48"/>
                    </a:lnTo>
                    <a:lnTo>
                      <a:pt x="43" y="61"/>
                    </a:lnTo>
                    <a:lnTo>
                      <a:pt x="43" y="66"/>
                    </a:lnTo>
                    <a:lnTo>
                      <a:pt x="37" y="76"/>
                    </a:lnTo>
                    <a:lnTo>
                      <a:pt x="59" y="85"/>
                    </a:lnTo>
                    <a:lnTo>
                      <a:pt x="64" y="76"/>
                    </a:lnTo>
                    <a:lnTo>
                      <a:pt x="75" y="71"/>
                    </a:lnTo>
                    <a:lnTo>
                      <a:pt x="75" y="61"/>
                    </a:lnTo>
                    <a:close/>
                  </a:path>
                </a:pathLst>
              </a:custGeom>
              <a:grpFill/>
              <a:ln w="9525">
                <a:solidFill>
                  <a:schemeClr val="bg1"/>
                </a:solidFill>
                <a:round/>
                <a:headEnd/>
                <a:tailEnd/>
              </a:ln>
            </p:spPr>
            <p:txBody>
              <a:bodyPr/>
              <a:lstStyle/>
              <a:p>
                <a:endParaRPr lang="it-IT"/>
              </a:p>
            </p:txBody>
          </p:sp>
          <p:sp>
            <p:nvSpPr>
              <p:cNvPr id="6030" name="Freeform 2751"/>
              <p:cNvSpPr>
                <a:spLocks/>
              </p:cNvSpPr>
              <p:nvPr/>
            </p:nvSpPr>
            <p:spPr bwMode="auto">
              <a:xfrm>
                <a:off x="2371" y="2709"/>
                <a:ext cx="80" cy="85"/>
              </a:xfrm>
              <a:custGeom>
                <a:avLst/>
                <a:gdLst/>
                <a:ahLst/>
                <a:cxnLst>
                  <a:cxn ang="0">
                    <a:pos x="75" y="61"/>
                  </a:cxn>
                  <a:cxn ang="0">
                    <a:pos x="80" y="48"/>
                  </a:cxn>
                  <a:cxn ang="0">
                    <a:pos x="70" y="43"/>
                  </a:cxn>
                  <a:cxn ang="0">
                    <a:pos x="70" y="33"/>
                  </a:cxn>
                  <a:cxn ang="0">
                    <a:pos x="64" y="33"/>
                  </a:cxn>
                  <a:cxn ang="0">
                    <a:pos x="43" y="24"/>
                  </a:cxn>
                  <a:cxn ang="0">
                    <a:pos x="43" y="9"/>
                  </a:cxn>
                  <a:cxn ang="0">
                    <a:pos x="32" y="0"/>
                  </a:cxn>
                  <a:cxn ang="0">
                    <a:pos x="5" y="0"/>
                  </a:cxn>
                  <a:cxn ang="0">
                    <a:pos x="0" y="33"/>
                  </a:cxn>
                  <a:cxn ang="0">
                    <a:pos x="11" y="48"/>
                  </a:cxn>
                  <a:cxn ang="0">
                    <a:pos x="32" y="48"/>
                  </a:cxn>
                  <a:cxn ang="0">
                    <a:pos x="43" y="61"/>
                  </a:cxn>
                  <a:cxn ang="0">
                    <a:pos x="43" y="66"/>
                  </a:cxn>
                  <a:cxn ang="0">
                    <a:pos x="37" y="76"/>
                  </a:cxn>
                  <a:cxn ang="0">
                    <a:pos x="59" y="85"/>
                  </a:cxn>
                  <a:cxn ang="0">
                    <a:pos x="64" y="76"/>
                  </a:cxn>
                  <a:cxn ang="0">
                    <a:pos x="75" y="71"/>
                  </a:cxn>
                  <a:cxn ang="0">
                    <a:pos x="75" y="61"/>
                  </a:cxn>
                </a:cxnLst>
                <a:rect l="0" t="0" r="r" b="b"/>
                <a:pathLst>
                  <a:path w="80" h="85">
                    <a:moveTo>
                      <a:pt x="75" y="61"/>
                    </a:moveTo>
                    <a:lnTo>
                      <a:pt x="80" y="48"/>
                    </a:lnTo>
                    <a:lnTo>
                      <a:pt x="70" y="43"/>
                    </a:lnTo>
                    <a:lnTo>
                      <a:pt x="70" y="33"/>
                    </a:lnTo>
                    <a:lnTo>
                      <a:pt x="64" y="33"/>
                    </a:lnTo>
                    <a:lnTo>
                      <a:pt x="43" y="24"/>
                    </a:lnTo>
                    <a:lnTo>
                      <a:pt x="43" y="9"/>
                    </a:lnTo>
                    <a:lnTo>
                      <a:pt x="32" y="0"/>
                    </a:lnTo>
                    <a:lnTo>
                      <a:pt x="5" y="0"/>
                    </a:lnTo>
                    <a:lnTo>
                      <a:pt x="0" y="33"/>
                    </a:lnTo>
                    <a:lnTo>
                      <a:pt x="11" y="48"/>
                    </a:lnTo>
                    <a:lnTo>
                      <a:pt x="32" y="48"/>
                    </a:lnTo>
                    <a:lnTo>
                      <a:pt x="43" y="61"/>
                    </a:lnTo>
                    <a:lnTo>
                      <a:pt x="43" y="66"/>
                    </a:lnTo>
                    <a:lnTo>
                      <a:pt x="37" y="76"/>
                    </a:lnTo>
                    <a:lnTo>
                      <a:pt x="59" y="85"/>
                    </a:lnTo>
                    <a:lnTo>
                      <a:pt x="64" y="76"/>
                    </a:lnTo>
                    <a:lnTo>
                      <a:pt x="75" y="71"/>
                    </a:lnTo>
                    <a:lnTo>
                      <a:pt x="75" y="61"/>
                    </a:lnTo>
                  </a:path>
                </a:pathLst>
              </a:custGeom>
              <a:solidFill>
                <a:schemeClr val="bg1">
                  <a:lumMod val="75000"/>
                </a:schemeClr>
              </a:solidFill>
              <a:ln w="9525">
                <a:solidFill>
                  <a:schemeClr val="bg1"/>
                </a:solidFill>
                <a:round/>
                <a:headEnd/>
                <a:tailEnd/>
              </a:ln>
            </p:spPr>
            <p:txBody>
              <a:bodyPr/>
              <a:lstStyle/>
              <a:p>
                <a:endParaRPr lang="it-IT"/>
              </a:p>
            </p:txBody>
          </p:sp>
        </p:grpSp>
        <p:grpSp>
          <p:nvGrpSpPr>
            <p:cNvPr id="7373" name="Group 2755"/>
            <p:cNvGrpSpPr>
              <a:grpSpLocks/>
            </p:cNvGrpSpPr>
            <p:nvPr/>
          </p:nvGrpSpPr>
          <p:grpSpPr bwMode="auto">
            <a:xfrm>
              <a:off x="3747801" y="5835042"/>
              <a:ext cx="97289" cy="72042"/>
              <a:chOff x="2409" y="2822"/>
              <a:chExt cx="58" cy="48"/>
            </a:xfrm>
            <a:solidFill>
              <a:schemeClr val="bg1">
                <a:lumMod val="75000"/>
              </a:schemeClr>
            </a:solidFill>
          </p:grpSpPr>
          <p:sp>
            <p:nvSpPr>
              <p:cNvPr id="6027" name="Freeform 2753"/>
              <p:cNvSpPr>
                <a:spLocks/>
              </p:cNvSpPr>
              <p:nvPr/>
            </p:nvSpPr>
            <p:spPr bwMode="auto">
              <a:xfrm>
                <a:off x="2409" y="2822"/>
                <a:ext cx="58" cy="48"/>
              </a:xfrm>
              <a:custGeom>
                <a:avLst/>
                <a:gdLst/>
                <a:ahLst/>
                <a:cxnLst>
                  <a:cxn ang="0">
                    <a:pos x="53" y="33"/>
                  </a:cxn>
                  <a:cxn ang="0">
                    <a:pos x="58" y="19"/>
                  </a:cxn>
                  <a:cxn ang="0">
                    <a:pos x="53" y="14"/>
                  </a:cxn>
                  <a:cxn ang="0">
                    <a:pos x="32" y="5"/>
                  </a:cxn>
                  <a:cxn ang="0">
                    <a:pos x="27" y="5"/>
                  </a:cxn>
                  <a:cxn ang="0">
                    <a:pos x="21" y="0"/>
                  </a:cxn>
                  <a:cxn ang="0">
                    <a:pos x="11" y="0"/>
                  </a:cxn>
                  <a:cxn ang="0">
                    <a:pos x="0" y="38"/>
                  </a:cxn>
                  <a:cxn ang="0">
                    <a:pos x="5" y="38"/>
                  </a:cxn>
                  <a:cxn ang="0">
                    <a:pos x="27" y="48"/>
                  </a:cxn>
                  <a:cxn ang="0">
                    <a:pos x="42" y="48"/>
                  </a:cxn>
                  <a:cxn ang="0">
                    <a:pos x="53" y="33"/>
                  </a:cxn>
                </a:cxnLst>
                <a:rect l="0" t="0" r="r" b="b"/>
                <a:pathLst>
                  <a:path w="58" h="48">
                    <a:moveTo>
                      <a:pt x="53" y="33"/>
                    </a:moveTo>
                    <a:lnTo>
                      <a:pt x="58" y="19"/>
                    </a:lnTo>
                    <a:lnTo>
                      <a:pt x="53" y="14"/>
                    </a:lnTo>
                    <a:lnTo>
                      <a:pt x="32" y="5"/>
                    </a:lnTo>
                    <a:lnTo>
                      <a:pt x="27" y="5"/>
                    </a:lnTo>
                    <a:lnTo>
                      <a:pt x="21" y="0"/>
                    </a:lnTo>
                    <a:lnTo>
                      <a:pt x="11" y="0"/>
                    </a:lnTo>
                    <a:lnTo>
                      <a:pt x="0" y="38"/>
                    </a:lnTo>
                    <a:lnTo>
                      <a:pt x="5" y="38"/>
                    </a:lnTo>
                    <a:lnTo>
                      <a:pt x="27" y="48"/>
                    </a:lnTo>
                    <a:lnTo>
                      <a:pt x="42" y="48"/>
                    </a:lnTo>
                    <a:lnTo>
                      <a:pt x="53" y="33"/>
                    </a:lnTo>
                    <a:close/>
                  </a:path>
                </a:pathLst>
              </a:custGeom>
              <a:grpFill/>
              <a:ln w="9525">
                <a:solidFill>
                  <a:schemeClr val="bg1"/>
                </a:solidFill>
                <a:round/>
                <a:headEnd/>
                <a:tailEnd/>
              </a:ln>
            </p:spPr>
            <p:txBody>
              <a:bodyPr/>
              <a:lstStyle/>
              <a:p>
                <a:endParaRPr lang="it-IT"/>
              </a:p>
            </p:txBody>
          </p:sp>
          <p:sp>
            <p:nvSpPr>
              <p:cNvPr id="6028" name="Freeform 2754"/>
              <p:cNvSpPr>
                <a:spLocks/>
              </p:cNvSpPr>
              <p:nvPr/>
            </p:nvSpPr>
            <p:spPr bwMode="auto">
              <a:xfrm>
                <a:off x="2409" y="2822"/>
                <a:ext cx="58" cy="48"/>
              </a:xfrm>
              <a:custGeom>
                <a:avLst/>
                <a:gdLst/>
                <a:ahLst/>
                <a:cxnLst>
                  <a:cxn ang="0">
                    <a:pos x="53" y="33"/>
                  </a:cxn>
                  <a:cxn ang="0">
                    <a:pos x="58" y="19"/>
                  </a:cxn>
                  <a:cxn ang="0">
                    <a:pos x="53" y="14"/>
                  </a:cxn>
                  <a:cxn ang="0">
                    <a:pos x="32" y="5"/>
                  </a:cxn>
                  <a:cxn ang="0">
                    <a:pos x="27" y="5"/>
                  </a:cxn>
                  <a:cxn ang="0">
                    <a:pos x="21" y="0"/>
                  </a:cxn>
                  <a:cxn ang="0">
                    <a:pos x="11" y="0"/>
                  </a:cxn>
                  <a:cxn ang="0">
                    <a:pos x="0" y="38"/>
                  </a:cxn>
                  <a:cxn ang="0">
                    <a:pos x="5" y="38"/>
                  </a:cxn>
                  <a:cxn ang="0">
                    <a:pos x="27" y="48"/>
                  </a:cxn>
                  <a:cxn ang="0">
                    <a:pos x="42" y="48"/>
                  </a:cxn>
                  <a:cxn ang="0">
                    <a:pos x="53" y="33"/>
                  </a:cxn>
                </a:cxnLst>
                <a:rect l="0" t="0" r="r" b="b"/>
                <a:pathLst>
                  <a:path w="58" h="48">
                    <a:moveTo>
                      <a:pt x="53" y="33"/>
                    </a:moveTo>
                    <a:lnTo>
                      <a:pt x="58" y="19"/>
                    </a:lnTo>
                    <a:lnTo>
                      <a:pt x="53" y="14"/>
                    </a:lnTo>
                    <a:lnTo>
                      <a:pt x="32" y="5"/>
                    </a:lnTo>
                    <a:lnTo>
                      <a:pt x="27" y="5"/>
                    </a:lnTo>
                    <a:lnTo>
                      <a:pt x="21" y="0"/>
                    </a:lnTo>
                    <a:lnTo>
                      <a:pt x="11" y="0"/>
                    </a:lnTo>
                    <a:lnTo>
                      <a:pt x="0" y="38"/>
                    </a:lnTo>
                    <a:lnTo>
                      <a:pt x="5" y="38"/>
                    </a:lnTo>
                    <a:lnTo>
                      <a:pt x="27" y="48"/>
                    </a:lnTo>
                    <a:lnTo>
                      <a:pt x="42" y="48"/>
                    </a:lnTo>
                    <a:lnTo>
                      <a:pt x="53" y="33"/>
                    </a:lnTo>
                    <a:close/>
                  </a:path>
                </a:pathLst>
              </a:custGeom>
              <a:grpFill/>
              <a:ln w="4763" cap="rnd">
                <a:solidFill>
                  <a:schemeClr val="bg1"/>
                </a:solidFill>
                <a:prstDash val="solid"/>
                <a:round/>
                <a:headEnd/>
                <a:tailEnd/>
              </a:ln>
            </p:spPr>
            <p:txBody>
              <a:bodyPr/>
              <a:lstStyle/>
              <a:p>
                <a:endParaRPr lang="it-IT"/>
              </a:p>
            </p:txBody>
          </p:sp>
        </p:grpSp>
        <p:grpSp>
          <p:nvGrpSpPr>
            <p:cNvPr id="7374" name="Group 2758"/>
            <p:cNvGrpSpPr>
              <a:grpSpLocks/>
            </p:cNvGrpSpPr>
            <p:nvPr/>
          </p:nvGrpSpPr>
          <p:grpSpPr bwMode="auto">
            <a:xfrm>
              <a:off x="3747801" y="5835042"/>
              <a:ext cx="97289" cy="72042"/>
              <a:chOff x="2409" y="2822"/>
              <a:chExt cx="58" cy="48"/>
            </a:xfrm>
            <a:solidFill>
              <a:schemeClr val="bg1">
                <a:lumMod val="75000"/>
              </a:schemeClr>
            </a:solidFill>
          </p:grpSpPr>
          <p:sp>
            <p:nvSpPr>
              <p:cNvPr id="6025" name="Freeform 2756"/>
              <p:cNvSpPr>
                <a:spLocks/>
              </p:cNvSpPr>
              <p:nvPr/>
            </p:nvSpPr>
            <p:spPr bwMode="auto">
              <a:xfrm>
                <a:off x="2409" y="2822"/>
                <a:ext cx="58" cy="48"/>
              </a:xfrm>
              <a:custGeom>
                <a:avLst/>
                <a:gdLst/>
                <a:ahLst/>
                <a:cxnLst>
                  <a:cxn ang="0">
                    <a:pos x="53" y="33"/>
                  </a:cxn>
                  <a:cxn ang="0">
                    <a:pos x="58" y="19"/>
                  </a:cxn>
                  <a:cxn ang="0">
                    <a:pos x="53" y="14"/>
                  </a:cxn>
                  <a:cxn ang="0">
                    <a:pos x="32" y="5"/>
                  </a:cxn>
                  <a:cxn ang="0">
                    <a:pos x="27" y="5"/>
                  </a:cxn>
                  <a:cxn ang="0">
                    <a:pos x="21" y="0"/>
                  </a:cxn>
                  <a:cxn ang="0">
                    <a:pos x="11" y="0"/>
                  </a:cxn>
                  <a:cxn ang="0">
                    <a:pos x="0" y="38"/>
                  </a:cxn>
                  <a:cxn ang="0">
                    <a:pos x="5" y="38"/>
                  </a:cxn>
                  <a:cxn ang="0">
                    <a:pos x="27" y="48"/>
                  </a:cxn>
                  <a:cxn ang="0">
                    <a:pos x="42" y="48"/>
                  </a:cxn>
                  <a:cxn ang="0">
                    <a:pos x="53" y="33"/>
                  </a:cxn>
                </a:cxnLst>
                <a:rect l="0" t="0" r="r" b="b"/>
                <a:pathLst>
                  <a:path w="58" h="48">
                    <a:moveTo>
                      <a:pt x="53" y="33"/>
                    </a:moveTo>
                    <a:lnTo>
                      <a:pt x="58" y="19"/>
                    </a:lnTo>
                    <a:lnTo>
                      <a:pt x="53" y="14"/>
                    </a:lnTo>
                    <a:lnTo>
                      <a:pt x="32" y="5"/>
                    </a:lnTo>
                    <a:lnTo>
                      <a:pt x="27" y="5"/>
                    </a:lnTo>
                    <a:lnTo>
                      <a:pt x="21" y="0"/>
                    </a:lnTo>
                    <a:lnTo>
                      <a:pt x="11" y="0"/>
                    </a:lnTo>
                    <a:lnTo>
                      <a:pt x="0" y="38"/>
                    </a:lnTo>
                    <a:lnTo>
                      <a:pt x="5" y="38"/>
                    </a:lnTo>
                    <a:lnTo>
                      <a:pt x="27" y="48"/>
                    </a:lnTo>
                    <a:lnTo>
                      <a:pt x="42" y="48"/>
                    </a:lnTo>
                    <a:lnTo>
                      <a:pt x="53" y="33"/>
                    </a:lnTo>
                    <a:close/>
                  </a:path>
                </a:pathLst>
              </a:custGeom>
              <a:grpFill/>
              <a:ln w="9525">
                <a:solidFill>
                  <a:schemeClr val="bg1"/>
                </a:solidFill>
                <a:round/>
                <a:headEnd/>
                <a:tailEnd/>
              </a:ln>
            </p:spPr>
            <p:txBody>
              <a:bodyPr/>
              <a:lstStyle/>
              <a:p>
                <a:endParaRPr lang="it-IT"/>
              </a:p>
            </p:txBody>
          </p:sp>
          <p:sp>
            <p:nvSpPr>
              <p:cNvPr id="6026" name="Freeform 2757"/>
              <p:cNvSpPr>
                <a:spLocks/>
              </p:cNvSpPr>
              <p:nvPr/>
            </p:nvSpPr>
            <p:spPr bwMode="auto">
              <a:xfrm>
                <a:off x="2409" y="2822"/>
                <a:ext cx="58" cy="48"/>
              </a:xfrm>
              <a:custGeom>
                <a:avLst/>
                <a:gdLst/>
                <a:ahLst/>
                <a:cxnLst>
                  <a:cxn ang="0">
                    <a:pos x="53" y="33"/>
                  </a:cxn>
                  <a:cxn ang="0">
                    <a:pos x="58" y="19"/>
                  </a:cxn>
                  <a:cxn ang="0">
                    <a:pos x="53" y="14"/>
                  </a:cxn>
                  <a:cxn ang="0">
                    <a:pos x="32" y="5"/>
                  </a:cxn>
                  <a:cxn ang="0">
                    <a:pos x="27" y="5"/>
                  </a:cxn>
                  <a:cxn ang="0">
                    <a:pos x="21" y="0"/>
                  </a:cxn>
                  <a:cxn ang="0">
                    <a:pos x="11" y="0"/>
                  </a:cxn>
                  <a:cxn ang="0">
                    <a:pos x="0" y="38"/>
                  </a:cxn>
                  <a:cxn ang="0">
                    <a:pos x="5" y="38"/>
                  </a:cxn>
                  <a:cxn ang="0">
                    <a:pos x="27" y="48"/>
                  </a:cxn>
                  <a:cxn ang="0">
                    <a:pos x="42" y="48"/>
                  </a:cxn>
                  <a:cxn ang="0">
                    <a:pos x="53" y="33"/>
                  </a:cxn>
                </a:cxnLst>
                <a:rect l="0" t="0" r="r" b="b"/>
                <a:pathLst>
                  <a:path w="58" h="48">
                    <a:moveTo>
                      <a:pt x="53" y="33"/>
                    </a:moveTo>
                    <a:lnTo>
                      <a:pt x="58" y="19"/>
                    </a:lnTo>
                    <a:lnTo>
                      <a:pt x="53" y="14"/>
                    </a:lnTo>
                    <a:lnTo>
                      <a:pt x="32" y="5"/>
                    </a:lnTo>
                    <a:lnTo>
                      <a:pt x="27" y="5"/>
                    </a:lnTo>
                    <a:lnTo>
                      <a:pt x="21" y="0"/>
                    </a:lnTo>
                    <a:lnTo>
                      <a:pt x="11" y="0"/>
                    </a:lnTo>
                    <a:lnTo>
                      <a:pt x="0" y="38"/>
                    </a:lnTo>
                    <a:lnTo>
                      <a:pt x="5" y="38"/>
                    </a:lnTo>
                    <a:lnTo>
                      <a:pt x="27" y="48"/>
                    </a:lnTo>
                    <a:lnTo>
                      <a:pt x="42" y="48"/>
                    </a:lnTo>
                    <a:lnTo>
                      <a:pt x="53" y="33"/>
                    </a:lnTo>
                  </a:path>
                </a:pathLst>
              </a:custGeom>
              <a:solidFill>
                <a:schemeClr val="bg1">
                  <a:lumMod val="75000"/>
                </a:schemeClr>
              </a:solidFill>
              <a:ln w="9525">
                <a:solidFill>
                  <a:schemeClr val="bg1"/>
                </a:solidFill>
                <a:round/>
                <a:headEnd/>
                <a:tailEnd/>
              </a:ln>
            </p:spPr>
            <p:txBody>
              <a:bodyPr/>
              <a:lstStyle/>
              <a:p>
                <a:endParaRPr lang="it-IT"/>
              </a:p>
            </p:txBody>
          </p:sp>
        </p:grpSp>
        <p:grpSp>
          <p:nvGrpSpPr>
            <p:cNvPr id="7375" name="Group 2767"/>
            <p:cNvGrpSpPr>
              <a:grpSpLocks/>
            </p:cNvGrpSpPr>
            <p:nvPr/>
          </p:nvGrpSpPr>
          <p:grpSpPr bwMode="auto">
            <a:xfrm>
              <a:off x="3818252" y="5320241"/>
              <a:ext cx="45289" cy="57034"/>
              <a:chOff x="2451" y="2479"/>
              <a:chExt cx="27" cy="38"/>
            </a:xfrm>
            <a:solidFill>
              <a:schemeClr val="bg1">
                <a:lumMod val="75000"/>
              </a:schemeClr>
            </a:solidFill>
          </p:grpSpPr>
          <p:sp>
            <p:nvSpPr>
              <p:cNvPr id="6023" name="Freeform 2765"/>
              <p:cNvSpPr>
                <a:spLocks/>
              </p:cNvSpPr>
              <p:nvPr/>
            </p:nvSpPr>
            <p:spPr bwMode="auto">
              <a:xfrm>
                <a:off x="2451" y="2479"/>
                <a:ext cx="27" cy="38"/>
              </a:xfrm>
              <a:custGeom>
                <a:avLst/>
                <a:gdLst/>
                <a:ahLst/>
                <a:cxnLst>
                  <a:cxn ang="0">
                    <a:pos x="0" y="33"/>
                  </a:cxn>
                  <a:cxn ang="0">
                    <a:pos x="12" y="38"/>
                  </a:cxn>
                  <a:cxn ang="0">
                    <a:pos x="17" y="33"/>
                  </a:cxn>
                  <a:cxn ang="0">
                    <a:pos x="27" y="18"/>
                  </a:cxn>
                  <a:cxn ang="0">
                    <a:pos x="0" y="0"/>
                  </a:cxn>
                  <a:cxn ang="0">
                    <a:pos x="0" y="5"/>
                  </a:cxn>
                  <a:cxn ang="0">
                    <a:pos x="0" y="18"/>
                  </a:cxn>
                  <a:cxn ang="0">
                    <a:pos x="0" y="33"/>
                  </a:cxn>
                </a:cxnLst>
                <a:rect l="0" t="0" r="r" b="b"/>
                <a:pathLst>
                  <a:path w="27" h="38">
                    <a:moveTo>
                      <a:pt x="0" y="33"/>
                    </a:moveTo>
                    <a:lnTo>
                      <a:pt x="12" y="38"/>
                    </a:lnTo>
                    <a:lnTo>
                      <a:pt x="17" y="33"/>
                    </a:lnTo>
                    <a:lnTo>
                      <a:pt x="27" y="18"/>
                    </a:lnTo>
                    <a:lnTo>
                      <a:pt x="0" y="0"/>
                    </a:lnTo>
                    <a:lnTo>
                      <a:pt x="0" y="5"/>
                    </a:lnTo>
                    <a:lnTo>
                      <a:pt x="0" y="18"/>
                    </a:lnTo>
                    <a:lnTo>
                      <a:pt x="0" y="33"/>
                    </a:lnTo>
                    <a:close/>
                  </a:path>
                </a:pathLst>
              </a:custGeom>
              <a:grpFill/>
              <a:ln w="9525">
                <a:solidFill>
                  <a:schemeClr val="bg1"/>
                </a:solidFill>
                <a:round/>
                <a:headEnd/>
                <a:tailEnd/>
              </a:ln>
            </p:spPr>
            <p:txBody>
              <a:bodyPr/>
              <a:lstStyle/>
              <a:p>
                <a:endParaRPr lang="it-IT"/>
              </a:p>
            </p:txBody>
          </p:sp>
          <p:sp>
            <p:nvSpPr>
              <p:cNvPr id="6024" name="Freeform 2766"/>
              <p:cNvSpPr>
                <a:spLocks/>
              </p:cNvSpPr>
              <p:nvPr/>
            </p:nvSpPr>
            <p:spPr bwMode="auto">
              <a:xfrm>
                <a:off x="2451" y="2479"/>
                <a:ext cx="27" cy="38"/>
              </a:xfrm>
              <a:custGeom>
                <a:avLst/>
                <a:gdLst/>
                <a:ahLst/>
                <a:cxnLst>
                  <a:cxn ang="0">
                    <a:pos x="0" y="33"/>
                  </a:cxn>
                  <a:cxn ang="0">
                    <a:pos x="12" y="38"/>
                  </a:cxn>
                  <a:cxn ang="0">
                    <a:pos x="17" y="33"/>
                  </a:cxn>
                  <a:cxn ang="0">
                    <a:pos x="27" y="18"/>
                  </a:cxn>
                  <a:cxn ang="0">
                    <a:pos x="0" y="0"/>
                  </a:cxn>
                  <a:cxn ang="0">
                    <a:pos x="0" y="5"/>
                  </a:cxn>
                  <a:cxn ang="0">
                    <a:pos x="0" y="18"/>
                  </a:cxn>
                  <a:cxn ang="0">
                    <a:pos x="0" y="33"/>
                  </a:cxn>
                </a:cxnLst>
                <a:rect l="0" t="0" r="r" b="b"/>
                <a:pathLst>
                  <a:path w="27" h="38">
                    <a:moveTo>
                      <a:pt x="0" y="33"/>
                    </a:moveTo>
                    <a:lnTo>
                      <a:pt x="12" y="38"/>
                    </a:lnTo>
                    <a:lnTo>
                      <a:pt x="17" y="33"/>
                    </a:lnTo>
                    <a:lnTo>
                      <a:pt x="27" y="18"/>
                    </a:lnTo>
                    <a:lnTo>
                      <a:pt x="0" y="0"/>
                    </a:lnTo>
                    <a:lnTo>
                      <a:pt x="0" y="5"/>
                    </a:lnTo>
                    <a:lnTo>
                      <a:pt x="0" y="18"/>
                    </a:lnTo>
                    <a:lnTo>
                      <a:pt x="0" y="33"/>
                    </a:lnTo>
                    <a:close/>
                  </a:path>
                </a:pathLst>
              </a:custGeom>
              <a:grpFill/>
              <a:ln w="4763" cap="rnd">
                <a:solidFill>
                  <a:schemeClr val="bg1"/>
                </a:solidFill>
                <a:prstDash val="solid"/>
                <a:round/>
                <a:headEnd/>
                <a:tailEnd/>
              </a:ln>
            </p:spPr>
            <p:txBody>
              <a:bodyPr/>
              <a:lstStyle/>
              <a:p>
                <a:endParaRPr lang="it-IT"/>
              </a:p>
            </p:txBody>
          </p:sp>
        </p:grpSp>
        <p:grpSp>
          <p:nvGrpSpPr>
            <p:cNvPr id="7376" name="Group 2770"/>
            <p:cNvGrpSpPr>
              <a:grpSpLocks/>
            </p:cNvGrpSpPr>
            <p:nvPr/>
          </p:nvGrpSpPr>
          <p:grpSpPr bwMode="auto">
            <a:xfrm>
              <a:off x="3818252" y="5320241"/>
              <a:ext cx="45289" cy="57034"/>
              <a:chOff x="2451" y="2479"/>
              <a:chExt cx="27" cy="38"/>
            </a:xfrm>
            <a:solidFill>
              <a:schemeClr val="bg1">
                <a:lumMod val="75000"/>
              </a:schemeClr>
            </a:solidFill>
          </p:grpSpPr>
          <p:sp>
            <p:nvSpPr>
              <p:cNvPr id="6021" name="Freeform 2768"/>
              <p:cNvSpPr>
                <a:spLocks/>
              </p:cNvSpPr>
              <p:nvPr/>
            </p:nvSpPr>
            <p:spPr bwMode="auto">
              <a:xfrm>
                <a:off x="2451" y="2479"/>
                <a:ext cx="27" cy="38"/>
              </a:xfrm>
              <a:custGeom>
                <a:avLst/>
                <a:gdLst/>
                <a:ahLst/>
                <a:cxnLst>
                  <a:cxn ang="0">
                    <a:pos x="0" y="33"/>
                  </a:cxn>
                  <a:cxn ang="0">
                    <a:pos x="12" y="38"/>
                  </a:cxn>
                  <a:cxn ang="0">
                    <a:pos x="17" y="33"/>
                  </a:cxn>
                  <a:cxn ang="0">
                    <a:pos x="27" y="18"/>
                  </a:cxn>
                  <a:cxn ang="0">
                    <a:pos x="0" y="0"/>
                  </a:cxn>
                  <a:cxn ang="0">
                    <a:pos x="0" y="5"/>
                  </a:cxn>
                  <a:cxn ang="0">
                    <a:pos x="0" y="18"/>
                  </a:cxn>
                  <a:cxn ang="0">
                    <a:pos x="0" y="33"/>
                  </a:cxn>
                </a:cxnLst>
                <a:rect l="0" t="0" r="r" b="b"/>
                <a:pathLst>
                  <a:path w="27" h="38">
                    <a:moveTo>
                      <a:pt x="0" y="33"/>
                    </a:moveTo>
                    <a:lnTo>
                      <a:pt x="12" y="38"/>
                    </a:lnTo>
                    <a:lnTo>
                      <a:pt x="17" y="33"/>
                    </a:lnTo>
                    <a:lnTo>
                      <a:pt x="27" y="18"/>
                    </a:lnTo>
                    <a:lnTo>
                      <a:pt x="0" y="0"/>
                    </a:lnTo>
                    <a:lnTo>
                      <a:pt x="0" y="5"/>
                    </a:lnTo>
                    <a:lnTo>
                      <a:pt x="0" y="18"/>
                    </a:lnTo>
                    <a:lnTo>
                      <a:pt x="0" y="33"/>
                    </a:lnTo>
                    <a:close/>
                  </a:path>
                </a:pathLst>
              </a:custGeom>
              <a:grpFill/>
              <a:ln w="9525">
                <a:solidFill>
                  <a:schemeClr val="bg1"/>
                </a:solidFill>
                <a:round/>
                <a:headEnd/>
                <a:tailEnd/>
              </a:ln>
            </p:spPr>
            <p:txBody>
              <a:bodyPr/>
              <a:lstStyle/>
              <a:p>
                <a:endParaRPr lang="it-IT"/>
              </a:p>
            </p:txBody>
          </p:sp>
          <p:sp>
            <p:nvSpPr>
              <p:cNvPr id="6022" name="Freeform 2769"/>
              <p:cNvSpPr>
                <a:spLocks/>
              </p:cNvSpPr>
              <p:nvPr/>
            </p:nvSpPr>
            <p:spPr bwMode="auto">
              <a:xfrm>
                <a:off x="2451" y="2479"/>
                <a:ext cx="27" cy="38"/>
              </a:xfrm>
              <a:custGeom>
                <a:avLst/>
                <a:gdLst/>
                <a:ahLst/>
                <a:cxnLst>
                  <a:cxn ang="0">
                    <a:pos x="0" y="33"/>
                  </a:cxn>
                  <a:cxn ang="0">
                    <a:pos x="12" y="38"/>
                  </a:cxn>
                  <a:cxn ang="0">
                    <a:pos x="17" y="33"/>
                  </a:cxn>
                  <a:cxn ang="0">
                    <a:pos x="27" y="18"/>
                  </a:cxn>
                  <a:cxn ang="0">
                    <a:pos x="0" y="0"/>
                  </a:cxn>
                  <a:cxn ang="0">
                    <a:pos x="0" y="5"/>
                  </a:cxn>
                  <a:cxn ang="0">
                    <a:pos x="0" y="18"/>
                  </a:cxn>
                  <a:cxn ang="0">
                    <a:pos x="0" y="33"/>
                  </a:cxn>
                </a:cxnLst>
                <a:rect l="0" t="0" r="r" b="b"/>
                <a:pathLst>
                  <a:path w="27" h="38">
                    <a:moveTo>
                      <a:pt x="0" y="33"/>
                    </a:moveTo>
                    <a:lnTo>
                      <a:pt x="12" y="38"/>
                    </a:lnTo>
                    <a:lnTo>
                      <a:pt x="17" y="33"/>
                    </a:lnTo>
                    <a:lnTo>
                      <a:pt x="27" y="18"/>
                    </a:lnTo>
                    <a:lnTo>
                      <a:pt x="0" y="0"/>
                    </a:lnTo>
                    <a:lnTo>
                      <a:pt x="0" y="5"/>
                    </a:lnTo>
                    <a:lnTo>
                      <a:pt x="0" y="18"/>
                    </a:lnTo>
                    <a:lnTo>
                      <a:pt x="0" y="33"/>
                    </a:lnTo>
                  </a:path>
                </a:pathLst>
              </a:custGeom>
              <a:grpFill/>
              <a:ln w="4763" cap="rnd">
                <a:solidFill>
                  <a:schemeClr val="bg1"/>
                </a:solidFill>
                <a:prstDash val="solid"/>
                <a:round/>
                <a:headEnd/>
                <a:tailEnd/>
              </a:ln>
            </p:spPr>
            <p:txBody>
              <a:bodyPr/>
              <a:lstStyle/>
              <a:p>
                <a:endParaRPr lang="it-IT"/>
              </a:p>
            </p:txBody>
          </p:sp>
        </p:grpSp>
        <p:grpSp>
          <p:nvGrpSpPr>
            <p:cNvPr id="7377" name="Group 2773"/>
            <p:cNvGrpSpPr>
              <a:grpSpLocks/>
            </p:cNvGrpSpPr>
            <p:nvPr/>
          </p:nvGrpSpPr>
          <p:grpSpPr bwMode="auto">
            <a:xfrm>
              <a:off x="3754511" y="5320241"/>
              <a:ext cx="63742" cy="57034"/>
              <a:chOff x="2413" y="2479"/>
              <a:chExt cx="38" cy="38"/>
            </a:xfrm>
            <a:solidFill>
              <a:schemeClr val="bg1">
                <a:lumMod val="75000"/>
              </a:schemeClr>
            </a:solidFill>
          </p:grpSpPr>
          <p:sp>
            <p:nvSpPr>
              <p:cNvPr id="6019" name="Freeform 2771"/>
              <p:cNvSpPr>
                <a:spLocks/>
              </p:cNvSpPr>
              <p:nvPr/>
            </p:nvSpPr>
            <p:spPr bwMode="auto">
              <a:xfrm>
                <a:off x="2413" y="2479"/>
                <a:ext cx="38" cy="38"/>
              </a:xfrm>
              <a:custGeom>
                <a:avLst/>
                <a:gdLst/>
                <a:ahLst/>
                <a:cxnLst>
                  <a:cxn ang="0">
                    <a:pos x="38" y="33"/>
                  </a:cxn>
                  <a:cxn ang="0">
                    <a:pos x="38" y="18"/>
                  </a:cxn>
                  <a:cxn ang="0">
                    <a:pos x="38" y="5"/>
                  </a:cxn>
                  <a:cxn ang="0">
                    <a:pos x="38" y="0"/>
                  </a:cxn>
                  <a:cxn ang="0">
                    <a:pos x="17" y="0"/>
                  </a:cxn>
                  <a:cxn ang="0">
                    <a:pos x="0" y="14"/>
                  </a:cxn>
                  <a:cxn ang="0">
                    <a:pos x="17" y="38"/>
                  </a:cxn>
                  <a:cxn ang="0">
                    <a:pos x="22" y="38"/>
                  </a:cxn>
                  <a:cxn ang="0">
                    <a:pos x="28" y="33"/>
                  </a:cxn>
                  <a:cxn ang="0">
                    <a:pos x="38" y="33"/>
                  </a:cxn>
                </a:cxnLst>
                <a:rect l="0" t="0" r="r" b="b"/>
                <a:pathLst>
                  <a:path w="38" h="38">
                    <a:moveTo>
                      <a:pt x="38" y="33"/>
                    </a:moveTo>
                    <a:lnTo>
                      <a:pt x="38" y="18"/>
                    </a:lnTo>
                    <a:lnTo>
                      <a:pt x="38" y="5"/>
                    </a:lnTo>
                    <a:lnTo>
                      <a:pt x="38" y="0"/>
                    </a:lnTo>
                    <a:lnTo>
                      <a:pt x="17" y="0"/>
                    </a:lnTo>
                    <a:lnTo>
                      <a:pt x="0" y="14"/>
                    </a:lnTo>
                    <a:lnTo>
                      <a:pt x="17" y="38"/>
                    </a:lnTo>
                    <a:lnTo>
                      <a:pt x="22" y="38"/>
                    </a:lnTo>
                    <a:lnTo>
                      <a:pt x="28" y="33"/>
                    </a:lnTo>
                    <a:lnTo>
                      <a:pt x="38" y="33"/>
                    </a:lnTo>
                    <a:close/>
                  </a:path>
                </a:pathLst>
              </a:custGeom>
              <a:grpFill/>
              <a:ln w="9525">
                <a:solidFill>
                  <a:schemeClr val="bg1"/>
                </a:solidFill>
                <a:round/>
                <a:headEnd/>
                <a:tailEnd/>
              </a:ln>
            </p:spPr>
            <p:txBody>
              <a:bodyPr/>
              <a:lstStyle/>
              <a:p>
                <a:endParaRPr lang="it-IT"/>
              </a:p>
            </p:txBody>
          </p:sp>
          <p:sp>
            <p:nvSpPr>
              <p:cNvPr id="6020" name="Freeform 2772"/>
              <p:cNvSpPr>
                <a:spLocks/>
              </p:cNvSpPr>
              <p:nvPr/>
            </p:nvSpPr>
            <p:spPr bwMode="auto">
              <a:xfrm>
                <a:off x="2413" y="2479"/>
                <a:ext cx="38" cy="38"/>
              </a:xfrm>
              <a:custGeom>
                <a:avLst/>
                <a:gdLst/>
                <a:ahLst/>
                <a:cxnLst>
                  <a:cxn ang="0">
                    <a:pos x="38" y="33"/>
                  </a:cxn>
                  <a:cxn ang="0">
                    <a:pos x="38" y="18"/>
                  </a:cxn>
                  <a:cxn ang="0">
                    <a:pos x="38" y="5"/>
                  </a:cxn>
                  <a:cxn ang="0">
                    <a:pos x="38" y="0"/>
                  </a:cxn>
                  <a:cxn ang="0">
                    <a:pos x="17" y="0"/>
                  </a:cxn>
                  <a:cxn ang="0">
                    <a:pos x="0" y="14"/>
                  </a:cxn>
                  <a:cxn ang="0">
                    <a:pos x="17" y="38"/>
                  </a:cxn>
                  <a:cxn ang="0">
                    <a:pos x="22" y="38"/>
                  </a:cxn>
                  <a:cxn ang="0">
                    <a:pos x="28" y="33"/>
                  </a:cxn>
                  <a:cxn ang="0">
                    <a:pos x="38" y="33"/>
                  </a:cxn>
                </a:cxnLst>
                <a:rect l="0" t="0" r="r" b="b"/>
                <a:pathLst>
                  <a:path w="38" h="38">
                    <a:moveTo>
                      <a:pt x="38" y="33"/>
                    </a:moveTo>
                    <a:lnTo>
                      <a:pt x="38" y="18"/>
                    </a:lnTo>
                    <a:lnTo>
                      <a:pt x="38" y="5"/>
                    </a:lnTo>
                    <a:lnTo>
                      <a:pt x="38" y="0"/>
                    </a:lnTo>
                    <a:lnTo>
                      <a:pt x="17" y="0"/>
                    </a:lnTo>
                    <a:lnTo>
                      <a:pt x="0" y="14"/>
                    </a:lnTo>
                    <a:lnTo>
                      <a:pt x="17" y="38"/>
                    </a:lnTo>
                    <a:lnTo>
                      <a:pt x="22" y="38"/>
                    </a:lnTo>
                    <a:lnTo>
                      <a:pt x="28" y="33"/>
                    </a:lnTo>
                    <a:lnTo>
                      <a:pt x="38" y="33"/>
                    </a:lnTo>
                    <a:close/>
                  </a:path>
                </a:pathLst>
              </a:custGeom>
              <a:grpFill/>
              <a:ln w="4763" cap="rnd">
                <a:solidFill>
                  <a:schemeClr val="bg1"/>
                </a:solidFill>
                <a:prstDash val="solid"/>
                <a:round/>
                <a:headEnd/>
                <a:tailEnd/>
              </a:ln>
            </p:spPr>
            <p:txBody>
              <a:bodyPr/>
              <a:lstStyle/>
              <a:p>
                <a:endParaRPr lang="it-IT"/>
              </a:p>
            </p:txBody>
          </p:sp>
        </p:grpSp>
        <p:grpSp>
          <p:nvGrpSpPr>
            <p:cNvPr id="7378" name="Group 2776"/>
            <p:cNvGrpSpPr>
              <a:grpSpLocks/>
            </p:cNvGrpSpPr>
            <p:nvPr/>
          </p:nvGrpSpPr>
          <p:grpSpPr bwMode="auto">
            <a:xfrm>
              <a:off x="3754511" y="5320241"/>
              <a:ext cx="63742" cy="57034"/>
              <a:chOff x="2413" y="2479"/>
              <a:chExt cx="38" cy="38"/>
            </a:xfrm>
            <a:solidFill>
              <a:schemeClr val="bg1">
                <a:lumMod val="75000"/>
              </a:schemeClr>
            </a:solidFill>
          </p:grpSpPr>
          <p:sp>
            <p:nvSpPr>
              <p:cNvPr id="6017" name="Freeform 2774"/>
              <p:cNvSpPr>
                <a:spLocks/>
              </p:cNvSpPr>
              <p:nvPr/>
            </p:nvSpPr>
            <p:spPr bwMode="auto">
              <a:xfrm>
                <a:off x="2413" y="2479"/>
                <a:ext cx="38" cy="38"/>
              </a:xfrm>
              <a:custGeom>
                <a:avLst/>
                <a:gdLst/>
                <a:ahLst/>
                <a:cxnLst>
                  <a:cxn ang="0">
                    <a:pos x="38" y="33"/>
                  </a:cxn>
                  <a:cxn ang="0">
                    <a:pos x="38" y="18"/>
                  </a:cxn>
                  <a:cxn ang="0">
                    <a:pos x="38" y="5"/>
                  </a:cxn>
                  <a:cxn ang="0">
                    <a:pos x="38" y="0"/>
                  </a:cxn>
                  <a:cxn ang="0">
                    <a:pos x="17" y="0"/>
                  </a:cxn>
                  <a:cxn ang="0">
                    <a:pos x="0" y="14"/>
                  </a:cxn>
                  <a:cxn ang="0">
                    <a:pos x="17" y="38"/>
                  </a:cxn>
                  <a:cxn ang="0">
                    <a:pos x="22" y="38"/>
                  </a:cxn>
                  <a:cxn ang="0">
                    <a:pos x="28" y="33"/>
                  </a:cxn>
                  <a:cxn ang="0">
                    <a:pos x="38" y="33"/>
                  </a:cxn>
                </a:cxnLst>
                <a:rect l="0" t="0" r="r" b="b"/>
                <a:pathLst>
                  <a:path w="38" h="38">
                    <a:moveTo>
                      <a:pt x="38" y="33"/>
                    </a:moveTo>
                    <a:lnTo>
                      <a:pt x="38" y="18"/>
                    </a:lnTo>
                    <a:lnTo>
                      <a:pt x="38" y="5"/>
                    </a:lnTo>
                    <a:lnTo>
                      <a:pt x="38" y="0"/>
                    </a:lnTo>
                    <a:lnTo>
                      <a:pt x="17" y="0"/>
                    </a:lnTo>
                    <a:lnTo>
                      <a:pt x="0" y="14"/>
                    </a:lnTo>
                    <a:lnTo>
                      <a:pt x="17" y="38"/>
                    </a:lnTo>
                    <a:lnTo>
                      <a:pt x="22" y="38"/>
                    </a:lnTo>
                    <a:lnTo>
                      <a:pt x="28" y="33"/>
                    </a:lnTo>
                    <a:lnTo>
                      <a:pt x="38" y="33"/>
                    </a:lnTo>
                    <a:close/>
                  </a:path>
                </a:pathLst>
              </a:custGeom>
              <a:grpFill/>
              <a:ln w="9525">
                <a:solidFill>
                  <a:schemeClr val="bg1"/>
                </a:solidFill>
                <a:round/>
                <a:headEnd/>
                <a:tailEnd/>
              </a:ln>
            </p:spPr>
            <p:txBody>
              <a:bodyPr/>
              <a:lstStyle/>
              <a:p>
                <a:endParaRPr lang="it-IT"/>
              </a:p>
            </p:txBody>
          </p:sp>
          <p:sp>
            <p:nvSpPr>
              <p:cNvPr id="6018" name="Freeform 2775"/>
              <p:cNvSpPr>
                <a:spLocks/>
              </p:cNvSpPr>
              <p:nvPr/>
            </p:nvSpPr>
            <p:spPr bwMode="auto">
              <a:xfrm>
                <a:off x="2413" y="2479"/>
                <a:ext cx="38" cy="38"/>
              </a:xfrm>
              <a:custGeom>
                <a:avLst/>
                <a:gdLst/>
                <a:ahLst/>
                <a:cxnLst>
                  <a:cxn ang="0">
                    <a:pos x="38" y="33"/>
                  </a:cxn>
                  <a:cxn ang="0">
                    <a:pos x="38" y="18"/>
                  </a:cxn>
                  <a:cxn ang="0">
                    <a:pos x="38" y="5"/>
                  </a:cxn>
                  <a:cxn ang="0">
                    <a:pos x="38" y="0"/>
                  </a:cxn>
                  <a:cxn ang="0">
                    <a:pos x="17" y="0"/>
                  </a:cxn>
                  <a:cxn ang="0">
                    <a:pos x="0" y="14"/>
                  </a:cxn>
                  <a:cxn ang="0">
                    <a:pos x="17" y="38"/>
                  </a:cxn>
                  <a:cxn ang="0">
                    <a:pos x="22" y="38"/>
                  </a:cxn>
                  <a:cxn ang="0">
                    <a:pos x="28" y="33"/>
                  </a:cxn>
                  <a:cxn ang="0">
                    <a:pos x="38" y="33"/>
                  </a:cxn>
                </a:cxnLst>
                <a:rect l="0" t="0" r="r" b="b"/>
                <a:pathLst>
                  <a:path w="38" h="38">
                    <a:moveTo>
                      <a:pt x="38" y="33"/>
                    </a:moveTo>
                    <a:lnTo>
                      <a:pt x="38" y="18"/>
                    </a:lnTo>
                    <a:lnTo>
                      <a:pt x="38" y="5"/>
                    </a:lnTo>
                    <a:lnTo>
                      <a:pt x="38" y="0"/>
                    </a:lnTo>
                    <a:lnTo>
                      <a:pt x="17" y="0"/>
                    </a:lnTo>
                    <a:lnTo>
                      <a:pt x="0" y="14"/>
                    </a:lnTo>
                    <a:lnTo>
                      <a:pt x="17" y="38"/>
                    </a:lnTo>
                    <a:lnTo>
                      <a:pt x="22" y="38"/>
                    </a:lnTo>
                    <a:lnTo>
                      <a:pt x="28" y="33"/>
                    </a:lnTo>
                    <a:lnTo>
                      <a:pt x="38" y="33"/>
                    </a:lnTo>
                  </a:path>
                </a:pathLst>
              </a:custGeom>
              <a:grpFill/>
              <a:ln w="4763" cap="rnd">
                <a:solidFill>
                  <a:schemeClr val="bg1"/>
                </a:solidFill>
                <a:prstDash val="solid"/>
                <a:round/>
                <a:headEnd/>
                <a:tailEnd/>
              </a:ln>
            </p:spPr>
            <p:txBody>
              <a:bodyPr/>
              <a:lstStyle/>
              <a:p>
                <a:endParaRPr lang="it-IT"/>
              </a:p>
            </p:txBody>
          </p:sp>
        </p:grpSp>
        <p:grpSp>
          <p:nvGrpSpPr>
            <p:cNvPr id="7379" name="Group 2779"/>
            <p:cNvGrpSpPr>
              <a:grpSpLocks/>
            </p:cNvGrpSpPr>
            <p:nvPr/>
          </p:nvGrpSpPr>
          <p:grpSpPr bwMode="auto">
            <a:xfrm>
              <a:off x="3702512" y="5285721"/>
              <a:ext cx="80515" cy="97557"/>
              <a:chOff x="2382" y="2456"/>
              <a:chExt cx="48" cy="65"/>
            </a:xfrm>
            <a:solidFill>
              <a:schemeClr val="bg1">
                <a:lumMod val="75000"/>
              </a:schemeClr>
            </a:solidFill>
          </p:grpSpPr>
          <p:sp>
            <p:nvSpPr>
              <p:cNvPr id="6015" name="Freeform 2777"/>
              <p:cNvSpPr>
                <a:spLocks/>
              </p:cNvSpPr>
              <p:nvPr/>
            </p:nvSpPr>
            <p:spPr bwMode="auto">
              <a:xfrm>
                <a:off x="2382" y="2456"/>
                <a:ext cx="48" cy="65"/>
              </a:xfrm>
              <a:custGeom>
                <a:avLst/>
                <a:gdLst/>
                <a:ahLst/>
                <a:cxnLst>
                  <a:cxn ang="0">
                    <a:pos x="17" y="0"/>
                  </a:cxn>
                  <a:cxn ang="0">
                    <a:pos x="27" y="10"/>
                  </a:cxn>
                  <a:cxn ang="0">
                    <a:pos x="27" y="14"/>
                  </a:cxn>
                  <a:cxn ang="0">
                    <a:pos x="32" y="14"/>
                  </a:cxn>
                  <a:cxn ang="0">
                    <a:pos x="48" y="24"/>
                  </a:cxn>
                  <a:cxn ang="0">
                    <a:pos x="32" y="37"/>
                  </a:cxn>
                  <a:cxn ang="0">
                    <a:pos x="48" y="60"/>
                  </a:cxn>
                  <a:cxn ang="0">
                    <a:pos x="27" y="65"/>
                  </a:cxn>
                  <a:cxn ang="0">
                    <a:pos x="22" y="65"/>
                  </a:cxn>
                  <a:cxn ang="0">
                    <a:pos x="17" y="56"/>
                  </a:cxn>
                  <a:cxn ang="0">
                    <a:pos x="17" y="37"/>
                  </a:cxn>
                  <a:cxn ang="0">
                    <a:pos x="17" y="28"/>
                  </a:cxn>
                  <a:cxn ang="0">
                    <a:pos x="5" y="28"/>
                  </a:cxn>
                  <a:cxn ang="0">
                    <a:pos x="0" y="24"/>
                  </a:cxn>
                  <a:cxn ang="0">
                    <a:pos x="0" y="14"/>
                  </a:cxn>
                  <a:cxn ang="0">
                    <a:pos x="5" y="14"/>
                  </a:cxn>
                  <a:cxn ang="0">
                    <a:pos x="5" y="10"/>
                  </a:cxn>
                  <a:cxn ang="0">
                    <a:pos x="17" y="0"/>
                  </a:cxn>
                </a:cxnLst>
                <a:rect l="0" t="0" r="r" b="b"/>
                <a:pathLst>
                  <a:path w="48" h="65">
                    <a:moveTo>
                      <a:pt x="17" y="0"/>
                    </a:moveTo>
                    <a:lnTo>
                      <a:pt x="27" y="10"/>
                    </a:lnTo>
                    <a:lnTo>
                      <a:pt x="27" y="14"/>
                    </a:lnTo>
                    <a:lnTo>
                      <a:pt x="32" y="14"/>
                    </a:lnTo>
                    <a:lnTo>
                      <a:pt x="48" y="24"/>
                    </a:lnTo>
                    <a:lnTo>
                      <a:pt x="32" y="37"/>
                    </a:lnTo>
                    <a:lnTo>
                      <a:pt x="48" y="60"/>
                    </a:lnTo>
                    <a:lnTo>
                      <a:pt x="27" y="65"/>
                    </a:lnTo>
                    <a:lnTo>
                      <a:pt x="22" y="65"/>
                    </a:lnTo>
                    <a:lnTo>
                      <a:pt x="17" y="56"/>
                    </a:lnTo>
                    <a:lnTo>
                      <a:pt x="17" y="37"/>
                    </a:lnTo>
                    <a:lnTo>
                      <a:pt x="17" y="28"/>
                    </a:lnTo>
                    <a:lnTo>
                      <a:pt x="5" y="28"/>
                    </a:lnTo>
                    <a:lnTo>
                      <a:pt x="0" y="24"/>
                    </a:lnTo>
                    <a:lnTo>
                      <a:pt x="0" y="14"/>
                    </a:lnTo>
                    <a:lnTo>
                      <a:pt x="5" y="14"/>
                    </a:lnTo>
                    <a:lnTo>
                      <a:pt x="5" y="10"/>
                    </a:lnTo>
                    <a:lnTo>
                      <a:pt x="17" y="0"/>
                    </a:lnTo>
                    <a:close/>
                  </a:path>
                </a:pathLst>
              </a:custGeom>
              <a:grpFill/>
              <a:ln w="9525">
                <a:solidFill>
                  <a:schemeClr val="bg1"/>
                </a:solidFill>
                <a:round/>
                <a:headEnd/>
                <a:tailEnd/>
              </a:ln>
            </p:spPr>
            <p:txBody>
              <a:bodyPr/>
              <a:lstStyle/>
              <a:p>
                <a:endParaRPr lang="it-IT"/>
              </a:p>
            </p:txBody>
          </p:sp>
          <p:sp>
            <p:nvSpPr>
              <p:cNvPr id="6016" name="Freeform 2778"/>
              <p:cNvSpPr>
                <a:spLocks/>
              </p:cNvSpPr>
              <p:nvPr/>
            </p:nvSpPr>
            <p:spPr bwMode="auto">
              <a:xfrm>
                <a:off x="2382" y="2456"/>
                <a:ext cx="48" cy="65"/>
              </a:xfrm>
              <a:custGeom>
                <a:avLst/>
                <a:gdLst/>
                <a:ahLst/>
                <a:cxnLst>
                  <a:cxn ang="0">
                    <a:pos x="17" y="0"/>
                  </a:cxn>
                  <a:cxn ang="0">
                    <a:pos x="27" y="10"/>
                  </a:cxn>
                  <a:cxn ang="0">
                    <a:pos x="27" y="14"/>
                  </a:cxn>
                  <a:cxn ang="0">
                    <a:pos x="32" y="14"/>
                  </a:cxn>
                  <a:cxn ang="0">
                    <a:pos x="48" y="24"/>
                  </a:cxn>
                  <a:cxn ang="0">
                    <a:pos x="32" y="37"/>
                  </a:cxn>
                  <a:cxn ang="0">
                    <a:pos x="48" y="60"/>
                  </a:cxn>
                  <a:cxn ang="0">
                    <a:pos x="27" y="65"/>
                  </a:cxn>
                  <a:cxn ang="0">
                    <a:pos x="22" y="65"/>
                  </a:cxn>
                  <a:cxn ang="0">
                    <a:pos x="17" y="56"/>
                  </a:cxn>
                  <a:cxn ang="0">
                    <a:pos x="17" y="37"/>
                  </a:cxn>
                  <a:cxn ang="0">
                    <a:pos x="17" y="28"/>
                  </a:cxn>
                  <a:cxn ang="0">
                    <a:pos x="5" y="28"/>
                  </a:cxn>
                  <a:cxn ang="0">
                    <a:pos x="0" y="24"/>
                  </a:cxn>
                  <a:cxn ang="0">
                    <a:pos x="0" y="14"/>
                  </a:cxn>
                  <a:cxn ang="0">
                    <a:pos x="5" y="14"/>
                  </a:cxn>
                  <a:cxn ang="0">
                    <a:pos x="5" y="10"/>
                  </a:cxn>
                  <a:cxn ang="0">
                    <a:pos x="17" y="0"/>
                  </a:cxn>
                </a:cxnLst>
                <a:rect l="0" t="0" r="r" b="b"/>
                <a:pathLst>
                  <a:path w="48" h="65">
                    <a:moveTo>
                      <a:pt x="17" y="0"/>
                    </a:moveTo>
                    <a:lnTo>
                      <a:pt x="27" y="10"/>
                    </a:lnTo>
                    <a:lnTo>
                      <a:pt x="27" y="14"/>
                    </a:lnTo>
                    <a:lnTo>
                      <a:pt x="32" y="14"/>
                    </a:lnTo>
                    <a:lnTo>
                      <a:pt x="48" y="24"/>
                    </a:lnTo>
                    <a:lnTo>
                      <a:pt x="32" y="37"/>
                    </a:lnTo>
                    <a:lnTo>
                      <a:pt x="48" y="60"/>
                    </a:lnTo>
                    <a:lnTo>
                      <a:pt x="27" y="65"/>
                    </a:lnTo>
                    <a:lnTo>
                      <a:pt x="22" y="65"/>
                    </a:lnTo>
                    <a:lnTo>
                      <a:pt x="17" y="56"/>
                    </a:lnTo>
                    <a:lnTo>
                      <a:pt x="17" y="37"/>
                    </a:lnTo>
                    <a:lnTo>
                      <a:pt x="17" y="28"/>
                    </a:lnTo>
                    <a:lnTo>
                      <a:pt x="5" y="28"/>
                    </a:lnTo>
                    <a:lnTo>
                      <a:pt x="0" y="24"/>
                    </a:lnTo>
                    <a:lnTo>
                      <a:pt x="0" y="14"/>
                    </a:lnTo>
                    <a:lnTo>
                      <a:pt x="5" y="14"/>
                    </a:lnTo>
                    <a:lnTo>
                      <a:pt x="5" y="10"/>
                    </a:lnTo>
                    <a:lnTo>
                      <a:pt x="17" y="0"/>
                    </a:lnTo>
                    <a:close/>
                  </a:path>
                </a:pathLst>
              </a:custGeom>
              <a:grpFill/>
              <a:ln w="4763" cap="rnd">
                <a:solidFill>
                  <a:schemeClr val="bg1"/>
                </a:solidFill>
                <a:prstDash val="solid"/>
                <a:round/>
                <a:headEnd/>
                <a:tailEnd/>
              </a:ln>
            </p:spPr>
            <p:txBody>
              <a:bodyPr/>
              <a:lstStyle/>
              <a:p>
                <a:endParaRPr lang="it-IT"/>
              </a:p>
            </p:txBody>
          </p:sp>
        </p:grpSp>
        <p:grpSp>
          <p:nvGrpSpPr>
            <p:cNvPr id="7380" name="Group 2782"/>
            <p:cNvGrpSpPr>
              <a:grpSpLocks/>
            </p:cNvGrpSpPr>
            <p:nvPr/>
          </p:nvGrpSpPr>
          <p:grpSpPr bwMode="auto">
            <a:xfrm>
              <a:off x="3702512" y="5285721"/>
              <a:ext cx="80515" cy="97557"/>
              <a:chOff x="2382" y="2456"/>
              <a:chExt cx="48" cy="65"/>
            </a:xfrm>
            <a:solidFill>
              <a:schemeClr val="bg1">
                <a:lumMod val="75000"/>
              </a:schemeClr>
            </a:solidFill>
          </p:grpSpPr>
          <p:sp>
            <p:nvSpPr>
              <p:cNvPr id="6013" name="Freeform 2780"/>
              <p:cNvSpPr>
                <a:spLocks/>
              </p:cNvSpPr>
              <p:nvPr/>
            </p:nvSpPr>
            <p:spPr bwMode="auto">
              <a:xfrm>
                <a:off x="2382" y="2456"/>
                <a:ext cx="48" cy="65"/>
              </a:xfrm>
              <a:custGeom>
                <a:avLst/>
                <a:gdLst/>
                <a:ahLst/>
                <a:cxnLst>
                  <a:cxn ang="0">
                    <a:pos x="17" y="0"/>
                  </a:cxn>
                  <a:cxn ang="0">
                    <a:pos x="27" y="10"/>
                  </a:cxn>
                  <a:cxn ang="0">
                    <a:pos x="27" y="14"/>
                  </a:cxn>
                  <a:cxn ang="0">
                    <a:pos x="32" y="14"/>
                  </a:cxn>
                  <a:cxn ang="0">
                    <a:pos x="48" y="24"/>
                  </a:cxn>
                  <a:cxn ang="0">
                    <a:pos x="32" y="37"/>
                  </a:cxn>
                  <a:cxn ang="0">
                    <a:pos x="48" y="60"/>
                  </a:cxn>
                  <a:cxn ang="0">
                    <a:pos x="27" y="65"/>
                  </a:cxn>
                  <a:cxn ang="0">
                    <a:pos x="22" y="65"/>
                  </a:cxn>
                  <a:cxn ang="0">
                    <a:pos x="17" y="56"/>
                  </a:cxn>
                  <a:cxn ang="0">
                    <a:pos x="17" y="37"/>
                  </a:cxn>
                  <a:cxn ang="0">
                    <a:pos x="17" y="28"/>
                  </a:cxn>
                  <a:cxn ang="0">
                    <a:pos x="5" y="28"/>
                  </a:cxn>
                  <a:cxn ang="0">
                    <a:pos x="0" y="24"/>
                  </a:cxn>
                  <a:cxn ang="0">
                    <a:pos x="0" y="14"/>
                  </a:cxn>
                  <a:cxn ang="0">
                    <a:pos x="5" y="14"/>
                  </a:cxn>
                  <a:cxn ang="0">
                    <a:pos x="5" y="10"/>
                  </a:cxn>
                  <a:cxn ang="0">
                    <a:pos x="17" y="0"/>
                  </a:cxn>
                </a:cxnLst>
                <a:rect l="0" t="0" r="r" b="b"/>
                <a:pathLst>
                  <a:path w="48" h="65">
                    <a:moveTo>
                      <a:pt x="17" y="0"/>
                    </a:moveTo>
                    <a:lnTo>
                      <a:pt x="27" y="10"/>
                    </a:lnTo>
                    <a:lnTo>
                      <a:pt x="27" y="14"/>
                    </a:lnTo>
                    <a:lnTo>
                      <a:pt x="32" y="14"/>
                    </a:lnTo>
                    <a:lnTo>
                      <a:pt x="48" y="24"/>
                    </a:lnTo>
                    <a:lnTo>
                      <a:pt x="32" y="37"/>
                    </a:lnTo>
                    <a:lnTo>
                      <a:pt x="48" y="60"/>
                    </a:lnTo>
                    <a:lnTo>
                      <a:pt x="27" y="65"/>
                    </a:lnTo>
                    <a:lnTo>
                      <a:pt x="22" y="65"/>
                    </a:lnTo>
                    <a:lnTo>
                      <a:pt x="17" y="56"/>
                    </a:lnTo>
                    <a:lnTo>
                      <a:pt x="17" y="37"/>
                    </a:lnTo>
                    <a:lnTo>
                      <a:pt x="17" y="28"/>
                    </a:lnTo>
                    <a:lnTo>
                      <a:pt x="5" y="28"/>
                    </a:lnTo>
                    <a:lnTo>
                      <a:pt x="0" y="24"/>
                    </a:lnTo>
                    <a:lnTo>
                      <a:pt x="0" y="14"/>
                    </a:lnTo>
                    <a:lnTo>
                      <a:pt x="5" y="14"/>
                    </a:lnTo>
                    <a:lnTo>
                      <a:pt x="5" y="10"/>
                    </a:lnTo>
                    <a:lnTo>
                      <a:pt x="17" y="0"/>
                    </a:lnTo>
                    <a:close/>
                  </a:path>
                </a:pathLst>
              </a:custGeom>
              <a:grpFill/>
              <a:ln w="9525">
                <a:solidFill>
                  <a:schemeClr val="bg1"/>
                </a:solidFill>
                <a:round/>
                <a:headEnd/>
                <a:tailEnd/>
              </a:ln>
            </p:spPr>
            <p:txBody>
              <a:bodyPr/>
              <a:lstStyle/>
              <a:p>
                <a:endParaRPr lang="it-IT"/>
              </a:p>
            </p:txBody>
          </p:sp>
          <p:sp>
            <p:nvSpPr>
              <p:cNvPr id="6014" name="Freeform 2781"/>
              <p:cNvSpPr>
                <a:spLocks/>
              </p:cNvSpPr>
              <p:nvPr/>
            </p:nvSpPr>
            <p:spPr bwMode="auto">
              <a:xfrm>
                <a:off x="2382" y="2456"/>
                <a:ext cx="48" cy="65"/>
              </a:xfrm>
              <a:custGeom>
                <a:avLst/>
                <a:gdLst/>
                <a:ahLst/>
                <a:cxnLst>
                  <a:cxn ang="0">
                    <a:pos x="17" y="0"/>
                  </a:cxn>
                  <a:cxn ang="0">
                    <a:pos x="27" y="10"/>
                  </a:cxn>
                  <a:cxn ang="0">
                    <a:pos x="27" y="14"/>
                  </a:cxn>
                  <a:cxn ang="0">
                    <a:pos x="32" y="14"/>
                  </a:cxn>
                  <a:cxn ang="0">
                    <a:pos x="48" y="24"/>
                  </a:cxn>
                  <a:cxn ang="0">
                    <a:pos x="32" y="37"/>
                  </a:cxn>
                  <a:cxn ang="0">
                    <a:pos x="48" y="60"/>
                  </a:cxn>
                  <a:cxn ang="0">
                    <a:pos x="27" y="65"/>
                  </a:cxn>
                  <a:cxn ang="0">
                    <a:pos x="22" y="65"/>
                  </a:cxn>
                  <a:cxn ang="0">
                    <a:pos x="17" y="56"/>
                  </a:cxn>
                  <a:cxn ang="0">
                    <a:pos x="17" y="37"/>
                  </a:cxn>
                  <a:cxn ang="0">
                    <a:pos x="17" y="28"/>
                  </a:cxn>
                  <a:cxn ang="0">
                    <a:pos x="5" y="28"/>
                  </a:cxn>
                  <a:cxn ang="0">
                    <a:pos x="0" y="24"/>
                  </a:cxn>
                  <a:cxn ang="0">
                    <a:pos x="0" y="14"/>
                  </a:cxn>
                  <a:cxn ang="0">
                    <a:pos x="5" y="14"/>
                  </a:cxn>
                  <a:cxn ang="0">
                    <a:pos x="5" y="10"/>
                  </a:cxn>
                  <a:cxn ang="0">
                    <a:pos x="17" y="0"/>
                  </a:cxn>
                </a:cxnLst>
                <a:rect l="0" t="0" r="r" b="b"/>
                <a:pathLst>
                  <a:path w="48" h="65">
                    <a:moveTo>
                      <a:pt x="17" y="0"/>
                    </a:moveTo>
                    <a:lnTo>
                      <a:pt x="27" y="10"/>
                    </a:lnTo>
                    <a:lnTo>
                      <a:pt x="27" y="14"/>
                    </a:lnTo>
                    <a:lnTo>
                      <a:pt x="32" y="14"/>
                    </a:lnTo>
                    <a:lnTo>
                      <a:pt x="48" y="24"/>
                    </a:lnTo>
                    <a:lnTo>
                      <a:pt x="32" y="37"/>
                    </a:lnTo>
                    <a:lnTo>
                      <a:pt x="48" y="60"/>
                    </a:lnTo>
                    <a:lnTo>
                      <a:pt x="27" y="65"/>
                    </a:lnTo>
                    <a:lnTo>
                      <a:pt x="22" y="65"/>
                    </a:lnTo>
                    <a:lnTo>
                      <a:pt x="17" y="56"/>
                    </a:lnTo>
                    <a:lnTo>
                      <a:pt x="17" y="37"/>
                    </a:lnTo>
                    <a:lnTo>
                      <a:pt x="17" y="28"/>
                    </a:lnTo>
                    <a:lnTo>
                      <a:pt x="5" y="28"/>
                    </a:lnTo>
                    <a:lnTo>
                      <a:pt x="0" y="24"/>
                    </a:lnTo>
                    <a:lnTo>
                      <a:pt x="0" y="14"/>
                    </a:lnTo>
                    <a:lnTo>
                      <a:pt x="5" y="14"/>
                    </a:lnTo>
                    <a:lnTo>
                      <a:pt x="5" y="10"/>
                    </a:lnTo>
                    <a:lnTo>
                      <a:pt x="17" y="0"/>
                    </a:lnTo>
                  </a:path>
                </a:pathLst>
              </a:custGeom>
              <a:grpFill/>
              <a:ln w="4763" cap="rnd">
                <a:solidFill>
                  <a:schemeClr val="bg1"/>
                </a:solidFill>
                <a:prstDash val="solid"/>
                <a:round/>
                <a:headEnd/>
                <a:tailEnd/>
              </a:ln>
            </p:spPr>
            <p:txBody>
              <a:bodyPr/>
              <a:lstStyle/>
              <a:p>
                <a:endParaRPr lang="it-IT"/>
              </a:p>
            </p:txBody>
          </p:sp>
        </p:grpSp>
        <p:grpSp>
          <p:nvGrpSpPr>
            <p:cNvPr id="7381" name="Group 2785"/>
            <p:cNvGrpSpPr>
              <a:grpSpLocks/>
            </p:cNvGrpSpPr>
            <p:nvPr/>
          </p:nvGrpSpPr>
          <p:grpSpPr bwMode="auto">
            <a:xfrm>
              <a:off x="3497871" y="5236191"/>
              <a:ext cx="231480" cy="153089"/>
              <a:chOff x="2260" y="2423"/>
              <a:chExt cx="138" cy="102"/>
            </a:xfrm>
            <a:solidFill>
              <a:schemeClr val="bg1">
                <a:lumMod val="75000"/>
              </a:schemeClr>
            </a:solidFill>
          </p:grpSpPr>
          <p:sp>
            <p:nvSpPr>
              <p:cNvPr id="6011" name="Freeform 2783"/>
              <p:cNvSpPr>
                <a:spLocks/>
              </p:cNvSpPr>
              <p:nvPr/>
            </p:nvSpPr>
            <p:spPr bwMode="auto">
              <a:xfrm>
                <a:off x="2260" y="2423"/>
                <a:ext cx="138" cy="102"/>
              </a:xfrm>
              <a:custGeom>
                <a:avLst/>
                <a:gdLst/>
                <a:ahLst/>
                <a:cxnLst>
                  <a:cxn ang="0">
                    <a:pos x="138" y="32"/>
                  </a:cxn>
                  <a:cxn ang="0">
                    <a:pos x="127" y="41"/>
                  </a:cxn>
                  <a:cxn ang="0">
                    <a:pos x="127" y="46"/>
                  </a:cxn>
                  <a:cxn ang="0">
                    <a:pos x="122" y="46"/>
                  </a:cxn>
                  <a:cxn ang="0">
                    <a:pos x="122" y="56"/>
                  </a:cxn>
                  <a:cxn ang="0">
                    <a:pos x="127" y="61"/>
                  </a:cxn>
                  <a:cxn ang="0">
                    <a:pos x="122" y="70"/>
                  </a:cxn>
                  <a:cxn ang="0">
                    <a:pos x="106" y="74"/>
                  </a:cxn>
                  <a:cxn ang="0">
                    <a:pos x="85" y="70"/>
                  </a:cxn>
                  <a:cxn ang="0">
                    <a:pos x="90" y="74"/>
                  </a:cxn>
                  <a:cxn ang="0">
                    <a:pos x="90" y="89"/>
                  </a:cxn>
                  <a:cxn ang="0">
                    <a:pos x="95" y="93"/>
                  </a:cxn>
                  <a:cxn ang="0">
                    <a:pos x="79" y="102"/>
                  </a:cxn>
                  <a:cxn ang="0">
                    <a:pos x="74" y="102"/>
                  </a:cxn>
                  <a:cxn ang="0">
                    <a:pos x="63" y="98"/>
                  </a:cxn>
                  <a:cxn ang="0">
                    <a:pos x="59" y="93"/>
                  </a:cxn>
                  <a:cxn ang="0">
                    <a:pos x="59" y="80"/>
                  </a:cxn>
                  <a:cxn ang="0">
                    <a:pos x="53" y="70"/>
                  </a:cxn>
                  <a:cxn ang="0">
                    <a:pos x="59" y="51"/>
                  </a:cxn>
                  <a:cxn ang="0">
                    <a:pos x="42" y="51"/>
                  </a:cxn>
                  <a:cxn ang="0">
                    <a:pos x="32" y="46"/>
                  </a:cxn>
                  <a:cxn ang="0">
                    <a:pos x="16" y="46"/>
                  </a:cxn>
                  <a:cxn ang="0">
                    <a:pos x="10" y="41"/>
                  </a:cxn>
                  <a:cxn ang="0">
                    <a:pos x="10" y="32"/>
                  </a:cxn>
                  <a:cxn ang="0">
                    <a:pos x="0" y="23"/>
                  </a:cxn>
                  <a:cxn ang="0">
                    <a:pos x="10" y="13"/>
                  </a:cxn>
                  <a:cxn ang="0">
                    <a:pos x="16" y="4"/>
                  </a:cxn>
                  <a:cxn ang="0">
                    <a:pos x="21" y="13"/>
                  </a:cxn>
                  <a:cxn ang="0">
                    <a:pos x="16" y="18"/>
                  </a:cxn>
                  <a:cxn ang="0">
                    <a:pos x="16" y="28"/>
                  </a:cxn>
                  <a:cxn ang="0">
                    <a:pos x="21" y="23"/>
                  </a:cxn>
                  <a:cxn ang="0">
                    <a:pos x="21" y="13"/>
                  </a:cxn>
                  <a:cxn ang="0">
                    <a:pos x="32" y="4"/>
                  </a:cxn>
                  <a:cxn ang="0">
                    <a:pos x="32" y="0"/>
                  </a:cxn>
                  <a:cxn ang="0">
                    <a:pos x="32" y="4"/>
                  </a:cxn>
                  <a:cxn ang="0">
                    <a:pos x="53" y="4"/>
                  </a:cxn>
                  <a:cxn ang="0">
                    <a:pos x="53" y="13"/>
                  </a:cxn>
                  <a:cxn ang="0">
                    <a:pos x="74" y="13"/>
                  </a:cxn>
                  <a:cxn ang="0">
                    <a:pos x="85" y="18"/>
                  </a:cxn>
                  <a:cxn ang="0">
                    <a:pos x="95" y="13"/>
                  </a:cxn>
                  <a:cxn ang="0">
                    <a:pos x="112" y="13"/>
                  </a:cxn>
                  <a:cxn ang="0">
                    <a:pos x="106" y="13"/>
                  </a:cxn>
                  <a:cxn ang="0">
                    <a:pos x="112" y="18"/>
                  </a:cxn>
                  <a:cxn ang="0">
                    <a:pos x="122" y="23"/>
                  </a:cxn>
                  <a:cxn ang="0">
                    <a:pos x="122" y="32"/>
                  </a:cxn>
                  <a:cxn ang="0">
                    <a:pos x="127" y="28"/>
                  </a:cxn>
                  <a:cxn ang="0">
                    <a:pos x="138" y="32"/>
                  </a:cxn>
                </a:cxnLst>
                <a:rect l="0" t="0" r="r" b="b"/>
                <a:pathLst>
                  <a:path w="138" h="102">
                    <a:moveTo>
                      <a:pt x="138" y="32"/>
                    </a:moveTo>
                    <a:lnTo>
                      <a:pt x="127" y="41"/>
                    </a:lnTo>
                    <a:lnTo>
                      <a:pt x="127" y="46"/>
                    </a:lnTo>
                    <a:lnTo>
                      <a:pt x="122" y="46"/>
                    </a:lnTo>
                    <a:lnTo>
                      <a:pt x="122" y="56"/>
                    </a:lnTo>
                    <a:lnTo>
                      <a:pt x="127" y="61"/>
                    </a:lnTo>
                    <a:lnTo>
                      <a:pt x="122" y="70"/>
                    </a:lnTo>
                    <a:lnTo>
                      <a:pt x="106" y="74"/>
                    </a:lnTo>
                    <a:lnTo>
                      <a:pt x="85" y="70"/>
                    </a:lnTo>
                    <a:lnTo>
                      <a:pt x="90" y="74"/>
                    </a:lnTo>
                    <a:lnTo>
                      <a:pt x="90" y="89"/>
                    </a:lnTo>
                    <a:lnTo>
                      <a:pt x="95" y="93"/>
                    </a:lnTo>
                    <a:lnTo>
                      <a:pt x="79" y="102"/>
                    </a:lnTo>
                    <a:lnTo>
                      <a:pt x="74" y="102"/>
                    </a:lnTo>
                    <a:lnTo>
                      <a:pt x="63" y="98"/>
                    </a:lnTo>
                    <a:lnTo>
                      <a:pt x="59" y="93"/>
                    </a:lnTo>
                    <a:lnTo>
                      <a:pt x="59" y="80"/>
                    </a:lnTo>
                    <a:lnTo>
                      <a:pt x="53" y="70"/>
                    </a:lnTo>
                    <a:lnTo>
                      <a:pt x="59" y="51"/>
                    </a:lnTo>
                    <a:lnTo>
                      <a:pt x="42" y="51"/>
                    </a:lnTo>
                    <a:lnTo>
                      <a:pt x="32" y="46"/>
                    </a:lnTo>
                    <a:lnTo>
                      <a:pt x="16" y="46"/>
                    </a:lnTo>
                    <a:lnTo>
                      <a:pt x="10" y="41"/>
                    </a:lnTo>
                    <a:lnTo>
                      <a:pt x="10" y="32"/>
                    </a:lnTo>
                    <a:lnTo>
                      <a:pt x="0" y="23"/>
                    </a:lnTo>
                    <a:lnTo>
                      <a:pt x="10" y="13"/>
                    </a:lnTo>
                    <a:lnTo>
                      <a:pt x="16" y="4"/>
                    </a:lnTo>
                    <a:lnTo>
                      <a:pt x="21" y="13"/>
                    </a:lnTo>
                    <a:lnTo>
                      <a:pt x="16" y="18"/>
                    </a:lnTo>
                    <a:lnTo>
                      <a:pt x="16" y="28"/>
                    </a:lnTo>
                    <a:lnTo>
                      <a:pt x="21" y="23"/>
                    </a:lnTo>
                    <a:lnTo>
                      <a:pt x="21" y="13"/>
                    </a:lnTo>
                    <a:lnTo>
                      <a:pt x="32" y="4"/>
                    </a:lnTo>
                    <a:lnTo>
                      <a:pt x="32" y="0"/>
                    </a:lnTo>
                    <a:lnTo>
                      <a:pt x="32" y="4"/>
                    </a:lnTo>
                    <a:lnTo>
                      <a:pt x="53" y="4"/>
                    </a:lnTo>
                    <a:lnTo>
                      <a:pt x="53" y="13"/>
                    </a:lnTo>
                    <a:lnTo>
                      <a:pt x="74" y="13"/>
                    </a:lnTo>
                    <a:lnTo>
                      <a:pt x="85" y="18"/>
                    </a:lnTo>
                    <a:lnTo>
                      <a:pt x="95" y="13"/>
                    </a:lnTo>
                    <a:lnTo>
                      <a:pt x="112" y="13"/>
                    </a:lnTo>
                    <a:lnTo>
                      <a:pt x="106" y="13"/>
                    </a:lnTo>
                    <a:lnTo>
                      <a:pt x="112" y="18"/>
                    </a:lnTo>
                    <a:lnTo>
                      <a:pt x="122" y="23"/>
                    </a:lnTo>
                    <a:lnTo>
                      <a:pt x="122" y="32"/>
                    </a:lnTo>
                    <a:lnTo>
                      <a:pt x="127" y="28"/>
                    </a:lnTo>
                    <a:lnTo>
                      <a:pt x="138" y="32"/>
                    </a:lnTo>
                    <a:close/>
                  </a:path>
                </a:pathLst>
              </a:custGeom>
              <a:grpFill/>
              <a:ln w="9525">
                <a:solidFill>
                  <a:schemeClr val="bg1"/>
                </a:solidFill>
                <a:round/>
                <a:headEnd/>
                <a:tailEnd/>
              </a:ln>
            </p:spPr>
            <p:txBody>
              <a:bodyPr/>
              <a:lstStyle/>
              <a:p>
                <a:endParaRPr lang="it-IT"/>
              </a:p>
            </p:txBody>
          </p:sp>
          <p:sp>
            <p:nvSpPr>
              <p:cNvPr id="6012" name="Freeform 2784"/>
              <p:cNvSpPr>
                <a:spLocks/>
              </p:cNvSpPr>
              <p:nvPr/>
            </p:nvSpPr>
            <p:spPr bwMode="auto">
              <a:xfrm>
                <a:off x="2260" y="2423"/>
                <a:ext cx="138" cy="102"/>
              </a:xfrm>
              <a:custGeom>
                <a:avLst/>
                <a:gdLst/>
                <a:ahLst/>
                <a:cxnLst>
                  <a:cxn ang="0">
                    <a:pos x="138" y="32"/>
                  </a:cxn>
                  <a:cxn ang="0">
                    <a:pos x="127" y="41"/>
                  </a:cxn>
                  <a:cxn ang="0">
                    <a:pos x="127" y="46"/>
                  </a:cxn>
                  <a:cxn ang="0">
                    <a:pos x="122" y="46"/>
                  </a:cxn>
                  <a:cxn ang="0">
                    <a:pos x="122" y="56"/>
                  </a:cxn>
                  <a:cxn ang="0">
                    <a:pos x="127" y="61"/>
                  </a:cxn>
                  <a:cxn ang="0">
                    <a:pos x="122" y="70"/>
                  </a:cxn>
                  <a:cxn ang="0">
                    <a:pos x="106" y="74"/>
                  </a:cxn>
                  <a:cxn ang="0">
                    <a:pos x="85" y="70"/>
                  </a:cxn>
                  <a:cxn ang="0">
                    <a:pos x="90" y="74"/>
                  </a:cxn>
                  <a:cxn ang="0">
                    <a:pos x="90" y="89"/>
                  </a:cxn>
                  <a:cxn ang="0">
                    <a:pos x="95" y="93"/>
                  </a:cxn>
                  <a:cxn ang="0">
                    <a:pos x="79" y="102"/>
                  </a:cxn>
                  <a:cxn ang="0">
                    <a:pos x="74" y="102"/>
                  </a:cxn>
                  <a:cxn ang="0">
                    <a:pos x="63" y="98"/>
                  </a:cxn>
                  <a:cxn ang="0">
                    <a:pos x="59" y="93"/>
                  </a:cxn>
                  <a:cxn ang="0">
                    <a:pos x="59" y="80"/>
                  </a:cxn>
                  <a:cxn ang="0">
                    <a:pos x="53" y="70"/>
                  </a:cxn>
                  <a:cxn ang="0">
                    <a:pos x="59" y="51"/>
                  </a:cxn>
                  <a:cxn ang="0">
                    <a:pos x="42" y="51"/>
                  </a:cxn>
                  <a:cxn ang="0">
                    <a:pos x="32" y="46"/>
                  </a:cxn>
                  <a:cxn ang="0">
                    <a:pos x="16" y="46"/>
                  </a:cxn>
                  <a:cxn ang="0">
                    <a:pos x="10" y="41"/>
                  </a:cxn>
                  <a:cxn ang="0">
                    <a:pos x="10" y="32"/>
                  </a:cxn>
                  <a:cxn ang="0">
                    <a:pos x="0" y="23"/>
                  </a:cxn>
                  <a:cxn ang="0">
                    <a:pos x="10" y="13"/>
                  </a:cxn>
                  <a:cxn ang="0">
                    <a:pos x="16" y="4"/>
                  </a:cxn>
                  <a:cxn ang="0">
                    <a:pos x="21" y="13"/>
                  </a:cxn>
                  <a:cxn ang="0">
                    <a:pos x="16" y="18"/>
                  </a:cxn>
                  <a:cxn ang="0">
                    <a:pos x="16" y="28"/>
                  </a:cxn>
                  <a:cxn ang="0">
                    <a:pos x="21" y="23"/>
                  </a:cxn>
                  <a:cxn ang="0">
                    <a:pos x="21" y="13"/>
                  </a:cxn>
                  <a:cxn ang="0">
                    <a:pos x="32" y="4"/>
                  </a:cxn>
                  <a:cxn ang="0">
                    <a:pos x="32" y="0"/>
                  </a:cxn>
                  <a:cxn ang="0">
                    <a:pos x="32" y="4"/>
                  </a:cxn>
                  <a:cxn ang="0">
                    <a:pos x="53" y="4"/>
                  </a:cxn>
                  <a:cxn ang="0">
                    <a:pos x="53" y="13"/>
                  </a:cxn>
                  <a:cxn ang="0">
                    <a:pos x="74" y="13"/>
                  </a:cxn>
                  <a:cxn ang="0">
                    <a:pos x="85" y="18"/>
                  </a:cxn>
                  <a:cxn ang="0">
                    <a:pos x="95" y="13"/>
                  </a:cxn>
                  <a:cxn ang="0">
                    <a:pos x="112" y="13"/>
                  </a:cxn>
                  <a:cxn ang="0">
                    <a:pos x="106" y="13"/>
                  </a:cxn>
                  <a:cxn ang="0">
                    <a:pos x="112" y="18"/>
                  </a:cxn>
                  <a:cxn ang="0">
                    <a:pos x="122" y="23"/>
                  </a:cxn>
                  <a:cxn ang="0">
                    <a:pos x="122" y="32"/>
                  </a:cxn>
                  <a:cxn ang="0">
                    <a:pos x="127" y="28"/>
                  </a:cxn>
                  <a:cxn ang="0">
                    <a:pos x="138" y="32"/>
                  </a:cxn>
                </a:cxnLst>
                <a:rect l="0" t="0" r="r" b="b"/>
                <a:pathLst>
                  <a:path w="138" h="102">
                    <a:moveTo>
                      <a:pt x="138" y="32"/>
                    </a:moveTo>
                    <a:lnTo>
                      <a:pt x="127" y="41"/>
                    </a:lnTo>
                    <a:lnTo>
                      <a:pt x="127" y="46"/>
                    </a:lnTo>
                    <a:lnTo>
                      <a:pt x="122" y="46"/>
                    </a:lnTo>
                    <a:lnTo>
                      <a:pt x="122" y="56"/>
                    </a:lnTo>
                    <a:lnTo>
                      <a:pt x="127" y="61"/>
                    </a:lnTo>
                    <a:lnTo>
                      <a:pt x="122" y="70"/>
                    </a:lnTo>
                    <a:lnTo>
                      <a:pt x="106" y="74"/>
                    </a:lnTo>
                    <a:lnTo>
                      <a:pt x="85" y="70"/>
                    </a:lnTo>
                    <a:lnTo>
                      <a:pt x="90" y="74"/>
                    </a:lnTo>
                    <a:lnTo>
                      <a:pt x="90" y="89"/>
                    </a:lnTo>
                    <a:lnTo>
                      <a:pt x="95" y="93"/>
                    </a:lnTo>
                    <a:lnTo>
                      <a:pt x="79" y="102"/>
                    </a:lnTo>
                    <a:lnTo>
                      <a:pt x="74" y="102"/>
                    </a:lnTo>
                    <a:lnTo>
                      <a:pt x="63" y="98"/>
                    </a:lnTo>
                    <a:lnTo>
                      <a:pt x="59" y="93"/>
                    </a:lnTo>
                    <a:lnTo>
                      <a:pt x="59" y="80"/>
                    </a:lnTo>
                    <a:lnTo>
                      <a:pt x="53" y="70"/>
                    </a:lnTo>
                    <a:lnTo>
                      <a:pt x="59" y="51"/>
                    </a:lnTo>
                    <a:lnTo>
                      <a:pt x="42" y="51"/>
                    </a:lnTo>
                    <a:lnTo>
                      <a:pt x="32" y="46"/>
                    </a:lnTo>
                    <a:lnTo>
                      <a:pt x="16" y="46"/>
                    </a:lnTo>
                    <a:lnTo>
                      <a:pt x="10" y="41"/>
                    </a:lnTo>
                    <a:lnTo>
                      <a:pt x="10" y="32"/>
                    </a:lnTo>
                    <a:lnTo>
                      <a:pt x="0" y="23"/>
                    </a:lnTo>
                    <a:lnTo>
                      <a:pt x="10" y="13"/>
                    </a:lnTo>
                    <a:lnTo>
                      <a:pt x="16" y="4"/>
                    </a:lnTo>
                    <a:lnTo>
                      <a:pt x="21" y="13"/>
                    </a:lnTo>
                    <a:lnTo>
                      <a:pt x="16" y="18"/>
                    </a:lnTo>
                    <a:lnTo>
                      <a:pt x="16" y="28"/>
                    </a:lnTo>
                    <a:lnTo>
                      <a:pt x="21" y="23"/>
                    </a:lnTo>
                    <a:lnTo>
                      <a:pt x="21" y="13"/>
                    </a:lnTo>
                    <a:lnTo>
                      <a:pt x="32" y="4"/>
                    </a:lnTo>
                    <a:lnTo>
                      <a:pt x="32" y="0"/>
                    </a:lnTo>
                    <a:lnTo>
                      <a:pt x="32" y="4"/>
                    </a:lnTo>
                    <a:lnTo>
                      <a:pt x="53" y="4"/>
                    </a:lnTo>
                    <a:lnTo>
                      <a:pt x="53" y="13"/>
                    </a:lnTo>
                    <a:lnTo>
                      <a:pt x="74" y="13"/>
                    </a:lnTo>
                    <a:lnTo>
                      <a:pt x="85" y="18"/>
                    </a:lnTo>
                    <a:lnTo>
                      <a:pt x="95" y="13"/>
                    </a:lnTo>
                    <a:lnTo>
                      <a:pt x="112" y="13"/>
                    </a:lnTo>
                    <a:lnTo>
                      <a:pt x="106" y="13"/>
                    </a:lnTo>
                    <a:lnTo>
                      <a:pt x="112" y="18"/>
                    </a:lnTo>
                    <a:lnTo>
                      <a:pt x="122" y="23"/>
                    </a:lnTo>
                    <a:lnTo>
                      <a:pt x="122" y="32"/>
                    </a:lnTo>
                    <a:lnTo>
                      <a:pt x="127" y="28"/>
                    </a:lnTo>
                    <a:lnTo>
                      <a:pt x="138" y="32"/>
                    </a:lnTo>
                    <a:close/>
                  </a:path>
                </a:pathLst>
              </a:custGeom>
              <a:grpFill/>
              <a:ln w="4763" cap="rnd">
                <a:solidFill>
                  <a:schemeClr val="bg1"/>
                </a:solidFill>
                <a:prstDash val="solid"/>
                <a:round/>
                <a:headEnd/>
                <a:tailEnd/>
              </a:ln>
            </p:spPr>
            <p:txBody>
              <a:bodyPr/>
              <a:lstStyle/>
              <a:p>
                <a:endParaRPr lang="it-IT"/>
              </a:p>
            </p:txBody>
          </p:sp>
        </p:grpSp>
        <p:grpSp>
          <p:nvGrpSpPr>
            <p:cNvPr id="7382" name="Group 2788"/>
            <p:cNvGrpSpPr>
              <a:grpSpLocks/>
            </p:cNvGrpSpPr>
            <p:nvPr/>
          </p:nvGrpSpPr>
          <p:grpSpPr bwMode="auto">
            <a:xfrm>
              <a:off x="3497871" y="5236191"/>
              <a:ext cx="231480" cy="153089"/>
              <a:chOff x="2260" y="2423"/>
              <a:chExt cx="138" cy="102"/>
            </a:xfrm>
            <a:solidFill>
              <a:schemeClr val="bg1">
                <a:lumMod val="75000"/>
              </a:schemeClr>
            </a:solidFill>
          </p:grpSpPr>
          <p:sp>
            <p:nvSpPr>
              <p:cNvPr id="6009" name="Freeform 2786"/>
              <p:cNvSpPr>
                <a:spLocks/>
              </p:cNvSpPr>
              <p:nvPr/>
            </p:nvSpPr>
            <p:spPr bwMode="auto">
              <a:xfrm>
                <a:off x="2260" y="2423"/>
                <a:ext cx="138" cy="102"/>
              </a:xfrm>
              <a:custGeom>
                <a:avLst/>
                <a:gdLst/>
                <a:ahLst/>
                <a:cxnLst>
                  <a:cxn ang="0">
                    <a:pos x="138" y="32"/>
                  </a:cxn>
                  <a:cxn ang="0">
                    <a:pos x="127" y="41"/>
                  </a:cxn>
                  <a:cxn ang="0">
                    <a:pos x="127" y="46"/>
                  </a:cxn>
                  <a:cxn ang="0">
                    <a:pos x="122" y="46"/>
                  </a:cxn>
                  <a:cxn ang="0">
                    <a:pos x="122" y="56"/>
                  </a:cxn>
                  <a:cxn ang="0">
                    <a:pos x="127" y="61"/>
                  </a:cxn>
                  <a:cxn ang="0">
                    <a:pos x="122" y="70"/>
                  </a:cxn>
                  <a:cxn ang="0">
                    <a:pos x="106" y="74"/>
                  </a:cxn>
                  <a:cxn ang="0">
                    <a:pos x="85" y="70"/>
                  </a:cxn>
                  <a:cxn ang="0">
                    <a:pos x="90" y="74"/>
                  </a:cxn>
                  <a:cxn ang="0">
                    <a:pos x="90" y="89"/>
                  </a:cxn>
                  <a:cxn ang="0">
                    <a:pos x="95" y="93"/>
                  </a:cxn>
                  <a:cxn ang="0">
                    <a:pos x="79" y="102"/>
                  </a:cxn>
                  <a:cxn ang="0">
                    <a:pos x="74" y="102"/>
                  </a:cxn>
                  <a:cxn ang="0">
                    <a:pos x="63" y="98"/>
                  </a:cxn>
                  <a:cxn ang="0">
                    <a:pos x="59" y="93"/>
                  </a:cxn>
                  <a:cxn ang="0">
                    <a:pos x="59" y="80"/>
                  </a:cxn>
                  <a:cxn ang="0">
                    <a:pos x="53" y="70"/>
                  </a:cxn>
                  <a:cxn ang="0">
                    <a:pos x="59" y="51"/>
                  </a:cxn>
                  <a:cxn ang="0">
                    <a:pos x="42" y="51"/>
                  </a:cxn>
                  <a:cxn ang="0">
                    <a:pos x="32" y="46"/>
                  </a:cxn>
                  <a:cxn ang="0">
                    <a:pos x="16" y="46"/>
                  </a:cxn>
                  <a:cxn ang="0">
                    <a:pos x="10" y="41"/>
                  </a:cxn>
                  <a:cxn ang="0">
                    <a:pos x="10" y="32"/>
                  </a:cxn>
                  <a:cxn ang="0">
                    <a:pos x="0" y="23"/>
                  </a:cxn>
                  <a:cxn ang="0">
                    <a:pos x="10" y="13"/>
                  </a:cxn>
                  <a:cxn ang="0">
                    <a:pos x="16" y="4"/>
                  </a:cxn>
                  <a:cxn ang="0">
                    <a:pos x="21" y="13"/>
                  </a:cxn>
                  <a:cxn ang="0">
                    <a:pos x="16" y="18"/>
                  </a:cxn>
                  <a:cxn ang="0">
                    <a:pos x="16" y="28"/>
                  </a:cxn>
                  <a:cxn ang="0">
                    <a:pos x="21" y="23"/>
                  </a:cxn>
                  <a:cxn ang="0">
                    <a:pos x="21" y="13"/>
                  </a:cxn>
                  <a:cxn ang="0">
                    <a:pos x="32" y="4"/>
                  </a:cxn>
                  <a:cxn ang="0">
                    <a:pos x="32" y="0"/>
                  </a:cxn>
                  <a:cxn ang="0">
                    <a:pos x="32" y="4"/>
                  </a:cxn>
                  <a:cxn ang="0">
                    <a:pos x="53" y="4"/>
                  </a:cxn>
                  <a:cxn ang="0">
                    <a:pos x="53" y="13"/>
                  </a:cxn>
                  <a:cxn ang="0">
                    <a:pos x="74" y="13"/>
                  </a:cxn>
                  <a:cxn ang="0">
                    <a:pos x="85" y="18"/>
                  </a:cxn>
                  <a:cxn ang="0">
                    <a:pos x="95" y="13"/>
                  </a:cxn>
                  <a:cxn ang="0">
                    <a:pos x="112" y="13"/>
                  </a:cxn>
                  <a:cxn ang="0">
                    <a:pos x="106" y="13"/>
                  </a:cxn>
                  <a:cxn ang="0">
                    <a:pos x="112" y="18"/>
                  </a:cxn>
                  <a:cxn ang="0">
                    <a:pos x="122" y="23"/>
                  </a:cxn>
                  <a:cxn ang="0">
                    <a:pos x="122" y="32"/>
                  </a:cxn>
                  <a:cxn ang="0">
                    <a:pos x="127" y="28"/>
                  </a:cxn>
                  <a:cxn ang="0">
                    <a:pos x="138" y="32"/>
                  </a:cxn>
                </a:cxnLst>
                <a:rect l="0" t="0" r="r" b="b"/>
                <a:pathLst>
                  <a:path w="138" h="102">
                    <a:moveTo>
                      <a:pt x="138" y="32"/>
                    </a:moveTo>
                    <a:lnTo>
                      <a:pt x="127" y="41"/>
                    </a:lnTo>
                    <a:lnTo>
                      <a:pt x="127" y="46"/>
                    </a:lnTo>
                    <a:lnTo>
                      <a:pt x="122" y="46"/>
                    </a:lnTo>
                    <a:lnTo>
                      <a:pt x="122" y="56"/>
                    </a:lnTo>
                    <a:lnTo>
                      <a:pt x="127" y="61"/>
                    </a:lnTo>
                    <a:lnTo>
                      <a:pt x="122" y="70"/>
                    </a:lnTo>
                    <a:lnTo>
                      <a:pt x="106" y="74"/>
                    </a:lnTo>
                    <a:lnTo>
                      <a:pt x="85" y="70"/>
                    </a:lnTo>
                    <a:lnTo>
                      <a:pt x="90" y="74"/>
                    </a:lnTo>
                    <a:lnTo>
                      <a:pt x="90" y="89"/>
                    </a:lnTo>
                    <a:lnTo>
                      <a:pt x="95" y="93"/>
                    </a:lnTo>
                    <a:lnTo>
                      <a:pt x="79" y="102"/>
                    </a:lnTo>
                    <a:lnTo>
                      <a:pt x="74" y="102"/>
                    </a:lnTo>
                    <a:lnTo>
                      <a:pt x="63" y="98"/>
                    </a:lnTo>
                    <a:lnTo>
                      <a:pt x="59" y="93"/>
                    </a:lnTo>
                    <a:lnTo>
                      <a:pt x="59" y="80"/>
                    </a:lnTo>
                    <a:lnTo>
                      <a:pt x="53" y="70"/>
                    </a:lnTo>
                    <a:lnTo>
                      <a:pt x="59" y="51"/>
                    </a:lnTo>
                    <a:lnTo>
                      <a:pt x="42" y="51"/>
                    </a:lnTo>
                    <a:lnTo>
                      <a:pt x="32" y="46"/>
                    </a:lnTo>
                    <a:lnTo>
                      <a:pt x="16" y="46"/>
                    </a:lnTo>
                    <a:lnTo>
                      <a:pt x="10" y="41"/>
                    </a:lnTo>
                    <a:lnTo>
                      <a:pt x="10" y="32"/>
                    </a:lnTo>
                    <a:lnTo>
                      <a:pt x="0" y="23"/>
                    </a:lnTo>
                    <a:lnTo>
                      <a:pt x="10" y="13"/>
                    </a:lnTo>
                    <a:lnTo>
                      <a:pt x="16" y="4"/>
                    </a:lnTo>
                    <a:lnTo>
                      <a:pt x="21" y="13"/>
                    </a:lnTo>
                    <a:lnTo>
                      <a:pt x="16" y="18"/>
                    </a:lnTo>
                    <a:lnTo>
                      <a:pt x="16" y="28"/>
                    </a:lnTo>
                    <a:lnTo>
                      <a:pt x="21" y="23"/>
                    </a:lnTo>
                    <a:lnTo>
                      <a:pt x="21" y="13"/>
                    </a:lnTo>
                    <a:lnTo>
                      <a:pt x="32" y="4"/>
                    </a:lnTo>
                    <a:lnTo>
                      <a:pt x="32" y="0"/>
                    </a:lnTo>
                    <a:lnTo>
                      <a:pt x="32" y="4"/>
                    </a:lnTo>
                    <a:lnTo>
                      <a:pt x="53" y="4"/>
                    </a:lnTo>
                    <a:lnTo>
                      <a:pt x="53" y="13"/>
                    </a:lnTo>
                    <a:lnTo>
                      <a:pt x="74" y="13"/>
                    </a:lnTo>
                    <a:lnTo>
                      <a:pt x="85" y="18"/>
                    </a:lnTo>
                    <a:lnTo>
                      <a:pt x="95" y="13"/>
                    </a:lnTo>
                    <a:lnTo>
                      <a:pt x="112" y="13"/>
                    </a:lnTo>
                    <a:lnTo>
                      <a:pt x="106" y="13"/>
                    </a:lnTo>
                    <a:lnTo>
                      <a:pt x="112" y="18"/>
                    </a:lnTo>
                    <a:lnTo>
                      <a:pt x="122" y="23"/>
                    </a:lnTo>
                    <a:lnTo>
                      <a:pt x="122" y="32"/>
                    </a:lnTo>
                    <a:lnTo>
                      <a:pt x="127" y="28"/>
                    </a:lnTo>
                    <a:lnTo>
                      <a:pt x="138" y="32"/>
                    </a:lnTo>
                    <a:close/>
                  </a:path>
                </a:pathLst>
              </a:custGeom>
              <a:grpFill/>
              <a:ln w="9525">
                <a:solidFill>
                  <a:schemeClr val="bg1"/>
                </a:solidFill>
                <a:round/>
                <a:headEnd/>
                <a:tailEnd/>
              </a:ln>
            </p:spPr>
            <p:txBody>
              <a:bodyPr/>
              <a:lstStyle/>
              <a:p>
                <a:endParaRPr lang="it-IT"/>
              </a:p>
            </p:txBody>
          </p:sp>
          <p:sp>
            <p:nvSpPr>
              <p:cNvPr id="6010" name="Freeform 2787"/>
              <p:cNvSpPr>
                <a:spLocks/>
              </p:cNvSpPr>
              <p:nvPr/>
            </p:nvSpPr>
            <p:spPr bwMode="auto">
              <a:xfrm>
                <a:off x="2260" y="2423"/>
                <a:ext cx="138" cy="102"/>
              </a:xfrm>
              <a:custGeom>
                <a:avLst/>
                <a:gdLst/>
                <a:ahLst/>
                <a:cxnLst>
                  <a:cxn ang="0">
                    <a:pos x="138" y="32"/>
                  </a:cxn>
                  <a:cxn ang="0">
                    <a:pos x="127" y="41"/>
                  </a:cxn>
                  <a:cxn ang="0">
                    <a:pos x="127" y="46"/>
                  </a:cxn>
                  <a:cxn ang="0">
                    <a:pos x="122" y="46"/>
                  </a:cxn>
                  <a:cxn ang="0">
                    <a:pos x="122" y="56"/>
                  </a:cxn>
                  <a:cxn ang="0">
                    <a:pos x="127" y="61"/>
                  </a:cxn>
                  <a:cxn ang="0">
                    <a:pos x="122" y="70"/>
                  </a:cxn>
                  <a:cxn ang="0">
                    <a:pos x="106" y="74"/>
                  </a:cxn>
                  <a:cxn ang="0">
                    <a:pos x="85" y="70"/>
                  </a:cxn>
                  <a:cxn ang="0">
                    <a:pos x="90" y="74"/>
                  </a:cxn>
                  <a:cxn ang="0">
                    <a:pos x="90" y="89"/>
                  </a:cxn>
                  <a:cxn ang="0">
                    <a:pos x="95" y="93"/>
                  </a:cxn>
                  <a:cxn ang="0">
                    <a:pos x="79" y="102"/>
                  </a:cxn>
                  <a:cxn ang="0">
                    <a:pos x="74" y="102"/>
                  </a:cxn>
                  <a:cxn ang="0">
                    <a:pos x="63" y="98"/>
                  </a:cxn>
                  <a:cxn ang="0">
                    <a:pos x="59" y="93"/>
                  </a:cxn>
                  <a:cxn ang="0">
                    <a:pos x="59" y="80"/>
                  </a:cxn>
                  <a:cxn ang="0">
                    <a:pos x="53" y="70"/>
                  </a:cxn>
                  <a:cxn ang="0">
                    <a:pos x="59" y="51"/>
                  </a:cxn>
                  <a:cxn ang="0">
                    <a:pos x="42" y="51"/>
                  </a:cxn>
                  <a:cxn ang="0">
                    <a:pos x="32" y="46"/>
                  </a:cxn>
                  <a:cxn ang="0">
                    <a:pos x="16" y="46"/>
                  </a:cxn>
                  <a:cxn ang="0">
                    <a:pos x="10" y="41"/>
                  </a:cxn>
                  <a:cxn ang="0">
                    <a:pos x="10" y="32"/>
                  </a:cxn>
                  <a:cxn ang="0">
                    <a:pos x="0" y="23"/>
                  </a:cxn>
                  <a:cxn ang="0">
                    <a:pos x="10" y="13"/>
                  </a:cxn>
                  <a:cxn ang="0">
                    <a:pos x="16" y="4"/>
                  </a:cxn>
                  <a:cxn ang="0">
                    <a:pos x="21" y="13"/>
                  </a:cxn>
                  <a:cxn ang="0">
                    <a:pos x="16" y="18"/>
                  </a:cxn>
                  <a:cxn ang="0">
                    <a:pos x="16" y="28"/>
                  </a:cxn>
                  <a:cxn ang="0">
                    <a:pos x="21" y="23"/>
                  </a:cxn>
                  <a:cxn ang="0">
                    <a:pos x="21" y="13"/>
                  </a:cxn>
                  <a:cxn ang="0">
                    <a:pos x="32" y="4"/>
                  </a:cxn>
                  <a:cxn ang="0">
                    <a:pos x="32" y="0"/>
                  </a:cxn>
                  <a:cxn ang="0">
                    <a:pos x="32" y="4"/>
                  </a:cxn>
                  <a:cxn ang="0">
                    <a:pos x="53" y="4"/>
                  </a:cxn>
                  <a:cxn ang="0">
                    <a:pos x="53" y="13"/>
                  </a:cxn>
                  <a:cxn ang="0">
                    <a:pos x="74" y="13"/>
                  </a:cxn>
                  <a:cxn ang="0">
                    <a:pos x="85" y="18"/>
                  </a:cxn>
                  <a:cxn ang="0">
                    <a:pos x="95" y="13"/>
                  </a:cxn>
                  <a:cxn ang="0">
                    <a:pos x="112" y="13"/>
                  </a:cxn>
                  <a:cxn ang="0">
                    <a:pos x="106" y="13"/>
                  </a:cxn>
                  <a:cxn ang="0">
                    <a:pos x="112" y="18"/>
                  </a:cxn>
                  <a:cxn ang="0">
                    <a:pos x="122" y="23"/>
                  </a:cxn>
                  <a:cxn ang="0">
                    <a:pos x="122" y="32"/>
                  </a:cxn>
                  <a:cxn ang="0">
                    <a:pos x="127" y="28"/>
                  </a:cxn>
                  <a:cxn ang="0">
                    <a:pos x="138" y="32"/>
                  </a:cxn>
                </a:cxnLst>
                <a:rect l="0" t="0" r="r" b="b"/>
                <a:pathLst>
                  <a:path w="138" h="102">
                    <a:moveTo>
                      <a:pt x="138" y="32"/>
                    </a:moveTo>
                    <a:lnTo>
                      <a:pt x="127" y="41"/>
                    </a:lnTo>
                    <a:lnTo>
                      <a:pt x="127" y="46"/>
                    </a:lnTo>
                    <a:lnTo>
                      <a:pt x="122" y="46"/>
                    </a:lnTo>
                    <a:lnTo>
                      <a:pt x="122" y="56"/>
                    </a:lnTo>
                    <a:lnTo>
                      <a:pt x="127" y="61"/>
                    </a:lnTo>
                    <a:lnTo>
                      <a:pt x="122" y="70"/>
                    </a:lnTo>
                    <a:lnTo>
                      <a:pt x="106" y="74"/>
                    </a:lnTo>
                    <a:lnTo>
                      <a:pt x="85" y="70"/>
                    </a:lnTo>
                    <a:lnTo>
                      <a:pt x="90" y="74"/>
                    </a:lnTo>
                    <a:lnTo>
                      <a:pt x="90" y="89"/>
                    </a:lnTo>
                    <a:lnTo>
                      <a:pt x="95" y="93"/>
                    </a:lnTo>
                    <a:lnTo>
                      <a:pt x="79" y="102"/>
                    </a:lnTo>
                    <a:lnTo>
                      <a:pt x="74" y="102"/>
                    </a:lnTo>
                    <a:lnTo>
                      <a:pt x="63" y="98"/>
                    </a:lnTo>
                    <a:lnTo>
                      <a:pt x="59" y="93"/>
                    </a:lnTo>
                    <a:lnTo>
                      <a:pt x="59" y="80"/>
                    </a:lnTo>
                    <a:lnTo>
                      <a:pt x="53" y="70"/>
                    </a:lnTo>
                    <a:lnTo>
                      <a:pt x="59" y="51"/>
                    </a:lnTo>
                    <a:lnTo>
                      <a:pt x="42" y="51"/>
                    </a:lnTo>
                    <a:lnTo>
                      <a:pt x="32" y="46"/>
                    </a:lnTo>
                    <a:lnTo>
                      <a:pt x="16" y="46"/>
                    </a:lnTo>
                    <a:lnTo>
                      <a:pt x="10" y="41"/>
                    </a:lnTo>
                    <a:lnTo>
                      <a:pt x="10" y="32"/>
                    </a:lnTo>
                    <a:lnTo>
                      <a:pt x="0" y="23"/>
                    </a:lnTo>
                    <a:lnTo>
                      <a:pt x="10" y="13"/>
                    </a:lnTo>
                    <a:lnTo>
                      <a:pt x="16" y="4"/>
                    </a:lnTo>
                    <a:lnTo>
                      <a:pt x="21" y="13"/>
                    </a:lnTo>
                    <a:lnTo>
                      <a:pt x="16" y="18"/>
                    </a:lnTo>
                    <a:lnTo>
                      <a:pt x="16" y="28"/>
                    </a:lnTo>
                    <a:lnTo>
                      <a:pt x="21" y="23"/>
                    </a:lnTo>
                    <a:lnTo>
                      <a:pt x="21" y="13"/>
                    </a:lnTo>
                    <a:lnTo>
                      <a:pt x="32" y="4"/>
                    </a:lnTo>
                    <a:lnTo>
                      <a:pt x="32" y="0"/>
                    </a:lnTo>
                    <a:lnTo>
                      <a:pt x="32" y="4"/>
                    </a:lnTo>
                    <a:lnTo>
                      <a:pt x="53" y="4"/>
                    </a:lnTo>
                    <a:lnTo>
                      <a:pt x="53" y="13"/>
                    </a:lnTo>
                    <a:lnTo>
                      <a:pt x="74" y="13"/>
                    </a:lnTo>
                    <a:lnTo>
                      <a:pt x="85" y="18"/>
                    </a:lnTo>
                    <a:lnTo>
                      <a:pt x="95" y="13"/>
                    </a:lnTo>
                    <a:lnTo>
                      <a:pt x="112" y="13"/>
                    </a:lnTo>
                    <a:lnTo>
                      <a:pt x="106" y="13"/>
                    </a:lnTo>
                    <a:lnTo>
                      <a:pt x="112" y="18"/>
                    </a:lnTo>
                    <a:lnTo>
                      <a:pt x="122" y="23"/>
                    </a:lnTo>
                    <a:lnTo>
                      <a:pt x="122" y="32"/>
                    </a:lnTo>
                    <a:lnTo>
                      <a:pt x="127" y="28"/>
                    </a:lnTo>
                    <a:lnTo>
                      <a:pt x="138" y="32"/>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383" name="Group 2791"/>
            <p:cNvGrpSpPr>
              <a:grpSpLocks/>
            </p:cNvGrpSpPr>
            <p:nvPr/>
          </p:nvGrpSpPr>
          <p:grpSpPr bwMode="auto">
            <a:xfrm>
              <a:off x="5131649" y="4464741"/>
              <a:ext cx="162707" cy="114067"/>
              <a:chOff x="3234" y="1909"/>
              <a:chExt cx="97" cy="76"/>
            </a:xfrm>
            <a:solidFill>
              <a:schemeClr val="bg1">
                <a:lumMod val="75000"/>
              </a:schemeClr>
            </a:solidFill>
          </p:grpSpPr>
          <p:sp>
            <p:nvSpPr>
              <p:cNvPr id="6007" name="Freeform 2789"/>
              <p:cNvSpPr>
                <a:spLocks/>
              </p:cNvSpPr>
              <p:nvPr/>
            </p:nvSpPr>
            <p:spPr bwMode="auto">
              <a:xfrm>
                <a:off x="3234" y="1909"/>
                <a:ext cx="97" cy="76"/>
              </a:xfrm>
              <a:custGeom>
                <a:avLst/>
                <a:gdLst/>
                <a:ahLst/>
                <a:cxnLst>
                  <a:cxn ang="0">
                    <a:pos x="86" y="61"/>
                  </a:cxn>
                  <a:cxn ang="0">
                    <a:pos x="80" y="52"/>
                  </a:cxn>
                  <a:cxn ang="0">
                    <a:pos x="80" y="48"/>
                  </a:cxn>
                  <a:cxn ang="0">
                    <a:pos x="86" y="52"/>
                  </a:cxn>
                  <a:cxn ang="0">
                    <a:pos x="97" y="38"/>
                  </a:cxn>
                  <a:cxn ang="0">
                    <a:pos x="86" y="38"/>
                  </a:cxn>
                  <a:cxn ang="0">
                    <a:pos x="75" y="24"/>
                  </a:cxn>
                  <a:cxn ang="0">
                    <a:pos x="75" y="10"/>
                  </a:cxn>
                  <a:cxn ang="0">
                    <a:pos x="70" y="5"/>
                  </a:cxn>
                  <a:cxn ang="0">
                    <a:pos x="48" y="0"/>
                  </a:cxn>
                  <a:cxn ang="0">
                    <a:pos x="38" y="10"/>
                  </a:cxn>
                  <a:cxn ang="0">
                    <a:pos x="38" y="15"/>
                  </a:cxn>
                  <a:cxn ang="0">
                    <a:pos x="27" y="24"/>
                  </a:cxn>
                  <a:cxn ang="0">
                    <a:pos x="27" y="33"/>
                  </a:cxn>
                  <a:cxn ang="0">
                    <a:pos x="16" y="33"/>
                  </a:cxn>
                  <a:cxn ang="0">
                    <a:pos x="5" y="38"/>
                  </a:cxn>
                  <a:cxn ang="0">
                    <a:pos x="0" y="38"/>
                  </a:cxn>
                  <a:cxn ang="0">
                    <a:pos x="5" y="52"/>
                  </a:cxn>
                  <a:cxn ang="0">
                    <a:pos x="0" y="61"/>
                  </a:cxn>
                  <a:cxn ang="0">
                    <a:pos x="0" y="76"/>
                  </a:cxn>
                  <a:cxn ang="0">
                    <a:pos x="11" y="67"/>
                  </a:cxn>
                  <a:cxn ang="0">
                    <a:pos x="27" y="67"/>
                  </a:cxn>
                  <a:cxn ang="0">
                    <a:pos x="44" y="76"/>
                  </a:cxn>
                  <a:cxn ang="0">
                    <a:pos x="48" y="76"/>
                  </a:cxn>
                  <a:cxn ang="0">
                    <a:pos x="54" y="76"/>
                  </a:cxn>
                  <a:cxn ang="0">
                    <a:pos x="65" y="76"/>
                  </a:cxn>
                  <a:cxn ang="0">
                    <a:pos x="75" y="76"/>
                  </a:cxn>
                  <a:cxn ang="0">
                    <a:pos x="80" y="61"/>
                  </a:cxn>
                  <a:cxn ang="0">
                    <a:pos x="86" y="61"/>
                  </a:cxn>
                </a:cxnLst>
                <a:rect l="0" t="0" r="r" b="b"/>
                <a:pathLst>
                  <a:path w="97" h="76">
                    <a:moveTo>
                      <a:pt x="86" y="61"/>
                    </a:moveTo>
                    <a:lnTo>
                      <a:pt x="80" y="52"/>
                    </a:lnTo>
                    <a:lnTo>
                      <a:pt x="80" y="48"/>
                    </a:lnTo>
                    <a:lnTo>
                      <a:pt x="86" y="52"/>
                    </a:lnTo>
                    <a:lnTo>
                      <a:pt x="97" y="38"/>
                    </a:lnTo>
                    <a:lnTo>
                      <a:pt x="86" y="38"/>
                    </a:lnTo>
                    <a:lnTo>
                      <a:pt x="75" y="24"/>
                    </a:lnTo>
                    <a:lnTo>
                      <a:pt x="75" y="10"/>
                    </a:lnTo>
                    <a:lnTo>
                      <a:pt x="70" y="5"/>
                    </a:lnTo>
                    <a:lnTo>
                      <a:pt x="48" y="0"/>
                    </a:lnTo>
                    <a:lnTo>
                      <a:pt x="38" y="10"/>
                    </a:lnTo>
                    <a:lnTo>
                      <a:pt x="38" y="15"/>
                    </a:lnTo>
                    <a:lnTo>
                      <a:pt x="27" y="24"/>
                    </a:lnTo>
                    <a:lnTo>
                      <a:pt x="27" y="33"/>
                    </a:lnTo>
                    <a:lnTo>
                      <a:pt x="16" y="33"/>
                    </a:lnTo>
                    <a:lnTo>
                      <a:pt x="5" y="38"/>
                    </a:lnTo>
                    <a:lnTo>
                      <a:pt x="0" y="38"/>
                    </a:lnTo>
                    <a:lnTo>
                      <a:pt x="5" y="52"/>
                    </a:lnTo>
                    <a:lnTo>
                      <a:pt x="0" y="61"/>
                    </a:lnTo>
                    <a:lnTo>
                      <a:pt x="0" y="76"/>
                    </a:lnTo>
                    <a:lnTo>
                      <a:pt x="11" y="67"/>
                    </a:lnTo>
                    <a:lnTo>
                      <a:pt x="27" y="67"/>
                    </a:lnTo>
                    <a:lnTo>
                      <a:pt x="44" y="76"/>
                    </a:lnTo>
                    <a:lnTo>
                      <a:pt x="48" y="76"/>
                    </a:lnTo>
                    <a:lnTo>
                      <a:pt x="54" y="76"/>
                    </a:lnTo>
                    <a:lnTo>
                      <a:pt x="65" y="76"/>
                    </a:lnTo>
                    <a:lnTo>
                      <a:pt x="75" y="76"/>
                    </a:lnTo>
                    <a:lnTo>
                      <a:pt x="80" y="61"/>
                    </a:lnTo>
                    <a:lnTo>
                      <a:pt x="86" y="61"/>
                    </a:lnTo>
                    <a:close/>
                  </a:path>
                </a:pathLst>
              </a:custGeom>
              <a:grpFill/>
              <a:ln w="9525">
                <a:solidFill>
                  <a:schemeClr val="bg1"/>
                </a:solidFill>
                <a:round/>
                <a:headEnd/>
                <a:tailEnd/>
              </a:ln>
            </p:spPr>
            <p:txBody>
              <a:bodyPr/>
              <a:lstStyle/>
              <a:p>
                <a:endParaRPr lang="it-IT"/>
              </a:p>
            </p:txBody>
          </p:sp>
          <p:sp>
            <p:nvSpPr>
              <p:cNvPr id="6008" name="Freeform 2790"/>
              <p:cNvSpPr>
                <a:spLocks/>
              </p:cNvSpPr>
              <p:nvPr/>
            </p:nvSpPr>
            <p:spPr bwMode="auto">
              <a:xfrm>
                <a:off x="3234" y="1909"/>
                <a:ext cx="97" cy="76"/>
              </a:xfrm>
              <a:custGeom>
                <a:avLst/>
                <a:gdLst/>
                <a:ahLst/>
                <a:cxnLst>
                  <a:cxn ang="0">
                    <a:pos x="86" y="61"/>
                  </a:cxn>
                  <a:cxn ang="0">
                    <a:pos x="80" y="52"/>
                  </a:cxn>
                  <a:cxn ang="0">
                    <a:pos x="80" y="48"/>
                  </a:cxn>
                  <a:cxn ang="0">
                    <a:pos x="86" y="52"/>
                  </a:cxn>
                  <a:cxn ang="0">
                    <a:pos x="97" y="38"/>
                  </a:cxn>
                  <a:cxn ang="0">
                    <a:pos x="86" y="38"/>
                  </a:cxn>
                  <a:cxn ang="0">
                    <a:pos x="75" y="24"/>
                  </a:cxn>
                  <a:cxn ang="0">
                    <a:pos x="75" y="10"/>
                  </a:cxn>
                  <a:cxn ang="0">
                    <a:pos x="70" y="5"/>
                  </a:cxn>
                  <a:cxn ang="0">
                    <a:pos x="48" y="0"/>
                  </a:cxn>
                  <a:cxn ang="0">
                    <a:pos x="38" y="10"/>
                  </a:cxn>
                  <a:cxn ang="0">
                    <a:pos x="38" y="15"/>
                  </a:cxn>
                  <a:cxn ang="0">
                    <a:pos x="27" y="24"/>
                  </a:cxn>
                  <a:cxn ang="0">
                    <a:pos x="27" y="33"/>
                  </a:cxn>
                  <a:cxn ang="0">
                    <a:pos x="16" y="33"/>
                  </a:cxn>
                  <a:cxn ang="0">
                    <a:pos x="5" y="38"/>
                  </a:cxn>
                  <a:cxn ang="0">
                    <a:pos x="0" y="38"/>
                  </a:cxn>
                  <a:cxn ang="0">
                    <a:pos x="5" y="52"/>
                  </a:cxn>
                  <a:cxn ang="0">
                    <a:pos x="0" y="61"/>
                  </a:cxn>
                  <a:cxn ang="0">
                    <a:pos x="0" y="76"/>
                  </a:cxn>
                  <a:cxn ang="0">
                    <a:pos x="11" y="67"/>
                  </a:cxn>
                  <a:cxn ang="0">
                    <a:pos x="27" y="67"/>
                  </a:cxn>
                  <a:cxn ang="0">
                    <a:pos x="44" y="76"/>
                  </a:cxn>
                  <a:cxn ang="0">
                    <a:pos x="48" y="76"/>
                  </a:cxn>
                  <a:cxn ang="0">
                    <a:pos x="54" y="76"/>
                  </a:cxn>
                  <a:cxn ang="0">
                    <a:pos x="65" y="76"/>
                  </a:cxn>
                  <a:cxn ang="0">
                    <a:pos x="75" y="76"/>
                  </a:cxn>
                  <a:cxn ang="0">
                    <a:pos x="80" y="61"/>
                  </a:cxn>
                  <a:cxn ang="0">
                    <a:pos x="86" y="61"/>
                  </a:cxn>
                </a:cxnLst>
                <a:rect l="0" t="0" r="r" b="b"/>
                <a:pathLst>
                  <a:path w="97" h="76">
                    <a:moveTo>
                      <a:pt x="86" y="61"/>
                    </a:moveTo>
                    <a:lnTo>
                      <a:pt x="80" y="52"/>
                    </a:lnTo>
                    <a:lnTo>
                      <a:pt x="80" y="48"/>
                    </a:lnTo>
                    <a:lnTo>
                      <a:pt x="86" y="52"/>
                    </a:lnTo>
                    <a:lnTo>
                      <a:pt x="97" y="38"/>
                    </a:lnTo>
                    <a:lnTo>
                      <a:pt x="86" y="38"/>
                    </a:lnTo>
                    <a:lnTo>
                      <a:pt x="75" y="24"/>
                    </a:lnTo>
                    <a:lnTo>
                      <a:pt x="75" y="10"/>
                    </a:lnTo>
                    <a:lnTo>
                      <a:pt x="70" y="5"/>
                    </a:lnTo>
                    <a:lnTo>
                      <a:pt x="48" y="0"/>
                    </a:lnTo>
                    <a:lnTo>
                      <a:pt x="38" y="10"/>
                    </a:lnTo>
                    <a:lnTo>
                      <a:pt x="38" y="15"/>
                    </a:lnTo>
                    <a:lnTo>
                      <a:pt x="27" y="24"/>
                    </a:lnTo>
                    <a:lnTo>
                      <a:pt x="27" y="33"/>
                    </a:lnTo>
                    <a:lnTo>
                      <a:pt x="16" y="33"/>
                    </a:lnTo>
                    <a:lnTo>
                      <a:pt x="5" y="38"/>
                    </a:lnTo>
                    <a:lnTo>
                      <a:pt x="0" y="38"/>
                    </a:lnTo>
                    <a:lnTo>
                      <a:pt x="5" y="52"/>
                    </a:lnTo>
                    <a:lnTo>
                      <a:pt x="0" y="61"/>
                    </a:lnTo>
                    <a:lnTo>
                      <a:pt x="0" y="76"/>
                    </a:lnTo>
                    <a:lnTo>
                      <a:pt x="11" y="67"/>
                    </a:lnTo>
                    <a:lnTo>
                      <a:pt x="27" y="67"/>
                    </a:lnTo>
                    <a:lnTo>
                      <a:pt x="44" y="76"/>
                    </a:lnTo>
                    <a:lnTo>
                      <a:pt x="48" y="76"/>
                    </a:lnTo>
                    <a:lnTo>
                      <a:pt x="54" y="76"/>
                    </a:lnTo>
                    <a:lnTo>
                      <a:pt x="65" y="76"/>
                    </a:lnTo>
                    <a:lnTo>
                      <a:pt x="75" y="76"/>
                    </a:lnTo>
                    <a:lnTo>
                      <a:pt x="80" y="61"/>
                    </a:lnTo>
                    <a:lnTo>
                      <a:pt x="86" y="61"/>
                    </a:lnTo>
                    <a:close/>
                  </a:path>
                </a:pathLst>
              </a:custGeom>
              <a:grpFill/>
              <a:ln w="4763" cap="rnd">
                <a:solidFill>
                  <a:schemeClr val="bg1"/>
                </a:solidFill>
                <a:prstDash val="solid"/>
                <a:round/>
                <a:headEnd/>
                <a:tailEnd/>
              </a:ln>
            </p:spPr>
            <p:txBody>
              <a:bodyPr/>
              <a:lstStyle/>
              <a:p>
                <a:endParaRPr lang="it-IT"/>
              </a:p>
            </p:txBody>
          </p:sp>
        </p:grpSp>
        <p:grpSp>
          <p:nvGrpSpPr>
            <p:cNvPr id="7384" name="Group 2794"/>
            <p:cNvGrpSpPr>
              <a:grpSpLocks/>
            </p:cNvGrpSpPr>
            <p:nvPr/>
          </p:nvGrpSpPr>
          <p:grpSpPr bwMode="auto">
            <a:xfrm>
              <a:off x="5131649" y="4464741"/>
              <a:ext cx="162707" cy="114067"/>
              <a:chOff x="3234" y="1909"/>
              <a:chExt cx="97" cy="76"/>
            </a:xfrm>
            <a:solidFill>
              <a:schemeClr val="bg1">
                <a:lumMod val="75000"/>
              </a:schemeClr>
            </a:solidFill>
          </p:grpSpPr>
          <p:sp>
            <p:nvSpPr>
              <p:cNvPr id="6005" name="Freeform 2792"/>
              <p:cNvSpPr>
                <a:spLocks/>
              </p:cNvSpPr>
              <p:nvPr/>
            </p:nvSpPr>
            <p:spPr bwMode="auto">
              <a:xfrm>
                <a:off x="3234" y="1909"/>
                <a:ext cx="97" cy="76"/>
              </a:xfrm>
              <a:custGeom>
                <a:avLst/>
                <a:gdLst/>
                <a:ahLst/>
                <a:cxnLst>
                  <a:cxn ang="0">
                    <a:pos x="86" y="61"/>
                  </a:cxn>
                  <a:cxn ang="0">
                    <a:pos x="80" y="52"/>
                  </a:cxn>
                  <a:cxn ang="0">
                    <a:pos x="80" y="48"/>
                  </a:cxn>
                  <a:cxn ang="0">
                    <a:pos x="86" y="52"/>
                  </a:cxn>
                  <a:cxn ang="0">
                    <a:pos x="97" y="38"/>
                  </a:cxn>
                  <a:cxn ang="0">
                    <a:pos x="86" y="38"/>
                  </a:cxn>
                  <a:cxn ang="0">
                    <a:pos x="75" y="24"/>
                  </a:cxn>
                  <a:cxn ang="0">
                    <a:pos x="75" y="10"/>
                  </a:cxn>
                  <a:cxn ang="0">
                    <a:pos x="70" y="5"/>
                  </a:cxn>
                  <a:cxn ang="0">
                    <a:pos x="48" y="0"/>
                  </a:cxn>
                  <a:cxn ang="0">
                    <a:pos x="38" y="10"/>
                  </a:cxn>
                  <a:cxn ang="0">
                    <a:pos x="38" y="15"/>
                  </a:cxn>
                  <a:cxn ang="0">
                    <a:pos x="27" y="24"/>
                  </a:cxn>
                  <a:cxn ang="0">
                    <a:pos x="27" y="33"/>
                  </a:cxn>
                  <a:cxn ang="0">
                    <a:pos x="16" y="33"/>
                  </a:cxn>
                  <a:cxn ang="0">
                    <a:pos x="5" y="38"/>
                  </a:cxn>
                  <a:cxn ang="0">
                    <a:pos x="0" y="38"/>
                  </a:cxn>
                  <a:cxn ang="0">
                    <a:pos x="5" y="52"/>
                  </a:cxn>
                  <a:cxn ang="0">
                    <a:pos x="0" y="61"/>
                  </a:cxn>
                  <a:cxn ang="0">
                    <a:pos x="0" y="76"/>
                  </a:cxn>
                  <a:cxn ang="0">
                    <a:pos x="11" y="67"/>
                  </a:cxn>
                  <a:cxn ang="0">
                    <a:pos x="27" y="67"/>
                  </a:cxn>
                  <a:cxn ang="0">
                    <a:pos x="44" y="76"/>
                  </a:cxn>
                  <a:cxn ang="0">
                    <a:pos x="48" y="76"/>
                  </a:cxn>
                  <a:cxn ang="0">
                    <a:pos x="54" y="76"/>
                  </a:cxn>
                  <a:cxn ang="0">
                    <a:pos x="65" y="76"/>
                  </a:cxn>
                  <a:cxn ang="0">
                    <a:pos x="75" y="76"/>
                  </a:cxn>
                  <a:cxn ang="0">
                    <a:pos x="80" y="61"/>
                  </a:cxn>
                  <a:cxn ang="0">
                    <a:pos x="86" y="61"/>
                  </a:cxn>
                </a:cxnLst>
                <a:rect l="0" t="0" r="r" b="b"/>
                <a:pathLst>
                  <a:path w="97" h="76">
                    <a:moveTo>
                      <a:pt x="86" y="61"/>
                    </a:moveTo>
                    <a:lnTo>
                      <a:pt x="80" y="52"/>
                    </a:lnTo>
                    <a:lnTo>
                      <a:pt x="80" y="48"/>
                    </a:lnTo>
                    <a:lnTo>
                      <a:pt x="86" y="52"/>
                    </a:lnTo>
                    <a:lnTo>
                      <a:pt x="97" y="38"/>
                    </a:lnTo>
                    <a:lnTo>
                      <a:pt x="86" y="38"/>
                    </a:lnTo>
                    <a:lnTo>
                      <a:pt x="75" y="24"/>
                    </a:lnTo>
                    <a:lnTo>
                      <a:pt x="75" y="10"/>
                    </a:lnTo>
                    <a:lnTo>
                      <a:pt x="70" y="5"/>
                    </a:lnTo>
                    <a:lnTo>
                      <a:pt x="48" y="0"/>
                    </a:lnTo>
                    <a:lnTo>
                      <a:pt x="38" y="10"/>
                    </a:lnTo>
                    <a:lnTo>
                      <a:pt x="38" y="15"/>
                    </a:lnTo>
                    <a:lnTo>
                      <a:pt x="27" y="24"/>
                    </a:lnTo>
                    <a:lnTo>
                      <a:pt x="27" y="33"/>
                    </a:lnTo>
                    <a:lnTo>
                      <a:pt x="16" y="33"/>
                    </a:lnTo>
                    <a:lnTo>
                      <a:pt x="5" y="38"/>
                    </a:lnTo>
                    <a:lnTo>
                      <a:pt x="0" y="38"/>
                    </a:lnTo>
                    <a:lnTo>
                      <a:pt x="5" y="52"/>
                    </a:lnTo>
                    <a:lnTo>
                      <a:pt x="0" y="61"/>
                    </a:lnTo>
                    <a:lnTo>
                      <a:pt x="0" y="76"/>
                    </a:lnTo>
                    <a:lnTo>
                      <a:pt x="11" y="67"/>
                    </a:lnTo>
                    <a:lnTo>
                      <a:pt x="27" y="67"/>
                    </a:lnTo>
                    <a:lnTo>
                      <a:pt x="44" y="76"/>
                    </a:lnTo>
                    <a:lnTo>
                      <a:pt x="48" y="76"/>
                    </a:lnTo>
                    <a:lnTo>
                      <a:pt x="54" y="76"/>
                    </a:lnTo>
                    <a:lnTo>
                      <a:pt x="65" y="76"/>
                    </a:lnTo>
                    <a:lnTo>
                      <a:pt x="75" y="76"/>
                    </a:lnTo>
                    <a:lnTo>
                      <a:pt x="80" y="61"/>
                    </a:lnTo>
                    <a:lnTo>
                      <a:pt x="86" y="61"/>
                    </a:lnTo>
                    <a:close/>
                  </a:path>
                </a:pathLst>
              </a:custGeom>
              <a:grpFill/>
              <a:ln w="9525">
                <a:solidFill>
                  <a:schemeClr val="bg1"/>
                </a:solidFill>
                <a:round/>
                <a:headEnd/>
                <a:tailEnd/>
              </a:ln>
            </p:spPr>
            <p:txBody>
              <a:bodyPr/>
              <a:lstStyle/>
              <a:p>
                <a:endParaRPr lang="it-IT"/>
              </a:p>
            </p:txBody>
          </p:sp>
          <p:sp>
            <p:nvSpPr>
              <p:cNvPr id="6006" name="Freeform 2793"/>
              <p:cNvSpPr>
                <a:spLocks/>
              </p:cNvSpPr>
              <p:nvPr/>
            </p:nvSpPr>
            <p:spPr bwMode="auto">
              <a:xfrm>
                <a:off x="3234" y="1909"/>
                <a:ext cx="97" cy="76"/>
              </a:xfrm>
              <a:custGeom>
                <a:avLst/>
                <a:gdLst/>
                <a:ahLst/>
                <a:cxnLst>
                  <a:cxn ang="0">
                    <a:pos x="86" y="61"/>
                  </a:cxn>
                  <a:cxn ang="0">
                    <a:pos x="80" y="52"/>
                  </a:cxn>
                  <a:cxn ang="0">
                    <a:pos x="80" y="48"/>
                  </a:cxn>
                  <a:cxn ang="0">
                    <a:pos x="86" y="52"/>
                  </a:cxn>
                  <a:cxn ang="0">
                    <a:pos x="97" y="38"/>
                  </a:cxn>
                  <a:cxn ang="0">
                    <a:pos x="86" y="38"/>
                  </a:cxn>
                  <a:cxn ang="0">
                    <a:pos x="75" y="24"/>
                  </a:cxn>
                  <a:cxn ang="0">
                    <a:pos x="75" y="10"/>
                  </a:cxn>
                  <a:cxn ang="0">
                    <a:pos x="70" y="5"/>
                  </a:cxn>
                  <a:cxn ang="0">
                    <a:pos x="48" y="0"/>
                  </a:cxn>
                  <a:cxn ang="0">
                    <a:pos x="38" y="10"/>
                  </a:cxn>
                  <a:cxn ang="0">
                    <a:pos x="38" y="15"/>
                  </a:cxn>
                  <a:cxn ang="0">
                    <a:pos x="27" y="24"/>
                  </a:cxn>
                  <a:cxn ang="0">
                    <a:pos x="27" y="33"/>
                  </a:cxn>
                  <a:cxn ang="0">
                    <a:pos x="16" y="33"/>
                  </a:cxn>
                  <a:cxn ang="0">
                    <a:pos x="5" y="38"/>
                  </a:cxn>
                  <a:cxn ang="0">
                    <a:pos x="0" y="38"/>
                  </a:cxn>
                  <a:cxn ang="0">
                    <a:pos x="5" y="52"/>
                  </a:cxn>
                  <a:cxn ang="0">
                    <a:pos x="0" y="61"/>
                  </a:cxn>
                  <a:cxn ang="0">
                    <a:pos x="0" y="76"/>
                  </a:cxn>
                  <a:cxn ang="0">
                    <a:pos x="11" y="67"/>
                  </a:cxn>
                  <a:cxn ang="0">
                    <a:pos x="27" y="67"/>
                  </a:cxn>
                  <a:cxn ang="0">
                    <a:pos x="44" y="76"/>
                  </a:cxn>
                  <a:cxn ang="0">
                    <a:pos x="48" y="76"/>
                  </a:cxn>
                  <a:cxn ang="0">
                    <a:pos x="54" y="76"/>
                  </a:cxn>
                  <a:cxn ang="0">
                    <a:pos x="65" y="76"/>
                  </a:cxn>
                  <a:cxn ang="0">
                    <a:pos x="75" y="76"/>
                  </a:cxn>
                  <a:cxn ang="0">
                    <a:pos x="80" y="61"/>
                  </a:cxn>
                  <a:cxn ang="0">
                    <a:pos x="86" y="61"/>
                  </a:cxn>
                </a:cxnLst>
                <a:rect l="0" t="0" r="r" b="b"/>
                <a:pathLst>
                  <a:path w="97" h="76">
                    <a:moveTo>
                      <a:pt x="86" y="61"/>
                    </a:moveTo>
                    <a:lnTo>
                      <a:pt x="80" y="52"/>
                    </a:lnTo>
                    <a:lnTo>
                      <a:pt x="80" y="48"/>
                    </a:lnTo>
                    <a:lnTo>
                      <a:pt x="86" y="52"/>
                    </a:lnTo>
                    <a:lnTo>
                      <a:pt x="97" y="38"/>
                    </a:lnTo>
                    <a:lnTo>
                      <a:pt x="86" y="38"/>
                    </a:lnTo>
                    <a:lnTo>
                      <a:pt x="75" y="24"/>
                    </a:lnTo>
                    <a:lnTo>
                      <a:pt x="75" y="10"/>
                    </a:lnTo>
                    <a:lnTo>
                      <a:pt x="70" y="5"/>
                    </a:lnTo>
                    <a:lnTo>
                      <a:pt x="48" y="0"/>
                    </a:lnTo>
                    <a:lnTo>
                      <a:pt x="38" y="10"/>
                    </a:lnTo>
                    <a:lnTo>
                      <a:pt x="38" y="15"/>
                    </a:lnTo>
                    <a:lnTo>
                      <a:pt x="27" y="24"/>
                    </a:lnTo>
                    <a:lnTo>
                      <a:pt x="27" y="33"/>
                    </a:lnTo>
                    <a:lnTo>
                      <a:pt x="16" y="33"/>
                    </a:lnTo>
                    <a:lnTo>
                      <a:pt x="5" y="38"/>
                    </a:lnTo>
                    <a:lnTo>
                      <a:pt x="0" y="38"/>
                    </a:lnTo>
                    <a:lnTo>
                      <a:pt x="5" y="52"/>
                    </a:lnTo>
                    <a:lnTo>
                      <a:pt x="0" y="61"/>
                    </a:lnTo>
                    <a:lnTo>
                      <a:pt x="0" y="76"/>
                    </a:lnTo>
                    <a:lnTo>
                      <a:pt x="11" y="67"/>
                    </a:lnTo>
                    <a:lnTo>
                      <a:pt x="27" y="67"/>
                    </a:lnTo>
                    <a:lnTo>
                      <a:pt x="44" y="76"/>
                    </a:lnTo>
                    <a:lnTo>
                      <a:pt x="48" y="76"/>
                    </a:lnTo>
                    <a:lnTo>
                      <a:pt x="54" y="76"/>
                    </a:lnTo>
                    <a:lnTo>
                      <a:pt x="65" y="76"/>
                    </a:lnTo>
                    <a:lnTo>
                      <a:pt x="75" y="76"/>
                    </a:lnTo>
                    <a:lnTo>
                      <a:pt x="80" y="61"/>
                    </a:lnTo>
                    <a:lnTo>
                      <a:pt x="86" y="61"/>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385" name="Group 2797"/>
            <p:cNvGrpSpPr>
              <a:grpSpLocks/>
            </p:cNvGrpSpPr>
            <p:nvPr/>
          </p:nvGrpSpPr>
          <p:grpSpPr bwMode="auto">
            <a:xfrm>
              <a:off x="5104812" y="4557795"/>
              <a:ext cx="313672" cy="169599"/>
              <a:chOff x="3218" y="1971"/>
              <a:chExt cx="187" cy="113"/>
            </a:xfrm>
            <a:solidFill>
              <a:schemeClr val="bg1">
                <a:lumMod val="75000"/>
              </a:schemeClr>
            </a:solidFill>
          </p:grpSpPr>
          <p:sp>
            <p:nvSpPr>
              <p:cNvPr id="6003" name="Freeform 2795"/>
              <p:cNvSpPr>
                <a:spLocks/>
              </p:cNvSpPr>
              <p:nvPr/>
            </p:nvSpPr>
            <p:spPr bwMode="auto">
              <a:xfrm>
                <a:off x="3218" y="1971"/>
                <a:ext cx="187" cy="113"/>
              </a:xfrm>
              <a:custGeom>
                <a:avLst/>
                <a:gdLst/>
                <a:ahLst/>
                <a:cxnLst>
                  <a:cxn ang="0">
                    <a:pos x="81" y="99"/>
                  </a:cxn>
                  <a:cxn ang="0">
                    <a:pos x="65" y="99"/>
                  </a:cxn>
                  <a:cxn ang="0">
                    <a:pos x="65" y="95"/>
                  </a:cxn>
                  <a:cxn ang="0">
                    <a:pos x="70" y="80"/>
                  </a:cxn>
                  <a:cxn ang="0">
                    <a:pos x="86" y="80"/>
                  </a:cxn>
                  <a:cxn ang="0">
                    <a:pos x="86" y="75"/>
                  </a:cxn>
                  <a:cxn ang="0">
                    <a:pos x="81" y="66"/>
                  </a:cxn>
                  <a:cxn ang="0">
                    <a:pos x="81" y="56"/>
                  </a:cxn>
                  <a:cxn ang="0">
                    <a:pos x="60" y="52"/>
                  </a:cxn>
                  <a:cxn ang="0">
                    <a:pos x="48" y="56"/>
                  </a:cxn>
                  <a:cxn ang="0">
                    <a:pos x="33" y="66"/>
                  </a:cxn>
                  <a:cxn ang="0">
                    <a:pos x="27" y="66"/>
                  </a:cxn>
                  <a:cxn ang="0">
                    <a:pos x="11" y="66"/>
                  </a:cxn>
                  <a:cxn ang="0">
                    <a:pos x="0" y="56"/>
                  </a:cxn>
                  <a:cxn ang="0">
                    <a:pos x="11" y="47"/>
                  </a:cxn>
                  <a:cxn ang="0">
                    <a:pos x="16" y="38"/>
                  </a:cxn>
                  <a:cxn ang="0">
                    <a:pos x="21" y="28"/>
                  </a:cxn>
                  <a:cxn ang="0">
                    <a:pos x="16" y="15"/>
                  </a:cxn>
                  <a:cxn ang="0">
                    <a:pos x="27" y="5"/>
                  </a:cxn>
                  <a:cxn ang="0">
                    <a:pos x="43" y="5"/>
                  </a:cxn>
                  <a:cxn ang="0">
                    <a:pos x="60" y="15"/>
                  </a:cxn>
                  <a:cxn ang="0">
                    <a:pos x="65" y="15"/>
                  </a:cxn>
                  <a:cxn ang="0">
                    <a:pos x="70" y="15"/>
                  </a:cxn>
                  <a:cxn ang="0">
                    <a:pos x="81" y="15"/>
                  </a:cxn>
                  <a:cxn ang="0">
                    <a:pos x="92" y="15"/>
                  </a:cxn>
                  <a:cxn ang="0">
                    <a:pos x="97" y="0"/>
                  </a:cxn>
                  <a:cxn ang="0">
                    <a:pos x="102" y="0"/>
                  </a:cxn>
                  <a:cxn ang="0">
                    <a:pos x="124" y="0"/>
                  </a:cxn>
                  <a:cxn ang="0">
                    <a:pos x="129" y="5"/>
                  </a:cxn>
                  <a:cxn ang="0">
                    <a:pos x="124" y="5"/>
                  </a:cxn>
                  <a:cxn ang="0">
                    <a:pos x="129" y="15"/>
                  </a:cxn>
                  <a:cxn ang="0">
                    <a:pos x="140" y="15"/>
                  </a:cxn>
                  <a:cxn ang="0">
                    <a:pos x="145" y="24"/>
                  </a:cxn>
                  <a:cxn ang="0">
                    <a:pos x="151" y="28"/>
                  </a:cxn>
                  <a:cxn ang="0">
                    <a:pos x="156" y="24"/>
                  </a:cxn>
                  <a:cxn ang="0">
                    <a:pos x="187" y="43"/>
                  </a:cxn>
                  <a:cxn ang="0">
                    <a:pos x="183" y="66"/>
                  </a:cxn>
                  <a:cxn ang="0">
                    <a:pos x="177" y="56"/>
                  </a:cxn>
                  <a:cxn ang="0">
                    <a:pos x="172" y="66"/>
                  </a:cxn>
                  <a:cxn ang="0">
                    <a:pos x="172" y="75"/>
                  </a:cxn>
                  <a:cxn ang="0">
                    <a:pos x="161" y="75"/>
                  </a:cxn>
                  <a:cxn ang="0">
                    <a:pos x="129" y="95"/>
                  </a:cxn>
                  <a:cxn ang="0">
                    <a:pos x="145" y="99"/>
                  </a:cxn>
                  <a:cxn ang="0">
                    <a:pos x="151" y="99"/>
                  </a:cxn>
                  <a:cxn ang="0">
                    <a:pos x="145" y="99"/>
                  </a:cxn>
                  <a:cxn ang="0">
                    <a:pos x="124" y="113"/>
                  </a:cxn>
                  <a:cxn ang="0">
                    <a:pos x="118" y="113"/>
                  </a:cxn>
                  <a:cxn ang="0">
                    <a:pos x="118" y="104"/>
                  </a:cxn>
                  <a:cxn ang="0">
                    <a:pos x="113" y="99"/>
                  </a:cxn>
                  <a:cxn ang="0">
                    <a:pos x="124" y="95"/>
                  </a:cxn>
                  <a:cxn ang="0">
                    <a:pos x="102" y="84"/>
                  </a:cxn>
                  <a:cxn ang="0">
                    <a:pos x="102" y="80"/>
                  </a:cxn>
                  <a:cxn ang="0">
                    <a:pos x="92" y="80"/>
                  </a:cxn>
                  <a:cxn ang="0">
                    <a:pos x="86" y="95"/>
                  </a:cxn>
                  <a:cxn ang="0">
                    <a:pos x="81" y="95"/>
                  </a:cxn>
                  <a:cxn ang="0">
                    <a:pos x="81" y="99"/>
                  </a:cxn>
                </a:cxnLst>
                <a:rect l="0" t="0" r="r" b="b"/>
                <a:pathLst>
                  <a:path w="187" h="113">
                    <a:moveTo>
                      <a:pt x="81" y="99"/>
                    </a:moveTo>
                    <a:lnTo>
                      <a:pt x="65" y="99"/>
                    </a:lnTo>
                    <a:lnTo>
                      <a:pt x="65" y="95"/>
                    </a:lnTo>
                    <a:lnTo>
                      <a:pt x="70" y="80"/>
                    </a:lnTo>
                    <a:lnTo>
                      <a:pt x="86" y="80"/>
                    </a:lnTo>
                    <a:lnTo>
                      <a:pt x="86" y="75"/>
                    </a:lnTo>
                    <a:lnTo>
                      <a:pt x="81" y="66"/>
                    </a:lnTo>
                    <a:lnTo>
                      <a:pt x="81" y="56"/>
                    </a:lnTo>
                    <a:lnTo>
                      <a:pt x="60" y="52"/>
                    </a:lnTo>
                    <a:lnTo>
                      <a:pt x="48" y="56"/>
                    </a:lnTo>
                    <a:lnTo>
                      <a:pt x="33" y="66"/>
                    </a:lnTo>
                    <a:lnTo>
                      <a:pt x="27" y="66"/>
                    </a:lnTo>
                    <a:lnTo>
                      <a:pt x="11" y="66"/>
                    </a:lnTo>
                    <a:lnTo>
                      <a:pt x="0" y="56"/>
                    </a:lnTo>
                    <a:lnTo>
                      <a:pt x="11" y="47"/>
                    </a:lnTo>
                    <a:lnTo>
                      <a:pt x="16" y="38"/>
                    </a:lnTo>
                    <a:lnTo>
                      <a:pt x="21" y="28"/>
                    </a:lnTo>
                    <a:lnTo>
                      <a:pt x="16" y="15"/>
                    </a:lnTo>
                    <a:lnTo>
                      <a:pt x="27" y="5"/>
                    </a:lnTo>
                    <a:lnTo>
                      <a:pt x="43" y="5"/>
                    </a:lnTo>
                    <a:lnTo>
                      <a:pt x="60" y="15"/>
                    </a:lnTo>
                    <a:lnTo>
                      <a:pt x="65" y="15"/>
                    </a:lnTo>
                    <a:lnTo>
                      <a:pt x="70" y="15"/>
                    </a:lnTo>
                    <a:lnTo>
                      <a:pt x="81" y="15"/>
                    </a:lnTo>
                    <a:lnTo>
                      <a:pt x="92" y="15"/>
                    </a:lnTo>
                    <a:lnTo>
                      <a:pt x="97" y="0"/>
                    </a:lnTo>
                    <a:lnTo>
                      <a:pt x="102" y="0"/>
                    </a:lnTo>
                    <a:lnTo>
                      <a:pt x="124" y="0"/>
                    </a:lnTo>
                    <a:lnTo>
                      <a:pt x="129" y="5"/>
                    </a:lnTo>
                    <a:lnTo>
                      <a:pt x="124" y="5"/>
                    </a:lnTo>
                    <a:lnTo>
                      <a:pt x="129" y="15"/>
                    </a:lnTo>
                    <a:lnTo>
                      <a:pt x="140" y="15"/>
                    </a:lnTo>
                    <a:lnTo>
                      <a:pt x="145" y="24"/>
                    </a:lnTo>
                    <a:lnTo>
                      <a:pt x="151" y="28"/>
                    </a:lnTo>
                    <a:lnTo>
                      <a:pt x="156" y="24"/>
                    </a:lnTo>
                    <a:lnTo>
                      <a:pt x="187" y="43"/>
                    </a:lnTo>
                    <a:lnTo>
                      <a:pt x="183" y="66"/>
                    </a:lnTo>
                    <a:lnTo>
                      <a:pt x="177" y="56"/>
                    </a:lnTo>
                    <a:lnTo>
                      <a:pt x="172" y="66"/>
                    </a:lnTo>
                    <a:lnTo>
                      <a:pt x="172" y="75"/>
                    </a:lnTo>
                    <a:lnTo>
                      <a:pt x="161" y="75"/>
                    </a:lnTo>
                    <a:lnTo>
                      <a:pt x="129" y="95"/>
                    </a:lnTo>
                    <a:lnTo>
                      <a:pt x="145" y="99"/>
                    </a:lnTo>
                    <a:lnTo>
                      <a:pt x="151" y="99"/>
                    </a:lnTo>
                    <a:lnTo>
                      <a:pt x="145" y="99"/>
                    </a:lnTo>
                    <a:lnTo>
                      <a:pt x="124" y="113"/>
                    </a:lnTo>
                    <a:lnTo>
                      <a:pt x="118" y="113"/>
                    </a:lnTo>
                    <a:lnTo>
                      <a:pt x="118" y="104"/>
                    </a:lnTo>
                    <a:lnTo>
                      <a:pt x="113" y="99"/>
                    </a:lnTo>
                    <a:lnTo>
                      <a:pt x="124" y="95"/>
                    </a:lnTo>
                    <a:lnTo>
                      <a:pt x="102" y="84"/>
                    </a:lnTo>
                    <a:lnTo>
                      <a:pt x="102" y="80"/>
                    </a:lnTo>
                    <a:lnTo>
                      <a:pt x="92" y="80"/>
                    </a:lnTo>
                    <a:lnTo>
                      <a:pt x="86" y="95"/>
                    </a:lnTo>
                    <a:lnTo>
                      <a:pt x="81" y="95"/>
                    </a:lnTo>
                    <a:lnTo>
                      <a:pt x="81" y="99"/>
                    </a:lnTo>
                    <a:close/>
                  </a:path>
                </a:pathLst>
              </a:custGeom>
              <a:grpFill/>
              <a:ln w="9525">
                <a:solidFill>
                  <a:schemeClr val="bg1"/>
                </a:solidFill>
                <a:round/>
                <a:headEnd/>
                <a:tailEnd/>
              </a:ln>
            </p:spPr>
            <p:txBody>
              <a:bodyPr/>
              <a:lstStyle/>
              <a:p>
                <a:endParaRPr lang="it-IT"/>
              </a:p>
            </p:txBody>
          </p:sp>
          <p:sp>
            <p:nvSpPr>
              <p:cNvPr id="6004" name="Freeform 2796"/>
              <p:cNvSpPr>
                <a:spLocks/>
              </p:cNvSpPr>
              <p:nvPr/>
            </p:nvSpPr>
            <p:spPr bwMode="auto">
              <a:xfrm>
                <a:off x="3218" y="1971"/>
                <a:ext cx="187" cy="113"/>
              </a:xfrm>
              <a:custGeom>
                <a:avLst/>
                <a:gdLst/>
                <a:ahLst/>
                <a:cxnLst>
                  <a:cxn ang="0">
                    <a:pos x="81" y="99"/>
                  </a:cxn>
                  <a:cxn ang="0">
                    <a:pos x="65" y="99"/>
                  </a:cxn>
                  <a:cxn ang="0">
                    <a:pos x="65" y="95"/>
                  </a:cxn>
                  <a:cxn ang="0">
                    <a:pos x="70" y="80"/>
                  </a:cxn>
                  <a:cxn ang="0">
                    <a:pos x="86" y="80"/>
                  </a:cxn>
                  <a:cxn ang="0">
                    <a:pos x="86" y="75"/>
                  </a:cxn>
                  <a:cxn ang="0">
                    <a:pos x="81" y="66"/>
                  </a:cxn>
                  <a:cxn ang="0">
                    <a:pos x="81" y="56"/>
                  </a:cxn>
                  <a:cxn ang="0">
                    <a:pos x="60" y="52"/>
                  </a:cxn>
                  <a:cxn ang="0">
                    <a:pos x="48" y="56"/>
                  </a:cxn>
                  <a:cxn ang="0">
                    <a:pos x="33" y="66"/>
                  </a:cxn>
                  <a:cxn ang="0">
                    <a:pos x="27" y="66"/>
                  </a:cxn>
                  <a:cxn ang="0">
                    <a:pos x="11" y="66"/>
                  </a:cxn>
                  <a:cxn ang="0">
                    <a:pos x="0" y="56"/>
                  </a:cxn>
                  <a:cxn ang="0">
                    <a:pos x="11" y="47"/>
                  </a:cxn>
                  <a:cxn ang="0">
                    <a:pos x="16" y="38"/>
                  </a:cxn>
                  <a:cxn ang="0">
                    <a:pos x="21" y="28"/>
                  </a:cxn>
                  <a:cxn ang="0">
                    <a:pos x="16" y="15"/>
                  </a:cxn>
                  <a:cxn ang="0">
                    <a:pos x="27" y="5"/>
                  </a:cxn>
                  <a:cxn ang="0">
                    <a:pos x="43" y="5"/>
                  </a:cxn>
                  <a:cxn ang="0">
                    <a:pos x="60" y="15"/>
                  </a:cxn>
                  <a:cxn ang="0">
                    <a:pos x="65" y="15"/>
                  </a:cxn>
                  <a:cxn ang="0">
                    <a:pos x="70" y="15"/>
                  </a:cxn>
                  <a:cxn ang="0">
                    <a:pos x="81" y="15"/>
                  </a:cxn>
                  <a:cxn ang="0">
                    <a:pos x="92" y="15"/>
                  </a:cxn>
                  <a:cxn ang="0">
                    <a:pos x="97" y="0"/>
                  </a:cxn>
                  <a:cxn ang="0">
                    <a:pos x="102" y="0"/>
                  </a:cxn>
                  <a:cxn ang="0">
                    <a:pos x="124" y="0"/>
                  </a:cxn>
                  <a:cxn ang="0">
                    <a:pos x="129" y="5"/>
                  </a:cxn>
                  <a:cxn ang="0">
                    <a:pos x="124" y="5"/>
                  </a:cxn>
                  <a:cxn ang="0">
                    <a:pos x="129" y="15"/>
                  </a:cxn>
                  <a:cxn ang="0">
                    <a:pos x="140" y="15"/>
                  </a:cxn>
                  <a:cxn ang="0">
                    <a:pos x="145" y="24"/>
                  </a:cxn>
                  <a:cxn ang="0">
                    <a:pos x="151" y="28"/>
                  </a:cxn>
                  <a:cxn ang="0">
                    <a:pos x="156" y="24"/>
                  </a:cxn>
                  <a:cxn ang="0">
                    <a:pos x="187" y="43"/>
                  </a:cxn>
                  <a:cxn ang="0">
                    <a:pos x="183" y="66"/>
                  </a:cxn>
                  <a:cxn ang="0">
                    <a:pos x="177" y="56"/>
                  </a:cxn>
                  <a:cxn ang="0">
                    <a:pos x="172" y="66"/>
                  </a:cxn>
                  <a:cxn ang="0">
                    <a:pos x="172" y="75"/>
                  </a:cxn>
                  <a:cxn ang="0">
                    <a:pos x="161" y="75"/>
                  </a:cxn>
                  <a:cxn ang="0">
                    <a:pos x="129" y="95"/>
                  </a:cxn>
                  <a:cxn ang="0">
                    <a:pos x="145" y="99"/>
                  </a:cxn>
                  <a:cxn ang="0">
                    <a:pos x="151" y="99"/>
                  </a:cxn>
                  <a:cxn ang="0">
                    <a:pos x="145" y="99"/>
                  </a:cxn>
                  <a:cxn ang="0">
                    <a:pos x="124" y="113"/>
                  </a:cxn>
                  <a:cxn ang="0">
                    <a:pos x="118" y="113"/>
                  </a:cxn>
                  <a:cxn ang="0">
                    <a:pos x="118" y="104"/>
                  </a:cxn>
                  <a:cxn ang="0">
                    <a:pos x="113" y="99"/>
                  </a:cxn>
                  <a:cxn ang="0">
                    <a:pos x="124" y="95"/>
                  </a:cxn>
                  <a:cxn ang="0">
                    <a:pos x="102" y="84"/>
                  </a:cxn>
                  <a:cxn ang="0">
                    <a:pos x="102" y="80"/>
                  </a:cxn>
                  <a:cxn ang="0">
                    <a:pos x="92" y="80"/>
                  </a:cxn>
                  <a:cxn ang="0">
                    <a:pos x="86" y="95"/>
                  </a:cxn>
                  <a:cxn ang="0">
                    <a:pos x="81" y="95"/>
                  </a:cxn>
                  <a:cxn ang="0">
                    <a:pos x="81" y="99"/>
                  </a:cxn>
                </a:cxnLst>
                <a:rect l="0" t="0" r="r" b="b"/>
                <a:pathLst>
                  <a:path w="187" h="113">
                    <a:moveTo>
                      <a:pt x="81" y="99"/>
                    </a:moveTo>
                    <a:lnTo>
                      <a:pt x="65" y="99"/>
                    </a:lnTo>
                    <a:lnTo>
                      <a:pt x="65" y="95"/>
                    </a:lnTo>
                    <a:lnTo>
                      <a:pt x="70" y="80"/>
                    </a:lnTo>
                    <a:lnTo>
                      <a:pt x="86" y="80"/>
                    </a:lnTo>
                    <a:lnTo>
                      <a:pt x="86" y="75"/>
                    </a:lnTo>
                    <a:lnTo>
                      <a:pt x="81" y="66"/>
                    </a:lnTo>
                    <a:lnTo>
                      <a:pt x="81" y="56"/>
                    </a:lnTo>
                    <a:lnTo>
                      <a:pt x="60" y="52"/>
                    </a:lnTo>
                    <a:lnTo>
                      <a:pt x="48" y="56"/>
                    </a:lnTo>
                    <a:lnTo>
                      <a:pt x="33" y="66"/>
                    </a:lnTo>
                    <a:lnTo>
                      <a:pt x="27" y="66"/>
                    </a:lnTo>
                    <a:lnTo>
                      <a:pt x="11" y="66"/>
                    </a:lnTo>
                    <a:lnTo>
                      <a:pt x="0" y="56"/>
                    </a:lnTo>
                    <a:lnTo>
                      <a:pt x="11" y="47"/>
                    </a:lnTo>
                    <a:lnTo>
                      <a:pt x="16" y="38"/>
                    </a:lnTo>
                    <a:lnTo>
                      <a:pt x="21" y="28"/>
                    </a:lnTo>
                    <a:lnTo>
                      <a:pt x="16" y="15"/>
                    </a:lnTo>
                    <a:lnTo>
                      <a:pt x="27" y="5"/>
                    </a:lnTo>
                    <a:lnTo>
                      <a:pt x="43" y="5"/>
                    </a:lnTo>
                    <a:lnTo>
                      <a:pt x="60" y="15"/>
                    </a:lnTo>
                    <a:lnTo>
                      <a:pt x="65" y="15"/>
                    </a:lnTo>
                    <a:lnTo>
                      <a:pt x="70" y="15"/>
                    </a:lnTo>
                    <a:lnTo>
                      <a:pt x="81" y="15"/>
                    </a:lnTo>
                    <a:lnTo>
                      <a:pt x="92" y="15"/>
                    </a:lnTo>
                    <a:lnTo>
                      <a:pt x="97" y="0"/>
                    </a:lnTo>
                    <a:lnTo>
                      <a:pt x="102" y="0"/>
                    </a:lnTo>
                    <a:lnTo>
                      <a:pt x="124" y="0"/>
                    </a:lnTo>
                    <a:lnTo>
                      <a:pt x="129" y="5"/>
                    </a:lnTo>
                    <a:lnTo>
                      <a:pt x="124" y="5"/>
                    </a:lnTo>
                    <a:lnTo>
                      <a:pt x="129" y="15"/>
                    </a:lnTo>
                    <a:lnTo>
                      <a:pt x="140" y="15"/>
                    </a:lnTo>
                    <a:lnTo>
                      <a:pt x="145" y="24"/>
                    </a:lnTo>
                    <a:lnTo>
                      <a:pt x="151" y="28"/>
                    </a:lnTo>
                    <a:lnTo>
                      <a:pt x="156" y="24"/>
                    </a:lnTo>
                    <a:lnTo>
                      <a:pt x="187" y="43"/>
                    </a:lnTo>
                    <a:lnTo>
                      <a:pt x="183" y="66"/>
                    </a:lnTo>
                    <a:lnTo>
                      <a:pt x="177" y="56"/>
                    </a:lnTo>
                    <a:lnTo>
                      <a:pt x="172" y="66"/>
                    </a:lnTo>
                    <a:lnTo>
                      <a:pt x="172" y="75"/>
                    </a:lnTo>
                    <a:lnTo>
                      <a:pt x="161" y="75"/>
                    </a:lnTo>
                    <a:lnTo>
                      <a:pt x="129" y="95"/>
                    </a:lnTo>
                    <a:lnTo>
                      <a:pt x="145" y="99"/>
                    </a:lnTo>
                    <a:lnTo>
                      <a:pt x="151" y="99"/>
                    </a:lnTo>
                    <a:lnTo>
                      <a:pt x="145" y="99"/>
                    </a:lnTo>
                    <a:lnTo>
                      <a:pt x="124" y="113"/>
                    </a:lnTo>
                    <a:lnTo>
                      <a:pt x="118" y="113"/>
                    </a:lnTo>
                    <a:lnTo>
                      <a:pt x="118" y="104"/>
                    </a:lnTo>
                    <a:lnTo>
                      <a:pt x="113" y="99"/>
                    </a:lnTo>
                    <a:lnTo>
                      <a:pt x="124" y="95"/>
                    </a:lnTo>
                    <a:lnTo>
                      <a:pt x="102" y="84"/>
                    </a:lnTo>
                    <a:lnTo>
                      <a:pt x="102" y="80"/>
                    </a:lnTo>
                    <a:lnTo>
                      <a:pt x="92" y="80"/>
                    </a:lnTo>
                    <a:lnTo>
                      <a:pt x="86" y="95"/>
                    </a:lnTo>
                    <a:lnTo>
                      <a:pt x="81" y="95"/>
                    </a:lnTo>
                    <a:lnTo>
                      <a:pt x="81" y="99"/>
                    </a:lnTo>
                    <a:close/>
                  </a:path>
                </a:pathLst>
              </a:custGeom>
              <a:solidFill>
                <a:srgbClr val="000066"/>
              </a:solidFill>
              <a:ln w="4763" cap="rnd">
                <a:solidFill>
                  <a:schemeClr val="bg1"/>
                </a:solidFill>
                <a:prstDash val="solid"/>
                <a:round/>
                <a:headEnd/>
                <a:tailEnd/>
              </a:ln>
            </p:spPr>
            <p:txBody>
              <a:bodyPr/>
              <a:lstStyle/>
              <a:p>
                <a:endParaRPr lang="it-IT"/>
              </a:p>
            </p:txBody>
          </p:sp>
        </p:grpSp>
        <p:grpSp>
          <p:nvGrpSpPr>
            <p:cNvPr id="7386" name="Group 2803"/>
            <p:cNvGrpSpPr>
              <a:grpSpLocks/>
            </p:cNvGrpSpPr>
            <p:nvPr/>
          </p:nvGrpSpPr>
          <p:grpSpPr bwMode="auto">
            <a:xfrm>
              <a:off x="5096424" y="4422716"/>
              <a:ext cx="115740" cy="57034"/>
              <a:chOff x="3213" y="1881"/>
              <a:chExt cx="69" cy="38"/>
            </a:xfrm>
            <a:solidFill>
              <a:schemeClr val="bg1">
                <a:lumMod val="75000"/>
              </a:schemeClr>
            </a:solidFill>
          </p:grpSpPr>
          <p:sp>
            <p:nvSpPr>
              <p:cNvPr id="6001" name="Freeform 2801"/>
              <p:cNvSpPr>
                <a:spLocks/>
              </p:cNvSpPr>
              <p:nvPr/>
            </p:nvSpPr>
            <p:spPr bwMode="auto">
              <a:xfrm>
                <a:off x="3213" y="1881"/>
                <a:ext cx="69" cy="38"/>
              </a:xfrm>
              <a:custGeom>
                <a:avLst/>
                <a:gdLst/>
                <a:ahLst/>
                <a:cxnLst>
                  <a:cxn ang="0">
                    <a:pos x="32" y="0"/>
                  </a:cxn>
                  <a:cxn ang="0">
                    <a:pos x="32" y="15"/>
                  </a:cxn>
                  <a:cxn ang="0">
                    <a:pos x="21" y="15"/>
                  </a:cxn>
                  <a:cxn ang="0">
                    <a:pos x="15" y="5"/>
                  </a:cxn>
                  <a:cxn ang="0">
                    <a:pos x="5" y="10"/>
                  </a:cxn>
                  <a:cxn ang="0">
                    <a:pos x="0" y="20"/>
                  </a:cxn>
                  <a:cxn ang="0">
                    <a:pos x="0" y="33"/>
                  </a:cxn>
                  <a:cxn ang="0">
                    <a:pos x="5" y="29"/>
                  </a:cxn>
                  <a:cxn ang="0">
                    <a:pos x="37" y="29"/>
                  </a:cxn>
                  <a:cxn ang="0">
                    <a:pos x="58" y="38"/>
                  </a:cxn>
                  <a:cxn ang="0">
                    <a:pos x="69" y="29"/>
                  </a:cxn>
                  <a:cxn ang="0">
                    <a:pos x="64" y="15"/>
                  </a:cxn>
                  <a:cxn ang="0">
                    <a:pos x="64" y="5"/>
                  </a:cxn>
                  <a:cxn ang="0">
                    <a:pos x="53" y="5"/>
                  </a:cxn>
                  <a:cxn ang="0">
                    <a:pos x="37" y="0"/>
                  </a:cxn>
                  <a:cxn ang="0">
                    <a:pos x="32" y="0"/>
                  </a:cxn>
                </a:cxnLst>
                <a:rect l="0" t="0" r="r" b="b"/>
                <a:pathLst>
                  <a:path w="69" h="38">
                    <a:moveTo>
                      <a:pt x="32" y="0"/>
                    </a:moveTo>
                    <a:lnTo>
                      <a:pt x="32" y="15"/>
                    </a:lnTo>
                    <a:lnTo>
                      <a:pt x="21" y="15"/>
                    </a:lnTo>
                    <a:lnTo>
                      <a:pt x="15" y="5"/>
                    </a:lnTo>
                    <a:lnTo>
                      <a:pt x="5" y="10"/>
                    </a:lnTo>
                    <a:lnTo>
                      <a:pt x="0" y="20"/>
                    </a:lnTo>
                    <a:lnTo>
                      <a:pt x="0" y="33"/>
                    </a:lnTo>
                    <a:lnTo>
                      <a:pt x="5" y="29"/>
                    </a:lnTo>
                    <a:lnTo>
                      <a:pt x="37" y="29"/>
                    </a:lnTo>
                    <a:lnTo>
                      <a:pt x="58" y="38"/>
                    </a:lnTo>
                    <a:lnTo>
                      <a:pt x="69" y="29"/>
                    </a:lnTo>
                    <a:lnTo>
                      <a:pt x="64" y="15"/>
                    </a:lnTo>
                    <a:lnTo>
                      <a:pt x="64" y="5"/>
                    </a:lnTo>
                    <a:lnTo>
                      <a:pt x="53" y="5"/>
                    </a:lnTo>
                    <a:lnTo>
                      <a:pt x="37" y="0"/>
                    </a:lnTo>
                    <a:lnTo>
                      <a:pt x="32" y="0"/>
                    </a:lnTo>
                    <a:close/>
                  </a:path>
                </a:pathLst>
              </a:custGeom>
              <a:grpFill/>
              <a:ln w="9525">
                <a:solidFill>
                  <a:schemeClr val="bg1"/>
                </a:solidFill>
                <a:round/>
                <a:headEnd/>
                <a:tailEnd/>
              </a:ln>
            </p:spPr>
            <p:txBody>
              <a:bodyPr/>
              <a:lstStyle/>
              <a:p>
                <a:endParaRPr lang="it-IT"/>
              </a:p>
            </p:txBody>
          </p:sp>
          <p:sp>
            <p:nvSpPr>
              <p:cNvPr id="6002" name="Freeform 2802"/>
              <p:cNvSpPr>
                <a:spLocks/>
              </p:cNvSpPr>
              <p:nvPr/>
            </p:nvSpPr>
            <p:spPr bwMode="auto">
              <a:xfrm>
                <a:off x="3213" y="1881"/>
                <a:ext cx="69" cy="38"/>
              </a:xfrm>
              <a:custGeom>
                <a:avLst/>
                <a:gdLst/>
                <a:ahLst/>
                <a:cxnLst>
                  <a:cxn ang="0">
                    <a:pos x="32" y="0"/>
                  </a:cxn>
                  <a:cxn ang="0">
                    <a:pos x="32" y="15"/>
                  </a:cxn>
                  <a:cxn ang="0">
                    <a:pos x="21" y="15"/>
                  </a:cxn>
                  <a:cxn ang="0">
                    <a:pos x="15" y="5"/>
                  </a:cxn>
                  <a:cxn ang="0">
                    <a:pos x="5" y="10"/>
                  </a:cxn>
                  <a:cxn ang="0">
                    <a:pos x="0" y="20"/>
                  </a:cxn>
                  <a:cxn ang="0">
                    <a:pos x="0" y="33"/>
                  </a:cxn>
                  <a:cxn ang="0">
                    <a:pos x="5" y="29"/>
                  </a:cxn>
                  <a:cxn ang="0">
                    <a:pos x="37" y="29"/>
                  </a:cxn>
                  <a:cxn ang="0">
                    <a:pos x="58" y="38"/>
                  </a:cxn>
                  <a:cxn ang="0">
                    <a:pos x="69" y="29"/>
                  </a:cxn>
                  <a:cxn ang="0">
                    <a:pos x="64" y="15"/>
                  </a:cxn>
                  <a:cxn ang="0">
                    <a:pos x="64" y="5"/>
                  </a:cxn>
                  <a:cxn ang="0">
                    <a:pos x="53" y="5"/>
                  </a:cxn>
                  <a:cxn ang="0">
                    <a:pos x="37" y="0"/>
                  </a:cxn>
                  <a:cxn ang="0">
                    <a:pos x="32" y="0"/>
                  </a:cxn>
                </a:cxnLst>
                <a:rect l="0" t="0" r="r" b="b"/>
                <a:pathLst>
                  <a:path w="69" h="38">
                    <a:moveTo>
                      <a:pt x="32" y="0"/>
                    </a:moveTo>
                    <a:lnTo>
                      <a:pt x="32" y="15"/>
                    </a:lnTo>
                    <a:lnTo>
                      <a:pt x="21" y="15"/>
                    </a:lnTo>
                    <a:lnTo>
                      <a:pt x="15" y="5"/>
                    </a:lnTo>
                    <a:lnTo>
                      <a:pt x="5" y="10"/>
                    </a:lnTo>
                    <a:lnTo>
                      <a:pt x="0" y="20"/>
                    </a:lnTo>
                    <a:lnTo>
                      <a:pt x="0" y="33"/>
                    </a:lnTo>
                    <a:lnTo>
                      <a:pt x="5" y="29"/>
                    </a:lnTo>
                    <a:lnTo>
                      <a:pt x="37" y="29"/>
                    </a:lnTo>
                    <a:lnTo>
                      <a:pt x="58" y="38"/>
                    </a:lnTo>
                    <a:lnTo>
                      <a:pt x="69" y="29"/>
                    </a:lnTo>
                    <a:lnTo>
                      <a:pt x="64" y="15"/>
                    </a:lnTo>
                    <a:lnTo>
                      <a:pt x="64" y="5"/>
                    </a:lnTo>
                    <a:lnTo>
                      <a:pt x="53" y="5"/>
                    </a:lnTo>
                    <a:lnTo>
                      <a:pt x="37" y="0"/>
                    </a:lnTo>
                    <a:lnTo>
                      <a:pt x="32" y="0"/>
                    </a:lnTo>
                    <a:close/>
                  </a:path>
                </a:pathLst>
              </a:custGeom>
              <a:grpFill/>
              <a:ln w="4763" cap="rnd">
                <a:solidFill>
                  <a:schemeClr val="bg1"/>
                </a:solidFill>
                <a:prstDash val="solid"/>
                <a:round/>
                <a:headEnd/>
                <a:tailEnd/>
              </a:ln>
            </p:spPr>
            <p:txBody>
              <a:bodyPr/>
              <a:lstStyle/>
              <a:p>
                <a:endParaRPr lang="it-IT"/>
              </a:p>
            </p:txBody>
          </p:sp>
        </p:grpSp>
        <p:grpSp>
          <p:nvGrpSpPr>
            <p:cNvPr id="7387" name="Group 2806"/>
            <p:cNvGrpSpPr>
              <a:grpSpLocks/>
            </p:cNvGrpSpPr>
            <p:nvPr/>
          </p:nvGrpSpPr>
          <p:grpSpPr bwMode="auto">
            <a:xfrm>
              <a:off x="5096424" y="4422716"/>
              <a:ext cx="115740" cy="57034"/>
              <a:chOff x="3213" y="1881"/>
              <a:chExt cx="69" cy="38"/>
            </a:xfrm>
            <a:solidFill>
              <a:schemeClr val="bg1">
                <a:lumMod val="75000"/>
              </a:schemeClr>
            </a:solidFill>
          </p:grpSpPr>
          <p:sp>
            <p:nvSpPr>
              <p:cNvPr id="5999" name="Freeform 2804"/>
              <p:cNvSpPr>
                <a:spLocks/>
              </p:cNvSpPr>
              <p:nvPr/>
            </p:nvSpPr>
            <p:spPr bwMode="auto">
              <a:xfrm>
                <a:off x="3213" y="1881"/>
                <a:ext cx="69" cy="38"/>
              </a:xfrm>
              <a:custGeom>
                <a:avLst/>
                <a:gdLst/>
                <a:ahLst/>
                <a:cxnLst>
                  <a:cxn ang="0">
                    <a:pos x="32" y="0"/>
                  </a:cxn>
                  <a:cxn ang="0">
                    <a:pos x="32" y="15"/>
                  </a:cxn>
                  <a:cxn ang="0">
                    <a:pos x="21" y="15"/>
                  </a:cxn>
                  <a:cxn ang="0">
                    <a:pos x="15" y="5"/>
                  </a:cxn>
                  <a:cxn ang="0">
                    <a:pos x="5" y="10"/>
                  </a:cxn>
                  <a:cxn ang="0">
                    <a:pos x="0" y="20"/>
                  </a:cxn>
                  <a:cxn ang="0">
                    <a:pos x="0" y="33"/>
                  </a:cxn>
                  <a:cxn ang="0">
                    <a:pos x="5" y="29"/>
                  </a:cxn>
                  <a:cxn ang="0">
                    <a:pos x="37" y="29"/>
                  </a:cxn>
                  <a:cxn ang="0">
                    <a:pos x="58" y="38"/>
                  </a:cxn>
                  <a:cxn ang="0">
                    <a:pos x="69" y="29"/>
                  </a:cxn>
                  <a:cxn ang="0">
                    <a:pos x="64" y="15"/>
                  </a:cxn>
                  <a:cxn ang="0">
                    <a:pos x="64" y="5"/>
                  </a:cxn>
                  <a:cxn ang="0">
                    <a:pos x="53" y="5"/>
                  </a:cxn>
                  <a:cxn ang="0">
                    <a:pos x="37" y="0"/>
                  </a:cxn>
                  <a:cxn ang="0">
                    <a:pos x="32" y="0"/>
                  </a:cxn>
                </a:cxnLst>
                <a:rect l="0" t="0" r="r" b="b"/>
                <a:pathLst>
                  <a:path w="69" h="38">
                    <a:moveTo>
                      <a:pt x="32" y="0"/>
                    </a:moveTo>
                    <a:lnTo>
                      <a:pt x="32" y="15"/>
                    </a:lnTo>
                    <a:lnTo>
                      <a:pt x="21" y="15"/>
                    </a:lnTo>
                    <a:lnTo>
                      <a:pt x="15" y="5"/>
                    </a:lnTo>
                    <a:lnTo>
                      <a:pt x="5" y="10"/>
                    </a:lnTo>
                    <a:lnTo>
                      <a:pt x="0" y="20"/>
                    </a:lnTo>
                    <a:lnTo>
                      <a:pt x="0" y="33"/>
                    </a:lnTo>
                    <a:lnTo>
                      <a:pt x="5" y="29"/>
                    </a:lnTo>
                    <a:lnTo>
                      <a:pt x="37" y="29"/>
                    </a:lnTo>
                    <a:lnTo>
                      <a:pt x="58" y="38"/>
                    </a:lnTo>
                    <a:lnTo>
                      <a:pt x="69" y="29"/>
                    </a:lnTo>
                    <a:lnTo>
                      <a:pt x="64" y="15"/>
                    </a:lnTo>
                    <a:lnTo>
                      <a:pt x="64" y="5"/>
                    </a:lnTo>
                    <a:lnTo>
                      <a:pt x="53" y="5"/>
                    </a:lnTo>
                    <a:lnTo>
                      <a:pt x="37" y="0"/>
                    </a:lnTo>
                    <a:lnTo>
                      <a:pt x="32" y="0"/>
                    </a:lnTo>
                    <a:close/>
                  </a:path>
                </a:pathLst>
              </a:custGeom>
              <a:grpFill/>
              <a:ln w="9525">
                <a:solidFill>
                  <a:schemeClr val="bg1"/>
                </a:solidFill>
                <a:round/>
                <a:headEnd/>
                <a:tailEnd/>
              </a:ln>
            </p:spPr>
            <p:txBody>
              <a:bodyPr/>
              <a:lstStyle/>
              <a:p>
                <a:endParaRPr lang="it-IT"/>
              </a:p>
            </p:txBody>
          </p:sp>
          <p:sp>
            <p:nvSpPr>
              <p:cNvPr id="6000" name="Freeform 2805"/>
              <p:cNvSpPr>
                <a:spLocks/>
              </p:cNvSpPr>
              <p:nvPr/>
            </p:nvSpPr>
            <p:spPr bwMode="auto">
              <a:xfrm>
                <a:off x="3213" y="1881"/>
                <a:ext cx="69" cy="38"/>
              </a:xfrm>
              <a:custGeom>
                <a:avLst/>
                <a:gdLst/>
                <a:ahLst/>
                <a:cxnLst>
                  <a:cxn ang="0">
                    <a:pos x="32" y="0"/>
                  </a:cxn>
                  <a:cxn ang="0">
                    <a:pos x="32" y="15"/>
                  </a:cxn>
                  <a:cxn ang="0">
                    <a:pos x="21" y="15"/>
                  </a:cxn>
                  <a:cxn ang="0">
                    <a:pos x="15" y="5"/>
                  </a:cxn>
                  <a:cxn ang="0">
                    <a:pos x="5" y="10"/>
                  </a:cxn>
                  <a:cxn ang="0">
                    <a:pos x="0" y="20"/>
                  </a:cxn>
                  <a:cxn ang="0">
                    <a:pos x="0" y="33"/>
                  </a:cxn>
                  <a:cxn ang="0">
                    <a:pos x="5" y="29"/>
                  </a:cxn>
                  <a:cxn ang="0">
                    <a:pos x="37" y="29"/>
                  </a:cxn>
                  <a:cxn ang="0">
                    <a:pos x="58" y="38"/>
                  </a:cxn>
                  <a:cxn ang="0">
                    <a:pos x="69" y="29"/>
                  </a:cxn>
                  <a:cxn ang="0">
                    <a:pos x="64" y="15"/>
                  </a:cxn>
                  <a:cxn ang="0">
                    <a:pos x="64" y="5"/>
                  </a:cxn>
                  <a:cxn ang="0">
                    <a:pos x="53" y="5"/>
                  </a:cxn>
                  <a:cxn ang="0">
                    <a:pos x="37" y="0"/>
                  </a:cxn>
                  <a:cxn ang="0">
                    <a:pos x="32" y="0"/>
                  </a:cxn>
                </a:cxnLst>
                <a:rect l="0" t="0" r="r" b="b"/>
                <a:pathLst>
                  <a:path w="69" h="38">
                    <a:moveTo>
                      <a:pt x="32" y="0"/>
                    </a:moveTo>
                    <a:lnTo>
                      <a:pt x="32" y="15"/>
                    </a:lnTo>
                    <a:lnTo>
                      <a:pt x="21" y="15"/>
                    </a:lnTo>
                    <a:lnTo>
                      <a:pt x="15" y="5"/>
                    </a:lnTo>
                    <a:lnTo>
                      <a:pt x="5" y="10"/>
                    </a:lnTo>
                    <a:lnTo>
                      <a:pt x="0" y="20"/>
                    </a:lnTo>
                    <a:lnTo>
                      <a:pt x="0" y="33"/>
                    </a:lnTo>
                    <a:lnTo>
                      <a:pt x="5" y="29"/>
                    </a:lnTo>
                    <a:lnTo>
                      <a:pt x="37" y="29"/>
                    </a:lnTo>
                    <a:lnTo>
                      <a:pt x="58" y="38"/>
                    </a:lnTo>
                    <a:lnTo>
                      <a:pt x="69" y="29"/>
                    </a:lnTo>
                    <a:lnTo>
                      <a:pt x="64" y="15"/>
                    </a:lnTo>
                    <a:lnTo>
                      <a:pt x="64" y="5"/>
                    </a:lnTo>
                    <a:lnTo>
                      <a:pt x="53" y="5"/>
                    </a:lnTo>
                    <a:lnTo>
                      <a:pt x="37" y="0"/>
                    </a:lnTo>
                    <a:lnTo>
                      <a:pt x="32" y="0"/>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388" name="Group 2809"/>
            <p:cNvGrpSpPr>
              <a:grpSpLocks/>
            </p:cNvGrpSpPr>
            <p:nvPr/>
          </p:nvGrpSpPr>
          <p:grpSpPr bwMode="auto">
            <a:xfrm>
              <a:off x="5096424" y="4464741"/>
              <a:ext cx="98966" cy="58534"/>
              <a:chOff x="3213" y="1909"/>
              <a:chExt cx="59" cy="39"/>
            </a:xfrm>
            <a:solidFill>
              <a:schemeClr val="bg1">
                <a:lumMod val="75000"/>
              </a:schemeClr>
            </a:solidFill>
          </p:grpSpPr>
          <p:sp>
            <p:nvSpPr>
              <p:cNvPr id="5997" name="Freeform 2807"/>
              <p:cNvSpPr>
                <a:spLocks/>
              </p:cNvSpPr>
              <p:nvPr/>
            </p:nvSpPr>
            <p:spPr bwMode="auto">
              <a:xfrm>
                <a:off x="3213" y="1909"/>
                <a:ext cx="59" cy="39"/>
              </a:xfrm>
              <a:custGeom>
                <a:avLst/>
                <a:gdLst/>
                <a:ahLst/>
                <a:cxnLst>
                  <a:cxn ang="0">
                    <a:pos x="0" y="15"/>
                  </a:cxn>
                  <a:cxn ang="0">
                    <a:pos x="0" y="10"/>
                  </a:cxn>
                  <a:cxn ang="0">
                    <a:pos x="0" y="5"/>
                  </a:cxn>
                  <a:cxn ang="0">
                    <a:pos x="5" y="0"/>
                  </a:cxn>
                  <a:cxn ang="0">
                    <a:pos x="37" y="0"/>
                  </a:cxn>
                  <a:cxn ang="0">
                    <a:pos x="59" y="10"/>
                  </a:cxn>
                  <a:cxn ang="0">
                    <a:pos x="59" y="15"/>
                  </a:cxn>
                  <a:cxn ang="0">
                    <a:pos x="48" y="24"/>
                  </a:cxn>
                  <a:cxn ang="0">
                    <a:pos x="48" y="33"/>
                  </a:cxn>
                  <a:cxn ang="0">
                    <a:pos x="37" y="33"/>
                  </a:cxn>
                  <a:cxn ang="0">
                    <a:pos x="26" y="39"/>
                  </a:cxn>
                  <a:cxn ang="0">
                    <a:pos x="21" y="39"/>
                  </a:cxn>
                  <a:cxn ang="0">
                    <a:pos x="15" y="33"/>
                  </a:cxn>
                  <a:cxn ang="0">
                    <a:pos x="15" y="15"/>
                  </a:cxn>
                  <a:cxn ang="0">
                    <a:pos x="0" y="15"/>
                  </a:cxn>
                </a:cxnLst>
                <a:rect l="0" t="0" r="r" b="b"/>
                <a:pathLst>
                  <a:path w="59" h="39">
                    <a:moveTo>
                      <a:pt x="0" y="15"/>
                    </a:moveTo>
                    <a:lnTo>
                      <a:pt x="0" y="10"/>
                    </a:lnTo>
                    <a:lnTo>
                      <a:pt x="0" y="5"/>
                    </a:lnTo>
                    <a:lnTo>
                      <a:pt x="5" y="0"/>
                    </a:lnTo>
                    <a:lnTo>
                      <a:pt x="37" y="0"/>
                    </a:lnTo>
                    <a:lnTo>
                      <a:pt x="59" y="10"/>
                    </a:lnTo>
                    <a:lnTo>
                      <a:pt x="59" y="15"/>
                    </a:lnTo>
                    <a:lnTo>
                      <a:pt x="48" y="24"/>
                    </a:lnTo>
                    <a:lnTo>
                      <a:pt x="48" y="33"/>
                    </a:lnTo>
                    <a:lnTo>
                      <a:pt x="37" y="33"/>
                    </a:lnTo>
                    <a:lnTo>
                      <a:pt x="26" y="39"/>
                    </a:lnTo>
                    <a:lnTo>
                      <a:pt x="21" y="39"/>
                    </a:lnTo>
                    <a:lnTo>
                      <a:pt x="15" y="33"/>
                    </a:lnTo>
                    <a:lnTo>
                      <a:pt x="15" y="15"/>
                    </a:lnTo>
                    <a:lnTo>
                      <a:pt x="0" y="15"/>
                    </a:lnTo>
                    <a:close/>
                  </a:path>
                </a:pathLst>
              </a:custGeom>
              <a:grpFill/>
              <a:ln w="9525">
                <a:solidFill>
                  <a:schemeClr val="bg1"/>
                </a:solidFill>
                <a:round/>
                <a:headEnd/>
                <a:tailEnd/>
              </a:ln>
            </p:spPr>
            <p:txBody>
              <a:bodyPr/>
              <a:lstStyle/>
              <a:p>
                <a:endParaRPr lang="it-IT"/>
              </a:p>
            </p:txBody>
          </p:sp>
          <p:sp>
            <p:nvSpPr>
              <p:cNvPr id="5998" name="Freeform 2808"/>
              <p:cNvSpPr>
                <a:spLocks/>
              </p:cNvSpPr>
              <p:nvPr/>
            </p:nvSpPr>
            <p:spPr bwMode="auto">
              <a:xfrm>
                <a:off x="3213" y="1909"/>
                <a:ext cx="59" cy="39"/>
              </a:xfrm>
              <a:custGeom>
                <a:avLst/>
                <a:gdLst/>
                <a:ahLst/>
                <a:cxnLst>
                  <a:cxn ang="0">
                    <a:pos x="0" y="15"/>
                  </a:cxn>
                  <a:cxn ang="0">
                    <a:pos x="0" y="10"/>
                  </a:cxn>
                  <a:cxn ang="0">
                    <a:pos x="0" y="5"/>
                  </a:cxn>
                  <a:cxn ang="0">
                    <a:pos x="5" y="0"/>
                  </a:cxn>
                  <a:cxn ang="0">
                    <a:pos x="37" y="0"/>
                  </a:cxn>
                  <a:cxn ang="0">
                    <a:pos x="59" y="10"/>
                  </a:cxn>
                  <a:cxn ang="0">
                    <a:pos x="59" y="15"/>
                  </a:cxn>
                  <a:cxn ang="0">
                    <a:pos x="48" y="24"/>
                  </a:cxn>
                  <a:cxn ang="0">
                    <a:pos x="48" y="33"/>
                  </a:cxn>
                  <a:cxn ang="0">
                    <a:pos x="37" y="33"/>
                  </a:cxn>
                  <a:cxn ang="0">
                    <a:pos x="26" y="39"/>
                  </a:cxn>
                  <a:cxn ang="0">
                    <a:pos x="21" y="39"/>
                  </a:cxn>
                  <a:cxn ang="0">
                    <a:pos x="15" y="33"/>
                  </a:cxn>
                  <a:cxn ang="0">
                    <a:pos x="15" y="15"/>
                  </a:cxn>
                  <a:cxn ang="0">
                    <a:pos x="0" y="15"/>
                  </a:cxn>
                </a:cxnLst>
                <a:rect l="0" t="0" r="r" b="b"/>
                <a:pathLst>
                  <a:path w="59" h="39">
                    <a:moveTo>
                      <a:pt x="0" y="15"/>
                    </a:moveTo>
                    <a:lnTo>
                      <a:pt x="0" y="10"/>
                    </a:lnTo>
                    <a:lnTo>
                      <a:pt x="0" y="5"/>
                    </a:lnTo>
                    <a:lnTo>
                      <a:pt x="5" y="0"/>
                    </a:lnTo>
                    <a:lnTo>
                      <a:pt x="37" y="0"/>
                    </a:lnTo>
                    <a:lnTo>
                      <a:pt x="59" y="10"/>
                    </a:lnTo>
                    <a:lnTo>
                      <a:pt x="59" y="15"/>
                    </a:lnTo>
                    <a:lnTo>
                      <a:pt x="48" y="24"/>
                    </a:lnTo>
                    <a:lnTo>
                      <a:pt x="48" y="33"/>
                    </a:lnTo>
                    <a:lnTo>
                      <a:pt x="37" y="33"/>
                    </a:lnTo>
                    <a:lnTo>
                      <a:pt x="26" y="39"/>
                    </a:lnTo>
                    <a:lnTo>
                      <a:pt x="21" y="39"/>
                    </a:lnTo>
                    <a:lnTo>
                      <a:pt x="15" y="33"/>
                    </a:lnTo>
                    <a:lnTo>
                      <a:pt x="15" y="15"/>
                    </a:lnTo>
                    <a:lnTo>
                      <a:pt x="0" y="15"/>
                    </a:lnTo>
                    <a:close/>
                  </a:path>
                </a:pathLst>
              </a:custGeom>
              <a:grpFill/>
              <a:ln w="4763" cap="rnd">
                <a:solidFill>
                  <a:schemeClr val="bg1"/>
                </a:solidFill>
                <a:prstDash val="solid"/>
                <a:round/>
                <a:headEnd/>
                <a:tailEnd/>
              </a:ln>
            </p:spPr>
            <p:txBody>
              <a:bodyPr/>
              <a:lstStyle/>
              <a:p>
                <a:endParaRPr lang="it-IT"/>
              </a:p>
            </p:txBody>
          </p:sp>
        </p:grpSp>
        <p:grpSp>
          <p:nvGrpSpPr>
            <p:cNvPr id="7389" name="Group 2812"/>
            <p:cNvGrpSpPr>
              <a:grpSpLocks/>
            </p:cNvGrpSpPr>
            <p:nvPr/>
          </p:nvGrpSpPr>
          <p:grpSpPr bwMode="auto">
            <a:xfrm>
              <a:off x="5096424" y="4464741"/>
              <a:ext cx="98966" cy="58534"/>
              <a:chOff x="3213" y="1909"/>
              <a:chExt cx="59" cy="39"/>
            </a:xfrm>
            <a:solidFill>
              <a:schemeClr val="bg1">
                <a:lumMod val="75000"/>
              </a:schemeClr>
            </a:solidFill>
          </p:grpSpPr>
          <p:sp>
            <p:nvSpPr>
              <p:cNvPr id="5995" name="Freeform 2810"/>
              <p:cNvSpPr>
                <a:spLocks/>
              </p:cNvSpPr>
              <p:nvPr/>
            </p:nvSpPr>
            <p:spPr bwMode="auto">
              <a:xfrm>
                <a:off x="3213" y="1909"/>
                <a:ext cx="59" cy="39"/>
              </a:xfrm>
              <a:custGeom>
                <a:avLst/>
                <a:gdLst/>
                <a:ahLst/>
                <a:cxnLst>
                  <a:cxn ang="0">
                    <a:pos x="0" y="15"/>
                  </a:cxn>
                  <a:cxn ang="0">
                    <a:pos x="0" y="10"/>
                  </a:cxn>
                  <a:cxn ang="0">
                    <a:pos x="0" y="5"/>
                  </a:cxn>
                  <a:cxn ang="0">
                    <a:pos x="5" y="0"/>
                  </a:cxn>
                  <a:cxn ang="0">
                    <a:pos x="37" y="0"/>
                  </a:cxn>
                  <a:cxn ang="0">
                    <a:pos x="59" y="10"/>
                  </a:cxn>
                  <a:cxn ang="0">
                    <a:pos x="59" y="15"/>
                  </a:cxn>
                  <a:cxn ang="0">
                    <a:pos x="48" y="24"/>
                  </a:cxn>
                  <a:cxn ang="0">
                    <a:pos x="48" y="33"/>
                  </a:cxn>
                  <a:cxn ang="0">
                    <a:pos x="37" y="33"/>
                  </a:cxn>
                  <a:cxn ang="0">
                    <a:pos x="26" y="39"/>
                  </a:cxn>
                  <a:cxn ang="0">
                    <a:pos x="21" y="39"/>
                  </a:cxn>
                  <a:cxn ang="0">
                    <a:pos x="15" y="33"/>
                  </a:cxn>
                  <a:cxn ang="0">
                    <a:pos x="15" y="15"/>
                  </a:cxn>
                  <a:cxn ang="0">
                    <a:pos x="0" y="15"/>
                  </a:cxn>
                </a:cxnLst>
                <a:rect l="0" t="0" r="r" b="b"/>
                <a:pathLst>
                  <a:path w="59" h="39">
                    <a:moveTo>
                      <a:pt x="0" y="15"/>
                    </a:moveTo>
                    <a:lnTo>
                      <a:pt x="0" y="10"/>
                    </a:lnTo>
                    <a:lnTo>
                      <a:pt x="0" y="5"/>
                    </a:lnTo>
                    <a:lnTo>
                      <a:pt x="5" y="0"/>
                    </a:lnTo>
                    <a:lnTo>
                      <a:pt x="37" y="0"/>
                    </a:lnTo>
                    <a:lnTo>
                      <a:pt x="59" y="10"/>
                    </a:lnTo>
                    <a:lnTo>
                      <a:pt x="59" y="15"/>
                    </a:lnTo>
                    <a:lnTo>
                      <a:pt x="48" y="24"/>
                    </a:lnTo>
                    <a:lnTo>
                      <a:pt x="48" y="33"/>
                    </a:lnTo>
                    <a:lnTo>
                      <a:pt x="37" y="33"/>
                    </a:lnTo>
                    <a:lnTo>
                      <a:pt x="26" y="39"/>
                    </a:lnTo>
                    <a:lnTo>
                      <a:pt x="21" y="39"/>
                    </a:lnTo>
                    <a:lnTo>
                      <a:pt x="15" y="33"/>
                    </a:lnTo>
                    <a:lnTo>
                      <a:pt x="15" y="15"/>
                    </a:lnTo>
                    <a:lnTo>
                      <a:pt x="0" y="15"/>
                    </a:lnTo>
                    <a:close/>
                  </a:path>
                </a:pathLst>
              </a:custGeom>
              <a:grpFill/>
              <a:ln w="9525">
                <a:solidFill>
                  <a:schemeClr val="bg1"/>
                </a:solidFill>
                <a:round/>
                <a:headEnd/>
                <a:tailEnd/>
              </a:ln>
            </p:spPr>
            <p:txBody>
              <a:bodyPr/>
              <a:lstStyle/>
              <a:p>
                <a:endParaRPr lang="it-IT"/>
              </a:p>
            </p:txBody>
          </p:sp>
          <p:sp>
            <p:nvSpPr>
              <p:cNvPr id="5996" name="Freeform 2811"/>
              <p:cNvSpPr>
                <a:spLocks/>
              </p:cNvSpPr>
              <p:nvPr/>
            </p:nvSpPr>
            <p:spPr bwMode="auto">
              <a:xfrm>
                <a:off x="3213" y="1909"/>
                <a:ext cx="59" cy="39"/>
              </a:xfrm>
              <a:custGeom>
                <a:avLst/>
                <a:gdLst/>
                <a:ahLst/>
                <a:cxnLst>
                  <a:cxn ang="0">
                    <a:pos x="0" y="15"/>
                  </a:cxn>
                  <a:cxn ang="0">
                    <a:pos x="0" y="10"/>
                  </a:cxn>
                  <a:cxn ang="0">
                    <a:pos x="0" y="5"/>
                  </a:cxn>
                  <a:cxn ang="0">
                    <a:pos x="5" y="0"/>
                  </a:cxn>
                  <a:cxn ang="0">
                    <a:pos x="37" y="0"/>
                  </a:cxn>
                  <a:cxn ang="0">
                    <a:pos x="59" y="10"/>
                  </a:cxn>
                  <a:cxn ang="0">
                    <a:pos x="59" y="15"/>
                  </a:cxn>
                  <a:cxn ang="0">
                    <a:pos x="48" y="24"/>
                  </a:cxn>
                  <a:cxn ang="0">
                    <a:pos x="48" y="33"/>
                  </a:cxn>
                  <a:cxn ang="0">
                    <a:pos x="37" y="33"/>
                  </a:cxn>
                  <a:cxn ang="0">
                    <a:pos x="26" y="39"/>
                  </a:cxn>
                  <a:cxn ang="0">
                    <a:pos x="21" y="39"/>
                  </a:cxn>
                  <a:cxn ang="0">
                    <a:pos x="15" y="33"/>
                  </a:cxn>
                  <a:cxn ang="0">
                    <a:pos x="15" y="15"/>
                  </a:cxn>
                  <a:cxn ang="0">
                    <a:pos x="0" y="15"/>
                  </a:cxn>
                </a:cxnLst>
                <a:rect l="0" t="0" r="r" b="b"/>
                <a:pathLst>
                  <a:path w="59" h="39">
                    <a:moveTo>
                      <a:pt x="0" y="15"/>
                    </a:moveTo>
                    <a:lnTo>
                      <a:pt x="0" y="10"/>
                    </a:lnTo>
                    <a:lnTo>
                      <a:pt x="0" y="5"/>
                    </a:lnTo>
                    <a:lnTo>
                      <a:pt x="5" y="0"/>
                    </a:lnTo>
                    <a:lnTo>
                      <a:pt x="37" y="0"/>
                    </a:lnTo>
                    <a:lnTo>
                      <a:pt x="59" y="10"/>
                    </a:lnTo>
                    <a:lnTo>
                      <a:pt x="59" y="15"/>
                    </a:lnTo>
                    <a:lnTo>
                      <a:pt x="48" y="24"/>
                    </a:lnTo>
                    <a:lnTo>
                      <a:pt x="48" y="33"/>
                    </a:lnTo>
                    <a:lnTo>
                      <a:pt x="37" y="33"/>
                    </a:lnTo>
                    <a:lnTo>
                      <a:pt x="26" y="39"/>
                    </a:lnTo>
                    <a:lnTo>
                      <a:pt x="21" y="39"/>
                    </a:lnTo>
                    <a:lnTo>
                      <a:pt x="15" y="33"/>
                    </a:lnTo>
                    <a:lnTo>
                      <a:pt x="15" y="15"/>
                    </a:lnTo>
                    <a:lnTo>
                      <a:pt x="0" y="15"/>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390" name="Group 2815"/>
            <p:cNvGrpSpPr>
              <a:grpSpLocks/>
            </p:cNvGrpSpPr>
            <p:nvPr/>
          </p:nvGrpSpPr>
          <p:grpSpPr bwMode="auto">
            <a:xfrm>
              <a:off x="5141713" y="4386695"/>
              <a:ext cx="70450" cy="45026"/>
              <a:chOff x="3240" y="1857"/>
              <a:chExt cx="42" cy="30"/>
            </a:xfrm>
            <a:solidFill>
              <a:schemeClr val="bg1">
                <a:lumMod val="75000"/>
              </a:schemeClr>
            </a:solidFill>
          </p:grpSpPr>
          <p:sp>
            <p:nvSpPr>
              <p:cNvPr id="5993" name="Freeform 2813"/>
              <p:cNvSpPr>
                <a:spLocks/>
              </p:cNvSpPr>
              <p:nvPr/>
            </p:nvSpPr>
            <p:spPr bwMode="auto">
              <a:xfrm>
                <a:off x="3240" y="1857"/>
                <a:ext cx="42" cy="30"/>
              </a:xfrm>
              <a:custGeom>
                <a:avLst/>
                <a:gdLst/>
                <a:ahLst/>
                <a:cxnLst>
                  <a:cxn ang="0">
                    <a:pos x="6" y="25"/>
                  </a:cxn>
                  <a:cxn ang="0">
                    <a:pos x="0" y="16"/>
                  </a:cxn>
                  <a:cxn ang="0">
                    <a:pos x="0" y="6"/>
                  </a:cxn>
                  <a:cxn ang="0">
                    <a:pos x="6" y="0"/>
                  </a:cxn>
                  <a:cxn ang="0">
                    <a:pos x="42" y="0"/>
                  </a:cxn>
                  <a:cxn ang="0">
                    <a:pos x="37" y="6"/>
                  </a:cxn>
                  <a:cxn ang="0">
                    <a:pos x="32" y="6"/>
                  </a:cxn>
                  <a:cxn ang="0">
                    <a:pos x="37" y="25"/>
                  </a:cxn>
                  <a:cxn ang="0">
                    <a:pos x="37" y="30"/>
                  </a:cxn>
                  <a:cxn ang="0">
                    <a:pos x="26" y="30"/>
                  </a:cxn>
                  <a:cxn ang="0">
                    <a:pos x="11" y="25"/>
                  </a:cxn>
                  <a:cxn ang="0">
                    <a:pos x="6" y="25"/>
                  </a:cxn>
                </a:cxnLst>
                <a:rect l="0" t="0" r="r" b="b"/>
                <a:pathLst>
                  <a:path w="42" h="30">
                    <a:moveTo>
                      <a:pt x="6" y="25"/>
                    </a:moveTo>
                    <a:lnTo>
                      <a:pt x="0" y="16"/>
                    </a:lnTo>
                    <a:lnTo>
                      <a:pt x="0" y="6"/>
                    </a:lnTo>
                    <a:lnTo>
                      <a:pt x="6" y="0"/>
                    </a:lnTo>
                    <a:lnTo>
                      <a:pt x="42" y="0"/>
                    </a:lnTo>
                    <a:lnTo>
                      <a:pt x="37" y="6"/>
                    </a:lnTo>
                    <a:lnTo>
                      <a:pt x="32" y="6"/>
                    </a:lnTo>
                    <a:lnTo>
                      <a:pt x="37" y="25"/>
                    </a:lnTo>
                    <a:lnTo>
                      <a:pt x="37" y="30"/>
                    </a:lnTo>
                    <a:lnTo>
                      <a:pt x="26" y="30"/>
                    </a:lnTo>
                    <a:lnTo>
                      <a:pt x="11" y="25"/>
                    </a:lnTo>
                    <a:lnTo>
                      <a:pt x="6" y="25"/>
                    </a:lnTo>
                    <a:close/>
                  </a:path>
                </a:pathLst>
              </a:custGeom>
              <a:grpFill/>
              <a:ln w="9525">
                <a:solidFill>
                  <a:schemeClr val="bg1"/>
                </a:solidFill>
                <a:round/>
                <a:headEnd/>
                <a:tailEnd/>
              </a:ln>
            </p:spPr>
            <p:txBody>
              <a:bodyPr/>
              <a:lstStyle/>
              <a:p>
                <a:endParaRPr lang="it-IT"/>
              </a:p>
            </p:txBody>
          </p:sp>
          <p:sp>
            <p:nvSpPr>
              <p:cNvPr id="5994" name="Freeform 2814"/>
              <p:cNvSpPr>
                <a:spLocks/>
              </p:cNvSpPr>
              <p:nvPr/>
            </p:nvSpPr>
            <p:spPr bwMode="auto">
              <a:xfrm>
                <a:off x="3240" y="1857"/>
                <a:ext cx="42" cy="30"/>
              </a:xfrm>
              <a:custGeom>
                <a:avLst/>
                <a:gdLst/>
                <a:ahLst/>
                <a:cxnLst>
                  <a:cxn ang="0">
                    <a:pos x="6" y="25"/>
                  </a:cxn>
                  <a:cxn ang="0">
                    <a:pos x="0" y="16"/>
                  </a:cxn>
                  <a:cxn ang="0">
                    <a:pos x="0" y="6"/>
                  </a:cxn>
                  <a:cxn ang="0">
                    <a:pos x="6" y="0"/>
                  </a:cxn>
                  <a:cxn ang="0">
                    <a:pos x="42" y="0"/>
                  </a:cxn>
                  <a:cxn ang="0">
                    <a:pos x="37" y="6"/>
                  </a:cxn>
                  <a:cxn ang="0">
                    <a:pos x="32" y="6"/>
                  </a:cxn>
                  <a:cxn ang="0">
                    <a:pos x="37" y="25"/>
                  </a:cxn>
                  <a:cxn ang="0">
                    <a:pos x="37" y="30"/>
                  </a:cxn>
                  <a:cxn ang="0">
                    <a:pos x="26" y="30"/>
                  </a:cxn>
                  <a:cxn ang="0">
                    <a:pos x="11" y="25"/>
                  </a:cxn>
                  <a:cxn ang="0">
                    <a:pos x="6" y="25"/>
                  </a:cxn>
                </a:cxnLst>
                <a:rect l="0" t="0" r="r" b="b"/>
                <a:pathLst>
                  <a:path w="42" h="30">
                    <a:moveTo>
                      <a:pt x="6" y="25"/>
                    </a:moveTo>
                    <a:lnTo>
                      <a:pt x="0" y="16"/>
                    </a:lnTo>
                    <a:lnTo>
                      <a:pt x="0" y="6"/>
                    </a:lnTo>
                    <a:lnTo>
                      <a:pt x="6" y="0"/>
                    </a:lnTo>
                    <a:lnTo>
                      <a:pt x="42" y="0"/>
                    </a:lnTo>
                    <a:lnTo>
                      <a:pt x="37" y="6"/>
                    </a:lnTo>
                    <a:lnTo>
                      <a:pt x="32" y="6"/>
                    </a:lnTo>
                    <a:lnTo>
                      <a:pt x="37" y="25"/>
                    </a:lnTo>
                    <a:lnTo>
                      <a:pt x="37" y="30"/>
                    </a:lnTo>
                    <a:lnTo>
                      <a:pt x="26" y="30"/>
                    </a:lnTo>
                    <a:lnTo>
                      <a:pt x="11" y="25"/>
                    </a:lnTo>
                    <a:lnTo>
                      <a:pt x="6" y="25"/>
                    </a:lnTo>
                    <a:close/>
                  </a:path>
                </a:pathLst>
              </a:custGeom>
              <a:grpFill/>
              <a:ln w="4763" cap="rnd">
                <a:solidFill>
                  <a:schemeClr val="bg1"/>
                </a:solidFill>
                <a:prstDash val="solid"/>
                <a:round/>
                <a:headEnd/>
                <a:tailEnd/>
              </a:ln>
            </p:spPr>
            <p:txBody>
              <a:bodyPr/>
              <a:lstStyle/>
              <a:p>
                <a:endParaRPr lang="it-IT"/>
              </a:p>
            </p:txBody>
          </p:sp>
        </p:grpSp>
        <p:grpSp>
          <p:nvGrpSpPr>
            <p:cNvPr id="7391" name="Group 2818"/>
            <p:cNvGrpSpPr>
              <a:grpSpLocks/>
            </p:cNvGrpSpPr>
            <p:nvPr/>
          </p:nvGrpSpPr>
          <p:grpSpPr bwMode="auto">
            <a:xfrm>
              <a:off x="5141713" y="4386695"/>
              <a:ext cx="70450" cy="45026"/>
              <a:chOff x="3240" y="1857"/>
              <a:chExt cx="42" cy="30"/>
            </a:xfrm>
            <a:solidFill>
              <a:schemeClr val="bg1">
                <a:lumMod val="75000"/>
              </a:schemeClr>
            </a:solidFill>
          </p:grpSpPr>
          <p:sp>
            <p:nvSpPr>
              <p:cNvPr id="5991" name="Freeform 2816"/>
              <p:cNvSpPr>
                <a:spLocks/>
              </p:cNvSpPr>
              <p:nvPr/>
            </p:nvSpPr>
            <p:spPr bwMode="auto">
              <a:xfrm>
                <a:off x="3240" y="1857"/>
                <a:ext cx="42" cy="30"/>
              </a:xfrm>
              <a:custGeom>
                <a:avLst/>
                <a:gdLst/>
                <a:ahLst/>
                <a:cxnLst>
                  <a:cxn ang="0">
                    <a:pos x="6" y="25"/>
                  </a:cxn>
                  <a:cxn ang="0">
                    <a:pos x="0" y="16"/>
                  </a:cxn>
                  <a:cxn ang="0">
                    <a:pos x="0" y="6"/>
                  </a:cxn>
                  <a:cxn ang="0">
                    <a:pos x="6" y="0"/>
                  </a:cxn>
                  <a:cxn ang="0">
                    <a:pos x="42" y="0"/>
                  </a:cxn>
                  <a:cxn ang="0">
                    <a:pos x="37" y="6"/>
                  </a:cxn>
                  <a:cxn ang="0">
                    <a:pos x="32" y="6"/>
                  </a:cxn>
                  <a:cxn ang="0">
                    <a:pos x="37" y="25"/>
                  </a:cxn>
                  <a:cxn ang="0">
                    <a:pos x="37" y="30"/>
                  </a:cxn>
                  <a:cxn ang="0">
                    <a:pos x="26" y="30"/>
                  </a:cxn>
                  <a:cxn ang="0">
                    <a:pos x="11" y="25"/>
                  </a:cxn>
                  <a:cxn ang="0">
                    <a:pos x="6" y="25"/>
                  </a:cxn>
                </a:cxnLst>
                <a:rect l="0" t="0" r="r" b="b"/>
                <a:pathLst>
                  <a:path w="42" h="30">
                    <a:moveTo>
                      <a:pt x="6" y="25"/>
                    </a:moveTo>
                    <a:lnTo>
                      <a:pt x="0" y="16"/>
                    </a:lnTo>
                    <a:lnTo>
                      <a:pt x="0" y="6"/>
                    </a:lnTo>
                    <a:lnTo>
                      <a:pt x="6" y="0"/>
                    </a:lnTo>
                    <a:lnTo>
                      <a:pt x="42" y="0"/>
                    </a:lnTo>
                    <a:lnTo>
                      <a:pt x="37" y="6"/>
                    </a:lnTo>
                    <a:lnTo>
                      <a:pt x="32" y="6"/>
                    </a:lnTo>
                    <a:lnTo>
                      <a:pt x="37" y="25"/>
                    </a:lnTo>
                    <a:lnTo>
                      <a:pt x="37" y="30"/>
                    </a:lnTo>
                    <a:lnTo>
                      <a:pt x="26" y="30"/>
                    </a:lnTo>
                    <a:lnTo>
                      <a:pt x="11" y="25"/>
                    </a:lnTo>
                    <a:lnTo>
                      <a:pt x="6" y="25"/>
                    </a:lnTo>
                    <a:close/>
                  </a:path>
                </a:pathLst>
              </a:custGeom>
              <a:grpFill/>
              <a:ln w="9525">
                <a:solidFill>
                  <a:schemeClr val="bg1"/>
                </a:solidFill>
                <a:round/>
                <a:headEnd/>
                <a:tailEnd/>
              </a:ln>
            </p:spPr>
            <p:txBody>
              <a:bodyPr/>
              <a:lstStyle/>
              <a:p>
                <a:endParaRPr lang="it-IT"/>
              </a:p>
            </p:txBody>
          </p:sp>
          <p:sp>
            <p:nvSpPr>
              <p:cNvPr id="5992" name="Freeform 2817"/>
              <p:cNvSpPr>
                <a:spLocks/>
              </p:cNvSpPr>
              <p:nvPr/>
            </p:nvSpPr>
            <p:spPr bwMode="auto">
              <a:xfrm>
                <a:off x="3240" y="1857"/>
                <a:ext cx="42" cy="30"/>
              </a:xfrm>
              <a:custGeom>
                <a:avLst/>
                <a:gdLst/>
                <a:ahLst/>
                <a:cxnLst>
                  <a:cxn ang="0">
                    <a:pos x="6" y="25"/>
                  </a:cxn>
                  <a:cxn ang="0">
                    <a:pos x="0" y="16"/>
                  </a:cxn>
                  <a:cxn ang="0">
                    <a:pos x="0" y="6"/>
                  </a:cxn>
                  <a:cxn ang="0">
                    <a:pos x="6" y="0"/>
                  </a:cxn>
                  <a:cxn ang="0">
                    <a:pos x="42" y="0"/>
                  </a:cxn>
                  <a:cxn ang="0">
                    <a:pos x="37" y="6"/>
                  </a:cxn>
                  <a:cxn ang="0">
                    <a:pos x="32" y="6"/>
                  </a:cxn>
                  <a:cxn ang="0">
                    <a:pos x="37" y="25"/>
                  </a:cxn>
                  <a:cxn ang="0">
                    <a:pos x="37" y="30"/>
                  </a:cxn>
                  <a:cxn ang="0">
                    <a:pos x="26" y="30"/>
                  </a:cxn>
                  <a:cxn ang="0">
                    <a:pos x="11" y="25"/>
                  </a:cxn>
                  <a:cxn ang="0">
                    <a:pos x="6" y="25"/>
                  </a:cxn>
                </a:cxnLst>
                <a:rect l="0" t="0" r="r" b="b"/>
                <a:pathLst>
                  <a:path w="42" h="30">
                    <a:moveTo>
                      <a:pt x="6" y="25"/>
                    </a:moveTo>
                    <a:lnTo>
                      <a:pt x="0" y="16"/>
                    </a:lnTo>
                    <a:lnTo>
                      <a:pt x="0" y="6"/>
                    </a:lnTo>
                    <a:lnTo>
                      <a:pt x="6" y="0"/>
                    </a:lnTo>
                    <a:lnTo>
                      <a:pt x="42" y="0"/>
                    </a:lnTo>
                    <a:lnTo>
                      <a:pt x="37" y="6"/>
                    </a:lnTo>
                    <a:lnTo>
                      <a:pt x="32" y="6"/>
                    </a:lnTo>
                    <a:lnTo>
                      <a:pt x="37" y="25"/>
                    </a:lnTo>
                    <a:lnTo>
                      <a:pt x="37" y="30"/>
                    </a:lnTo>
                    <a:lnTo>
                      <a:pt x="26" y="30"/>
                    </a:lnTo>
                    <a:lnTo>
                      <a:pt x="11" y="25"/>
                    </a:lnTo>
                    <a:lnTo>
                      <a:pt x="6" y="25"/>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392" name="Group 2821"/>
            <p:cNvGrpSpPr>
              <a:grpSpLocks/>
            </p:cNvGrpSpPr>
            <p:nvPr/>
          </p:nvGrpSpPr>
          <p:grpSpPr bwMode="auto">
            <a:xfrm>
              <a:off x="5071263" y="4488754"/>
              <a:ext cx="53676" cy="27016"/>
              <a:chOff x="3198" y="1925"/>
              <a:chExt cx="32" cy="18"/>
            </a:xfrm>
            <a:solidFill>
              <a:schemeClr val="bg1">
                <a:lumMod val="75000"/>
              </a:schemeClr>
            </a:solidFill>
          </p:grpSpPr>
          <p:sp>
            <p:nvSpPr>
              <p:cNvPr id="5989" name="Freeform 2819"/>
              <p:cNvSpPr>
                <a:spLocks/>
              </p:cNvSpPr>
              <p:nvPr/>
            </p:nvSpPr>
            <p:spPr bwMode="auto">
              <a:xfrm>
                <a:off x="3198" y="1925"/>
                <a:ext cx="32" cy="18"/>
              </a:xfrm>
              <a:custGeom>
                <a:avLst/>
                <a:gdLst/>
                <a:ahLst/>
                <a:cxnLst>
                  <a:cxn ang="0">
                    <a:pos x="32" y="0"/>
                  </a:cxn>
                  <a:cxn ang="0">
                    <a:pos x="32" y="18"/>
                  </a:cxn>
                  <a:cxn ang="0">
                    <a:pos x="16" y="18"/>
                  </a:cxn>
                  <a:cxn ang="0">
                    <a:pos x="0" y="14"/>
                  </a:cxn>
                  <a:cxn ang="0">
                    <a:pos x="10" y="9"/>
                  </a:cxn>
                  <a:cxn ang="0">
                    <a:pos x="16" y="0"/>
                  </a:cxn>
                  <a:cxn ang="0">
                    <a:pos x="32" y="0"/>
                  </a:cxn>
                </a:cxnLst>
                <a:rect l="0" t="0" r="r" b="b"/>
                <a:pathLst>
                  <a:path w="32" h="18">
                    <a:moveTo>
                      <a:pt x="32" y="0"/>
                    </a:moveTo>
                    <a:lnTo>
                      <a:pt x="32" y="18"/>
                    </a:lnTo>
                    <a:lnTo>
                      <a:pt x="16" y="18"/>
                    </a:lnTo>
                    <a:lnTo>
                      <a:pt x="0" y="14"/>
                    </a:lnTo>
                    <a:lnTo>
                      <a:pt x="10" y="9"/>
                    </a:lnTo>
                    <a:lnTo>
                      <a:pt x="16" y="0"/>
                    </a:lnTo>
                    <a:lnTo>
                      <a:pt x="32" y="0"/>
                    </a:lnTo>
                    <a:close/>
                  </a:path>
                </a:pathLst>
              </a:custGeom>
              <a:grpFill/>
              <a:ln w="9525">
                <a:solidFill>
                  <a:schemeClr val="bg1"/>
                </a:solidFill>
                <a:round/>
                <a:headEnd/>
                <a:tailEnd/>
              </a:ln>
            </p:spPr>
            <p:txBody>
              <a:bodyPr/>
              <a:lstStyle/>
              <a:p>
                <a:endParaRPr lang="it-IT"/>
              </a:p>
            </p:txBody>
          </p:sp>
          <p:sp>
            <p:nvSpPr>
              <p:cNvPr id="5990" name="Freeform 2820"/>
              <p:cNvSpPr>
                <a:spLocks/>
              </p:cNvSpPr>
              <p:nvPr/>
            </p:nvSpPr>
            <p:spPr bwMode="auto">
              <a:xfrm>
                <a:off x="3198" y="1925"/>
                <a:ext cx="32" cy="18"/>
              </a:xfrm>
              <a:custGeom>
                <a:avLst/>
                <a:gdLst/>
                <a:ahLst/>
                <a:cxnLst>
                  <a:cxn ang="0">
                    <a:pos x="32" y="0"/>
                  </a:cxn>
                  <a:cxn ang="0">
                    <a:pos x="32" y="18"/>
                  </a:cxn>
                  <a:cxn ang="0">
                    <a:pos x="16" y="18"/>
                  </a:cxn>
                  <a:cxn ang="0">
                    <a:pos x="0" y="14"/>
                  </a:cxn>
                  <a:cxn ang="0">
                    <a:pos x="10" y="9"/>
                  </a:cxn>
                  <a:cxn ang="0">
                    <a:pos x="16" y="0"/>
                  </a:cxn>
                  <a:cxn ang="0">
                    <a:pos x="32" y="0"/>
                  </a:cxn>
                </a:cxnLst>
                <a:rect l="0" t="0" r="r" b="b"/>
                <a:pathLst>
                  <a:path w="32" h="18">
                    <a:moveTo>
                      <a:pt x="32" y="0"/>
                    </a:moveTo>
                    <a:lnTo>
                      <a:pt x="32" y="18"/>
                    </a:lnTo>
                    <a:lnTo>
                      <a:pt x="16" y="18"/>
                    </a:lnTo>
                    <a:lnTo>
                      <a:pt x="0" y="14"/>
                    </a:lnTo>
                    <a:lnTo>
                      <a:pt x="10" y="9"/>
                    </a:lnTo>
                    <a:lnTo>
                      <a:pt x="16" y="0"/>
                    </a:lnTo>
                    <a:lnTo>
                      <a:pt x="32" y="0"/>
                    </a:lnTo>
                    <a:close/>
                  </a:path>
                </a:pathLst>
              </a:custGeom>
              <a:grpFill/>
              <a:ln w="4763" cap="rnd">
                <a:solidFill>
                  <a:schemeClr val="bg1"/>
                </a:solidFill>
                <a:prstDash val="solid"/>
                <a:round/>
                <a:headEnd/>
                <a:tailEnd/>
              </a:ln>
            </p:spPr>
            <p:txBody>
              <a:bodyPr/>
              <a:lstStyle/>
              <a:p>
                <a:endParaRPr lang="it-IT"/>
              </a:p>
            </p:txBody>
          </p:sp>
        </p:grpSp>
        <p:grpSp>
          <p:nvGrpSpPr>
            <p:cNvPr id="7393" name="Group 2824"/>
            <p:cNvGrpSpPr>
              <a:grpSpLocks/>
            </p:cNvGrpSpPr>
            <p:nvPr/>
          </p:nvGrpSpPr>
          <p:grpSpPr bwMode="auto">
            <a:xfrm>
              <a:off x="5071263" y="4488754"/>
              <a:ext cx="53676" cy="27016"/>
              <a:chOff x="3198" y="1925"/>
              <a:chExt cx="32" cy="18"/>
            </a:xfrm>
            <a:solidFill>
              <a:schemeClr val="bg1">
                <a:lumMod val="75000"/>
              </a:schemeClr>
            </a:solidFill>
          </p:grpSpPr>
          <p:sp>
            <p:nvSpPr>
              <p:cNvPr id="5987" name="Freeform 2822"/>
              <p:cNvSpPr>
                <a:spLocks/>
              </p:cNvSpPr>
              <p:nvPr/>
            </p:nvSpPr>
            <p:spPr bwMode="auto">
              <a:xfrm>
                <a:off x="3198" y="1925"/>
                <a:ext cx="32" cy="18"/>
              </a:xfrm>
              <a:custGeom>
                <a:avLst/>
                <a:gdLst/>
                <a:ahLst/>
                <a:cxnLst>
                  <a:cxn ang="0">
                    <a:pos x="32" y="0"/>
                  </a:cxn>
                  <a:cxn ang="0">
                    <a:pos x="32" y="18"/>
                  </a:cxn>
                  <a:cxn ang="0">
                    <a:pos x="16" y="18"/>
                  </a:cxn>
                  <a:cxn ang="0">
                    <a:pos x="0" y="14"/>
                  </a:cxn>
                  <a:cxn ang="0">
                    <a:pos x="10" y="9"/>
                  </a:cxn>
                  <a:cxn ang="0">
                    <a:pos x="16" y="0"/>
                  </a:cxn>
                  <a:cxn ang="0">
                    <a:pos x="32" y="0"/>
                  </a:cxn>
                </a:cxnLst>
                <a:rect l="0" t="0" r="r" b="b"/>
                <a:pathLst>
                  <a:path w="32" h="18">
                    <a:moveTo>
                      <a:pt x="32" y="0"/>
                    </a:moveTo>
                    <a:lnTo>
                      <a:pt x="32" y="18"/>
                    </a:lnTo>
                    <a:lnTo>
                      <a:pt x="16" y="18"/>
                    </a:lnTo>
                    <a:lnTo>
                      <a:pt x="0" y="14"/>
                    </a:lnTo>
                    <a:lnTo>
                      <a:pt x="10" y="9"/>
                    </a:lnTo>
                    <a:lnTo>
                      <a:pt x="16" y="0"/>
                    </a:lnTo>
                    <a:lnTo>
                      <a:pt x="32" y="0"/>
                    </a:lnTo>
                    <a:close/>
                  </a:path>
                </a:pathLst>
              </a:custGeom>
              <a:grpFill/>
              <a:ln w="9525">
                <a:solidFill>
                  <a:schemeClr val="bg1"/>
                </a:solidFill>
                <a:round/>
                <a:headEnd/>
                <a:tailEnd/>
              </a:ln>
            </p:spPr>
            <p:txBody>
              <a:bodyPr/>
              <a:lstStyle/>
              <a:p>
                <a:endParaRPr lang="it-IT"/>
              </a:p>
            </p:txBody>
          </p:sp>
          <p:sp>
            <p:nvSpPr>
              <p:cNvPr id="5988" name="Freeform 2823"/>
              <p:cNvSpPr>
                <a:spLocks/>
              </p:cNvSpPr>
              <p:nvPr/>
            </p:nvSpPr>
            <p:spPr bwMode="auto">
              <a:xfrm>
                <a:off x="3198" y="1925"/>
                <a:ext cx="32" cy="18"/>
              </a:xfrm>
              <a:custGeom>
                <a:avLst/>
                <a:gdLst/>
                <a:ahLst/>
                <a:cxnLst>
                  <a:cxn ang="0">
                    <a:pos x="32" y="0"/>
                  </a:cxn>
                  <a:cxn ang="0">
                    <a:pos x="32" y="18"/>
                  </a:cxn>
                  <a:cxn ang="0">
                    <a:pos x="16" y="18"/>
                  </a:cxn>
                  <a:cxn ang="0">
                    <a:pos x="0" y="14"/>
                  </a:cxn>
                  <a:cxn ang="0">
                    <a:pos x="10" y="9"/>
                  </a:cxn>
                  <a:cxn ang="0">
                    <a:pos x="16" y="0"/>
                  </a:cxn>
                  <a:cxn ang="0">
                    <a:pos x="32" y="0"/>
                  </a:cxn>
                </a:cxnLst>
                <a:rect l="0" t="0" r="r" b="b"/>
                <a:pathLst>
                  <a:path w="32" h="18">
                    <a:moveTo>
                      <a:pt x="32" y="0"/>
                    </a:moveTo>
                    <a:lnTo>
                      <a:pt x="32" y="18"/>
                    </a:lnTo>
                    <a:lnTo>
                      <a:pt x="16" y="18"/>
                    </a:lnTo>
                    <a:lnTo>
                      <a:pt x="0" y="14"/>
                    </a:lnTo>
                    <a:lnTo>
                      <a:pt x="10" y="9"/>
                    </a:lnTo>
                    <a:lnTo>
                      <a:pt x="16" y="0"/>
                    </a:lnTo>
                    <a:lnTo>
                      <a:pt x="32" y="0"/>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394" name="Group 2827"/>
            <p:cNvGrpSpPr>
              <a:grpSpLocks/>
            </p:cNvGrpSpPr>
            <p:nvPr/>
          </p:nvGrpSpPr>
          <p:grpSpPr bwMode="auto">
            <a:xfrm>
              <a:off x="5410096" y="4742404"/>
              <a:ext cx="117418" cy="33020"/>
              <a:chOff x="3400" y="2094"/>
              <a:chExt cx="70" cy="22"/>
            </a:xfrm>
            <a:solidFill>
              <a:schemeClr val="bg1">
                <a:lumMod val="75000"/>
              </a:schemeClr>
            </a:solidFill>
          </p:grpSpPr>
          <p:sp>
            <p:nvSpPr>
              <p:cNvPr id="5985" name="Freeform 2825"/>
              <p:cNvSpPr>
                <a:spLocks/>
              </p:cNvSpPr>
              <p:nvPr/>
            </p:nvSpPr>
            <p:spPr bwMode="auto">
              <a:xfrm>
                <a:off x="3400" y="2094"/>
                <a:ext cx="70" cy="22"/>
              </a:xfrm>
              <a:custGeom>
                <a:avLst/>
                <a:gdLst/>
                <a:ahLst/>
                <a:cxnLst>
                  <a:cxn ang="0">
                    <a:pos x="22" y="22"/>
                  </a:cxn>
                  <a:cxn ang="0">
                    <a:pos x="22" y="17"/>
                  </a:cxn>
                  <a:cxn ang="0">
                    <a:pos x="22" y="8"/>
                  </a:cxn>
                  <a:cxn ang="0">
                    <a:pos x="0" y="0"/>
                  </a:cxn>
                  <a:cxn ang="0">
                    <a:pos x="32" y="0"/>
                  </a:cxn>
                  <a:cxn ang="0">
                    <a:pos x="43" y="4"/>
                  </a:cxn>
                  <a:cxn ang="0">
                    <a:pos x="59" y="4"/>
                  </a:cxn>
                  <a:cxn ang="0">
                    <a:pos x="70" y="17"/>
                  </a:cxn>
                  <a:cxn ang="0">
                    <a:pos x="64" y="17"/>
                  </a:cxn>
                  <a:cxn ang="0">
                    <a:pos x="70" y="22"/>
                  </a:cxn>
                  <a:cxn ang="0">
                    <a:pos x="59" y="22"/>
                  </a:cxn>
                  <a:cxn ang="0">
                    <a:pos x="54" y="22"/>
                  </a:cxn>
                  <a:cxn ang="0">
                    <a:pos x="37" y="22"/>
                  </a:cxn>
                  <a:cxn ang="0">
                    <a:pos x="22" y="22"/>
                  </a:cxn>
                </a:cxnLst>
                <a:rect l="0" t="0" r="r" b="b"/>
                <a:pathLst>
                  <a:path w="70" h="22">
                    <a:moveTo>
                      <a:pt x="22" y="22"/>
                    </a:moveTo>
                    <a:lnTo>
                      <a:pt x="22" y="17"/>
                    </a:lnTo>
                    <a:lnTo>
                      <a:pt x="22" y="8"/>
                    </a:lnTo>
                    <a:lnTo>
                      <a:pt x="0" y="0"/>
                    </a:lnTo>
                    <a:lnTo>
                      <a:pt x="32" y="0"/>
                    </a:lnTo>
                    <a:lnTo>
                      <a:pt x="43" y="4"/>
                    </a:lnTo>
                    <a:lnTo>
                      <a:pt x="59" y="4"/>
                    </a:lnTo>
                    <a:lnTo>
                      <a:pt x="70" y="17"/>
                    </a:lnTo>
                    <a:lnTo>
                      <a:pt x="64" y="17"/>
                    </a:lnTo>
                    <a:lnTo>
                      <a:pt x="70" y="22"/>
                    </a:lnTo>
                    <a:lnTo>
                      <a:pt x="59" y="22"/>
                    </a:lnTo>
                    <a:lnTo>
                      <a:pt x="54" y="22"/>
                    </a:lnTo>
                    <a:lnTo>
                      <a:pt x="37" y="22"/>
                    </a:lnTo>
                    <a:lnTo>
                      <a:pt x="22" y="22"/>
                    </a:lnTo>
                    <a:close/>
                  </a:path>
                </a:pathLst>
              </a:custGeom>
              <a:grpFill/>
              <a:ln w="9525">
                <a:solidFill>
                  <a:schemeClr val="bg1"/>
                </a:solidFill>
                <a:round/>
                <a:headEnd/>
                <a:tailEnd/>
              </a:ln>
            </p:spPr>
            <p:txBody>
              <a:bodyPr/>
              <a:lstStyle/>
              <a:p>
                <a:endParaRPr lang="it-IT"/>
              </a:p>
            </p:txBody>
          </p:sp>
          <p:sp>
            <p:nvSpPr>
              <p:cNvPr id="5986" name="Freeform 2826"/>
              <p:cNvSpPr>
                <a:spLocks/>
              </p:cNvSpPr>
              <p:nvPr/>
            </p:nvSpPr>
            <p:spPr bwMode="auto">
              <a:xfrm>
                <a:off x="3400" y="2094"/>
                <a:ext cx="70" cy="22"/>
              </a:xfrm>
              <a:custGeom>
                <a:avLst/>
                <a:gdLst/>
                <a:ahLst/>
                <a:cxnLst>
                  <a:cxn ang="0">
                    <a:pos x="22" y="22"/>
                  </a:cxn>
                  <a:cxn ang="0">
                    <a:pos x="22" y="17"/>
                  </a:cxn>
                  <a:cxn ang="0">
                    <a:pos x="22" y="8"/>
                  </a:cxn>
                  <a:cxn ang="0">
                    <a:pos x="0" y="0"/>
                  </a:cxn>
                  <a:cxn ang="0">
                    <a:pos x="32" y="0"/>
                  </a:cxn>
                  <a:cxn ang="0">
                    <a:pos x="43" y="4"/>
                  </a:cxn>
                  <a:cxn ang="0">
                    <a:pos x="59" y="4"/>
                  </a:cxn>
                  <a:cxn ang="0">
                    <a:pos x="70" y="17"/>
                  </a:cxn>
                  <a:cxn ang="0">
                    <a:pos x="64" y="17"/>
                  </a:cxn>
                  <a:cxn ang="0">
                    <a:pos x="70" y="22"/>
                  </a:cxn>
                  <a:cxn ang="0">
                    <a:pos x="59" y="22"/>
                  </a:cxn>
                  <a:cxn ang="0">
                    <a:pos x="54" y="22"/>
                  </a:cxn>
                  <a:cxn ang="0">
                    <a:pos x="37" y="22"/>
                  </a:cxn>
                  <a:cxn ang="0">
                    <a:pos x="22" y="22"/>
                  </a:cxn>
                </a:cxnLst>
                <a:rect l="0" t="0" r="r" b="b"/>
                <a:pathLst>
                  <a:path w="70" h="22">
                    <a:moveTo>
                      <a:pt x="22" y="22"/>
                    </a:moveTo>
                    <a:lnTo>
                      <a:pt x="22" y="17"/>
                    </a:lnTo>
                    <a:lnTo>
                      <a:pt x="22" y="8"/>
                    </a:lnTo>
                    <a:lnTo>
                      <a:pt x="0" y="0"/>
                    </a:lnTo>
                    <a:lnTo>
                      <a:pt x="32" y="0"/>
                    </a:lnTo>
                    <a:lnTo>
                      <a:pt x="43" y="4"/>
                    </a:lnTo>
                    <a:lnTo>
                      <a:pt x="59" y="4"/>
                    </a:lnTo>
                    <a:lnTo>
                      <a:pt x="70" y="17"/>
                    </a:lnTo>
                    <a:lnTo>
                      <a:pt x="64" y="17"/>
                    </a:lnTo>
                    <a:lnTo>
                      <a:pt x="70" y="22"/>
                    </a:lnTo>
                    <a:lnTo>
                      <a:pt x="59" y="22"/>
                    </a:lnTo>
                    <a:lnTo>
                      <a:pt x="54" y="22"/>
                    </a:lnTo>
                    <a:lnTo>
                      <a:pt x="37" y="22"/>
                    </a:lnTo>
                    <a:lnTo>
                      <a:pt x="22" y="22"/>
                    </a:lnTo>
                    <a:close/>
                  </a:path>
                </a:pathLst>
              </a:custGeom>
              <a:grpFill/>
              <a:ln w="4763" cap="rnd">
                <a:solidFill>
                  <a:schemeClr val="bg1"/>
                </a:solidFill>
                <a:prstDash val="solid"/>
                <a:round/>
                <a:headEnd/>
                <a:tailEnd/>
              </a:ln>
            </p:spPr>
            <p:txBody>
              <a:bodyPr/>
              <a:lstStyle/>
              <a:p>
                <a:endParaRPr lang="it-IT"/>
              </a:p>
            </p:txBody>
          </p:sp>
        </p:grpSp>
        <p:grpSp>
          <p:nvGrpSpPr>
            <p:cNvPr id="7395" name="Group 2830"/>
            <p:cNvGrpSpPr>
              <a:grpSpLocks/>
            </p:cNvGrpSpPr>
            <p:nvPr/>
          </p:nvGrpSpPr>
          <p:grpSpPr bwMode="auto">
            <a:xfrm>
              <a:off x="5410096" y="4742404"/>
              <a:ext cx="117418" cy="33020"/>
              <a:chOff x="3400" y="2094"/>
              <a:chExt cx="70" cy="22"/>
            </a:xfrm>
            <a:solidFill>
              <a:schemeClr val="bg1">
                <a:lumMod val="75000"/>
              </a:schemeClr>
            </a:solidFill>
          </p:grpSpPr>
          <p:sp>
            <p:nvSpPr>
              <p:cNvPr id="5983" name="Freeform 2828"/>
              <p:cNvSpPr>
                <a:spLocks/>
              </p:cNvSpPr>
              <p:nvPr/>
            </p:nvSpPr>
            <p:spPr bwMode="auto">
              <a:xfrm>
                <a:off x="3400" y="2094"/>
                <a:ext cx="70" cy="22"/>
              </a:xfrm>
              <a:custGeom>
                <a:avLst/>
                <a:gdLst/>
                <a:ahLst/>
                <a:cxnLst>
                  <a:cxn ang="0">
                    <a:pos x="22" y="22"/>
                  </a:cxn>
                  <a:cxn ang="0">
                    <a:pos x="22" y="17"/>
                  </a:cxn>
                  <a:cxn ang="0">
                    <a:pos x="22" y="8"/>
                  </a:cxn>
                  <a:cxn ang="0">
                    <a:pos x="0" y="0"/>
                  </a:cxn>
                  <a:cxn ang="0">
                    <a:pos x="32" y="0"/>
                  </a:cxn>
                  <a:cxn ang="0">
                    <a:pos x="43" y="4"/>
                  </a:cxn>
                  <a:cxn ang="0">
                    <a:pos x="59" y="4"/>
                  </a:cxn>
                  <a:cxn ang="0">
                    <a:pos x="70" y="17"/>
                  </a:cxn>
                  <a:cxn ang="0">
                    <a:pos x="64" y="17"/>
                  </a:cxn>
                  <a:cxn ang="0">
                    <a:pos x="70" y="22"/>
                  </a:cxn>
                  <a:cxn ang="0">
                    <a:pos x="59" y="22"/>
                  </a:cxn>
                  <a:cxn ang="0">
                    <a:pos x="54" y="22"/>
                  </a:cxn>
                  <a:cxn ang="0">
                    <a:pos x="37" y="22"/>
                  </a:cxn>
                  <a:cxn ang="0">
                    <a:pos x="22" y="22"/>
                  </a:cxn>
                </a:cxnLst>
                <a:rect l="0" t="0" r="r" b="b"/>
                <a:pathLst>
                  <a:path w="70" h="22">
                    <a:moveTo>
                      <a:pt x="22" y="22"/>
                    </a:moveTo>
                    <a:lnTo>
                      <a:pt x="22" y="17"/>
                    </a:lnTo>
                    <a:lnTo>
                      <a:pt x="22" y="8"/>
                    </a:lnTo>
                    <a:lnTo>
                      <a:pt x="0" y="0"/>
                    </a:lnTo>
                    <a:lnTo>
                      <a:pt x="32" y="0"/>
                    </a:lnTo>
                    <a:lnTo>
                      <a:pt x="43" y="4"/>
                    </a:lnTo>
                    <a:lnTo>
                      <a:pt x="59" y="4"/>
                    </a:lnTo>
                    <a:lnTo>
                      <a:pt x="70" y="17"/>
                    </a:lnTo>
                    <a:lnTo>
                      <a:pt x="64" y="17"/>
                    </a:lnTo>
                    <a:lnTo>
                      <a:pt x="70" y="22"/>
                    </a:lnTo>
                    <a:lnTo>
                      <a:pt x="59" y="22"/>
                    </a:lnTo>
                    <a:lnTo>
                      <a:pt x="54" y="22"/>
                    </a:lnTo>
                    <a:lnTo>
                      <a:pt x="37" y="22"/>
                    </a:lnTo>
                    <a:lnTo>
                      <a:pt x="22" y="22"/>
                    </a:lnTo>
                    <a:close/>
                  </a:path>
                </a:pathLst>
              </a:custGeom>
              <a:grpFill/>
              <a:ln w="9525">
                <a:solidFill>
                  <a:schemeClr val="bg1"/>
                </a:solidFill>
                <a:round/>
                <a:headEnd/>
                <a:tailEnd/>
              </a:ln>
            </p:spPr>
            <p:txBody>
              <a:bodyPr/>
              <a:lstStyle/>
              <a:p>
                <a:endParaRPr lang="it-IT"/>
              </a:p>
            </p:txBody>
          </p:sp>
          <p:sp>
            <p:nvSpPr>
              <p:cNvPr id="5984" name="Freeform 2829"/>
              <p:cNvSpPr>
                <a:spLocks/>
              </p:cNvSpPr>
              <p:nvPr/>
            </p:nvSpPr>
            <p:spPr bwMode="auto">
              <a:xfrm>
                <a:off x="3400" y="2094"/>
                <a:ext cx="70" cy="22"/>
              </a:xfrm>
              <a:custGeom>
                <a:avLst/>
                <a:gdLst/>
                <a:ahLst/>
                <a:cxnLst>
                  <a:cxn ang="0">
                    <a:pos x="22" y="22"/>
                  </a:cxn>
                  <a:cxn ang="0">
                    <a:pos x="22" y="17"/>
                  </a:cxn>
                  <a:cxn ang="0">
                    <a:pos x="22" y="8"/>
                  </a:cxn>
                  <a:cxn ang="0">
                    <a:pos x="0" y="0"/>
                  </a:cxn>
                  <a:cxn ang="0">
                    <a:pos x="32" y="0"/>
                  </a:cxn>
                  <a:cxn ang="0">
                    <a:pos x="43" y="4"/>
                  </a:cxn>
                  <a:cxn ang="0">
                    <a:pos x="59" y="4"/>
                  </a:cxn>
                  <a:cxn ang="0">
                    <a:pos x="70" y="17"/>
                  </a:cxn>
                  <a:cxn ang="0">
                    <a:pos x="64" y="17"/>
                  </a:cxn>
                  <a:cxn ang="0">
                    <a:pos x="70" y="22"/>
                  </a:cxn>
                  <a:cxn ang="0">
                    <a:pos x="59" y="22"/>
                  </a:cxn>
                  <a:cxn ang="0">
                    <a:pos x="54" y="22"/>
                  </a:cxn>
                  <a:cxn ang="0">
                    <a:pos x="37" y="22"/>
                  </a:cxn>
                  <a:cxn ang="0">
                    <a:pos x="22" y="22"/>
                  </a:cxn>
                </a:cxnLst>
                <a:rect l="0" t="0" r="r" b="b"/>
                <a:pathLst>
                  <a:path w="70" h="22">
                    <a:moveTo>
                      <a:pt x="22" y="22"/>
                    </a:moveTo>
                    <a:lnTo>
                      <a:pt x="22" y="17"/>
                    </a:lnTo>
                    <a:lnTo>
                      <a:pt x="22" y="8"/>
                    </a:lnTo>
                    <a:lnTo>
                      <a:pt x="0" y="0"/>
                    </a:lnTo>
                    <a:lnTo>
                      <a:pt x="32" y="0"/>
                    </a:lnTo>
                    <a:lnTo>
                      <a:pt x="43" y="4"/>
                    </a:lnTo>
                    <a:lnTo>
                      <a:pt x="59" y="4"/>
                    </a:lnTo>
                    <a:lnTo>
                      <a:pt x="70" y="17"/>
                    </a:lnTo>
                    <a:lnTo>
                      <a:pt x="64" y="17"/>
                    </a:lnTo>
                    <a:lnTo>
                      <a:pt x="70" y="22"/>
                    </a:lnTo>
                    <a:lnTo>
                      <a:pt x="59" y="22"/>
                    </a:lnTo>
                    <a:lnTo>
                      <a:pt x="54" y="22"/>
                    </a:lnTo>
                    <a:lnTo>
                      <a:pt x="37" y="22"/>
                    </a:lnTo>
                    <a:lnTo>
                      <a:pt x="22" y="22"/>
                    </a:lnTo>
                  </a:path>
                </a:pathLst>
              </a:custGeom>
              <a:grpFill/>
              <a:ln w="4763" cap="rnd">
                <a:solidFill>
                  <a:schemeClr val="bg1"/>
                </a:solidFill>
                <a:prstDash val="solid"/>
                <a:round/>
                <a:headEnd/>
                <a:tailEnd/>
              </a:ln>
            </p:spPr>
            <p:txBody>
              <a:bodyPr/>
              <a:lstStyle/>
              <a:p>
                <a:endParaRPr lang="it-IT"/>
              </a:p>
            </p:txBody>
          </p:sp>
        </p:grpSp>
        <p:grpSp>
          <p:nvGrpSpPr>
            <p:cNvPr id="7396" name="Group 2833"/>
            <p:cNvGrpSpPr>
              <a:grpSpLocks/>
            </p:cNvGrpSpPr>
            <p:nvPr/>
          </p:nvGrpSpPr>
          <p:grpSpPr bwMode="auto">
            <a:xfrm>
              <a:off x="5185326" y="4634341"/>
              <a:ext cx="63742" cy="66039"/>
              <a:chOff x="3266" y="2022"/>
              <a:chExt cx="38" cy="44"/>
            </a:xfrm>
            <a:solidFill>
              <a:schemeClr val="bg1">
                <a:lumMod val="75000"/>
              </a:schemeClr>
            </a:solidFill>
          </p:grpSpPr>
          <p:sp>
            <p:nvSpPr>
              <p:cNvPr id="5981" name="Freeform 2831"/>
              <p:cNvSpPr>
                <a:spLocks/>
              </p:cNvSpPr>
              <p:nvPr/>
            </p:nvSpPr>
            <p:spPr bwMode="auto">
              <a:xfrm>
                <a:off x="3266" y="2022"/>
                <a:ext cx="38" cy="44"/>
              </a:xfrm>
              <a:custGeom>
                <a:avLst/>
                <a:gdLst/>
                <a:ahLst/>
                <a:cxnLst>
                  <a:cxn ang="0">
                    <a:pos x="0" y="4"/>
                  </a:cxn>
                  <a:cxn ang="0">
                    <a:pos x="6" y="4"/>
                  </a:cxn>
                  <a:cxn ang="0">
                    <a:pos x="17" y="24"/>
                  </a:cxn>
                  <a:cxn ang="0">
                    <a:pos x="17" y="44"/>
                  </a:cxn>
                  <a:cxn ang="0">
                    <a:pos x="22" y="29"/>
                  </a:cxn>
                  <a:cxn ang="0">
                    <a:pos x="38" y="29"/>
                  </a:cxn>
                  <a:cxn ang="0">
                    <a:pos x="38" y="24"/>
                  </a:cxn>
                  <a:cxn ang="0">
                    <a:pos x="33" y="15"/>
                  </a:cxn>
                  <a:cxn ang="0">
                    <a:pos x="33" y="4"/>
                  </a:cxn>
                  <a:cxn ang="0">
                    <a:pos x="12" y="0"/>
                  </a:cxn>
                  <a:cxn ang="0">
                    <a:pos x="0" y="4"/>
                  </a:cxn>
                </a:cxnLst>
                <a:rect l="0" t="0" r="r" b="b"/>
                <a:pathLst>
                  <a:path w="38" h="44">
                    <a:moveTo>
                      <a:pt x="0" y="4"/>
                    </a:moveTo>
                    <a:lnTo>
                      <a:pt x="6" y="4"/>
                    </a:lnTo>
                    <a:lnTo>
                      <a:pt x="17" y="24"/>
                    </a:lnTo>
                    <a:lnTo>
                      <a:pt x="17" y="44"/>
                    </a:lnTo>
                    <a:lnTo>
                      <a:pt x="22" y="29"/>
                    </a:lnTo>
                    <a:lnTo>
                      <a:pt x="38" y="29"/>
                    </a:lnTo>
                    <a:lnTo>
                      <a:pt x="38" y="24"/>
                    </a:lnTo>
                    <a:lnTo>
                      <a:pt x="33" y="15"/>
                    </a:lnTo>
                    <a:lnTo>
                      <a:pt x="33" y="4"/>
                    </a:lnTo>
                    <a:lnTo>
                      <a:pt x="12" y="0"/>
                    </a:lnTo>
                    <a:lnTo>
                      <a:pt x="0" y="4"/>
                    </a:lnTo>
                    <a:close/>
                  </a:path>
                </a:pathLst>
              </a:custGeom>
              <a:grpFill/>
              <a:ln w="9525">
                <a:solidFill>
                  <a:schemeClr val="bg1"/>
                </a:solidFill>
                <a:round/>
                <a:headEnd/>
                <a:tailEnd/>
              </a:ln>
            </p:spPr>
            <p:txBody>
              <a:bodyPr/>
              <a:lstStyle/>
              <a:p>
                <a:endParaRPr lang="it-IT"/>
              </a:p>
            </p:txBody>
          </p:sp>
          <p:sp>
            <p:nvSpPr>
              <p:cNvPr id="5982" name="Freeform 2832"/>
              <p:cNvSpPr>
                <a:spLocks/>
              </p:cNvSpPr>
              <p:nvPr/>
            </p:nvSpPr>
            <p:spPr bwMode="auto">
              <a:xfrm>
                <a:off x="3266" y="2022"/>
                <a:ext cx="38" cy="44"/>
              </a:xfrm>
              <a:custGeom>
                <a:avLst/>
                <a:gdLst/>
                <a:ahLst/>
                <a:cxnLst>
                  <a:cxn ang="0">
                    <a:pos x="0" y="4"/>
                  </a:cxn>
                  <a:cxn ang="0">
                    <a:pos x="6" y="4"/>
                  </a:cxn>
                  <a:cxn ang="0">
                    <a:pos x="17" y="24"/>
                  </a:cxn>
                  <a:cxn ang="0">
                    <a:pos x="17" y="44"/>
                  </a:cxn>
                  <a:cxn ang="0">
                    <a:pos x="22" y="29"/>
                  </a:cxn>
                  <a:cxn ang="0">
                    <a:pos x="38" y="29"/>
                  </a:cxn>
                  <a:cxn ang="0">
                    <a:pos x="38" y="24"/>
                  </a:cxn>
                  <a:cxn ang="0">
                    <a:pos x="33" y="15"/>
                  </a:cxn>
                  <a:cxn ang="0">
                    <a:pos x="33" y="4"/>
                  </a:cxn>
                  <a:cxn ang="0">
                    <a:pos x="12" y="0"/>
                  </a:cxn>
                  <a:cxn ang="0">
                    <a:pos x="0" y="4"/>
                  </a:cxn>
                </a:cxnLst>
                <a:rect l="0" t="0" r="r" b="b"/>
                <a:pathLst>
                  <a:path w="38" h="44">
                    <a:moveTo>
                      <a:pt x="0" y="4"/>
                    </a:moveTo>
                    <a:lnTo>
                      <a:pt x="6" y="4"/>
                    </a:lnTo>
                    <a:lnTo>
                      <a:pt x="17" y="24"/>
                    </a:lnTo>
                    <a:lnTo>
                      <a:pt x="17" y="44"/>
                    </a:lnTo>
                    <a:lnTo>
                      <a:pt x="22" y="29"/>
                    </a:lnTo>
                    <a:lnTo>
                      <a:pt x="38" y="29"/>
                    </a:lnTo>
                    <a:lnTo>
                      <a:pt x="38" y="24"/>
                    </a:lnTo>
                    <a:lnTo>
                      <a:pt x="33" y="15"/>
                    </a:lnTo>
                    <a:lnTo>
                      <a:pt x="33" y="4"/>
                    </a:lnTo>
                    <a:lnTo>
                      <a:pt x="12" y="0"/>
                    </a:lnTo>
                    <a:lnTo>
                      <a:pt x="0" y="4"/>
                    </a:lnTo>
                    <a:close/>
                  </a:path>
                </a:pathLst>
              </a:custGeom>
              <a:grpFill/>
              <a:ln w="4763" cap="rnd">
                <a:solidFill>
                  <a:schemeClr val="bg1"/>
                </a:solidFill>
                <a:prstDash val="solid"/>
                <a:round/>
                <a:headEnd/>
                <a:tailEnd/>
              </a:ln>
            </p:spPr>
            <p:txBody>
              <a:bodyPr/>
              <a:lstStyle/>
              <a:p>
                <a:endParaRPr lang="it-IT"/>
              </a:p>
            </p:txBody>
          </p:sp>
        </p:grpSp>
        <p:grpSp>
          <p:nvGrpSpPr>
            <p:cNvPr id="7397" name="Group 2836"/>
            <p:cNvGrpSpPr>
              <a:grpSpLocks/>
            </p:cNvGrpSpPr>
            <p:nvPr/>
          </p:nvGrpSpPr>
          <p:grpSpPr bwMode="auto">
            <a:xfrm>
              <a:off x="5185326" y="4634341"/>
              <a:ext cx="63742" cy="66039"/>
              <a:chOff x="3266" y="2022"/>
              <a:chExt cx="38" cy="44"/>
            </a:xfrm>
            <a:solidFill>
              <a:schemeClr val="bg1">
                <a:lumMod val="75000"/>
              </a:schemeClr>
            </a:solidFill>
          </p:grpSpPr>
          <p:sp>
            <p:nvSpPr>
              <p:cNvPr id="5979" name="Freeform 2834"/>
              <p:cNvSpPr>
                <a:spLocks/>
              </p:cNvSpPr>
              <p:nvPr/>
            </p:nvSpPr>
            <p:spPr bwMode="auto">
              <a:xfrm>
                <a:off x="3266" y="2022"/>
                <a:ext cx="38" cy="44"/>
              </a:xfrm>
              <a:custGeom>
                <a:avLst/>
                <a:gdLst/>
                <a:ahLst/>
                <a:cxnLst>
                  <a:cxn ang="0">
                    <a:pos x="0" y="4"/>
                  </a:cxn>
                  <a:cxn ang="0">
                    <a:pos x="6" y="4"/>
                  </a:cxn>
                  <a:cxn ang="0">
                    <a:pos x="17" y="24"/>
                  </a:cxn>
                  <a:cxn ang="0">
                    <a:pos x="17" y="44"/>
                  </a:cxn>
                  <a:cxn ang="0">
                    <a:pos x="22" y="29"/>
                  </a:cxn>
                  <a:cxn ang="0">
                    <a:pos x="38" y="29"/>
                  </a:cxn>
                  <a:cxn ang="0">
                    <a:pos x="38" y="24"/>
                  </a:cxn>
                  <a:cxn ang="0">
                    <a:pos x="33" y="15"/>
                  </a:cxn>
                  <a:cxn ang="0">
                    <a:pos x="33" y="4"/>
                  </a:cxn>
                  <a:cxn ang="0">
                    <a:pos x="12" y="0"/>
                  </a:cxn>
                  <a:cxn ang="0">
                    <a:pos x="0" y="4"/>
                  </a:cxn>
                </a:cxnLst>
                <a:rect l="0" t="0" r="r" b="b"/>
                <a:pathLst>
                  <a:path w="38" h="44">
                    <a:moveTo>
                      <a:pt x="0" y="4"/>
                    </a:moveTo>
                    <a:lnTo>
                      <a:pt x="6" y="4"/>
                    </a:lnTo>
                    <a:lnTo>
                      <a:pt x="17" y="24"/>
                    </a:lnTo>
                    <a:lnTo>
                      <a:pt x="17" y="44"/>
                    </a:lnTo>
                    <a:lnTo>
                      <a:pt x="22" y="29"/>
                    </a:lnTo>
                    <a:lnTo>
                      <a:pt x="38" y="29"/>
                    </a:lnTo>
                    <a:lnTo>
                      <a:pt x="38" y="24"/>
                    </a:lnTo>
                    <a:lnTo>
                      <a:pt x="33" y="15"/>
                    </a:lnTo>
                    <a:lnTo>
                      <a:pt x="33" y="4"/>
                    </a:lnTo>
                    <a:lnTo>
                      <a:pt x="12" y="0"/>
                    </a:lnTo>
                    <a:lnTo>
                      <a:pt x="0" y="4"/>
                    </a:lnTo>
                    <a:close/>
                  </a:path>
                </a:pathLst>
              </a:custGeom>
              <a:grpFill/>
              <a:ln w="9525">
                <a:solidFill>
                  <a:schemeClr val="bg1"/>
                </a:solidFill>
                <a:round/>
                <a:headEnd/>
                <a:tailEnd/>
              </a:ln>
            </p:spPr>
            <p:txBody>
              <a:bodyPr/>
              <a:lstStyle/>
              <a:p>
                <a:endParaRPr lang="it-IT"/>
              </a:p>
            </p:txBody>
          </p:sp>
          <p:sp>
            <p:nvSpPr>
              <p:cNvPr id="5980" name="Freeform 2835"/>
              <p:cNvSpPr>
                <a:spLocks/>
              </p:cNvSpPr>
              <p:nvPr/>
            </p:nvSpPr>
            <p:spPr bwMode="auto">
              <a:xfrm>
                <a:off x="3266" y="2022"/>
                <a:ext cx="38" cy="44"/>
              </a:xfrm>
              <a:custGeom>
                <a:avLst/>
                <a:gdLst/>
                <a:ahLst/>
                <a:cxnLst>
                  <a:cxn ang="0">
                    <a:pos x="0" y="4"/>
                  </a:cxn>
                  <a:cxn ang="0">
                    <a:pos x="6" y="4"/>
                  </a:cxn>
                  <a:cxn ang="0">
                    <a:pos x="17" y="24"/>
                  </a:cxn>
                  <a:cxn ang="0">
                    <a:pos x="17" y="44"/>
                  </a:cxn>
                  <a:cxn ang="0">
                    <a:pos x="22" y="29"/>
                  </a:cxn>
                  <a:cxn ang="0">
                    <a:pos x="38" y="29"/>
                  </a:cxn>
                  <a:cxn ang="0">
                    <a:pos x="38" y="24"/>
                  </a:cxn>
                  <a:cxn ang="0">
                    <a:pos x="33" y="15"/>
                  </a:cxn>
                  <a:cxn ang="0">
                    <a:pos x="33" y="4"/>
                  </a:cxn>
                  <a:cxn ang="0">
                    <a:pos x="12" y="0"/>
                  </a:cxn>
                  <a:cxn ang="0">
                    <a:pos x="0" y="4"/>
                  </a:cxn>
                </a:cxnLst>
                <a:rect l="0" t="0" r="r" b="b"/>
                <a:pathLst>
                  <a:path w="38" h="44">
                    <a:moveTo>
                      <a:pt x="0" y="4"/>
                    </a:moveTo>
                    <a:lnTo>
                      <a:pt x="6" y="4"/>
                    </a:lnTo>
                    <a:lnTo>
                      <a:pt x="17" y="24"/>
                    </a:lnTo>
                    <a:lnTo>
                      <a:pt x="17" y="44"/>
                    </a:lnTo>
                    <a:lnTo>
                      <a:pt x="22" y="29"/>
                    </a:lnTo>
                    <a:lnTo>
                      <a:pt x="38" y="29"/>
                    </a:lnTo>
                    <a:lnTo>
                      <a:pt x="38" y="24"/>
                    </a:lnTo>
                    <a:lnTo>
                      <a:pt x="33" y="15"/>
                    </a:lnTo>
                    <a:lnTo>
                      <a:pt x="33" y="4"/>
                    </a:lnTo>
                    <a:lnTo>
                      <a:pt x="12" y="0"/>
                    </a:lnTo>
                    <a:lnTo>
                      <a:pt x="0" y="4"/>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398" name="Group 2839"/>
            <p:cNvGrpSpPr>
              <a:grpSpLocks/>
            </p:cNvGrpSpPr>
            <p:nvPr/>
          </p:nvGrpSpPr>
          <p:grpSpPr bwMode="auto">
            <a:xfrm>
              <a:off x="5470482" y="4775422"/>
              <a:ext cx="57032" cy="45026"/>
              <a:chOff x="3436" y="2116"/>
              <a:chExt cx="34" cy="30"/>
            </a:xfrm>
            <a:solidFill>
              <a:schemeClr val="bg1">
                <a:lumMod val="75000"/>
              </a:schemeClr>
            </a:solidFill>
          </p:grpSpPr>
          <p:sp>
            <p:nvSpPr>
              <p:cNvPr id="5977" name="Freeform 2837"/>
              <p:cNvSpPr>
                <a:spLocks/>
              </p:cNvSpPr>
              <p:nvPr/>
            </p:nvSpPr>
            <p:spPr bwMode="auto">
              <a:xfrm>
                <a:off x="3436" y="2116"/>
                <a:ext cx="34" cy="30"/>
              </a:xfrm>
              <a:custGeom>
                <a:avLst/>
                <a:gdLst/>
                <a:ahLst/>
                <a:cxnLst>
                  <a:cxn ang="0">
                    <a:pos x="34" y="30"/>
                  </a:cxn>
                  <a:cxn ang="0">
                    <a:pos x="34" y="24"/>
                  </a:cxn>
                  <a:cxn ang="0">
                    <a:pos x="28" y="19"/>
                  </a:cxn>
                  <a:cxn ang="0">
                    <a:pos x="28" y="10"/>
                  </a:cxn>
                  <a:cxn ang="0">
                    <a:pos x="18" y="0"/>
                  </a:cxn>
                  <a:cxn ang="0">
                    <a:pos x="0" y="0"/>
                  </a:cxn>
                  <a:cxn ang="0">
                    <a:pos x="7" y="19"/>
                  </a:cxn>
                  <a:cxn ang="0">
                    <a:pos x="18" y="19"/>
                  </a:cxn>
                  <a:cxn ang="0">
                    <a:pos x="28" y="24"/>
                  </a:cxn>
                  <a:cxn ang="0">
                    <a:pos x="28" y="30"/>
                  </a:cxn>
                  <a:cxn ang="0">
                    <a:pos x="34" y="30"/>
                  </a:cxn>
                </a:cxnLst>
                <a:rect l="0" t="0" r="r" b="b"/>
                <a:pathLst>
                  <a:path w="34" h="30">
                    <a:moveTo>
                      <a:pt x="34" y="30"/>
                    </a:moveTo>
                    <a:lnTo>
                      <a:pt x="34" y="24"/>
                    </a:lnTo>
                    <a:lnTo>
                      <a:pt x="28" y="19"/>
                    </a:lnTo>
                    <a:lnTo>
                      <a:pt x="28" y="10"/>
                    </a:lnTo>
                    <a:lnTo>
                      <a:pt x="18" y="0"/>
                    </a:lnTo>
                    <a:lnTo>
                      <a:pt x="0" y="0"/>
                    </a:lnTo>
                    <a:lnTo>
                      <a:pt x="7" y="19"/>
                    </a:lnTo>
                    <a:lnTo>
                      <a:pt x="18" y="19"/>
                    </a:lnTo>
                    <a:lnTo>
                      <a:pt x="28" y="24"/>
                    </a:lnTo>
                    <a:lnTo>
                      <a:pt x="28" y="30"/>
                    </a:lnTo>
                    <a:lnTo>
                      <a:pt x="34" y="30"/>
                    </a:lnTo>
                    <a:close/>
                  </a:path>
                </a:pathLst>
              </a:custGeom>
              <a:grpFill/>
              <a:ln w="9525">
                <a:solidFill>
                  <a:schemeClr val="bg1"/>
                </a:solidFill>
                <a:round/>
                <a:headEnd/>
                <a:tailEnd/>
              </a:ln>
            </p:spPr>
            <p:txBody>
              <a:bodyPr/>
              <a:lstStyle/>
              <a:p>
                <a:endParaRPr lang="it-IT"/>
              </a:p>
            </p:txBody>
          </p:sp>
          <p:sp>
            <p:nvSpPr>
              <p:cNvPr id="5978" name="Freeform 2838"/>
              <p:cNvSpPr>
                <a:spLocks/>
              </p:cNvSpPr>
              <p:nvPr/>
            </p:nvSpPr>
            <p:spPr bwMode="auto">
              <a:xfrm>
                <a:off x="3436" y="2116"/>
                <a:ext cx="34" cy="30"/>
              </a:xfrm>
              <a:custGeom>
                <a:avLst/>
                <a:gdLst/>
                <a:ahLst/>
                <a:cxnLst>
                  <a:cxn ang="0">
                    <a:pos x="34" y="30"/>
                  </a:cxn>
                  <a:cxn ang="0">
                    <a:pos x="34" y="24"/>
                  </a:cxn>
                  <a:cxn ang="0">
                    <a:pos x="28" y="19"/>
                  </a:cxn>
                  <a:cxn ang="0">
                    <a:pos x="28" y="10"/>
                  </a:cxn>
                  <a:cxn ang="0">
                    <a:pos x="18" y="0"/>
                  </a:cxn>
                  <a:cxn ang="0">
                    <a:pos x="0" y="0"/>
                  </a:cxn>
                  <a:cxn ang="0">
                    <a:pos x="7" y="19"/>
                  </a:cxn>
                  <a:cxn ang="0">
                    <a:pos x="18" y="19"/>
                  </a:cxn>
                  <a:cxn ang="0">
                    <a:pos x="28" y="24"/>
                  </a:cxn>
                  <a:cxn ang="0">
                    <a:pos x="28" y="30"/>
                  </a:cxn>
                  <a:cxn ang="0">
                    <a:pos x="34" y="30"/>
                  </a:cxn>
                </a:cxnLst>
                <a:rect l="0" t="0" r="r" b="b"/>
                <a:pathLst>
                  <a:path w="34" h="30">
                    <a:moveTo>
                      <a:pt x="34" y="30"/>
                    </a:moveTo>
                    <a:lnTo>
                      <a:pt x="34" y="24"/>
                    </a:lnTo>
                    <a:lnTo>
                      <a:pt x="28" y="19"/>
                    </a:lnTo>
                    <a:lnTo>
                      <a:pt x="28" y="10"/>
                    </a:lnTo>
                    <a:lnTo>
                      <a:pt x="18" y="0"/>
                    </a:lnTo>
                    <a:lnTo>
                      <a:pt x="0" y="0"/>
                    </a:lnTo>
                    <a:lnTo>
                      <a:pt x="7" y="19"/>
                    </a:lnTo>
                    <a:lnTo>
                      <a:pt x="18" y="19"/>
                    </a:lnTo>
                    <a:lnTo>
                      <a:pt x="28" y="24"/>
                    </a:lnTo>
                    <a:lnTo>
                      <a:pt x="28" y="30"/>
                    </a:lnTo>
                    <a:lnTo>
                      <a:pt x="34" y="30"/>
                    </a:lnTo>
                    <a:close/>
                  </a:path>
                </a:pathLst>
              </a:custGeom>
              <a:grpFill/>
              <a:ln w="4763" cap="rnd">
                <a:solidFill>
                  <a:schemeClr val="bg1"/>
                </a:solidFill>
                <a:prstDash val="solid"/>
                <a:round/>
                <a:headEnd/>
                <a:tailEnd/>
              </a:ln>
            </p:spPr>
            <p:txBody>
              <a:bodyPr/>
              <a:lstStyle/>
              <a:p>
                <a:endParaRPr lang="it-IT"/>
              </a:p>
            </p:txBody>
          </p:sp>
        </p:grpSp>
        <p:grpSp>
          <p:nvGrpSpPr>
            <p:cNvPr id="7399" name="Group 2842"/>
            <p:cNvGrpSpPr>
              <a:grpSpLocks/>
            </p:cNvGrpSpPr>
            <p:nvPr/>
          </p:nvGrpSpPr>
          <p:grpSpPr bwMode="auto">
            <a:xfrm>
              <a:off x="5470482" y="4775422"/>
              <a:ext cx="57032" cy="45026"/>
              <a:chOff x="3436" y="2116"/>
              <a:chExt cx="34" cy="30"/>
            </a:xfrm>
            <a:solidFill>
              <a:schemeClr val="bg1">
                <a:lumMod val="75000"/>
              </a:schemeClr>
            </a:solidFill>
          </p:grpSpPr>
          <p:sp>
            <p:nvSpPr>
              <p:cNvPr id="5975" name="Freeform 2840"/>
              <p:cNvSpPr>
                <a:spLocks/>
              </p:cNvSpPr>
              <p:nvPr/>
            </p:nvSpPr>
            <p:spPr bwMode="auto">
              <a:xfrm>
                <a:off x="3436" y="2116"/>
                <a:ext cx="34" cy="30"/>
              </a:xfrm>
              <a:custGeom>
                <a:avLst/>
                <a:gdLst/>
                <a:ahLst/>
                <a:cxnLst>
                  <a:cxn ang="0">
                    <a:pos x="34" y="30"/>
                  </a:cxn>
                  <a:cxn ang="0">
                    <a:pos x="34" y="24"/>
                  </a:cxn>
                  <a:cxn ang="0">
                    <a:pos x="28" y="19"/>
                  </a:cxn>
                  <a:cxn ang="0">
                    <a:pos x="28" y="10"/>
                  </a:cxn>
                  <a:cxn ang="0">
                    <a:pos x="18" y="0"/>
                  </a:cxn>
                  <a:cxn ang="0">
                    <a:pos x="0" y="0"/>
                  </a:cxn>
                  <a:cxn ang="0">
                    <a:pos x="7" y="19"/>
                  </a:cxn>
                  <a:cxn ang="0">
                    <a:pos x="18" y="19"/>
                  </a:cxn>
                  <a:cxn ang="0">
                    <a:pos x="28" y="24"/>
                  </a:cxn>
                  <a:cxn ang="0">
                    <a:pos x="28" y="30"/>
                  </a:cxn>
                  <a:cxn ang="0">
                    <a:pos x="34" y="30"/>
                  </a:cxn>
                </a:cxnLst>
                <a:rect l="0" t="0" r="r" b="b"/>
                <a:pathLst>
                  <a:path w="34" h="30">
                    <a:moveTo>
                      <a:pt x="34" y="30"/>
                    </a:moveTo>
                    <a:lnTo>
                      <a:pt x="34" y="24"/>
                    </a:lnTo>
                    <a:lnTo>
                      <a:pt x="28" y="19"/>
                    </a:lnTo>
                    <a:lnTo>
                      <a:pt x="28" y="10"/>
                    </a:lnTo>
                    <a:lnTo>
                      <a:pt x="18" y="0"/>
                    </a:lnTo>
                    <a:lnTo>
                      <a:pt x="0" y="0"/>
                    </a:lnTo>
                    <a:lnTo>
                      <a:pt x="7" y="19"/>
                    </a:lnTo>
                    <a:lnTo>
                      <a:pt x="18" y="19"/>
                    </a:lnTo>
                    <a:lnTo>
                      <a:pt x="28" y="24"/>
                    </a:lnTo>
                    <a:lnTo>
                      <a:pt x="28" y="30"/>
                    </a:lnTo>
                    <a:lnTo>
                      <a:pt x="34" y="30"/>
                    </a:lnTo>
                    <a:close/>
                  </a:path>
                </a:pathLst>
              </a:custGeom>
              <a:grpFill/>
              <a:ln w="9525">
                <a:solidFill>
                  <a:schemeClr val="bg1"/>
                </a:solidFill>
                <a:round/>
                <a:headEnd/>
                <a:tailEnd/>
              </a:ln>
            </p:spPr>
            <p:txBody>
              <a:bodyPr/>
              <a:lstStyle/>
              <a:p>
                <a:endParaRPr lang="it-IT"/>
              </a:p>
            </p:txBody>
          </p:sp>
          <p:sp>
            <p:nvSpPr>
              <p:cNvPr id="5976" name="Freeform 2841"/>
              <p:cNvSpPr>
                <a:spLocks/>
              </p:cNvSpPr>
              <p:nvPr/>
            </p:nvSpPr>
            <p:spPr bwMode="auto">
              <a:xfrm>
                <a:off x="3436" y="2116"/>
                <a:ext cx="34" cy="30"/>
              </a:xfrm>
              <a:custGeom>
                <a:avLst/>
                <a:gdLst/>
                <a:ahLst/>
                <a:cxnLst>
                  <a:cxn ang="0">
                    <a:pos x="34" y="30"/>
                  </a:cxn>
                  <a:cxn ang="0">
                    <a:pos x="34" y="24"/>
                  </a:cxn>
                  <a:cxn ang="0">
                    <a:pos x="28" y="19"/>
                  </a:cxn>
                  <a:cxn ang="0">
                    <a:pos x="28" y="10"/>
                  </a:cxn>
                  <a:cxn ang="0">
                    <a:pos x="18" y="0"/>
                  </a:cxn>
                  <a:cxn ang="0">
                    <a:pos x="0" y="0"/>
                  </a:cxn>
                  <a:cxn ang="0">
                    <a:pos x="7" y="19"/>
                  </a:cxn>
                  <a:cxn ang="0">
                    <a:pos x="18" y="19"/>
                  </a:cxn>
                  <a:cxn ang="0">
                    <a:pos x="28" y="24"/>
                  </a:cxn>
                  <a:cxn ang="0">
                    <a:pos x="28" y="30"/>
                  </a:cxn>
                  <a:cxn ang="0">
                    <a:pos x="34" y="30"/>
                  </a:cxn>
                </a:cxnLst>
                <a:rect l="0" t="0" r="r" b="b"/>
                <a:pathLst>
                  <a:path w="34" h="30">
                    <a:moveTo>
                      <a:pt x="34" y="30"/>
                    </a:moveTo>
                    <a:lnTo>
                      <a:pt x="34" y="24"/>
                    </a:lnTo>
                    <a:lnTo>
                      <a:pt x="28" y="19"/>
                    </a:lnTo>
                    <a:lnTo>
                      <a:pt x="28" y="10"/>
                    </a:lnTo>
                    <a:lnTo>
                      <a:pt x="18" y="0"/>
                    </a:lnTo>
                    <a:lnTo>
                      <a:pt x="0" y="0"/>
                    </a:lnTo>
                    <a:lnTo>
                      <a:pt x="7" y="19"/>
                    </a:lnTo>
                    <a:lnTo>
                      <a:pt x="18" y="19"/>
                    </a:lnTo>
                    <a:lnTo>
                      <a:pt x="28" y="24"/>
                    </a:lnTo>
                    <a:lnTo>
                      <a:pt x="28" y="30"/>
                    </a:lnTo>
                    <a:lnTo>
                      <a:pt x="34" y="30"/>
                    </a:lnTo>
                  </a:path>
                </a:pathLst>
              </a:custGeom>
              <a:grpFill/>
              <a:ln w="4763" cap="rnd">
                <a:solidFill>
                  <a:schemeClr val="bg1"/>
                </a:solidFill>
                <a:prstDash val="solid"/>
                <a:round/>
                <a:headEnd/>
                <a:tailEnd/>
              </a:ln>
            </p:spPr>
            <p:txBody>
              <a:bodyPr/>
              <a:lstStyle/>
              <a:p>
                <a:endParaRPr lang="it-IT"/>
              </a:p>
            </p:txBody>
          </p:sp>
        </p:grpSp>
        <p:grpSp>
          <p:nvGrpSpPr>
            <p:cNvPr id="7400" name="Group 2845"/>
            <p:cNvGrpSpPr>
              <a:grpSpLocks/>
            </p:cNvGrpSpPr>
            <p:nvPr/>
          </p:nvGrpSpPr>
          <p:grpSpPr bwMode="auto">
            <a:xfrm>
              <a:off x="5498998" y="4805440"/>
              <a:ext cx="16774" cy="15008"/>
              <a:chOff x="3453" y="2136"/>
              <a:chExt cx="10" cy="10"/>
            </a:xfrm>
            <a:solidFill>
              <a:schemeClr val="bg1">
                <a:lumMod val="75000"/>
              </a:schemeClr>
            </a:solidFill>
          </p:grpSpPr>
          <p:sp>
            <p:nvSpPr>
              <p:cNvPr id="5973" name="Freeform 2843"/>
              <p:cNvSpPr>
                <a:spLocks/>
              </p:cNvSpPr>
              <p:nvPr/>
            </p:nvSpPr>
            <p:spPr bwMode="auto">
              <a:xfrm>
                <a:off x="3453" y="2136"/>
                <a:ext cx="10" cy="10"/>
              </a:xfrm>
              <a:custGeom>
                <a:avLst/>
                <a:gdLst/>
                <a:ahLst/>
                <a:cxnLst>
                  <a:cxn ang="0">
                    <a:pos x="10" y="10"/>
                  </a:cxn>
                  <a:cxn ang="0">
                    <a:pos x="5" y="10"/>
                  </a:cxn>
                  <a:cxn ang="0">
                    <a:pos x="0" y="0"/>
                  </a:cxn>
                  <a:cxn ang="0">
                    <a:pos x="10" y="5"/>
                  </a:cxn>
                  <a:cxn ang="0">
                    <a:pos x="10" y="10"/>
                  </a:cxn>
                </a:cxnLst>
                <a:rect l="0" t="0" r="r" b="b"/>
                <a:pathLst>
                  <a:path w="10" h="10">
                    <a:moveTo>
                      <a:pt x="10" y="10"/>
                    </a:moveTo>
                    <a:lnTo>
                      <a:pt x="5" y="10"/>
                    </a:lnTo>
                    <a:lnTo>
                      <a:pt x="0" y="0"/>
                    </a:lnTo>
                    <a:lnTo>
                      <a:pt x="10" y="5"/>
                    </a:lnTo>
                    <a:lnTo>
                      <a:pt x="10" y="10"/>
                    </a:lnTo>
                    <a:close/>
                  </a:path>
                </a:pathLst>
              </a:custGeom>
              <a:grpFill/>
              <a:ln w="9525">
                <a:solidFill>
                  <a:schemeClr val="bg1"/>
                </a:solidFill>
                <a:round/>
                <a:headEnd/>
                <a:tailEnd/>
              </a:ln>
            </p:spPr>
            <p:txBody>
              <a:bodyPr/>
              <a:lstStyle/>
              <a:p>
                <a:endParaRPr lang="it-IT"/>
              </a:p>
            </p:txBody>
          </p:sp>
          <p:sp>
            <p:nvSpPr>
              <p:cNvPr id="5974" name="Freeform 2844"/>
              <p:cNvSpPr>
                <a:spLocks/>
              </p:cNvSpPr>
              <p:nvPr/>
            </p:nvSpPr>
            <p:spPr bwMode="auto">
              <a:xfrm>
                <a:off x="3453" y="2136"/>
                <a:ext cx="10" cy="10"/>
              </a:xfrm>
              <a:custGeom>
                <a:avLst/>
                <a:gdLst/>
                <a:ahLst/>
                <a:cxnLst>
                  <a:cxn ang="0">
                    <a:pos x="10" y="10"/>
                  </a:cxn>
                  <a:cxn ang="0">
                    <a:pos x="5" y="10"/>
                  </a:cxn>
                  <a:cxn ang="0">
                    <a:pos x="0" y="0"/>
                  </a:cxn>
                  <a:cxn ang="0">
                    <a:pos x="10" y="5"/>
                  </a:cxn>
                  <a:cxn ang="0">
                    <a:pos x="10" y="10"/>
                  </a:cxn>
                </a:cxnLst>
                <a:rect l="0" t="0" r="r" b="b"/>
                <a:pathLst>
                  <a:path w="10" h="10">
                    <a:moveTo>
                      <a:pt x="10" y="10"/>
                    </a:moveTo>
                    <a:lnTo>
                      <a:pt x="5" y="10"/>
                    </a:lnTo>
                    <a:lnTo>
                      <a:pt x="0" y="0"/>
                    </a:lnTo>
                    <a:lnTo>
                      <a:pt x="10" y="5"/>
                    </a:lnTo>
                    <a:lnTo>
                      <a:pt x="10" y="10"/>
                    </a:lnTo>
                    <a:close/>
                  </a:path>
                </a:pathLst>
              </a:custGeom>
              <a:grpFill/>
              <a:ln w="4763" cap="rnd">
                <a:solidFill>
                  <a:schemeClr val="bg1"/>
                </a:solidFill>
                <a:prstDash val="solid"/>
                <a:round/>
                <a:headEnd/>
                <a:tailEnd/>
              </a:ln>
            </p:spPr>
            <p:txBody>
              <a:bodyPr/>
              <a:lstStyle/>
              <a:p>
                <a:endParaRPr lang="it-IT"/>
              </a:p>
            </p:txBody>
          </p:sp>
        </p:grpSp>
        <p:grpSp>
          <p:nvGrpSpPr>
            <p:cNvPr id="7401" name="Group 2848"/>
            <p:cNvGrpSpPr>
              <a:grpSpLocks/>
            </p:cNvGrpSpPr>
            <p:nvPr/>
          </p:nvGrpSpPr>
          <p:grpSpPr bwMode="auto">
            <a:xfrm>
              <a:off x="5498998" y="4805440"/>
              <a:ext cx="16774" cy="15008"/>
              <a:chOff x="3453" y="2136"/>
              <a:chExt cx="10" cy="10"/>
            </a:xfrm>
            <a:solidFill>
              <a:schemeClr val="bg1">
                <a:lumMod val="75000"/>
              </a:schemeClr>
            </a:solidFill>
          </p:grpSpPr>
          <p:sp>
            <p:nvSpPr>
              <p:cNvPr id="5971" name="Freeform 2846"/>
              <p:cNvSpPr>
                <a:spLocks/>
              </p:cNvSpPr>
              <p:nvPr/>
            </p:nvSpPr>
            <p:spPr bwMode="auto">
              <a:xfrm>
                <a:off x="3453" y="2136"/>
                <a:ext cx="10" cy="10"/>
              </a:xfrm>
              <a:custGeom>
                <a:avLst/>
                <a:gdLst/>
                <a:ahLst/>
                <a:cxnLst>
                  <a:cxn ang="0">
                    <a:pos x="10" y="10"/>
                  </a:cxn>
                  <a:cxn ang="0">
                    <a:pos x="5" y="10"/>
                  </a:cxn>
                  <a:cxn ang="0">
                    <a:pos x="0" y="0"/>
                  </a:cxn>
                  <a:cxn ang="0">
                    <a:pos x="10" y="5"/>
                  </a:cxn>
                  <a:cxn ang="0">
                    <a:pos x="10" y="10"/>
                  </a:cxn>
                </a:cxnLst>
                <a:rect l="0" t="0" r="r" b="b"/>
                <a:pathLst>
                  <a:path w="10" h="10">
                    <a:moveTo>
                      <a:pt x="10" y="10"/>
                    </a:moveTo>
                    <a:lnTo>
                      <a:pt x="5" y="10"/>
                    </a:lnTo>
                    <a:lnTo>
                      <a:pt x="0" y="0"/>
                    </a:lnTo>
                    <a:lnTo>
                      <a:pt x="10" y="5"/>
                    </a:lnTo>
                    <a:lnTo>
                      <a:pt x="10" y="10"/>
                    </a:lnTo>
                    <a:close/>
                  </a:path>
                </a:pathLst>
              </a:custGeom>
              <a:grpFill/>
              <a:ln w="9525">
                <a:solidFill>
                  <a:schemeClr val="bg1"/>
                </a:solidFill>
                <a:round/>
                <a:headEnd/>
                <a:tailEnd/>
              </a:ln>
            </p:spPr>
            <p:txBody>
              <a:bodyPr/>
              <a:lstStyle/>
              <a:p>
                <a:endParaRPr lang="it-IT"/>
              </a:p>
            </p:txBody>
          </p:sp>
          <p:sp>
            <p:nvSpPr>
              <p:cNvPr id="5972" name="Freeform 2847"/>
              <p:cNvSpPr>
                <a:spLocks/>
              </p:cNvSpPr>
              <p:nvPr/>
            </p:nvSpPr>
            <p:spPr bwMode="auto">
              <a:xfrm>
                <a:off x="3453" y="2136"/>
                <a:ext cx="10" cy="10"/>
              </a:xfrm>
              <a:custGeom>
                <a:avLst/>
                <a:gdLst/>
                <a:ahLst/>
                <a:cxnLst>
                  <a:cxn ang="0">
                    <a:pos x="10" y="10"/>
                  </a:cxn>
                  <a:cxn ang="0">
                    <a:pos x="5" y="10"/>
                  </a:cxn>
                  <a:cxn ang="0">
                    <a:pos x="0" y="0"/>
                  </a:cxn>
                  <a:cxn ang="0">
                    <a:pos x="10" y="5"/>
                  </a:cxn>
                  <a:cxn ang="0">
                    <a:pos x="10" y="10"/>
                  </a:cxn>
                </a:cxnLst>
                <a:rect l="0" t="0" r="r" b="b"/>
                <a:pathLst>
                  <a:path w="10" h="10">
                    <a:moveTo>
                      <a:pt x="10" y="10"/>
                    </a:moveTo>
                    <a:lnTo>
                      <a:pt x="5" y="10"/>
                    </a:lnTo>
                    <a:lnTo>
                      <a:pt x="0" y="0"/>
                    </a:lnTo>
                    <a:lnTo>
                      <a:pt x="10" y="5"/>
                    </a:lnTo>
                    <a:lnTo>
                      <a:pt x="10" y="10"/>
                    </a:lnTo>
                  </a:path>
                </a:pathLst>
              </a:custGeom>
              <a:grpFill/>
              <a:ln w="4763" cap="rnd">
                <a:solidFill>
                  <a:schemeClr val="bg1"/>
                </a:solidFill>
                <a:prstDash val="solid"/>
                <a:round/>
                <a:headEnd/>
                <a:tailEnd/>
              </a:ln>
            </p:spPr>
            <p:txBody>
              <a:bodyPr/>
              <a:lstStyle/>
              <a:p>
                <a:endParaRPr lang="it-IT"/>
              </a:p>
            </p:txBody>
          </p:sp>
        </p:grpSp>
        <p:grpSp>
          <p:nvGrpSpPr>
            <p:cNvPr id="7402" name="Group 2851"/>
            <p:cNvGrpSpPr>
              <a:grpSpLocks/>
            </p:cNvGrpSpPr>
            <p:nvPr/>
          </p:nvGrpSpPr>
          <p:grpSpPr bwMode="auto">
            <a:xfrm>
              <a:off x="5498998" y="4769420"/>
              <a:ext cx="90579" cy="57034"/>
              <a:chOff x="3453" y="2112"/>
              <a:chExt cx="54" cy="38"/>
            </a:xfrm>
            <a:solidFill>
              <a:schemeClr val="bg1">
                <a:lumMod val="75000"/>
              </a:schemeClr>
            </a:solidFill>
          </p:grpSpPr>
          <p:sp>
            <p:nvSpPr>
              <p:cNvPr id="5969" name="Freeform 2849"/>
              <p:cNvSpPr>
                <a:spLocks/>
              </p:cNvSpPr>
              <p:nvPr/>
            </p:nvSpPr>
            <p:spPr bwMode="auto">
              <a:xfrm>
                <a:off x="3453" y="2112"/>
                <a:ext cx="54" cy="38"/>
              </a:xfrm>
              <a:custGeom>
                <a:avLst/>
                <a:gdLst/>
                <a:ahLst/>
                <a:cxnLst>
                  <a:cxn ang="0">
                    <a:pos x="16" y="34"/>
                  </a:cxn>
                  <a:cxn ang="0">
                    <a:pos x="32" y="29"/>
                  </a:cxn>
                  <a:cxn ang="0">
                    <a:pos x="37" y="29"/>
                  </a:cxn>
                  <a:cxn ang="0">
                    <a:pos x="32" y="34"/>
                  </a:cxn>
                  <a:cxn ang="0">
                    <a:pos x="43" y="38"/>
                  </a:cxn>
                  <a:cxn ang="0">
                    <a:pos x="37" y="34"/>
                  </a:cxn>
                  <a:cxn ang="0">
                    <a:pos x="43" y="34"/>
                  </a:cxn>
                  <a:cxn ang="0">
                    <a:pos x="43" y="23"/>
                  </a:cxn>
                  <a:cxn ang="0">
                    <a:pos x="54" y="14"/>
                  </a:cxn>
                  <a:cxn ang="0">
                    <a:pos x="43" y="10"/>
                  </a:cxn>
                  <a:cxn ang="0">
                    <a:pos x="37" y="0"/>
                  </a:cxn>
                  <a:cxn ang="0">
                    <a:pos x="32" y="6"/>
                  </a:cxn>
                  <a:cxn ang="0">
                    <a:pos x="22" y="6"/>
                  </a:cxn>
                  <a:cxn ang="0">
                    <a:pos x="16" y="0"/>
                  </a:cxn>
                  <a:cxn ang="0">
                    <a:pos x="11" y="0"/>
                  </a:cxn>
                  <a:cxn ang="0">
                    <a:pos x="16" y="6"/>
                  </a:cxn>
                  <a:cxn ang="0">
                    <a:pos x="5" y="6"/>
                  </a:cxn>
                  <a:cxn ang="0">
                    <a:pos x="0" y="6"/>
                  </a:cxn>
                  <a:cxn ang="0">
                    <a:pos x="11" y="14"/>
                  </a:cxn>
                  <a:cxn ang="0">
                    <a:pos x="11" y="23"/>
                  </a:cxn>
                  <a:cxn ang="0">
                    <a:pos x="16" y="29"/>
                  </a:cxn>
                  <a:cxn ang="0">
                    <a:pos x="16" y="34"/>
                  </a:cxn>
                </a:cxnLst>
                <a:rect l="0" t="0" r="r" b="b"/>
                <a:pathLst>
                  <a:path w="54" h="38">
                    <a:moveTo>
                      <a:pt x="16" y="34"/>
                    </a:moveTo>
                    <a:lnTo>
                      <a:pt x="32" y="29"/>
                    </a:lnTo>
                    <a:lnTo>
                      <a:pt x="37" y="29"/>
                    </a:lnTo>
                    <a:lnTo>
                      <a:pt x="32" y="34"/>
                    </a:lnTo>
                    <a:lnTo>
                      <a:pt x="43" y="38"/>
                    </a:lnTo>
                    <a:lnTo>
                      <a:pt x="37" y="34"/>
                    </a:lnTo>
                    <a:lnTo>
                      <a:pt x="43" y="34"/>
                    </a:lnTo>
                    <a:lnTo>
                      <a:pt x="43" y="23"/>
                    </a:lnTo>
                    <a:lnTo>
                      <a:pt x="54" y="14"/>
                    </a:lnTo>
                    <a:lnTo>
                      <a:pt x="43" y="10"/>
                    </a:lnTo>
                    <a:lnTo>
                      <a:pt x="37" y="0"/>
                    </a:lnTo>
                    <a:lnTo>
                      <a:pt x="32" y="6"/>
                    </a:lnTo>
                    <a:lnTo>
                      <a:pt x="22" y="6"/>
                    </a:lnTo>
                    <a:lnTo>
                      <a:pt x="16" y="0"/>
                    </a:lnTo>
                    <a:lnTo>
                      <a:pt x="11" y="0"/>
                    </a:lnTo>
                    <a:lnTo>
                      <a:pt x="16" y="6"/>
                    </a:lnTo>
                    <a:lnTo>
                      <a:pt x="5" y="6"/>
                    </a:lnTo>
                    <a:lnTo>
                      <a:pt x="0" y="6"/>
                    </a:lnTo>
                    <a:lnTo>
                      <a:pt x="11" y="14"/>
                    </a:lnTo>
                    <a:lnTo>
                      <a:pt x="11" y="23"/>
                    </a:lnTo>
                    <a:lnTo>
                      <a:pt x="16" y="29"/>
                    </a:lnTo>
                    <a:lnTo>
                      <a:pt x="16" y="34"/>
                    </a:lnTo>
                    <a:close/>
                  </a:path>
                </a:pathLst>
              </a:custGeom>
              <a:grpFill/>
              <a:ln w="9525">
                <a:solidFill>
                  <a:schemeClr val="bg1"/>
                </a:solidFill>
                <a:round/>
                <a:headEnd/>
                <a:tailEnd/>
              </a:ln>
            </p:spPr>
            <p:txBody>
              <a:bodyPr/>
              <a:lstStyle/>
              <a:p>
                <a:endParaRPr lang="it-IT"/>
              </a:p>
            </p:txBody>
          </p:sp>
          <p:sp>
            <p:nvSpPr>
              <p:cNvPr id="5970" name="Freeform 2850"/>
              <p:cNvSpPr>
                <a:spLocks/>
              </p:cNvSpPr>
              <p:nvPr/>
            </p:nvSpPr>
            <p:spPr bwMode="auto">
              <a:xfrm>
                <a:off x="3453" y="2112"/>
                <a:ext cx="54" cy="38"/>
              </a:xfrm>
              <a:custGeom>
                <a:avLst/>
                <a:gdLst/>
                <a:ahLst/>
                <a:cxnLst>
                  <a:cxn ang="0">
                    <a:pos x="16" y="34"/>
                  </a:cxn>
                  <a:cxn ang="0">
                    <a:pos x="32" y="29"/>
                  </a:cxn>
                  <a:cxn ang="0">
                    <a:pos x="37" y="29"/>
                  </a:cxn>
                  <a:cxn ang="0">
                    <a:pos x="32" y="34"/>
                  </a:cxn>
                  <a:cxn ang="0">
                    <a:pos x="43" y="38"/>
                  </a:cxn>
                  <a:cxn ang="0">
                    <a:pos x="37" y="34"/>
                  </a:cxn>
                  <a:cxn ang="0">
                    <a:pos x="43" y="34"/>
                  </a:cxn>
                  <a:cxn ang="0">
                    <a:pos x="43" y="23"/>
                  </a:cxn>
                  <a:cxn ang="0">
                    <a:pos x="54" y="14"/>
                  </a:cxn>
                  <a:cxn ang="0">
                    <a:pos x="43" y="10"/>
                  </a:cxn>
                  <a:cxn ang="0">
                    <a:pos x="37" y="0"/>
                  </a:cxn>
                  <a:cxn ang="0">
                    <a:pos x="32" y="6"/>
                  </a:cxn>
                  <a:cxn ang="0">
                    <a:pos x="22" y="6"/>
                  </a:cxn>
                  <a:cxn ang="0">
                    <a:pos x="16" y="0"/>
                  </a:cxn>
                  <a:cxn ang="0">
                    <a:pos x="11" y="0"/>
                  </a:cxn>
                  <a:cxn ang="0">
                    <a:pos x="16" y="6"/>
                  </a:cxn>
                  <a:cxn ang="0">
                    <a:pos x="5" y="6"/>
                  </a:cxn>
                  <a:cxn ang="0">
                    <a:pos x="0" y="6"/>
                  </a:cxn>
                  <a:cxn ang="0">
                    <a:pos x="11" y="14"/>
                  </a:cxn>
                  <a:cxn ang="0">
                    <a:pos x="11" y="23"/>
                  </a:cxn>
                  <a:cxn ang="0">
                    <a:pos x="16" y="29"/>
                  </a:cxn>
                  <a:cxn ang="0">
                    <a:pos x="16" y="34"/>
                  </a:cxn>
                </a:cxnLst>
                <a:rect l="0" t="0" r="r" b="b"/>
                <a:pathLst>
                  <a:path w="54" h="38">
                    <a:moveTo>
                      <a:pt x="16" y="34"/>
                    </a:moveTo>
                    <a:lnTo>
                      <a:pt x="32" y="29"/>
                    </a:lnTo>
                    <a:lnTo>
                      <a:pt x="37" y="29"/>
                    </a:lnTo>
                    <a:lnTo>
                      <a:pt x="32" y="34"/>
                    </a:lnTo>
                    <a:lnTo>
                      <a:pt x="43" y="38"/>
                    </a:lnTo>
                    <a:lnTo>
                      <a:pt x="37" y="34"/>
                    </a:lnTo>
                    <a:lnTo>
                      <a:pt x="43" y="34"/>
                    </a:lnTo>
                    <a:lnTo>
                      <a:pt x="43" y="23"/>
                    </a:lnTo>
                    <a:lnTo>
                      <a:pt x="54" y="14"/>
                    </a:lnTo>
                    <a:lnTo>
                      <a:pt x="43" y="10"/>
                    </a:lnTo>
                    <a:lnTo>
                      <a:pt x="37" y="0"/>
                    </a:lnTo>
                    <a:lnTo>
                      <a:pt x="32" y="6"/>
                    </a:lnTo>
                    <a:lnTo>
                      <a:pt x="22" y="6"/>
                    </a:lnTo>
                    <a:lnTo>
                      <a:pt x="16" y="0"/>
                    </a:lnTo>
                    <a:lnTo>
                      <a:pt x="11" y="0"/>
                    </a:lnTo>
                    <a:lnTo>
                      <a:pt x="16" y="6"/>
                    </a:lnTo>
                    <a:lnTo>
                      <a:pt x="5" y="6"/>
                    </a:lnTo>
                    <a:lnTo>
                      <a:pt x="0" y="6"/>
                    </a:lnTo>
                    <a:lnTo>
                      <a:pt x="11" y="14"/>
                    </a:lnTo>
                    <a:lnTo>
                      <a:pt x="11" y="23"/>
                    </a:lnTo>
                    <a:lnTo>
                      <a:pt x="16" y="29"/>
                    </a:lnTo>
                    <a:lnTo>
                      <a:pt x="16" y="34"/>
                    </a:lnTo>
                    <a:close/>
                  </a:path>
                </a:pathLst>
              </a:custGeom>
              <a:grpFill/>
              <a:ln w="4763" cap="rnd">
                <a:solidFill>
                  <a:schemeClr val="bg1"/>
                </a:solidFill>
                <a:prstDash val="solid"/>
                <a:round/>
                <a:headEnd/>
                <a:tailEnd/>
              </a:ln>
            </p:spPr>
            <p:txBody>
              <a:bodyPr/>
              <a:lstStyle/>
              <a:p>
                <a:endParaRPr lang="it-IT"/>
              </a:p>
            </p:txBody>
          </p:sp>
        </p:grpSp>
        <p:grpSp>
          <p:nvGrpSpPr>
            <p:cNvPr id="7403" name="Group 2854"/>
            <p:cNvGrpSpPr>
              <a:grpSpLocks/>
            </p:cNvGrpSpPr>
            <p:nvPr/>
          </p:nvGrpSpPr>
          <p:grpSpPr bwMode="auto">
            <a:xfrm>
              <a:off x="5498998" y="4769420"/>
              <a:ext cx="90579" cy="57034"/>
              <a:chOff x="3453" y="2112"/>
              <a:chExt cx="54" cy="38"/>
            </a:xfrm>
            <a:solidFill>
              <a:schemeClr val="bg1">
                <a:lumMod val="75000"/>
              </a:schemeClr>
            </a:solidFill>
          </p:grpSpPr>
          <p:sp>
            <p:nvSpPr>
              <p:cNvPr id="5967" name="Freeform 2852"/>
              <p:cNvSpPr>
                <a:spLocks/>
              </p:cNvSpPr>
              <p:nvPr/>
            </p:nvSpPr>
            <p:spPr bwMode="auto">
              <a:xfrm>
                <a:off x="3453" y="2112"/>
                <a:ext cx="54" cy="38"/>
              </a:xfrm>
              <a:custGeom>
                <a:avLst/>
                <a:gdLst/>
                <a:ahLst/>
                <a:cxnLst>
                  <a:cxn ang="0">
                    <a:pos x="16" y="34"/>
                  </a:cxn>
                  <a:cxn ang="0">
                    <a:pos x="32" y="29"/>
                  </a:cxn>
                  <a:cxn ang="0">
                    <a:pos x="37" y="29"/>
                  </a:cxn>
                  <a:cxn ang="0">
                    <a:pos x="32" y="34"/>
                  </a:cxn>
                  <a:cxn ang="0">
                    <a:pos x="43" y="38"/>
                  </a:cxn>
                  <a:cxn ang="0">
                    <a:pos x="37" y="34"/>
                  </a:cxn>
                  <a:cxn ang="0">
                    <a:pos x="43" y="34"/>
                  </a:cxn>
                  <a:cxn ang="0">
                    <a:pos x="43" y="23"/>
                  </a:cxn>
                  <a:cxn ang="0">
                    <a:pos x="54" y="14"/>
                  </a:cxn>
                  <a:cxn ang="0">
                    <a:pos x="43" y="10"/>
                  </a:cxn>
                  <a:cxn ang="0">
                    <a:pos x="37" y="0"/>
                  </a:cxn>
                  <a:cxn ang="0">
                    <a:pos x="32" y="6"/>
                  </a:cxn>
                  <a:cxn ang="0">
                    <a:pos x="22" y="6"/>
                  </a:cxn>
                  <a:cxn ang="0">
                    <a:pos x="16" y="0"/>
                  </a:cxn>
                  <a:cxn ang="0">
                    <a:pos x="11" y="0"/>
                  </a:cxn>
                  <a:cxn ang="0">
                    <a:pos x="16" y="6"/>
                  </a:cxn>
                  <a:cxn ang="0">
                    <a:pos x="5" y="6"/>
                  </a:cxn>
                  <a:cxn ang="0">
                    <a:pos x="0" y="6"/>
                  </a:cxn>
                  <a:cxn ang="0">
                    <a:pos x="11" y="14"/>
                  </a:cxn>
                  <a:cxn ang="0">
                    <a:pos x="11" y="23"/>
                  </a:cxn>
                  <a:cxn ang="0">
                    <a:pos x="16" y="29"/>
                  </a:cxn>
                  <a:cxn ang="0">
                    <a:pos x="16" y="34"/>
                  </a:cxn>
                </a:cxnLst>
                <a:rect l="0" t="0" r="r" b="b"/>
                <a:pathLst>
                  <a:path w="54" h="38">
                    <a:moveTo>
                      <a:pt x="16" y="34"/>
                    </a:moveTo>
                    <a:lnTo>
                      <a:pt x="32" y="29"/>
                    </a:lnTo>
                    <a:lnTo>
                      <a:pt x="37" y="29"/>
                    </a:lnTo>
                    <a:lnTo>
                      <a:pt x="32" y="34"/>
                    </a:lnTo>
                    <a:lnTo>
                      <a:pt x="43" y="38"/>
                    </a:lnTo>
                    <a:lnTo>
                      <a:pt x="37" y="34"/>
                    </a:lnTo>
                    <a:lnTo>
                      <a:pt x="43" y="34"/>
                    </a:lnTo>
                    <a:lnTo>
                      <a:pt x="43" y="23"/>
                    </a:lnTo>
                    <a:lnTo>
                      <a:pt x="54" y="14"/>
                    </a:lnTo>
                    <a:lnTo>
                      <a:pt x="43" y="10"/>
                    </a:lnTo>
                    <a:lnTo>
                      <a:pt x="37" y="0"/>
                    </a:lnTo>
                    <a:lnTo>
                      <a:pt x="32" y="6"/>
                    </a:lnTo>
                    <a:lnTo>
                      <a:pt x="22" y="6"/>
                    </a:lnTo>
                    <a:lnTo>
                      <a:pt x="16" y="0"/>
                    </a:lnTo>
                    <a:lnTo>
                      <a:pt x="11" y="0"/>
                    </a:lnTo>
                    <a:lnTo>
                      <a:pt x="16" y="6"/>
                    </a:lnTo>
                    <a:lnTo>
                      <a:pt x="5" y="6"/>
                    </a:lnTo>
                    <a:lnTo>
                      <a:pt x="0" y="6"/>
                    </a:lnTo>
                    <a:lnTo>
                      <a:pt x="11" y="14"/>
                    </a:lnTo>
                    <a:lnTo>
                      <a:pt x="11" y="23"/>
                    </a:lnTo>
                    <a:lnTo>
                      <a:pt x="16" y="29"/>
                    </a:lnTo>
                    <a:lnTo>
                      <a:pt x="16" y="34"/>
                    </a:lnTo>
                    <a:close/>
                  </a:path>
                </a:pathLst>
              </a:custGeom>
              <a:grpFill/>
              <a:ln w="9525">
                <a:solidFill>
                  <a:schemeClr val="bg1"/>
                </a:solidFill>
                <a:round/>
                <a:headEnd/>
                <a:tailEnd/>
              </a:ln>
            </p:spPr>
            <p:txBody>
              <a:bodyPr/>
              <a:lstStyle/>
              <a:p>
                <a:endParaRPr lang="it-IT"/>
              </a:p>
            </p:txBody>
          </p:sp>
          <p:sp>
            <p:nvSpPr>
              <p:cNvPr id="5968" name="Freeform 2853"/>
              <p:cNvSpPr>
                <a:spLocks/>
              </p:cNvSpPr>
              <p:nvPr/>
            </p:nvSpPr>
            <p:spPr bwMode="auto">
              <a:xfrm>
                <a:off x="3453" y="2112"/>
                <a:ext cx="54" cy="38"/>
              </a:xfrm>
              <a:custGeom>
                <a:avLst/>
                <a:gdLst/>
                <a:ahLst/>
                <a:cxnLst>
                  <a:cxn ang="0">
                    <a:pos x="16" y="34"/>
                  </a:cxn>
                  <a:cxn ang="0">
                    <a:pos x="32" y="29"/>
                  </a:cxn>
                  <a:cxn ang="0">
                    <a:pos x="37" y="29"/>
                  </a:cxn>
                  <a:cxn ang="0">
                    <a:pos x="32" y="34"/>
                  </a:cxn>
                  <a:cxn ang="0">
                    <a:pos x="43" y="38"/>
                  </a:cxn>
                  <a:cxn ang="0">
                    <a:pos x="37" y="34"/>
                  </a:cxn>
                  <a:cxn ang="0">
                    <a:pos x="43" y="34"/>
                  </a:cxn>
                  <a:cxn ang="0">
                    <a:pos x="43" y="23"/>
                  </a:cxn>
                  <a:cxn ang="0">
                    <a:pos x="54" y="14"/>
                  </a:cxn>
                  <a:cxn ang="0">
                    <a:pos x="43" y="10"/>
                  </a:cxn>
                  <a:cxn ang="0">
                    <a:pos x="37" y="0"/>
                  </a:cxn>
                  <a:cxn ang="0">
                    <a:pos x="32" y="6"/>
                  </a:cxn>
                  <a:cxn ang="0">
                    <a:pos x="22" y="6"/>
                  </a:cxn>
                  <a:cxn ang="0">
                    <a:pos x="16" y="0"/>
                  </a:cxn>
                  <a:cxn ang="0">
                    <a:pos x="11" y="0"/>
                  </a:cxn>
                  <a:cxn ang="0">
                    <a:pos x="16" y="6"/>
                  </a:cxn>
                  <a:cxn ang="0">
                    <a:pos x="5" y="6"/>
                  </a:cxn>
                  <a:cxn ang="0">
                    <a:pos x="0" y="6"/>
                  </a:cxn>
                  <a:cxn ang="0">
                    <a:pos x="11" y="14"/>
                  </a:cxn>
                  <a:cxn ang="0">
                    <a:pos x="11" y="23"/>
                  </a:cxn>
                  <a:cxn ang="0">
                    <a:pos x="16" y="29"/>
                  </a:cxn>
                  <a:cxn ang="0">
                    <a:pos x="16" y="34"/>
                  </a:cxn>
                </a:cxnLst>
                <a:rect l="0" t="0" r="r" b="b"/>
                <a:pathLst>
                  <a:path w="54" h="38">
                    <a:moveTo>
                      <a:pt x="16" y="34"/>
                    </a:moveTo>
                    <a:lnTo>
                      <a:pt x="32" y="29"/>
                    </a:lnTo>
                    <a:lnTo>
                      <a:pt x="37" y="29"/>
                    </a:lnTo>
                    <a:lnTo>
                      <a:pt x="32" y="34"/>
                    </a:lnTo>
                    <a:lnTo>
                      <a:pt x="43" y="38"/>
                    </a:lnTo>
                    <a:lnTo>
                      <a:pt x="37" y="34"/>
                    </a:lnTo>
                    <a:lnTo>
                      <a:pt x="43" y="34"/>
                    </a:lnTo>
                    <a:lnTo>
                      <a:pt x="43" y="23"/>
                    </a:lnTo>
                    <a:lnTo>
                      <a:pt x="54" y="14"/>
                    </a:lnTo>
                    <a:lnTo>
                      <a:pt x="43" y="10"/>
                    </a:lnTo>
                    <a:lnTo>
                      <a:pt x="37" y="0"/>
                    </a:lnTo>
                    <a:lnTo>
                      <a:pt x="32" y="6"/>
                    </a:lnTo>
                    <a:lnTo>
                      <a:pt x="22" y="6"/>
                    </a:lnTo>
                    <a:lnTo>
                      <a:pt x="16" y="0"/>
                    </a:lnTo>
                    <a:lnTo>
                      <a:pt x="11" y="0"/>
                    </a:lnTo>
                    <a:lnTo>
                      <a:pt x="16" y="6"/>
                    </a:lnTo>
                    <a:lnTo>
                      <a:pt x="5" y="6"/>
                    </a:lnTo>
                    <a:lnTo>
                      <a:pt x="0" y="6"/>
                    </a:lnTo>
                    <a:lnTo>
                      <a:pt x="11" y="14"/>
                    </a:lnTo>
                    <a:lnTo>
                      <a:pt x="11" y="23"/>
                    </a:lnTo>
                    <a:lnTo>
                      <a:pt x="16" y="29"/>
                    </a:lnTo>
                    <a:lnTo>
                      <a:pt x="16" y="34"/>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404" name="Group 2857"/>
            <p:cNvGrpSpPr>
              <a:grpSpLocks/>
            </p:cNvGrpSpPr>
            <p:nvPr/>
          </p:nvGrpSpPr>
          <p:grpSpPr bwMode="auto">
            <a:xfrm>
              <a:off x="4927008" y="4085019"/>
              <a:ext cx="214706" cy="403736"/>
              <a:chOff x="3112" y="1656"/>
              <a:chExt cx="128" cy="269"/>
            </a:xfrm>
            <a:solidFill>
              <a:schemeClr val="bg1">
                <a:lumMod val="75000"/>
              </a:schemeClr>
            </a:solidFill>
          </p:grpSpPr>
          <p:sp>
            <p:nvSpPr>
              <p:cNvPr id="5965" name="Freeform 2855"/>
              <p:cNvSpPr>
                <a:spLocks/>
              </p:cNvSpPr>
              <p:nvPr/>
            </p:nvSpPr>
            <p:spPr bwMode="auto">
              <a:xfrm>
                <a:off x="3112" y="1656"/>
                <a:ext cx="128" cy="269"/>
              </a:xfrm>
              <a:custGeom>
                <a:avLst/>
                <a:gdLst/>
                <a:ahLst/>
                <a:cxnLst>
                  <a:cxn ang="0">
                    <a:pos x="0" y="212"/>
                  </a:cxn>
                  <a:cxn ang="0">
                    <a:pos x="5" y="212"/>
                  </a:cxn>
                  <a:cxn ang="0">
                    <a:pos x="5" y="193"/>
                  </a:cxn>
                  <a:cxn ang="0">
                    <a:pos x="15" y="189"/>
                  </a:cxn>
                  <a:cxn ang="0">
                    <a:pos x="15" y="170"/>
                  </a:cxn>
                  <a:cxn ang="0">
                    <a:pos x="15" y="165"/>
                  </a:cxn>
                  <a:cxn ang="0">
                    <a:pos x="5" y="141"/>
                  </a:cxn>
                  <a:cxn ang="0">
                    <a:pos x="15" y="118"/>
                  </a:cxn>
                  <a:cxn ang="0">
                    <a:pos x="21" y="113"/>
                  </a:cxn>
                  <a:cxn ang="0">
                    <a:pos x="32" y="109"/>
                  </a:cxn>
                  <a:cxn ang="0">
                    <a:pos x="27" y="94"/>
                  </a:cxn>
                  <a:cxn ang="0">
                    <a:pos x="32" y="85"/>
                  </a:cxn>
                  <a:cxn ang="0">
                    <a:pos x="37" y="66"/>
                  </a:cxn>
                  <a:cxn ang="0">
                    <a:pos x="54" y="52"/>
                  </a:cxn>
                  <a:cxn ang="0">
                    <a:pos x="54" y="38"/>
                  </a:cxn>
                  <a:cxn ang="0">
                    <a:pos x="59" y="29"/>
                  </a:cxn>
                  <a:cxn ang="0">
                    <a:pos x="64" y="19"/>
                  </a:cxn>
                  <a:cxn ang="0">
                    <a:pos x="69" y="19"/>
                  </a:cxn>
                  <a:cxn ang="0">
                    <a:pos x="69" y="10"/>
                  </a:cxn>
                  <a:cxn ang="0">
                    <a:pos x="75" y="10"/>
                  </a:cxn>
                  <a:cxn ang="0">
                    <a:pos x="91" y="10"/>
                  </a:cxn>
                  <a:cxn ang="0">
                    <a:pos x="91" y="0"/>
                  </a:cxn>
                  <a:cxn ang="0">
                    <a:pos x="96" y="0"/>
                  </a:cxn>
                  <a:cxn ang="0">
                    <a:pos x="123" y="19"/>
                  </a:cxn>
                  <a:cxn ang="0">
                    <a:pos x="128" y="76"/>
                  </a:cxn>
                  <a:cxn ang="0">
                    <a:pos x="117" y="76"/>
                  </a:cxn>
                  <a:cxn ang="0">
                    <a:pos x="102" y="85"/>
                  </a:cxn>
                  <a:cxn ang="0">
                    <a:pos x="102" y="90"/>
                  </a:cxn>
                  <a:cxn ang="0">
                    <a:pos x="102" y="94"/>
                  </a:cxn>
                  <a:cxn ang="0">
                    <a:pos x="107" y="104"/>
                  </a:cxn>
                  <a:cxn ang="0">
                    <a:pos x="96" y="113"/>
                  </a:cxn>
                  <a:cxn ang="0">
                    <a:pos x="75" y="132"/>
                  </a:cxn>
                  <a:cxn ang="0">
                    <a:pos x="64" y="151"/>
                  </a:cxn>
                  <a:cxn ang="0">
                    <a:pos x="64" y="179"/>
                  </a:cxn>
                  <a:cxn ang="0">
                    <a:pos x="75" y="193"/>
                  </a:cxn>
                  <a:cxn ang="0">
                    <a:pos x="69" y="202"/>
                  </a:cxn>
                  <a:cxn ang="0">
                    <a:pos x="69" y="207"/>
                  </a:cxn>
                  <a:cxn ang="0">
                    <a:pos x="59" y="217"/>
                  </a:cxn>
                  <a:cxn ang="0">
                    <a:pos x="54" y="259"/>
                  </a:cxn>
                  <a:cxn ang="0">
                    <a:pos x="37" y="259"/>
                  </a:cxn>
                  <a:cxn ang="0">
                    <a:pos x="32" y="264"/>
                  </a:cxn>
                  <a:cxn ang="0">
                    <a:pos x="32" y="269"/>
                  </a:cxn>
                  <a:cxn ang="0">
                    <a:pos x="21" y="269"/>
                  </a:cxn>
                  <a:cxn ang="0">
                    <a:pos x="15" y="259"/>
                  </a:cxn>
                  <a:cxn ang="0">
                    <a:pos x="21" y="255"/>
                  </a:cxn>
                  <a:cxn ang="0">
                    <a:pos x="15" y="246"/>
                  </a:cxn>
                  <a:cxn ang="0">
                    <a:pos x="0" y="212"/>
                  </a:cxn>
                </a:cxnLst>
                <a:rect l="0" t="0" r="r" b="b"/>
                <a:pathLst>
                  <a:path w="128" h="269">
                    <a:moveTo>
                      <a:pt x="0" y="212"/>
                    </a:moveTo>
                    <a:lnTo>
                      <a:pt x="5" y="212"/>
                    </a:lnTo>
                    <a:lnTo>
                      <a:pt x="5" y="193"/>
                    </a:lnTo>
                    <a:lnTo>
                      <a:pt x="15" y="189"/>
                    </a:lnTo>
                    <a:lnTo>
                      <a:pt x="15" y="170"/>
                    </a:lnTo>
                    <a:lnTo>
                      <a:pt x="15" y="165"/>
                    </a:lnTo>
                    <a:lnTo>
                      <a:pt x="5" y="141"/>
                    </a:lnTo>
                    <a:lnTo>
                      <a:pt x="15" y="118"/>
                    </a:lnTo>
                    <a:lnTo>
                      <a:pt x="21" y="113"/>
                    </a:lnTo>
                    <a:lnTo>
                      <a:pt x="32" y="109"/>
                    </a:lnTo>
                    <a:lnTo>
                      <a:pt x="27" y="94"/>
                    </a:lnTo>
                    <a:lnTo>
                      <a:pt x="32" y="85"/>
                    </a:lnTo>
                    <a:lnTo>
                      <a:pt x="37" y="66"/>
                    </a:lnTo>
                    <a:lnTo>
                      <a:pt x="54" y="52"/>
                    </a:lnTo>
                    <a:lnTo>
                      <a:pt x="54" y="38"/>
                    </a:lnTo>
                    <a:lnTo>
                      <a:pt x="59" y="29"/>
                    </a:lnTo>
                    <a:lnTo>
                      <a:pt x="64" y="19"/>
                    </a:lnTo>
                    <a:lnTo>
                      <a:pt x="69" y="19"/>
                    </a:lnTo>
                    <a:lnTo>
                      <a:pt x="69" y="10"/>
                    </a:lnTo>
                    <a:lnTo>
                      <a:pt x="75" y="10"/>
                    </a:lnTo>
                    <a:lnTo>
                      <a:pt x="91" y="10"/>
                    </a:lnTo>
                    <a:lnTo>
                      <a:pt x="91" y="0"/>
                    </a:lnTo>
                    <a:lnTo>
                      <a:pt x="96" y="0"/>
                    </a:lnTo>
                    <a:lnTo>
                      <a:pt x="123" y="19"/>
                    </a:lnTo>
                    <a:lnTo>
                      <a:pt x="128" y="76"/>
                    </a:lnTo>
                    <a:lnTo>
                      <a:pt x="117" y="76"/>
                    </a:lnTo>
                    <a:lnTo>
                      <a:pt x="102" y="85"/>
                    </a:lnTo>
                    <a:lnTo>
                      <a:pt x="102" y="90"/>
                    </a:lnTo>
                    <a:lnTo>
                      <a:pt x="102" y="94"/>
                    </a:lnTo>
                    <a:lnTo>
                      <a:pt x="107" y="104"/>
                    </a:lnTo>
                    <a:lnTo>
                      <a:pt x="96" y="113"/>
                    </a:lnTo>
                    <a:lnTo>
                      <a:pt x="75" y="132"/>
                    </a:lnTo>
                    <a:lnTo>
                      <a:pt x="64" y="151"/>
                    </a:lnTo>
                    <a:lnTo>
                      <a:pt x="64" y="179"/>
                    </a:lnTo>
                    <a:lnTo>
                      <a:pt x="75" y="193"/>
                    </a:lnTo>
                    <a:lnTo>
                      <a:pt x="69" y="202"/>
                    </a:lnTo>
                    <a:lnTo>
                      <a:pt x="69" y="207"/>
                    </a:lnTo>
                    <a:lnTo>
                      <a:pt x="59" y="217"/>
                    </a:lnTo>
                    <a:lnTo>
                      <a:pt x="54" y="259"/>
                    </a:lnTo>
                    <a:lnTo>
                      <a:pt x="37" y="259"/>
                    </a:lnTo>
                    <a:lnTo>
                      <a:pt x="32" y="264"/>
                    </a:lnTo>
                    <a:lnTo>
                      <a:pt x="32" y="269"/>
                    </a:lnTo>
                    <a:lnTo>
                      <a:pt x="21" y="269"/>
                    </a:lnTo>
                    <a:lnTo>
                      <a:pt x="15" y="259"/>
                    </a:lnTo>
                    <a:lnTo>
                      <a:pt x="21" y="255"/>
                    </a:lnTo>
                    <a:lnTo>
                      <a:pt x="15" y="246"/>
                    </a:lnTo>
                    <a:lnTo>
                      <a:pt x="0" y="212"/>
                    </a:lnTo>
                    <a:close/>
                  </a:path>
                </a:pathLst>
              </a:custGeom>
              <a:grpFill/>
              <a:ln w="9525">
                <a:solidFill>
                  <a:schemeClr val="bg1"/>
                </a:solidFill>
                <a:round/>
                <a:headEnd/>
                <a:tailEnd/>
              </a:ln>
            </p:spPr>
            <p:txBody>
              <a:bodyPr/>
              <a:lstStyle/>
              <a:p>
                <a:endParaRPr lang="it-IT"/>
              </a:p>
            </p:txBody>
          </p:sp>
          <p:sp>
            <p:nvSpPr>
              <p:cNvPr id="5966" name="Freeform 2856"/>
              <p:cNvSpPr>
                <a:spLocks/>
              </p:cNvSpPr>
              <p:nvPr/>
            </p:nvSpPr>
            <p:spPr bwMode="auto">
              <a:xfrm>
                <a:off x="3112" y="1656"/>
                <a:ext cx="128" cy="269"/>
              </a:xfrm>
              <a:custGeom>
                <a:avLst/>
                <a:gdLst/>
                <a:ahLst/>
                <a:cxnLst>
                  <a:cxn ang="0">
                    <a:pos x="0" y="212"/>
                  </a:cxn>
                  <a:cxn ang="0">
                    <a:pos x="5" y="212"/>
                  </a:cxn>
                  <a:cxn ang="0">
                    <a:pos x="5" y="193"/>
                  </a:cxn>
                  <a:cxn ang="0">
                    <a:pos x="15" y="189"/>
                  </a:cxn>
                  <a:cxn ang="0">
                    <a:pos x="15" y="170"/>
                  </a:cxn>
                  <a:cxn ang="0">
                    <a:pos x="15" y="165"/>
                  </a:cxn>
                  <a:cxn ang="0">
                    <a:pos x="5" y="141"/>
                  </a:cxn>
                  <a:cxn ang="0">
                    <a:pos x="15" y="118"/>
                  </a:cxn>
                  <a:cxn ang="0">
                    <a:pos x="21" y="113"/>
                  </a:cxn>
                  <a:cxn ang="0">
                    <a:pos x="32" y="109"/>
                  </a:cxn>
                  <a:cxn ang="0">
                    <a:pos x="27" y="94"/>
                  </a:cxn>
                  <a:cxn ang="0">
                    <a:pos x="32" y="85"/>
                  </a:cxn>
                  <a:cxn ang="0">
                    <a:pos x="37" y="66"/>
                  </a:cxn>
                  <a:cxn ang="0">
                    <a:pos x="54" y="52"/>
                  </a:cxn>
                  <a:cxn ang="0">
                    <a:pos x="54" y="38"/>
                  </a:cxn>
                  <a:cxn ang="0">
                    <a:pos x="59" y="29"/>
                  </a:cxn>
                  <a:cxn ang="0">
                    <a:pos x="64" y="19"/>
                  </a:cxn>
                  <a:cxn ang="0">
                    <a:pos x="69" y="19"/>
                  </a:cxn>
                  <a:cxn ang="0">
                    <a:pos x="69" y="10"/>
                  </a:cxn>
                  <a:cxn ang="0">
                    <a:pos x="75" y="10"/>
                  </a:cxn>
                  <a:cxn ang="0">
                    <a:pos x="91" y="10"/>
                  </a:cxn>
                  <a:cxn ang="0">
                    <a:pos x="91" y="0"/>
                  </a:cxn>
                  <a:cxn ang="0">
                    <a:pos x="96" y="0"/>
                  </a:cxn>
                  <a:cxn ang="0">
                    <a:pos x="123" y="19"/>
                  </a:cxn>
                  <a:cxn ang="0">
                    <a:pos x="128" y="76"/>
                  </a:cxn>
                  <a:cxn ang="0">
                    <a:pos x="117" y="76"/>
                  </a:cxn>
                  <a:cxn ang="0">
                    <a:pos x="102" y="85"/>
                  </a:cxn>
                  <a:cxn ang="0">
                    <a:pos x="102" y="90"/>
                  </a:cxn>
                  <a:cxn ang="0">
                    <a:pos x="102" y="94"/>
                  </a:cxn>
                  <a:cxn ang="0">
                    <a:pos x="107" y="104"/>
                  </a:cxn>
                  <a:cxn ang="0">
                    <a:pos x="96" y="113"/>
                  </a:cxn>
                  <a:cxn ang="0">
                    <a:pos x="75" y="132"/>
                  </a:cxn>
                  <a:cxn ang="0">
                    <a:pos x="64" y="151"/>
                  </a:cxn>
                  <a:cxn ang="0">
                    <a:pos x="64" y="179"/>
                  </a:cxn>
                  <a:cxn ang="0">
                    <a:pos x="75" y="193"/>
                  </a:cxn>
                  <a:cxn ang="0">
                    <a:pos x="69" y="202"/>
                  </a:cxn>
                  <a:cxn ang="0">
                    <a:pos x="69" y="207"/>
                  </a:cxn>
                  <a:cxn ang="0">
                    <a:pos x="59" y="217"/>
                  </a:cxn>
                  <a:cxn ang="0">
                    <a:pos x="54" y="259"/>
                  </a:cxn>
                  <a:cxn ang="0">
                    <a:pos x="37" y="259"/>
                  </a:cxn>
                  <a:cxn ang="0">
                    <a:pos x="32" y="264"/>
                  </a:cxn>
                  <a:cxn ang="0">
                    <a:pos x="32" y="269"/>
                  </a:cxn>
                  <a:cxn ang="0">
                    <a:pos x="21" y="269"/>
                  </a:cxn>
                  <a:cxn ang="0">
                    <a:pos x="15" y="259"/>
                  </a:cxn>
                  <a:cxn ang="0">
                    <a:pos x="21" y="255"/>
                  </a:cxn>
                  <a:cxn ang="0">
                    <a:pos x="15" y="246"/>
                  </a:cxn>
                  <a:cxn ang="0">
                    <a:pos x="0" y="212"/>
                  </a:cxn>
                </a:cxnLst>
                <a:rect l="0" t="0" r="r" b="b"/>
                <a:pathLst>
                  <a:path w="128" h="269">
                    <a:moveTo>
                      <a:pt x="0" y="212"/>
                    </a:moveTo>
                    <a:lnTo>
                      <a:pt x="5" y="212"/>
                    </a:lnTo>
                    <a:lnTo>
                      <a:pt x="5" y="193"/>
                    </a:lnTo>
                    <a:lnTo>
                      <a:pt x="15" y="189"/>
                    </a:lnTo>
                    <a:lnTo>
                      <a:pt x="15" y="170"/>
                    </a:lnTo>
                    <a:lnTo>
                      <a:pt x="15" y="165"/>
                    </a:lnTo>
                    <a:lnTo>
                      <a:pt x="5" y="141"/>
                    </a:lnTo>
                    <a:lnTo>
                      <a:pt x="15" y="118"/>
                    </a:lnTo>
                    <a:lnTo>
                      <a:pt x="21" y="113"/>
                    </a:lnTo>
                    <a:lnTo>
                      <a:pt x="32" y="109"/>
                    </a:lnTo>
                    <a:lnTo>
                      <a:pt x="27" y="94"/>
                    </a:lnTo>
                    <a:lnTo>
                      <a:pt x="32" y="85"/>
                    </a:lnTo>
                    <a:lnTo>
                      <a:pt x="37" y="66"/>
                    </a:lnTo>
                    <a:lnTo>
                      <a:pt x="54" y="52"/>
                    </a:lnTo>
                    <a:lnTo>
                      <a:pt x="54" y="38"/>
                    </a:lnTo>
                    <a:lnTo>
                      <a:pt x="59" y="29"/>
                    </a:lnTo>
                    <a:lnTo>
                      <a:pt x="64" y="19"/>
                    </a:lnTo>
                    <a:lnTo>
                      <a:pt x="69" y="19"/>
                    </a:lnTo>
                    <a:lnTo>
                      <a:pt x="69" y="10"/>
                    </a:lnTo>
                    <a:lnTo>
                      <a:pt x="75" y="10"/>
                    </a:lnTo>
                    <a:lnTo>
                      <a:pt x="91" y="10"/>
                    </a:lnTo>
                    <a:lnTo>
                      <a:pt x="91" y="0"/>
                    </a:lnTo>
                    <a:lnTo>
                      <a:pt x="96" y="0"/>
                    </a:lnTo>
                    <a:lnTo>
                      <a:pt x="123" y="19"/>
                    </a:lnTo>
                    <a:lnTo>
                      <a:pt x="128" y="76"/>
                    </a:lnTo>
                    <a:lnTo>
                      <a:pt x="117" y="76"/>
                    </a:lnTo>
                    <a:lnTo>
                      <a:pt x="102" y="85"/>
                    </a:lnTo>
                    <a:lnTo>
                      <a:pt x="102" y="90"/>
                    </a:lnTo>
                    <a:lnTo>
                      <a:pt x="102" y="94"/>
                    </a:lnTo>
                    <a:lnTo>
                      <a:pt x="107" y="104"/>
                    </a:lnTo>
                    <a:lnTo>
                      <a:pt x="96" y="113"/>
                    </a:lnTo>
                    <a:lnTo>
                      <a:pt x="75" y="132"/>
                    </a:lnTo>
                    <a:lnTo>
                      <a:pt x="64" y="151"/>
                    </a:lnTo>
                    <a:lnTo>
                      <a:pt x="64" y="179"/>
                    </a:lnTo>
                    <a:lnTo>
                      <a:pt x="75" y="193"/>
                    </a:lnTo>
                    <a:lnTo>
                      <a:pt x="69" y="202"/>
                    </a:lnTo>
                    <a:lnTo>
                      <a:pt x="69" y="207"/>
                    </a:lnTo>
                    <a:lnTo>
                      <a:pt x="59" y="217"/>
                    </a:lnTo>
                    <a:lnTo>
                      <a:pt x="54" y="259"/>
                    </a:lnTo>
                    <a:lnTo>
                      <a:pt x="37" y="259"/>
                    </a:lnTo>
                    <a:lnTo>
                      <a:pt x="32" y="264"/>
                    </a:lnTo>
                    <a:lnTo>
                      <a:pt x="32" y="269"/>
                    </a:lnTo>
                    <a:lnTo>
                      <a:pt x="21" y="269"/>
                    </a:lnTo>
                    <a:lnTo>
                      <a:pt x="15" y="259"/>
                    </a:lnTo>
                    <a:lnTo>
                      <a:pt x="21" y="255"/>
                    </a:lnTo>
                    <a:lnTo>
                      <a:pt x="15" y="246"/>
                    </a:lnTo>
                    <a:lnTo>
                      <a:pt x="0" y="212"/>
                    </a:lnTo>
                    <a:close/>
                  </a:path>
                </a:pathLst>
              </a:custGeom>
              <a:grpFill/>
              <a:ln w="4763" cap="rnd">
                <a:solidFill>
                  <a:schemeClr val="bg1"/>
                </a:solidFill>
                <a:prstDash val="solid"/>
                <a:round/>
                <a:headEnd/>
                <a:tailEnd/>
              </a:ln>
            </p:spPr>
            <p:txBody>
              <a:bodyPr/>
              <a:lstStyle/>
              <a:p>
                <a:endParaRPr lang="it-IT"/>
              </a:p>
            </p:txBody>
          </p:sp>
        </p:grpSp>
        <p:grpSp>
          <p:nvGrpSpPr>
            <p:cNvPr id="7405" name="Group 2860"/>
            <p:cNvGrpSpPr>
              <a:grpSpLocks/>
            </p:cNvGrpSpPr>
            <p:nvPr/>
          </p:nvGrpSpPr>
          <p:grpSpPr bwMode="auto">
            <a:xfrm>
              <a:off x="4927008" y="4085019"/>
              <a:ext cx="214706" cy="403736"/>
              <a:chOff x="3112" y="1656"/>
              <a:chExt cx="128" cy="269"/>
            </a:xfrm>
            <a:solidFill>
              <a:schemeClr val="bg1">
                <a:lumMod val="75000"/>
              </a:schemeClr>
            </a:solidFill>
          </p:grpSpPr>
          <p:sp>
            <p:nvSpPr>
              <p:cNvPr id="5963" name="Freeform 2858"/>
              <p:cNvSpPr>
                <a:spLocks/>
              </p:cNvSpPr>
              <p:nvPr/>
            </p:nvSpPr>
            <p:spPr bwMode="auto">
              <a:xfrm>
                <a:off x="3112" y="1656"/>
                <a:ext cx="128" cy="269"/>
              </a:xfrm>
              <a:custGeom>
                <a:avLst/>
                <a:gdLst/>
                <a:ahLst/>
                <a:cxnLst>
                  <a:cxn ang="0">
                    <a:pos x="0" y="212"/>
                  </a:cxn>
                  <a:cxn ang="0">
                    <a:pos x="5" y="212"/>
                  </a:cxn>
                  <a:cxn ang="0">
                    <a:pos x="5" y="193"/>
                  </a:cxn>
                  <a:cxn ang="0">
                    <a:pos x="15" y="189"/>
                  </a:cxn>
                  <a:cxn ang="0">
                    <a:pos x="15" y="170"/>
                  </a:cxn>
                  <a:cxn ang="0">
                    <a:pos x="15" y="165"/>
                  </a:cxn>
                  <a:cxn ang="0">
                    <a:pos x="5" y="141"/>
                  </a:cxn>
                  <a:cxn ang="0">
                    <a:pos x="15" y="118"/>
                  </a:cxn>
                  <a:cxn ang="0">
                    <a:pos x="21" y="113"/>
                  </a:cxn>
                  <a:cxn ang="0">
                    <a:pos x="32" y="109"/>
                  </a:cxn>
                  <a:cxn ang="0">
                    <a:pos x="27" y="94"/>
                  </a:cxn>
                  <a:cxn ang="0">
                    <a:pos x="32" y="85"/>
                  </a:cxn>
                  <a:cxn ang="0">
                    <a:pos x="37" y="66"/>
                  </a:cxn>
                  <a:cxn ang="0">
                    <a:pos x="54" y="52"/>
                  </a:cxn>
                  <a:cxn ang="0">
                    <a:pos x="54" y="38"/>
                  </a:cxn>
                  <a:cxn ang="0">
                    <a:pos x="59" y="29"/>
                  </a:cxn>
                  <a:cxn ang="0">
                    <a:pos x="64" y="19"/>
                  </a:cxn>
                  <a:cxn ang="0">
                    <a:pos x="69" y="19"/>
                  </a:cxn>
                  <a:cxn ang="0">
                    <a:pos x="69" y="10"/>
                  </a:cxn>
                  <a:cxn ang="0">
                    <a:pos x="75" y="10"/>
                  </a:cxn>
                  <a:cxn ang="0">
                    <a:pos x="91" y="10"/>
                  </a:cxn>
                  <a:cxn ang="0">
                    <a:pos x="91" y="0"/>
                  </a:cxn>
                  <a:cxn ang="0">
                    <a:pos x="96" y="0"/>
                  </a:cxn>
                  <a:cxn ang="0">
                    <a:pos x="123" y="19"/>
                  </a:cxn>
                  <a:cxn ang="0">
                    <a:pos x="128" y="76"/>
                  </a:cxn>
                  <a:cxn ang="0">
                    <a:pos x="117" y="76"/>
                  </a:cxn>
                  <a:cxn ang="0">
                    <a:pos x="102" y="85"/>
                  </a:cxn>
                  <a:cxn ang="0">
                    <a:pos x="102" y="90"/>
                  </a:cxn>
                  <a:cxn ang="0">
                    <a:pos x="102" y="94"/>
                  </a:cxn>
                  <a:cxn ang="0">
                    <a:pos x="107" y="104"/>
                  </a:cxn>
                  <a:cxn ang="0">
                    <a:pos x="96" y="113"/>
                  </a:cxn>
                  <a:cxn ang="0">
                    <a:pos x="75" y="132"/>
                  </a:cxn>
                  <a:cxn ang="0">
                    <a:pos x="64" y="151"/>
                  </a:cxn>
                  <a:cxn ang="0">
                    <a:pos x="64" y="179"/>
                  </a:cxn>
                  <a:cxn ang="0">
                    <a:pos x="75" y="193"/>
                  </a:cxn>
                  <a:cxn ang="0">
                    <a:pos x="69" y="202"/>
                  </a:cxn>
                  <a:cxn ang="0">
                    <a:pos x="69" y="207"/>
                  </a:cxn>
                  <a:cxn ang="0">
                    <a:pos x="59" y="217"/>
                  </a:cxn>
                  <a:cxn ang="0">
                    <a:pos x="54" y="259"/>
                  </a:cxn>
                  <a:cxn ang="0">
                    <a:pos x="37" y="259"/>
                  </a:cxn>
                  <a:cxn ang="0">
                    <a:pos x="32" y="264"/>
                  </a:cxn>
                  <a:cxn ang="0">
                    <a:pos x="32" y="269"/>
                  </a:cxn>
                  <a:cxn ang="0">
                    <a:pos x="21" y="269"/>
                  </a:cxn>
                  <a:cxn ang="0">
                    <a:pos x="15" y="259"/>
                  </a:cxn>
                  <a:cxn ang="0">
                    <a:pos x="21" y="255"/>
                  </a:cxn>
                  <a:cxn ang="0">
                    <a:pos x="15" y="246"/>
                  </a:cxn>
                  <a:cxn ang="0">
                    <a:pos x="0" y="212"/>
                  </a:cxn>
                </a:cxnLst>
                <a:rect l="0" t="0" r="r" b="b"/>
                <a:pathLst>
                  <a:path w="128" h="269">
                    <a:moveTo>
                      <a:pt x="0" y="212"/>
                    </a:moveTo>
                    <a:lnTo>
                      <a:pt x="5" y="212"/>
                    </a:lnTo>
                    <a:lnTo>
                      <a:pt x="5" y="193"/>
                    </a:lnTo>
                    <a:lnTo>
                      <a:pt x="15" y="189"/>
                    </a:lnTo>
                    <a:lnTo>
                      <a:pt x="15" y="170"/>
                    </a:lnTo>
                    <a:lnTo>
                      <a:pt x="15" y="165"/>
                    </a:lnTo>
                    <a:lnTo>
                      <a:pt x="5" y="141"/>
                    </a:lnTo>
                    <a:lnTo>
                      <a:pt x="15" y="118"/>
                    </a:lnTo>
                    <a:lnTo>
                      <a:pt x="21" y="113"/>
                    </a:lnTo>
                    <a:lnTo>
                      <a:pt x="32" y="109"/>
                    </a:lnTo>
                    <a:lnTo>
                      <a:pt x="27" y="94"/>
                    </a:lnTo>
                    <a:lnTo>
                      <a:pt x="32" y="85"/>
                    </a:lnTo>
                    <a:lnTo>
                      <a:pt x="37" y="66"/>
                    </a:lnTo>
                    <a:lnTo>
                      <a:pt x="54" y="52"/>
                    </a:lnTo>
                    <a:lnTo>
                      <a:pt x="54" y="38"/>
                    </a:lnTo>
                    <a:lnTo>
                      <a:pt x="59" y="29"/>
                    </a:lnTo>
                    <a:lnTo>
                      <a:pt x="64" y="19"/>
                    </a:lnTo>
                    <a:lnTo>
                      <a:pt x="69" y="19"/>
                    </a:lnTo>
                    <a:lnTo>
                      <a:pt x="69" y="10"/>
                    </a:lnTo>
                    <a:lnTo>
                      <a:pt x="75" y="10"/>
                    </a:lnTo>
                    <a:lnTo>
                      <a:pt x="91" y="10"/>
                    </a:lnTo>
                    <a:lnTo>
                      <a:pt x="91" y="0"/>
                    </a:lnTo>
                    <a:lnTo>
                      <a:pt x="96" y="0"/>
                    </a:lnTo>
                    <a:lnTo>
                      <a:pt x="123" y="19"/>
                    </a:lnTo>
                    <a:lnTo>
                      <a:pt x="128" y="76"/>
                    </a:lnTo>
                    <a:lnTo>
                      <a:pt x="117" y="76"/>
                    </a:lnTo>
                    <a:lnTo>
                      <a:pt x="102" y="85"/>
                    </a:lnTo>
                    <a:lnTo>
                      <a:pt x="102" y="90"/>
                    </a:lnTo>
                    <a:lnTo>
                      <a:pt x="102" y="94"/>
                    </a:lnTo>
                    <a:lnTo>
                      <a:pt x="107" y="104"/>
                    </a:lnTo>
                    <a:lnTo>
                      <a:pt x="96" y="113"/>
                    </a:lnTo>
                    <a:lnTo>
                      <a:pt x="75" y="132"/>
                    </a:lnTo>
                    <a:lnTo>
                      <a:pt x="64" y="151"/>
                    </a:lnTo>
                    <a:lnTo>
                      <a:pt x="64" y="179"/>
                    </a:lnTo>
                    <a:lnTo>
                      <a:pt x="75" y="193"/>
                    </a:lnTo>
                    <a:lnTo>
                      <a:pt x="69" y="202"/>
                    </a:lnTo>
                    <a:lnTo>
                      <a:pt x="69" y="207"/>
                    </a:lnTo>
                    <a:lnTo>
                      <a:pt x="59" y="217"/>
                    </a:lnTo>
                    <a:lnTo>
                      <a:pt x="54" y="259"/>
                    </a:lnTo>
                    <a:lnTo>
                      <a:pt x="37" y="259"/>
                    </a:lnTo>
                    <a:lnTo>
                      <a:pt x="32" y="264"/>
                    </a:lnTo>
                    <a:lnTo>
                      <a:pt x="32" y="269"/>
                    </a:lnTo>
                    <a:lnTo>
                      <a:pt x="21" y="269"/>
                    </a:lnTo>
                    <a:lnTo>
                      <a:pt x="15" y="259"/>
                    </a:lnTo>
                    <a:lnTo>
                      <a:pt x="21" y="255"/>
                    </a:lnTo>
                    <a:lnTo>
                      <a:pt x="15" y="246"/>
                    </a:lnTo>
                    <a:lnTo>
                      <a:pt x="0" y="212"/>
                    </a:lnTo>
                    <a:close/>
                  </a:path>
                </a:pathLst>
              </a:custGeom>
              <a:grpFill/>
              <a:ln w="9525">
                <a:solidFill>
                  <a:schemeClr val="bg1"/>
                </a:solidFill>
                <a:round/>
                <a:headEnd/>
                <a:tailEnd/>
              </a:ln>
            </p:spPr>
            <p:txBody>
              <a:bodyPr/>
              <a:lstStyle/>
              <a:p>
                <a:endParaRPr lang="it-IT"/>
              </a:p>
            </p:txBody>
          </p:sp>
          <p:sp>
            <p:nvSpPr>
              <p:cNvPr id="5964" name="Freeform 2859"/>
              <p:cNvSpPr>
                <a:spLocks/>
              </p:cNvSpPr>
              <p:nvPr/>
            </p:nvSpPr>
            <p:spPr bwMode="auto">
              <a:xfrm>
                <a:off x="3112" y="1656"/>
                <a:ext cx="128" cy="269"/>
              </a:xfrm>
              <a:custGeom>
                <a:avLst/>
                <a:gdLst/>
                <a:ahLst/>
                <a:cxnLst>
                  <a:cxn ang="0">
                    <a:pos x="0" y="212"/>
                  </a:cxn>
                  <a:cxn ang="0">
                    <a:pos x="5" y="212"/>
                  </a:cxn>
                  <a:cxn ang="0">
                    <a:pos x="5" y="193"/>
                  </a:cxn>
                  <a:cxn ang="0">
                    <a:pos x="15" y="189"/>
                  </a:cxn>
                  <a:cxn ang="0">
                    <a:pos x="15" y="170"/>
                  </a:cxn>
                  <a:cxn ang="0">
                    <a:pos x="15" y="165"/>
                  </a:cxn>
                  <a:cxn ang="0">
                    <a:pos x="5" y="141"/>
                  </a:cxn>
                  <a:cxn ang="0">
                    <a:pos x="15" y="118"/>
                  </a:cxn>
                  <a:cxn ang="0">
                    <a:pos x="21" y="113"/>
                  </a:cxn>
                  <a:cxn ang="0">
                    <a:pos x="32" y="109"/>
                  </a:cxn>
                  <a:cxn ang="0">
                    <a:pos x="27" y="94"/>
                  </a:cxn>
                  <a:cxn ang="0">
                    <a:pos x="32" y="85"/>
                  </a:cxn>
                  <a:cxn ang="0">
                    <a:pos x="37" y="66"/>
                  </a:cxn>
                  <a:cxn ang="0">
                    <a:pos x="54" y="52"/>
                  </a:cxn>
                  <a:cxn ang="0">
                    <a:pos x="54" y="38"/>
                  </a:cxn>
                  <a:cxn ang="0">
                    <a:pos x="59" y="29"/>
                  </a:cxn>
                  <a:cxn ang="0">
                    <a:pos x="64" y="19"/>
                  </a:cxn>
                  <a:cxn ang="0">
                    <a:pos x="69" y="19"/>
                  </a:cxn>
                  <a:cxn ang="0">
                    <a:pos x="69" y="10"/>
                  </a:cxn>
                  <a:cxn ang="0">
                    <a:pos x="75" y="10"/>
                  </a:cxn>
                  <a:cxn ang="0">
                    <a:pos x="91" y="10"/>
                  </a:cxn>
                  <a:cxn ang="0">
                    <a:pos x="91" y="0"/>
                  </a:cxn>
                  <a:cxn ang="0">
                    <a:pos x="96" y="0"/>
                  </a:cxn>
                  <a:cxn ang="0">
                    <a:pos x="123" y="19"/>
                  </a:cxn>
                  <a:cxn ang="0">
                    <a:pos x="128" y="76"/>
                  </a:cxn>
                  <a:cxn ang="0">
                    <a:pos x="117" y="76"/>
                  </a:cxn>
                  <a:cxn ang="0">
                    <a:pos x="102" y="85"/>
                  </a:cxn>
                  <a:cxn ang="0">
                    <a:pos x="102" y="90"/>
                  </a:cxn>
                  <a:cxn ang="0">
                    <a:pos x="102" y="94"/>
                  </a:cxn>
                  <a:cxn ang="0">
                    <a:pos x="107" y="104"/>
                  </a:cxn>
                  <a:cxn ang="0">
                    <a:pos x="96" y="113"/>
                  </a:cxn>
                  <a:cxn ang="0">
                    <a:pos x="75" y="132"/>
                  </a:cxn>
                  <a:cxn ang="0">
                    <a:pos x="64" y="151"/>
                  </a:cxn>
                  <a:cxn ang="0">
                    <a:pos x="64" y="179"/>
                  </a:cxn>
                  <a:cxn ang="0">
                    <a:pos x="75" y="193"/>
                  </a:cxn>
                  <a:cxn ang="0">
                    <a:pos x="69" y="202"/>
                  </a:cxn>
                  <a:cxn ang="0">
                    <a:pos x="69" y="207"/>
                  </a:cxn>
                  <a:cxn ang="0">
                    <a:pos x="59" y="217"/>
                  </a:cxn>
                  <a:cxn ang="0">
                    <a:pos x="54" y="259"/>
                  </a:cxn>
                  <a:cxn ang="0">
                    <a:pos x="37" y="259"/>
                  </a:cxn>
                  <a:cxn ang="0">
                    <a:pos x="32" y="264"/>
                  </a:cxn>
                  <a:cxn ang="0">
                    <a:pos x="32" y="269"/>
                  </a:cxn>
                  <a:cxn ang="0">
                    <a:pos x="21" y="269"/>
                  </a:cxn>
                  <a:cxn ang="0">
                    <a:pos x="15" y="259"/>
                  </a:cxn>
                  <a:cxn ang="0">
                    <a:pos x="21" y="255"/>
                  </a:cxn>
                  <a:cxn ang="0">
                    <a:pos x="15" y="246"/>
                  </a:cxn>
                  <a:cxn ang="0">
                    <a:pos x="0" y="212"/>
                  </a:cxn>
                </a:cxnLst>
                <a:rect l="0" t="0" r="r" b="b"/>
                <a:pathLst>
                  <a:path w="128" h="269">
                    <a:moveTo>
                      <a:pt x="0" y="212"/>
                    </a:moveTo>
                    <a:lnTo>
                      <a:pt x="5" y="212"/>
                    </a:lnTo>
                    <a:lnTo>
                      <a:pt x="5" y="193"/>
                    </a:lnTo>
                    <a:lnTo>
                      <a:pt x="15" y="189"/>
                    </a:lnTo>
                    <a:lnTo>
                      <a:pt x="15" y="170"/>
                    </a:lnTo>
                    <a:lnTo>
                      <a:pt x="15" y="165"/>
                    </a:lnTo>
                    <a:lnTo>
                      <a:pt x="5" y="141"/>
                    </a:lnTo>
                    <a:lnTo>
                      <a:pt x="15" y="118"/>
                    </a:lnTo>
                    <a:lnTo>
                      <a:pt x="21" y="113"/>
                    </a:lnTo>
                    <a:lnTo>
                      <a:pt x="32" y="109"/>
                    </a:lnTo>
                    <a:lnTo>
                      <a:pt x="27" y="94"/>
                    </a:lnTo>
                    <a:lnTo>
                      <a:pt x="32" y="85"/>
                    </a:lnTo>
                    <a:lnTo>
                      <a:pt x="37" y="66"/>
                    </a:lnTo>
                    <a:lnTo>
                      <a:pt x="54" y="52"/>
                    </a:lnTo>
                    <a:lnTo>
                      <a:pt x="54" y="38"/>
                    </a:lnTo>
                    <a:lnTo>
                      <a:pt x="59" y="29"/>
                    </a:lnTo>
                    <a:lnTo>
                      <a:pt x="64" y="19"/>
                    </a:lnTo>
                    <a:lnTo>
                      <a:pt x="69" y="19"/>
                    </a:lnTo>
                    <a:lnTo>
                      <a:pt x="69" y="10"/>
                    </a:lnTo>
                    <a:lnTo>
                      <a:pt x="75" y="10"/>
                    </a:lnTo>
                    <a:lnTo>
                      <a:pt x="91" y="10"/>
                    </a:lnTo>
                    <a:lnTo>
                      <a:pt x="91" y="0"/>
                    </a:lnTo>
                    <a:lnTo>
                      <a:pt x="96" y="0"/>
                    </a:lnTo>
                    <a:lnTo>
                      <a:pt x="123" y="19"/>
                    </a:lnTo>
                    <a:lnTo>
                      <a:pt x="128" y="76"/>
                    </a:lnTo>
                    <a:lnTo>
                      <a:pt x="117" y="76"/>
                    </a:lnTo>
                    <a:lnTo>
                      <a:pt x="102" y="85"/>
                    </a:lnTo>
                    <a:lnTo>
                      <a:pt x="102" y="90"/>
                    </a:lnTo>
                    <a:lnTo>
                      <a:pt x="102" y="94"/>
                    </a:lnTo>
                    <a:lnTo>
                      <a:pt x="107" y="104"/>
                    </a:lnTo>
                    <a:lnTo>
                      <a:pt x="96" y="113"/>
                    </a:lnTo>
                    <a:lnTo>
                      <a:pt x="75" y="132"/>
                    </a:lnTo>
                    <a:lnTo>
                      <a:pt x="64" y="151"/>
                    </a:lnTo>
                    <a:lnTo>
                      <a:pt x="64" y="179"/>
                    </a:lnTo>
                    <a:lnTo>
                      <a:pt x="75" y="193"/>
                    </a:lnTo>
                    <a:lnTo>
                      <a:pt x="69" y="202"/>
                    </a:lnTo>
                    <a:lnTo>
                      <a:pt x="69" y="207"/>
                    </a:lnTo>
                    <a:lnTo>
                      <a:pt x="59" y="217"/>
                    </a:lnTo>
                    <a:lnTo>
                      <a:pt x="54" y="259"/>
                    </a:lnTo>
                    <a:lnTo>
                      <a:pt x="37" y="259"/>
                    </a:lnTo>
                    <a:lnTo>
                      <a:pt x="32" y="264"/>
                    </a:lnTo>
                    <a:lnTo>
                      <a:pt x="32" y="269"/>
                    </a:lnTo>
                    <a:lnTo>
                      <a:pt x="21" y="269"/>
                    </a:lnTo>
                    <a:lnTo>
                      <a:pt x="15" y="259"/>
                    </a:lnTo>
                    <a:lnTo>
                      <a:pt x="21" y="255"/>
                    </a:lnTo>
                    <a:lnTo>
                      <a:pt x="15" y="246"/>
                    </a:lnTo>
                    <a:lnTo>
                      <a:pt x="0" y="212"/>
                    </a:lnTo>
                  </a:path>
                </a:pathLst>
              </a:custGeom>
              <a:solidFill>
                <a:srgbClr val="000066"/>
              </a:solidFill>
              <a:ln w="9525">
                <a:solidFill>
                  <a:schemeClr val="bg1"/>
                </a:solidFill>
                <a:round/>
                <a:headEnd/>
                <a:tailEnd/>
              </a:ln>
            </p:spPr>
            <p:txBody>
              <a:bodyPr/>
              <a:lstStyle/>
              <a:p>
                <a:endParaRPr lang="it-IT"/>
              </a:p>
            </p:txBody>
          </p:sp>
        </p:grpSp>
        <p:grpSp>
          <p:nvGrpSpPr>
            <p:cNvPr id="7406" name="Group 2863"/>
            <p:cNvGrpSpPr>
              <a:grpSpLocks/>
            </p:cNvGrpSpPr>
            <p:nvPr/>
          </p:nvGrpSpPr>
          <p:grpSpPr bwMode="auto">
            <a:xfrm>
              <a:off x="4606626" y="4488754"/>
              <a:ext cx="43613" cy="34520"/>
              <a:chOff x="2921" y="1925"/>
              <a:chExt cx="26" cy="23"/>
            </a:xfrm>
            <a:solidFill>
              <a:schemeClr val="bg1">
                <a:lumMod val="75000"/>
              </a:schemeClr>
            </a:solidFill>
          </p:grpSpPr>
          <p:sp>
            <p:nvSpPr>
              <p:cNvPr id="5961" name="Freeform 2861"/>
              <p:cNvSpPr>
                <a:spLocks/>
              </p:cNvSpPr>
              <p:nvPr/>
            </p:nvSpPr>
            <p:spPr bwMode="auto">
              <a:xfrm>
                <a:off x="2921" y="1925"/>
                <a:ext cx="26" cy="23"/>
              </a:xfrm>
              <a:custGeom>
                <a:avLst/>
                <a:gdLst/>
                <a:ahLst/>
                <a:cxnLst>
                  <a:cxn ang="0">
                    <a:pos x="21" y="23"/>
                  </a:cxn>
                  <a:cxn ang="0">
                    <a:pos x="21" y="18"/>
                  </a:cxn>
                  <a:cxn ang="0">
                    <a:pos x="5" y="18"/>
                  </a:cxn>
                  <a:cxn ang="0">
                    <a:pos x="0" y="13"/>
                  </a:cxn>
                  <a:cxn ang="0">
                    <a:pos x="5" y="0"/>
                  </a:cxn>
                  <a:cxn ang="0">
                    <a:pos x="21" y="9"/>
                  </a:cxn>
                  <a:cxn ang="0">
                    <a:pos x="26" y="18"/>
                  </a:cxn>
                  <a:cxn ang="0">
                    <a:pos x="21" y="23"/>
                  </a:cxn>
                </a:cxnLst>
                <a:rect l="0" t="0" r="r" b="b"/>
                <a:pathLst>
                  <a:path w="26" h="23">
                    <a:moveTo>
                      <a:pt x="21" y="23"/>
                    </a:moveTo>
                    <a:lnTo>
                      <a:pt x="21" y="18"/>
                    </a:lnTo>
                    <a:lnTo>
                      <a:pt x="5" y="18"/>
                    </a:lnTo>
                    <a:lnTo>
                      <a:pt x="0" y="13"/>
                    </a:lnTo>
                    <a:lnTo>
                      <a:pt x="5" y="0"/>
                    </a:lnTo>
                    <a:lnTo>
                      <a:pt x="21" y="9"/>
                    </a:lnTo>
                    <a:lnTo>
                      <a:pt x="26" y="18"/>
                    </a:lnTo>
                    <a:lnTo>
                      <a:pt x="21" y="23"/>
                    </a:lnTo>
                    <a:close/>
                  </a:path>
                </a:pathLst>
              </a:custGeom>
              <a:grpFill/>
              <a:ln w="9525">
                <a:solidFill>
                  <a:schemeClr val="bg1"/>
                </a:solidFill>
                <a:round/>
                <a:headEnd/>
                <a:tailEnd/>
              </a:ln>
            </p:spPr>
            <p:txBody>
              <a:bodyPr/>
              <a:lstStyle/>
              <a:p>
                <a:endParaRPr lang="it-IT"/>
              </a:p>
            </p:txBody>
          </p:sp>
          <p:sp>
            <p:nvSpPr>
              <p:cNvPr id="5962" name="Freeform 2862"/>
              <p:cNvSpPr>
                <a:spLocks/>
              </p:cNvSpPr>
              <p:nvPr/>
            </p:nvSpPr>
            <p:spPr bwMode="auto">
              <a:xfrm>
                <a:off x="2921" y="1925"/>
                <a:ext cx="26" cy="23"/>
              </a:xfrm>
              <a:custGeom>
                <a:avLst/>
                <a:gdLst/>
                <a:ahLst/>
                <a:cxnLst>
                  <a:cxn ang="0">
                    <a:pos x="21" y="23"/>
                  </a:cxn>
                  <a:cxn ang="0">
                    <a:pos x="21" y="18"/>
                  </a:cxn>
                  <a:cxn ang="0">
                    <a:pos x="5" y="18"/>
                  </a:cxn>
                  <a:cxn ang="0">
                    <a:pos x="0" y="13"/>
                  </a:cxn>
                  <a:cxn ang="0">
                    <a:pos x="5" y="0"/>
                  </a:cxn>
                  <a:cxn ang="0">
                    <a:pos x="21" y="9"/>
                  </a:cxn>
                  <a:cxn ang="0">
                    <a:pos x="26" y="18"/>
                  </a:cxn>
                  <a:cxn ang="0">
                    <a:pos x="21" y="23"/>
                  </a:cxn>
                </a:cxnLst>
                <a:rect l="0" t="0" r="r" b="b"/>
                <a:pathLst>
                  <a:path w="26" h="23">
                    <a:moveTo>
                      <a:pt x="21" y="23"/>
                    </a:moveTo>
                    <a:lnTo>
                      <a:pt x="21" y="18"/>
                    </a:lnTo>
                    <a:lnTo>
                      <a:pt x="5" y="18"/>
                    </a:lnTo>
                    <a:lnTo>
                      <a:pt x="0" y="13"/>
                    </a:lnTo>
                    <a:lnTo>
                      <a:pt x="5" y="0"/>
                    </a:lnTo>
                    <a:lnTo>
                      <a:pt x="21" y="9"/>
                    </a:lnTo>
                    <a:lnTo>
                      <a:pt x="26" y="18"/>
                    </a:lnTo>
                    <a:lnTo>
                      <a:pt x="21" y="23"/>
                    </a:lnTo>
                    <a:close/>
                  </a:path>
                </a:pathLst>
              </a:custGeom>
              <a:grpFill/>
              <a:ln w="4763" cap="rnd">
                <a:solidFill>
                  <a:schemeClr val="bg1"/>
                </a:solidFill>
                <a:prstDash val="solid"/>
                <a:round/>
                <a:headEnd/>
                <a:tailEnd/>
              </a:ln>
            </p:spPr>
            <p:txBody>
              <a:bodyPr/>
              <a:lstStyle/>
              <a:p>
                <a:endParaRPr lang="it-IT"/>
              </a:p>
            </p:txBody>
          </p:sp>
        </p:grpSp>
        <p:grpSp>
          <p:nvGrpSpPr>
            <p:cNvPr id="7407" name="Group 2866"/>
            <p:cNvGrpSpPr>
              <a:grpSpLocks/>
            </p:cNvGrpSpPr>
            <p:nvPr/>
          </p:nvGrpSpPr>
          <p:grpSpPr bwMode="auto">
            <a:xfrm>
              <a:off x="4606626" y="4488754"/>
              <a:ext cx="43613" cy="34520"/>
              <a:chOff x="2921" y="1925"/>
              <a:chExt cx="26" cy="23"/>
            </a:xfrm>
            <a:solidFill>
              <a:schemeClr val="bg1">
                <a:lumMod val="75000"/>
              </a:schemeClr>
            </a:solidFill>
          </p:grpSpPr>
          <p:sp>
            <p:nvSpPr>
              <p:cNvPr id="5959" name="Freeform 2864"/>
              <p:cNvSpPr>
                <a:spLocks/>
              </p:cNvSpPr>
              <p:nvPr/>
            </p:nvSpPr>
            <p:spPr bwMode="auto">
              <a:xfrm>
                <a:off x="2921" y="1925"/>
                <a:ext cx="26" cy="23"/>
              </a:xfrm>
              <a:custGeom>
                <a:avLst/>
                <a:gdLst/>
                <a:ahLst/>
                <a:cxnLst>
                  <a:cxn ang="0">
                    <a:pos x="21" y="23"/>
                  </a:cxn>
                  <a:cxn ang="0">
                    <a:pos x="21" y="18"/>
                  </a:cxn>
                  <a:cxn ang="0">
                    <a:pos x="5" y="18"/>
                  </a:cxn>
                  <a:cxn ang="0">
                    <a:pos x="0" y="13"/>
                  </a:cxn>
                  <a:cxn ang="0">
                    <a:pos x="5" y="0"/>
                  </a:cxn>
                  <a:cxn ang="0">
                    <a:pos x="21" y="9"/>
                  </a:cxn>
                  <a:cxn ang="0">
                    <a:pos x="26" y="18"/>
                  </a:cxn>
                  <a:cxn ang="0">
                    <a:pos x="21" y="23"/>
                  </a:cxn>
                </a:cxnLst>
                <a:rect l="0" t="0" r="r" b="b"/>
                <a:pathLst>
                  <a:path w="26" h="23">
                    <a:moveTo>
                      <a:pt x="21" y="23"/>
                    </a:moveTo>
                    <a:lnTo>
                      <a:pt x="21" y="18"/>
                    </a:lnTo>
                    <a:lnTo>
                      <a:pt x="5" y="18"/>
                    </a:lnTo>
                    <a:lnTo>
                      <a:pt x="0" y="13"/>
                    </a:lnTo>
                    <a:lnTo>
                      <a:pt x="5" y="0"/>
                    </a:lnTo>
                    <a:lnTo>
                      <a:pt x="21" y="9"/>
                    </a:lnTo>
                    <a:lnTo>
                      <a:pt x="26" y="18"/>
                    </a:lnTo>
                    <a:lnTo>
                      <a:pt x="21" y="23"/>
                    </a:lnTo>
                    <a:close/>
                  </a:path>
                </a:pathLst>
              </a:custGeom>
              <a:grpFill/>
              <a:ln w="9525">
                <a:solidFill>
                  <a:schemeClr val="bg1"/>
                </a:solidFill>
                <a:round/>
                <a:headEnd/>
                <a:tailEnd/>
              </a:ln>
            </p:spPr>
            <p:txBody>
              <a:bodyPr/>
              <a:lstStyle/>
              <a:p>
                <a:endParaRPr lang="it-IT"/>
              </a:p>
            </p:txBody>
          </p:sp>
          <p:sp>
            <p:nvSpPr>
              <p:cNvPr id="5960" name="Freeform 2865"/>
              <p:cNvSpPr>
                <a:spLocks/>
              </p:cNvSpPr>
              <p:nvPr/>
            </p:nvSpPr>
            <p:spPr bwMode="auto">
              <a:xfrm>
                <a:off x="2921" y="1925"/>
                <a:ext cx="26" cy="23"/>
              </a:xfrm>
              <a:custGeom>
                <a:avLst/>
                <a:gdLst/>
                <a:ahLst/>
                <a:cxnLst>
                  <a:cxn ang="0">
                    <a:pos x="21" y="23"/>
                  </a:cxn>
                  <a:cxn ang="0">
                    <a:pos x="21" y="18"/>
                  </a:cxn>
                  <a:cxn ang="0">
                    <a:pos x="5" y="18"/>
                  </a:cxn>
                  <a:cxn ang="0">
                    <a:pos x="0" y="13"/>
                  </a:cxn>
                  <a:cxn ang="0">
                    <a:pos x="5" y="0"/>
                  </a:cxn>
                  <a:cxn ang="0">
                    <a:pos x="21" y="9"/>
                  </a:cxn>
                  <a:cxn ang="0">
                    <a:pos x="26" y="18"/>
                  </a:cxn>
                  <a:cxn ang="0">
                    <a:pos x="21" y="23"/>
                  </a:cxn>
                </a:cxnLst>
                <a:rect l="0" t="0" r="r" b="b"/>
                <a:pathLst>
                  <a:path w="26" h="23">
                    <a:moveTo>
                      <a:pt x="21" y="23"/>
                    </a:moveTo>
                    <a:lnTo>
                      <a:pt x="21" y="18"/>
                    </a:lnTo>
                    <a:lnTo>
                      <a:pt x="5" y="18"/>
                    </a:lnTo>
                    <a:lnTo>
                      <a:pt x="0" y="13"/>
                    </a:lnTo>
                    <a:lnTo>
                      <a:pt x="5" y="0"/>
                    </a:lnTo>
                    <a:lnTo>
                      <a:pt x="21" y="9"/>
                    </a:lnTo>
                    <a:lnTo>
                      <a:pt x="26" y="18"/>
                    </a:lnTo>
                    <a:lnTo>
                      <a:pt x="21" y="23"/>
                    </a:lnTo>
                  </a:path>
                </a:pathLst>
              </a:custGeom>
              <a:grpFill/>
              <a:ln w="4763" cap="rnd">
                <a:solidFill>
                  <a:schemeClr val="bg1"/>
                </a:solidFill>
                <a:prstDash val="solid"/>
                <a:round/>
                <a:headEnd/>
                <a:tailEnd/>
              </a:ln>
            </p:spPr>
            <p:txBody>
              <a:bodyPr/>
              <a:lstStyle/>
              <a:p>
                <a:endParaRPr lang="it-IT"/>
              </a:p>
            </p:txBody>
          </p:sp>
        </p:grpSp>
        <p:grpSp>
          <p:nvGrpSpPr>
            <p:cNvPr id="7408" name="Group 2869"/>
            <p:cNvGrpSpPr>
              <a:grpSpLocks/>
            </p:cNvGrpSpPr>
            <p:nvPr/>
          </p:nvGrpSpPr>
          <p:grpSpPr bwMode="auto">
            <a:xfrm>
              <a:off x="4559659" y="4488754"/>
              <a:ext cx="82192" cy="90053"/>
              <a:chOff x="2893" y="1925"/>
              <a:chExt cx="49" cy="60"/>
            </a:xfrm>
            <a:solidFill>
              <a:schemeClr val="bg1">
                <a:lumMod val="75000"/>
              </a:schemeClr>
            </a:solidFill>
          </p:grpSpPr>
          <p:sp>
            <p:nvSpPr>
              <p:cNvPr id="5957" name="Freeform 2867"/>
              <p:cNvSpPr>
                <a:spLocks/>
              </p:cNvSpPr>
              <p:nvPr/>
            </p:nvSpPr>
            <p:spPr bwMode="auto">
              <a:xfrm>
                <a:off x="2893" y="1925"/>
                <a:ext cx="49" cy="60"/>
              </a:xfrm>
              <a:custGeom>
                <a:avLst/>
                <a:gdLst/>
                <a:ahLst/>
                <a:cxnLst>
                  <a:cxn ang="0">
                    <a:pos x="32" y="0"/>
                  </a:cxn>
                  <a:cxn ang="0">
                    <a:pos x="27" y="14"/>
                  </a:cxn>
                  <a:cxn ang="0">
                    <a:pos x="32" y="18"/>
                  </a:cxn>
                  <a:cxn ang="0">
                    <a:pos x="49" y="18"/>
                  </a:cxn>
                  <a:cxn ang="0">
                    <a:pos x="49" y="23"/>
                  </a:cxn>
                  <a:cxn ang="0">
                    <a:pos x="49" y="37"/>
                  </a:cxn>
                  <a:cxn ang="0">
                    <a:pos x="37" y="51"/>
                  </a:cxn>
                  <a:cxn ang="0">
                    <a:pos x="5" y="60"/>
                  </a:cxn>
                  <a:cxn ang="0">
                    <a:pos x="0" y="51"/>
                  </a:cxn>
                  <a:cxn ang="0">
                    <a:pos x="5" y="51"/>
                  </a:cxn>
                  <a:cxn ang="0">
                    <a:pos x="16" y="37"/>
                  </a:cxn>
                  <a:cxn ang="0">
                    <a:pos x="5" y="33"/>
                  </a:cxn>
                  <a:cxn ang="0">
                    <a:pos x="16" y="23"/>
                  </a:cxn>
                  <a:cxn ang="0">
                    <a:pos x="5" y="23"/>
                  </a:cxn>
                  <a:cxn ang="0">
                    <a:pos x="5" y="18"/>
                  </a:cxn>
                  <a:cxn ang="0">
                    <a:pos x="22" y="18"/>
                  </a:cxn>
                  <a:cxn ang="0">
                    <a:pos x="27" y="14"/>
                  </a:cxn>
                  <a:cxn ang="0">
                    <a:pos x="22" y="14"/>
                  </a:cxn>
                  <a:cxn ang="0">
                    <a:pos x="22" y="9"/>
                  </a:cxn>
                  <a:cxn ang="0">
                    <a:pos x="32" y="0"/>
                  </a:cxn>
                </a:cxnLst>
                <a:rect l="0" t="0" r="r" b="b"/>
                <a:pathLst>
                  <a:path w="49" h="60">
                    <a:moveTo>
                      <a:pt x="32" y="0"/>
                    </a:moveTo>
                    <a:lnTo>
                      <a:pt x="27" y="14"/>
                    </a:lnTo>
                    <a:lnTo>
                      <a:pt x="32" y="18"/>
                    </a:lnTo>
                    <a:lnTo>
                      <a:pt x="49" y="18"/>
                    </a:lnTo>
                    <a:lnTo>
                      <a:pt x="49" y="23"/>
                    </a:lnTo>
                    <a:lnTo>
                      <a:pt x="49" y="37"/>
                    </a:lnTo>
                    <a:lnTo>
                      <a:pt x="37" y="51"/>
                    </a:lnTo>
                    <a:lnTo>
                      <a:pt x="5" y="60"/>
                    </a:lnTo>
                    <a:lnTo>
                      <a:pt x="0" y="51"/>
                    </a:lnTo>
                    <a:lnTo>
                      <a:pt x="5" y="51"/>
                    </a:lnTo>
                    <a:lnTo>
                      <a:pt x="16" y="37"/>
                    </a:lnTo>
                    <a:lnTo>
                      <a:pt x="5" y="33"/>
                    </a:lnTo>
                    <a:lnTo>
                      <a:pt x="16" y="23"/>
                    </a:lnTo>
                    <a:lnTo>
                      <a:pt x="5" y="23"/>
                    </a:lnTo>
                    <a:lnTo>
                      <a:pt x="5" y="18"/>
                    </a:lnTo>
                    <a:lnTo>
                      <a:pt x="22" y="18"/>
                    </a:lnTo>
                    <a:lnTo>
                      <a:pt x="27" y="14"/>
                    </a:lnTo>
                    <a:lnTo>
                      <a:pt x="22" y="14"/>
                    </a:lnTo>
                    <a:lnTo>
                      <a:pt x="22" y="9"/>
                    </a:lnTo>
                    <a:lnTo>
                      <a:pt x="32" y="0"/>
                    </a:lnTo>
                    <a:close/>
                  </a:path>
                </a:pathLst>
              </a:custGeom>
              <a:grpFill/>
              <a:ln w="9525">
                <a:solidFill>
                  <a:schemeClr val="bg1"/>
                </a:solidFill>
                <a:round/>
                <a:headEnd/>
                <a:tailEnd/>
              </a:ln>
            </p:spPr>
            <p:txBody>
              <a:bodyPr/>
              <a:lstStyle/>
              <a:p>
                <a:endParaRPr lang="it-IT"/>
              </a:p>
            </p:txBody>
          </p:sp>
          <p:sp>
            <p:nvSpPr>
              <p:cNvPr id="5958" name="Freeform 2868"/>
              <p:cNvSpPr>
                <a:spLocks/>
              </p:cNvSpPr>
              <p:nvPr/>
            </p:nvSpPr>
            <p:spPr bwMode="auto">
              <a:xfrm>
                <a:off x="2893" y="1925"/>
                <a:ext cx="49" cy="60"/>
              </a:xfrm>
              <a:custGeom>
                <a:avLst/>
                <a:gdLst/>
                <a:ahLst/>
                <a:cxnLst>
                  <a:cxn ang="0">
                    <a:pos x="32" y="0"/>
                  </a:cxn>
                  <a:cxn ang="0">
                    <a:pos x="27" y="14"/>
                  </a:cxn>
                  <a:cxn ang="0">
                    <a:pos x="32" y="18"/>
                  </a:cxn>
                  <a:cxn ang="0">
                    <a:pos x="49" y="18"/>
                  </a:cxn>
                  <a:cxn ang="0">
                    <a:pos x="49" y="23"/>
                  </a:cxn>
                  <a:cxn ang="0">
                    <a:pos x="49" y="37"/>
                  </a:cxn>
                  <a:cxn ang="0">
                    <a:pos x="37" y="51"/>
                  </a:cxn>
                  <a:cxn ang="0">
                    <a:pos x="5" y="60"/>
                  </a:cxn>
                  <a:cxn ang="0">
                    <a:pos x="0" y="51"/>
                  </a:cxn>
                  <a:cxn ang="0">
                    <a:pos x="5" y="51"/>
                  </a:cxn>
                  <a:cxn ang="0">
                    <a:pos x="16" y="37"/>
                  </a:cxn>
                  <a:cxn ang="0">
                    <a:pos x="5" y="33"/>
                  </a:cxn>
                  <a:cxn ang="0">
                    <a:pos x="16" y="23"/>
                  </a:cxn>
                  <a:cxn ang="0">
                    <a:pos x="5" y="23"/>
                  </a:cxn>
                  <a:cxn ang="0">
                    <a:pos x="5" y="18"/>
                  </a:cxn>
                  <a:cxn ang="0">
                    <a:pos x="22" y="18"/>
                  </a:cxn>
                  <a:cxn ang="0">
                    <a:pos x="27" y="14"/>
                  </a:cxn>
                  <a:cxn ang="0">
                    <a:pos x="22" y="14"/>
                  </a:cxn>
                  <a:cxn ang="0">
                    <a:pos x="22" y="9"/>
                  </a:cxn>
                  <a:cxn ang="0">
                    <a:pos x="32" y="0"/>
                  </a:cxn>
                </a:cxnLst>
                <a:rect l="0" t="0" r="r" b="b"/>
                <a:pathLst>
                  <a:path w="49" h="60">
                    <a:moveTo>
                      <a:pt x="32" y="0"/>
                    </a:moveTo>
                    <a:lnTo>
                      <a:pt x="27" y="14"/>
                    </a:lnTo>
                    <a:lnTo>
                      <a:pt x="32" y="18"/>
                    </a:lnTo>
                    <a:lnTo>
                      <a:pt x="49" y="18"/>
                    </a:lnTo>
                    <a:lnTo>
                      <a:pt x="49" y="23"/>
                    </a:lnTo>
                    <a:lnTo>
                      <a:pt x="49" y="37"/>
                    </a:lnTo>
                    <a:lnTo>
                      <a:pt x="37" y="51"/>
                    </a:lnTo>
                    <a:lnTo>
                      <a:pt x="5" y="60"/>
                    </a:lnTo>
                    <a:lnTo>
                      <a:pt x="0" y="51"/>
                    </a:lnTo>
                    <a:lnTo>
                      <a:pt x="5" y="51"/>
                    </a:lnTo>
                    <a:lnTo>
                      <a:pt x="16" y="37"/>
                    </a:lnTo>
                    <a:lnTo>
                      <a:pt x="5" y="33"/>
                    </a:lnTo>
                    <a:lnTo>
                      <a:pt x="16" y="23"/>
                    </a:lnTo>
                    <a:lnTo>
                      <a:pt x="5" y="23"/>
                    </a:lnTo>
                    <a:lnTo>
                      <a:pt x="5" y="18"/>
                    </a:lnTo>
                    <a:lnTo>
                      <a:pt x="22" y="18"/>
                    </a:lnTo>
                    <a:lnTo>
                      <a:pt x="27" y="14"/>
                    </a:lnTo>
                    <a:lnTo>
                      <a:pt x="22" y="14"/>
                    </a:lnTo>
                    <a:lnTo>
                      <a:pt x="22" y="9"/>
                    </a:lnTo>
                    <a:lnTo>
                      <a:pt x="32" y="0"/>
                    </a:lnTo>
                    <a:close/>
                  </a:path>
                </a:pathLst>
              </a:custGeom>
              <a:grpFill/>
              <a:ln w="4763" cap="rnd">
                <a:solidFill>
                  <a:schemeClr val="bg1"/>
                </a:solidFill>
                <a:prstDash val="solid"/>
                <a:round/>
                <a:headEnd/>
                <a:tailEnd/>
              </a:ln>
            </p:spPr>
            <p:txBody>
              <a:bodyPr/>
              <a:lstStyle/>
              <a:p>
                <a:endParaRPr lang="it-IT"/>
              </a:p>
            </p:txBody>
          </p:sp>
        </p:grpSp>
        <p:grpSp>
          <p:nvGrpSpPr>
            <p:cNvPr id="7409" name="Group 2872"/>
            <p:cNvGrpSpPr>
              <a:grpSpLocks/>
            </p:cNvGrpSpPr>
            <p:nvPr/>
          </p:nvGrpSpPr>
          <p:grpSpPr bwMode="auto">
            <a:xfrm>
              <a:off x="4559659" y="4488754"/>
              <a:ext cx="82192" cy="90053"/>
              <a:chOff x="2893" y="1925"/>
              <a:chExt cx="49" cy="60"/>
            </a:xfrm>
            <a:solidFill>
              <a:schemeClr val="bg1">
                <a:lumMod val="75000"/>
              </a:schemeClr>
            </a:solidFill>
          </p:grpSpPr>
          <p:sp>
            <p:nvSpPr>
              <p:cNvPr id="5955" name="Freeform 2870"/>
              <p:cNvSpPr>
                <a:spLocks/>
              </p:cNvSpPr>
              <p:nvPr/>
            </p:nvSpPr>
            <p:spPr bwMode="auto">
              <a:xfrm>
                <a:off x="2893" y="1925"/>
                <a:ext cx="49" cy="60"/>
              </a:xfrm>
              <a:custGeom>
                <a:avLst/>
                <a:gdLst/>
                <a:ahLst/>
                <a:cxnLst>
                  <a:cxn ang="0">
                    <a:pos x="32" y="0"/>
                  </a:cxn>
                  <a:cxn ang="0">
                    <a:pos x="27" y="14"/>
                  </a:cxn>
                  <a:cxn ang="0">
                    <a:pos x="32" y="18"/>
                  </a:cxn>
                  <a:cxn ang="0">
                    <a:pos x="49" y="18"/>
                  </a:cxn>
                  <a:cxn ang="0">
                    <a:pos x="49" y="23"/>
                  </a:cxn>
                  <a:cxn ang="0">
                    <a:pos x="49" y="37"/>
                  </a:cxn>
                  <a:cxn ang="0">
                    <a:pos x="37" y="51"/>
                  </a:cxn>
                  <a:cxn ang="0">
                    <a:pos x="5" y="60"/>
                  </a:cxn>
                  <a:cxn ang="0">
                    <a:pos x="0" y="51"/>
                  </a:cxn>
                  <a:cxn ang="0">
                    <a:pos x="5" y="51"/>
                  </a:cxn>
                  <a:cxn ang="0">
                    <a:pos x="16" y="37"/>
                  </a:cxn>
                  <a:cxn ang="0">
                    <a:pos x="5" y="33"/>
                  </a:cxn>
                  <a:cxn ang="0">
                    <a:pos x="16" y="23"/>
                  </a:cxn>
                  <a:cxn ang="0">
                    <a:pos x="5" y="23"/>
                  </a:cxn>
                  <a:cxn ang="0">
                    <a:pos x="5" y="18"/>
                  </a:cxn>
                  <a:cxn ang="0">
                    <a:pos x="22" y="18"/>
                  </a:cxn>
                  <a:cxn ang="0">
                    <a:pos x="27" y="14"/>
                  </a:cxn>
                  <a:cxn ang="0">
                    <a:pos x="22" y="14"/>
                  </a:cxn>
                  <a:cxn ang="0">
                    <a:pos x="22" y="9"/>
                  </a:cxn>
                  <a:cxn ang="0">
                    <a:pos x="32" y="0"/>
                  </a:cxn>
                </a:cxnLst>
                <a:rect l="0" t="0" r="r" b="b"/>
                <a:pathLst>
                  <a:path w="49" h="60">
                    <a:moveTo>
                      <a:pt x="32" y="0"/>
                    </a:moveTo>
                    <a:lnTo>
                      <a:pt x="27" y="14"/>
                    </a:lnTo>
                    <a:lnTo>
                      <a:pt x="32" y="18"/>
                    </a:lnTo>
                    <a:lnTo>
                      <a:pt x="49" y="18"/>
                    </a:lnTo>
                    <a:lnTo>
                      <a:pt x="49" y="23"/>
                    </a:lnTo>
                    <a:lnTo>
                      <a:pt x="49" y="37"/>
                    </a:lnTo>
                    <a:lnTo>
                      <a:pt x="37" y="51"/>
                    </a:lnTo>
                    <a:lnTo>
                      <a:pt x="5" y="60"/>
                    </a:lnTo>
                    <a:lnTo>
                      <a:pt x="0" y="51"/>
                    </a:lnTo>
                    <a:lnTo>
                      <a:pt x="5" y="51"/>
                    </a:lnTo>
                    <a:lnTo>
                      <a:pt x="16" y="37"/>
                    </a:lnTo>
                    <a:lnTo>
                      <a:pt x="5" y="33"/>
                    </a:lnTo>
                    <a:lnTo>
                      <a:pt x="16" y="23"/>
                    </a:lnTo>
                    <a:lnTo>
                      <a:pt x="5" y="23"/>
                    </a:lnTo>
                    <a:lnTo>
                      <a:pt x="5" y="18"/>
                    </a:lnTo>
                    <a:lnTo>
                      <a:pt x="22" y="18"/>
                    </a:lnTo>
                    <a:lnTo>
                      <a:pt x="27" y="14"/>
                    </a:lnTo>
                    <a:lnTo>
                      <a:pt x="22" y="14"/>
                    </a:lnTo>
                    <a:lnTo>
                      <a:pt x="22" y="9"/>
                    </a:lnTo>
                    <a:lnTo>
                      <a:pt x="32" y="0"/>
                    </a:lnTo>
                    <a:close/>
                  </a:path>
                </a:pathLst>
              </a:custGeom>
              <a:grpFill/>
              <a:ln w="9525">
                <a:solidFill>
                  <a:schemeClr val="bg1"/>
                </a:solidFill>
                <a:round/>
                <a:headEnd/>
                <a:tailEnd/>
              </a:ln>
            </p:spPr>
            <p:txBody>
              <a:bodyPr/>
              <a:lstStyle/>
              <a:p>
                <a:endParaRPr lang="it-IT"/>
              </a:p>
            </p:txBody>
          </p:sp>
          <p:sp>
            <p:nvSpPr>
              <p:cNvPr id="5956" name="Freeform 2871"/>
              <p:cNvSpPr>
                <a:spLocks/>
              </p:cNvSpPr>
              <p:nvPr/>
            </p:nvSpPr>
            <p:spPr bwMode="auto">
              <a:xfrm>
                <a:off x="2893" y="1925"/>
                <a:ext cx="49" cy="60"/>
              </a:xfrm>
              <a:custGeom>
                <a:avLst/>
                <a:gdLst/>
                <a:ahLst/>
                <a:cxnLst>
                  <a:cxn ang="0">
                    <a:pos x="32" y="0"/>
                  </a:cxn>
                  <a:cxn ang="0">
                    <a:pos x="27" y="14"/>
                  </a:cxn>
                  <a:cxn ang="0">
                    <a:pos x="32" y="18"/>
                  </a:cxn>
                  <a:cxn ang="0">
                    <a:pos x="49" y="18"/>
                  </a:cxn>
                  <a:cxn ang="0">
                    <a:pos x="49" y="23"/>
                  </a:cxn>
                  <a:cxn ang="0">
                    <a:pos x="49" y="37"/>
                  </a:cxn>
                  <a:cxn ang="0">
                    <a:pos x="37" y="51"/>
                  </a:cxn>
                  <a:cxn ang="0">
                    <a:pos x="5" y="60"/>
                  </a:cxn>
                  <a:cxn ang="0">
                    <a:pos x="0" y="51"/>
                  </a:cxn>
                  <a:cxn ang="0">
                    <a:pos x="5" y="51"/>
                  </a:cxn>
                  <a:cxn ang="0">
                    <a:pos x="16" y="37"/>
                  </a:cxn>
                  <a:cxn ang="0">
                    <a:pos x="5" y="33"/>
                  </a:cxn>
                  <a:cxn ang="0">
                    <a:pos x="16" y="23"/>
                  </a:cxn>
                  <a:cxn ang="0">
                    <a:pos x="5" y="23"/>
                  </a:cxn>
                  <a:cxn ang="0">
                    <a:pos x="5" y="18"/>
                  </a:cxn>
                  <a:cxn ang="0">
                    <a:pos x="22" y="18"/>
                  </a:cxn>
                  <a:cxn ang="0">
                    <a:pos x="27" y="14"/>
                  </a:cxn>
                  <a:cxn ang="0">
                    <a:pos x="22" y="14"/>
                  </a:cxn>
                  <a:cxn ang="0">
                    <a:pos x="22" y="9"/>
                  </a:cxn>
                  <a:cxn ang="0">
                    <a:pos x="32" y="0"/>
                  </a:cxn>
                </a:cxnLst>
                <a:rect l="0" t="0" r="r" b="b"/>
                <a:pathLst>
                  <a:path w="49" h="60">
                    <a:moveTo>
                      <a:pt x="32" y="0"/>
                    </a:moveTo>
                    <a:lnTo>
                      <a:pt x="27" y="14"/>
                    </a:lnTo>
                    <a:lnTo>
                      <a:pt x="32" y="18"/>
                    </a:lnTo>
                    <a:lnTo>
                      <a:pt x="49" y="18"/>
                    </a:lnTo>
                    <a:lnTo>
                      <a:pt x="49" y="23"/>
                    </a:lnTo>
                    <a:lnTo>
                      <a:pt x="49" y="37"/>
                    </a:lnTo>
                    <a:lnTo>
                      <a:pt x="37" y="51"/>
                    </a:lnTo>
                    <a:lnTo>
                      <a:pt x="5" y="60"/>
                    </a:lnTo>
                    <a:lnTo>
                      <a:pt x="0" y="51"/>
                    </a:lnTo>
                    <a:lnTo>
                      <a:pt x="5" y="51"/>
                    </a:lnTo>
                    <a:lnTo>
                      <a:pt x="16" y="37"/>
                    </a:lnTo>
                    <a:lnTo>
                      <a:pt x="5" y="33"/>
                    </a:lnTo>
                    <a:lnTo>
                      <a:pt x="16" y="23"/>
                    </a:lnTo>
                    <a:lnTo>
                      <a:pt x="5" y="23"/>
                    </a:lnTo>
                    <a:lnTo>
                      <a:pt x="5" y="18"/>
                    </a:lnTo>
                    <a:lnTo>
                      <a:pt x="22" y="18"/>
                    </a:lnTo>
                    <a:lnTo>
                      <a:pt x="27" y="14"/>
                    </a:lnTo>
                    <a:lnTo>
                      <a:pt x="22" y="14"/>
                    </a:lnTo>
                    <a:lnTo>
                      <a:pt x="22" y="9"/>
                    </a:lnTo>
                    <a:lnTo>
                      <a:pt x="32" y="0"/>
                    </a:lnTo>
                  </a:path>
                </a:pathLst>
              </a:custGeom>
              <a:grpFill/>
              <a:ln w="4763" cap="rnd">
                <a:solidFill>
                  <a:schemeClr val="bg1"/>
                </a:solidFill>
                <a:prstDash val="solid"/>
                <a:round/>
                <a:headEnd/>
                <a:tailEnd/>
              </a:ln>
            </p:spPr>
            <p:txBody>
              <a:bodyPr/>
              <a:lstStyle/>
              <a:p>
                <a:endParaRPr lang="it-IT"/>
              </a:p>
            </p:txBody>
          </p:sp>
        </p:grpSp>
        <p:grpSp>
          <p:nvGrpSpPr>
            <p:cNvPr id="7410" name="Group 2875"/>
            <p:cNvGrpSpPr>
              <a:grpSpLocks/>
            </p:cNvGrpSpPr>
            <p:nvPr/>
          </p:nvGrpSpPr>
          <p:grpSpPr bwMode="auto">
            <a:xfrm>
              <a:off x="4875009" y="4437725"/>
              <a:ext cx="51999" cy="63037"/>
              <a:chOff x="3081" y="1891"/>
              <a:chExt cx="31" cy="42"/>
            </a:xfrm>
            <a:solidFill>
              <a:schemeClr val="bg1">
                <a:lumMod val="75000"/>
              </a:schemeClr>
            </a:solidFill>
          </p:grpSpPr>
          <p:sp>
            <p:nvSpPr>
              <p:cNvPr id="5953" name="Freeform 2873"/>
              <p:cNvSpPr>
                <a:spLocks/>
              </p:cNvSpPr>
              <p:nvPr/>
            </p:nvSpPr>
            <p:spPr bwMode="auto">
              <a:xfrm>
                <a:off x="3081" y="1891"/>
                <a:ext cx="31" cy="42"/>
              </a:xfrm>
              <a:custGeom>
                <a:avLst/>
                <a:gdLst/>
                <a:ahLst/>
                <a:cxnLst>
                  <a:cxn ang="0">
                    <a:pos x="5" y="42"/>
                  </a:cxn>
                  <a:cxn ang="0">
                    <a:pos x="15" y="42"/>
                  </a:cxn>
                  <a:cxn ang="0">
                    <a:pos x="21" y="42"/>
                  </a:cxn>
                  <a:cxn ang="0">
                    <a:pos x="26" y="23"/>
                  </a:cxn>
                  <a:cxn ang="0">
                    <a:pos x="31" y="23"/>
                  </a:cxn>
                  <a:cxn ang="0">
                    <a:pos x="31" y="19"/>
                  </a:cxn>
                  <a:cxn ang="0">
                    <a:pos x="26" y="19"/>
                  </a:cxn>
                  <a:cxn ang="0">
                    <a:pos x="26" y="0"/>
                  </a:cxn>
                  <a:cxn ang="0">
                    <a:pos x="5" y="5"/>
                  </a:cxn>
                  <a:cxn ang="0">
                    <a:pos x="0" y="19"/>
                  </a:cxn>
                  <a:cxn ang="0">
                    <a:pos x="0" y="28"/>
                  </a:cxn>
                  <a:cxn ang="0">
                    <a:pos x="5" y="33"/>
                  </a:cxn>
                  <a:cxn ang="0">
                    <a:pos x="5" y="42"/>
                  </a:cxn>
                </a:cxnLst>
                <a:rect l="0" t="0" r="r" b="b"/>
                <a:pathLst>
                  <a:path w="31" h="42">
                    <a:moveTo>
                      <a:pt x="5" y="42"/>
                    </a:moveTo>
                    <a:lnTo>
                      <a:pt x="15" y="42"/>
                    </a:lnTo>
                    <a:lnTo>
                      <a:pt x="21" y="42"/>
                    </a:lnTo>
                    <a:lnTo>
                      <a:pt x="26" y="23"/>
                    </a:lnTo>
                    <a:lnTo>
                      <a:pt x="31" y="23"/>
                    </a:lnTo>
                    <a:lnTo>
                      <a:pt x="31" y="19"/>
                    </a:lnTo>
                    <a:lnTo>
                      <a:pt x="26" y="19"/>
                    </a:lnTo>
                    <a:lnTo>
                      <a:pt x="26" y="0"/>
                    </a:lnTo>
                    <a:lnTo>
                      <a:pt x="5" y="5"/>
                    </a:lnTo>
                    <a:lnTo>
                      <a:pt x="0" y="19"/>
                    </a:lnTo>
                    <a:lnTo>
                      <a:pt x="0" y="28"/>
                    </a:lnTo>
                    <a:lnTo>
                      <a:pt x="5" y="33"/>
                    </a:lnTo>
                    <a:lnTo>
                      <a:pt x="5" y="42"/>
                    </a:lnTo>
                    <a:close/>
                  </a:path>
                </a:pathLst>
              </a:custGeom>
              <a:grpFill/>
              <a:ln w="9525">
                <a:solidFill>
                  <a:schemeClr val="bg1"/>
                </a:solidFill>
                <a:round/>
                <a:headEnd/>
                <a:tailEnd/>
              </a:ln>
            </p:spPr>
            <p:txBody>
              <a:bodyPr/>
              <a:lstStyle/>
              <a:p>
                <a:endParaRPr lang="it-IT"/>
              </a:p>
            </p:txBody>
          </p:sp>
          <p:sp>
            <p:nvSpPr>
              <p:cNvPr id="5954" name="Freeform 2874"/>
              <p:cNvSpPr>
                <a:spLocks/>
              </p:cNvSpPr>
              <p:nvPr/>
            </p:nvSpPr>
            <p:spPr bwMode="auto">
              <a:xfrm>
                <a:off x="3081" y="1891"/>
                <a:ext cx="31" cy="42"/>
              </a:xfrm>
              <a:custGeom>
                <a:avLst/>
                <a:gdLst/>
                <a:ahLst/>
                <a:cxnLst>
                  <a:cxn ang="0">
                    <a:pos x="5" y="42"/>
                  </a:cxn>
                  <a:cxn ang="0">
                    <a:pos x="15" y="42"/>
                  </a:cxn>
                  <a:cxn ang="0">
                    <a:pos x="21" y="42"/>
                  </a:cxn>
                  <a:cxn ang="0">
                    <a:pos x="26" y="23"/>
                  </a:cxn>
                  <a:cxn ang="0">
                    <a:pos x="31" y="23"/>
                  </a:cxn>
                  <a:cxn ang="0">
                    <a:pos x="31" y="19"/>
                  </a:cxn>
                  <a:cxn ang="0">
                    <a:pos x="26" y="19"/>
                  </a:cxn>
                  <a:cxn ang="0">
                    <a:pos x="26" y="0"/>
                  </a:cxn>
                  <a:cxn ang="0">
                    <a:pos x="5" y="5"/>
                  </a:cxn>
                  <a:cxn ang="0">
                    <a:pos x="0" y="19"/>
                  </a:cxn>
                  <a:cxn ang="0">
                    <a:pos x="0" y="28"/>
                  </a:cxn>
                  <a:cxn ang="0">
                    <a:pos x="5" y="33"/>
                  </a:cxn>
                  <a:cxn ang="0">
                    <a:pos x="5" y="42"/>
                  </a:cxn>
                </a:cxnLst>
                <a:rect l="0" t="0" r="r" b="b"/>
                <a:pathLst>
                  <a:path w="31" h="42">
                    <a:moveTo>
                      <a:pt x="5" y="42"/>
                    </a:moveTo>
                    <a:lnTo>
                      <a:pt x="15" y="42"/>
                    </a:lnTo>
                    <a:lnTo>
                      <a:pt x="21" y="42"/>
                    </a:lnTo>
                    <a:lnTo>
                      <a:pt x="26" y="23"/>
                    </a:lnTo>
                    <a:lnTo>
                      <a:pt x="31" y="23"/>
                    </a:lnTo>
                    <a:lnTo>
                      <a:pt x="31" y="19"/>
                    </a:lnTo>
                    <a:lnTo>
                      <a:pt x="26" y="19"/>
                    </a:lnTo>
                    <a:lnTo>
                      <a:pt x="26" y="0"/>
                    </a:lnTo>
                    <a:lnTo>
                      <a:pt x="5" y="5"/>
                    </a:lnTo>
                    <a:lnTo>
                      <a:pt x="0" y="19"/>
                    </a:lnTo>
                    <a:lnTo>
                      <a:pt x="0" y="28"/>
                    </a:lnTo>
                    <a:lnTo>
                      <a:pt x="5" y="33"/>
                    </a:lnTo>
                    <a:lnTo>
                      <a:pt x="5" y="42"/>
                    </a:lnTo>
                    <a:close/>
                  </a:path>
                </a:pathLst>
              </a:custGeom>
              <a:grpFill/>
              <a:ln w="4763" cap="rnd">
                <a:solidFill>
                  <a:schemeClr val="bg1"/>
                </a:solidFill>
                <a:prstDash val="solid"/>
                <a:round/>
                <a:headEnd/>
                <a:tailEnd/>
              </a:ln>
            </p:spPr>
            <p:txBody>
              <a:bodyPr/>
              <a:lstStyle/>
              <a:p>
                <a:endParaRPr lang="it-IT"/>
              </a:p>
            </p:txBody>
          </p:sp>
        </p:grpSp>
        <p:grpSp>
          <p:nvGrpSpPr>
            <p:cNvPr id="7411" name="Group 2878"/>
            <p:cNvGrpSpPr>
              <a:grpSpLocks/>
            </p:cNvGrpSpPr>
            <p:nvPr/>
          </p:nvGrpSpPr>
          <p:grpSpPr bwMode="auto">
            <a:xfrm>
              <a:off x="4875009" y="4437725"/>
              <a:ext cx="51999" cy="63037"/>
              <a:chOff x="3081" y="1891"/>
              <a:chExt cx="31" cy="42"/>
            </a:xfrm>
            <a:solidFill>
              <a:schemeClr val="bg1">
                <a:lumMod val="75000"/>
              </a:schemeClr>
            </a:solidFill>
          </p:grpSpPr>
          <p:sp>
            <p:nvSpPr>
              <p:cNvPr id="5951" name="Freeform 2876"/>
              <p:cNvSpPr>
                <a:spLocks/>
              </p:cNvSpPr>
              <p:nvPr/>
            </p:nvSpPr>
            <p:spPr bwMode="auto">
              <a:xfrm>
                <a:off x="3081" y="1891"/>
                <a:ext cx="31" cy="42"/>
              </a:xfrm>
              <a:custGeom>
                <a:avLst/>
                <a:gdLst/>
                <a:ahLst/>
                <a:cxnLst>
                  <a:cxn ang="0">
                    <a:pos x="5" y="42"/>
                  </a:cxn>
                  <a:cxn ang="0">
                    <a:pos x="15" y="42"/>
                  </a:cxn>
                  <a:cxn ang="0">
                    <a:pos x="21" y="42"/>
                  </a:cxn>
                  <a:cxn ang="0">
                    <a:pos x="26" y="23"/>
                  </a:cxn>
                  <a:cxn ang="0">
                    <a:pos x="31" y="23"/>
                  </a:cxn>
                  <a:cxn ang="0">
                    <a:pos x="31" y="19"/>
                  </a:cxn>
                  <a:cxn ang="0">
                    <a:pos x="26" y="19"/>
                  </a:cxn>
                  <a:cxn ang="0">
                    <a:pos x="26" y="0"/>
                  </a:cxn>
                  <a:cxn ang="0">
                    <a:pos x="5" y="5"/>
                  </a:cxn>
                  <a:cxn ang="0">
                    <a:pos x="0" y="19"/>
                  </a:cxn>
                  <a:cxn ang="0">
                    <a:pos x="0" y="28"/>
                  </a:cxn>
                  <a:cxn ang="0">
                    <a:pos x="5" y="33"/>
                  </a:cxn>
                  <a:cxn ang="0">
                    <a:pos x="5" y="42"/>
                  </a:cxn>
                </a:cxnLst>
                <a:rect l="0" t="0" r="r" b="b"/>
                <a:pathLst>
                  <a:path w="31" h="42">
                    <a:moveTo>
                      <a:pt x="5" y="42"/>
                    </a:moveTo>
                    <a:lnTo>
                      <a:pt x="15" y="42"/>
                    </a:lnTo>
                    <a:lnTo>
                      <a:pt x="21" y="42"/>
                    </a:lnTo>
                    <a:lnTo>
                      <a:pt x="26" y="23"/>
                    </a:lnTo>
                    <a:lnTo>
                      <a:pt x="31" y="23"/>
                    </a:lnTo>
                    <a:lnTo>
                      <a:pt x="31" y="19"/>
                    </a:lnTo>
                    <a:lnTo>
                      <a:pt x="26" y="19"/>
                    </a:lnTo>
                    <a:lnTo>
                      <a:pt x="26" y="0"/>
                    </a:lnTo>
                    <a:lnTo>
                      <a:pt x="5" y="5"/>
                    </a:lnTo>
                    <a:lnTo>
                      <a:pt x="0" y="19"/>
                    </a:lnTo>
                    <a:lnTo>
                      <a:pt x="0" y="28"/>
                    </a:lnTo>
                    <a:lnTo>
                      <a:pt x="5" y="33"/>
                    </a:lnTo>
                    <a:lnTo>
                      <a:pt x="5" y="42"/>
                    </a:lnTo>
                    <a:close/>
                  </a:path>
                </a:pathLst>
              </a:custGeom>
              <a:grpFill/>
              <a:ln w="9525">
                <a:solidFill>
                  <a:schemeClr val="bg1"/>
                </a:solidFill>
                <a:round/>
                <a:headEnd/>
                <a:tailEnd/>
              </a:ln>
            </p:spPr>
            <p:txBody>
              <a:bodyPr/>
              <a:lstStyle/>
              <a:p>
                <a:endParaRPr lang="it-IT"/>
              </a:p>
            </p:txBody>
          </p:sp>
          <p:sp>
            <p:nvSpPr>
              <p:cNvPr id="5952" name="Freeform 2877"/>
              <p:cNvSpPr>
                <a:spLocks/>
              </p:cNvSpPr>
              <p:nvPr/>
            </p:nvSpPr>
            <p:spPr bwMode="auto">
              <a:xfrm>
                <a:off x="3081" y="1891"/>
                <a:ext cx="31" cy="42"/>
              </a:xfrm>
              <a:custGeom>
                <a:avLst/>
                <a:gdLst/>
                <a:ahLst/>
                <a:cxnLst>
                  <a:cxn ang="0">
                    <a:pos x="5" y="42"/>
                  </a:cxn>
                  <a:cxn ang="0">
                    <a:pos x="15" y="42"/>
                  </a:cxn>
                  <a:cxn ang="0">
                    <a:pos x="21" y="42"/>
                  </a:cxn>
                  <a:cxn ang="0">
                    <a:pos x="26" y="23"/>
                  </a:cxn>
                  <a:cxn ang="0">
                    <a:pos x="31" y="23"/>
                  </a:cxn>
                  <a:cxn ang="0">
                    <a:pos x="31" y="19"/>
                  </a:cxn>
                  <a:cxn ang="0">
                    <a:pos x="26" y="19"/>
                  </a:cxn>
                  <a:cxn ang="0">
                    <a:pos x="26" y="0"/>
                  </a:cxn>
                  <a:cxn ang="0">
                    <a:pos x="5" y="5"/>
                  </a:cxn>
                  <a:cxn ang="0">
                    <a:pos x="0" y="19"/>
                  </a:cxn>
                  <a:cxn ang="0">
                    <a:pos x="0" y="28"/>
                  </a:cxn>
                  <a:cxn ang="0">
                    <a:pos x="5" y="33"/>
                  </a:cxn>
                  <a:cxn ang="0">
                    <a:pos x="5" y="42"/>
                  </a:cxn>
                </a:cxnLst>
                <a:rect l="0" t="0" r="r" b="b"/>
                <a:pathLst>
                  <a:path w="31" h="42">
                    <a:moveTo>
                      <a:pt x="5" y="42"/>
                    </a:moveTo>
                    <a:lnTo>
                      <a:pt x="15" y="42"/>
                    </a:lnTo>
                    <a:lnTo>
                      <a:pt x="21" y="42"/>
                    </a:lnTo>
                    <a:lnTo>
                      <a:pt x="26" y="23"/>
                    </a:lnTo>
                    <a:lnTo>
                      <a:pt x="31" y="23"/>
                    </a:lnTo>
                    <a:lnTo>
                      <a:pt x="31" y="19"/>
                    </a:lnTo>
                    <a:lnTo>
                      <a:pt x="26" y="19"/>
                    </a:lnTo>
                    <a:lnTo>
                      <a:pt x="26" y="0"/>
                    </a:lnTo>
                    <a:lnTo>
                      <a:pt x="5" y="5"/>
                    </a:lnTo>
                    <a:lnTo>
                      <a:pt x="0" y="19"/>
                    </a:lnTo>
                    <a:lnTo>
                      <a:pt x="0" y="28"/>
                    </a:lnTo>
                    <a:lnTo>
                      <a:pt x="5" y="33"/>
                    </a:lnTo>
                    <a:lnTo>
                      <a:pt x="5" y="42"/>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412" name="Group 2881"/>
            <p:cNvGrpSpPr>
              <a:grpSpLocks/>
            </p:cNvGrpSpPr>
            <p:nvPr/>
          </p:nvGrpSpPr>
          <p:grpSpPr bwMode="auto">
            <a:xfrm>
              <a:off x="4801203" y="4536783"/>
              <a:ext cx="63742" cy="57034"/>
              <a:chOff x="3037" y="1957"/>
              <a:chExt cx="38" cy="38"/>
            </a:xfrm>
            <a:solidFill>
              <a:schemeClr val="bg1">
                <a:lumMod val="75000"/>
              </a:schemeClr>
            </a:solidFill>
          </p:grpSpPr>
          <p:sp>
            <p:nvSpPr>
              <p:cNvPr id="5949" name="Freeform 2879"/>
              <p:cNvSpPr>
                <a:spLocks/>
              </p:cNvSpPr>
              <p:nvPr/>
            </p:nvSpPr>
            <p:spPr bwMode="auto">
              <a:xfrm>
                <a:off x="3037" y="1957"/>
                <a:ext cx="38" cy="38"/>
              </a:xfrm>
              <a:custGeom>
                <a:avLst/>
                <a:gdLst/>
                <a:ahLst/>
                <a:cxnLst>
                  <a:cxn ang="0">
                    <a:pos x="27" y="38"/>
                  </a:cxn>
                  <a:cxn ang="0">
                    <a:pos x="27" y="19"/>
                  </a:cxn>
                  <a:cxn ang="0">
                    <a:pos x="32" y="14"/>
                  </a:cxn>
                  <a:cxn ang="0">
                    <a:pos x="38" y="0"/>
                  </a:cxn>
                  <a:cxn ang="0">
                    <a:pos x="17" y="5"/>
                  </a:cxn>
                  <a:cxn ang="0">
                    <a:pos x="27" y="14"/>
                  </a:cxn>
                  <a:cxn ang="0">
                    <a:pos x="17" y="14"/>
                  </a:cxn>
                  <a:cxn ang="0">
                    <a:pos x="17" y="9"/>
                  </a:cxn>
                  <a:cxn ang="0">
                    <a:pos x="11" y="9"/>
                  </a:cxn>
                  <a:cxn ang="0">
                    <a:pos x="0" y="33"/>
                  </a:cxn>
                  <a:cxn ang="0">
                    <a:pos x="17" y="33"/>
                  </a:cxn>
                  <a:cxn ang="0">
                    <a:pos x="27" y="38"/>
                  </a:cxn>
                </a:cxnLst>
                <a:rect l="0" t="0" r="r" b="b"/>
                <a:pathLst>
                  <a:path w="38" h="38">
                    <a:moveTo>
                      <a:pt x="27" y="38"/>
                    </a:moveTo>
                    <a:lnTo>
                      <a:pt x="27" y="19"/>
                    </a:lnTo>
                    <a:lnTo>
                      <a:pt x="32" y="14"/>
                    </a:lnTo>
                    <a:lnTo>
                      <a:pt x="38" y="0"/>
                    </a:lnTo>
                    <a:lnTo>
                      <a:pt x="17" y="5"/>
                    </a:lnTo>
                    <a:lnTo>
                      <a:pt x="27" y="14"/>
                    </a:lnTo>
                    <a:lnTo>
                      <a:pt x="17" y="14"/>
                    </a:lnTo>
                    <a:lnTo>
                      <a:pt x="17" y="9"/>
                    </a:lnTo>
                    <a:lnTo>
                      <a:pt x="11" y="9"/>
                    </a:lnTo>
                    <a:lnTo>
                      <a:pt x="0" y="33"/>
                    </a:lnTo>
                    <a:lnTo>
                      <a:pt x="17" y="33"/>
                    </a:lnTo>
                    <a:lnTo>
                      <a:pt x="27" y="38"/>
                    </a:lnTo>
                    <a:close/>
                  </a:path>
                </a:pathLst>
              </a:custGeom>
              <a:grpFill/>
              <a:ln w="9525">
                <a:solidFill>
                  <a:schemeClr val="bg1"/>
                </a:solidFill>
                <a:round/>
                <a:headEnd/>
                <a:tailEnd/>
              </a:ln>
            </p:spPr>
            <p:txBody>
              <a:bodyPr/>
              <a:lstStyle/>
              <a:p>
                <a:endParaRPr lang="it-IT"/>
              </a:p>
            </p:txBody>
          </p:sp>
          <p:sp>
            <p:nvSpPr>
              <p:cNvPr id="5950" name="Freeform 2880"/>
              <p:cNvSpPr>
                <a:spLocks/>
              </p:cNvSpPr>
              <p:nvPr/>
            </p:nvSpPr>
            <p:spPr bwMode="auto">
              <a:xfrm>
                <a:off x="3037" y="1957"/>
                <a:ext cx="38" cy="38"/>
              </a:xfrm>
              <a:custGeom>
                <a:avLst/>
                <a:gdLst/>
                <a:ahLst/>
                <a:cxnLst>
                  <a:cxn ang="0">
                    <a:pos x="27" y="38"/>
                  </a:cxn>
                  <a:cxn ang="0">
                    <a:pos x="27" y="19"/>
                  </a:cxn>
                  <a:cxn ang="0">
                    <a:pos x="32" y="14"/>
                  </a:cxn>
                  <a:cxn ang="0">
                    <a:pos x="38" y="0"/>
                  </a:cxn>
                  <a:cxn ang="0">
                    <a:pos x="17" y="5"/>
                  </a:cxn>
                  <a:cxn ang="0">
                    <a:pos x="27" y="14"/>
                  </a:cxn>
                  <a:cxn ang="0">
                    <a:pos x="17" y="14"/>
                  </a:cxn>
                  <a:cxn ang="0">
                    <a:pos x="17" y="9"/>
                  </a:cxn>
                  <a:cxn ang="0">
                    <a:pos x="11" y="9"/>
                  </a:cxn>
                  <a:cxn ang="0">
                    <a:pos x="0" y="33"/>
                  </a:cxn>
                  <a:cxn ang="0">
                    <a:pos x="17" y="33"/>
                  </a:cxn>
                  <a:cxn ang="0">
                    <a:pos x="27" y="38"/>
                  </a:cxn>
                </a:cxnLst>
                <a:rect l="0" t="0" r="r" b="b"/>
                <a:pathLst>
                  <a:path w="38" h="38">
                    <a:moveTo>
                      <a:pt x="27" y="38"/>
                    </a:moveTo>
                    <a:lnTo>
                      <a:pt x="27" y="19"/>
                    </a:lnTo>
                    <a:lnTo>
                      <a:pt x="32" y="14"/>
                    </a:lnTo>
                    <a:lnTo>
                      <a:pt x="38" y="0"/>
                    </a:lnTo>
                    <a:lnTo>
                      <a:pt x="17" y="5"/>
                    </a:lnTo>
                    <a:lnTo>
                      <a:pt x="27" y="14"/>
                    </a:lnTo>
                    <a:lnTo>
                      <a:pt x="17" y="14"/>
                    </a:lnTo>
                    <a:lnTo>
                      <a:pt x="17" y="9"/>
                    </a:lnTo>
                    <a:lnTo>
                      <a:pt x="11" y="9"/>
                    </a:lnTo>
                    <a:lnTo>
                      <a:pt x="0" y="33"/>
                    </a:lnTo>
                    <a:lnTo>
                      <a:pt x="17" y="33"/>
                    </a:lnTo>
                    <a:lnTo>
                      <a:pt x="27" y="38"/>
                    </a:lnTo>
                    <a:close/>
                  </a:path>
                </a:pathLst>
              </a:custGeom>
              <a:grpFill/>
              <a:ln w="4763" cap="rnd">
                <a:solidFill>
                  <a:schemeClr val="bg1"/>
                </a:solidFill>
                <a:prstDash val="solid"/>
                <a:round/>
                <a:headEnd/>
                <a:tailEnd/>
              </a:ln>
            </p:spPr>
            <p:txBody>
              <a:bodyPr/>
              <a:lstStyle/>
              <a:p>
                <a:endParaRPr lang="it-IT"/>
              </a:p>
            </p:txBody>
          </p:sp>
        </p:grpSp>
        <p:grpSp>
          <p:nvGrpSpPr>
            <p:cNvPr id="7413" name="Group 2884"/>
            <p:cNvGrpSpPr>
              <a:grpSpLocks/>
            </p:cNvGrpSpPr>
            <p:nvPr/>
          </p:nvGrpSpPr>
          <p:grpSpPr bwMode="auto">
            <a:xfrm>
              <a:off x="4801203" y="4536783"/>
              <a:ext cx="63742" cy="57034"/>
              <a:chOff x="3037" y="1957"/>
              <a:chExt cx="38" cy="38"/>
            </a:xfrm>
            <a:solidFill>
              <a:schemeClr val="bg1">
                <a:lumMod val="75000"/>
              </a:schemeClr>
            </a:solidFill>
          </p:grpSpPr>
          <p:sp>
            <p:nvSpPr>
              <p:cNvPr id="5947" name="Freeform 2882"/>
              <p:cNvSpPr>
                <a:spLocks/>
              </p:cNvSpPr>
              <p:nvPr/>
            </p:nvSpPr>
            <p:spPr bwMode="auto">
              <a:xfrm>
                <a:off x="3037" y="1957"/>
                <a:ext cx="38" cy="38"/>
              </a:xfrm>
              <a:custGeom>
                <a:avLst/>
                <a:gdLst/>
                <a:ahLst/>
                <a:cxnLst>
                  <a:cxn ang="0">
                    <a:pos x="27" y="38"/>
                  </a:cxn>
                  <a:cxn ang="0">
                    <a:pos x="27" y="19"/>
                  </a:cxn>
                  <a:cxn ang="0">
                    <a:pos x="32" y="14"/>
                  </a:cxn>
                  <a:cxn ang="0">
                    <a:pos x="38" y="0"/>
                  </a:cxn>
                  <a:cxn ang="0">
                    <a:pos x="17" y="5"/>
                  </a:cxn>
                  <a:cxn ang="0">
                    <a:pos x="27" y="14"/>
                  </a:cxn>
                  <a:cxn ang="0">
                    <a:pos x="17" y="14"/>
                  </a:cxn>
                  <a:cxn ang="0">
                    <a:pos x="17" y="9"/>
                  </a:cxn>
                  <a:cxn ang="0">
                    <a:pos x="11" y="9"/>
                  </a:cxn>
                  <a:cxn ang="0">
                    <a:pos x="0" y="33"/>
                  </a:cxn>
                  <a:cxn ang="0">
                    <a:pos x="17" y="33"/>
                  </a:cxn>
                  <a:cxn ang="0">
                    <a:pos x="27" y="38"/>
                  </a:cxn>
                </a:cxnLst>
                <a:rect l="0" t="0" r="r" b="b"/>
                <a:pathLst>
                  <a:path w="38" h="38">
                    <a:moveTo>
                      <a:pt x="27" y="38"/>
                    </a:moveTo>
                    <a:lnTo>
                      <a:pt x="27" y="19"/>
                    </a:lnTo>
                    <a:lnTo>
                      <a:pt x="32" y="14"/>
                    </a:lnTo>
                    <a:lnTo>
                      <a:pt x="38" y="0"/>
                    </a:lnTo>
                    <a:lnTo>
                      <a:pt x="17" y="5"/>
                    </a:lnTo>
                    <a:lnTo>
                      <a:pt x="27" y="14"/>
                    </a:lnTo>
                    <a:lnTo>
                      <a:pt x="17" y="14"/>
                    </a:lnTo>
                    <a:lnTo>
                      <a:pt x="17" y="9"/>
                    </a:lnTo>
                    <a:lnTo>
                      <a:pt x="11" y="9"/>
                    </a:lnTo>
                    <a:lnTo>
                      <a:pt x="0" y="33"/>
                    </a:lnTo>
                    <a:lnTo>
                      <a:pt x="17" y="33"/>
                    </a:lnTo>
                    <a:lnTo>
                      <a:pt x="27" y="38"/>
                    </a:lnTo>
                    <a:close/>
                  </a:path>
                </a:pathLst>
              </a:custGeom>
              <a:grpFill/>
              <a:ln w="9525">
                <a:solidFill>
                  <a:schemeClr val="bg1"/>
                </a:solidFill>
                <a:round/>
                <a:headEnd/>
                <a:tailEnd/>
              </a:ln>
            </p:spPr>
            <p:txBody>
              <a:bodyPr/>
              <a:lstStyle/>
              <a:p>
                <a:endParaRPr lang="it-IT"/>
              </a:p>
            </p:txBody>
          </p:sp>
          <p:sp>
            <p:nvSpPr>
              <p:cNvPr id="5948" name="Freeform 2883"/>
              <p:cNvSpPr>
                <a:spLocks/>
              </p:cNvSpPr>
              <p:nvPr/>
            </p:nvSpPr>
            <p:spPr bwMode="auto">
              <a:xfrm>
                <a:off x="3037" y="1957"/>
                <a:ext cx="38" cy="38"/>
              </a:xfrm>
              <a:custGeom>
                <a:avLst/>
                <a:gdLst/>
                <a:ahLst/>
                <a:cxnLst>
                  <a:cxn ang="0">
                    <a:pos x="27" y="38"/>
                  </a:cxn>
                  <a:cxn ang="0">
                    <a:pos x="27" y="19"/>
                  </a:cxn>
                  <a:cxn ang="0">
                    <a:pos x="32" y="14"/>
                  </a:cxn>
                  <a:cxn ang="0">
                    <a:pos x="38" y="0"/>
                  </a:cxn>
                  <a:cxn ang="0">
                    <a:pos x="17" y="5"/>
                  </a:cxn>
                  <a:cxn ang="0">
                    <a:pos x="27" y="14"/>
                  </a:cxn>
                  <a:cxn ang="0">
                    <a:pos x="17" y="14"/>
                  </a:cxn>
                  <a:cxn ang="0">
                    <a:pos x="17" y="9"/>
                  </a:cxn>
                  <a:cxn ang="0">
                    <a:pos x="11" y="9"/>
                  </a:cxn>
                  <a:cxn ang="0">
                    <a:pos x="0" y="33"/>
                  </a:cxn>
                  <a:cxn ang="0">
                    <a:pos x="17" y="33"/>
                  </a:cxn>
                  <a:cxn ang="0">
                    <a:pos x="27" y="38"/>
                  </a:cxn>
                </a:cxnLst>
                <a:rect l="0" t="0" r="r" b="b"/>
                <a:pathLst>
                  <a:path w="38" h="38">
                    <a:moveTo>
                      <a:pt x="27" y="38"/>
                    </a:moveTo>
                    <a:lnTo>
                      <a:pt x="27" y="19"/>
                    </a:lnTo>
                    <a:lnTo>
                      <a:pt x="32" y="14"/>
                    </a:lnTo>
                    <a:lnTo>
                      <a:pt x="38" y="0"/>
                    </a:lnTo>
                    <a:lnTo>
                      <a:pt x="17" y="5"/>
                    </a:lnTo>
                    <a:lnTo>
                      <a:pt x="27" y="14"/>
                    </a:lnTo>
                    <a:lnTo>
                      <a:pt x="17" y="14"/>
                    </a:lnTo>
                    <a:lnTo>
                      <a:pt x="17" y="9"/>
                    </a:lnTo>
                    <a:lnTo>
                      <a:pt x="11" y="9"/>
                    </a:lnTo>
                    <a:lnTo>
                      <a:pt x="0" y="33"/>
                    </a:lnTo>
                    <a:lnTo>
                      <a:pt x="17" y="33"/>
                    </a:lnTo>
                    <a:lnTo>
                      <a:pt x="27" y="38"/>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414" name="Group 2887"/>
            <p:cNvGrpSpPr>
              <a:grpSpLocks/>
            </p:cNvGrpSpPr>
            <p:nvPr/>
          </p:nvGrpSpPr>
          <p:grpSpPr bwMode="auto">
            <a:xfrm>
              <a:off x="4782752" y="4586312"/>
              <a:ext cx="63742" cy="34520"/>
              <a:chOff x="3026" y="1990"/>
              <a:chExt cx="38" cy="23"/>
            </a:xfrm>
            <a:solidFill>
              <a:schemeClr val="bg1">
                <a:lumMod val="75000"/>
              </a:schemeClr>
            </a:solidFill>
          </p:grpSpPr>
          <p:sp>
            <p:nvSpPr>
              <p:cNvPr id="5945" name="Freeform 2885"/>
              <p:cNvSpPr>
                <a:spLocks/>
              </p:cNvSpPr>
              <p:nvPr/>
            </p:nvSpPr>
            <p:spPr bwMode="auto">
              <a:xfrm>
                <a:off x="3026" y="1990"/>
                <a:ext cx="38" cy="23"/>
              </a:xfrm>
              <a:custGeom>
                <a:avLst/>
                <a:gdLst/>
                <a:ahLst/>
                <a:cxnLst>
                  <a:cxn ang="0">
                    <a:pos x="28" y="23"/>
                  </a:cxn>
                  <a:cxn ang="0">
                    <a:pos x="22" y="23"/>
                  </a:cxn>
                  <a:cxn ang="0">
                    <a:pos x="22" y="19"/>
                  </a:cxn>
                  <a:cxn ang="0">
                    <a:pos x="16" y="19"/>
                  </a:cxn>
                  <a:cxn ang="0">
                    <a:pos x="16" y="9"/>
                  </a:cxn>
                  <a:cxn ang="0">
                    <a:pos x="0" y="4"/>
                  </a:cxn>
                  <a:cxn ang="0">
                    <a:pos x="0" y="0"/>
                  </a:cxn>
                  <a:cxn ang="0">
                    <a:pos x="11" y="0"/>
                  </a:cxn>
                  <a:cxn ang="0">
                    <a:pos x="28" y="0"/>
                  </a:cxn>
                  <a:cxn ang="0">
                    <a:pos x="38" y="4"/>
                  </a:cxn>
                  <a:cxn ang="0">
                    <a:pos x="38" y="19"/>
                  </a:cxn>
                  <a:cxn ang="0">
                    <a:pos x="28" y="19"/>
                  </a:cxn>
                  <a:cxn ang="0">
                    <a:pos x="28" y="23"/>
                  </a:cxn>
                </a:cxnLst>
                <a:rect l="0" t="0" r="r" b="b"/>
                <a:pathLst>
                  <a:path w="38" h="23">
                    <a:moveTo>
                      <a:pt x="28" y="23"/>
                    </a:moveTo>
                    <a:lnTo>
                      <a:pt x="22" y="23"/>
                    </a:lnTo>
                    <a:lnTo>
                      <a:pt x="22" y="19"/>
                    </a:lnTo>
                    <a:lnTo>
                      <a:pt x="16" y="19"/>
                    </a:lnTo>
                    <a:lnTo>
                      <a:pt x="16" y="9"/>
                    </a:lnTo>
                    <a:lnTo>
                      <a:pt x="0" y="4"/>
                    </a:lnTo>
                    <a:lnTo>
                      <a:pt x="0" y="0"/>
                    </a:lnTo>
                    <a:lnTo>
                      <a:pt x="11" y="0"/>
                    </a:lnTo>
                    <a:lnTo>
                      <a:pt x="28" y="0"/>
                    </a:lnTo>
                    <a:lnTo>
                      <a:pt x="38" y="4"/>
                    </a:lnTo>
                    <a:lnTo>
                      <a:pt x="38" y="19"/>
                    </a:lnTo>
                    <a:lnTo>
                      <a:pt x="28" y="19"/>
                    </a:lnTo>
                    <a:lnTo>
                      <a:pt x="28" y="23"/>
                    </a:lnTo>
                    <a:close/>
                  </a:path>
                </a:pathLst>
              </a:custGeom>
              <a:grpFill/>
              <a:ln w="9525">
                <a:solidFill>
                  <a:schemeClr val="bg1"/>
                </a:solidFill>
                <a:round/>
                <a:headEnd/>
                <a:tailEnd/>
              </a:ln>
            </p:spPr>
            <p:txBody>
              <a:bodyPr/>
              <a:lstStyle/>
              <a:p>
                <a:endParaRPr lang="it-IT"/>
              </a:p>
            </p:txBody>
          </p:sp>
          <p:sp>
            <p:nvSpPr>
              <p:cNvPr id="5946" name="Freeform 2886"/>
              <p:cNvSpPr>
                <a:spLocks/>
              </p:cNvSpPr>
              <p:nvPr/>
            </p:nvSpPr>
            <p:spPr bwMode="auto">
              <a:xfrm>
                <a:off x="3026" y="1990"/>
                <a:ext cx="38" cy="23"/>
              </a:xfrm>
              <a:custGeom>
                <a:avLst/>
                <a:gdLst/>
                <a:ahLst/>
                <a:cxnLst>
                  <a:cxn ang="0">
                    <a:pos x="28" y="23"/>
                  </a:cxn>
                  <a:cxn ang="0">
                    <a:pos x="22" y="23"/>
                  </a:cxn>
                  <a:cxn ang="0">
                    <a:pos x="22" y="19"/>
                  </a:cxn>
                  <a:cxn ang="0">
                    <a:pos x="16" y="19"/>
                  </a:cxn>
                  <a:cxn ang="0">
                    <a:pos x="16" y="9"/>
                  </a:cxn>
                  <a:cxn ang="0">
                    <a:pos x="0" y="4"/>
                  </a:cxn>
                  <a:cxn ang="0">
                    <a:pos x="0" y="0"/>
                  </a:cxn>
                  <a:cxn ang="0">
                    <a:pos x="11" y="0"/>
                  </a:cxn>
                  <a:cxn ang="0">
                    <a:pos x="28" y="0"/>
                  </a:cxn>
                  <a:cxn ang="0">
                    <a:pos x="38" y="4"/>
                  </a:cxn>
                  <a:cxn ang="0">
                    <a:pos x="38" y="19"/>
                  </a:cxn>
                  <a:cxn ang="0">
                    <a:pos x="28" y="19"/>
                  </a:cxn>
                  <a:cxn ang="0">
                    <a:pos x="28" y="23"/>
                  </a:cxn>
                </a:cxnLst>
                <a:rect l="0" t="0" r="r" b="b"/>
                <a:pathLst>
                  <a:path w="38" h="23">
                    <a:moveTo>
                      <a:pt x="28" y="23"/>
                    </a:moveTo>
                    <a:lnTo>
                      <a:pt x="22" y="23"/>
                    </a:lnTo>
                    <a:lnTo>
                      <a:pt x="22" y="19"/>
                    </a:lnTo>
                    <a:lnTo>
                      <a:pt x="16" y="19"/>
                    </a:lnTo>
                    <a:lnTo>
                      <a:pt x="16" y="9"/>
                    </a:lnTo>
                    <a:lnTo>
                      <a:pt x="0" y="4"/>
                    </a:lnTo>
                    <a:lnTo>
                      <a:pt x="0" y="0"/>
                    </a:lnTo>
                    <a:lnTo>
                      <a:pt x="11" y="0"/>
                    </a:lnTo>
                    <a:lnTo>
                      <a:pt x="28" y="0"/>
                    </a:lnTo>
                    <a:lnTo>
                      <a:pt x="38" y="4"/>
                    </a:lnTo>
                    <a:lnTo>
                      <a:pt x="38" y="19"/>
                    </a:lnTo>
                    <a:lnTo>
                      <a:pt x="28" y="19"/>
                    </a:lnTo>
                    <a:lnTo>
                      <a:pt x="28" y="23"/>
                    </a:lnTo>
                    <a:close/>
                  </a:path>
                </a:pathLst>
              </a:custGeom>
              <a:grpFill/>
              <a:ln w="4763" cap="rnd">
                <a:solidFill>
                  <a:schemeClr val="bg1"/>
                </a:solidFill>
                <a:prstDash val="solid"/>
                <a:round/>
                <a:headEnd/>
                <a:tailEnd/>
              </a:ln>
            </p:spPr>
            <p:txBody>
              <a:bodyPr/>
              <a:lstStyle/>
              <a:p>
                <a:endParaRPr lang="it-IT"/>
              </a:p>
            </p:txBody>
          </p:sp>
        </p:grpSp>
        <p:grpSp>
          <p:nvGrpSpPr>
            <p:cNvPr id="7415" name="Group 2890"/>
            <p:cNvGrpSpPr>
              <a:grpSpLocks/>
            </p:cNvGrpSpPr>
            <p:nvPr/>
          </p:nvGrpSpPr>
          <p:grpSpPr bwMode="auto">
            <a:xfrm>
              <a:off x="4782752" y="4586312"/>
              <a:ext cx="63742" cy="34520"/>
              <a:chOff x="3026" y="1990"/>
              <a:chExt cx="38" cy="23"/>
            </a:xfrm>
            <a:solidFill>
              <a:schemeClr val="bg1">
                <a:lumMod val="75000"/>
              </a:schemeClr>
            </a:solidFill>
          </p:grpSpPr>
          <p:sp>
            <p:nvSpPr>
              <p:cNvPr id="5943" name="Freeform 2888"/>
              <p:cNvSpPr>
                <a:spLocks/>
              </p:cNvSpPr>
              <p:nvPr/>
            </p:nvSpPr>
            <p:spPr bwMode="auto">
              <a:xfrm>
                <a:off x="3026" y="1990"/>
                <a:ext cx="38" cy="23"/>
              </a:xfrm>
              <a:custGeom>
                <a:avLst/>
                <a:gdLst/>
                <a:ahLst/>
                <a:cxnLst>
                  <a:cxn ang="0">
                    <a:pos x="28" y="23"/>
                  </a:cxn>
                  <a:cxn ang="0">
                    <a:pos x="22" y="23"/>
                  </a:cxn>
                  <a:cxn ang="0">
                    <a:pos x="22" y="19"/>
                  </a:cxn>
                  <a:cxn ang="0">
                    <a:pos x="16" y="19"/>
                  </a:cxn>
                  <a:cxn ang="0">
                    <a:pos x="16" y="9"/>
                  </a:cxn>
                  <a:cxn ang="0">
                    <a:pos x="0" y="4"/>
                  </a:cxn>
                  <a:cxn ang="0">
                    <a:pos x="0" y="0"/>
                  </a:cxn>
                  <a:cxn ang="0">
                    <a:pos x="11" y="0"/>
                  </a:cxn>
                  <a:cxn ang="0">
                    <a:pos x="28" y="0"/>
                  </a:cxn>
                  <a:cxn ang="0">
                    <a:pos x="38" y="4"/>
                  </a:cxn>
                  <a:cxn ang="0">
                    <a:pos x="38" y="19"/>
                  </a:cxn>
                  <a:cxn ang="0">
                    <a:pos x="28" y="19"/>
                  </a:cxn>
                  <a:cxn ang="0">
                    <a:pos x="28" y="23"/>
                  </a:cxn>
                </a:cxnLst>
                <a:rect l="0" t="0" r="r" b="b"/>
                <a:pathLst>
                  <a:path w="38" h="23">
                    <a:moveTo>
                      <a:pt x="28" y="23"/>
                    </a:moveTo>
                    <a:lnTo>
                      <a:pt x="22" y="23"/>
                    </a:lnTo>
                    <a:lnTo>
                      <a:pt x="22" y="19"/>
                    </a:lnTo>
                    <a:lnTo>
                      <a:pt x="16" y="19"/>
                    </a:lnTo>
                    <a:lnTo>
                      <a:pt x="16" y="9"/>
                    </a:lnTo>
                    <a:lnTo>
                      <a:pt x="0" y="4"/>
                    </a:lnTo>
                    <a:lnTo>
                      <a:pt x="0" y="0"/>
                    </a:lnTo>
                    <a:lnTo>
                      <a:pt x="11" y="0"/>
                    </a:lnTo>
                    <a:lnTo>
                      <a:pt x="28" y="0"/>
                    </a:lnTo>
                    <a:lnTo>
                      <a:pt x="38" y="4"/>
                    </a:lnTo>
                    <a:lnTo>
                      <a:pt x="38" y="19"/>
                    </a:lnTo>
                    <a:lnTo>
                      <a:pt x="28" y="19"/>
                    </a:lnTo>
                    <a:lnTo>
                      <a:pt x="28" y="23"/>
                    </a:lnTo>
                    <a:close/>
                  </a:path>
                </a:pathLst>
              </a:custGeom>
              <a:grpFill/>
              <a:ln w="9525">
                <a:solidFill>
                  <a:schemeClr val="bg1"/>
                </a:solidFill>
                <a:round/>
                <a:headEnd/>
                <a:tailEnd/>
              </a:ln>
            </p:spPr>
            <p:txBody>
              <a:bodyPr/>
              <a:lstStyle/>
              <a:p>
                <a:endParaRPr lang="it-IT"/>
              </a:p>
            </p:txBody>
          </p:sp>
          <p:sp>
            <p:nvSpPr>
              <p:cNvPr id="5944" name="Freeform 2889"/>
              <p:cNvSpPr>
                <a:spLocks/>
              </p:cNvSpPr>
              <p:nvPr/>
            </p:nvSpPr>
            <p:spPr bwMode="auto">
              <a:xfrm>
                <a:off x="3026" y="1990"/>
                <a:ext cx="38" cy="23"/>
              </a:xfrm>
              <a:custGeom>
                <a:avLst/>
                <a:gdLst/>
                <a:ahLst/>
                <a:cxnLst>
                  <a:cxn ang="0">
                    <a:pos x="28" y="23"/>
                  </a:cxn>
                  <a:cxn ang="0">
                    <a:pos x="22" y="23"/>
                  </a:cxn>
                  <a:cxn ang="0">
                    <a:pos x="22" y="19"/>
                  </a:cxn>
                  <a:cxn ang="0">
                    <a:pos x="16" y="19"/>
                  </a:cxn>
                  <a:cxn ang="0">
                    <a:pos x="16" y="9"/>
                  </a:cxn>
                  <a:cxn ang="0">
                    <a:pos x="0" y="4"/>
                  </a:cxn>
                  <a:cxn ang="0">
                    <a:pos x="0" y="0"/>
                  </a:cxn>
                  <a:cxn ang="0">
                    <a:pos x="11" y="0"/>
                  </a:cxn>
                  <a:cxn ang="0">
                    <a:pos x="28" y="0"/>
                  </a:cxn>
                  <a:cxn ang="0">
                    <a:pos x="38" y="4"/>
                  </a:cxn>
                  <a:cxn ang="0">
                    <a:pos x="38" y="19"/>
                  </a:cxn>
                  <a:cxn ang="0">
                    <a:pos x="28" y="19"/>
                  </a:cxn>
                  <a:cxn ang="0">
                    <a:pos x="28" y="23"/>
                  </a:cxn>
                </a:cxnLst>
                <a:rect l="0" t="0" r="r" b="b"/>
                <a:pathLst>
                  <a:path w="38" h="23">
                    <a:moveTo>
                      <a:pt x="28" y="23"/>
                    </a:moveTo>
                    <a:lnTo>
                      <a:pt x="22" y="23"/>
                    </a:lnTo>
                    <a:lnTo>
                      <a:pt x="22" y="19"/>
                    </a:lnTo>
                    <a:lnTo>
                      <a:pt x="16" y="19"/>
                    </a:lnTo>
                    <a:lnTo>
                      <a:pt x="16" y="9"/>
                    </a:lnTo>
                    <a:lnTo>
                      <a:pt x="0" y="4"/>
                    </a:lnTo>
                    <a:lnTo>
                      <a:pt x="0" y="0"/>
                    </a:lnTo>
                    <a:lnTo>
                      <a:pt x="11" y="0"/>
                    </a:lnTo>
                    <a:lnTo>
                      <a:pt x="28" y="0"/>
                    </a:lnTo>
                    <a:lnTo>
                      <a:pt x="38" y="4"/>
                    </a:lnTo>
                    <a:lnTo>
                      <a:pt x="38" y="19"/>
                    </a:lnTo>
                    <a:lnTo>
                      <a:pt x="28" y="19"/>
                    </a:lnTo>
                    <a:lnTo>
                      <a:pt x="28" y="23"/>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416" name="Group 2893"/>
            <p:cNvGrpSpPr>
              <a:grpSpLocks/>
            </p:cNvGrpSpPr>
            <p:nvPr/>
          </p:nvGrpSpPr>
          <p:grpSpPr bwMode="auto">
            <a:xfrm>
              <a:off x="4829719" y="4614829"/>
              <a:ext cx="16774" cy="6004"/>
              <a:chOff x="3054" y="2009"/>
              <a:chExt cx="10" cy="4"/>
            </a:xfrm>
            <a:solidFill>
              <a:schemeClr val="bg1">
                <a:lumMod val="75000"/>
              </a:schemeClr>
            </a:solidFill>
          </p:grpSpPr>
          <p:sp>
            <p:nvSpPr>
              <p:cNvPr id="5941" name="Rectangle 2891"/>
              <p:cNvSpPr>
                <a:spLocks noChangeArrowheads="1"/>
              </p:cNvSpPr>
              <p:nvPr/>
            </p:nvSpPr>
            <p:spPr bwMode="auto">
              <a:xfrm>
                <a:off x="3054" y="2009"/>
                <a:ext cx="10" cy="4"/>
              </a:xfrm>
              <a:prstGeom prst="rect">
                <a:avLst/>
              </a:prstGeom>
              <a:grpFill/>
              <a:ln w="9525">
                <a:solidFill>
                  <a:schemeClr val="bg1"/>
                </a:solidFill>
                <a:miter lim="800000"/>
                <a:headEnd/>
                <a:tailEnd/>
              </a:ln>
            </p:spPr>
            <p:txBody>
              <a:bodyPr/>
              <a:lstStyle/>
              <a:p>
                <a:endParaRPr lang="it-IT"/>
              </a:p>
            </p:txBody>
          </p:sp>
          <p:sp>
            <p:nvSpPr>
              <p:cNvPr id="5942" name="Rectangle 2892"/>
              <p:cNvSpPr>
                <a:spLocks noChangeArrowheads="1"/>
              </p:cNvSpPr>
              <p:nvPr/>
            </p:nvSpPr>
            <p:spPr bwMode="auto">
              <a:xfrm>
                <a:off x="3054" y="2009"/>
                <a:ext cx="10" cy="4"/>
              </a:xfrm>
              <a:prstGeom prst="rect">
                <a:avLst/>
              </a:prstGeom>
              <a:grpFill/>
              <a:ln w="4763" cap="rnd">
                <a:solidFill>
                  <a:schemeClr val="bg1"/>
                </a:solidFill>
                <a:miter lim="800000"/>
                <a:headEnd/>
                <a:tailEnd/>
              </a:ln>
            </p:spPr>
            <p:txBody>
              <a:bodyPr/>
              <a:lstStyle/>
              <a:p>
                <a:endParaRPr lang="it-IT"/>
              </a:p>
            </p:txBody>
          </p:sp>
        </p:grpSp>
        <p:grpSp>
          <p:nvGrpSpPr>
            <p:cNvPr id="7417" name="Group 2896"/>
            <p:cNvGrpSpPr>
              <a:grpSpLocks/>
            </p:cNvGrpSpPr>
            <p:nvPr/>
          </p:nvGrpSpPr>
          <p:grpSpPr bwMode="auto">
            <a:xfrm>
              <a:off x="4980684" y="4500762"/>
              <a:ext cx="161029" cy="129075"/>
              <a:chOff x="3144" y="1933"/>
              <a:chExt cx="96" cy="86"/>
            </a:xfrm>
            <a:solidFill>
              <a:schemeClr val="bg1">
                <a:lumMod val="75000"/>
              </a:schemeClr>
            </a:solidFill>
          </p:grpSpPr>
          <p:sp>
            <p:nvSpPr>
              <p:cNvPr id="5939" name="Freeform 2894"/>
              <p:cNvSpPr>
                <a:spLocks/>
              </p:cNvSpPr>
              <p:nvPr/>
            </p:nvSpPr>
            <p:spPr bwMode="auto">
              <a:xfrm>
                <a:off x="3144" y="1933"/>
                <a:ext cx="96" cy="86"/>
              </a:xfrm>
              <a:custGeom>
                <a:avLst/>
                <a:gdLst/>
                <a:ahLst/>
                <a:cxnLst>
                  <a:cxn ang="0">
                    <a:pos x="85" y="86"/>
                  </a:cxn>
                  <a:cxn ang="0">
                    <a:pos x="91" y="77"/>
                  </a:cxn>
                  <a:cxn ang="0">
                    <a:pos x="96" y="67"/>
                  </a:cxn>
                  <a:cxn ang="0">
                    <a:pos x="91" y="38"/>
                  </a:cxn>
                  <a:cxn ang="0">
                    <a:pos x="96" y="29"/>
                  </a:cxn>
                  <a:cxn ang="0">
                    <a:pos x="91" y="15"/>
                  </a:cxn>
                  <a:cxn ang="0">
                    <a:pos x="85" y="9"/>
                  </a:cxn>
                  <a:cxn ang="0">
                    <a:pos x="70" y="9"/>
                  </a:cxn>
                  <a:cxn ang="0">
                    <a:pos x="54" y="5"/>
                  </a:cxn>
                  <a:cxn ang="0">
                    <a:pos x="54" y="9"/>
                  </a:cxn>
                  <a:cxn ang="0">
                    <a:pos x="43" y="9"/>
                  </a:cxn>
                  <a:cxn ang="0">
                    <a:pos x="37" y="0"/>
                  </a:cxn>
                  <a:cxn ang="0">
                    <a:pos x="0" y="15"/>
                  </a:cxn>
                  <a:cxn ang="0">
                    <a:pos x="5" y="57"/>
                  </a:cxn>
                  <a:cxn ang="0">
                    <a:pos x="17" y="62"/>
                  </a:cxn>
                  <a:cxn ang="0">
                    <a:pos x="27" y="67"/>
                  </a:cxn>
                  <a:cxn ang="0">
                    <a:pos x="32" y="67"/>
                  </a:cxn>
                  <a:cxn ang="0">
                    <a:pos x="43" y="82"/>
                  </a:cxn>
                  <a:cxn ang="0">
                    <a:pos x="54" y="82"/>
                  </a:cxn>
                  <a:cxn ang="0">
                    <a:pos x="59" y="86"/>
                  </a:cxn>
                  <a:cxn ang="0">
                    <a:pos x="70" y="82"/>
                  </a:cxn>
                  <a:cxn ang="0">
                    <a:pos x="85" y="86"/>
                  </a:cxn>
                </a:cxnLst>
                <a:rect l="0" t="0" r="r" b="b"/>
                <a:pathLst>
                  <a:path w="96" h="86">
                    <a:moveTo>
                      <a:pt x="85" y="86"/>
                    </a:moveTo>
                    <a:lnTo>
                      <a:pt x="91" y="77"/>
                    </a:lnTo>
                    <a:lnTo>
                      <a:pt x="96" y="67"/>
                    </a:lnTo>
                    <a:lnTo>
                      <a:pt x="91" y="38"/>
                    </a:lnTo>
                    <a:lnTo>
                      <a:pt x="96" y="29"/>
                    </a:lnTo>
                    <a:lnTo>
                      <a:pt x="91" y="15"/>
                    </a:lnTo>
                    <a:lnTo>
                      <a:pt x="85" y="9"/>
                    </a:lnTo>
                    <a:lnTo>
                      <a:pt x="70" y="9"/>
                    </a:lnTo>
                    <a:lnTo>
                      <a:pt x="54" y="5"/>
                    </a:lnTo>
                    <a:lnTo>
                      <a:pt x="54" y="9"/>
                    </a:lnTo>
                    <a:lnTo>
                      <a:pt x="43" y="9"/>
                    </a:lnTo>
                    <a:lnTo>
                      <a:pt x="37" y="0"/>
                    </a:lnTo>
                    <a:lnTo>
                      <a:pt x="0" y="15"/>
                    </a:lnTo>
                    <a:lnTo>
                      <a:pt x="5" y="57"/>
                    </a:lnTo>
                    <a:lnTo>
                      <a:pt x="17" y="62"/>
                    </a:lnTo>
                    <a:lnTo>
                      <a:pt x="27" y="67"/>
                    </a:lnTo>
                    <a:lnTo>
                      <a:pt x="32" y="67"/>
                    </a:lnTo>
                    <a:lnTo>
                      <a:pt x="43" y="82"/>
                    </a:lnTo>
                    <a:lnTo>
                      <a:pt x="54" y="82"/>
                    </a:lnTo>
                    <a:lnTo>
                      <a:pt x="59" y="86"/>
                    </a:lnTo>
                    <a:lnTo>
                      <a:pt x="70" y="82"/>
                    </a:lnTo>
                    <a:lnTo>
                      <a:pt x="85" y="86"/>
                    </a:lnTo>
                    <a:close/>
                  </a:path>
                </a:pathLst>
              </a:custGeom>
              <a:grpFill/>
              <a:ln w="9525">
                <a:solidFill>
                  <a:schemeClr val="bg1"/>
                </a:solidFill>
                <a:round/>
                <a:headEnd/>
                <a:tailEnd/>
              </a:ln>
            </p:spPr>
            <p:txBody>
              <a:bodyPr/>
              <a:lstStyle/>
              <a:p>
                <a:endParaRPr lang="it-IT"/>
              </a:p>
            </p:txBody>
          </p:sp>
          <p:sp>
            <p:nvSpPr>
              <p:cNvPr id="5940" name="Freeform 2895"/>
              <p:cNvSpPr>
                <a:spLocks/>
              </p:cNvSpPr>
              <p:nvPr/>
            </p:nvSpPr>
            <p:spPr bwMode="auto">
              <a:xfrm>
                <a:off x="3144" y="1933"/>
                <a:ext cx="96" cy="86"/>
              </a:xfrm>
              <a:custGeom>
                <a:avLst/>
                <a:gdLst/>
                <a:ahLst/>
                <a:cxnLst>
                  <a:cxn ang="0">
                    <a:pos x="85" y="86"/>
                  </a:cxn>
                  <a:cxn ang="0">
                    <a:pos x="91" y="77"/>
                  </a:cxn>
                  <a:cxn ang="0">
                    <a:pos x="96" y="67"/>
                  </a:cxn>
                  <a:cxn ang="0">
                    <a:pos x="91" y="38"/>
                  </a:cxn>
                  <a:cxn ang="0">
                    <a:pos x="96" y="29"/>
                  </a:cxn>
                  <a:cxn ang="0">
                    <a:pos x="91" y="15"/>
                  </a:cxn>
                  <a:cxn ang="0">
                    <a:pos x="85" y="9"/>
                  </a:cxn>
                  <a:cxn ang="0">
                    <a:pos x="70" y="9"/>
                  </a:cxn>
                  <a:cxn ang="0">
                    <a:pos x="54" y="5"/>
                  </a:cxn>
                  <a:cxn ang="0">
                    <a:pos x="54" y="9"/>
                  </a:cxn>
                  <a:cxn ang="0">
                    <a:pos x="43" y="9"/>
                  </a:cxn>
                  <a:cxn ang="0">
                    <a:pos x="37" y="0"/>
                  </a:cxn>
                  <a:cxn ang="0">
                    <a:pos x="0" y="15"/>
                  </a:cxn>
                  <a:cxn ang="0">
                    <a:pos x="5" y="57"/>
                  </a:cxn>
                  <a:cxn ang="0">
                    <a:pos x="17" y="62"/>
                  </a:cxn>
                  <a:cxn ang="0">
                    <a:pos x="27" y="67"/>
                  </a:cxn>
                  <a:cxn ang="0">
                    <a:pos x="32" y="67"/>
                  </a:cxn>
                  <a:cxn ang="0">
                    <a:pos x="43" y="82"/>
                  </a:cxn>
                  <a:cxn ang="0">
                    <a:pos x="54" y="82"/>
                  </a:cxn>
                  <a:cxn ang="0">
                    <a:pos x="59" y="86"/>
                  </a:cxn>
                  <a:cxn ang="0">
                    <a:pos x="70" y="82"/>
                  </a:cxn>
                  <a:cxn ang="0">
                    <a:pos x="85" y="86"/>
                  </a:cxn>
                </a:cxnLst>
                <a:rect l="0" t="0" r="r" b="b"/>
                <a:pathLst>
                  <a:path w="96" h="86">
                    <a:moveTo>
                      <a:pt x="85" y="86"/>
                    </a:moveTo>
                    <a:lnTo>
                      <a:pt x="91" y="77"/>
                    </a:lnTo>
                    <a:lnTo>
                      <a:pt x="96" y="67"/>
                    </a:lnTo>
                    <a:lnTo>
                      <a:pt x="91" y="38"/>
                    </a:lnTo>
                    <a:lnTo>
                      <a:pt x="96" y="29"/>
                    </a:lnTo>
                    <a:lnTo>
                      <a:pt x="91" y="15"/>
                    </a:lnTo>
                    <a:lnTo>
                      <a:pt x="85" y="9"/>
                    </a:lnTo>
                    <a:lnTo>
                      <a:pt x="70" y="9"/>
                    </a:lnTo>
                    <a:lnTo>
                      <a:pt x="54" y="5"/>
                    </a:lnTo>
                    <a:lnTo>
                      <a:pt x="54" y="9"/>
                    </a:lnTo>
                    <a:lnTo>
                      <a:pt x="43" y="9"/>
                    </a:lnTo>
                    <a:lnTo>
                      <a:pt x="37" y="0"/>
                    </a:lnTo>
                    <a:lnTo>
                      <a:pt x="0" y="15"/>
                    </a:lnTo>
                    <a:lnTo>
                      <a:pt x="5" y="57"/>
                    </a:lnTo>
                    <a:lnTo>
                      <a:pt x="17" y="62"/>
                    </a:lnTo>
                    <a:lnTo>
                      <a:pt x="27" y="67"/>
                    </a:lnTo>
                    <a:lnTo>
                      <a:pt x="32" y="67"/>
                    </a:lnTo>
                    <a:lnTo>
                      <a:pt x="43" y="82"/>
                    </a:lnTo>
                    <a:lnTo>
                      <a:pt x="54" y="82"/>
                    </a:lnTo>
                    <a:lnTo>
                      <a:pt x="59" y="86"/>
                    </a:lnTo>
                    <a:lnTo>
                      <a:pt x="70" y="82"/>
                    </a:lnTo>
                    <a:lnTo>
                      <a:pt x="85" y="86"/>
                    </a:lnTo>
                    <a:close/>
                  </a:path>
                </a:pathLst>
              </a:custGeom>
              <a:grpFill/>
              <a:ln w="4763" cap="rnd">
                <a:solidFill>
                  <a:schemeClr val="bg1"/>
                </a:solidFill>
                <a:prstDash val="solid"/>
                <a:round/>
                <a:headEnd/>
                <a:tailEnd/>
              </a:ln>
            </p:spPr>
            <p:txBody>
              <a:bodyPr/>
              <a:lstStyle/>
              <a:p>
                <a:endParaRPr lang="it-IT"/>
              </a:p>
            </p:txBody>
          </p:sp>
        </p:grpSp>
        <p:grpSp>
          <p:nvGrpSpPr>
            <p:cNvPr id="7418" name="Group 2899"/>
            <p:cNvGrpSpPr>
              <a:grpSpLocks/>
            </p:cNvGrpSpPr>
            <p:nvPr/>
          </p:nvGrpSpPr>
          <p:grpSpPr bwMode="auto">
            <a:xfrm>
              <a:off x="4980684" y="4500762"/>
              <a:ext cx="161029" cy="129075"/>
              <a:chOff x="3144" y="1933"/>
              <a:chExt cx="96" cy="86"/>
            </a:xfrm>
            <a:solidFill>
              <a:schemeClr val="bg1">
                <a:lumMod val="75000"/>
              </a:schemeClr>
            </a:solidFill>
          </p:grpSpPr>
          <p:sp>
            <p:nvSpPr>
              <p:cNvPr id="5937" name="Freeform 2897"/>
              <p:cNvSpPr>
                <a:spLocks/>
              </p:cNvSpPr>
              <p:nvPr/>
            </p:nvSpPr>
            <p:spPr bwMode="auto">
              <a:xfrm>
                <a:off x="3144" y="1933"/>
                <a:ext cx="96" cy="86"/>
              </a:xfrm>
              <a:custGeom>
                <a:avLst/>
                <a:gdLst/>
                <a:ahLst/>
                <a:cxnLst>
                  <a:cxn ang="0">
                    <a:pos x="85" y="86"/>
                  </a:cxn>
                  <a:cxn ang="0">
                    <a:pos x="91" y="77"/>
                  </a:cxn>
                  <a:cxn ang="0">
                    <a:pos x="96" y="67"/>
                  </a:cxn>
                  <a:cxn ang="0">
                    <a:pos x="91" y="38"/>
                  </a:cxn>
                  <a:cxn ang="0">
                    <a:pos x="96" y="29"/>
                  </a:cxn>
                  <a:cxn ang="0">
                    <a:pos x="91" y="15"/>
                  </a:cxn>
                  <a:cxn ang="0">
                    <a:pos x="85" y="9"/>
                  </a:cxn>
                  <a:cxn ang="0">
                    <a:pos x="70" y="9"/>
                  </a:cxn>
                  <a:cxn ang="0">
                    <a:pos x="54" y="5"/>
                  </a:cxn>
                  <a:cxn ang="0">
                    <a:pos x="54" y="9"/>
                  </a:cxn>
                  <a:cxn ang="0">
                    <a:pos x="43" y="9"/>
                  </a:cxn>
                  <a:cxn ang="0">
                    <a:pos x="37" y="0"/>
                  </a:cxn>
                  <a:cxn ang="0">
                    <a:pos x="0" y="15"/>
                  </a:cxn>
                  <a:cxn ang="0">
                    <a:pos x="5" y="57"/>
                  </a:cxn>
                  <a:cxn ang="0">
                    <a:pos x="17" y="62"/>
                  </a:cxn>
                  <a:cxn ang="0">
                    <a:pos x="27" y="67"/>
                  </a:cxn>
                  <a:cxn ang="0">
                    <a:pos x="32" y="67"/>
                  </a:cxn>
                  <a:cxn ang="0">
                    <a:pos x="43" y="82"/>
                  </a:cxn>
                  <a:cxn ang="0">
                    <a:pos x="54" y="82"/>
                  </a:cxn>
                  <a:cxn ang="0">
                    <a:pos x="59" y="86"/>
                  </a:cxn>
                  <a:cxn ang="0">
                    <a:pos x="70" y="82"/>
                  </a:cxn>
                  <a:cxn ang="0">
                    <a:pos x="85" y="86"/>
                  </a:cxn>
                </a:cxnLst>
                <a:rect l="0" t="0" r="r" b="b"/>
                <a:pathLst>
                  <a:path w="96" h="86">
                    <a:moveTo>
                      <a:pt x="85" y="86"/>
                    </a:moveTo>
                    <a:lnTo>
                      <a:pt x="91" y="77"/>
                    </a:lnTo>
                    <a:lnTo>
                      <a:pt x="96" y="67"/>
                    </a:lnTo>
                    <a:lnTo>
                      <a:pt x="91" y="38"/>
                    </a:lnTo>
                    <a:lnTo>
                      <a:pt x="96" y="29"/>
                    </a:lnTo>
                    <a:lnTo>
                      <a:pt x="91" y="15"/>
                    </a:lnTo>
                    <a:lnTo>
                      <a:pt x="85" y="9"/>
                    </a:lnTo>
                    <a:lnTo>
                      <a:pt x="70" y="9"/>
                    </a:lnTo>
                    <a:lnTo>
                      <a:pt x="54" y="5"/>
                    </a:lnTo>
                    <a:lnTo>
                      <a:pt x="54" y="9"/>
                    </a:lnTo>
                    <a:lnTo>
                      <a:pt x="43" y="9"/>
                    </a:lnTo>
                    <a:lnTo>
                      <a:pt x="37" y="0"/>
                    </a:lnTo>
                    <a:lnTo>
                      <a:pt x="0" y="15"/>
                    </a:lnTo>
                    <a:lnTo>
                      <a:pt x="5" y="57"/>
                    </a:lnTo>
                    <a:lnTo>
                      <a:pt x="17" y="62"/>
                    </a:lnTo>
                    <a:lnTo>
                      <a:pt x="27" y="67"/>
                    </a:lnTo>
                    <a:lnTo>
                      <a:pt x="32" y="67"/>
                    </a:lnTo>
                    <a:lnTo>
                      <a:pt x="43" y="82"/>
                    </a:lnTo>
                    <a:lnTo>
                      <a:pt x="54" y="82"/>
                    </a:lnTo>
                    <a:lnTo>
                      <a:pt x="59" y="86"/>
                    </a:lnTo>
                    <a:lnTo>
                      <a:pt x="70" y="82"/>
                    </a:lnTo>
                    <a:lnTo>
                      <a:pt x="85" y="86"/>
                    </a:lnTo>
                    <a:close/>
                  </a:path>
                </a:pathLst>
              </a:custGeom>
              <a:grpFill/>
              <a:ln w="9525">
                <a:solidFill>
                  <a:schemeClr val="bg1"/>
                </a:solidFill>
                <a:round/>
                <a:headEnd/>
                <a:tailEnd/>
              </a:ln>
            </p:spPr>
            <p:txBody>
              <a:bodyPr/>
              <a:lstStyle/>
              <a:p>
                <a:endParaRPr lang="it-IT"/>
              </a:p>
            </p:txBody>
          </p:sp>
          <p:sp>
            <p:nvSpPr>
              <p:cNvPr id="5938" name="Freeform 2898"/>
              <p:cNvSpPr>
                <a:spLocks/>
              </p:cNvSpPr>
              <p:nvPr/>
            </p:nvSpPr>
            <p:spPr bwMode="auto">
              <a:xfrm>
                <a:off x="3144" y="1933"/>
                <a:ext cx="96" cy="86"/>
              </a:xfrm>
              <a:custGeom>
                <a:avLst/>
                <a:gdLst/>
                <a:ahLst/>
                <a:cxnLst>
                  <a:cxn ang="0">
                    <a:pos x="85" y="86"/>
                  </a:cxn>
                  <a:cxn ang="0">
                    <a:pos x="91" y="77"/>
                  </a:cxn>
                  <a:cxn ang="0">
                    <a:pos x="96" y="67"/>
                  </a:cxn>
                  <a:cxn ang="0">
                    <a:pos x="91" y="38"/>
                  </a:cxn>
                  <a:cxn ang="0">
                    <a:pos x="96" y="29"/>
                  </a:cxn>
                  <a:cxn ang="0">
                    <a:pos x="91" y="15"/>
                  </a:cxn>
                  <a:cxn ang="0">
                    <a:pos x="85" y="9"/>
                  </a:cxn>
                  <a:cxn ang="0">
                    <a:pos x="70" y="9"/>
                  </a:cxn>
                  <a:cxn ang="0">
                    <a:pos x="54" y="5"/>
                  </a:cxn>
                  <a:cxn ang="0">
                    <a:pos x="54" y="9"/>
                  </a:cxn>
                  <a:cxn ang="0">
                    <a:pos x="43" y="9"/>
                  </a:cxn>
                  <a:cxn ang="0">
                    <a:pos x="37" y="0"/>
                  </a:cxn>
                  <a:cxn ang="0">
                    <a:pos x="0" y="15"/>
                  </a:cxn>
                  <a:cxn ang="0">
                    <a:pos x="5" y="57"/>
                  </a:cxn>
                  <a:cxn ang="0">
                    <a:pos x="17" y="62"/>
                  </a:cxn>
                  <a:cxn ang="0">
                    <a:pos x="27" y="67"/>
                  </a:cxn>
                  <a:cxn ang="0">
                    <a:pos x="32" y="67"/>
                  </a:cxn>
                  <a:cxn ang="0">
                    <a:pos x="43" y="82"/>
                  </a:cxn>
                  <a:cxn ang="0">
                    <a:pos x="54" y="82"/>
                  </a:cxn>
                  <a:cxn ang="0">
                    <a:pos x="59" y="86"/>
                  </a:cxn>
                  <a:cxn ang="0">
                    <a:pos x="70" y="82"/>
                  </a:cxn>
                  <a:cxn ang="0">
                    <a:pos x="85" y="86"/>
                  </a:cxn>
                </a:cxnLst>
                <a:rect l="0" t="0" r="r" b="b"/>
                <a:pathLst>
                  <a:path w="96" h="86">
                    <a:moveTo>
                      <a:pt x="85" y="86"/>
                    </a:moveTo>
                    <a:lnTo>
                      <a:pt x="91" y="77"/>
                    </a:lnTo>
                    <a:lnTo>
                      <a:pt x="96" y="67"/>
                    </a:lnTo>
                    <a:lnTo>
                      <a:pt x="91" y="38"/>
                    </a:lnTo>
                    <a:lnTo>
                      <a:pt x="96" y="29"/>
                    </a:lnTo>
                    <a:lnTo>
                      <a:pt x="91" y="15"/>
                    </a:lnTo>
                    <a:lnTo>
                      <a:pt x="85" y="9"/>
                    </a:lnTo>
                    <a:lnTo>
                      <a:pt x="70" y="9"/>
                    </a:lnTo>
                    <a:lnTo>
                      <a:pt x="54" y="5"/>
                    </a:lnTo>
                    <a:lnTo>
                      <a:pt x="54" y="9"/>
                    </a:lnTo>
                    <a:lnTo>
                      <a:pt x="43" y="9"/>
                    </a:lnTo>
                    <a:lnTo>
                      <a:pt x="37" y="0"/>
                    </a:lnTo>
                    <a:lnTo>
                      <a:pt x="0" y="15"/>
                    </a:lnTo>
                    <a:lnTo>
                      <a:pt x="5" y="57"/>
                    </a:lnTo>
                    <a:lnTo>
                      <a:pt x="17" y="62"/>
                    </a:lnTo>
                    <a:lnTo>
                      <a:pt x="27" y="67"/>
                    </a:lnTo>
                    <a:lnTo>
                      <a:pt x="32" y="67"/>
                    </a:lnTo>
                    <a:lnTo>
                      <a:pt x="43" y="82"/>
                    </a:lnTo>
                    <a:lnTo>
                      <a:pt x="54" y="82"/>
                    </a:lnTo>
                    <a:lnTo>
                      <a:pt x="59" y="86"/>
                    </a:lnTo>
                    <a:lnTo>
                      <a:pt x="70" y="82"/>
                    </a:lnTo>
                    <a:lnTo>
                      <a:pt x="85" y="86"/>
                    </a:lnTo>
                  </a:path>
                </a:pathLst>
              </a:custGeom>
              <a:solidFill>
                <a:srgbClr val="000066"/>
              </a:solidFill>
              <a:ln w="9525">
                <a:solidFill>
                  <a:schemeClr val="bg1"/>
                </a:solidFill>
                <a:round/>
                <a:headEnd/>
                <a:tailEnd/>
              </a:ln>
            </p:spPr>
            <p:txBody>
              <a:bodyPr/>
              <a:lstStyle/>
              <a:p>
                <a:endParaRPr lang="it-IT"/>
              </a:p>
            </p:txBody>
          </p:sp>
        </p:grpSp>
        <p:grpSp>
          <p:nvGrpSpPr>
            <p:cNvPr id="7419" name="Group 2902"/>
            <p:cNvGrpSpPr>
              <a:grpSpLocks/>
            </p:cNvGrpSpPr>
            <p:nvPr/>
          </p:nvGrpSpPr>
          <p:grpSpPr bwMode="auto">
            <a:xfrm>
              <a:off x="4846493" y="4500762"/>
              <a:ext cx="140901" cy="163595"/>
              <a:chOff x="3064" y="1933"/>
              <a:chExt cx="84" cy="109"/>
            </a:xfrm>
            <a:solidFill>
              <a:schemeClr val="bg1">
                <a:lumMod val="75000"/>
              </a:schemeClr>
            </a:solidFill>
          </p:grpSpPr>
          <p:sp>
            <p:nvSpPr>
              <p:cNvPr id="5935" name="Freeform 2900"/>
              <p:cNvSpPr>
                <a:spLocks/>
              </p:cNvSpPr>
              <p:nvPr/>
            </p:nvSpPr>
            <p:spPr bwMode="auto">
              <a:xfrm>
                <a:off x="3064" y="1933"/>
                <a:ext cx="84" cy="109"/>
              </a:xfrm>
              <a:custGeom>
                <a:avLst/>
                <a:gdLst/>
                <a:ahLst/>
                <a:cxnLst>
                  <a:cxn ang="0">
                    <a:pos x="48" y="14"/>
                  </a:cxn>
                  <a:cxn ang="0">
                    <a:pos x="74" y="5"/>
                  </a:cxn>
                  <a:cxn ang="0">
                    <a:pos x="74" y="9"/>
                  </a:cxn>
                  <a:cxn ang="0">
                    <a:pos x="69" y="9"/>
                  </a:cxn>
                  <a:cxn ang="0">
                    <a:pos x="79" y="14"/>
                  </a:cxn>
                  <a:cxn ang="0">
                    <a:pos x="84" y="57"/>
                  </a:cxn>
                  <a:cxn ang="0">
                    <a:pos x="79" y="57"/>
                  </a:cxn>
                  <a:cxn ang="0">
                    <a:pos x="69" y="61"/>
                  </a:cxn>
                  <a:cxn ang="0">
                    <a:pos x="53" y="66"/>
                  </a:cxn>
                  <a:cxn ang="0">
                    <a:pos x="63" y="80"/>
                  </a:cxn>
                  <a:cxn ang="0">
                    <a:pos x="74" y="89"/>
                  </a:cxn>
                  <a:cxn ang="0">
                    <a:pos x="69" y="94"/>
                  </a:cxn>
                  <a:cxn ang="0">
                    <a:pos x="69" y="104"/>
                  </a:cxn>
                  <a:cxn ang="0">
                    <a:pos x="43" y="109"/>
                  </a:cxn>
                  <a:cxn ang="0">
                    <a:pos x="31" y="109"/>
                  </a:cxn>
                  <a:cxn ang="0">
                    <a:pos x="11" y="109"/>
                  </a:cxn>
                  <a:cxn ang="0">
                    <a:pos x="16" y="89"/>
                  </a:cxn>
                  <a:cxn ang="0">
                    <a:pos x="0" y="80"/>
                  </a:cxn>
                  <a:cxn ang="0">
                    <a:pos x="0" y="76"/>
                  </a:cxn>
                  <a:cxn ang="0">
                    <a:pos x="0" y="61"/>
                  </a:cxn>
                  <a:cxn ang="0">
                    <a:pos x="0" y="43"/>
                  </a:cxn>
                  <a:cxn ang="0">
                    <a:pos x="5" y="37"/>
                  </a:cxn>
                  <a:cxn ang="0">
                    <a:pos x="11" y="24"/>
                  </a:cxn>
                  <a:cxn ang="0">
                    <a:pos x="21" y="24"/>
                  </a:cxn>
                  <a:cxn ang="0">
                    <a:pos x="31" y="9"/>
                  </a:cxn>
                  <a:cxn ang="0">
                    <a:pos x="21" y="9"/>
                  </a:cxn>
                  <a:cxn ang="0">
                    <a:pos x="31" y="5"/>
                  </a:cxn>
                  <a:cxn ang="0">
                    <a:pos x="21" y="0"/>
                  </a:cxn>
                  <a:cxn ang="0">
                    <a:pos x="31" y="0"/>
                  </a:cxn>
                  <a:cxn ang="0">
                    <a:pos x="37" y="0"/>
                  </a:cxn>
                  <a:cxn ang="0">
                    <a:pos x="37" y="5"/>
                  </a:cxn>
                  <a:cxn ang="0">
                    <a:pos x="48" y="9"/>
                  </a:cxn>
                  <a:cxn ang="0">
                    <a:pos x="43" y="14"/>
                  </a:cxn>
                  <a:cxn ang="0">
                    <a:pos x="48" y="14"/>
                  </a:cxn>
                </a:cxnLst>
                <a:rect l="0" t="0" r="r" b="b"/>
                <a:pathLst>
                  <a:path w="84" h="109">
                    <a:moveTo>
                      <a:pt x="48" y="14"/>
                    </a:moveTo>
                    <a:lnTo>
                      <a:pt x="74" y="5"/>
                    </a:lnTo>
                    <a:lnTo>
                      <a:pt x="74" y="9"/>
                    </a:lnTo>
                    <a:lnTo>
                      <a:pt x="69" y="9"/>
                    </a:lnTo>
                    <a:lnTo>
                      <a:pt x="79" y="14"/>
                    </a:lnTo>
                    <a:lnTo>
                      <a:pt x="84" y="57"/>
                    </a:lnTo>
                    <a:lnTo>
                      <a:pt x="79" y="57"/>
                    </a:lnTo>
                    <a:lnTo>
                      <a:pt x="69" y="61"/>
                    </a:lnTo>
                    <a:lnTo>
                      <a:pt x="53" y="66"/>
                    </a:lnTo>
                    <a:lnTo>
                      <a:pt x="63" y="80"/>
                    </a:lnTo>
                    <a:lnTo>
                      <a:pt x="74" y="89"/>
                    </a:lnTo>
                    <a:lnTo>
                      <a:pt x="69" y="94"/>
                    </a:lnTo>
                    <a:lnTo>
                      <a:pt x="69" y="104"/>
                    </a:lnTo>
                    <a:lnTo>
                      <a:pt x="43" y="109"/>
                    </a:lnTo>
                    <a:lnTo>
                      <a:pt x="31" y="109"/>
                    </a:lnTo>
                    <a:lnTo>
                      <a:pt x="11" y="109"/>
                    </a:lnTo>
                    <a:lnTo>
                      <a:pt x="16" y="89"/>
                    </a:lnTo>
                    <a:lnTo>
                      <a:pt x="0" y="80"/>
                    </a:lnTo>
                    <a:lnTo>
                      <a:pt x="0" y="76"/>
                    </a:lnTo>
                    <a:lnTo>
                      <a:pt x="0" y="61"/>
                    </a:lnTo>
                    <a:lnTo>
                      <a:pt x="0" y="43"/>
                    </a:lnTo>
                    <a:lnTo>
                      <a:pt x="5" y="37"/>
                    </a:lnTo>
                    <a:lnTo>
                      <a:pt x="11" y="24"/>
                    </a:lnTo>
                    <a:lnTo>
                      <a:pt x="21" y="24"/>
                    </a:lnTo>
                    <a:lnTo>
                      <a:pt x="31" y="9"/>
                    </a:lnTo>
                    <a:lnTo>
                      <a:pt x="21" y="9"/>
                    </a:lnTo>
                    <a:lnTo>
                      <a:pt x="31" y="5"/>
                    </a:lnTo>
                    <a:lnTo>
                      <a:pt x="21" y="0"/>
                    </a:lnTo>
                    <a:lnTo>
                      <a:pt x="31" y="0"/>
                    </a:lnTo>
                    <a:lnTo>
                      <a:pt x="37" y="0"/>
                    </a:lnTo>
                    <a:lnTo>
                      <a:pt x="37" y="5"/>
                    </a:lnTo>
                    <a:lnTo>
                      <a:pt x="48" y="9"/>
                    </a:lnTo>
                    <a:lnTo>
                      <a:pt x="43" y="14"/>
                    </a:lnTo>
                    <a:lnTo>
                      <a:pt x="48" y="14"/>
                    </a:lnTo>
                    <a:close/>
                  </a:path>
                </a:pathLst>
              </a:custGeom>
              <a:grpFill/>
              <a:ln w="9525">
                <a:solidFill>
                  <a:schemeClr val="bg1"/>
                </a:solidFill>
                <a:round/>
                <a:headEnd/>
                <a:tailEnd/>
              </a:ln>
            </p:spPr>
            <p:txBody>
              <a:bodyPr/>
              <a:lstStyle/>
              <a:p>
                <a:endParaRPr lang="it-IT"/>
              </a:p>
            </p:txBody>
          </p:sp>
          <p:sp>
            <p:nvSpPr>
              <p:cNvPr id="5936" name="Freeform 2901"/>
              <p:cNvSpPr>
                <a:spLocks/>
              </p:cNvSpPr>
              <p:nvPr/>
            </p:nvSpPr>
            <p:spPr bwMode="auto">
              <a:xfrm>
                <a:off x="3064" y="1933"/>
                <a:ext cx="84" cy="109"/>
              </a:xfrm>
              <a:custGeom>
                <a:avLst/>
                <a:gdLst/>
                <a:ahLst/>
                <a:cxnLst>
                  <a:cxn ang="0">
                    <a:pos x="48" y="14"/>
                  </a:cxn>
                  <a:cxn ang="0">
                    <a:pos x="74" y="5"/>
                  </a:cxn>
                  <a:cxn ang="0">
                    <a:pos x="74" y="9"/>
                  </a:cxn>
                  <a:cxn ang="0">
                    <a:pos x="69" y="9"/>
                  </a:cxn>
                  <a:cxn ang="0">
                    <a:pos x="79" y="14"/>
                  </a:cxn>
                  <a:cxn ang="0">
                    <a:pos x="84" y="57"/>
                  </a:cxn>
                  <a:cxn ang="0">
                    <a:pos x="79" y="57"/>
                  </a:cxn>
                  <a:cxn ang="0">
                    <a:pos x="69" y="61"/>
                  </a:cxn>
                  <a:cxn ang="0">
                    <a:pos x="53" y="66"/>
                  </a:cxn>
                  <a:cxn ang="0">
                    <a:pos x="63" y="80"/>
                  </a:cxn>
                  <a:cxn ang="0">
                    <a:pos x="74" y="89"/>
                  </a:cxn>
                  <a:cxn ang="0">
                    <a:pos x="69" y="94"/>
                  </a:cxn>
                  <a:cxn ang="0">
                    <a:pos x="69" y="104"/>
                  </a:cxn>
                  <a:cxn ang="0">
                    <a:pos x="43" y="109"/>
                  </a:cxn>
                  <a:cxn ang="0">
                    <a:pos x="31" y="109"/>
                  </a:cxn>
                  <a:cxn ang="0">
                    <a:pos x="11" y="109"/>
                  </a:cxn>
                  <a:cxn ang="0">
                    <a:pos x="16" y="89"/>
                  </a:cxn>
                  <a:cxn ang="0">
                    <a:pos x="0" y="80"/>
                  </a:cxn>
                  <a:cxn ang="0">
                    <a:pos x="0" y="76"/>
                  </a:cxn>
                  <a:cxn ang="0">
                    <a:pos x="0" y="61"/>
                  </a:cxn>
                  <a:cxn ang="0">
                    <a:pos x="0" y="43"/>
                  </a:cxn>
                  <a:cxn ang="0">
                    <a:pos x="5" y="37"/>
                  </a:cxn>
                  <a:cxn ang="0">
                    <a:pos x="11" y="24"/>
                  </a:cxn>
                  <a:cxn ang="0">
                    <a:pos x="21" y="24"/>
                  </a:cxn>
                  <a:cxn ang="0">
                    <a:pos x="31" y="9"/>
                  </a:cxn>
                  <a:cxn ang="0">
                    <a:pos x="21" y="9"/>
                  </a:cxn>
                  <a:cxn ang="0">
                    <a:pos x="31" y="5"/>
                  </a:cxn>
                  <a:cxn ang="0">
                    <a:pos x="21" y="0"/>
                  </a:cxn>
                  <a:cxn ang="0">
                    <a:pos x="31" y="0"/>
                  </a:cxn>
                  <a:cxn ang="0">
                    <a:pos x="37" y="0"/>
                  </a:cxn>
                  <a:cxn ang="0">
                    <a:pos x="37" y="5"/>
                  </a:cxn>
                  <a:cxn ang="0">
                    <a:pos x="48" y="9"/>
                  </a:cxn>
                  <a:cxn ang="0">
                    <a:pos x="43" y="14"/>
                  </a:cxn>
                  <a:cxn ang="0">
                    <a:pos x="48" y="14"/>
                  </a:cxn>
                </a:cxnLst>
                <a:rect l="0" t="0" r="r" b="b"/>
                <a:pathLst>
                  <a:path w="84" h="109">
                    <a:moveTo>
                      <a:pt x="48" y="14"/>
                    </a:moveTo>
                    <a:lnTo>
                      <a:pt x="74" y="5"/>
                    </a:lnTo>
                    <a:lnTo>
                      <a:pt x="74" y="9"/>
                    </a:lnTo>
                    <a:lnTo>
                      <a:pt x="69" y="9"/>
                    </a:lnTo>
                    <a:lnTo>
                      <a:pt x="79" y="14"/>
                    </a:lnTo>
                    <a:lnTo>
                      <a:pt x="84" y="57"/>
                    </a:lnTo>
                    <a:lnTo>
                      <a:pt x="79" y="57"/>
                    </a:lnTo>
                    <a:lnTo>
                      <a:pt x="69" y="61"/>
                    </a:lnTo>
                    <a:lnTo>
                      <a:pt x="53" y="66"/>
                    </a:lnTo>
                    <a:lnTo>
                      <a:pt x="63" y="80"/>
                    </a:lnTo>
                    <a:lnTo>
                      <a:pt x="74" y="89"/>
                    </a:lnTo>
                    <a:lnTo>
                      <a:pt x="69" y="94"/>
                    </a:lnTo>
                    <a:lnTo>
                      <a:pt x="69" y="104"/>
                    </a:lnTo>
                    <a:lnTo>
                      <a:pt x="43" y="109"/>
                    </a:lnTo>
                    <a:lnTo>
                      <a:pt x="31" y="109"/>
                    </a:lnTo>
                    <a:lnTo>
                      <a:pt x="11" y="109"/>
                    </a:lnTo>
                    <a:lnTo>
                      <a:pt x="16" y="89"/>
                    </a:lnTo>
                    <a:lnTo>
                      <a:pt x="0" y="80"/>
                    </a:lnTo>
                    <a:lnTo>
                      <a:pt x="0" y="76"/>
                    </a:lnTo>
                    <a:lnTo>
                      <a:pt x="0" y="61"/>
                    </a:lnTo>
                    <a:lnTo>
                      <a:pt x="0" y="43"/>
                    </a:lnTo>
                    <a:lnTo>
                      <a:pt x="5" y="37"/>
                    </a:lnTo>
                    <a:lnTo>
                      <a:pt x="11" y="24"/>
                    </a:lnTo>
                    <a:lnTo>
                      <a:pt x="21" y="24"/>
                    </a:lnTo>
                    <a:lnTo>
                      <a:pt x="31" y="9"/>
                    </a:lnTo>
                    <a:lnTo>
                      <a:pt x="21" y="9"/>
                    </a:lnTo>
                    <a:lnTo>
                      <a:pt x="31" y="5"/>
                    </a:lnTo>
                    <a:lnTo>
                      <a:pt x="21" y="0"/>
                    </a:lnTo>
                    <a:lnTo>
                      <a:pt x="31" y="0"/>
                    </a:lnTo>
                    <a:lnTo>
                      <a:pt x="37" y="0"/>
                    </a:lnTo>
                    <a:lnTo>
                      <a:pt x="37" y="5"/>
                    </a:lnTo>
                    <a:lnTo>
                      <a:pt x="48" y="9"/>
                    </a:lnTo>
                    <a:lnTo>
                      <a:pt x="43" y="14"/>
                    </a:lnTo>
                    <a:lnTo>
                      <a:pt x="48" y="14"/>
                    </a:lnTo>
                    <a:close/>
                  </a:path>
                </a:pathLst>
              </a:custGeom>
              <a:grpFill/>
              <a:ln w="4763" cap="rnd">
                <a:solidFill>
                  <a:schemeClr val="bg1"/>
                </a:solidFill>
                <a:prstDash val="solid"/>
                <a:round/>
                <a:headEnd/>
                <a:tailEnd/>
              </a:ln>
            </p:spPr>
            <p:txBody>
              <a:bodyPr/>
              <a:lstStyle/>
              <a:p>
                <a:endParaRPr lang="it-IT"/>
              </a:p>
            </p:txBody>
          </p:sp>
        </p:grpSp>
        <p:grpSp>
          <p:nvGrpSpPr>
            <p:cNvPr id="7420" name="Group 2905"/>
            <p:cNvGrpSpPr>
              <a:grpSpLocks/>
            </p:cNvGrpSpPr>
            <p:nvPr/>
          </p:nvGrpSpPr>
          <p:grpSpPr bwMode="auto">
            <a:xfrm>
              <a:off x="4846487" y="4500762"/>
              <a:ext cx="145933" cy="163595"/>
              <a:chOff x="3064" y="1933"/>
              <a:chExt cx="87" cy="109"/>
            </a:xfrm>
            <a:solidFill>
              <a:schemeClr val="bg1">
                <a:lumMod val="75000"/>
              </a:schemeClr>
            </a:solidFill>
          </p:grpSpPr>
          <p:sp>
            <p:nvSpPr>
              <p:cNvPr id="5933" name="Freeform 2903"/>
              <p:cNvSpPr>
                <a:spLocks/>
              </p:cNvSpPr>
              <p:nvPr/>
            </p:nvSpPr>
            <p:spPr bwMode="auto">
              <a:xfrm>
                <a:off x="3064" y="1933"/>
                <a:ext cx="84" cy="109"/>
              </a:xfrm>
              <a:custGeom>
                <a:avLst/>
                <a:gdLst/>
                <a:ahLst/>
                <a:cxnLst>
                  <a:cxn ang="0">
                    <a:pos x="48" y="14"/>
                  </a:cxn>
                  <a:cxn ang="0">
                    <a:pos x="74" y="5"/>
                  </a:cxn>
                  <a:cxn ang="0">
                    <a:pos x="74" y="9"/>
                  </a:cxn>
                  <a:cxn ang="0">
                    <a:pos x="69" y="9"/>
                  </a:cxn>
                  <a:cxn ang="0">
                    <a:pos x="79" y="14"/>
                  </a:cxn>
                  <a:cxn ang="0">
                    <a:pos x="84" y="57"/>
                  </a:cxn>
                  <a:cxn ang="0">
                    <a:pos x="79" y="57"/>
                  </a:cxn>
                  <a:cxn ang="0">
                    <a:pos x="69" y="61"/>
                  </a:cxn>
                  <a:cxn ang="0">
                    <a:pos x="53" y="66"/>
                  </a:cxn>
                  <a:cxn ang="0">
                    <a:pos x="63" y="80"/>
                  </a:cxn>
                  <a:cxn ang="0">
                    <a:pos x="74" y="89"/>
                  </a:cxn>
                  <a:cxn ang="0">
                    <a:pos x="69" y="94"/>
                  </a:cxn>
                  <a:cxn ang="0">
                    <a:pos x="69" y="104"/>
                  </a:cxn>
                  <a:cxn ang="0">
                    <a:pos x="43" y="109"/>
                  </a:cxn>
                  <a:cxn ang="0">
                    <a:pos x="31" y="109"/>
                  </a:cxn>
                  <a:cxn ang="0">
                    <a:pos x="11" y="109"/>
                  </a:cxn>
                  <a:cxn ang="0">
                    <a:pos x="16" y="89"/>
                  </a:cxn>
                  <a:cxn ang="0">
                    <a:pos x="0" y="80"/>
                  </a:cxn>
                  <a:cxn ang="0">
                    <a:pos x="0" y="76"/>
                  </a:cxn>
                  <a:cxn ang="0">
                    <a:pos x="0" y="61"/>
                  </a:cxn>
                  <a:cxn ang="0">
                    <a:pos x="0" y="43"/>
                  </a:cxn>
                  <a:cxn ang="0">
                    <a:pos x="5" y="37"/>
                  </a:cxn>
                  <a:cxn ang="0">
                    <a:pos x="11" y="24"/>
                  </a:cxn>
                  <a:cxn ang="0">
                    <a:pos x="21" y="24"/>
                  </a:cxn>
                  <a:cxn ang="0">
                    <a:pos x="31" y="9"/>
                  </a:cxn>
                  <a:cxn ang="0">
                    <a:pos x="21" y="9"/>
                  </a:cxn>
                  <a:cxn ang="0">
                    <a:pos x="31" y="5"/>
                  </a:cxn>
                  <a:cxn ang="0">
                    <a:pos x="21" y="0"/>
                  </a:cxn>
                  <a:cxn ang="0">
                    <a:pos x="31" y="0"/>
                  </a:cxn>
                  <a:cxn ang="0">
                    <a:pos x="37" y="0"/>
                  </a:cxn>
                  <a:cxn ang="0">
                    <a:pos x="37" y="5"/>
                  </a:cxn>
                  <a:cxn ang="0">
                    <a:pos x="48" y="9"/>
                  </a:cxn>
                  <a:cxn ang="0">
                    <a:pos x="43" y="14"/>
                  </a:cxn>
                  <a:cxn ang="0">
                    <a:pos x="48" y="14"/>
                  </a:cxn>
                </a:cxnLst>
                <a:rect l="0" t="0" r="r" b="b"/>
                <a:pathLst>
                  <a:path w="84" h="109">
                    <a:moveTo>
                      <a:pt x="48" y="14"/>
                    </a:moveTo>
                    <a:lnTo>
                      <a:pt x="74" y="5"/>
                    </a:lnTo>
                    <a:lnTo>
                      <a:pt x="74" y="9"/>
                    </a:lnTo>
                    <a:lnTo>
                      <a:pt x="69" y="9"/>
                    </a:lnTo>
                    <a:lnTo>
                      <a:pt x="79" y="14"/>
                    </a:lnTo>
                    <a:lnTo>
                      <a:pt x="84" y="57"/>
                    </a:lnTo>
                    <a:lnTo>
                      <a:pt x="79" y="57"/>
                    </a:lnTo>
                    <a:lnTo>
                      <a:pt x="69" y="61"/>
                    </a:lnTo>
                    <a:lnTo>
                      <a:pt x="53" y="66"/>
                    </a:lnTo>
                    <a:lnTo>
                      <a:pt x="63" y="80"/>
                    </a:lnTo>
                    <a:lnTo>
                      <a:pt x="74" y="89"/>
                    </a:lnTo>
                    <a:lnTo>
                      <a:pt x="69" y="94"/>
                    </a:lnTo>
                    <a:lnTo>
                      <a:pt x="69" y="104"/>
                    </a:lnTo>
                    <a:lnTo>
                      <a:pt x="43" y="109"/>
                    </a:lnTo>
                    <a:lnTo>
                      <a:pt x="31" y="109"/>
                    </a:lnTo>
                    <a:lnTo>
                      <a:pt x="11" y="109"/>
                    </a:lnTo>
                    <a:lnTo>
                      <a:pt x="16" y="89"/>
                    </a:lnTo>
                    <a:lnTo>
                      <a:pt x="0" y="80"/>
                    </a:lnTo>
                    <a:lnTo>
                      <a:pt x="0" y="76"/>
                    </a:lnTo>
                    <a:lnTo>
                      <a:pt x="0" y="61"/>
                    </a:lnTo>
                    <a:lnTo>
                      <a:pt x="0" y="43"/>
                    </a:lnTo>
                    <a:lnTo>
                      <a:pt x="5" y="37"/>
                    </a:lnTo>
                    <a:lnTo>
                      <a:pt x="11" y="24"/>
                    </a:lnTo>
                    <a:lnTo>
                      <a:pt x="21" y="24"/>
                    </a:lnTo>
                    <a:lnTo>
                      <a:pt x="31" y="9"/>
                    </a:lnTo>
                    <a:lnTo>
                      <a:pt x="21" y="9"/>
                    </a:lnTo>
                    <a:lnTo>
                      <a:pt x="31" y="5"/>
                    </a:lnTo>
                    <a:lnTo>
                      <a:pt x="21" y="0"/>
                    </a:lnTo>
                    <a:lnTo>
                      <a:pt x="31" y="0"/>
                    </a:lnTo>
                    <a:lnTo>
                      <a:pt x="37" y="0"/>
                    </a:lnTo>
                    <a:lnTo>
                      <a:pt x="37" y="5"/>
                    </a:lnTo>
                    <a:lnTo>
                      <a:pt x="48" y="9"/>
                    </a:lnTo>
                    <a:lnTo>
                      <a:pt x="43" y="14"/>
                    </a:lnTo>
                    <a:lnTo>
                      <a:pt x="48" y="14"/>
                    </a:lnTo>
                    <a:close/>
                  </a:path>
                </a:pathLst>
              </a:custGeom>
              <a:grpFill/>
              <a:ln w="9525">
                <a:solidFill>
                  <a:schemeClr val="bg1"/>
                </a:solidFill>
                <a:round/>
                <a:headEnd/>
                <a:tailEnd/>
              </a:ln>
            </p:spPr>
            <p:txBody>
              <a:bodyPr/>
              <a:lstStyle/>
              <a:p>
                <a:endParaRPr lang="it-IT"/>
              </a:p>
            </p:txBody>
          </p:sp>
          <p:sp>
            <p:nvSpPr>
              <p:cNvPr id="5934" name="Freeform 2904"/>
              <p:cNvSpPr>
                <a:spLocks/>
              </p:cNvSpPr>
              <p:nvPr/>
            </p:nvSpPr>
            <p:spPr bwMode="auto">
              <a:xfrm>
                <a:off x="3067" y="1933"/>
                <a:ext cx="84" cy="109"/>
              </a:xfrm>
              <a:custGeom>
                <a:avLst/>
                <a:gdLst/>
                <a:ahLst/>
                <a:cxnLst>
                  <a:cxn ang="0">
                    <a:pos x="48" y="14"/>
                  </a:cxn>
                  <a:cxn ang="0">
                    <a:pos x="74" y="5"/>
                  </a:cxn>
                  <a:cxn ang="0">
                    <a:pos x="74" y="9"/>
                  </a:cxn>
                  <a:cxn ang="0">
                    <a:pos x="69" y="9"/>
                  </a:cxn>
                  <a:cxn ang="0">
                    <a:pos x="79" y="14"/>
                  </a:cxn>
                  <a:cxn ang="0">
                    <a:pos x="84" y="57"/>
                  </a:cxn>
                  <a:cxn ang="0">
                    <a:pos x="79" y="57"/>
                  </a:cxn>
                  <a:cxn ang="0">
                    <a:pos x="69" y="61"/>
                  </a:cxn>
                  <a:cxn ang="0">
                    <a:pos x="53" y="66"/>
                  </a:cxn>
                  <a:cxn ang="0">
                    <a:pos x="63" y="80"/>
                  </a:cxn>
                  <a:cxn ang="0">
                    <a:pos x="74" y="89"/>
                  </a:cxn>
                  <a:cxn ang="0">
                    <a:pos x="69" y="94"/>
                  </a:cxn>
                  <a:cxn ang="0">
                    <a:pos x="69" y="104"/>
                  </a:cxn>
                  <a:cxn ang="0">
                    <a:pos x="43" y="109"/>
                  </a:cxn>
                  <a:cxn ang="0">
                    <a:pos x="31" y="109"/>
                  </a:cxn>
                  <a:cxn ang="0">
                    <a:pos x="11" y="109"/>
                  </a:cxn>
                  <a:cxn ang="0">
                    <a:pos x="16" y="89"/>
                  </a:cxn>
                  <a:cxn ang="0">
                    <a:pos x="0" y="80"/>
                  </a:cxn>
                  <a:cxn ang="0">
                    <a:pos x="0" y="76"/>
                  </a:cxn>
                  <a:cxn ang="0">
                    <a:pos x="0" y="61"/>
                  </a:cxn>
                  <a:cxn ang="0">
                    <a:pos x="0" y="43"/>
                  </a:cxn>
                  <a:cxn ang="0">
                    <a:pos x="5" y="37"/>
                  </a:cxn>
                  <a:cxn ang="0">
                    <a:pos x="11" y="24"/>
                  </a:cxn>
                  <a:cxn ang="0">
                    <a:pos x="21" y="24"/>
                  </a:cxn>
                  <a:cxn ang="0">
                    <a:pos x="31" y="9"/>
                  </a:cxn>
                  <a:cxn ang="0">
                    <a:pos x="21" y="9"/>
                  </a:cxn>
                  <a:cxn ang="0">
                    <a:pos x="31" y="5"/>
                  </a:cxn>
                  <a:cxn ang="0">
                    <a:pos x="21" y="0"/>
                  </a:cxn>
                  <a:cxn ang="0">
                    <a:pos x="31" y="0"/>
                  </a:cxn>
                  <a:cxn ang="0">
                    <a:pos x="37" y="0"/>
                  </a:cxn>
                  <a:cxn ang="0">
                    <a:pos x="37" y="5"/>
                  </a:cxn>
                  <a:cxn ang="0">
                    <a:pos x="48" y="9"/>
                  </a:cxn>
                  <a:cxn ang="0">
                    <a:pos x="43" y="14"/>
                  </a:cxn>
                  <a:cxn ang="0">
                    <a:pos x="48" y="14"/>
                  </a:cxn>
                </a:cxnLst>
                <a:rect l="0" t="0" r="r" b="b"/>
                <a:pathLst>
                  <a:path w="84" h="109">
                    <a:moveTo>
                      <a:pt x="48" y="14"/>
                    </a:moveTo>
                    <a:lnTo>
                      <a:pt x="74" y="5"/>
                    </a:lnTo>
                    <a:lnTo>
                      <a:pt x="74" y="9"/>
                    </a:lnTo>
                    <a:lnTo>
                      <a:pt x="69" y="9"/>
                    </a:lnTo>
                    <a:lnTo>
                      <a:pt x="79" y="14"/>
                    </a:lnTo>
                    <a:lnTo>
                      <a:pt x="84" y="57"/>
                    </a:lnTo>
                    <a:lnTo>
                      <a:pt x="79" y="57"/>
                    </a:lnTo>
                    <a:lnTo>
                      <a:pt x="69" y="61"/>
                    </a:lnTo>
                    <a:lnTo>
                      <a:pt x="53" y="66"/>
                    </a:lnTo>
                    <a:lnTo>
                      <a:pt x="63" y="80"/>
                    </a:lnTo>
                    <a:lnTo>
                      <a:pt x="74" y="89"/>
                    </a:lnTo>
                    <a:lnTo>
                      <a:pt x="69" y="94"/>
                    </a:lnTo>
                    <a:lnTo>
                      <a:pt x="69" y="104"/>
                    </a:lnTo>
                    <a:lnTo>
                      <a:pt x="43" y="109"/>
                    </a:lnTo>
                    <a:lnTo>
                      <a:pt x="31" y="109"/>
                    </a:lnTo>
                    <a:lnTo>
                      <a:pt x="11" y="109"/>
                    </a:lnTo>
                    <a:lnTo>
                      <a:pt x="16" y="89"/>
                    </a:lnTo>
                    <a:lnTo>
                      <a:pt x="0" y="80"/>
                    </a:lnTo>
                    <a:lnTo>
                      <a:pt x="0" y="76"/>
                    </a:lnTo>
                    <a:lnTo>
                      <a:pt x="0" y="61"/>
                    </a:lnTo>
                    <a:lnTo>
                      <a:pt x="0" y="43"/>
                    </a:lnTo>
                    <a:lnTo>
                      <a:pt x="5" y="37"/>
                    </a:lnTo>
                    <a:lnTo>
                      <a:pt x="11" y="24"/>
                    </a:lnTo>
                    <a:lnTo>
                      <a:pt x="21" y="24"/>
                    </a:lnTo>
                    <a:lnTo>
                      <a:pt x="31" y="9"/>
                    </a:lnTo>
                    <a:lnTo>
                      <a:pt x="21" y="9"/>
                    </a:lnTo>
                    <a:lnTo>
                      <a:pt x="31" y="5"/>
                    </a:lnTo>
                    <a:lnTo>
                      <a:pt x="21" y="0"/>
                    </a:lnTo>
                    <a:lnTo>
                      <a:pt x="31" y="0"/>
                    </a:lnTo>
                    <a:lnTo>
                      <a:pt x="37" y="0"/>
                    </a:lnTo>
                    <a:lnTo>
                      <a:pt x="37" y="5"/>
                    </a:lnTo>
                    <a:lnTo>
                      <a:pt x="48" y="9"/>
                    </a:lnTo>
                    <a:lnTo>
                      <a:pt x="43" y="14"/>
                    </a:lnTo>
                    <a:lnTo>
                      <a:pt x="48" y="14"/>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421" name="Group 2908"/>
            <p:cNvGrpSpPr>
              <a:grpSpLocks/>
            </p:cNvGrpSpPr>
            <p:nvPr/>
          </p:nvGrpSpPr>
          <p:grpSpPr bwMode="auto">
            <a:xfrm>
              <a:off x="4900169" y="4629837"/>
              <a:ext cx="125805" cy="48028"/>
              <a:chOff x="3096" y="2019"/>
              <a:chExt cx="75" cy="32"/>
            </a:xfrm>
            <a:solidFill>
              <a:schemeClr val="bg1">
                <a:lumMod val="75000"/>
              </a:schemeClr>
            </a:solidFill>
          </p:grpSpPr>
          <p:sp>
            <p:nvSpPr>
              <p:cNvPr id="5931" name="Freeform 2906"/>
              <p:cNvSpPr>
                <a:spLocks/>
              </p:cNvSpPr>
              <p:nvPr/>
            </p:nvSpPr>
            <p:spPr bwMode="auto">
              <a:xfrm>
                <a:off x="3096" y="2019"/>
                <a:ext cx="75" cy="32"/>
              </a:xfrm>
              <a:custGeom>
                <a:avLst/>
                <a:gdLst/>
                <a:ahLst/>
                <a:cxnLst>
                  <a:cxn ang="0">
                    <a:pos x="0" y="23"/>
                  </a:cxn>
                  <a:cxn ang="0">
                    <a:pos x="12" y="23"/>
                  </a:cxn>
                  <a:cxn ang="0">
                    <a:pos x="38" y="19"/>
                  </a:cxn>
                  <a:cxn ang="0">
                    <a:pos x="38" y="9"/>
                  </a:cxn>
                  <a:cxn ang="0">
                    <a:pos x="43" y="5"/>
                  </a:cxn>
                  <a:cxn ang="0">
                    <a:pos x="53" y="5"/>
                  </a:cxn>
                  <a:cxn ang="0">
                    <a:pos x="53" y="0"/>
                  </a:cxn>
                  <a:cxn ang="0">
                    <a:pos x="75" y="5"/>
                  </a:cxn>
                  <a:cxn ang="0">
                    <a:pos x="75" y="19"/>
                  </a:cxn>
                  <a:cxn ang="0">
                    <a:pos x="70" y="28"/>
                  </a:cxn>
                  <a:cxn ang="0">
                    <a:pos x="43" y="32"/>
                  </a:cxn>
                  <a:cxn ang="0">
                    <a:pos x="32" y="28"/>
                  </a:cxn>
                  <a:cxn ang="0">
                    <a:pos x="12" y="28"/>
                  </a:cxn>
                  <a:cxn ang="0">
                    <a:pos x="6" y="28"/>
                  </a:cxn>
                  <a:cxn ang="0">
                    <a:pos x="0" y="23"/>
                  </a:cxn>
                </a:cxnLst>
                <a:rect l="0" t="0" r="r" b="b"/>
                <a:pathLst>
                  <a:path w="75" h="32">
                    <a:moveTo>
                      <a:pt x="0" y="23"/>
                    </a:moveTo>
                    <a:lnTo>
                      <a:pt x="12" y="23"/>
                    </a:lnTo>
                    <a:lnTo>
                      <a:pt x="38" y="19"/>
                    </a:lnTo>
                    <a:lnTo>
                      <a:pt x="38" y="9"/>
                    </a:lnTo>
                    <a:lnTo>
                      <a:pt x="43" y="5"/>
                    </a:lnTo>
                    <a:lnTo>
                      <a:pt x="53" y="5"/>
                    </a:lnTo>
                    <a:lnTo>
                      <a:pt x="53" y="0"/>
                    </a:lnTo>
                    <a:lnTo>
                      <a:pt x="75" y="5"/>
                    </a:lnTo>
                    <a:lnTo>
                      <a:pt x="75" y="19"/>
                    </a:lnTo>
                    <a:lnTo>
                      <a:pt x="70" y="28"/>
                    </a:lnTo>
                    <a:lnTo>
                      <a:pt x="43" y="32"/>
                    </a:lnTo>
                    <a:lnTo>
                      <a:pt x="32" y="28"/>
                    </a:lnTo>
                    <a:lnTo>
                      <a:pt x="12" y="28"/>
                    </a:lnTo>
                    <a:lnTo>
                      <a:pt x="6" y="28"/>
                    </a:lnTo>
                    <a:lnTo>
                      <a:pt x="0" y="23"/>
                    </a:lnTo>
                    <a:close/>
                  </a:path>
                </a:pathLst>
              </a:custGeom>
              <a:grpFill/>
              <a:ln w="9525">
                <a:solidFill>
                  <a:schemeClr val="bg1"/>
                </a:solidFill>
                <a:round/>
                <a:headEnd/>
                <a:tailEnd/>
              </a:ln>
            </p:spPr>
            <p:txBody>
              <a:bodyPr/>
              <a:lstStyle/>
              <a:p>
                <a:endParaRPr lang="it-IT"/>
              </a:p>
            </p:txBody>
          </p:sp>
          <p:sp>
            <p:nvSpPr>
              <p:cNvPr id="5932" name="Freeform 2907"/>
              <p:cNvSpPr>
                <a:spLocks/>
              </p:cNvSpPr>
              <p:nvPr/>
            </p:nvSpPr>
            <p:spPr bwMode="auto">
              <a:xfrm>
                <a:off x="3096" y="2019"/>
                <a:ext cx="75" cy="32"/>
              </a:xfrm>
              <a:custGeom>
                <a:avLst/>
                <a:gdLst/>
                <a:ahLst/>
                <a:cxnLst>
                  <a:cxn ang="0">
                    <a:pos x="0" y="23"/>
                  </a:cxn>
                  <a:cxn ang="0">
                    <a:pos x="12" y="23"/>
                  </a:cxn>
                  <a:cxn ang="0">
                    <a:pos x="38" y="19"/>
                  </a:cxn>
                  <a:cxn ang="0">
                    <a:pos x="38" y="9"/>
                  </a:cxn>
                  <a:cxn ang="0">
                    <a:pos x="43" y="5"/>
                  </a:cxn>
                  <a:cxn ang="0">
                    <a:pos x="53" y="5"/>
                  </a:cxn>
                  <a:cxn ang="0">
                    <a:pos x="53" y="0"/>
                  </a:cxn>
                  <a:cxn ang="0">
                    <a:pos x="75" y="5"/>
                  </a:cxn>
                  <a:cxn ang="0">
                    <a:pos x="75" y="19"/>
                  </a:cxn>
                  <a:cxn ang="0">
                    <a:pos x="70" y="28"/>
                  </a:cxn>
                  <a:cxn ang="0">
                    <a:pos x="43" y="32"/>
                  </a:cxn>
                  <a:cxn ang="0">
                    <a:pos x="32" y="28"/>
                  </a:cxn>
                  <a:cxn ang="0">
                    <a:pos x="12" y="28"/>
                  </a:cxn>
                  <a:cxn ang="0">
                    <a:pos x="6" y="28"/>
                  </a:cxn>
                  <a:cxn ang="0">
                    <a:pos x="0" y="23"/>
                  </a:cxn>
                </a:cxnLst>
                <a:rect l="0" t="0" r="r" b="b"/>
                <a:pathLst>
                  <a:path w="75" h="32">
                    <a:moveTo>
                      <a:pt x="0" y="23"/>
                    </a:moveTo>
                    <a:lnTo>
                      <a:pt x="12" y="23"/>
                    </a:lnTo>
                    <a:lnTo>
                      <a:pt x="38" y="19"/>
                    </a:lnTo>
                    <a:lnTo>
                      <a:pt x="38" y="9"/>
                    </a:lnTo>
                    <a:lnTo>
                      <a:pt x="43" y="5"/>
                    </a:lnTo>
                    <a:lnTo>
                      <a:pt x="53" y="5"/>
                    </a:lnTo>
                    <a:lnTo>
                      <a:pt x="53" y="0"/>
                    </a:lnTo>
                    <a:lnTo>
                      <a:pt x="75" y="5"/>
                    </a:lnTo>
                    <a:lnTo>
                      <a:pt x="75" y="19"/>
                    </a:lnTo>
                    <a:lnTo>
                      <a:pt x="70" y="28"/>
                    </a:lnTo>
                    <a:lnTo>
                      <a:pt x="43" y="32"/>
                    </a:lnTo>
                    <a:lnTo>
                      <a:pt x="32" y="28"/>
                    </a:lnTo>
                    <a:lnTo>
                      <a:pt x="12" y="28"/>
                    </a:lnTo>
                    <a:lnTo>
                      <a:pt x="6" y="28"/>
                    </a:lnTo>
                    <a:lnTo>
                      <a:pt x="0" y="23"/>
                    </a:lnTo>
                    <a:close/>
                  </a:path>
                </a:pathLst>
              </a:custGeom>
              <a:grpFill/>
              <a:ln w="4763" cap="rnd">
                <a:solidFill>
                  <a:schemeClr val="bg1"/>
                </a:solidFill>
                <a:prstDash val="solid"/>
                <a:round/>
                <a:headEnd/>
                <a:tailEnd/>
              </a:ln>
            </p:spPr>
            <p:txBody>
              <a:bodyPr/>
              <a:lstStyle/>
              <a:p>
                <a:endParaRPr lang="it-IT"/>
              </a:p>
            </p:txBody>
          </p:sp>
        </p:grpSp>
        <p:grpSp>
          <p:nvGrpSpPr>
            <p:cNvPr id="7422" name="Group 2911"/>
            <p:cNvGrpSpPr>
              <a:grpSpLocks/>
            </p:cNvGrpSpPr>
            <p:nvPr/>
          </p:nvGrpSpPr>
          <p:grpSpPr bwMode="auto">
            <a:xfrm>
              <a:off x="4900169" y="4629837"/>
              <a:ext cx="125805" cy="48028"/>
              <a:chOff x="3096" y="2019"/>
              <a:chExt cx="75" cy="32"/>
            </a:xfrm>
            <a:solidFill>
              <a:schemeClr val="bg1">
                <a:lumMod val="75000"/>
              </a:schemeClr>
            </a:solidFill>
          </p:grpSpPr>
          <p:sp>
            <p:nvSpPr>
              <p:cNvPr id="5929" name="Freeform 2909"/>
              <p:cNvSpPr>
                <a:spLocks/>
              </p:cNvSpPr>
              <p:nvPr/>
            </p:nvSpPr>
            <p:spPr bwMode="auto">
              <a:xfrm>
                <a:off x="3096" y="2019"/>
                <a:ext cx="75" cy="32"/>
              </a:xfrm>
              <a:custGeom>
                <a:avLst/>
                <a:gdLst/>
                <a:ahLst/>
                <a:cxnLst>
                  <a:cxn ang="0">
                    <a:pos x="0" y="23"/>
                  </a:cxn>
                  <a:cxn ang="0">
                    <a:pos x="12" y="23"/>
                  </a:cxn>
                  <a:cxn ang="0">
                    <a:pos x="38" y="19"/>
                  </a:cxn>
                  <a:cxn ang="0">
                    <a:pos x="38" y="9"/>
                  </a:cxn>
                  <a:cxn ang="0">
                    <a:pos x="43" y="5"/>
                  </a:cxn>
                  <a:cxn ang="0">
                    <a:pos x="53" y="5"/>
                  </a:cxn>
                  <a:cxn ang="0">
                    <a:pos x="53" y="0"/>
                  </a:cxn>
                  <a:cxn ang="0">
                    <a:pos x="75" y="5"/>
                  </a:cxn>
                  <a:cxn ang="0">
                    <a:pos x="75" y="19"/>
                  </a:cxn>
                  <a:cxn ang="0">
                    <a:pos x="70" y="28"/>
                  </a:cxn>
                  <a:cxn ang="0">
                    <a:pos x="43" y="32"/>
                  </a:cxn>
                  <a:cxn ang="0">
                    <a:pos x="32" y="28"/>
                  </a:cxn>
                  <a:cxn ang="0">
                    <a:pos x="12" y="28"/>
                  </a:cxn>
                  <a:cxn ang="0">
                    <a:pos x="6" y="28"/>
                  </a:cxn>
                  <a:cxn ang="0">
                    <a:pos x="0" y="23"/>
                  </a:cxn>
                </a:cxnLst>
                <a:rect l="0" t="0" r="r" b="b"/>
                <a:pathLst>
                  <a:path w="75" h="32">
                    <a:moveTo>
                      <a:pt x="0" y="23"/>
                    </a:moveTo>
                    <a:lnTo>
                      <a:pt x="12" y="23"/>
                    </a:lnTo>
                    <a:lnTo>
                      <a:pt x="38" y="19"/>
                    </a:lnTo>
                    <a:lnTo>
                      <a:pt x="38" y="9"/>
                    </a:lnTo>
                    <a:lnTo>
                      <a:pt x="43" y="5"/>
                    </a:lnTo>
                    <a:lnTo>
                      <a:pt x="53" y="5"/>
                    </a:lnTo>
                    <a:lnTo>
                      <a:pt x="53" y="0"/>
                    </a:lnTo>
                    <a:lnTo>
                      <a:pt x="75" y="5"/>
                    </a:lnTo>
                    <a:lnTo>
                      <a:pt x="75" y="19"/>
                    </a:lnTo>
                    <a:lnTo>
                      <a:pt x="70" y="28"/>
                    </a:lnTo>
                    <a:lnTo>
                      <a:pt x="43" y="32"/>
                    </a:lnTo>
                    <a:lnTo>
                      <a:pt x="32" y="28"/>
                    </a:lnTo>
                    <a:lnTo>
                      <a:pt x="12" y="28"/>
                    </a:lnTo>
                    <a:lnTo>
                      <a:pt x="6" y="28"/>
                    </a:lnTo>
                    <a:lnTo>
                      <a:pt x="0" y="23"/>
                    </a:lnTo>
                    <a:close/>
                  </a:path>
                </a:pathLst>
              </a:custGeom>
              <a:grpFill/>
              <a:ln w="9525">
                <a:solidFill>
                  <a:schemeClr val="bg1"/>
                </a:solidFill>
                <a:round/>
                <a:headEnd/>
                <a:tailEnd/>
              </a:ln>
            </p:spPr>
            <p:txBody>
              <a:bodyPr/>
              <a:lstStyle/>
              <a:p>
                <a:endParaRPr lang="it-IT"/>
              </a:p>
            </p:txBody>
          </p:sp>
          <p:sp>
            <p:nvSpPr>
              <p:cNvPr id="5930" name="Freeform 2910"/>
              <p:cNvSpPr>
                <a:spLocks/>
              </p:cNvSpPr>
              <p:nvPr/>
            </p:nvSpPr>
            <p:spPr bwMode="auto">
              <a:xfrm>
                <a:off x="3096" y="2019"/>
                <a:ext cx="75" cy="32"/>
              </a:xfrm>
              <a:custGeom>
                <a:avLst/>
                <a:gdLst/>
                <a:ahLst/>
                <a:cxnLst>
                  <a:cxn ang="0">
                    <a:pos x="0" y="23"/>
                  </a:cxn>
                  <a:cxn ang="0">
                    <a:pos x="12" y="23"/>
                  </a:cxn>
                  <a:cxn ang="0">
                    <a:pos x="38" y="19"/>
                  </a:cxn>
                  <a:cxn ang="0">
                    <a:pos x="38" y="9"/>
                  </a:cxn>
                  <a:cxn ang="0">
                    <a:pos x="43" y="5"/>
                  </a:cxn>
                  <a:cxn ang="0">
                    <a:pos x="53" y="5"/>
                  </a:cxn>
                  <a:cxn ang="0">
                    <a:pos x="53" y="0"/>
                  </a:cxn>
                  <a:cxn ang="0">
                    <a:pos x="75" y="5"/>
                  </a:cxn>
                  <a:cxn ang="0">
                    <a:pos x="75" y="19"/>
                  </a:cxn>
                  <a:cxn ang="0">
                    <a:pos x="70" y="28"/>
                  </a:cxn>
                  <a:cxn ang="0">
                    <a:pos x="43" y="32"/>
                  </a:cxn>
                  <a:cxn ang="0">
                    <a:pos x="32" y="28"/>
                  </a:cxn>
                  <a:cxn ang="0">
                    <a:pos x="12" y="28"/>
                  </a:cxn>
                  <a:cxn ang="0">
                    <a:pos x="6" y="28"/>
                  </a:cxn>
                  <a:cxn ang="0">
                    <a:pos x="0" y="23"/>
                  </a:cxn>
                </a:cxnLst>
                <a:rect l="0" t="0" r="r" b="b"/>
                <a:pathLst>
                  <a:path w="75" h="32">
                    <a:moveTo>
                      <a:pt x="0" y="23"/>
                    </a:moveTo>
                    <a:lnTo>
                      <a:pt x="12" y="23"/>
                    </a:lnTo>
                    <a:lnTo>
                      <a:pt x="38" y="19"/>
                    </a:lnTo>
                    <a:lnTo>
                      <a:pt x="38" y="9"/>
                    </a:lnTo>
                    <a:lnTo>
                      <a:pt x="43" y="5"/>
                    </a:lnTo>
                    <a:lnTo>
                      <a:pt x="53" y="5"/>
                    </a:lnTo>
                    <a:lnTo>
                      <a:pt x="53" y="0"/>
                    </a:lnTo>
                    <a:lnTo>
                      <a:pt x="75" y="5"/>
                    </a:lnTo>
                    <a:lnTo>
                      <a:pt x="75" y="19"/>
                    </a:lnTo>
                    <a:lnTo>
                      <a:pt x="70" y="28"/>
                    </a:lnTo>
                    <a:lnTo>
                      <a:pt x="43" y="32"/>
                    </a:lnTo>
                    <a:lnTo>
                      <a:pt x="32" y="28"/>
                    </a:lnTo>
                    <a:lnTo>
                      <a:pt x="12" y="28"/>
                    </a:lnTo>
                    <a:lnTo>
                      <a:pt x="6" y="28"/>
                    </a:lnTo>
                    <a:lnTo>
                      <a:pt x="0" y="23"/>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423" name="Group 2914"/>
            <p:cNvGrpSpPr>
              <a:grpSpLocks/>
            </p:cNvGrpSpPr>
            <p:nvPr/>
          </p:nvGrpSpPr>
          <p:grpSpPr bwMode="auto">
            <a:xfrm>
              <a:off x="4900169" y="4664357"/>
              <a:ext cx="10064" cy="6004"/>
              <a:chOff x="3096" y="2042"/>
              <a:chExt cx="6" cy="4"/>
            </a:xfrm>
            <a:solidFill>
              <a:schemeClr val="bg1">
                <a:lumMod val="75000"/>
              </a:schemeClr>
            </a:solidFill>
          </p:grpSpPr>
          <p:sp>
            <p:nvSpPr>
              <p:cNvPr id="5927" name="Freeform 2912"/>
              <p:cNvSpPr>
                <a:spLocks/>
              </p:cNvSpPr>
              <p:nvPr/>
            </p:nvSpPr>
            <p:spPr bwMode="auto">
              <a:xfrm>
                <a:off x="3096" y="2042"/>
                <a:ext cx="6" cy="4"/>
              </a:xfrm>
              <a:custGeom>
                <a:avLst/>
                <a:gdLst/>
                <a:ahLst/>
                <a:cxnLst>
                  <a:cxn ang="0">
                    <a:pos x="6" y="4"/>
                  </a:cxn>
                  <a:cxn ang="0">
                    <a:pos x="0" y="0"/>
                  </a:cxn>
                  <a:cxn ang="0">
                    <a:pos x="6" y="4"/>
                  </a:cxn>
                </a:cxnLst>
                <a:rect l="0" t="0" r="r" b="b"/>
                <a:pathLst>
                  <a:path w="6" h="4">
                    <a:moveTo>
                      <a:pt x="6" y="4"/>
                    </a:moveTo>
                    <a:lnTo>
                      <a:pt x="0" y="0"/>
                    </a:lnTo>
                    <a:lnTo>
                      <a:pt x="6" y="4"/>
                    </a:lnTo>
                    <a:close/>
                  </a:path>
                </a:pathLst>
              </a:custGeom>
              <a:grpFill/>
              <a:ln w="9525">
                <a:solidFill>
                  <a:schemeClr val="bg1"/>
                </a:solidFill>
                <a:round/>
                <a:headEnd/>
                <a:tailEnd/>
              </a:ln>
            </p:spPr>
            <p:txBody>
              <a:bodyPr/>
              <a:lstStyle/>
              <a:p>
                <a:endParaRPr lang="it-IT"/>
              </a:p>
            </p:txBody>
          </p:sp>
          <p:sp>
            <p:nvSpPr>
              <p:cNvPr id="5928" name="Freeform 2913"/>
              <p:cNvSpPr>
                <a:spLocks/>
              </p:cNvSpPr>
              <p:nvPr/>
            </p:nvSpPr>
            <p:spPr bwMode="auto">
              <a:xfrm>
                <a:off x="3096" y="2042"/>
                <a:ext cx="6" cy="4"/>
              </a:xfrm>
              <a:custGeom>
                <a:avLst/>
                <a:gdLst/>
                <a:ahLst/>
                <a:cxnLst>
                  <a:cxn ang="0">
                    <a:pos x="6" y="4"/>
                  </a:cxn>
                  <a:cxn ang="0">
                    <a:pos x="0" y="0"/>
                  </a:cxn>
                  <a:cxn ang="0">
                    <a:pos x="6" y="4"/>
                  </a:cxn>
                </a:cxnLst>
                <a:rect l="0" t="0" r="r" b="b"/>
                <a:pathLst>
                  <a:path w="6" h="4">
                    <a:moveTo>
                      <a:pt x="6" y="4"/>
                    </a:moveTo>
                    <a:lnTo>
                      <a:pt x="0" y="0"/>
                    </a:lnTo>
                    <a:lnTo>
                      <a:pt x="6" y="4"/>
                    </a:lnTo>
                    <a:close/>
                  </a:path>
                </a:pathLst>
              </a:custGeom>
              <a:grpFill/>
              <a:ln w="4763" cap="rnd">
                <a:solidFill>
                  <a:schemeClr val="bg1"/>
                </a:solidFill>
                <a:prstDash val="solid"/>
                <a:round/>
                <a:headEnd/>
                <a:tailEnd/>
              </a:ln>
            </p:spPr>
            <p:txBody>
              <a:bodyPr/>
              <a:lstStyle/>
              <a:p>
                <a:endParaRPr lang="it-IT"/>
              </a:p>
            </p:txBody>
          </p:sp>
        </p:grpSp>
        <p:grpSp>
          <p:nvGrpSpPr>
            <p:cNvPr id="7424" name="Group 2917"/>
            <p:cNvGrpSpPr>
              <a:grpSpLocks/>
            </p:cNvGrpSpPr>
            <p:nvPr/>
          </p:nvGrpSpPr>
          <p:grpSpPr bwMode="auto">
            <a:xfrm>
              <a:off x="4900169" y="4664357"/>
              <a:ext cx="10064" cy="6004"/>
              <a:chOff x="3096" y="2042"/>
              <a:chExt cx="6" cy="4"/>
            </a:xfrm>
            <a:solidFill>
              <a:schemeClr val="bg1">
                <a:lumMod val="75000"/>
              </a:schemeClr>
            </a:solidFill>
          </p:grpSpPr>
          <p:sp>
            <p:nvSpPr>
              <p:cNvPr id="5925" name="Freeform 2915"/>
              <p:cNvSpPr>
                <a:spLocks/>
              </p:cNvSpPr>
              <p:nvPr/>
            </p:nvSpPr>
            <p:spPr bwMode="auto">
              <a:xfrm>
                <a:off x="3096" y="2042"/>
                <a:ext cx="6" cy="4"/>
              </a:xfrm>
              <a:custGeom>
                <a:avLst/>
                <a:gdLst/>
                <a:ahLst/>
                <a:cxnLst>
                  <a:cxn ang="0">
                    <a:pos x="6" y="4"/>
                  </a:cxn>
                  <a:cxn ang="0">
                    <a:pos x="0" y="0"/>
                  </a:cxn>
                  <a:cxn ang="0">
                    <a:pos x="6" y="4"/>
                  </a:cxn>
                </a:cxnLst>
                <a:rect l="0" t="0" r="r" b="b"/>
                <a:pathLst>
                  <a:path w="6" h="4">
                    <a:moveTo>
                      <a:pt x="6" y="4"/>
                    </a:moveTo>
                    <a:lnTo>
                      <a:pt x="0" y="0"/>
                    </a:lnTo>
                    <a:lnTo>
                      <a:pt x="6" y="4"/>
                    </a:lnTo>
                    <a:close/>
                  </a:path>
                </a:pathLst>
              </a:custGeom>
              <a:grpFill/>
              <a:ln w="9525">
                <a:solidFill>
                  <a:schemeClr val="bg1"/>
                </a:solidFill>
                <a:round/>
                <a:headEnd/>
                <a:tailEnd/>
              </a:ln>
            </p:spPr>
            <p:txBody>
              <a:bodyPr/>
              <a:lstStyle/>
              <a:p>
                <a:endParaRPr lang="it-IT"/>
              </a:p>
            </p:txBody>
          </p:sp>
          <p:sp>
            <p:nvSpPr>
              <p:cNvPr id="5926" name="Freeform 2916"/>
              <p:cNvSpPr>
                <a:spLocks/>
              </p:cNvSpPr>
              <p:nvPr/>
            </p:nvSpPr>
            <p:spPr bwMode="auto">
              <a:xfrm>
                <a:off x="3096" y="2042"/>
                <a:ext cx="6" cy="4"/>
              </a:xfrm>
              <a:custGeom>
                <a:avLst/>
                <a:gdLst/>
                <a:ahLst/>
                <a:cxnLst>
                  <a:cxn ang="0">
                    <a:pos x="6" y="4"/>
                  </a:cxn>
                  <a:cxn ang="0">
                    <a:pos x="0" y="0"/>
                  </a:cxn>
                  <a:cxn ang="0">
                    <a:pos x="6" y="4"/>
                  </a:cxn>
                </a:cxnLst>
                <a:rect l="0" t="0" r="r" b="b"/>
                <a:pathLst>
                  <a:path w="6" h="4">
                    <a:moveTo>
                      <a:pt x="6" y="4"/>
                    </a:moveTo>
                    <a:lnTo>
                      <a:pt x="0" y="0"/>
                    </a:lnTo>
                    <a:lnTo>
                      <a:pt x="6" y="4"/>
                    </a:lnTo>
                  </a:path>
                </a:pathLst>
              </a:custGeom>
              <a:grpFill/>
              <a:ln w="4763" cap="rnd">
                <a:solidFill>
                  <a:schemeClr val="bg1"/>
                </a:solidFill>
                <a:prstDash val="solid"/>
                <a:round/>
                <a:headEnd/>
                <a:tailEnd/>
              </a:ln>
            </p:spPr>
            <p:txBody>
              <a:bodyPr/>
              <a:lstStyle/>
              <a:p>
                <a:endParaRPr lang="it-IT"/>
              </a:p>
            </p:txBody>
          </p:sp>
        </p:grpSp>
        <p:grpSp>
          <p:nvGrpSpPr>
            <p:cNvPr id="7425" name="Group 2920"/>
            <p:cNvGrpSpPr>
              <a:grpSpLocks/>
            </p:cNvGrpSpPr>
            <p:nvPr/>
          </p:nvGrpSpPr>
          <p:grpSpPr bwMode="auto">
            <a:xfrm>
              <a:off x="4900169" y="4664357"/>
              <a:ext cx="10064" cy="6004"/>
              <a:chOff x="3096" y="2042"/>
              <a:chExt cx="6" cy="4"/>
            </a:xfrm>
            <a:solidFill>
              <a:schemeClr val="bg1">
                <a:lumMod val="75000"/>
              </a:schemeClr>
            </a:solidFill>
          </p:grpSpPr>
          <p:sp>
            <p:nvSpPr>
              <p:cNvPr id="5923" name="Freeform 2918"/>
              <p:cNvSpPr>
                <a:spLocks/>
              </p:cNvSpPr>
              <p:nvPr/>
            </p:nvSpPr>
            <p:spPr bwMode="auto">
              <a:xfrm>
                <a:off x="3096" y="2042"/>
                <a:ext cx="6" cy="4"/>
              </a:xfrm>
              <a:custGeom>
                <a:avLst/>
                <a:gdLst/>
                <a:ahLst/>
                <a:cxnLst>
                  <a:cxn ang="0">
                    <a:pos x="6" y="4"/>
                  </a:cxn>
                  <a:cxn ang="0">
                    <a:pos x="0" y="0"/>
                  </a:cxn>
                  <a:cxn ang="0">
                    <a:pos x="6" y="4"/>
                  </a:cxn>
                </a:cxnLst>
                <a:rect l="0" t="0" r="r" b="b"/>
                <a:pathLst>
                  <a:path w="6" h="4">
                    <a:moveTo>
                      <a:pt x="6" y="4"/>
                    </a:moveTo>
                    <a:lnTo>
                      <a:pt x="0" y="0"/>
                    </a:lnTo>
                    <a:lnTo>
                      <a:pt x="6" y="4"/>
                    </a:lnTo>
                    <a:close/>
                  </a:path>
                </a:pathLst>
              </a:custGeom>
              <a:grpFill/>
              <a:ln w="9525">
                <a:solidFill>
                  <a:schemeClr val="bg1"/>
                </a:solidFill>
                <a:round/>
                <a:headEnd/>
                <a:tailEnd/>
              </a:ln>
            </p:spPr>
            <p:txBody>
              <a:bodyPr/>
              <a:lstStyle/>
              <a:p>
                <a:endParaRPr lang="it-IT"/>
              </a:p>
            </p:txBody>
          </p:sp>
          <p:sp>
            <p:nvSpPr>
              <p:cNvPr id="5924" name="Freeform 2919"/>
              <p:cNvSpPr>
                <a:spLocks/>
              </p:cNvSpPr>
              <p:nvPr/>
            </p:nvSpPr>
            <p:spPr bwMode="auto">
              <a:xfrm>
                <a:off x="3096" y="2042"/>
                <a:ext cx="6" cy="4"/>
              </a:xfrm>
              <a:custGeom>
                <a:avLst/>
                <a:gdLst/>
                <a:ahLst/>
                <a:cxnLst>
                  <a:cxn ang="0">
                    <a:pos x="6" y="4"/>
                  </a:cxn>
                  <a:cxn ang="0">
                    <a:pos x="0" y="0"/>
                  </a:cxn>
                  <a:cxn ang="0">
                    <a:pos x="6" y="4"/>
                  </a:cxn>
                </a:cxnLst>
                <a:rect l="0" t="0" r="r" b="b"/>
                <a:pathLst>
                  <a:path w="6" h="4">
                    <a:moveTo>
                      <a:pt x="6" y="4"/>
                    </a:moveTo>
                    <a:lnTo>
                      <a:pt x="0" y="0"/>
                    </a:lnTo>
                    <a:lnTo>
                      <a:pt x="6" y="4"/>
                    </a:lnTo>
                    <a:close/>
                  </a:path>
                </a:pathLst>
              </a:custGeom>
              <a:grpFill/>
              <a:ln w="4763" cap="rnd">
                <a:solidFill>
                  <a:schemeClr val="bg1"/>
                </a:solidFill>
                <a:prstDash val="solid"/>
                <a:round/>
                <a:headEnd/>
                <a:tailEnd/>
              </a:ln>
            </p:spPr>
            <p:txBody>
              <a:bodyPr/>
              <a:lstStyle/>
              <a:p>
                <a:endParaRPr lang="it-IT"/>
              </a:p>
            </p:txBody>
          </p:sp>
        </p:grpSp>
        <p:grpSp>
          <p:nvGrpSpPr>
            <p:cNvPr id="7426" name="Group 2923"/>
            <p:cNvGrpSpPr>
              <a:grpSpLocks/>
            </p:cNvGrpSpPr>
            <p:nvPr/>
          </p:nvGrpSpPr>
          <p:grpSpPr bwMode="auto">
            <a:xfrm>
              <a:off x="4900169" y="4664357"/>
              <a:ext cx="10064" cy="6004"/>
              <a:chOff x="3096" y="2042"/>
              <a:chExt cx="6" cy="4"/>
            </a:xfrm>
            <a:solidFill>
              <a:schemeClr val="bg1">
                <a:lumMod val="75000"/>
              </a:schemeClr>
            </a:solidFill>
          </p:grpSpPr>
          <p:sp>
            <p:nvSpPr>
              <p:cNvPr id="5921" name="Freeform 2921"/>
              <p:cNvSpPr>
                <a:spLocks/>
              </p:cNvSpPr>
              <p:nvPr/>
            </p:nvSpPr>
            <p:spPr bwMode="auto">
              <a:xfrm>
                <a:off x="3096" y="2042"/>
                <a:ext cx="6" cy="4"/>
              </a:xfrm>
              <a:custGeom>
                <a:avLst/>
                <a:gdLst/>
                <a:ahLst/>
                <a:cxnLst>
                  <a:cxn ang="0">
                    <a:pos x="6" y="4"/>
                  </a:cxn>
                  <a:cxn ang="0">
                    <a:pos x="0" y="0"/>
                  </a:cxn>
                  <a:cxn ang="0">
                    <a:pos x="6" y="4"/>
                  </a:cxn>
                </a:cxnLst>
                <a:rect l="0" t="0" r="r" b="b"/>
                <a:pathLst>
                  <a:path w="6" h="4">
                    <a:moveTo>
                      <a:pt x="6" y="4"/>
                    </a:moveTo>
                    <a:lnTo>
                      <a:pt x="0" y="0"/>
                    </a:lnTo>
                    <a:lnTo>
                      <a:pt x="6" y="4"/>
                    </a:lnTo>
                    <a:close/>
                  </a:path>
                </a:pathLst>
              </a:custGeom>
              <a:grpFill/>
              <a:ln w="9525">
                <a:solidFill>
                  <a:schemeClr val="bg1"/>
                </a:solidFill>
                <a:round/>
                <a:headEnd/>
                <a:tailEnd/>
              </a:ln>
            </p:spPr>
            <p:txBody>
              <a:bodyPr/>
              <a:lstStyle/>
              <a:p>
                <a:endParaRPr lang="it-IT"/>
              </a:p>
            </p:txBody>
          </p:sp>
          <p:sp>
            <p:nvSpPr>
              <p:cNvPr id="5922" name="Freeform 2922"/>
              <p:cNvSpPr>
                <a:spLocks/>
              </p:cNvSpPr>
              <p:nvPr/>
            </p:nvSpPr>
            <p:spPr bwMode="auto">
              <a:xfrm>
                <a:off x="3096" y="2042"/>
                <a:ext cx="6" cy="4"/>
              </a:xfrm>
              <a:custGeom>
                <a:avLst/>
                <a:gdLst/>
                <a:ahLst/>
                <a:cxnLst>
                  <a:cxn ang="0">
                    <a:pos x="6" y="4"/>
                  </a:cxn>
                  <a:cxn ang="0">
                    <a:pos x="0" y="0"/>
                  </a:cxn>
                  <a:cxn ang="0">
                    <a:pos x="6" y="4"/>
                  </a:cxn>
                </a:cxnLst>
                <a:rect l="0" t="0" r="r" b="b"/>
                <a:pathLst>
                  <a:path w="6" h="4">
                    <a:moveTo>
                      <a:pt x="6" y="4"/>
                    </a:moveTo>
                    <a:lnTo>
                      <a:pt x="0" y="0"/>
                    </a:lnTo>
                    <a:lnTo>
                      <a:pt x="6" y="4"/>
                    </a:lnTo>
                  </a:path>
                </a:pathLst>
              </a:custGeom>
              <a:grpFill/>
              <a:ln w="4763" cap="rnd">
                <a:solidFill>
                  <a:schemeClr val="bg1"/>
                </a:solidFill>
                <a:prstDash val="solid"/>
                <a:round/>
                <a:headEnd/>
                <a:tailEnd/>
              </a:ln>
            </p:spPr>
            <p:txBody>
              <a:bodyPr/>
              <a:lstStyle/>
              <a:p>
                <a:endParaRPr lang="it-IT"/>
              </a:p>
            </p:txBody>
          </p:sp>
        </p:grpSp>
        <p:grpSp>
          <p:nvGrpSpPr>
            <p:cNvPr id="7427" name="Group 2926"/>
            <p:cNvGrpSpPr>
              <a:grpSpLocks/>
            </p:cNvGrpSpPr>
            <p:nvPr/>
          </p:nvGrpSpPr>
          <p:grpSpPr bwMode="auto">
            <a:xfrm>
              <a:off x="4846493" y="4664357"/>
              <a:ext cx="70450" cy="36022"/>
              <a:chOff x="3064" y="2042"/>
              <a:chExt cx="42" cy="24"/>
            </a:xfrm>
            <a:solidFill>
              <a:schemeClr val="bg1">
                <a:lumMod val="75000"/>
              </a:schemeClr>
            </a:solidFill>
          </p:grpSpPr>
          <p:sp>
            <p:nvSpPr>
              <p:cNvPr id="5919" name="Freeform 2924"/>
              <p:cNvSpPr>
                <a:spLocks/>
              </p:cNvSpPr>
              <p:nvPr/>
            </p:nvSpPr>
            <p:spPr bwMode="auto">
              <a:xfrm>
                <a:off x="3064" y="2042"/>
                <a:ext cx="42" cy="24"/>
              </a:xfrm>
              <a:custGeom>
                <a:avLst/>
                <a:gdLst/>
                <a:ahLst/>
                <a:cxnLst>
                  <a:cxn ang="0">
                    <a:pos x="11" y="24"/>
                  </a:cxn>
                  <a:cxn ang="0">
                    <a:pos x="21" y="13"/>
                  </a:cxn>
                  <a:cxn ang="0">
                    <a:pos x="31" y="13"/>
                  </a:cxn>
                  <a:cxn ang="0">
                    <a:pos x="31" y="9"/>
                  </a:cxn>
                  <a:cxn ang="0">
                    <a:pos x="37" y="13"/>
                  </a:cxn>
                  <a:cxn ang="0">
                    <a:pos x="42" y="4"/>
                  </a:cxn>
                  <a:cxn ang="0">
                    <a:pos x="37" y="4"/>
                  </a:cxn>
                  <a:cxn ang="0">
                    <a:pos x="31" y="0"/>
                  </a:cxn>
                  <a:cxn ang="0">
                    <a:pos x="11" y="0"/>
                  </a:cxn>
                  <a:cxn ang="0">
                    <a:pos x="5" y="0"/>
                  </a:cxn>
                  <a:cxn ang="0">
                    <a:pos x="0" y="9"/>
                  </a:cxn>
                  <a:cxn ang="0">
                    <a:pos x="0" y="13"/>
                  </a:cxn>
                  <a:cxn ang="0">
                    <a:pos x="5" y="9"/>
                  </a:cxn>
                  <a:cxn ang="0">
                    <a:pos x="5" y="24"/>
                  </a:cxn>
                  <a:cxn ang="0">
                    <a:pos x="11" y="24"/>
                  </a:cxn>
                </a:cxnLst>
                <a:rect l="0" t="0" r="r" b="b"/>
                <a:pathLst>
                  <a:path w="42" h="24">
                    <a:moveTo>
                      <a:pt x="11" y="24"/>
                    </a:moveTo>
                    <a:lnTo>
                      <a:pt x="21" y="13"/>
                    </a:lnTo>
                    <a:lnTo>
                      <a:pt x="31" y="13"/>
                    </a:lnTo>
                    <a:lnTo>
                      <a:pt x="31" y="9"/>
                    </a:lnTo>
                    <a:lnTo>
                      <a:pt x="37" y="13"/>
                    </a:lnTo>
                    <a:lnTo>
                      <a:pt x="42" y="4"/>
                    </a:lnTo>
                    <a:lnTo>
                      <a:pt x="37" y="4"/>
                    </a:lnTo>
                    <a:lnTo>
                      <a:pt x="31" y="0"/>
                    </a:lnTo>
                    <a:lnTo>
                      <a:pt x="11" y="0"/>
                    </a:lnTo>
                    <a:lnTo>
                      <a:pt x="5" y="0"/>
                    </a:lnTo>
                    <a:lnTo>
                      <a:pt x="0" y="9"/>
                    </a:lnTo>
                    <a:lnTo>
                      <a:pt x="0" y="13"/>
                    </a:lnTo>
                    <a:lnTo>
                      <a:pt x="5" y="9"/>
                    </a:lnTo>
                    <a:lnTo>
                      <a:pt x="5" y="24"/>
                    </a:lnTo>
                    <a:lnTo>
                      <a:pt x="11" y="24"/>
                    </a:lnTo>
                    <a:close/>
                  </a:path>
                </a:pathLst>
              </a:custGeom>
              <a:grpFill/>
              <a:ln w="9525">
                <a:solidFill>
                  <a:schemeClr val="bg1"/>
                </a:solidFill>
                <a:round/>
                <a:headEnd/>
                <a:tailEnd/>
              </a:ln>
            </p:spPr>
            <p:txBody>
              <a:bodyPr/>
              <a:lstStyle/>
              <a:p>
                <a:endParaRPr lang="it-IT"/>
              </a:p>
            </p:txBody>
          </p:sp>
          <p:sp>
            <p:nvSpPr>
              <p:cNvPr id="5920" name="Freeform 2925"/>
              <p:cNvSpPr>
                <a:spLocks/>
              </p:cNvSpPr>
              <p:nvPr/>
            </p:nvSpPr>
            <p:spPr bwMode="auto">
              <a:xfrm>
                <a:off x="3064" y="2042"/>
                <a:ext cx="42" cy="24"/>
              </a:xfrm>
              <a:custGeom>
                <a:avLst/>
                <a:gdLst/>
                <a:ahLst/>
                <a:cxnLst>
                  <a:cxn ang="0">
                    <a:pos x="11" y="24"/>
                  </a:cxn>
                  <a:cxn ang="0">
                    <a:pos x="21" y="13"/>
                  </a:cxn>
                  <a:cxn ang="0">
                    <a:pos x="31" y="13"/>
                  </a:cxn>
                  <a:cxn ang="0">
                    <a:pos x="31" y="9"/>
                  </a:cxn>
                  <a:cxn ang="0">
                    <a:pos x="37" y="13"/>
                  </a:cxn>
                  <a:cxn ang="0">
                    <a:pos x="42" y="4"/>
                  </a:cxn>
                  <a:cxn ang="0">
                    <a:pos x="37" y="4"/>
                  </a:cxn>
                  <a:cxn ang="0">
                    <a:pos x="31" y="0"/>
                  </a:cxn>
                  <a:cxn ang="0">
                    <a:pos x="11" y="0"/>
                  </a:cxn>
                  <a:cxn ang="0">
                    <a:pos x="5" y="0"/>
                  </a:cxn>
                  <a:cxn ang="0">
                    <a:pos x="0" y="9"/>
                  </a:cxn>
                  <a:cxn ang="0">
                    <a:pos x="0" y="13"/>
                  </a:cxn>
                  <a:cxn ang="0">
                    <a:pos x="5" y="9"/>
                  </a:cxn>
                  <a:cxn ang="0">
                    <a:pos x="5" y="24"/>
                  </a:cxn>
                  <a:cxn ang="0">
                    <a:pos x="11" y="24"/>
                  </a:cxn>
                </a:cxnLst>
                <a:rect l="0" t="0" r="r" b="b"/>
                <a:pathLst>
                  <a:path w="42" h="24">
                    <a:moveTo>
                      <a:pt x="11" y="24"/>
                    </a:moveTo>
                    <a:lnTo>
                      <a:pt x="21" y="13"/>
                    </a:lnTo>
                    <a:lnTo>
                      <a:pt x="31" y="13"/>
                    </a:lnTo>
                    <a:lnTo>
                      <a:pt x="31" y="9"/>
                    </a:lnTo>
                    <a:lnTo>
                      <a:pt x="37" y="13"/>
                    </a:lnTo>
                    <a:lnTo>
                      <a:pt x="42" y="4"/>
                    </a:lnTo>
                    <a:lnTo>
                      <a:pt x="37" y="4"/>
                    </a:lnTo>
                    <a:lnTo>
                      <a:pt x="31" y="0"/>
                    </a:lnTo>
                    <a:lnTo>
                      <a:pt x="11" y="0"/>
                    </a:lnTo>
                    <a:lnTo>
                      <a:pt x="5" y="0"/>
                    </a:lnTo>
                    <a:lnTo>
                      <a:pt x="0" y="9"/>
                    </a:lnTo>
                    <a:lnTo>
                      <a:pt x="0" y="13"/>
                    </a:lnTo>
                    <a:lnTo>
                      <a:pt x="5" y="9"/>
                    </a:lnTo>
                    <a:lnTo>
                      <a:pt x="5" y="24"/>
                    </a:lnTo>
                    <a:lnTo>
                      <a:pt x="11" y="24"/>
                    </a:lnTo>
                    <a:close/>
                  </a:path>
                </a:pathLst>
              </a:custGeom>
              <a:grpFill/>
              <a:ln w="4763" cap="rnd">
                <a:solidFill>
                  <a:schemeClr val="bg1"/>
                </a:solidFill>
                <a:prstDash val="solid"/>
                <a:round/>
                <a:headEnd/>
                <a:tailEnd/>
              </a:ln>
            </p:spPr>
            <p:txBody>
              <a:bodyPr/>
              <a:lstStyle/>
              <a:p>
                <a:endParaRPr lang="it-IT"/>
              </a:p>
            </p:txBody>
          </p:sp>
        </p:grpSp>
        <p:grpSp>
          <p:nvGrpSpPr>
            <p:cNvPr id="7428" name="Group 2929"/>
            <p:cNvGrpSpPr>
              <a:grpSpLocks/>
            </p:cNvGrpSpPr>
            <p:nvPr/>
          </p:nvGrpSpPr>
          <p:grpSpPr bwMode="auto">
            <a:xfrm>
              <a:off x="4846493" y="4664357"/>
              <a:ext cx="70450" cy="36022"/>
              <a:chOff x="3064" y="2042"/>
              <a:chExt cx="42" cy="24"/>
            </a:xfrm>
            <a:solidFill>
              <a:schemeClr val="bg1">
                <a:lumMod val="75000"/>
              </a:schemeClr>
            </a:solidFill>
          </p:grpSpPr>
          <p:sp>
            <p:nvSpPr>
              <p:cNvPr id="5917" name="Freeform 2927"/>
              <p:cNvSpPr>
                <a:spLocks/>
              </p:cNvSpPr>
              <p:nvPr/>
            </p:nvSpPr>
            <p:spPr bwMode="auto">
              <a:xfrm>
                <a:off x="3064" y="2042"/>
                <a:ext cx="42" cy="24"/>
              </a:xfrm>
              <a:custGeom>
                <a:avLst/>
                <a:gdLst/>
                <a:ahLst/>
                <a:cxnLst>
                  <a:cxn ang="0">
                    <a:pos x="11" y="24"/>
                  </a:cxn>
                  <a:cxn ang="0">
                    <a:pos x="21" y="13"/>
                  </a:cxn>
                  <a:cxn ang="0">
                    <a:pos x="31" y="13"/>
                  </a:cxn>
                  <a:cxn ang="0">
                    <a:pos x="31" y="9"/>
                  </a:cxn>
                  <a:cxn ang="0">
                    <a:pos x="37" y="13"/>
                  </a:cxn>
                  <a:cxn ang="0">
                    <a:pos x="42" y="4"/>
                  </a:cxn>
                  <a:cxn ang="0">
                    <a:pos x="37" y="4"/>
                  </a:cxn>
                  <a:cxn ang="0">
                    <a:pos x="31" y="0"/>
                  </a:cxn>
                  <a:cxn ang="0">
                    <a:pos x="11" y="0"/>
                  </a:cxn>
                  <a:cxn ang="0">
                    <a:pos x="5" y="0"/>
                  </a:cxn>
                  <a:cxn ang="0">
                    <a:pos x="0" y="9"/>
                  </a:cxn>
                  <a:cxn ang="0">
                    <a:pos x="0" y="13"/>
                  </a:cxn>
                  <a:cxn ang="0">
                    <a:pos x="5" y="9"/>
                  </a:cxn>
                  <a:cxn ang="0">
                    <a:pos x="5" y="24"/>
                  </a:cxn>
                  <a:cxn ang="0">
                    <a:pos x="11" y="24"/>
                  </a:cxn>
                </a:cxnLst>
                <a:rect l="0" t="0" r="r" b="b"/>
                <a:pathLst>
                  <a:path w="42" h="24">
                    <a:moveTo>
                      <a:pt x="11" y="24"/>
                    </a:moveTo>
                    <a:lnTo>
                      <a:pt x="21" y="13"/>
                    </a:lnTo>
                    <a:lnTo>
                      <a:pt x="31" y="13"/>
                    </a:lnTo>
                    <a:lnTo>
                      <a:pt x="31" y="9"/>
                    </a:lnTo>
                    <a:lnTo>
                      <a:pt x="37" y="13"/>
                    </a:lnTo>
                    <a:lnTo>
                      <a:pt x="42" y="4"/>
                    </a:lnTo>
                    <a:lnTo>
                      <a:pt x="37" y="4"/>
                    </a:lnTo>
                    <a:lnTo>
                      <a:pt x="31" y="0"/>
                    </a:lnTo>
                    <a:lnTo>
                      <a:pt x="11" y="0"/>
                    </a:lnTo>
                    <a:lnTo>
                      <a:pt x="5" y="0"/>
                    </a:lnTo>
                    <a:lnTo>
                      <a:pt x="0" y="9"/>
                    </a:lnTo>
                    <a:lnTo>
                      <a:pt x="0" y="13"/>
                    </a:lnTo>
                    <a:lnTo>
                      <a:pt x="5" y="9"/>
                    </a:lnTo>
                    <a:lnTo>
                      <a:pt x="5" y="24"/>
                    </a:lnTo>
                    <a:lnTo>
                      <a:pt x="11" y="24"/>
                    </a:lnTo>
                    <a:close/>
                  </a:path>
                </a:pathLst>
              </a:custGeom>
              <a:grpFill/>
              <a:ln w="9525">
                <a:solidFill>
                  <a:schemeClr val="bg1"/>
                </a:solidFill>
                <a:round/>
                <a:headEnd/>
                <a:tailEnd/>
              </a:ln>
            </p:spPr>
            <p:txBody>
              <a:bodyPr/>
              <a:lstStyle/>
              <a:p>
                <a:endParaRPr lang="it-IT"/>
              </a:p>
            </p:txBody>
          </p:sp>
          <p:sp>
            <p:nvSpPr>
              <p:cNvPr id="5918" name="Freeform 2928"/>
              <p:cNvSpPr>
                <a:spLocks/>
              </p:cNvSpPr>
              <p:nvPr/>
            </p:nvSpPr>
            <p:spPr bwMode="auto">
              <a:xfrm>
                <a:off x="3064" y="2042"/>
                <a:ext cx="42" cy="24"/>
              </a:xfrm>
              <a:custGeom>
                <a:avLst/>
                <a:gdLst/>
                <a:ahLst/>
                <a:cxnLst>
                  <a:cxn ang="0">
                    <a:pos x="11" y="24"/>
                  </a:cxn>
                  <a:cxn ang="0">
                    <a:pos x="21" y="13"/>
                  </a:cxn>
                  <a:cxn ang="0">
                    <a:pos x="31" y="13"/>
                  </a:cxn>
                  <a:cxn ang="0">
                    <a:pos x="31" y="9"/>
                  </a:cxn>
                  <a:cxn ang="0">
                    <a:pos x="37" y="13"/>
                  </a:cxn>
                  <a:cxn ang="0">
                    <a:pos x="42" y="4"/>
                  </a:cxn>
                  <a:cxn ang="0">
                    <a:pos x="37" y="4"/>
                  </a:cxn>
                  <a:cxn ang="0">
                    <a:pos x="31" y="0"/>
                  </a:cxn>
                  <a:cxn ang="0">
                    <a:pos x="11" y="0"/>
                  </a:cxn>
                  <a:cxn ang="0">
                    <a:pos x="5" y="0"/>
                  </a:cxn>
                  <a:cxn ang="0">
                    <a:pos x="0" y="9"/>
                  </a:cxn>
                  <a:cxn ang="0">
                    <a:pos x="0" y="13"/>
                  </a:cxn>
                  <a:cxn ang="0">
                    <a:pos x="5" y="9"/>
                  </a:cxn>
                  <a:cxn ang="0">
                    <a:pos x="5" y="24"/>
                  </a:cxn>
                  <a:cxn ang="0">
                    <a:pos x="11" y="24"/>
                  </a:cxn>
                </a:cxnLst>
                <a:rect l="0" t="0" r="r" b="b"/>
                <a:pathLst>
                  <a:path w="42" h="24">
                    <a:moveTo>
                      <a:pt x="11" y="24"/>
                    </a:moveTo>
                    <a:lnTo>
                      <a:pt x="21" y="13"/>
                    </a:lnTo>
                    <a:lnTo>
                      <a:pt x="31" y="13"/>
                    </a:lnTo>
                    <a:lnTo>
                      <a:pt x="31" y="9"/>
                    </a:lnTo>
                    <a:lnTo>
                      <a:pt x="37" y="13"/>
                    </a:lnTo>
                    <a:lnTo>
                      <a:pt x="42" y="4"/>
                    </a:lnTo>
                    <a:lnTo>
                      <a:pt x="37" y="4"/>
                    </a:lnTo>
                    <a:lnTo>
                      <a:pt x="31" y="0"/>
                    </a:lnTo>
                    <a:lnTo>
                      <a:pt x="11" y="0"/>
                    </a:lnTo>
                    <a:lnTo>
                      <a:pt x="5" y="0"/>
                    </a:lnTo>
                    <a:lnTo>
                      <a:pt x="0" y="9"/>
                    </a:lnTo>
                    <a:lnTo>
                      <a:pt x="0" y="13"/>
                    </a:lnTo>
                    <a:lnTo>
                      <a:pt x="5" y="9"/>
                    </a:lnTo>
                    <a:lnTo>
                      <a:pt x="5" y="24"/>
                    </a:lnTo>
                    <a:lnTo>
                      <a:pt x="11" y="24"/>
                    </a:lnTo>
                  </a:path>
                </a:pathLst>
              </a:custGeom>
              <a:solidFill>
                <a:srgbClr val="000066"/>
              </a:solidFill>
              <a:ln w="4763" cap="rnd">
                <a:solidFill>
                  <a:schemeClr val="bg1"/>
                </a:solidFill>
                <a:prstDash val="solid"/>
                <a:round/>
                <a:headEnd/>
                <a:tailEnd/>
              </a:ln>
            </p:spPr>
            <p:txBody>
              <a:bodyPr/>
              <a:lstStyle/>
              <a:p>
                <a:endParaRPr lang="it-IT"/>
              </a:p>
            </p:txBody>
          </p:sp>
        </p:grpSp>
        <p:sp>
          <p:nvSpPr>
            <p:cNvPr id="4973" name="Freeform 2930"/>
            <p:cNvSpPr>
              <a:spLocks/>
            </p:cNvSpPr>
            <p:nvPr/>
          </p:nvSpPr>
          <p:spPr bwMode="auto">
            <a:xfrm>
              <a:off x="4660302" y="4586312"/>
              <a:ext cx="214706" cy="168099"/>
            </a:xfrm>
            <a:custGeom>
              <a:avLst/>
              <a:gdLst/>
              <a:ahLst/>
              <a:cxnLst>
                <a:cxn ang="0">
                  <a:pos x="75" y="0"/>
                </a:cxn>
                <a:cxn ang="0">
                  <a:pos x="63" y="4"/>
                </a:cxn>
                <a:cxn ang="0">
                  <a:pos x="63" y="19"/>
                </a:cxn>
                <a:cxn ang="0">
                  <a:pos x="53" y="23"/>
                </a:cxn>
                <a:cxn ang="0">
                  <a:pos x="43" y="28"/>
                </a:cxn>
                <a:cxn ang="0">
                  <a:pos x="38" y="28"/>
                </a:cxn>
                <a:cxn ang="0">
                  <a:pos x="32" y="23"/>
                </a:cxn>
                <a:cxn ang="0">
                  <a:pos x="27" y="23"/>
                </a:cxn>
                <a:cxn ang="0">
                  <a:pos x="32" y="32"/>
                </a:cxn>
                <a:cxn ang="0">
                  <a:pos x="21" y="37"/>
                </a:cxn>
                <a:cxn ang="0">
                  <a:pos x="21" y="32"/>
                </a:cxn>
                <a:cxn ang="0">
                  <a:pos x="0" y="37"/>
                </a:cxn>
                <a:cxn ang="0">
                  <a:pos x="0" y="47"/>
                </a:cxn>
                <a:cxn ang="0">
                  <a:pos x="27" y="51"/>
                </a:cxn>
                <a:cxn ang="0">
                  <a:pos x="38" y="65"/>
                </a:cxn>
                <a:cxn ang="0">
                  <a:pos x="38" y="75"/>
                </a:cxn>
                <a:cxn ang="0">
                  <a:pos x="32" y="103"/>
                </a:cxn>
                <a:cxn ang="0">
                  <a:pos x="43" y="108"/>
                </a:cxn>
                <a:cxn ang="0">
                  <a:pos x="75" y="112"/>
                </a:cxn>
                <a:cxn ang="0">
                  <a:pos x="75" y="108"/>
                </a:cxn>
                <a:cxn ang="0">
                  <a:pos x="90" y="103"/>
                </a:cxn>
                <a:cxn ang="0">
                  <a:pos x="112" y="108"/>
                </a:cxn>
                <a:cxn ang="0">
                  <a:pos x="117" y="108"/>
                </a:cxn>
                <a:cxn ang="0">
                  <a:pos x="123" y="99"/>
                </a:cxn>
                <a:cxn ang="0">
                  <a:pos x="117" y="84"/>
                </a:cxn>
                <a:cxn ang="0">
                  <a:pos x="117" y="75"/>
                </a:cxn>
                <a:cxn ang="0">
                  <a:pos x="117" y="60"/>
                </a:cxn>
                <a:cxn ang="0">
                  <a:pos x="112" y="65"/>
                </a:cxn>
                <a:cxn ang="0">
                  <a:pos x="112" y="60"/>
                </a:cxn>
                <a:cxn ang="0">
                  <a:pos x="117" y="51"/>
                </a:cxn>
                <a:cxn ang="0">
                  <a:pos x="123" y="51"/>
                </a:cxn>
                <a:cxn ang="0">
                  <a:pos x="128" y="32"/>
                </a:cxn>
                <a:cxn ang="0">
                  <a:pos x="112" y="23"/>
                </a:cxn>
                <a:cxn ang="0">
                  <a:pos x="102" y="23"/>
                </a:cxn>
                <a:cxn ang="0">
                  <a:pos x="96" y="23"/>
                </a:cxn>
                <a:cxn ang="0">
                  <a:pos x="96" y="19"/>
                </a:cxn>
                <a:cxn ang="0">
                  <a:pos x="90" y="19"/>
                </a:cxn>
                <a:cxn ang="0">
                  <a:pos x="90" y="9"/>
                </a:cxn>
                <a:cxn ang="0">
                  <a:pos x="75" y="4"/>
                </a:cxn>
                <a:cxn ang="0">
                  <a:pos x="75" y="0"/>
                </a:cxn>
              </a:cxnLst>
              <a:rect l="0" t="0" r="r" b="b"/>
              <a:pathLst>
                <a:path w="128" h="112">
                  <a:moveTo>
                    <a:pt x="75" y="0"/>
                  </a:moveTo>
                  <a:lnTo>
                    <a:pt x="63" y="4"/>
                  </a:lnTo>
                  <a:lnTo>
                    <a:pt x="63" y="19"/>
                  </a:lnTo>
                  <a:lnTo>
                    <a:pt x="53" y="23"/>
                  </a:lnTo>
                  <a:lnTo>
                    <a:pt x="43" y="28"/>
                  </a:lnTo>
                  <a:lnTo>
                    <a:pt x="38" y="28"/>
                  </a:lnTo>
                  <a:lnTo>
                    <a:pt x="32" y="23"/>
                  </a:lnTo>
                  <a:lnTo>
                    <a:pt x="27" y="23"/>
                  </a:lnTo>
                  <a:lnTo>
                    <a:pt x="32" y="32"/>
                  </a:lnTo>
                  <a:lnTo>
                    <a:pt x="21" y="37"/>
                  </a:lnTo>
                  <a:lnTo>
                    <a:pt x="21" y="32"/>
                  </a:lnTo>
                  <a:lnTo>
                    <a:pt x="0" y="37"/>
                  </a:lnTo>
                  <a:lnTo>
                    <a:pt x="0" y="47"/>
                  </a:lnTo>
                  <a:lnTo>
                    <a:pt x="27" y="51"/>
                  </a:lnTo>
                  <a:lnTo>
                    <a:pt x="38" y="65"/>
                  </a:lnTo>
                  <a:lnTo>
                    <a:pt x="38" y="75"/>
                  </a:lnTo>
                  <a:lnTo>
                    <a:pt x="32" y="103"/>
                  </a:lnTo>
                  <a:lnTo>
                    <a:pt x="43" y="108"/>
                  </a:lnTo>
                  <a:lnTo>
                    <a:pt x="75" y="112"/>
                  </a:lnTo>
                  <a:lnTo>
                    <a:pt x="75" y="108"/>
                  </a:lnTo>
                  <a:lnTo>
                    <a:pt x="90" y="103"/>
                  </a:lnTo>
                  <a:lnTo>
                    <a:pt x="112" y="108"/>
                  </a:lnTo>
                  <a:lnTo>
                    <a:pt x="117" y="108"/>
                  </a:lnTo>
                  <a:lnTo>
                    <a:pt x="123" y="99"/>
                  </a:lnTo>
                  <a:lnTo>
                    <a:pt x="117" y="84"/>
                  </a:lnTo>
                  <a:lnTo>
                    <a:pt x="117" y="75"/>
                  </a:lnTo>
                  <a:lnTo>
                    <a:pt x="117" y="60"/>
                  </a:lnTo>
                  <a:lnTo>
                    <a:pt x="112" y="65"/>
                  </a:lnTo>
                  <a:lnTo>
                    <a:pt x="112" y="60"/>
                  </a:lnTo>
                  <a:lnTo>
                    <a:pt x="117" y="51"/>
                  </a:lnTo>
                  <a:lnTo>
                    <a:pt x="123" y="51"/>
                  </a:lnTo>
                  <a:lnTo>
                    <a:pt x="128" y="32"/>
                  </a:lnTo>
                  <a:lnTo>
                    <a:pt x="112" y="23"/>
                  </a:lnTo>
                  <a:lnTo>
                    <a:pt x="102" y="23"/>
                  </a:lnTo>
                  <a:lnTo>
                    <a:pt x="96" y="23"/>
                  </a:lnTo>
                  <a:lnTo>
                    <a:pt x="96" y="19"/>
                  </a:lnTo>
                  <a:lnTo>
                    <a:pt x="90" y="19"/>
                  </a:lnTo>
                  <a:lnTo>
                    <a:pt x="90" y="9"/>
                  </a:lnTo>
                  <a:lnTo>
                    <a:pt x="75" y="4"/>
                  </a:lnTo>
                  <a:lnTo>
                    <a:pt x="75" y="0"/>
                  </a:lnTo>
                  <a:close/>
                </a:path>
              </a:pathLst>
            </a:custGeom>
            <a:solidFill>
              <a:srgbClr val="000066"/>
            </a:solidFill>
            <a:ln w="9525">
              <a:solidFill>
                <a:schemeClr val="bg1"/>
              </a:solidFill>
              <a:round/>
              <a:headEnd/>
              <a:tailEnd/>
            </a:ln>
          </p:spPr>
          <p:txBody>
            <a:bodyPr/>
            <a:lstStyle/>
            <a:p>
              <a:endParaRPr lang="it-IT"/>
            </a:p>
          </p:txBody>
        </p:sp>
        <p:grpSp>
          <p:nvGrpSpPr>
            <p:cNvPr id="7429" name="Group 2944"/>
            <p:cNvGrpSpPr>
              <a:grpSpLocks/>
            </p:cNvGrpSpPr>
            <p:nvPr/>
          </p:nvGrpSpPr>
          <p:grpSpPr bwMode="auto">
            <a:xfrm>
              <a:off x="4589853" y="4769420"/>
              <a:ext cx="51999" cy="84049"/>
              <a:chOff x="2911" y="2112"/>
              <a:chExt cx="31" cy="56"/>
            </a:xfrm>
            <a:solidFill>
              <a:schemeClr val="bg1">
                <a:lumMod val="75000"/>
              </a:schemeClr>
            </a:solidFill>
          </p:grpSpPr>
          <p:sp>
            <p:nvSpPr>
              <p:cNvPr id="5915" name="Freeform 2942"/>
              <p:cNvSpPr>
                <a:spLocks/>
              </p:cNvSpPr>
              <p:nvPr/>
            </p:nvSpPr>
            <p:spPr bwMode="auto">
              <a:xfrm>
                <a:off x="2911" y="2112"/>
                <a:ext cx="31" cy="56"/>
              </a:xfrm>
              <a:custGeom>
                <a:avLst/>
                <a:gdLst/>
                <a:ahLst/>
                <a:cxnLst>
                  <a:cxn ang="0">
                    <a:pos x="15" y="56"/>
                  </a:cxn>
                  <a:cxn ang="0">
                    <a:pos x="20" y="47"/>
                  </a:cxn>
                  <a:cxn ang="0">
                    <a:pos x="15" y="28"/>
                  </a:cxn>
                  <a:cxn ang="0">
                    <a:pos x="20" y="23"/>
                  </a:cxn>
                  <a:cxn ang="0">
                    <a:pos x="20" y="10"/>
                  </a:cxn>
                  <a:cxn ang="0">
                    <a:pos x="31" y="5"/>
                  </a:cxn>
                  <a:cxn ang="0">
                    <a:pos x="31" y="0"/>
                  </a:cxn>
                  <a:cxn ang="0">
                    <a:pos x="5" y="0"/>
                  </a:cxn>
                  <a:cxn ang="0">
                    <a:pos x="5" y="10"/>
                  </a:cxn>
                  <a:cxn ang="0">
                    <a:pos x="0" y="38"/>
                  </a:cxn>
                  <a:cxn ang="0">
                    <a:pos x="5" y="38"/>
                  </a:cxn>
                  <a:cxn ang="0">
                    <a:pos x="0" y="56"/>
                  </a:cxn>
                  <a:cxn ang="0">
                    <a:pos x="15" y="56"/>
                  </a:cxn>
                </a:cxnLst>
                <a:rect l="0" t="0" r="r" b="b"/>
                <a:pathLst>
                  <a:path w="31" h="56">
                    <a:moveTo>
                      <a:pt x="15" y="56"/>
                    </a:moveTo>
                    <a:lnTo>
                      <a:pt x="20" y="47"/>
                    </a:lnTo>
                    <a:lnTo>
                      <a:pt x="15" y="28"/>
                    </a:lnTo>
                    <a:lnTo>
                      <a:pt x="20" y="23"/>
                    </a:lnTo>
                    <a:lnTo>
                      <a:pt x="20" y="10"/>
                    </a:lnTo>
                    <a:lnTo>
                      <a:pt x="31" y="5"/>
                    </a:lnTo>
                    <a:lnTo>
                      <a:pt x="31" y="0"/>
                    </a:lnTo>
                    <a:lnTo>
                      <a:pt x="5" y="0"/>
                    </a:lnTo>
                    <a:lnTo>
                      <a:pt x="5" y="10"/>
                    </a:lnTo>
                    <a:lnTo>
                      <a:pt x="0" y="38"/>
                    </a:lnTo>
                    <a:lnTo>
                      <a:pt x="5" y="38"/>
                    </a:lnTo>
                    <a:lnTo>
                      <a:pt x="0" y="56"/>
                    </a:lnTo>
                    <a:lnTo>
                      <a:pt x="15" y="56"/>
                    </a:lnTo>
                    <a:close/>
                  </a:path>
                </a:pathLst>
              </a:custGeom>
              <a:grpFill/>
              <a:ln w="9525">
                <a:solidFill>
                  <a:schemeClr val="bg1"/>
                </a:solidFill>
                <a:round/>
                <a:headEnd/>
                <a:tailEnd/>
              </a:ln>
            </p:spPr>
            <p:txBody>
              <a:bodyPr/>
              <a:lstStyle/>
              <a:p>
                <a:endParaRPr lang="it-IT"/>
              </a:p>
            </p:txBody>
          </p:sp>
          <p:sp>
            <p:nvSpPr>
              <p:cNvPr id="5916" name="Freeform 2943"/>
              <p:cNvSpPr>
                <a:spLocks/>
              </p:cNvSpPr>
              <p:nvPr/>
            </p:nvSpPr>
            <p:spPr bwMode="auto">
              <a:xfrm>
                <a:off x="2911" y="2112"/>
                <a:ext cx="31" cy="56"/>
              </a:xfrm>
              <a:custGeom>
                <a:avLst/>
                <a:gdLst/>
                <a:ahLst/>
                <a:cxnLst>
                  <a:cxn ang="0">
                    <a:pos x="15" y="56"/>
                  </a:cxn>
                  <a:cxn ang="0">
                    <a:pos x="20" y="47"/>
                  </a:cxn>
                  <a:cxn ang="0">
                    <a:pos x="15" y="28"/>
                  </a:cxn>
                  <a:cxn ang="0">
                    <a:pos x="20" y="23"/>
                  </a:cxn>
                  <a:cxn ang="0">
                    <a:pos x="20" y="10"/>
                  </a:cxn>
                  <a:cxn ang="0">
                    <a:pos x="31" y="5"/>
                  </a:cxn>
                  <a:cxn ang="0">
                    <a:pos x="31" y="0"/>
                  </a:cxn>
                  <a:cxn ang="0">
                    <a:pos x="5" y="0"/>
                  </a:cxn>
                  <a:cxn ang="0">
                    <a:pos x="5" y="10"/>
                  </a:cxn>
                  <a:cxn ang="0">
                    <a:pos x="0" y="38"/>
                  </a:cxn>
                  <a:cxn ang="0">
                    <a:pos x="5" y="38"/>
                  </a:cxn>
                  <a:cxn ang="0">
                    <a:pos x="0" y="56"/>
                  </a:cxn>
                  <a:cxn ang="0">
                    <a:pos x="15" y="56"/>
                  </a:cxn>
                </a:cxnLst>
                <a:rect l="0" t="0" r="r" b="b"/>
                <a:pathLst>
                  <a:path w="31" h="56">
                    <a:moveTo>
                      <a:pt x="15" y="56"/>
                    </a:moveTo>
                    <a:lnTo>
                      <a:pt x="20" y="47"/>
                    </a:lnTo>
                    <a:lnTo>
                      <a:pt x="15" y="28"/>
                    </a:lnTo>
                    <a:lnTo>
                      <a:pt x="20" y="23"/>
                    </a:lnTo>
                    <a:lnTo>
                      <a:pt x="20" y="10"/>
                    </a:lnTo>
                    <a:lnTo>
                      <a:pt x="31" y="5"/>
                    </a:lnTo>
                    <a:lnTo>
                      <a:pt x="31" y="0"/>
                    </a:lnTo>
                    <a:lnTo>
                      <a:pt x="5" y="0"/>
                    </a:lnTo>
                    <a:lnTo>
                      <a:pt x="5" y="10"/>
                    </a:lnTo>
                    <a:lnTo>
                      <a:pt x="0" y="38"/>
                    </a:lnTo>
                    <a:lnTo>
                      <a:pt x="5" y="38"/>
                    </a:lnTo>
                    <a:lnTo>
                      <a:pt x="0" y="56"/>
                    </a:lnTo>
                    <a:lnTo>
                      <a:pt x="15" y="56"/>
                    </a:lnTo>
                    <a:close/>
                  </a:path>
                </a:pathLst>
              </a:custGeom>
              <a:grpFill/>
              <a:ln w="4763" cap="rnd">
                <a:solidFill>
                  <a:schemeClr val="bg1"/>
                </a:solidFill>
                <a:prstDash val="solid"/>
                <a:round/>
                <a:headEnd/>
                <a:tailEnd/>
              </a:ln>
            </p:spPr>
            <p:txBody>
              <a:bodyPr/>
              <a:lstStyle/>
              <a:p>
                <a:endParaRPr lang="it-IT"/>
              </a:p>
            </p:txBody>
          </p:sp>
        </p:grpSp>
        <p:grpSp>
          <p:nvGrpSpPr>
            <p:cNvPr id="7430" name="Group 2947"/>
            <p:cNvGrpSpPr>
              <a:grpSpLocks/>
            </p:cNvGrpSpPr>
            <p:nvPr/>
          </p:nvGrpSpPr>
          <p:grpSpPr bwMode="auto">
            <a:xfrm>
              <a:off x="4589853" y="4769420"/>
              <a:ext cx="51999" cy="84049"/>
              <a:chOff x="2911" y="2112"/>
              <a:chExt cx="31" cy="56"/>
            </a:xfrm>
            <a:solidFill>
              <a:schemeClr val="bg1">
                <a:lumMod val="75000"/>
              </a:schemeClr>
            </a:solidFill>
          </p:grpSpPr>
          <p:sp>
            <p:nvSpPr>
              <p:cNvPr id="5913" name="Freeform 2945"/>
              <p:cNvSpPr>
                <a:spLocks/>
              </p:cNvSpPr>
              <p:nvPr/>
            </p:nvSpPr>
            <p:spPr bwMode="auto">
              <a:xfrm>
                <a:off x="2911" y="2112"/>
                <a:ext cx="31" cy="56"/>
              </a:xfrm>
              <a:custGeom>
                <a:avLst/>
                <a:gdLst/>
                <a:ahLst/>
                <a:cxnLst>
                  <a:cxn ang="0">
                    <a:pos x="15" y="56"/>
                  </a:cxn>
                  <a:cxn ang="0">
                    <a:pos x="20" y="47"/>
                  </a:cxn>
                  <a:cxn ang="0">
                    <a:pos x="15" y="28"/>
                  </a:cxn>
                  <a:cxn ang="0">
                    <a:pos x="20" y="23"/>
                  </a:cxn>
                  <a:cxn ang="0">
                    <a:pos x="20" y="10"/>
                  </a:cxn>
                  <a:cxn ang="0">
                    <a:pos x="31" y="5"/>
                  </a:cxn>
                  <a:cxn ang="0">
                    <a:pos x="31" y="0"/>
                  </a:cxn>
                  <a:cxn ang="0">
                    <a:pos x="5" y="0"/>
                  </a:cxn>
                  <a:cxn ang="0">
                    <a:pos x="5" y="10"/>
                  </a:cxn>
                  <a:cxn ang="0">
                    <a:pos x="0" y="38"/>
                  </a:cxn>
                  <a:cxn ang="0">
                    <a:pos x="5" y="38"/>
                  </a:cxn>
                  <a:cxn ang="0">
                    <a:pos x="0" y="56"/>
                  </a:cxn>
                  <a:cxn ang="0">
                    <a:pos x="15" y="56"/>
                  </a:cxn>
                </a:cxnLst>
                <a:rect l="0" t="0" r="r" b="b"/>
                <a:pathLst>
                  <a:path w="31" h="56">
                    <a:moveTo>
                      <a:pt x="15" y="56"/>
                    </a:moveTo>
                    <a:lnTo>
                      <a:pt x="20" y="47"/>
                    </a:lnTo>
                    <a:lnTo>
                      <a:pt x="15" y="28"/>
                    </a:lnTo>
                    <a:lnTo>
                      <a:pt x="20" y="23"/>
                    </a:lnTo>
                    <a:lnTo>
                      <a:pt x="20" y="10"/>
                    </a:lnTo>
                    <a:lnTo>
                      <a:pt x="31" y="5"/>
                    </a:lnTo>
                    <a:lnTo>
                      <a:pt x="31" y="0"/>
                    </a:lnTo>
                    <a:lnTo>
                      <a:pt x="5" y="0"/>
                    </a:lnTo>
                    <a:lnTo>
                      <a:pt x="5" y="10"/>
                    </a:lnTo>
                    <a:lnTo>
                      <a:pt x="0" y="38"/>
                    </a:lnTo>
                    <a:lnTo>
                      <a:pt x="5" y="38"/>
                    </a:lnTo>
                    <a:lnTo>
                      <a:pt x="0" y="56"/>
                    </a:lnTo>
                    <a:lnTo>
                      <a:pt x="15" y="56"/>
                    </a:lnTo>
                    <a:close/>
                  </a:path>
                </a:pathLst>
              </a:custGeom>
              <a:grpFill/>
              <a:ln w="9525">
                <a:solidFill>
                  <a:schemeClr val="bg1"/>
                </a:solidFill>
                <a:round/>
                <a:headEnd/>
                <a:tailEnd/>
              </a:ln>
            </p:spPr>
            <p:txBody>
              <a:bodyPr/>
              <a:lstStyle/>
              <a:p>
                <a:endParaRPr lang="it-IT"/>
              </a:p>
            </p:txBody>
          </p:sp>
          <p:sp>
            <p:nvSpPr>
              <p:cNvPr id="5914" name="Freeform 2946"/>
              <p:cNvSpPr>
                <a:spLocks/>
              </p:cNvSpPr>
              <p:nvPr/>
            </p:nvSpPr>
            <p:spPr bwMode="auto">
              <a:xfrm>
                <a:off x="2911" y="2112"/>
                <a:ext cx="31" cy="56"/>
              </a:xfrm>
              <a:custGeom>
                <a:avLst/>
                <a:gdLst/>
                <a:ahLst/>
                <a:cxnLst>
                  <a:cxn ang="0">
                    <a:pos x="15" y="56"/>
                  </a:cxn>
                  <a:cxn ang="0">
                    <a:pos x="20" y="47"/>
                  </a:cxn>
                  <a:cxn ang="0">
                    <a:pos x="15" y="28"/>
                  </a:cxn>
                  <a:cxn ang="0">
                    <a:pos x="20" y="23"/>
                  </a:cxn>
                  <a:cxn ang="0">
                    <a:pos x="20" y="10"/>
                  </a:cxn>
                  <a:cxn ang="0">
                    <a:pos x="31" y="5"/>
                  </a:cxn>
                  <a:cxn ang="0">
                    <a:pos x="31" y="0"/>
                  </a:cxn>
                  <a:cxn ang="0">
                    <a:pos x="5" y="0"/>
                  </a:cxn>
                  <a:cxn ang="0">
                    <a:pos x="5" y="10"/>
                  </a:cxn>
                  <a:cxn ang="0">
                    <a:pos x="0" y="38"/>
                  </a:cxn>
                  <a:cxn ang="0">
                    <a:pos x="5" y="38"/>
                  </a:cxn>
                  <a:cxn ang="0">
                    <a:pos x="0" y="56"/>
                  </a:cxn>
                  <a:cxn ang="0">
                    <a:pos x="15" y="56"/>
                  </a:cxn>
                </a:cxnLst>
                <a:rect l="0" t="0" r="r" b="b"/>
                <a:pathLst>
                  <a:path w="31" h="56">
                    <a:moveTo>
                      <a:pt x="15" y="56"/>
                    </a:moveTo>
                    <a:lnTo>
                      <a:pt x="20" y="47"/>
                    </a:lnTo>
                    <a:lnTo>
                      <a:pt x="15" y="28"/>
                    </a:lnTo>
                    <a:lnTo>
                      <a:pt x="20" y="23"/>
                    </a:lnTo>
                    <a:lnTo>
                      <a:pt x="20" y="10"/>
                    </a:lnTo>
                    <a:lnTo>
                      <a:pt x="31" y="5"/>
                    </a:lnTo>
                    <a:lnTo>
                      <a:pt x="31" y="0"/>
                    </a:lnTo>
                    <a:lnTo>
                      <a:pt x="5" y="0"/>
                    </a:lnTo>
                    <a:lnTo>
                      <a:pt x="5" y="10"/>
                    </a:lnTo>
                    <a:lnTo>
                      <a:pt x="0" y="38"/>
                    </a:lnTo>
                    <a:lnTo>
                      <a:pt x="5" y="38"/>
                    </a:lnTo>
                    <a:lnTo>
                      <a:pt x="0" y="56"/>
                    </a:lnTo>
                    <a:lnTo>
                      <a:pt x="15" y="56"/>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431" name="Group 2950"/>
            <p:cNvGrpSpPr>
              <a:grpSpLocks/>
            </p:cNvGrpSpPr>
            <p:nvPr/>
          </p:nvGrpSpPr>
          <p:grpSpPr bwMode="auto">
            <a:xfrm>
              <a:off x="4853203" y="4670361"/>
              <a:ext cx="201287" cy="171101"/>
              <a:chOff x="3068" y="2046"/>
              <a:chExt cx="120" cy="114"/>
            </a:xfrm>
            <a:solidFill>
              <a:schemeClr val="bg1">
                <a:lumMod val="75000"/>
              </a:schemeClr>
            </a:solidFill>
          </p:grpSpPr>
          <p:sp>
            <p:nvSpPr>
              <p:cNvPr id="5911" name="Freeform 2948"/>
              <p:cNvSpPr>
                <a:spLocks/>
              </p:cNvSpPr>
              <p:nvPr/>
            </p:nvSpPr>
            <p:spPr bwMode="auto">
              <a:xfrm>
                <a:off x="3068" y="2046"/>
                <a:ext cx="120" cy="114"/>
              </a:xfrm>
              <a:custGeom>
                <a:avLst/>
                <a:gdLst/>
                <a:ahLst/>
                <a:cxnLst>
                  <a:cxn ang="0">
                    <a:pos x="6" y="43"/>
                  </a:cxn>
                  <a:cxn ang="0">
                    <a:pos x="17" y="37"/>
                  </a:cxn>
                  <a:cxn ang="0">
                    <a:pos x="33" y="43"/>
                  </a:cxn>
                  <a:cxn ang="0">
                    <a:pos x="44" y="56"/>
                  </a:cxn>
                  <a:cxn ang="0">
                    <a:pos x="49" y="56"/>
                  </a:cxn>
                  <a:cxn ang="0">
                    <a:pos x="60" y="71"/>
                  </a:cxn>
                  <a:cxn ang="0">
                    <a:pos x="71" y="76"/>
                  </a:cxn>
                  <a:cxn ang="0">
                    <a:pos x="82" y="90"/>
                  </a:cxn>
                  <a:cxn ang="0">
                    <a:pos x="93" y="90"/>
                  </a:cxn>
                  <a:cxn ang="0">
                    <a:pos x="98" y="104"/>
                  </a:cxn>
                  <a:cxn ang="0">
                    <a:pos x="93" y="114"/>
                  </a:cxn>
                  <a:cxn ang="0">
                    <a:pos x="98" y="114"/>
                  </a:cxn>
                  <a:cxn ang="0">
                    <a:pos x="103" y="104"/>
                  </a:cxn>
                  <a:cxn ang="0">
                    <a:pos x="103" y="100"/>
                  </a:cxn>
                  <a:cxn ang="0">
                    <a:pos x="103" y="95"/>
                  </a:cxn>
                  <a:cxn ang="0">
                    <a:pos x="103" y="81"/>
                  </a:cxn>
                  <a:cxn ang="0">
                    <a:pos x="114" y="95"/>
                  </a:cxn>
                  <a:cxn ang="0">
                    <a:pos x="120" y="90"/>
                  </a:cxn>
                  <a:cxn ang="0">
                    <a:pos x="93" y="71"/>
                  </a:cxn>
                  <a:cxn ang="0">
                    <a:pos x="98" y="66"/>
                  </a:cxn>
                  <a:cxn ang="0">
                    <a:pos x="93" y="66"/>
                  </a:cxn>
                  <a:cxn ang="0">
                    <a:pos x="76" y="56"/>
                  </a:cxn>
                  <a:cxn ang="0">
                    <a:pos x="71" y="47"/>
                  </a:cxn>
                  <a:cxn ang="0">
                    <a:pos x="60" y="37"/>
                  </a:cxn>
                  <a:cxn ang="0">
                    <a:pos x="60" y="19"/>
                  </a:cxn>
                  <a:cxn ang="0">
                    <a:pos x="71" y="19"/>
                  </a:cxn>
                  <a:cxn ang="0">
                    <a:pos x="71" y="9"/>
                  </a:cxn>
                  <a:cxn ang="0">
                    <a:pos x="71" y="5"/>
                  </a:cxn>
                  <a:cxn ang="0">
                    <a:pos x="60" y="0"/>
                  </a:cxn>
                  <a:cxn ang="0">
                    <a:pos x="39" y="0"/>
                  </a:cxn>
                  <a:cxn ang="0">
                    <a:pos x="33" y="9"/>
                  </a:cxn>
                  <a:cxn ang="0">
                    <a:pos x="27" y="5"/>
                  </a:cxn>
                  <a:cxn ang="0">
                    <a:pos x="27" y="9"/>
                  </a:cxn>
                  <a:cxn ang="0">
                    <a:pos x="17" y="9"/>
                  </a:cxn>
                  <a:cxn ang="0">
                    <a:pos x="6" y="19"/>
                  </a:cxn>
                  <a:cxn ang="0">
                    <a:pos x="0" y="19"/>
                  </a:cxn>
                  <a:cxn ang="0">
                    <a:pos x="0" y="28"/>
                  </a:cxn>
                  <a:cxn ang="0">
                    <a:pos x="6" y="43"/>
                  </a:cxn>
                </a:cxnLst>
                <a:rect l="0" t="0" r="r" b="b"/>
                <a:pathLst>
                  <a:path w="120" h="114">
                    <a:moveTo>
                      <a:pt x="6" y="43"/>
                    </a:moveTo>
                    <a:lnTo>
                      <a:pt x="17" y="37"/>
                    </a:lnTo>
                    <a:lnTo>
                      <a:pt x="33" y="43"/>
                    </a:lnTo>
                    <a:lnTo>
                      <a:pt x="44" y="56"/>
                    </a:lnTo>
                    <a:lnTo>
                      <a:pt x="49" y="56"/>
                    </a:lnTo>
                    <a:lnTo>
                      <a:pt x="60" y="71"/>
                    </a:lnTo>
                    <a:lnTo>
                      <a:pt x="71" y="76"/>
                    </a:lnTo>
                    <a:lnTo>
                      <a:pt x="82" y="90"/>
                    </a:lnTo>
                    <a:lnTo>
                      <a:pt x="93" y="90"/>
                    </a:lnTo>
                    <a:lnTo>
                      <a:pt x="98" y="104"/>
                    </a:lnTo>
                    <a:lnTo>
                      <a:pt x="93" y="114"/>
                    </a:lnTo>
                    <a:lnTo>
                      <a:pt x="98" y="114"/>
                    </a:lnTo>
                    <a:lnTo>
                      <a:pt x="103" y="104"/>
                    </a:lnTo>
                    <a:lnTo>
                      <a:pt x="103" y="100"/>
                    </a:lnTo>
                    <a:lnTo>
                      <a:pt x="103" y="95"/>
                    </a:lnTo>
                    <a:lnTo>
                      <a:pt x="103" y="81"/>
                    </a:lnTo>
                    <a:lnTo>
                      <a:pt x="114" y="95"/>
                    </a:lnTo>
                    <a:lnTo>
                      <a:pt x="120" y="90"/>
                    </a:lnTo>
                    <a:lnTo>
                      <a:pt x="93" y="71"/>
                    </a:lnTo>
                    <a:lnTo>
                      <a:pt x="98" y="66"/>
                    </a:lnTo>
                    <a:lnTo>
                      <a:pt x="93" y="66"/>
                    </a:lnTo>
                    <a:lnTo>
                      <a:pt x="76" y="56"/>
                    </a:lnTo>
                    <a:lnTo>
                      <a:pt x="71" y="47"/>
                    </a:lnTo>
                    <a:lnTo>
                      <a:pt x="60" y="37"/>
                    </a:lnTo>
                    <a:lnTo>
                      <a:pt x="60" y="19"/>
                    </a:lnTo>
                    <a:lnTo>
                      <a:pt x="71" y="19"/>
                    </a:lnTo>
                    <a:lnTo>
                      <a:pt x="71" y="9"/>
                    </a:lnTo>
                    <a:lnTo>
                      <a:pt x="71" y="5"/>
                    </a:lnTo>
                    <a:lnTo>
                      <a:pt x="60" y="0"/>
                    </a:lnTo>
                    <a:lnTo>
                      <a:pt x="39" y="0"/>
                    </a:lnTo>
                    <a:lnTo>
                      <a:pt x="33" y="9"/>
                    </a:lnTo>
                    <a:lnTo>
                      <a:pt x="27" y="5"/>
                    </a:lnTo>
                    <a:lnTo>
                      <a:pt x="27" y="9"/>
                    </a:lnTo>
                    <a:lnTo>
                      <a:pt x="17" y="9"/>
                    </a:lnTo>
                    <a:lnTo>
                      <a:pt x="6" y="19"/>
                    </a:lnTo>
                    <a:lnTo>
                      <a:pt x="0" y="19"/>
                    </a:lnTo>
                    <a:lnTo>
                      <a:pt x="0" y="28"/>
                    </a:lnTo>
                    <a:lnTo>
                      <a:pt x="6" y="43"/>
                    </a:lnTo>
                    <a:close/>
                  </a:path>
                </a:pathLst>
              </a:custGeom>
              <a:grpFill/>
              <a:ln w="9525">
                <a:solidFill>
                  <a:schemeClr val="bg1"/>
                </a:solidFill>
                <a:round/>
                <a:headEnd/>
                <a:tailEnd/>
              </a:ln>
            </p:spPr>
            <p:txBody>
              <a:bodyPr/>
              <a:lstStyle/>
              <a:p>
                <a:endParaRPr lang="it-IT"/>
              </a:p>
            </p:txBody>
          </p:sp>
          <p:sp>
            <p:nvSpPr>
              <p:cNvPr id="5912" name="Freeform 2949"/>
              <p:cNvSpPr>
                <a:spLocks/>
              </p:cNvSpPr>
              <p:nvPr/>
            </p:nvSpPr>
            <p:spPr bwMode="auto">
              <a:xfrm>
                <a:off x="3068" y="2046"/>
                <a:ext cx="120" cy="114"/>
              </a:xfrm>
              <a:custGeom>
                <a:avLst/>
                <a:gdLst/>
                <a:ahLst/>
                <a:cxnLst>
                  <a:cxn ang="0">
                    <a:pos x="6" y="43"/>
                  </a:cxn>
                  <a:cxn ang="0">
                    <a:pos x="17" y="37"/>
                  </a:cxn>
                  <a:cxn ang="0">
                    <a:pos x="33" y="43"/>
                  </a:cxn>
                  <a:cxn ang="0">
                    <a:pos x="44" y="56"/>
                  </a:cxn>
                  <a:cxn ang="0">
                    <a:pos x="49" y="56"/>
                  </a:cxn>
                  <a:cxn ang="0">
                    <a:pos x="60" y="71"/>
                  </a:cxn>
                  <a:cxn ang="0">
                    <a:pos x="71" y="76"/>
                  </a:cxn>
                  <a:cxn ang="0">
                    <a:pos x="82" y="90"/>
                  </a:cxn>
                  <a:cxn ang="0">
                    <a:pos x="93" y="90"/>
                  </a:cxn>
                  <a:cxn ang="0">
                    <a:pos x="98" y="104"/>
                  </a:cxn>
                  <a:cxn ang="0">
                    <a:pos x="93" y="114"/>
                  </a:cxn>
                  <a:cxn ang="0">
                    <a:pos x="98" y="114"/>
                  </a:cxn>
                  <a:cxn ang="0">
                    <a:pos x="103" y="104"/>
                  </a:cxn>
                  <a:cxn ang="0">
                    <a:pos x="103" y="100"/>
                  </a:cxn>
                  <a:cxn ang="0">
                    <a:pos x="103" y="95"/>
                  </a:cxn>
                  <a:cxn ang="0">
                    <a:pos x="103" y="81"/>
                  </a:cxn>
                  <a:cxn ang="0">
                    <a:pos x="114" y="95"/>
                  </a:cxn>
                  <a:cxn ang="0">
                    <a:pos x="120" y="90"/>
                  </a:cxn>
                  <a:cxn ang="0">
                    <a:pos x="93" y="71"/>
                  </a:cxn>
                  <a:cxn ang="0">
                    <a:pos x="98" y="66"/>
                  </a:cxn>
                  <a:cxn ang="0">
                    <a:pos x="93" y="66"/>
                  </a:cxn>
                  <a:cxn ang="0">
                    <a:pos x="76" y="56"/>
                  </a:cxn>
                  <a:cxn ang="0">
                    <a:pos x="71" y="47"/>
                  </a:cxn>
                  <a:cxn ang="0">
                    <a:pos x="60" y="37"/>
                  </a:cxn>
                  <a:cxn ang="0">
                    <a:pos x="60" y="19"/>
                  </a:cxn>
                  <a:cxn ang="0">
                    <a:pos x="71" y="19"/>
                  </a:cxn>
                  <a:cxn ang="0">
                    <a:pos x="71" y="9"/>
                  </a:cxn>
                  <a:cxn ang="0">
                    <a:pos x="71" y="5"/>
                  </a:cxn>
                  <a:cxn ang="0">
                    <a:pos x="60" y="0"/>
                  </a:cxn>
                  <a:cxn ang="0">
                    <a:pos x="39" y="0"/>
                  </a:cxn>
                  <a:cxn ang="0">
                    <a:pos x="33" y="9"/>
                  </a:cxn>
                  <a:cxn ang="0">
                    <a:pos x="27" y="5"/>
                  </a:cxn>
                  <a:cxn ang="0">
                    <a:pos x="27" y="9"/>
                  </a:cxn>
                  <a:cxn ang="0">
                    <a:pos x="17" y="9"/>
                  </a:cxn>
                  <a:cxn ang="0">
                    <a:pos x="6" y="19"/>
                  </a:cxn>
                  <a:cxn ang="0">
                    <a:pos x="0" y="19"/>
                  </a:cxn>
                  <a:cxn ang="0">
                    <a:pos x="0" y="28"/>
                  </a:cxn>
                  <a:cxn ang="0">
                    <a:pos x="6" y="43"/>
                  </a:cxn>
                </a:cxnLst>
                <a:rect l="0" t="0" r="r" b="b"/>
                <a:pathLst>
                  <a:path w="120" h="114">
                    <a:moveTo>
                      <a:pt x="6" y="43"/>
                    </a:moveTo>
                    <a:lnTo>
                      <a:pt x="17" y="37"/>
                    </a:lnTo>
                    <a:lnTo>
                      <a:pt x="33" y="43"/>
                    </a:lnTo>
                    <a:lnTo>
                      <a:pt x="44" y="56"/>
                    </a:lnTo>
                    <a:lnTo>
                      <a:pt x="49" y="56"/>
                    </a:lnTo>
                    <a:lnTo>
                      <a:pt x="60" y="71"/>
                    </a:lnTo>
                    <a:lnTo>
                      <a:pt x="71" y="76"/>
                    </a:lnTo>
                    <a:lnTo>
                      <a:pt x="82" y="90"/>
                    </a:lnTo>
                    <a:lnTo>
                      <a:pt x="93" y="90"/>
                    </a:lnTo>
                    <a:lnTo>
                      <a:pt x="98" y="104"/>
                    </a:lnTo>
                    <a:lnTo>
                      <a:pt x="93" y="114"/>
                    </a:lnTo>
                    <a:lnTo>
                      <a:pt x="98" y="114"/>
                    </a:lnTo>
                    <a:lnTo>
                      <a:pt x="103" y="104"/>
                    </a:lnTo>
                    <a:lnTo>
                      <a:pt x="103" y="100"/>
                    </a:lnTo>
                    <a:lnTo>
                      <a:pt x="103" y="95"/>
                    </a:lnTo>
                    <a:lnTo>
                      <a:pt x="103" y="81"/>
                    </a:lnTo>
                    <a:lnTo>
                      <a:pt x="114" y="95"/>
                    </a:lnTo>
                    <a:lnTo>
                      <a:pt x="120" y="90"/>
                    </a:lnTo>
                    <a:lnTo>
                      <a:pt x="93" y="71"/>
                    </a:lnTo>
                    <a:lnTo>
                      <a:pt x="98" y="66"/>
                    </a:lnTo>
                    <a:lnTo>
                      <a:pt x="93" y="66"/>
                    </a:lnTo>
                    <a:lnTo>
                      <a:pt x="76" y="56"/>
                    </a:lnTo>
                    <a:lnTo>
                      <a:pt x="71" y="47"/>
                    </a:lnTo>
                    <a:lnTo>
                      <a:pt x="60" y="37"/>
                    </a:lnTo>
                    <a:lnTo>
                      <a:pt x="60" y="19"/>
                    </a:lnTo>
                    <a:lnTo>
                      <a:pt x="71" y="19"/>
                    </a:lnTo>
                    <a:lnTo>
                      <a:pt x="71" y="9"/>
                    </a:lnTo>
                    <a:lnTo>
                      <a:pt x="71" y="5"/>
                    </a:lnTo>
                    <a:lnTo>
                      <a:pt x="60" y="0"/>
                    </a:lnTo>
                    <a:lnTo>
                      <a:pt x="39" y="0"/>
                    </a:lnTo>
                    <a:lnTo>
                      <a:pt x="33" y="9"/>
                    </a:lnTo>
                    <a:lnTo>
                      <a:pt x="27" y="5"/>
                    </a:lnTo>
                    <a:lnTo>
                      <a:pt x="27" y="9"/>
                    </a:lnTo>
                    <a:lnTo>
                      <a:pt x="17" y="9"/>
                    </a:lnTo>
                    <a:lnTo>
                      <a:pt x="6" y="19"/>
                    </a:lnTo>
                    <a:lnTo>
                      <a:pt x="0" y="19"/>
                    </a:lnTo>
                    <a:lnTo>
                      <a:pt x="0" y="28"/>
                    </a:lnTo>
                    <a:lnTo>
                      <a:pt x="6" y="43"/>
                    </a:lnTo>
                    <a:close/>
                  </a:path>
                </a:pathLst>
              </a:custGeom>
              <a:grpFill/>
              <a:ln w="4763" cap="rnd">
                <a:solidFill>
                  <a:schemeClr val="bg1"/>
                </a:solidFill>
                <a:prstDash val="solid"/>
                <a:round/>
                <a:headEnd/>
                <a:tailEnd/>
              </a:ln>
            </p:spPr>
            <p:txBody>
              <a:bodyPr/>
              <a:lstStyle/>
              <a:p>
                <a:endParaRPr lang="it-IT"/>
              </a:p>
            </p:txBody>
          </p:sp>
        </p:grpSp>
        <p:grpSp>
          <p:nvGrpSpPr>
            <p:cNvPr id="7432" name="Group 2953"/>
            <p:cNvGrpSpPr>
              <a:grpSpLocks/>
            </p:cNvGrpSpPr>
            <p:nvPr/>
          </p:nvGrpSpPr>
          <p:grpSpPr bwMode="auto">
            <a:xfrm>
              <a:off x="4853203" y="4670361"/>
              <a:ext cx="201287" cy="171101"/>
              <a:chOff x="3068" y="2046"/>
              <a:chExt cx="120" cy="114"/>
            </a:xfrm>
            <a:solidFill>
              <a:schemeClr val="bg1">
                <a:lumMod val="75000"/>
              </a:schemeClr>
            </a:solidFill>
          </p:grpSpPr>
          <p:sp>
            <p:nvSpPr>
              <p:cNvPr id="5909" name="Freeform 2951"/>
              <p:cNvSpPr>
                <a:spLocks/>
              </p:cNvSpPr>
              <p:nvPr/>
            </p:nvSpPr>
            <p:spPr bwMode="auto">
              <a:xfrm>
                <a:off x="3068" y="2046"/>
                <a:ext cx="120" cy="114"/>
              </a:xfrm>
              <a:custGeom>
                <a:avLst/>
                <a:gdLst/>
                <a:ahLst/>
                <a:cxnLst>
                  <a:cxn ang="0">
                    <a:pos x="6" y="43"/>
                  </a:cxn>
                  <a:cxn ang="0">
                    <a:pos x="17" y="37"/>
                  </a:cxn>
                  <a:cxn ang="0">
                    <a:pos x="33" y="43"/>
                  </a:cxn>
                  <a:cxn ang="0">
                    <a:pos x="44" y="56"/>
                  </a:cxn>
                  <a:cxn ang="0">
                    <a:pos x="49" y="56"/>
                  </a:cxn>
                  <a:cxn ang="0">
                    <a:pos x="60" y="71"/>
                  </a:cxn>
                  <a:cxn ang="0">
                    <a:pos x="71" y="76"/>
                  </a:cxn>
                  <a:cxn ang="0">
                    <a:pos x="82" y="90"/>
                  </a:cxn>
                  <a:cxn ang="0">
                    <a:pos x="93" y="90"/>
                  </a:cxn>
                  <a:cxn ang="0">
                    <a:pos x="98" y="104"/>
                  </a:cxn>
                  <a:cxn ang="0">
                    <a:pos x="93" y="114"/>
                  </a:cxn>
                  <a:cxn ang="0">
                    <a:pos x="98" y="114"/>
                  </a:cxn>
                  <a:cxn ang="0">
                    <a:pos x="103" y="104"/>
                  </a:cxn>
                  <a:cxn ang="0">
                    <a:pos x="103" y="100"/>
                  </a:cxn>
                  <a:cxn ang="0">
                    <a:pos x="103" y="95"/>
                  </a:cxn>
                  <a:cxn ang="0">
                    <a:pos x="103" y="81"/>
                  </a:cxn>
                  <a:cxn ang="0">
                    <a:pos x="114" y="95"/>
                  </a:cxn>
                  <a:cxn ang="0">
                    <a:pos x="120" y="90"/>
                  </a:cxn>
                  <a:cxn ang="0">
                    <a:pos x="93" y="71"/>
                  </a:cxn>
                  <a:cxn ang="0">
                    <a:pos x="98" y="66"/>
                  </a:cxn>
                  <a:cxn ang="0">
                    <a:pos x="93" y="66"/>
                  </a:cxn>
                  <a:cxn ang="0">
                    <a:pos x="76" y="56"/>
                  </a:cxn>
                  <a:cxn ang="0">
                    <a:pos x="71" y="47"/>
                  </a:cxn>
                  <a:cxn ang="0">
                    <a:pos x="60" y="37"/>
                  </a:cxn>
                  <a:cxn ang="0">
                    <a:pos x="60" y="19"/>
                  </a:cxn>
                  <a:cxn ang="0">
                    <a:pos x="71" y="19"/>
                  </a:cxn>
                  <a:cxn ang="0">
                    <a:pos x="71" y="9"/>
                  </a:cxn>
                  <a:cxn ang="0">
                    <a:pos x="71" y="5"/>
                  </a:cxn>
                  <a:cxn ang="0">
                    <a:pos x="60" y="0"/>
                  </a:cxn>
                  <a:cxn ang="0">
                    <a:pos x="39" y="0"/>
                  </a:cxn>
                  <a:cxn ang="0">
                    <a:pos x="33" y="9"/>
                  </a:cxn>
                  <a:cxn ang="0">
                    <a:pos x="27" y="5"/>
                  </a:cxn>
                  <a:cxn ang="0">
                    <a:pos x="27" y="9"/>
                  </a:cxn>
                  <a:cxn ang="0">
                    <a:pos x="17" y="9"/>
                  </a:cxn>
                  <a:cxn ang="0">
                    <a:pos x="6" y="19"/>
                  </a:cxn>
                  <a:cxn ang="0">
                    <a:pos x="0" y="19"/>
                  </a:cxn>
                  <a:cxn ang="0">
                    <a:pos x="0" y="28"/>
                  </a:cxn>
                  <a:cxn ang="0">
                    <a:pos x="6" y="43"/>
                  </a:cxn>
                </a:cxnLst>
                <a:rect l="0" t="0" r="r" b="b"/>
                <a:pathLst>
                  <a:path w="120" h="114">
                    <a:moveTo>
                      <a:pt x="6" y="43"/>
                    </a:moveTo>
                    <a:lnTo>
                      <a:pt x="17" y="37"/>
                    </a:lnTo>
                    <a:lnTo>
                      <a:pt x="33" y="43"/>
                    </a:lnTo>
                    <a:lnTo>
                      <a:pt x="44" y="56"/>
                    </a:lnTo>
                    <a:lnTo>
                      <a:pt x="49" y="56"/>
                    </a:lnTo>
                    <a:lnTo>
                      <a:pt x="60" y="71"/>
                    </a:lnTo>
                    <a:lnTo>
                      <a:pt x="71" y="76"/>
                    </a:lnTo>
                    <a:lnTo>
                      <a:pt x="82" y="90"/>
                    </a:lnTo>
                    <a:lnTo>
                      <a:pt x="93" y="90"/>
                    </a:lnTo>
                    <a:lnTo>
                      <a:pt x="98" y="104"/>
                    </a:lnTo>
                    <a:lnTo>
                      <a:pt x="93" y="114"/>
                    </a:lnTo>
                    <a:lnTo>
                      <a:pt x="98" y="114"/>
                    </a:lnTo>
                    <a:lnTo>
                      <a:pt x="103" y="104"/>
                    </a:lnTo>
                    <a:lnTo>
                      <a:pt x="103" y="100"/>
                    </a:lnTo>
                    <a:lnTo>
                      <a:pt x="103" y="95"/>
                    </a:lnTo>
                    <a:lnTo>
                      <a:pt x="103" y="81"/>
                    </a:lnTo>
                    <a:lnTo>
                      <a:pt x="114" y="95"/>
                    </a:lnTo>
                    <a:lnTo>
                      <a:pt x="120" y="90"/>
                    </a:lnTo>
                    <a:lnTo>
                      <a:pt x="93" y="71"/>
                    </a:lnTo>
                    <a:lnTo>
                      <a:pt x="98" y="66"/>
                    </a:lnTo>
                    <a:lnTo>
                      <a:pt x="93" y="66"/>
                    </a:lnTo>
                    <a:lnTo>
                      <a:pt x="76" y="56"/>
                    </a:lnTo>
                    <a:lnTo>
                      <a:pt x="71" y="47"/>
                    </a:lnTo>
                    <a:lnTo>
                      <a:pt x="60" y="37"/>
                    </a:lnTo>
                    <a:lnTo>
                      <a:pt x="60" y="19"/>
                    </a:lnTo>
                    <a:lnTo>
                      <a:pt x="71" y="19"/>
                    </a:lnTo>
                    <a:lnTo>
                      <a:pt x="71" y="9"/>
                    </a:lnTo>
                    <a:lnTo>
                      <a:pt x="71" y="5"/>
                    </a:lnTo>
                    <a:lnTo>
                      <a:pt x="60" y="0"/>
                    </a:lnTo>
                    <a:lnTo>
                      <a:pt x="39" y="0"/>
                    </a:lnTo>
                    <a:lnTo>
                      <a:pt x="33" y="9"/>
                    </a:lnTo>
                    <a:lnTo>
                      <a:pt x="27" y="5"/>
                    </a:lnTo>
                    <a:lnTo>
                      <a:pt x="27" y="9"/>
                    </a:lnTo>
                    <a:lnTo>
                      <a:pt x="17" y="9"/>
                    </a:lnTo>
                    <a:lnTo>
                      <a:pt x="6" y="19"/>
                    </a:lnTo>
                    <a:lnTo>
                      <a:pt x="0" y="19"/>
                    </a:lnTo>
                    <a:lnTo>
                      <a:pt x="0" y="28"/>
                    </a:lnTo>
                    <a:lnTo>
                      <a:pt x="6" y="43"/>
                    </a:lnTo>
                    <a:close/>
                  </a:path>
                </a:pathLst>
              </a:custGeom>
              <a:grpFill/>
              <a:ln w="9525">
                <a:solidFill>
                  <a:schemeClr val="bg1"/>
                </a:solidFill>
                <a:round/>
                <a:headEnd/>
                <a:tailEnd/>
              </a:ln>
            </p:spPr>
            <p:txBody>
              <a:bodyPr/>
              <a:lstStyle/>
              <a:p>
                <a:endParaRPr lang="it-IT"/>
              </a:p>
            </p:txBody>
          </p:sp>
          <p:sp>
            <p:nvSpPr>
              <p:cNvPr id="5910" name="Freeform 2952"/>
              <p:cNvSpPr>
                <a:spLocks/>
              </p:cNvSpPr>
              <p:nvPr/>
            </p:nvSpPr>
            <p:spPr bwMode="auto">
              <a:xfrm>
                <a:off x="3068" y="2046"/>
                <a:ext cx="120" cy="114"/>
              </a:xfrm>
              <a:custGeom>
                <a:avLst/>
                <a:gdLst/>
                <a:ahLst/>
                <a:cxnLst>
                  <a:cxn ang="0">
                    <a:pos x="6" y="43"/>
                  </a:cxn>
                  <a:cxn ang="0">
                    <a:pos x="17" y="37"/>
                  </a:cxn>
                  <a:cxn ang="0">
                    <a:pos x="33" y="43"/>
                  </a:cxn>
                  <a:cxn ang="0">
                    <a:pos x="44" y="56"/>
                  </a:cxn>
                  <a:cxn ang="0">
                    <a:pos x="49" y="56"/>
                  </a:cxn>
                  <a:cxn ang="0">
                    <a:pos x="60" y="71"/>
                  </a:cxn>
                  <a:cxn ang="0">
                    <a:pos x="71" y="76"/>
                  </a:cxn>
                  <a:cxn ang="0">
                    <a:pos x="82" y="90"/>
                  </a:cxn>
                  <a:cxn ang="0">
                    <a:pos x="93" y="90"/>
                  </a:cxn>
                  <a:cxn ang="0">
                    <a:pos x="98" y="104"/>
                  </a:cxn>
                  <a:cxn ang="0">
                    <a:pos x="93" y="114"/>
                  </a:cxn>
                  <a:cxn ang="0">
                    <a:pos x="98" y="114"/>
                  </a:cxn>
                  <a:cxn ang="0">
                    <a:pos x="103" y="104"/>
                  </a:cxn>
                  <a:cxn ang="0">
                    <a:pos x="103" y="100"/>
                  </a:cxn>
                  <a:cxn ang="0">
                    <a:pos x="103" y="95"/>
                  </a:cxn>
                  <a:cxn ang="0">
                    <a:pos x="103" y="81"/>
                  </a:cxn>
                  <a:cxn ang="0">
                    <a:pos x="114" y="95"/>
                  </a:cxn>
                  <a:cxn ang="0">
                    <a:pos x="120" y="90"/>
                  </a:cxn>
                  <a:cxn ang="0">
                    <a:pos x="93" y="71"/>
                  </a:cxn>
                  <a:cxn ang="0">
                    <a:pos x="98" y="66"/>
                  </a:cxn>
                  <a:cxn ang="0">
                    <a:pos x="93" y="66"/>
                  </a:cxn>
                  <a:cxn ang="0">
                    <a:pos x="76" y="56"/>
                  </a:cxn>
                  <a:cxn ang="0">
                    <a:pos x="71" y="47"/>
                  </a:cxn>
                  <a:cxn ang="0">
                    <a:pos x="60" y="37"/>
                  </a:cxn>
                  <a:cxn ang="0">
                    <a:pos x="60" y="19"/>
                  </a:cxn>
                  <a:cxn ang="0">
                    <a:pos x="71" y="19"/>
                  </a:cxn>
                  <a:cxn ang="0">
                    <a:pos x="71" y="9"/>
                  </a:cxn>
                  <a:cxn ang="0">
                    <a:pos x="71" y="5"/>
                  </a:cxn>
                  <a:cxn ang="0">
                    <a:pos x="60" y="0"/>
                  </a:cxn>
                  <a:cxn ang="0">
                    <a:pos x="39" y="0"/>
                  </a:cxn>
                  <a:cxn ang="0">
                    <a:pos x="33" y="9"/>
                  </a:cxn>
                  <a:cxn ang="0">
                    <a:pos x="27" y="5"/>
                  </a:cxn>
                  <a:cxn ang="0">
                    <a:pos x="27" y="9"/>
                  </a:cxn>
                  <a:cxn ang="0">
                    <a:pos x="17" y="9"/>
                  </a:cxn>
                  <a:cxn ang="0">
                    <a:pos x="6" y="19"/>
                  </a:cxn>
                  <a:cxn ang="0">
                    <a:pos x="0" y="19"/>
                  </a:cxn>
                  <a:cxn ang="0">
                    <a:pos x="0" y="28"/>
                  </a:cxn>
                  <a:cxn ang="0">
                    <a:pos x="6" y="43"/>
                  </a:cxn>
                </a:cxnLst>
                <a:rect l="0" t="0" r="r" b="b"/>
                <a:pathLst>
                  <a:path w="120" h="114">
                    <a:moveTo>
                      <a:pt x="6" y="43"/>
                    </a:moveTo>
                    <a:lnTo>
                      <a:pt x="17" y="37"/>
                    </a:lnTo>
                    <a:lnTo>
                      <a:pt x="33" y="43"/>
                    </a:lnTo>
                    <a:lnTo>
                      <a:pt x="44" y="56"/>
                    </a:lnTo>
                    <a:lnTo>
                      <a:pt x="49" y="56"/>
                    </a:lnTo>
                    <a:lnTo>
                      <a:pt x="60" y="71"/>
                    </a:lnTo>
                    <a:lnTo>
                      <a:pt x="71" y="76"/>
                    </a:lnTo>
                    <a:lnTo>
                      <a:pt x="82" y="90"/>
                    </a:lnTo>
                    <a:lnTo>
                      <a:pt x="93" y="90"/>
                    </a:lnTo>
                    <a:lnTo>
                      <a:pt x="98" y="104"/>
                    </a:lnTo>
                    <a:lnTo>
                      <a:pt x="93" y="114"/>
                    </a:lnTo>
                    <a:lnTo>
                      <a:pt x="98" y="114"/>
                    </a:lnTo>
                    <a:lnTo>
                      <a:pt x="103" y="104"/>
                    </a:lnTo>
                    <a:lnTo>
                      <a:pt x="103" y="100"/>
                    </a:lnTo>
                    <a:lnTo>
                      <a:pt x="103" y="95"/>
                    </a:lnTo>
                    <a:lnTo>
                      <a:pt x="103" y="81"/>
                    </a:lnTo>
                    <a:lnTo>
                      <a:pt x="114" y="95"/>
                    </a:lnTo>
                    <a:lnTo>
                      <a:pt x="120" y="90"/>
                    </a:lnTo>
                    <a:lnTo>
                      <a:pt x="93" y="71"/>
                    </a:lnTo>
                    <a:lnTo>
                      <a:pt x="98" y="66"/>
                    </a:lnTo>
                    <a:lnTo>
                      <a:pt x="93" y="66"/>
                    </a:lnTo>
                    <a:lnTo>
                      <a:pt x="76" y="56"/>
                    </a:lnTo>
                    <a:lnTo>
                      <a:pt x="71" y="47"/>
                    </a:lnTo>
                    <a:lnTo>
                      <a:pt x="60" y="37"/>
                    </a:lnTo>
                    <a:lnTo>
                      <a:pt x="60" y="19"/>
                    </a:lnTo>
                    <a:lnTo>
                      <a:pt x="71" y="19"/>
                    </a:lnTo>
                    <a:lnTo>
                      <a:pt x="71" y="9"/>
                    </a:lnTo>
                    <a:lnTo>
                      <a:pt x="71" y="5"/>
                    </a:lnTo>
                    <a:lnTo>
                      <a:pt x="60" y="0"/>
                    </a:lnTo>
                    <a:lnTo>
                      <a:pt x="39" y="0"/>
                    </a:lnTo>
                    <a:lnTo>
                      <a:pt x="33" y="9"/>
                    </a:lnTo>
                    <a:lnTo>
                      <a:pt x="27" y="5"/>
                    </a:lnTo>
                    <a:lnTo>
                      <a:pt x="27" y="9"/>
                    </a:lnTo>
                    <a:lnTo>
                      <a:pt x="17" y="9"/>
                    </a:lnTo>
                    <a:lnTo>
                      <a:pt x="6" y="19"/>
                    </a:lnTo>
                    <a:lnTo>
                      <a:pt x="0" y="19"/>
                    </a:lnTo>
                    <a:lnTo>
                      <a:pt x="0" y="28"/>
                    </a:lnTo>
                    <a:lnTo>
                      <a:pt x="6" y="43"/>
                    </a:lnTo>
                  </a:path>
                </a:pathLst>
              </a:custGeom>
              <a:solidFill>
                <a:srgbClr val="000066"/>
              </a:solidFill>
              <a:ln w="9525">
                <a:solidFill>
                  <a:schemeClr val="bg1"/>
                </a:solidFill>
                <a:round/>
                <a:headEnd/>
                <a:tailEnd/>
              </a:ln>
            </p:spPr>
            <p:txBody>
              <a:bodyPr/>
              <a:lstStyle/>
              <a:p>
                <a:endParaRPr lang="it-IT"/>
              </a:p>
            </p:txBody>
          </p:sp>
        </p:grpSp>
        <p:grpSp>
          <p:nvGrpSpPr>
            <p:cNvPr id="7433" name="Group 2956"/>
            <p:cNvGrpSpPr>
              <a:grpSpLocks/>
            </p:cNvGrpSpPr>
            <p:nvPr/>
          </p:nvGrpSpPr>
          <p:grpSpPr bwMode="auto">
            <a:xfrm>
              <a:off x="5079650" y="4641845"/>
              <a:ext cx="161029" cy="100559"/>
              <a:chOff x="3203" y="2027"/>
              <a:chExt cx="96" cy="67"/>
            </a:xfrm>
            <a:solidFill>
              <a:schemeClr val="bg1">
                <a:lumMod val="75000"/>
              </a:schemeClr>
            </a:solidFill>
          </p:grpSpPr>
          <p:sp>
            <p:nvSpPr>
              <p:cNvPr id="5907" name="Freeform 2954"/>
              <p:cNvSpPr>
                <a:spLocks/>
              </p:cNvSpPr>
              <p:nvPr/>
            </p:nvSpPr>
            <p:spPr bwMode="auto">
              <a:xfrm>
                <a:off x="3203" y="2027"/>
                <a:ext cx="96" cy="67"/>
              </a:xfrm>
              <a:custGeom>
                <a:avLst/>
                <a:gdLst/>
                <a:ahLst/>
                <a:cxnLst>
                  <a:cxn ang="0">
                    <a:pos x="11" y="48"/>
                  </a:cxn>
                  <a:cxn ang="0">
                    <a:pos x="26" y="48"/>
                  </a:cxn>
                  <a:cxn ang="0">
                    <a:pos x="26" y="57"/>
                  </a:cxn>
                  <a:cxn ang="0">
                    <a:pos x="32" y="62"/>
                  </a:cxn>
                  <a:cxn ang="0">
                    <a:pos x="37" y="62"/>
                  </a:cxn>
                  <a:cxn ang="0">
                    <a:pos x="58" y="67"/>
                  </a:cxn>
                  <a:cxn ang="0">
                    <a:pos x="69" y="57"/>
                  </a:cxn>
                  <a:cxn ang="0">
                    <a:pos x="85" y="62"/>
                  </a:cxn>
                  <a:cxn ang="0">
                    <a:pos x="85" y="57"/>
                  </a:cxn>
                  <a:cxn ang="0">
                    <a:pos x="96" y="48"/>
                  </a:cxn>
                  <a:cxn ang="0">
                    <a:pos x="96" y="43"/>
                  </a:cxn>
                  <a:cxn ang="0">
                    <a:pos x="79" y="43"/>
                  </a:cxn>
                  <a:cxn ang="0">
                    <a:pos x="79" y="39"/>
                  </a:cxn>
                  <a:cxn ang="0">
                    <a:pos x="79" y="19"/>
                  </a:cxn>
                  <a:cxn ang="0">
                    <a:pos x="69" y="0"/>
                  </a:cxn>
                  <a:cxn ang="0">
                    <a:pos x="63" y="0"/>
                  </a:cxn>
                  <a:cxn ang="0">
                    <a:pos x="48" y="10"/>
                  </a:cxn>
                  <a:cxn ang="0">
                    <a:pos x="43" y="10"/>
                  </a:cxn>
                  <a:cxn ang="0">
                    <a:pos x="26" y="10"/>
                  </a:cxn>
                  <a:cxn ang="0">
                    <a:pos x="16" y="10"/>
                  </a:cxn>
                  <a:cxn ang="0">
                    <a:pos x="11" y="28"/>
                  </a:cxn>
                  <a:cxn ang="0">
                    <a:pos x="0" y="28"/>
                  </a:cxn>
                  <a:cxn ang="0">
                    <a:pos x="11" y="48"/>
                  </a:cxn>
                </a:cxnLst>
                <a:rect l="0" t="0" r="r" b="b"/>
                <a:pathLst>
                  <a:path w="96" h="67">
                    <a:moveTo>
                      <a:pt x="11" y="48"/>
                    </a:moveTo>
                    <a:lnTo>
                      <a:pt x="26" y="48"/>
                    </a:lnTo>
                    <a:lnTo>
                      <a:pt x="26" y="57"/>
                    </a:lnTo>
                    <a:lnTo>
                      <a:pt x="32" y="62"/>
                    </a:lnTo>
                    <a:lnTo>
                      <a:pt x="37" y="62"/>
                    </a:lnTo>
                    <a:lnTo>
                      <a:pt x="58" y="67"/>
                    </a:lnTo>
                    <a:lnTo>
                      <a:pt x="69" y="57"/>
                    </a:lnTo>
                    <a:lnTo>
                      <a:pt x="85" y="62"/>
                    </a:lnTo>
                    <a:lnTo>
                      <a:pt x="85" y="57"/>
                    </a:lnTo>
                    <a:lnTo>
                      <a:pt x="96" y="48"/>
                    </a:lnTo>
                    <a:lnTo>
                      <a:pt x="96" y="43"/>
                    </a:lnTo>
                    <a:lnTo>
                      <a:pt x="79" y="43"/>
                    </a:lnTo>
                    <a:lnTo>
                      <a:pt x="79" y="39"/>
                    </a:lnTo>
                    <a:lnTo>
                      <a:pt x="79" y="19"/>
                    </a:lnTo>
                    <a:lnTo>
                      <a:pt x="69" y="0"/>
                    </a:lnTo>
                    <a:lnTo>
                      <a:pt x="63" y="0"/>
                    </a:lnTo>
                    <a:lnTo>
                      <a:pt x="48" y="10"/>
                    </a:lnTo>
                    <a:lnTo>
                      <a:pt x="43" y="10"/>
                    </a:lnTo>
                    <a:lnTo>
                      <a:pt x="26" y="10"/>
                    </a:lnTo>
                    <a:lnTo>
                      <a:pt x="16" y="10"/>
                    </a:lnTo>
                    <a:lnTo>
                      <a:pt x="11" y="28"/>
                    </a:lnTo>
                    <a:lnTo>
                      <a:pt x="0" y="28"/>
                    </a:lnTo>
                    <a:lnTo>
                      <a:pt x="11" y="48"/>
                    </a:lnTo>
                    <a:close/>
                  </a:path>
                </a:pathLst>
              </a:custGeom>
              <a:grpFill/>
              <a:ln w="9525">
                <a:solidFill>
                  <a:schemeClr val="bg1"/>
                </a:solidFill>
                <a:round/>
                <a:headEnd/>
                <a:tailEnd/>
              </a:ln>
            </p:spPr>
            <p:txBody>
              <a:bodyPr/>
              <a:lstStyle/>
              <a:p>
                <a:endParaRPr lang="it-IT"/>
              </a:p>
            </p:txBody>
          </p:sp>
          <p:sp>
            <p:nvSpPr>
              <p:cNvPr id="5908" name="Freeform 2955"/>
              <p:cNvSpPr>
                <a:spLocks/>
              </p:cNvSpPr>
              <p:nvPr/>
            </p:nvSpPr>
            <p:spPr bwMode="auto">
              <a:xfrm>
                <a:off x="3203" y="2027"/>
                <a:ext cx="96" cy="67"/>
              </a:xfrm>
              <a:custGeom>
                <a:avLst/>
                <a:gdLst/>
                <a:ahLst/>
                <a:cxnLst>
                  <a:cxn ang="0">
                    <a:pos x="11" y="48"/>
                  </a:cxn>
                  <a:cxn ang="0">
                    <a:pos x="26" y="48"/>
                  </a:cxn>
                  <a:cxn ang="0">
                    <a:pos x="26" y="57"/>
                  </a:cxn>
                  <a:cxn ang="0">
                    <a:pos x="32" y="62"/>
                  </a:cxn>
                  <a:cxn ang="0">
                    <a:pos x="37" y="62"/>
                  </a:cxn>
                  <a:cxn ang="0">
                    <a:pos x="58" y="67"/>
                  </a:cxn>
                  <a:cxn ang="0">
                    <a:pos x="69" y="57"/>
                  </a:cxn>
                  <a:cxn ang="0">
                    <a:pos x="85" y="62"/>
                  </a:cxn>
                  <a:cxn ang="0">
                    <a:pos x="85" y="57"/>
                  </a:cxn>
                  <a:cxn ang="0">
                    <a:pos x="96" y="48"/>
                  </a:cxn>
                  <a:cxn ang="0">
                    <a:pos x="96" y="43"/>
                  </a:cxn>
                  <a:cxn ang="0">
                    <a:pos x="79" y="43"/>
                  </a:cxn>
                  <a:cxn ang="0">
                    <a:pos x="79" y="39"/>
                  </a:cxn>
                  <a:cxn ang="0">
                    <a:pos x="79" y="19"/>
                  </a:cxn>
                  <a:cxn ang="0">
                    <a:pos x="69" y="0"/>
                  </a:cxn>
                  <a:cxn ang="0">
                    <a:pos x="63" y="0"/>
                  </a:cxn>
                  <a:cxn ang="0">
                    <a:pos x="48" y="10"/>
                  </a:cxn>
                  <a:cxn ang="0">
                    <a:pos x="43" y="10"/>
                  </a:cxn>
                  <a:cxn ang="0">
                    <a:pos x="26" y="10"/>
                  </a:cxn>
                  <a:cxn ang="0">
                    <a:pos x="16" y="10"/>
                  </a:cxn>
                  <a:cxn ang="0">
                    <a:pos x="11" y="28"/>
                  </a:cxn>
                  <a:cxn ang="0">
                    <a:pos x="0" y="28"/>
                  </a:cxn>
                  <a:cxn ang="0">
                    <a:pos x="11" y="48"/>
                  </a:cxn>
                </a:cxnLst>
                <a:rect l="0" t="0" r="r" b="b"/>
                <a:pathLst>
                  <a:path w="96" h="67">
                    <a:moveTo>
                      <a:pt x="11" y="48"/>
                    </a:moveTo>
                    <a:lnTo>
                      <a:pt x="26" y="48"/>
                    </a:lnTo>
                    <a:lnTo>
                      <a:pt x="26" y="57"/>
                    </a:lnTo>
                    <a:lnTo>
                      <a:pt x="32" y="62"/>
                    </a:lnTo>
                    <a:lnTo>
                      <a:pt x="37" y="62"/>
                    </a:lnTo>
                    <a:lnTo>
                      <a:pt x="58" y="67"/>
                    </a:lnTo>
                    <a:lnTo>
                      <a:pt x="69" y="57"/>
                    </a:lnTo>
                    <a:lnTo>
                      <a:pt x="85" y="62"/>
                    </a:lnTo>
                    <a:lnTo>
                      <a:pt x="85" y="57"/>
                    </a:lnTo>
                    <a:lnTo>
                      <a:pt x="96" y="48"/>
                    </a:lnTo>
                    <a:lnTo>
                      <a:pt x="96" y="43"/>
                    </a:lnTo>
                    <a:lnTo>
                      <a:pt x="79" y="43"/>
                    </a:lnTo>
                    <a:lnTo>
                      <a:pt x="79" y="39"/>
                    </a:lnTo>
                    <a:lnTo>
                      <a:pt x="79" y="19"/>
                    </a:lnTo>
                    <a:lnTo>
                      <a:pt x="69" y="0"/>
                    </a:lnTo>
                    <a:lnTo>
                      <a:pt x="63" y="0"/>
                    </a:lnTo>
                    <a:lnTo>
                      <a:pt x="48" y="10"/>
                    </a:lnTo>
                    <a:lnTo>
                      <a:pt x="43" y="10"/>
                    </a:lnTo>
                    <a:lnTo>
                      <a:pt x="26" y="10"/>
                    </a:lnTo>
                    <a:lnTo>
                      <a:pt x="16" y="10"/>
                    </a:lnTo>
                    <a:lnTo>
                      <a:pt x="11" y="28"/>
                    </a:lnTo>
                    <a:lnTo>
                      <a:pt x="0" y="28"/>
                    </a:lnTo>
                    <a:lnTo>
                      <a:pt x="11" y="48"/>
                    </a:lnTo>
                    <a:close/>
                  </a:path>
                </a:pathLst>
              </a:custGeom>
              <a:grpFill/>
              <a:ln w="4763" cap="rnd">
                <a:solidFill>
                  <a:schemeClr val="bg1"/>
                </a:solidFill>
                <a:prstDash val="solid"/>
                <a:round/>
                <a:headEnd/>
                <a:tailEnd/>
              </a:ln>
            </p:spPr>
            <p:txBody>
              <a:bodyPr/>
              <a:lstStyle/>
              <a:p>
                <a:endParaRPr lang="it-IT"/>
              </a:p>
            </p:txBody>
          </p:sp>
        </p:grpSp>
        <p:grpSp>
          <p:nvGrpSpPr>
            <p:cNvPr id="7434" name="Group 2959"/>
            <p:cNvGrpSpPr>
              <a:grpSpLocks/>
            </p:cNvGrpSpPr>
            <p:nvPr/>
          </p:nvGrpSpPr>
          <p:grpSpPr bwMode="auto">
            <a:xfrm>
              <a:off x="5079650" y="4641845"/>
              <a:ext cx="161029" cy="100559"/>
              <a:chOff x="3203" y="2027"/>
              <a:chExt cx="96" cy="67"/>
            </a:xfrm>
            <a:solidFill>
              <a:schemeClr val="bg1">
                <a:lumMod val="75000"/>
              </a:schemeClr>
            </a:solidFill>
          </p:grpSpPr>
          <p:sp>
            <p:nvSpPr>
              <p:cNvPr id="5905" name="Freeform 2957"/>
              <p:cNvSpPr>
                <a:spLocks/>
              </p:cNvSpPr>
              <p:nvPr/>
            </p:nvSpPr>
            <p:spPr bwMode="auto">
              <a:xfrm>
                <a:off x="3203" y="2027"/>
                <a:ext cx="96" cy="67"/>
              </a:xfrm>
              <a:custGeom>
                <a:avLst/>
                <a:gdLst/>
                <a:ahLst/>
                <a:cxnLst>
                  <a:cxn ang="0">
                    <a:pos x="11" y="48"/>
                  </a:cxn>
                  <a:cxn ang="0">
                    <a:pos x="26" y="48"/>
                  </a:cxn>
                  <a:cxn ang="0">
                    <a:pos x="26" y="57"/>
                  </a:cxn>
                  <a:cxn ang="0">
                    <a:pos x="32" y="62"/>
                  </a:cxn>
                  <a:cxn ang="0">
                    <a:pos x="37" y="62"/>
                  </a:cxn>
                  <a:cxn ang="0">
                    <a:pos x="58" y="67"/>
                  </a:cxn>
                  <a:cxn ang="0">
                    <a:pos x="69" y="57"/>
                  </a:cxn>
                  <a:cxn ang="0">
                    <a:pos x="85" y="62"/>
                  </a:cxn>
                  <a:cxn ang="0">
                    <a:pos x="85" y="57"/>
                  </a:cxn>
                  <a:cxn ang="0">
                    <a:pos x="96" y="48"/>
                  </a:cxn>
                  <a:cxn ang="0">
                    <a:pos x="96" y="43"/>
                  </a:cxn>
                  <a:cxn ang="0">
                    <a:pos x="79" y="43"/>
                  </a:cxn>
                  <a:cxn ang="0">
                    <a:pos x="79" y="39"/>
                  </a:cxn>
                  <a:cxn ang="0">
                    <a:pos x="79" y="19"/>
                  </a:cxn>
                  <a:cxn ang="0">
                    <a:pos x="69" y="0"/>
                  </a:cxn>
                  <a:cxn ang="0">
                    <a:pos x="63" y="0"/>
                  </a:cxn>
                  <a:cxn ang="0">
                    <a:pos x="48" y="10"/>
                  </a:cxn>
                  <a:cxn ang="0">
                    <a:pos x="43" y="10"/>
                  </a:cxn>
                  <a:cxn ang="0">
                    <a:pos x="26" y="10"/>
                  </a:cxn>
                  <a:cxn ang="0">
                    <a:pos x="16" y="10"/>
                  </a:cxn>
                  <a:cxn ang="0">
                    <a:pos x="11" y="28"/>
                  </a:cxn>
                  <a:cxn ang="0">
                    <a:pos x="0" y="28"/>
                  </a:cxn>
                  <a:cxn ang="0">
                    <a:pos x="11" y="48"/>
                  </a:cxn>
                </a:cxnLst>
                <a:rect l="0" t="0" r="r" b="b"/>
                <a:pathLst>
                  <a:path w="96" h="67">
                    <a:moveTo>
                      <a:pt x="11" y="48"/>
                    </a:moveTo>
                    <a:lnTo>
                      <a:pt x="26" y="48"/>
                    </a:lnTo>
                    <a:lnTo>
                      <a:pt x="26" y="57"/>
                    </a:lnTo>
                    <a:lnTo>
                      <a:pt x="32" y="62"/>
                    </a:lnTo>
                    <a:lnTo>
                      <a:pt x="37" y="62"/>
                    </a:lnTo>
                    <a:lnTo>
                      <a:pt x="58" y="67"/>
                    </a:lnTo>
                    <a:lnTo>
                      <a:pt x="69" y="57"/>
                    </a:lnTo>
                    <a:lnTo>
                      <a:pt x="85" y="62"/>
                    </a:lnTo>
                    <a:lnTo>
                      <a:pt x="85" y="57"/>
                    </a:lnTo>
                    <a:lnTo>
                      <a:pt x="96" y="48"/>
                    </a:lnTo>
                    <a:lnTo>
                      <a:pt x="96" y="43"/>
                    </a:lnTo>
                    <a:lnTo>
                      <a:pt x="79" y="43"/>
                    </a:lnTo>
                    <a:lnTo>
                      <a:pt x="79" y="39"/>
                    </a:lnTo>
                    <a:lnTo>
                      <a:pt x="79" y="19"/>
                    </a:lnTo>
                    <a:lnTo>
                      <a:pt x="69" y="0"/>
                    </a:lnTo>
                    <a:lnTo>
                      <a:pt x="63" y="0"/>
                    </a:lnTo>
                    <a:lnTo>
                      <a:pt x="48" y="10"/>
                    </a:lnTo>
                    <a:lnTo>
                      <a:pt x="43" y="10"/>
                    </a:lnTo>
                    <a:lnTo>
                      <a:pt x="26" y="10"/>
                    </a:lnTo>
                    <a:lnTo>
                      <a:pt x="16" y="10"/>
                    </a:lnTo>
                    <a:lnTo>
                      <a:pt x="11" y="28"/>
                    </a:lnTo>
                    <a:lnTo>
                      <a:pt x="0" y="28"/>
                    </a:lnTo>
                    <a:lnTo>
                      <a:pt x="11" y="48"/>
                    </a:lnTo>
                    <a:close/>
                  </a:path>
                </a:pathLst>
              </a:custGeom>
              <a:grpFill/>
              <a:ln w="9525">
                <a:solidFill>
                  <a:schemeClr val="bg1"/>
                </a:solidFill>
                <a:round/>
                <a:headEnd/>
                <a:tailEnd/>
              </a:ln>
            </p:spPr>
            <p:txBody>
              <a:bodyPr/>
              <a:lstStyle/>
              <a:p>
                <a:endParaRPr lang="it-IT"/>
              </a:p>
            </p:txBody>
          </p:sp>
          <p:sp>
            <p:nvSpPr>
              <p:cNvPr id="5906" name="Freeform 2958"/>
              <p:cNvSpPr>
                <a:spLocks/>
              </p:cNvSpPr>
              <p:nvPr/>
            </p:nvSpPr>
            <p:spPr bwMode="auto">
              <a:xfrm>
                <a:off x="3203" y="2027"/>
                <a:ext cx="96" cy="67"/>
              </a:xfrm>
              <a:custGeom>
                <a:avLst/>
                <a:gdLst/>
                <a:ahLst/>
                <a:cxnLst>
                  <a:cxn ang="0">
                    <a:pos x="11" y="48"/>
                  </a:cxn>
                  <a:cxn ang="0">
                    <a:pos x="26" y="48"/>
                  </a:cxn>
                  <a:cxn ang="0">
                    <a:pos x="26" y="57"/>
                  </a:cxn>
                  <a:cxn ang="0">
                    <a:pos x="32" y="62"/>
                  </a:cxn>
                  <a:cxn ang="0">
                    <a:pos x="37" y="62"/>
                  </a:cxn>
                  <a:cxn ang="0">
                    <a:pos x="58" y="67"/>
                  </a:cxn>
                  <a:cxn ang="0">
                    <a:pos x="69" y="57"/>
                  </a:cxn>
                  <a:cxn ang="0">
                    <a:pos x="85" y="62"/>
                  </a:cxn>
                  <a:cxn ang="0">
                    <a:pos x="85" y="57"/>
                  </a:cxn>
                  <a:cxn ang="0">
                    <a:pos x="96" y="48"/>
                  </a:cxn>
                  <a:cxn ang="0">
                    <a:pos x="96" y="43"/>
                  </a:cxn>
                  <a:cxn ang="0">
                    <a:pos x="79" y="43"/>
                  </a:cxn>
                  <a:cxn ang="0">
                    <a:pos x="79" y="39"/>
                  </a:cxn>
                  <a:cxn ang="0">
                    <a:pos x="79" y="19"/>
                  </a:cxn>
                  <a:cxn ang="0">
                    <a:pos x="69" y="0"/>
                  </a:cxn>
                  <a:cxn ang="0">
                    <a:pos x="63" y="0"/>
                  </a:cxn>
                  <a:cxn ang="0">
                    <a:pos x="48" y="10"/>
                  </a:cxn>
                  <a:cxn ang="0">
                    <a:pos x="43" y="10"/>
                  </a:cxn>
                  <a:cxn ang="0">
                    <a:pos x="26" y="10"/>
                  </a:cxn>
                  <a:cxn ang="0">
                    <a:pos x="16" y="10"/>
                  </a:cxn>
                  <a:cxn ang="0">
                    <a:pos x="11" y="28"/>
                  </a:cxn>
                  <a:cxn ang="0">
                    <a:pos x="0" y="28"/>
                  </a:cxn>
                  <a:cxn ang="0">
                    <a:pos x="11" y="48"/>
                  </a:cxn>
                </a:cxnLst>
                <a:rect l="0" t="0" r="r" b="b"/>
                <a:pathLst>
                  <a:path w="96" h="67">
                    <a:moveTo>
                      <a:pt x="11" y="48"/>
                    </a:moveTo>
                    <a:lnTo>
                      <a:pt x="26" y="48"/>
                    </a:lnTo>
                    <a:lnTo>
                      <a:pt x="26" y="57"/>
                    </a:lnTo>
                    <a:lnTo>
                      <a:pt x="32" y="62"/>
                    </a:lnTo>
                    <a:lnTo>
                      <a:pt x="37" y="62"/>
                    </a:lnTo>
                    <a:lnTo>
                      <a:pt x="58" y="67"/>
                    </a:lnTo>
                    <a:lnTo>
                      <a:pt x="69" y="57"/>
                    </a:lnTo>
                    <a:lnTo>
                      <a:pt x="85" y="62"/>
                    </a:lnTo>
                    <a:lnTo>
                      <a:pt x="85" y="57"/>
                    </a:lnTo>
                    <a:lnTo>
                      <a:pt x="96" y="48"/>
                    </a:lnTo>
                    <a:lnTo>
                      <a:pt x="96" y="43"/>
                    </a:lnTo>
                    <a:lnTo>
                      <a:pt x="79" y="43"/>
                    </a:lnTo>
                    <a:lnTo>
                      <a:pt x="79" y="39"/>
                    </a:lnTo>
                    <a:lnTo>
                      <a:pt x="79" y="19"/>
                    </a:lnTo>
                    <a:lnTo>
                      <a:pt x="69" y="0"/>
                    </a:lnTo>
                    <a:lnTo>
                      <a:pt x="63" y="0"/>
                    </a:lnTo>
                    <a:lnTo>
                      <a:pt x="48" y="10"/>
                    </a:lnTo>
                    <a:lnTo>
                      <a:pt x="43" y="10"/>
                    </a:lnTo>
                    <a:lnTo>
                      <a:pt x="26" y="10"/>
                    </a:lnTo>
                    <a:lnTo>
                      <a:pt x="16" y="10"/>
                    </a:lnTo>
                    <a:lnTo>
                      <a:pt x="11" y="28"/>
                    </a:lnTo>
                    <a:lnTo>
                      <a:pt x="0" y="28"/>
                    </a:lnTo>
                    <a:lnTo>
                      <a:pt x="11" y="48"/>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435" name="Group 2962"/>
            <p:cNvGrpSpPr>
              <a:grpSpLocks/>
            </p:cNvGrpSpPr>
            <p:nvPr/>
          </p:nvGrpSpPr>
          <p:grpSpPr bwMode="auto">
            <a:xfrm>
              <a:off x="5079650" y="4778424"/>
              <a:ext cx="105675" cy="69040"/>
              <a:chOff x="3203" y="2118"/>
              <a:chExt cx="63" cy="46"/>
            </a:xfrm>
            <a:solidFill>
              <a:schemeClr val="bg1">
                <a:lumMod val="75000"/>
              </a:schemeClr>
            </a:solidFill>
          </p:grpSpPr>
          <p:sp>
            <p:nvSpPr>
              <p:cNvPr id="5903" name="Freeform 2960"/>
              <p:cNvSpPr>
                <a:spLocks/>
              </p:cNvSpPr>
              <p:nvPr/>
            </p:nvSpPr>
            <p:spPr bwMode="auto">
              <a:xfrm>
                <a:off x="3203" y="2118"/>
                <a:ext cx="63" cy="46"/>
              </a:xfrm>
              <a:custGeom>
                <a:avLst/>
                <a:gdLst/>
                <a:ahLst/>
                <a:cxnLst>
                  <a:cxn ang="0">
                    <a:pos x="11" y="4"/>
                  </a:cxn>
                  <a:cxn ang="0">
                    <a:pos x="32" y="0"/>
                  </a:cxn>
                  <a:cxn ang="0">
                    <a:pos x="43" y="0"/>
                  </a:cxn>
                  <a:cxn ang="0">
                    <a:pos x="58" y="4"/>
                  </a:cxn>
                  <a:cxn ang="0">
                    <a:pos x="63" y="0"/>
                  </a:cxn>
                  <a:cxn ang="0">
                    <a:pos x="58" y="9"/>
                  </a:cxn>
                  <a:cxn ang="0">
                    <a:pos x="43" y="4"/>
                  </a:cxn>
                  <a:cxn ang="0">
                    <a:pos x="37" y="9"/>
                  </a:cxn>
                  <a:cxn ang="0">
                    <a:pos x="37" y="18"/>
                  </a:cxn>
                  <a:cxn ang="0">
                    <a:pos x="32" y="18"/>
                  </a:cxn>
                  <a:cxn ang="0">
                    <a:pos x="26" y="9"/>
                  </a:cxn>
                  <a:cxn ang="0">
                    <a:pos x="26" y="18"/>
                  </a:cxn>
                  <a:cxn ang="0">
                    <a:pos x="32" y="28"/>
                  </a:cxn>
                  <a:cxn ang="0">
                    <a:pos x="43" y="41"/>
                  </a:cxn>
                  <a:cxn ang="0">
                    <a:pos x="37" y="41"/>
                  </a:cxn>
                  <a:cxn ang="0">
                    <a:pos x="37" y="46"/>
                  </a:cxn>
                  <a:cxn ang="0">
                    <a:pos x="26" y="41"/>
                  </a:cxn>
                  <a:cxn ang="0">
                    <a:pos x="11" y="41"/>
                  </a:cxn>
                  <a:cxn ang="0">
                    <a:pos x="0" y="23"/>
                  </a:cxn>
                  <a:cxn ang="0">
                    <a:pos x="11" y="9"/>
                  </a:cxn>
                  <a:cxn ang="0">
                    <a:pos x="11" y="4"/>
                  </a:cxn>
                </a:cxnLst>
                <a:rect l="0" t="0" r="r" b="b"/>
                <a:pathLst>
                  <a:path w="63" h="46">
                    <a:moveTo>
                      <a:pt x="11" y="4"/>
                    </a:moveTo>
                    <a:lnTo>
                      <a:pt x="32" y="0"/>
                    </a:lnTo>
                    <a:lnTo>
                      <a:pt x="43" y="0"/>
                    </a:lnTo>
                    <a:lnTo>
                      <a:pt x="58" y="4"/>
                    </a:lnTo>
                    <a:lnTo>
                      <a:pt x="63" y="0"/>
                    </a:lnTo>
                    <a:lnTo>
                      <a:pt x="58" y="9"/>
                    </a:lnTo>
                    <a:lnTo>
                      <a:pt x="43" y="4"/>
                    </a:lnTo>
                    <a:lnTo>
                      <a:pt x="37" y="9"/>
                    </a:lnTo>
                    <a:lnTo>
                      <a:pt x="37" y="18"/>
                    </a:lnTo>
                    <a:lnTo>
                      <a:pt x="32" y="18"/>
                    </a:lnTo>
                    <a:lnTo>
                      <a:pt x="26" y="9"/>
                    </a:lnTo>
                    <a:lnTo>
                      <a:pt x="26" y="18"/>
                    </a:lnTo>
                    <a:lnTo>
                      <a:pt x="32" y="28"/>
                    </a:lnTo>
                    <a:lnTo>
                      <a:pt x="43" y="41"/>
                    </a:lnTo>
                    <a:lnTo>
                      <a:pt x="37" y="41"/>
                    </a:lnTo>
                    <a:lnTo>
                      <a:pt x="37" y="46"/>
                    </a:lnTo>
                    <a:lnTo>
                      <a:pt x="26" y="41"/>
                    </a:lnTo>
                    <a:lnTo>
                      <a:pt x="11" y="41"/>
                    </a:lnTo>
                    <a:lnTo>
                      <a:pt x="0" y="23"/>
                    </a:lnTo>
                    <a:lnTo>
                      <a:pt x="11" y="9"/>
                    </a:lnTo>
                    <a:lnTo>
                      <a:pt x="11" y="4"/>
                    </a:lnTo>
                    <a:close/>
                  </a:path>
                </a:pathLst>
              </a:custGeom>
              <a:grpFill/>
              <a:ln w="9525">
                <a:solidFill>
                  <a:schemeClr val="bg1"/>
                </a:solidFill>
                <a:round/>
                <a:headEnd/>
                <a:tailEnd/>
              </a:ln>
            </p:spPr>
            <p:txBody>
              <a:bodyPr/>
              <a:lstStyle/>
              <a:p>
                <a:endParaRPr lang="it-IT"/>
              </a:p>
            </p:txBody>
          </p:sp>
          <p:sp>
            <p:nvSpPr>
              <p:cNvPr id="5904" name="Freeform 2961"/>
              <p:cNvSpPr>
                <a:spLocks/>
              </p:cNvSpPr>
              <p:nvPr/>
            </p:nvSpPr>
            <p:spPr bwMode="auto">
              <a:xfrm>
                <a:off x="3203" y="2118"/>
                <a:ext cx="63" cy="46"/>
              </a:xfrm>
              <a:custGeom>
                <a:avLst/>
                <a:gdLst/>
                <a:ahLst/>
                <a:cxnLst>
                  <a:cxn ang="0">
                    <a:pos x="11" y="4"/>
                  </a:cxn>
                  <a:cxn ang="0">
                    <a:pos x="32" y="0"/>
                  </a:cxn>
                  <a:cxn ang="0">
                    <a:pos x="43" y="0"/>
                  </a:cxn>
                  <a:cxn ang="0">
                    <a:pos x="58" y="4"/>
                  </a:cxn>
                  <a:cxn ang="0">
                    <a:pos x="63" y="0"/>
                  </a:cxn>
                  <a:cxn ang="0">
                    <a:pos x="58" y="9"/>
                  </a:cxn>
                  <a:cxn ang="0">
                    <a:pos x="43" y="4"/>
                  </a:cxn>
                  <a:cxn ang="0">
                    <a:pos x="37" y="9"/>
                  </a:cxn>
                  <a:cxn ang="0">
                    <a:pos x="37" y="18"/>
                  </a:cxn>
                  <a:cxn ang="0">
                    <a:pos x="32" y="18"/>
                  </a:cxn>
                  <a:cxn ang="0">
                    <a:pos x="26" y="9"/>
                  </a:cxn>
                  <a:cxn ang="0">
                    <a:pos x="26" y="18"/>
                  </a:cxn>
                  <a:cxn ang="0">
                    <a:pos x="32" y="28"/>
                  </a:cxn>
                  <a:cxn ang="0">
                    <a:pos x="43" y="41"/>
                  </a:cxn>
                  <a:cxn ang="0">
                    <a:pos x="37" y="41"/>
                  </a:cxn>
                  <a:cxn ang="0">
                    <a:pos x="37" y="46"/>
                  </a:cxn>
                  <a:cxn ang="0">
                    <a:pos x="26" y="41"/>
                  </a:cxn>
                  <a:cxn ang="0">
                    <a:pos x="11" y="41"/>
                  </a:cxn>
                  <a:cxn ang="0">
                    <a:pos x="0" y="23"/>
                  </a:cxn>
                  <a:cxn ang="0">
                    <a:pos x="11" y="9"/>
                  </a:cxn>
                  <a:cxn ang="0">
                    <a:pos x="11" y="4"/>
                  </a:cxn>
                </a:cxnLst>
                <a:rect l="0" t="0" r="r" b="b"/>
                <a:pathLst>
                  <a:path w="63" h="46">
                    <a:moveTo>
                      <a:pt x="11" y="4"/>
                    </a:moveTo>
                    <a:lnTo>
                      <a:pt x="32" y="0"/>
                    </a:lnTo>
                    <a:lnTo>
                      <a:pt x="43" y="0"/>
                    </a:lnTo>
                    <a:lnTo>
                      <a:pt x="58" y="4"/>
                    </a:lnTo>
                    <a:lnTo>
                      <a:pt x="63" y="0"/>
                    </a:lnTo>
                    <a:lnTo>
                      <a:pt x="58" y="9"/>
                    </a:lnTo>
                    <a:lnTo>
                      <a:pt x="43" y="4"/>
                    </a:lnTo>
                    <a:lnTo>
                      <a:pt x="37" y="9"/>
                    </a:lnTo>
                    <a:lnTo>
                      <a:pt x="37" y="18"/>
                    </a:lnTo>
                    <a:lnTo>
                      <a:pt x="32" y="18"/>
                    </a:lnTo>
                    <a:lnTo>
                      <a:pt x="26" y="9"/>
                    </a:lnTo>
                    <a:lnTo>
                      <a:pt x="26" y="18"/>
                    </a:lnTo>
                    <a:lnTo>
                      <a:pt x="32" y="28"/>
                    </a:lnTo>
                    <a:lnTo>
                      <a:pt x="43" y="41"/>
                    </a:lnTo>
                    <a:lnTo>
                      <a:pt x="37" y="41"/>
                    </a:lnTo>
                    <a:lnTo>
                      <a:pt x="37" y="46"/>
                    </a:lnTo>
                    <a:lnTo>
                      <a:pt x="26" y="41"/>
                    </a:lnTo>
                    <a:lnTo>
                      <a:pt x="11" y="41"/>
                    </a:lnTo>
                    <a:lnTo>
                      <a:pt x="0" y="23"/>
                    </a:lnTo>
                    <a:lnTo>
                      <a:pt x="11" y="9"/>
                    </a:lnTo>
                    <a:lnTo>
                      <a:pt x="11" y="4"/>
                    </a:lnTo>
                    <a:close/>
                  </a:path>
                </a:pathLst>
              </a:custGeom>
              <a:grpFill/>
              <a:ln w="4763" cap="rnd">
                <a:solidFill>
                  <a:schemeClr val="bg1"/>
                </a:solidFill>
                <a:prstDash val="solid"/>
                <a:round/>
                <a:headEnd/>
                <a:tailEnd/>
              </a:ln>
            </p:spPr>
            <p:txBody>
              <a:bodyPr/>
              <a:lstStyle/>
              <a:p>
                <a:endParaRPr lang="it-IT"/>
              </a:p>
            </p:txBody>
          </p:sp>
        </p:grpSp>
        <p:grpSp>
          <p:nvGrpSpPr>
            <p:cNvPr id="7436" name="Group 2965"/>
            <p:cNvGrpSpPr>
              <a:grpSpLocks/>
            </p:cNvGrpSpPr>
            <p:nvPr/>
          </p:nvGrpSpPr>
          <p:grpSpPr bwMode="auto">
            <a:xfrm>
              <a:off x="5079650" y="4778424"/>
              <a:ext cx="105675" cy="69040"/>
              <a:chOff x="3203" y="2118"/>
              <a:chExt cx="63" cy="46"/>
            </a:xfrm>
            <a:solidFill>
              <a:schemeClr val="bg1">
                <a:lumMod val="75000"/>
              </a:schemeClr>
            </a:solidFill>
          </p:grpSpPr>
          <p:sp>
            <p:nvSpPr>
              <p:cNvPr id="5901" name="Freeform 2963"/>
              <p:cNvSpPr>
                <a:spLocks/>
              </p:cNvSpPr>
              <p:nvPr/>
            </p:nvSpPr>
            <p:spPr bwMode="auto">
              <a:xfrm>
                <a:off x="3203" y="2118"/>
                <a:ext cx="63" cy="46"/>
              </a:xfrm>
              <a:custGeom>
                <a:avLst/>
                <a:gdLst/>
                <a:ahLst/>
                <a:cxnLst>
                  <a:cxn ang="0">
                    <a:pos x="11" y="4"/>
                  </a:cxn>
                  <a:cxn ang="0">
                    <a:pos x="32" y="0"/>
                  </a:cxn>
                  <a:cxn ang="0">
                    <a:pos x="43" y="0"/>
                  </a:cxn>
                  <a:cxn ang="0">
                    <a:pos x="58" y="4"/>
                  </a:cxn>
                  <a:cxn ang="0">
                    <a:pos x="63" y="0"/>
                  </a:cxn>
                  <a:cxn ang="0">
                    <a:pos x="58" y="9"/>
                  </a:cxn>
                  <a:cxn ang="0">
                    <a:pos x="43" y="4"/>
                  </a:cxn>
                  <a:cxn ang="0">
                    <a:pos x="37" y="9"/>
                  </a:cxn>
                  <a:cxn ang="0">
                    <a:pos x="37" y="18"/>
                  </a:cxn>
                  <a:cxn ang="0">
                    <a:pos x="32" y="18"/>
                  </a:cxn>
                  <a:cxn ang="0">
                    <a:pos x="26" y="9"/>
                  </a:cxn>
                  <a:cxn ang="0">
                    <a:pos x="26" y="18"/>
                  </a:cxn>
                  <a:cxn ang="0">
                    <a:pos x="32" y="28"/>
                  </a:cxn>
                  <a:cxn ang="0">
                    <a:pos x="43" y="41"/>
                  </a:cxn>
                  <a:cxn ang="0">
                    <a:pos x="37" y="41"/>
                  </a:cxn>
                  <a:cxn ang="0">
                    <a:pos x="37" y="46"/>
                  </a:cxn>
                  <a:cxn ang="0">
                    <a:pos x="26" y="41"/>
                  </a:cxn>
                  <a:cxn ang="0">
                    <a:pos x="11" y="41"/>
                  </a:cxn>
                  <a:cxn ang="0">
                    <a:pos x="0" y="23"/>
                  </a:cxn>
                  <a:cxn ang="0">
                    <a:pos x="11" y="9"/>
                  </a:cxn>
                  <a:cxn ang="0">
                    <a:pos x="11" y="4"/>
                  </a:cxn>
                </a:cxnLst>
                <a:rect l="0" t="0" r="r" b="b"/>
                <a:pathLst>
                  <a:path w="63" h="46">
                    <a:moveTo>
                      <a:pt x="11" y="4"/>
                    </a:moveTo>
                    <a:lnTo>
                      <a:pt x="32" y="0"/>
                    </a:lnTo>
                    <a:lnTo>
                      <a:pt x="43" y="0"/>
                    </a:lnTo>
                    <a:lnTo>
                      <a:pt x="58" y="4"/>
                    </a:lnTo>
                    <a:lnTo>
                      <a:pt x="63" y="0"/>
                    </a:lnTo>
                    <a:lnTo>
                      <a:pt x="58" y="9"/>
                    </a:lnTo>
                    <a:lnTo>
                      <a:pt x="43" y="4"/>
                    </a:lnTo>
                    <a:lnTo>
                      <a:pt x="37" y="9"/>
                    </a:lnTo>
                    <a:lnTo>
                      <a:pt x="37" y="18"/>
                    </a:lnTo>
                    <a:lnTo>
                      <a:pt x="32" y="18"/>
                    </a:lnTo>
                    <a:lnTo>
                      <a:pt x="26" y="9"/>
                    </a:lnTo>
                    <a:lnTo>
                      <a:pt x="26" y="18"/>
                    </a:lnTo>
                    <a:lnTo>
                      <a:pt x="32" y="28"/>
                    </a:lnTo>
                    <a:lnTo>
                      <a:pt x="43" y="41"/>
                    </a:lnTo>
                    <a:lnTo>
                      <a:pt x="37" y="41"/>
                    </a:lnTo>
                    <a:lnTo>
                      <a:pt x="37" y="46"/>
                    </a:lnTo>
                    <a:lnTo>
                      <a:pt x="26" y="41"/>
                    </a:lnTo>
                    <a:lnTo>
                      <a:pt x="11" y="41"/>
                    </a:lnTo>
                    <a:lnTo>
                      <a:pt x="0" y="23"/>
                    </a:lnTo>
                    <a:lnTo>
                      <a:pt x="11" y="9"/>
                    </a:lnTo>
                    <a:lnTo>
                      <a:pt x="11" y="4"/>
                    </a:lnTo>
                    <a:close/>
                  </a:path>
                </a:pathLst>
              </a:custGeom>
              <a:grpFill/>
              <a:ln w="9525">
                <a:solidFill>
                  <a:schemeClr val="bg1"/>
                </a:solidFill>
                <a:round/>
                <a:headEnd/>
                <a:tailEnd/>
              </a:ln>
            </p:spPr>
            <p:txBody>
              <a:bodyPr/>
              <a:lstStyle/>
              <a:p>
                <a:endParaRPr lang="it-IT"/>
              </a:p>
            </p:txBody>
          </p:sp>
          <p:sp>
            <p:nvSpPr>
              <p:cNvPr id="5902" name="Freeform 2964"/>
              <p:cNvSpPr>
                <a:spLocks/>
              </p:cNvSpPr>
              <p:nvPr/>
            </p:nvSpPr>
            <p:spPr bwMode="auto">
              <a:xfrm>
                <a:off x="3203" y="2118"/>
                <a:ext cx="63" cy="46"/>
              </a:xfrm>
              <a:custGeom>
                <a:avLst/>
                <a:gdLst/>
                <a:ahLst/>
                <a:cxnLst>
                  <a:cxn ang="0">
                    <a:pos x="11" y="4"/>
                  </a:cxn>
                  <a:cxn ang="0">
                    <a:pos x="32" y="0"/>
                  </a:cxn>
                  <a:cxn ang="0">
                    <a:pos x="43" y="0"/>
                  </a:cxn>
                  <a:cxn ang="0">
                    <a:pos x="58" y="4"/>
                  </a:cxn>
                  <a:cxn ang="0">
                    <a:pos x="63" y="0"/>
                  </a:cxn>
                  <a:cxn ang="0">
                    <a:pos x="58" y="9"/>
                  </a:cxn>
                  <a:cxn ang="0">
                    <a:pos x="43" y="4"/>
                  </a:cxn>
                  <a:cxn ang="0">
                    <a:pos x="37" y="9"/>
                  </a:cxn>
                  <a:cxn ang="0">
                    <a:pos x="37" y="18"/>
                  </a:cxn>
                  <a:cxn ang="0">
                    <a:pos x="32" y="18"/>
                  </a:cxn>
                  <a:cxn ang="0">
                    <a:pos x="26" y="9"/>
                  </a:cxn>
                  <a:cxn ang="0">
                    <a:pos x="26" y="18"/>
                  </a:cxn>
                  <a:cxn ang="0">
                    <a:pos x="32" y="28"/>
                  </a:cxn>
                  <a:cxn ang="0">
                    <a:pos x="43" y="41"/>
                  </a:cxn>
                  <a:cxn ang="0">
                    <a:pos x="37" y="41"/>
                  </a:cxn>
                  <a:cxn ang="0">
                    <a:pos x="37" y="46"/>
                  </a:cxn>
                  <a:cxn ang="0">
                    <a:pos x="26" y="41"/>
                  </a:cxn>
                  <a:cxn ang="0">
                    <a:pos x="11" y="41"/>
                  </a:cxn>
                  <a:cxn ang="0">
                    <a:pos x="0" y="23"/>
                  </a:cxn>
                  <a:cxn ang="0">
                    <a:pos x="11" y="9"/>
                  </a:cxn>
                  <a:cxn ang="0">
                    <a:pos x="11" y="4"/>
                  </a:cxn>
                </a:cxnLst>
                <a:rect l="0" t="0" r="r" b="b"/>
                <a:pathLst>
                  <a:path w="63" h="46">
                    <a:moveTo>
                      <a:pt x="11" y="4"/>
                    </a:moveTo>
                    <a:lnTo>
                      <a:pt x="32" y="0"/>
                    </a:lnTo>
                    <a:lnTo>
                      <a:pt x="43" y="0"/>
                    </a:lnTo>
                    <a:lnTo>
                      <a:pt x="58" y="4"/>
                    </a:lnTo>
                    <a:lnTo>
                      <a:pt x="63" y="0"/>
                    </a:lnTo>
                    <a:lnTo>
                      <a:pt x="58" y="9"/>
                    </a:lnTo>
                    <a:lnTo>
                      <a:pt x="43" y="4"/>
                    </a:lnTo>
                    <a:lnTo>
                      <a:pt x="37" y="9"/>
                    </a:lnTo>
                    <a:lnTo>
                      <a:pt x="37" y="18"/>
                    </a:lnTo>
                    <a:lnTo>
                      <a:pt x="32" y="18"/>
                    </a:lnTo>
                    <a:lnTo>
                      <a:pt x="26" y="9"/>
                    </a:lnTo>
                    <a:lnTo>
                      <a:pt x="26" y="18"/>
                    </a:lnTo>
                    <a:lnTo>
                      <a:pt x="32" y="28"/>
                    </a:lnTo>
                    <a:lnTo>
                      <a:pt x="43" y="41"/>
                    </a:lnTo>
                    <a:lnTo>
                      <a:pt x="37" y="41"/>
                    </a:lnTo>
                    <a:lnTo>
                      <a:pt x="37" y="46"/>
                    </a:lnTo>
                    <a:lnTo>
                      <a:pt x="26" y="41"/>
                    </a:lnTo>
                    <a:lnTo>
                      <a:pt x="11" y="41"/>
                    </a:lnTo>
                    <a:lnTo>
                      <a:pt x="0" y="23"/>
                    </a:lnTo>
                    <a:lnTo>
                      <a:pt x="11" y="9"/>
                    </a:lnTo>
                    <a:lnTo>
                      <a:pt x="11" y="4"/>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437" name="Group 2968"/>
            <p:cNvGrpSpPr>
              <a:grpSpLocks/>
            </p:cNvGrpSpPr>
            <p:nvPr/>
          </p:nvGrpSpPr>
          <p:grpSpPr bwMode="auto">
            <a:xfrm>
              <a:off x="5339646" y="4853468"/>
              <a:ext cx="122449" cy="78045"/>
              <a:chOff x="3358" y="2168"/>
              <a:chExt cx="73" cy="52"/>
            </a:xfrm>
            <a:solidFill>
              <a:schemeClr val="bg1">
                <a:lumMod val="75000"/>
              </a:schemeClr>
            </a:solidFill>
          </p:grpSpPr>
          <p:sp>
            <p:nvSpPr>
              <p:cNvPr id="5899" name="Freeform 2966"/>
              <p:cNvSpPr>
                <a:spLocks/>
              </p:cNvSpPr>
              <p:nvPr/>
            </p:nvSpPr>
            <p:spPr bwMode="auto">
              <a:xfrm>
                <a:off x="3358" y="2168"/>
                <a:ext cx="73" cy="52"/>
              </a:xfrm>
              <a:custGeom>
                <a:avLst/>
                <a:gdLst/>
                <a:ahLst/>
                <a:cxnLst>
                  <a:cxn ang="0">
                    <a:pos x="0" y="52"/>
                  </a:cxn>
                  <a:cxn ang="0">
                    <a:pos x="5" y="48"/>
                  </a:cxn>
                  <a:cxn ang="0">
                    <a:pos x="10" y="34"/>
                  </a:cxn>
                  <a:cxn ang="0">
                    <a:pos x="5" y="29"/>
                  </a:cxn>
                  <a:cxn ang="0">
                    <a:pos x="5" y="10"/>
                  </a:cxn>
                  <a:cxn ang="0">
                    <a:pos x="10" y="10"/>
                  </a:cxn>
                  <a:cxn ang="0">
                    <a:pos x="10" y="5"/>
                  </a:cxn>
                  <a:cxn ang="0">
                    <a:pos x="31" y="0"/>
                  </a:cxn>
                  <a:cxn ang="0">
                    <a:pos x="36" y="5"/>
                  </a:cxn>
                  <a:cxn ang="0">
                    <a:pos x="52" y="0"/>
                  </a:cxn>
                  <a:cxn ang="0">
                    <a:pos x="73" y="0"/>
                  </a:cxn>
                  <a:cxn ang="0">
                    <a:pos x="63" y="5"/>
                  </a:cxn>
                  <a:cxn ang="0">
                    <a:pos x="52" y="29"/>
                  </a:cxn>
                  <a:cxn ang="0">
                    <a:pos x="36" y="43"/>
                  </a:cxn>
                  <a:cxn ang="0">
                    <a:pos x="31" y="43"/>
                  </a:cxn>
                  <a:cxn ang="0">
                    <a:pos x="10" y="52"/>
                  </a:cxn>
                  <a:cxn ang="0">
                    <a:pos x="0" y="52"/>
                  </a:cxn>
                </a:cxnLst>
                <a:rect l="0" t="0" r="r" b="b"/>
                <a:pathLst>
                  <a:path w="73" h="52">
                    <a:moveTo>
                      <a:pt x="0" y="52"/>
                    </a:moveTo>
                    <a:lnTo>
                      <a:pt x="5" y="48"/>
                    </a:lnTo>
                    <a:lnTo>
                      <a:pt x="10" y="34"/>
                    </a:lnTo>
                    <a:lnTo>
                      <a:pt x="5" y="29"/>
                    </a:lnTo>
                    <a:lnTo>
                      <a:pt x="5" y="10"/>
                    </a:lnTo>
                    <a:lnTo>
                      <a:pt x="10" y="10"/>
                    </a:lnTo>
                    <a:lnTo>
                      <a:pt x="10" y="5"/>
                    </a:lnTo>
                    <a:lnTo>
                      <a:pt x="31" y="0"/>
                    </a:lnTo>
                    <a:lnTo>
                      <a:pt x="36" y="5"/>
                    </a:lnTo>
                    <a:lnTo>
                      <a:pt x="52" y="0"/>
                    </a:lnTo>
                    <a:lnTo>
                      <a:pt x="73" y="0"/>
                    </a:lnTo>
                    <a:lnTo>
                      <a:pt x="63" y="5"/>
                    </a:lnTo>
                    <a:lnTo>
                      <a:pt x="52" y="29"/>
                    </a:lnTo>
                    <a:lnTo>
                      <a:pt x="36" y="43"/>
                    </a:lnTo>
                    <a:lnTo>
                      <a:pt x="31" y="43"/>
                    </a:lnTo>
                    <a:lnTo>
                      <a:pt x="10" y="52"/>
                    </a:lnTo>
                    <a:lnTo>
                      <a:pt x="0" y="52"/>
                    </a:lnTo>
                    <a:close/>
                  </a:path>
                </a:pathLst>
              </a:custGeom>
              <a:grpFill/>
              <a:ln w="9525">
                <a:solidFill>
                  <a:schemeClr val="bg1"/>
                </a:solidFill>
                <a:round/>
                <a:headEnd/>
                <a:tailEnd/>
              </a:ln>
            </p:spPr>
            <p:txBody>
              <a:bodyPr/>
              <a:lstStyle/>
              <a:p>
                <a:endParaRPr lang="it-IT"/>
              </a:p>
            </p:txBody>
          </p:sp>
          <p:sp>
            <p:nvSpPr>
              <p:cNvPr id="5900" name="Freeform 2967"/>
              <p:cNvSpPr>
                <a:spLocks/>
              </p:cNvSpPr>
              <p:nvPr/>
            </p:nvSpPr>
            <p:spPr bwMode="auto">
              <a:xfrm>
                <a:off x="3358" y="2168"/>
                <a:ext cx="73" cy="52"/>
              </a:xfrm>
              <a:custGeom>
                <a:avLst/>
                <a:gdLst/>
                <a:ahLst/>
                <a:cxnLst>
                  <a:cxn ang="0">
                    <a:pos x="0" y="52"/>
                  </a:cxn>
                  <a:cxn ang="0">
                    <a:pos x="5" y="48"/>
                  </a:cxn>
                  <a:cxn ang="0">
                    <a:pos x="10" y="34"/>
                  </a:cxn>
                  <a:cxn ang="0">
                    <a:pos x="5" y="29"/>
                  </a:cxn>
                  <a:cxn ang="0">
                    <a:pos x="5" y="10"/>
                  </a:cxn>
                  <a:cxn ang="0">
                    <a:pos x="10" y="10"/>
                  </a:cxn>
                  <a:cxn ang="0">
                    <a:pos x="10" y="5"/>
                  </a:cxn>
                  <a:cxn ang="0">
                    <a:pos x="31" y="0"/>
                  </a:cxn>
                  <a:cxn ang="0">
                    <a:pos x="36" y="5"/>
                  </a:cxn>
                  <a:cxn ang="0">
                    <a:pos x="52" y="0"/>
                  </a:cxn>
                  <a:cxn ang="0">
                    <a:pos x="73" y="0"/>
                  </a:cxn>
                  <a:cxn ang="0">
                    <a:pos x="63" y="5"/>
                  </a:cxn>
                  <a:cxn ang="0">
                    <a:pos x="52" y="29"/>
                  </a:cxn>
                  <a:cxn ang="0">
                    <a:pos x="36" y="43"/>
                  </a:cxn>
                  <a:cxn ang="0">
                    <a:pos x="31" y="43"/>
                  </a:cxn>
                  <a:cxn ang="0">
                    <a:pos x="10" y="52"/>
                  </a:cxn>
                  <a:cxn ang="0">
                    <a:pos x="0" y="52"/>
                  </a:cxn>
                </a:cxnLst>
                <a:rect l="0" t="0" r="r" b="b"/>
                <a:pathLst>
                  <a:path w="73" h="52">
                    <a:moveTo>
                      <a:pt x="0" y="52"/>
                    </a:moveTo>
                    <a:lnTo>
                      <a:pt x="5" y="48"/>
                    </a:lnTo>
                    <a:lnTo>
                      <a:pt x="10" y="34"/>
                    </a:lnTo>
                    <a:lnTo>
                      <a:pt x="5" y="29"/>
                    </a:lnTo>
                    <a:lnTo>
                      <a:pt x="5" y="10"/>
                    </a:lnTo>
                    <a:lnTo>
                      <a:pt x="10" y="10"/>
                    </a:lnTo>
                    <a:lnTo>
                      <a:pt x="10" y="5"/>
                    </a:lnTo>
                    <a:lnTo>
                      <a:pt x="31" y="0"/>
                    </a:lnTo>
                    <a:lnTo>
                      <a:pt x="36" y="5"/>
                    </a:lnTo>
                    <a:lnTo>
                      <a:pt x="52" y="0"/>
                    </a:lnTo>
                    <a:lnTo>
                      <a:pt x="73" y="0"/>
                    </a:lnTo>
                    <a:lnTo>
                      <a:pt x="63" y="5"/>
                    </a:lnTo>
                    <a:lnTo>
                      <a:pt x="52" y="29"/>
                    </a:lnTo>
                    <a:lnTo>
                      <a:pt x="36" y="43"/>
                    </a:lnTo>
                    <a:lnTo>
                      <a:pt x="31" y="43"/>
                    </a:lnTo>
                    <a:lnTo>
                      <a:pt x="10" y="52"/>
                    </a:lnTo>
                    <a:lnTo>
                      <a:pt x="0" y="52"/>
                    </a:lnTo>
                    <a:close/>
                  </a:path>
                </a:pathLst>
              </a:custGeom>
              <a:grpFill/>
              <a:ln w="4763" cap="rnd">
                <a:solidFill>
                  <a:schemeClr val="bg1"/>
                </a:solidFill>
                <a:prstDash val="solid"/>
                <a:round/>
                <a:headEnd/>
                <a:tailEnd/>
              </a:ln>
            </p:spPr>
            <p:txBody>
              <a:bodyPr/>
              <a:lstStyle/>
              <a:p>
                <a:endParaRPr lang="it-IT"/>
              </a:p>
            </p:txBody>
          </p:sp>
        </p:grpSp>
        <p:grpSp>
          <p:nvGrpSpPr>
            <p:cNvPr id="7438" name="Group 2971"/>
            <p:cNvGrpSpPr>
              <a:grpSpLocks/>
            </p:cNvGrpSpPr>
            <p:nvPr/>
          </p:nvGrpSpPr>
          <p:grpSpPr bwMode="auto">
            <a:xfrm>
              <a:off x="5339646" y="4853468"/>
              <a:ext cx="122449" cy="78045"/>
              <a:chOff x="3358" y="2168"/>
              <a:chExt cx="73" cy="52"/>
            </a:xfrm>
            <a:solidFill>
              <a:schemeClr val="bg1">
                <a:lumMod val="75000"/>
              </a:schemeClr>
            </a:solidFill>
          </p:grpSpPr>
          <p:sp>
            <p:nvSpPr>
              <p:cNvPr id="5897" name="Freeform 2969"/>
              <p:cNvSpPr>
                <a:spLocks/>
              </p:cNvSpPr>
              <p:nvPr/>
            </p:nvSpPr>
            <p:spPr bwMode="auto">
              <a:xfrm>
                <a:off x="3358" y="2168"/>
                <a:ext cx="73" cy="52"/>
              </a:xfrm>
              <a:custGeom>
                <a:avLst/>
                <a:gdLst/>
                <a:ahLst/>
                <a:cxnLst>
                  <a:cxn ang="0">
                    <a:pos x="0" y="52"/>
                  </a:cxn>
                  <a:cxn ang="0">
                    <a:pos x="5" y="48"/>
                  </a:cxn>
                  <a:cxn ang="0">
                    <a:pos x="10" y="34"/>
                  </a:cxn>
                  <a:cxn ang="0">
                    <a:pos x="5" y="29"/>
                  </a:cxn>
                  <a:cxn ang="0">
                    <a:pos x="5" y="10"/>
                  </a:cxn>
                  <a:cxn ang="0">
                    <a:pos x="10" y="10"/>
                  </a:cxn>
                  <a:cxn ang="0">
                    <a:pos x="10" y="5"/>
                  </a:cxn>
                  <a:cxn ang="0">
                    <a:pos x="31" y="0"/>
                  </a:cxn>
                  <a:cxn ang="0">
                    <a:pos x="36" y="5"/>
                  </a:cxn>
                  <a:cxn ang="0">
                    <a:pos x="52" y="0"/>
                  </a:cxn>
                  <a:cxn ang="0">
                    <a:pos x="73" y="0"/>
                  </a:cxn>
                  <a:cxn ang="0">
                    <a:pos x="63" y="5"/>
                  </a:cxn>
                  <a:cxn ang="0">
                    <a:pos x="52" y="29"/>
                  </a:cxn>
                  <a:cxn ang="0">
                    <a:pos x="36" y="43"/>
                  </a:cxn>
                  <a:cxn ang="0">
                    <a:pos x="31" y="43"/>
                  </a:cxn>
                  <a:cxn ang="0">
                    <a:pos x="10" y="52"/>
                  </a:cxn>
                  <a:cxn ang="0">
                    <a:pos x="0" y="52"/>
                  </a:cxn>
                </a:cxnLst>
                <a:rect l="0" t="0" r="r" b="b"/>
                <a:pathLst>
                  <a:path w="73" h="52">
                    <a:moveTo>
                      <a:pt x="0" y="52"/>
                    </a:moveTo>
                    <a:lnTo>
                      <a:pt x="5" y="48"/>
                    </a:lnTo>
                    <a:lnTo>
                      <a:pt x="10" y="34"/>
                    </a:lnTo>
                    <a:lnTo>
                      <a:pt x="5" y="29"/>
                    </a:lnTo>
                    <a:lnTo>
                      <a:pt x="5" y="10"/>
                    </a:lnTo>
                    <a:lnTo>
                      <a:pt x="10" y="10"/>
                    </a:lnTo>
                    <a:lnTo>
                      <a:pt x="10" y="5"/>
                    </a:lnTo>
                    <a:lnTo>
                      <a:pt x="31" y="0"/>
                    </a:lnTo>
                    <a:lnTo>
                      <a:pt x="36" y="5"/>
                    </a:lnTo>
                    <a:lnTo>
                      <a:pt x="52" y="0"/>
                    </a:lnTo>
                    <a:lnTo>
                      <a:pt x="73" y="0"/>
                    </a:lnTo>
                    <a:lnTo>
                      <a:pt x="63" y="5"/>
                    </a:lnTo>
                    <a:lnTo>
                      <a:pt x="52" y="29"/>
                    </a:lnTo>
                    <a:lnTo>
                      <a:pt x="36" y="43"/>
                    </a:lnTo>
                    <a:lnTo>
                      <a:pt x="31" y="43"/>
                    </a:lnTo>
                    <a:lnTo>
                      <a:pt x="10" y="52"/>
                    </a:lnTo>
                    <a:lnTo>
                      <a:pt x="0" y="52"/>
                    </a:lnTo>
                    <a:close/>
                  </a:path>
                </a:pathLst>
              </a:custGeom>
              <a:grpFill/>
              <a:ln w="9525">
                <a:solidFill>
                  <a:schemeClr val="bg1"/>
                </a:solidFill>
                <a:round/>
                <a:headEnd/>
                <a:tailEnd/>
              </a:ln>
            </p:spPr>
            <p:txBody>
              <a:bodyPr/>
              <a:lstStyle/>
              <a:p>
                <a:endParaRPr lang="it-IT"/>
              </a:p>
            </p:txBody>
          </p:sp>
          <p:sp>
            <p:nvSpPr>
              <p:cNvPr id="5898" name="Freeform 2970"/>
              <p:cNvSpPr>
                <a:spLocks/>
              </p:cNvSpPr>
              <p:nvPr/>
            </p:nvSpPr>
            <p:spPr bwMode="auto">
              <a:xfrm>
                <a:off x="3358" y="2168"/>
                <a:ext cx="73" cy="52"/>
              </a:xfrm>
              <a:custGeom>
                <a:avLst/>
                <a:gdLst/>
                <a:ahLst/>
                <a:cxnLst>
                  <a:cxn ang="0">
                    <a:pos x="0" y="52"/>
                  </a:cxn>
                  <a:cxn ang="0">
                    <a:pos x="5" y="48"/>
                  </a:cxn>
                  <a:cxn ang="0">
                    <a:pos x="10" y="34"/>
                  </a:cxn>
                  <a:cxn ang="0">
                    <a:pos x="5" y="29"/>
                  </a:cxn>
                  <a:cxn ang="0">
                    <a:pos x="5" y="10"/>
                  </a:cxn>
                  <a:cxn ang="0">
                    <a:pos x="10" y="10"/>
                  </a:cxn>
                  <a:cxn ang="0">
                    <a:pos x="10" y="5"/>
                  </a:cxn>
                  <a:cxn ang="0">
                    <a:pos x="31" y="0"/>
                  </a:cxn>
                  <a:cxn ang="0">
                    <a:pos x="36" y="5"/>
                  </a:cxn>
                  <a:cxn ang="0">
                    <a:pos x="52" y="0"/>
                  </a:cxn>
                  <a:cxn ang="0">
                    <a:pos x="73" y="0"/>
                  </a:cxn>
                  <a:cxn ang="0">
                    <a:pos x="63" y="5"/>
                  </a:cxn>
                  <a:cxn ang="0">
                    <a:pos x="52" y="29"/>
                  </a:cxn>
                  <a:cxn ang="0">
                    <a:pos x="36" y="43"/>
                  </a:cxn>
                  <a:cxn ang="0">
                    <a:pos x="31" y="43"/>
                  </a:cxn>
                  <a:cxn ang="0">
                    <a:pos x="10" y="52"/>
                  </a:cxn>
                  <a:cxn ang="0">
                    <a:pos x="0" y="52"/>
                  </a:cxn>
                </a:cxnLst>
                <a:rect l="0" t="0" r="r" b="b"/>
                <a:pathLst>
                  <a:path w="73" h="52">
                    <a:moveTo>
                      <a:pt x="0" y="52"/>
                    </a:moveTo>
                    <a:lnTo>
                      <a:pt x="5" y="48"/>
                    </a:lnTo>
                    <a:lnTo>
                      <a:pt x="10" y="34"/>
                    </a:lnTo>
                    <a:lnTo>
                      <a:pt x="5" y="29"/>
                    </a:lnTo>
                    <a:lnTo>
                      <a:pt x="5" y="10"/>
                    </a:lnTo>
                    <a:lnTo>
                      <a:pt x="10" y="10"/>
                    </a:lnTo>
                    <a:lnTo>
                      <a:pt x="10" y="5"/>
                    </a:lnTo>
                    <a:lnTo>
                      <a:pt x="31" y="0"/>
                    </a:lnTo>
                    <a:lnTo>
                      <a:pt x="36" y="5"/>
                    </a:lnTo>
                    <a:lnTo>
                      <a:pt x="52" y="0"/>
                    </a:lnTo>
                    <a:lnTo>
                      <a:pt x="73" y="0"/>
                    </a:lnTo>
                    <a:lnTo>
                      <a:pt x="63" y="5"/>
                    </a:lnTo>
                    <a:lnTo>
                      <a:pt x="52" y="29"/>
                    </a:lnTo>
                    <a:lnTo>
                      <a:pt x="36" y="43"/>
                    </a:lnTo>
                    <a:lnTo>
                      <a:pt x="31" y="43"/>
                    </a:lnTo>
                    <a:lnTo>
                      <a:pt x="10" y="52"/>
                    </a:lnTo>
                    <a:lnTo>
                      <a:pt x="0" y="52"/>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439" name="Group 2974"/>
            <p:cNvGrpSpPr>
              <a:grpSpLocks/>
            </p:cNvGrpSpPr>
            <p:nvPr/>
          </p:nvGrpSpPr>
          <p:grpSpPr bwMode="auto">
            <a:xfrm>
              <a:off x="5319517" y="4919507"/>
              <a:ext cx="80515" cy="63037"/>
              <a:chOff x="3346" y="2212"/>
              <a:chExt cx="48" cy="42"/>
            </a:xfrm>
            <a:solidFill>
              <a:schemeClr val="bg1">
                <a:lumMod val="75000"/>
              </a:schemeClr>
            </a:solidFill>
          </p:grpSpPr>
          <p:sp>
            <p:nvSpPr>
              <p:cNvPr id="5895" name="Freeform 2972"/>
              <p:cNvSpPr>
                <a:spLocks/>
              </p:cNvSpPr>
              <p:nvPr/>
            </p:nvSpPr>
            <p:spPr bwMode="auto">
              <a:xfrm>
                <a:off x="3346" y="2212"/>
                <a:ext cx="48" cy="42"/>
              </a:xfrm>
              <a:custGeom>
                <a:avLst/>
                <a:gdLst/>
                <a:ahLst/>
                <a:cxnLst>
                  <a:cxn ang="0">
                    <a:pos x="48" y="9"/>
                  </a:cxn>
                  <a:cxn ang="0">
                    <a:pos x="48" y="0"/>
                  </a:cxn>
                  <a:cxn ang="0">
                    <a:pos x="43" y="0"/>
                  </a:cxn>
                  <a:cxn ang="0">
                    <a:pos x="22" y="9"/>
                  </a:cxn>
                  <a:cxn ang="0">
                    <a:pos x="11" y="9"/>
                  </a:cxn>
                  <a:cxn ang="0">
                    <a:pos x="11" y="14"/>
                  </a:cxn>
                  <a:cxn ang="0">
                    <a:pos x="11" y="27"/>
                  </a:cxn>
                  <a:cxn ang="0">
                    <a:pos x="0" y="42"/>
                  </a:cxn>
                  <a:cxn ang="0">
                    <a:pos x="17" y="42"/>
                  </a:cxn>
                  <a:cxn ang="0">
                    <a:pos x="22" y="36"/>
                  </a:cxn>
                  <a:cxn ang="0">
                    <a:pos x="27" y="36"/>
                  </a:cxn>
                  <a:cxn ang="0">
                    <a:pos x="32" y="27"/>
                  </a:cxn>
                  <a:cxn ang="0">
                    <a:pos x="27" y="23"/>
                  </a:cxn>
                  <a:cxn ang="0">
                    <a:pos x="48" y="9"/>
                  </a:cxn>
                </a:cxnLst>
                <a:rect l="0" t="0" r="r" b="b"/>
                <a:pathLst>
                  <a:path w="48" h="42">
                    <a:moveTo>
                      <a:pt x="48" y="9"/>
                    </a:moveTo>
                    <a:lnTo>
                      <a:pt x="48" y="0"/>
                    </a:lnTo>
                    <a:lnTo>
                      <a:pt x="43" y="0"/>
                    </a:lnTo>
                    <a:lnTo>
                      <a:pt x="22" y="9"/>
                    </a:lnTo>
                    <a:lnTo>
                      <a:pt x="11" y="9"/>
                    </a:lnTo>
                    <a:lnTo>
                      <a:pt x="11" y="14"/>
                    </a:lnTo>
                    <a:lnTo>
                      <a:pt x="11" y="27"/>
                    </a:lnTo>
                    <a:lnTo>
                      <a:pt x="0" y="42"/>
                    </a:lnTo>
                    <a:lnTo>
                      <a:pt x="17" y="42"/>
                    </a:lnTo>
                    <a:lnTo>
                      <a:pt x="22" y="36"/>
                    </a:lnTo>
                    <a:lnTo>
                      <a:pt x="27" y="36"/>
                    </a:lnTo>
                    <a:lnTo>
                      <a:pt x="32" y="27"/>
                    </a:lnTo>
                    <a:lnTo>
                      <a:pt x="27" y="23"/>
                    </a:lnTo>
                    <a:lnTo>
                      <a:pt x="48" y="9"/>
                    </a:lnTo>
                    <a:close/>
                  </a:path>
                </a:pathLst>
              </a:custGeom>
              <a:grpFill/>
              <a:ln w="9525">
                <a:solidFill>
                  <a:schemeClr val="bg1"/>
                </a:solidFill>
                <a:round/>
                <a:headEnd/>
                <a:tailEnd/>
              </a:ln>
            </p:spPr>
            <p:txBody>
              <a:bodyPr/>
              <a:lstStyle/>
              <a:p>
                <a:endParaRPr lang="it-IT"/>
              </a:p>
            </p:txBody>
          </p:sp>
          <p:sp>
            <p:nvSpPr>
              <p:cNvPr id="5896" name="Freeform 2973"/>
              <p:cNvSpPr>
                <a:spLocks/>
              </p:cNvSpPr>
              <p:nvPr/>
            </p:nvSpPr>
            <p:spPr bwMode="auto">
              <a:xfrm>
                <a:off x="3346" y="2212"/>
                <a:ext cx="48" cy="42"/>
              </a:xfrm>
              <a:custGeom>
                <a:avLst/>
                <a:gdLst/>
                <a:ahLst/>
                <a:cxnLst>
                  <a:cxn ang="0">
                    <a:pos x="48" y="9"/>
                  </a:cxn>
                  <a:cxn ang="0">
                    <a:pos x="48" y="0"/>
                  </a:cxn>
                  <a:cxn ang="0">
                    <a:pos x="43" y="0"/>
                  </a:cxn>
                  <a:cxn ang="0">
                    <a:pos x="22" y="9"/>
                  </a:cxn>
                  <a:cxn ang="0">
                    <a:pos x="11" y="9"/>
                  </a:cxn>
                  <a:cxn ang="0">
                    <a:pos x="11" y="14"/>
                  </a:cxn>
                  <a:cxn ang="0">
                    <a:pos x="11" y="27"/>
                  </a:cxn>
                  <a:cxn ang="0">
                    <a:pos x="0" y="42"/>
                  </a:cxn>
                  <a:cxn ang="0">
                    <a:pos x="17" y="42"/>
                  </a:cxn>
                  <a:cxn ang="0">
                    <a:pos x="22" y="36"/>
                  </a:cxn>
                  <a:cxn ang="0">
                    <a:pos x="27" y="36"/>
                  </a:cxn>
                  <a:cxn ang="0">
                    <a:pos x="32" y="27"/>
                  </a:cxn>
                  <a:cxn ang="0">
                    <a:pos x="27" y="23"/>
                  </a:cxn>
                  <a:cxn ang="0">
                    <a:pos x="48" y="9"/>
                  </a:cxn>
                </a:cxnLst>
                <a:rect l="0" t="0" r="r" b="b"/>
                <a:pathLst>
                  <a:path w="48" h="42">
                    <a:moveTo>
                      <a:pt x="48" y="9"/>
                    </a:moveTo>
                    <a:lnTo>
                      <a:pt x="48" y="0"/>
                    </a:lnTo>
                    <a:lnTo>
                      <a:pt x="43" y="0"/>
                    </a:lnTo>
                    <a:lnTo>
                      <a:pt x="22" y="9"/>
                    </a:lnTo>
                    <a:lnTo>
                      <a:pt x="11" y="9"/>
                    </a:lnTo>
                    <a:lnTo>
                      <a:pt x="11" y="14"/>
                    </a:lnTo>
                    <a:lnTo>
                      <a:pt x="11" y="27"/>
                    </a:lnTo>
                    <a:lnTo>
                      <a:pt x="0" y="42"/>
                    </a:lnTo>
                    <a:lnTo>
                      <a:pt x="17" y="42"/>
                    </a:lnTo>
                    <a:lnTo>
                      <a:pt x="22" y="36"/>
                    </a:lnTo>
                    <a:lnTo>
                      <a:pt x="27" y="36"/>
                    </a:lnTo>
                    <a:lnTo>
                      <a:pt x="32" y="27"/>
                    </a:lnTo>
                    <a:lnTo>
                      <a:pt x="27" y="23"/>
                    </a:lnTo>
                    <a:lnTo>
                      <a:pt x="48" y="9"/>
                    </a:lnTo>
                    <a:close/>
                  </a:path>
                </a:pathLst>
              </a:custGeom>
              <a:grpFill/>
              <a:ln w="4763" cap="rnd">
                <a:solidFill>
                  <a:schemeClr val="bg1"/>
                </a:solidFill>
                <a:prstDash val="solid"/>
                <a:round/>
                <a:headEnd/>
                <a:tailEnd/>
              </a:ln>
            </p:spPr>
            <p:txBody>
              <a:bodyPr/>
              <a:lstStyle/>
              <a:p>
                <a:endParaRPr lang="it-IT"/>
              </a:p>
            </p:txBody>
          </p:sp>
        </p:grpSp>
        <p:grpSp>
          <p:nvGrpSpPr>
            <p:cNvPr id="7440" name="Group 2977"/>
            <p:cNvGrpSpPr>
              <a:grpSpLocks/>
            </p:cNvGrpSpPr>
            <p:nvPr/>
          </p:nvGrpSpPr>
          <p:grpSpPr bwMode="auto">
            <a:xfrm>
              <a:off x="5319517" y="4919507"/>
              <a:ext cx="80515" cy="63037"/>
              <a:chOff x="3346" y="2212"/>
              <a:chExt cx="48" cy="42"/>
            </a:xfrm>
            <a:solidFill>
              <a:schemeClr val="bg1">
                <a:lumMod val="75000"/>
              </a:schemeClr>
            </a:solidFill>
          </p:grpSpPr>
          <p:sp>
            <p:nvSpPr>
              <p:cNvPr id="5893" name="Freeform 2975"/>
              <p:cNvSpPr>
                <a:spLocks/>
              </p:cNvSpPr>
              <p:nvPr/>
            </p:nvSpPr>
            <p:spPr bwMode="auto">
              <a:xfrm>
                <a:off x="3346" y="2212"/>
                <a:ext cx="48" cy="42"/>
              </a:xfrm>
              <a:custGeom>
                <a:avLst/>
                <a:gdLst/>
                <a:ahLst/>
                <a:cxnLst>
                  <a:cxn ang="0">
                    <a:pos x="48" y="9"/>
                  </a:cxn>
                  <a:cxn ang="0">
                    <a:pos x="48" y="0"/>
                  </a:cxn>
                  <a:cxn ang="0">
                    <a:pos x="43" y="0"/>
                  </a:cxn>
                  <a:cxn ang="0">
                    <a:pos x="22" y="9"/>
                  </a:cxn>
                  <a:cxn ang="0">
                    <a:pos x="11" y="9"/>
                  </a:cxn>
                  <a:cxn ang="0">
                    <a:pos x="11" y="14"/>
                  </a:cxn>
                  <a:cxn ang="0">
                    <a:pos x="11" y="27"/>
                  </a:cxn>
                  <a:cxn ang="0">
                    <a:pos x="0" y="42"/>
                  </a:cxn>
                  <a:cxn ang="0">
                    <a:pos x="17" y="42"/>
                  </a:cxn>
                  <a:cxn ang="0">
                    <a:pos x="22" y="36"/>
                  </a:cxn>
                  <a:cxn ang="0">
                    <a:pos x="27" y="36"/>
                  </a:cxn>
                  <a:cxn ang="0">
                    <a:pos x="32" y="27"/>
                  </a:cxn>
                  <a:cxn ang="0">
                    <a:pos x="27" y="23"/>
                  </a:cxn>
                  <a:cxn ang="0">
                    <a:pos x="48" y="9"/>
                  </a:cxn>
                </a:cxnLst>
                <a:rect l="0" t="0" r="r" b="b"/>
                <a:pathLst>
                  <a:path w="48" h="42">
                    <a:moveTo>
                      <a:pt x="48" y="9"/>
                    </a:moveTo>
                    <a:lnTo>
                      <a:pt x="48" y="0"/>
                    </a:lnTo>
                    <a:lnTo>
                      <a:pt x="43" y="0"/>
                    </a:lnTo>
                    <a:lnTo>
                      <a:pt x="22" y="9"/>
                    </a:lnTo>
                    <a:lnTo>
                      <a:pt x="11" y="9"/>
                    </a:lnTo>
                    <a:lnTo>
                      <a:pt x="11" y="14"/>
                    </a:lnTo>
                    <a:lnTo>
                      <a:pt x="11" y="27"/>
                    </a:lnTo>
                    <a:lnTo>
                      <a:pt x="0" y="42"/>
                    </a:lnTo>
                    <a:lnTo>
                      <a:pt x="17" y="42"/>
                    </a:lnTo>
                    <a:lnTo>
                      <a:pt x="22" y="36"/>
                    </a:lnTo>
                    <a:lnTo>
                      <a:pt x="27" y="36"/>
                    </a:lnTo>
                    <a:lnTo>
                      <a:pt x="32" y="27"/>
                    </a:lnTo>
                    <a:lnTo>
                      <a:pt x="27" y="23"/>
                    </a:lnTo>
                    <a:lnTo>
                      <a:pt x="48" y="9"/>
                    </a:lnTo>
                    <a:close/>
                  </a:path>
                </a:pathLst>
              </a:custGeom>
              <a:grpFill/>
              <a:ln w="9525">
                <a:solidFill>
                  <a:schemeClr val="bg1"/>
                </a:solidFill>
                <a:round/>
                <a:headEnd/>
                <a:tailEnd/>
              </a:ln>
            </p:spPr>
            <p:txBody>
              <a:bodyPr/>
              <a:lstStyle/>
              <a:p>
                <a:endParaRPr lang="it-IT"/>
              </a:p>
            </p:txBody>
          </p:sp>
          <p:sp>
            <p:nvSpPr>
              <p:cNvPr id="5894" name="Freeform 2976"/>
              <p:cNvSpPr>
                <a:spLocks/>
              </p:cNvSpPr>
              <p:nvPr/>
            </p:nvSpPr>
            <p:spPr bwMode="auto">
              <a:xfrm>
                <a:off x="3346" y="2212"/>
                <a:ext cx="48" cy="42"/>
              </a:xfrm>
              <a:custGeom>
                <a:avLst/>
                <a:gdLst/>
                <a:ahLst/>
                <a:cxnLst>
                  <a:cxn ang="0">
                    <a:pos x="48" y="9"/>
                  </a:cxn>
                  <a:cxn ang="0">
                    <a:pos x="48" y="0"/>
                  </a:cxn>
                  <a:cxn ang="0">
                    <a:pos x="43" y="0"/>
                  </a:cxn>
                  <a:cxn ang="0">
                    <a:pos x="22" y="9"/>
                  </a:cxn>
                  <a:cxn ang="0">
                    <a:pos x="11" y="9"/>
                  </a:cxn>
                  <a:cxn ang="0">
                    <a:pos x="11" y="14"/>
                  </a:cxn>
                  <a:cxn ang="0">
                    <a:pos x="11" y="27"/>
                  </a:cxn>
                  <a:cxn ang="0">
                    <a:pos x="0" y="42"/>
                  </a:cxn>
                  <a:cxn ang="0">
                    <a:pos x="17" y="42"/>
                  </a:cxn>
                  <a:cxn ang="0">
                    <a:pos x="22" y="36"/>
                  </a:cxn>
                  <a:cxn ang="0">
                    <a:pos x="27" y="36"/>
                  </a:cxn>
                  <a:cxn ang="0">
                    <a:pos x="32" y="27"/>
                  </a:cxn>
                  <a:cxn ang="0">
                    <a:pos x="27" y="23"/>
                  </a:cxn>
                  <a:cxn ang="0">
                    <a:pos x="48" y="9"/>
                  </a:cxn>
                </a:cxnLst>
                <a:rect l="0" t="0" r="r" b="b"/>
                <a:pathLst>
                  <a:path w="48" h="42">
                    <a:moveTo>
                      <a:pt x="48" y="9"/>
                    </a:moveTo>
                    <a:lnTo>
                      <a:pt x="48" y="0"/>
                    </a:lnTo>
                    <a:lnTo>
                      <a:pt x="43" y="0"/>
                    </a:lnTo>
                    <a:lnTo>
                      <a:pt x="22" y="9"/>
                    </a:lnTo>
                    <a:lnTo>
                      <a:pt x="11" y="9"/>
                    </a:lnTo>
                    <a:lnTo>
                      <a:pt x="11" y="14"/>
                    </a:lnTo>
                    <a:lnTo>
                      <a:pt x="11" y="27"/>
                    </a:lnTo>
                    <a:lnTo>
                      <a:pt x="0" y="42"/>
                    </a:lnTo>
                    <a:lnTo>
                      <a:pt x="17" y="42"/>
                    </a:lnTo>
                    <a:lnTo>
                      <a:pt x="22" y="36"/>
                    </a:lnTo>
                    <a:lnTo>
                      <a:pt x="27" y="36"/>
                    </a:lnTo>
                    <a:lnTo>
                      <a:pt x="32" y="27"/>
                    </a:lnTo>
                    <a:lnTo>
                      <a:pt x="27" y="23"/>
                    </a:lnTo>
                    <a:lnTo>
                      <a:pt x="48" y="9"/>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441" name="Group 2980"/>
            <p:cNvGrpSpPr>
              <a:grpSpLocks/>
            </p:cNvGrpSpPr>
            <p:nvPr/>
          </p:nvGrpSpPr>
          <p:grpSpPr bwMode="auto">
            <a:xfrm>
              <a:off x="5339646" y="4895493"/>
              <a:ext cx="16774" cy="30018"/>
              <a:chOff x="3358" y="2196"/>
              <a:chExt cx="10" cy="20"/>
            </a:xfrm>
            <a:solidFill>
              <a:schemeClr val="bg1">
                <a:lumMod val="75000"/>
              </a:schemeClr>
            </a:solidFill>
          </p:grpSpPr>
          <p:sp>
            <p:nvSpPr>
              <p:cNvPr id="5891" name="Freeform 2978"/>
              <p:cNvSpPr>
                <a:spLocks/>
              </p:cNvSpPr>
              <p:nvPr/>
            </p:nvSpPr>
            <p:spPr bwMode="auto">
              <a:xfrm>
                <a:off x="3358" y="2196"/>
                <a:ext cx="10" cy="20"/>
              </a:xfrm>
              <a:custGeom>
                <a:avLst/>
                <a:gdLst/>
                <a:ahLst/>
                <a:cxnLst>
                  <a:cxn ang="0">
                    <a:pos x="5" y="20"/>
                  </a:cxn>
                  <a:cxn ang="0">
                    <a:pos x="0" y="20"/>
                  </a:cxn>
                  <a:cxn ang="0">
                    <a:pos x="5" y="0"/>
                  </a:cxn>
                  <a:cxn ang="0">
                    <a:pos x="10" y="6"/>
                  </a:cxn>
                  <a:cxn ang="0">
                    <a:pos x="5" y="20"/>
                  </a:cxn>
                </a:cxnLst>
                <a:rect l="0" t="0" r="r" b="b"/>
                <a:pathLst>
                  <a:path w="10" h="20">
                    <a:moveTo>
                      <a:pt x="5" y="20"/>
                    </a:moveTo>
                    <a:lnTo>
                      <a:pt x="0" y="20"/>
                    </a:lnTo>
                    <a:lnTo>
                      <a:pt x="5" y="0"/>
                    </a:lnTo>
                    <a:lnTo>
                      <a:pt x="10" y="6"/>
                    </a:lnTo>
                    <a:lnTo>
                      <a:pt x="5" y="20"/>
                    </a:lnTo>
                    <a:close/>
                  </a:path>
                </a:pathLst>
              </a:custGeom>
              <a:grpFill/>
              <a:ln w="9525">
                <a:solidFill>
                  <a:schemeClr val="bg1"/>
                </a:solidFill>
                <a:round/>
                <a:headEnd/>
                <a:tailEnd/>
              </a:ln>
            </p:spPr>
            <p:txBody>
              <a:bodyPr/>
              <a:lstStyle/>
              <a:p>
                <a:endParaRPr lang="it-IT"/>
              </a:p>
            </p:txBody>
          </p:sp>
          <p:sp>
            <p:nvSpPr>
              <p:cNvPr id="5892" name="Freeform 2979"/>
              <p:cNvSpPr>
                <a:spLocks/>
              </p:cNvSpPr>
              <p:nvPr/>
            </p:nvSpPr>
            <p:spPr bwMode="auto">
              <a:xfrm>
                <a:off x="3358" y="2196"/>
                <a:ext cx="10" cy="20"/>
              </a:xfrm>
              <a:custGeom>
                <a:avLst/>
                <a:gdLst/>
                <a:ahLst/>
                <a:cxnLst>
                  <a:cxn ang="0">
                    <a:pos x="5" y="20"/>
                  </a:cxn>
                  <a:cxn ang="0">
                    <a:pos x="0" y="20"/>
                  </a:cxn>
                  <a:cxn ang="0">
                    <a:pos x="5" y="0"/>
                  </a:cxn>
                  <a:cxn ang="0">
                    <a:pos x="10" y="6"/>
                  </a:cxn>
                  <a:cxn ang="0">
                    <a:pos x="5" y="20"/>
                  </a:cxn>
                </a:cxnLst>
                <a:rect l="0" t="0" r="r" b="b"/>
                <a:pathLst>
                  <a:path w="10" h="20">
                    <a:moveTo>
                      <a:pt x="5" y="20"/>
                    </a:moveTo>
                    <a:lnTo>
                      <a:pt x="0" y="20"/>
                    </a:lnTo>
                    <a:lnTo>
                      <a:pt x="5" y="0"/>
                    </a:lnTo>
                    <a:lnTo>
                      <a:pt x="10" y="6"/>
                    </a:lnTo>
                    <a:lnTo>
                      <a:pt x="5" y="20"/>
                    </a:lnTo>
                    <a:close/>
                  </a:path>
                </a:pathLst>
              </a:custGeom>
              <a:grpFill/>
              <a:ln w="4763" cap="rnd">
                <a:solidFill>
                  <a:schemeClr val="bg1"/>
                </a:solidFill>
                <a:prstDash val="solid"/>
                <a:round/>
                <a:headEnd/>
                <a:tailEnd/>
              </a:ln>
            </p:spPr>
            <p:txBody>
              <a:bodyPr/>
              <a:lstStyle/>
              <a:p>
                <a:endParaRPr lang="it-IT"/>
              </a:p>
            </p:txBody>
          </p:sp>
        </p:grpSp>
        <p:grpSp>
          <p:nvGrpSpPr>
            <p:cNvPr id="7442" name="Group 2983"/>
            <p:cNvGrpSpPr>
              <a:grpSpLocks/>
            </p:cNvGrpSpPr>
            <p:nvPr/>
          </p:nvGrpSpPr>
          <p:grpSpPr bwMode="auto">
            <a:xfrm>
              <a:off x="5339646" y="4895493"/>
              <a:ext cx="16774" cy="30018"/>
              <a:chOff x="3358" y="2196"/>
              <a:chExt cx="10" cy="20"/>
            </a:xfrm>
            <a:solidFill>
              <a:schemeClr val="bg1">
                <a:lumMod val="75000"/>
              </a:schemeClr>
            </a:solidFill>
          </p:grpSpPr>
          <p:sp>
            <p:nvSpPr>
              <p:cNvPr id="5889" name="Freeform 2981"/>
              <p:cNvSpPr>
                <a:spLocks/>
              </p:cNvSpPr>
              <p:nvPr/>
            </p:nvSpPr>
            <p:spPr bwMode="auto">
              <a:xfrm>
                <a:off x="3358" y="2196"/>
                <a:ext cx="10" cy="20"/>
              </a:xfrm>
              <a:custGeom>
                <a:avLst/>
                <a:gdLst/>
                <a:ahLst/>
                <a:cxnLst>
                  <a:cxn ang="0">
                    <a:pos x="5" y="20"/>
                  </a:cxn>
                  <a:cxn ang="0">
                    <a:pos x="0" y="20"/>
                  </a:cxn>
                  <a:cxn ang="0">
                    <a:pos x="5" y="0"/>
                  </a:cxn>
                  <a:cxn ang="0">
                    <a:pos x="10" y="6"/>
                  </a:cxn>
                  <a:cxn ang="0">
                    <a:pos x="5" y="20"/>
                  </a:cxn>
                </a:cxnLst>
                <a:rect l="0" t="0" r="r" b="b"/>
                <a:pathLst>
                  <a:path w="10" h="20">
                    <a:moveTo>
                      <a:pt x="5" y="20"/>
                    </a:moveTo>
                    <a:lnTo>
                      <a:pt x="0" y="20"/>
                    </a:lnTo>
                    <a:lnTo>
                      <a:pt x="5" y="0"/>
                    </a:lnTo>
                    <a:lnTo>
                      <a:pt x="10" y="6"/>
                    </a:lnTo>
                    <a:lnTo>
                      <a:pt x="5" y="20"/>
                    </a:lnTo>
                    <a:close/>
                  </a:path>
                </a:pathLst>
              </a:custGeom>
              <a:grpFill/>
              <a:ln w="9525">
                <a:solidFill>
                  <a:schemeClr val="bg1"/>
                </a:solidFill>
                <a:round/>
                <a:headEnd/>
                <a:tailEnd/>
              </a:ln>
            </p:spPr>
            <p:txBody>
              <a:bodyPr/>
              <a:lstStyle/>
              <a:p>
                <a:endParaRPr lang="it-IT"/>
              </a:p>
            </p:txBody>
          </p:sp>
          <p:sp>
            <p:nvSpPr>
              <p:cNvPr id="5890" name="Freeform 2982"/>
              <p:cNvSpPr>
                <a:spLocks/>
              </p:cNvSpPr>
              <p:nvPr/>
            </p:nvSpPr>
            <p:spPr bwMode="auto">
              <a:xfrm>
                <a:off x="3358" y="2196"/>
                <a:ext cx="10" cy="20"/>
              </a:xfrm>
              <a:custGeom>
                <a:avLst/>
                <a:gdLst/>
                <a:ahLst/>
                <a:cxnLst>
                  <a:cxn ang="0">
                    <a:pos x="5" y="20"/>
                  </a:cxn>
                  <a:cxn ang="0">
                    <a:pos x="0" y="20"/>
                  </a:cxn>
                  <a:cxn ang="0">
                    <a:pos x="5" y="0"/>
                  </a:cxn>
                  <a:cxn ang="0">
                    <a:pos x="10" y="6"/>
                  </a:cxn>
                  <a:cxn ang="0">
                    <a:pos x="5" y="20"/>
                  </a:cxn>
                </a:cxnLst>
                <a:rect l="0" t="0" r="r" b="b"/>
                <a:pathLst>
                  <a:path w="10" h="20">
                    <a:moveTo>
                      <a:pt x="5" y="20"/>
                    </a:moveTo>
                    <a:lnTo>
                      <a:pt x="0" y="20"/>
                    </a:lnTo>
                    <a:lnTo>
                      <a:pt x="5" y="0"/>
                    </a:lnTo>
                    <a:lnTo>
                      <a:pt x="10" y="6"/>
                    </a:lnTo>
                    <a:lnTo>
                      <a:pt x="5" y="20"/>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443" name="Group 2986"/>
            <p:cNvGrpSpPr>
              <a:grpSpLocks/>
            </p:cNvGrpSpPr>
            <p:nvPr/>
          </p:nvGrpSpPr>
          <p:grpSpPr bwMode="auto">
            <a:xfrm>
              <a:off x="5311130" y="4925511"/>
              <a:ext cx="36903" cy="57034"/>
              <a:chOff x="3341" y="2216"/>
              <a:chExt cx="22" cy="38"/>
            </a:xfrm>
            <a:solidFill>
              <a:schemeClr val="bg1">
                <a:lumMod val="75000"/>
              </a:schemeClr>
            </a:solidFill>
          </p:grpSpPr>
          <p:sp>
            <p:nvSpPr>
              <p:cNvPr id="5887" name="Freeform 2984"/>
              <p:cNvSpPr>
                <a:spLocks/>
              </p:cNvSpPr>
              <p:nvPr/>
            </p:nvSpPr>
            <p:spPr bwMode="auto">
              <a:xfrm>
                <a:off x="3341" y="2216"/>
                <a:ext cx="22" cy="38"/>
              </a:xfrm>
              <a:custGeom>
                <a:avLst/>
                <a:gdLst/>
                <a:ahLst/>
                <a:cxnLst>
                  <a:cxn ang="0">
                    <a:pos x="17" y="4"/>
                  </a:cxn>
                  <a:cxn ang="0">
                    <a:pos x="17" y="10"/>
                  </a:cxn>
                  <a:cxn ang="0">
                    <a:pos x="17" y="23"/>
                  </a:cxn>
                  <a:cxn ang="0">
                    <a:pos x="5" y="38"/>
                  </a:cxn>
                  <a:cxn ang="0">
                    <a:pos x="0" y="19"/>
                  </a:cxn>
                  <a:cxn ang="0">
                    <a:pos x="5" y="10"/>
                  </a:cxn>
                  <a:cxn ang="0">
                    <a:pos x="17" y="0"/>
                  </a:cxn>
                  <a:cxn ang="0">
                    <a:pos x="22" y="0"/>
                  </a:cxn>
                  <a:cxn ang="0">
                    <a:pos x="17" y="4"/>
                  </a:cxn>
                </a:cxnLst>
                <a:rect l="0" t="0" r="r" b="b"/>
                <a:pathLst>
                  <a:path w="22" h="38">
                    <a:moveTo>
                      <a:pt x="17" y="4"/>
                    </a:moveTo>
                    <a:lnTo>
                      <a:pt x="17" y="10"/>
                    </a:lnTo>
                    <a:lnTo>
                      <a:pt x="17" y="23"/>
                    </a:lnTo>
                    <a:lnTo>
                      <a:pt x="5" y="38"/>
                    </a:lnTo>
                    <a:lnTo>
                      <a:pt x="0" y="19"/>
                    </a:lnTo>
                    <a:lnTo>
                      <a:pt x="5" y="10"/>
                    </a:lnTo>
                    <a:lnTo>
                      <a:pt x="17" y="0"/>
                    </a:lnTo>
                    <a:lnTo>
                      <a:pt x="22" y="0"/>
                    </a:lnTo>
                    <a:lnTo>
                      <a:pt x="17" y="4"/>
                    </a:lnTo>
                    <a:close/>
                  </a:path>
                </a:pathLst>
              </a:custGeom>
              <a:grpFill/>
              <a:ln w="9525">
                <a:solidFill>
                  <a:schemeClr val="bg1"/>
                </a:solidFill>
                <a:round/>
                <a:headEnd/>
                <a:tailEnd/>
              </a:ln>
            </p:spPr>
            <p:txBody>
              <a:bodyPr/>
              <a:lstStyle/>
              <a:p>
                <a:endParaRPr lang="it-IT"/>
              </a:p>
            </p:txBody>
          </p:sp>
          <p:sp>
            <p:nvSpPr>
              <p:cNvPr id="5888" name="Freeform 2985"/>
              <p:cNvSpPr>
                <a:spLocks/>
              </p:cNvSpPr>
              <p:nvPr/>
            </p:nvSpPr>
            <p:spPr bwMode="auto">
              <a:xfrm>
                <a:off x="3341" y="2216"/>
                <a:ext cx="22" cy="38"/>
              </a:xfrm>
              <a:custGeom>
                <a:avLst/>
                <a:gdLst/>
                <a:ahLst/>
                <a:cxnLst>
                  <a:cxn ang="0">
                    <a:pos x="17" y="4"/>
                  </a:cxn>
                  <a:cxn ang="0">
                    <a:pos x="17" y="10"/>
                  </a:cxn>
                  <a:cxn ang="0">
                    <a:pos x="17" y="23"/>
                  </a:cxn>
                  <a:cxn ang="0">
                    <a:pos x="5" y="38"/>
                  </a:cxn>
                  <a:cxn ang="0">
                    <a:pos x="0" y="19"/>
                  </a:cxn>
                  <a:cxn ang="0">
                    <a:pos x="5" y="10"/>
                  </a:cxn>
                  <a:cxn ang="0">
                    <a:pos x="17" y="0"/>
                  </a:cxn>
                  <a:cxn ang="0">
                    <a:pos x="22" y="0"/>
                  </a:cxn>
                  <a:cxn ang="0">
                    <a:pos x="17" y="4"/>
                  </a:cxn>
                </a:cxnLst>
                <a:rect l="0" t="0" r="r" b="b"/>
                <a:pathLst>
                  <a:path w="22" h="38">
                    <a:moveTo>
                      <a:pt x="17" y="4"/>
                    </a:moveTo>
                    <a:lnTo>
                      <a:pt x="17" y="10"/>
                    </a:lnTo>
                    <a:lnTo>
                      <a:pt x="17" y="23"/>
                    </a:lnTo>
                    <a:lnTo>
                      <a:pt x="5" y="38"/>
                    </a:lnTo>
                    <a:lnTo>
                      <a:pt x="0" y="19"/>
                    </a:lnTo>
                    <a:lnTo>
                      <a:pt x="5" y="10"/>
                    </a:lnTo>
                    <a:lnTo>
                      <a:pt x="17" y="0"/>
                    </a:lnTo>
                    <a:lnTo>
                      <a:pt x="22" y="0"/>
                    </a:lnTo>
                    <a:lnTo>
                      <a:pt x="17" y="4"/>
                    </a:lnTo>
                    <a:close/>
                  </a:path>
                </a:pathLst>
              </a:custGeom>
              <a:grpFill/>
              <a:ln w="4763" cap="rnd">
                <a:solidFill>
                  <a:schemeClr val="bg1"/>
                </a:solidFill>
                <a:prstDash val="solid"/>
                <a:round/>
                <a:headEnd/>
                <a:tailEnd/>
              </a:ln>
            </p:spPr>
            <p:txBody>
              <a:bodyPr/>
              <a:lstStyle/>
              <a:p>
                <a:endParaRPr lang="it-IT"/>
              </a:p>
            </p:txBody>
          </p:sp>
        </p:grpSp>
        <p:grpSp>
          <p:nvGrpSpPr>
            <p:cNvPr id="7444" name="Group 2989"/>
            <p:cNvGrpSpPr>
              <a:grpSpLocks/>
            </p:cNvGrpSpPr>
            <p:nvPr/>
          </p:nvGrpSpPr>
          <p:grpSpPr bwMode="auto">
            <a:xfrm>
              <a:off x="5311130" y="4925511"/>
              <a:ext cx="36903" cy="57034"/>
              <a:chOff x="3341" y="2216"/>
              <a:chExt cx="22" cy="38"/>
            </a:xfrm>
            <a:solidFill>
              <a:schemeClr val="bg1">
                <a:lumMod val="75000"/>
              </a:schemeClr>
            </a:solidFill>
          </p:grpSpPr>
          <p:sp>
            <p:nvSpPr>
              <p:cNvPr id="5885" name="Freeform 2987"/>
              <p:cNvSpPr>
                <a:spLocks/>
              </p:cNvSpPr>
              <p:nvPr/>
            </p:nvSpPr>
            <p:spPr bwMode="auto">
              <a:xfrm>
                <a:off x="3341" y="2216"/>
                <a:ext cx="22" cy="38"/>
              </a:xfrm>
              <a:custGeom>
                <a:avLst/>
                <a:gdLst/>
                <a:ahLst/>
                <a:cxnLst>
                  <a:cxn ang="0">
                    <a:pos x="17" y="4"/>
                  </a:cxn>
                  <a:cxn ang="0">
                    <a:pos x="17" y="10"/>
                  </a:cxn>
                  <a:cxn ang="0">
                    <a:pos x="17" y="23"/>
                  </a:cxn>
                  <a:cxn ang="0">
                    <a:pos x="5" y="38"/>
                  </a:cxn>
                  <a:cxn ang="0">
                    <a:pos x="0" y="19"/>
                  </a:cxn>
                  <a:cxn ang="0">
                    <a:pos x="5" y="10"/>
                  </a:cxn>
                  <a:cxn ang="0">
                    <a:pos x="17" y="0"/>
                  </a:cxn>
                  <a:cxn ang="0">
                    <a:pos x="22" y="0"/>
                  </a:cxn>
                  <a:cxn ang="0">
                    <a:pos x="17" y="4"/>
                  </a:cxn>
                </a:cxnLst>
                <a:rect l="0" t="0" r="r" b="b"/>
                <a:pathLst>
                  <a:path w="22" h="38">
                    <a:moveTo>
                      <a:pt x="17" y="4"/>
                    </a:moveTo>
                    <a:lnTo>
                      <a:pt x="17" y="10"/>
                    </a:lnTo>
                    <a:lnTo>
                      <a:pt x="17" y="23"/>
                    </a:lnTo>
                    <a:lnTo>
                      <a:pt x="5" y="38"/>
                    </a:lnTo>
                    <a:lnTo>
                      <a:pt x="0" y="19"/>
                    </a:lnTo>
                    <a:lnTo>
                      <a:pt x="5" y="10"/>
                    </a:lnTo>
                    <a:lnTo>
                      <a:pt x="17" y="0"/>
                    </a:lnTo>
                    <a:lnTo>
                      <a:pt x="22" y="0"/>
                    </a:lnTo>
                    <a:lnTo>
                      <a:pt x="17" y="4"/>
                    </a:lnTo>
                    <a:close/>
                  </a:path>
                </a:pathLst>
              </a:custGeom>
              <a:grpFill/>
              <a:ln w="9525">
                <a:solidFill>
                  <a:schemeClr val="bg1"/>
                </a:solidFill>
                <a:round/>
                <a:headEnd/>
                <a:tailEnd/>
              </a:ln>
            </p:spPr>
            <p:txBody>
              <a:bodyPr/>
              <a:lstStyle/>
              <a:p>
                <a:endParaRPr lang="it-IT"/>
              </a:p>
            </p:txBody>
          </p:sp>
          <p:sp>
            <p:nvSpPr>
              <p:cNvPr id="5886" name="Freeform 2988"/>
              <p:cNvSpPr>
                <a:spLocks/>
              </p:cNvSpPr>
              <p:nvPr/>
            </p:nvSpPr>
            <p:spPr bwMode="auto">
              <a:xfrm>
                <a:off x="3341" y="2216"/>
                <a:ext cx="22" cy="38"/>
              </a:xfrm>
              <a:custGeom>
                <a:avLst/>
                <a:gdLst/>
                <a:ahLst/>
                <a:cxnLst>
                  <a:cxn ang="0">
                    <a:pos x="17" y="4"/>
                  </a:cxn>
                  <a:cxn ang="0">
                    <a:pos x="17" y="10"/>
                  </a:cxn>
                  <a:cxn ang="0">
                    <a:pos x="17" y="23"/>
                  </a:cxn>
                  <a:cxn ang="0">
                    <a:pos x="5" y="38"/>
                  </a:cxn>
                  <a:cxn ang="0">
                    <a:pos x="0" y="19"/>
                  </a:cxn>
                  <a:cxn ang="0">
                    <a:pos x="5" y="10"/>
                  </a:cxn>
                  <a:cxn ang="0">
                    <a:pos x="17" y="0"/>
                  </a:cxn>
                  <a:cxn ang="0">
                    <a:pos x="22" y="0"/>
                  </a:cxn>
                  <a:cxn ang="0">
                    <a:pos x="17" y="4"/>
                  </a:cxn>
                </a:cxnLst>
                <a:rect l="0" t="0" r="r" b="b"/>
                <a:pathLst>
                  <a:path w="22" h="38">
                    <a:moveTo>
                      <a:pt x="17" y="4"/>
                    </a:moveTo>
                    <a:lnTo>
                      <a:pt x="17" y="10"/>
                    </a:lnTo>
                    <a:lnTo>
                      <a:pt x="17" y="23"/>
                    </a:lnTo>
                    <a:lnTo>
                      <a:pt x="5" y="38"/>
                    </a:lnTo>
                    <a:lnTo>
                      <a:pt x="0" y="19"/>
                    </a:lnTo>
                    <a:lnTo>
                      <a:pt x="5" y="10"/>
                    </a:lnTo>
                    <a:lnTo>
                      <a:pt x="17" y="0"/>
                    </a:lnTo>
                    <a:lnTo>
                      <a:pt x="22" y="0"/>
                    </a:lnTo>
                    <a:lnTo>
                      <a:pt x="17" y="4"/>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445" name="Group 2992"/>
            <p:cNvGrpSpPr>
              <a:grpSpLocks/>
            </p:cNvGrpSpPr>
            <p:nvPr/>
          </p:nvGrpSpPr>
          <p:grpSpPr bwMode="auto">
            <a:xfrm>
              <a:off x="5400032" y="4847465"/>
              <a:ext cx="161029" cy="135079"/>
              <a:chOff x="3394" y="2164"/>
              <a:chExt cx="96" cy="90"/>
            </a:xfrm>
            <a:solidFill>
              <a:schemeClr val="bg1">
                <a:lumMod val="75000"/>
              </a:schemeClr>
            </a:solidFill>
          </p:grpSpPr>
          <p:sp>
            <p:nvSpPr>
              <p:cNvPr id="5883" name="Freeform 2990"/>
              <p:cNvSpPr>
                <a:spLocks/>
              </p:cNvSpPr>
              <p:nvPr/>
            </p:nvSpPr>
            <p:spPr bwMode="auto">
              <a:xfrm>
                <a:off x="3394" y="2164"/>
                <a:ext cx="96" cy="90"/>
              </a:xfrm>
              <a:custGeom>
                <a:avLst/>
                <a:gdLst/>
                <a:ahLst/>
                <a:cxnLst>
                  <a:cxn ang="0">
                    <a:pos x="59" y="5"/>
                  </a:cxn>
                  <a:cxn ang="0">
                    <a:pos x="64" y="15"/>
                  </a:cxn>
                  <a:cxn ang="0">
                    <a:pos x="69" y="15"/>
                  </a:cxn>
                  <a:cxn ang="0">
                    <a:pos x="69" y="28"/>
                  </a:cxn>
                  <a:cxn ang="0">
                    <a:pos x="64" y="38"/>
                  </a:cxn>
                  <a:cxn ang="0">
                    <a:pos x="69" y="52"/>
                  </a:cxn>
                  <a:cxn ang="0">
                    <a:pos x="80" y="56"/>
                  </a:cxn>
                  <a:cxn ang="0">
                    <a:pos x="91" y="75"/>
                  </a:cxn>
                  <a:cxn ang="0">
                    <a:pos x="96" y="80"/>
                  </a:cxn>
                  <a:cxn ang="0">
                    <a:pos x="96" y="84"/>
                  </a:cxn>
                  <a:cxn ang="0">
                    <a:pos x="80" y="84"/>
                  </a:cxn>
                  <a:cxn ang="0">
                    <a:pos x="75" y="90"/>
                  </a:cxn>
                  <a:cxn ang="0">
                    <a:pos x="64" y="84"/>
                  </a:cxn>
                  <a:cxn ang="0">
                    <a:pos x="59" y="90"/>
                  </a:cxn>
                  <a:cxn ang="0">
                    <a:pos x="42" y="84"/>
                  </a:cxn>
                  <a:cxn ang="0">
                    <a:pos x="42" y="80"/>
                  </a:cxn>
                  <a:cxn ang="0">
                    <a:pos x="38" y="75"/>
                  </a:cxn>
                  <a:cxn ang="0">
                    <a:pos x="17" y="62"/>
                  </a:cxn>
                  <a:cxn ang="0">
                    <a:pos x="0" y="56"/>
                  </a:cxn>
                  <a:cxn ang="0">
                    <a:pos x="0" y="47"/>
                  </a:cxn>
                  <a:cxn ang="0">
                    <a:pos x="17" y="33"/>
                  </a:cxn>
                  <a:cxn ang="0">
                    <a:pos x="27" y="10"/>
                  </a:cxn>
                  <a:cxn ang="0">
                    <a:pos x="38" y="5"/>
                  </a:cxn>
                  <a:cxn ang="0">
                    <a:pos x="38" y="0"/>
                  </a:cxn>
                  <a:cxn ang="0">
                    <a:pos x="59" y="5"/>
                  </a:cxn>
                </a:cxnLst>
                <a:rect l="0" t="0" r="r" b="b"/>
                <a:pathLst>
                  <a:path w="96" h="90">
                    <a:moveTo>
                      <a:pt x="59" y="5"/>
                    </a:moveTo>
                    <a:lnTo>
                      <a:pt x="64" y="15"/>
                    </a:lnTo>
                    <a:lnTo>
                      <a:pt x="69" y="15"/>
                    </a:lnTo>
                    <a:lnTo>
                      <a:pt x="69" y="28"/>
                    </a:lnTo>
                    <a:lnTo>
                      <a:pt x="64" y="38"/>
                    </a:lnTo>
                    <a:lnTo>
                      <a:pt x="69" y="52"/>
                    </a:lnTo>
                    <a:lnTo>
                      <a:pt x="80" y="56"/>
                    </a:lnTo>
                    <a:lnTo>
                      <a:pt x="91" y="75"/>
                    </a:lnTo>
                    <a:lnTo>
                      <a:pt x="96" y="80"/>
                    </a:lnTo>
                    <a:lnTo>
                      <a:pt x="96" y="84"/>
                    </a:lnTo>
                    <a:lnTo>
                      <a:pt x="80" y="84"/>
                    </a:lnTo>
                    <a:lnTo>
                      <a:pt x="75" y="90"/>
                    </a:lnTo>
                    <a:lnTo>
                      <a:pt x="64" y="84"/>
                    </a:lnTo>
                    <a:lnTo>
                      <a:pt x="59" y="90"/>
                    </a:lnTo>
                    <a:lnTo>
                      <a:pt x="42" y="84"/>
                    </a:lnTo>
                    <a:lnTo>
                      <a:pt x="42" y="80"/>
                    </a:lnTo>
                    <a:lnTo>
                      <a:pt x="38" y="75"/>
                    </a:lnTo>
                    <a:lnTo>
                      <a:pt x="17" y="62"/>
                    </a:lnTo>
                    <a:lnTo>
                      <a:pt x="0" y="56"/>
                    </a:lnTo>
                    <a:lnTo>
                      <a:pt x="0" y="47"/>
                    </a:lnTo>
                    <a:lnTo>
                      <a:pt x="17" y="33"/>
                    </a:lnTo>
                    <a:lnTo>
                      <a:pt x="27" y="10"/>
                    </a:lnTo>
                    <a:lnTo>
                      <a:pt x="38" y="5"/>
                    </a:lnTo>
                    <a:lnTo>
                      <a:pt x="38" y="0"/>
                    </a:lnTo>
                    <a:lnTo>
                      <a:pt x="59" y="5"/>
                    </a:lnTo>
                    <a:close/>
                  </a:path>
                </a:pathLst>
              </a:custGeom>
              <a:grpFill/>
              <a:ln w="9525">
                <a:solidFill>
                  <a:schemeClr val="bg1"/>
                </a:solidFill>
                <a:round/>
                <a:headEnd/>
                <a:tailEnd/>
              </a:ln>
            </p:spPr>
            <p:txBody>
              <a:bodyPr/>
              <a:lstStyle/>
              <a:p>
                <a:endParaRPr lang="it-IT"/>
              </a:p>
            </p:txBody>
          </p:sp>
          <p:sp>
            <p:nvSpPr>
              <p:cNvPr id="5884" name="Freeform 2991"/>
              <p:cNvSpPr>
                <a:spLocks/>
              </p:cNvSpPr>
              <p:nvPr/>
            </p:nvSpPr>
            <p:spPr bwMode="auto">
              <a:xfrm>
                <a:off x="3394" y="2164"/>
                <a:ext cx="96" cy="90"/>
              </a:xfrm>
              <a:custGeom>
                <a:avLst/>
                <a:gdLst/>
                <a:ahLst/>
                <a:cxnLst>
                  <a:cxn ang="0">
                    <a:pos x="59" y="5"/>
                  </a:cxn>
                  <a:cxn ang="0">
                    <a:pos x="64" y="15"/>
                  </a:cxn>
                  <a:cxn ang="0">
                    <a:pos x="69" y="15"/>
                  </a:cxn>
                  <a:cxn ang="0">
                    <a:pos x="69" y="28"/>
                  </a:cxn>
                  <a:cxn ang="0">
                    <a:pos x="64" y="38"/>
                  </a:cxn>
                  <a:cxn ang="0">
                    <a:pos x="69" y="52"/>
                  </a:cxn>
                  <a:cxn ang="0">
                    <a:pos x="80" y="56"/>
                  </a:cxn>
                  <a:cxn ang="0">
                    <a:pos x="91" y="75"/>
                  </a:cxn>
                  <a:cxn ang="0">
                    <a:pos x="96" y="80"/>
                  </a:cxn>
                  <a:cxn ang="0">
                    <a:pos x="96" y="84"/>
                  </a:cxn>
                  <a:cxn ang="0">
                    <a:pos x="80" y="84"/>
                  </a:cxn>
                  <a:cxn ang="0">
                    <a:pos x="75" y="90"/>
                  </a:cxn>
                  <a:cxn ang="0">
                    <a:pos x="64" y="84"/>
                  </a:cxn>
                  <a:cxn ang="0">
                    <a:pos x="59" y="90"/>
                  </a:cxn>
                  <a:cxn ang="0">
                    <a:pos x="42" y="84"/>
                  </a:cxn>
                  <a:cxn ang="0">
                    <a:pos x="42" y="80"/>
                  </a:cxn>
                  <a:cxn ang="0">
                    <a:pos x="38" y="75"/>
                  </a:cxn>
                  <a:cxn ang="0">
                    <a:pos x="17" y="62"/>
                  </a:cxn>
                  <a:cxn ang="0">
                    <a:pos x="0" y="56"/>
                  </a:cxn>
                  <a:cxn ang="0">
                    <a:pos x="0" y="47"/>
                  </a:cxn>
                  <a:cxn ang="0">
                    <a:pos x="17" y="33"/>
                  </a:cxn>
                  <a:cxn ang="0">
                    <a:pos x="27" y="10"/>
                  </a:cxn>
                  <a:cxn ang="0">
                    <a:pos x="38" y="5"/>
                  </a:cxn>
                  <a:cxn ang="0">
                    <a:pos x="38" y="0"/>
                  </a:cxn>
                  <a:cxn ang="0">
                    <a:pos x="59" y="5"/>
                  </a:cxn>
                </a:cxnLst>
                <a:rect l="0" t="0" r="r" b="b"/>
                <a:pathLst>
                  <a:path w="96" h="90">
                    <a:moveTo>
                      <a:pt x="59" y="5"/>
                    </a:moveTo>
                    <a:lnTo>
                      <a:pt x="64" y="15"/>
                    </a:lnTo>
                    <a:lnTo>
                      <a:pt x="69" y="15"/>
                    </a:lnTo>
                    <a:lnTo>
                      <a:pt x="69" y="28"/>
                    </a:lnTo>
                    <a:lnTo>
                      <a:pt x="64" y="38"/>
                    </a:lnTo>
                    <a:lnTo>
                      <a:pt x="69" y="52"/>
                    </a:lnTo>
                    <a:lnTo>
                      <a:pt x="80" y="56"/>
                    </a:lnTo>
                    <a:lnTo>
                      <a:pt x="91" y="75"/>
                    </a:lnTo>
                    <a:lnTo>
                      <a:pt x="96" y="80"/>
                    </a:lnTo>
                    <a:lnTo>
                      <a:pt x="96" y="84"/>
                    </a:lnTo>
                    <a:lnTo>
                      <a:pt x="80" y="84"/>
                    </a:lnTo>
                    <a:lnTo>
                      <a:pt x="75" y="90"/>
                    </a:lnTo>
                    <a:lnTo>
                      <a:pt x="64" y="84"/>
                    </a:lnTo>
                    <a:lnTo>
                      <a:pt x="59" y="90"/>
                    </a:lnTo>
                    <a:lnTo>
                      <a:pt x="42" y="84"/>
                    </a:lnTo>
                    <a:lnTo>
                      <a:pt x="42" y="80"/>
                    </a:lnTo>
                    <a:lnTo>
                      <a:pt x="38" y="75"/>
                    </a:lnTo>
                    <a:lnTo>
                      <a:pt x="17" y="62"/>
                    </a:lnTo>
                    <a:lnTo>
                      <a:pt x="0" y="56"/>
                    </a:lnTo>
                    <a:lnTo>
                      <a:pt x="0" y="47"/>
                    </a:lnTo>
                    <a:lnTo>
                      <a:pt x="17" y="33"/>
                    </a:lnTo>
                    <a:lnTo>
                      <a:pt x="27" y="10"/>
                    </a:lnTo>
                    <a:lnTo>
                      <a:pt x="38" y="5"/>
                    </a:lnTo>
                    <a:lnTo>
                      <a:pt x="38" y="0"/>
                    </a:lnTo>
                    <a:lnTo>
                      <a:pt x="59" y="5"/>
                    </a:lnTo>
                    <a:close/>
                  </a:path>
                </a:pathLst>
              </a:custGeom>
              <a:grpFill/>
              <a:ln w="4763" cap="rnd">
                <a:solidFill>
                  <a:schemeClr val="bg1"/>
                </a:solidFill>
                <a:prstDash val="solid"/>
                <a:round/>
                <a:headEnd/>
                <a:tailEnd/>
              </a:ln>
            </p:spPr>
            <p:txBody>
              <a:bodyPr/>
              <a:lstStyle/>
              <a:p>
                <a:endParaRPr lang="it-IT"/>
              </a:p>
            </p:txBody>
          </p:sp>
        </p:grpSp>
        <p:grpSp>
          <p:nvGrpSpPr>
            <p:cNvPr id="7446" name="Group 2995"/>
            <p:cNvGrpSpPr>
              <a:grpSpLocks/>
            </p:cNvGrpSpPr>
            <p:nvPr/>
          </p:nvGrpSpPr>
          <p:grpSpPr bwMode="auto">
            <a:xfrm>
              <a:off x="5400032" y="4847465"/>
              <a:ext cx="161029" cy="135079"/>
              <a:chOff x="3394" y="2164"/>
              <a:chExt cx="96" cy="90"/>
            </a:xfrm>
            <a:solidFill>
              <a:schemeClr val="bg1">
                <a:lumMod val="75000"/>
              </a:schemeClr>
            </a:solidFill>
          </p:grpSpPr>
          <p:sp>
            <p:nvSpPr>
              <p:cNvPr id="5881" name="Freeform 2993"/>
              <p:cNvSpPr>
                <a:spLocks/>
              </p:cNvSpPr>
              <p:nvPr/>
            </p:nvSpPr>
            <p:spPr bwMode="auto">
              <a:xfrm>
                <a:off x="3394" y="2164"/>
                <a:ext cx="96" cy="90"/>
              </a:xfrm>
              <a:custGeom>
                <a:avLst/>
                <a:gdLst/>
                <a:ahLst/>
                <a:cxnLst>
                  <a:cxn ang="0">
                    <a:pos x="59" y="5"/>
                  </a:cxn>
                  <a:cxn ang="0">
                    <a:pos x="64" y="15"/>
                  </a:cxn>
                  <a:cxn ang="0">
                    <a:pos x="69" y="15"/>
                  </a:cxn>
                  <a:cxn ang="0">
                    <a:pos x="69" y="28"/>
                  </a:cxn>
                  <a:cxn ang="0">
                    <a:pos x="64" y="38"/>
                  </a:cxn>
                  <a:cxn ang="0">
                    <a:pos x="69" y="52"/>
                  </a:cxn>
                  <a:cxn ang="0">
                    <a:pos x="80" y="56"/>
                  </a:cxn>
                  <a:cxn ang="0">
                    <a:pos x="91" y="75"/>
                  </a:cxn>
                  <a:cxn ang="0">
                    <a:pos x="96" y="80"/>
                  </a:cxn>
                  <a:cxn ang="0">
                    <a:pos x="96" y="84"/>
                  </a:cxn>
                  <a:cxn ang="0">
                    <a:pos x="80" y="84"/>
                  </a:cxn>
                  <a:cxn ang="0">
                    <a:pos x="75" y="90"/>
                  </a:cxn>
                  <a:cxn ang="0">
                    <a:pos x="64" y="84"/>
                  </a:cxn>
                  <a:cxn ang="0">
                    <a:pos x="59" y="90"/>
                  </a:cxn>
                  <a:cxn ang="0">
                    <a:pos x="42" y="84"/>
                  </a:cxn>
                  <a:cxn ang="0">
                    <a:pos x="42" y="80"/>
                  </a:cxn>
                  <a:cxn ang="0">
                    <a:pos x="38" y="75"/>
                  </a:cxn>
                  <a:cxn ang="0">
                    <a:pos x="17" y="62"/>
                  </a:cxn>
                  <a:cxn ang="0">
                    <a:pos x="0" y="56"/>
                  </a:cxn>
                  <a:cxn ang="0">
                    <a:pos x="0" y="47"/>
                  </a:cxn>
                  <a:cxn ang="0">
                    <a:pos x="17" y="33"/>
                  </a:cxn>
                  <a:cxn ang="0">
                    <a:pos x="27" y="10"/>
                  </a:cxn>
                  <a:cxn ang="0">
                    <a:pos x="38" y="5"/>
                  </a:cxn>
                  <a:cxn ang="0">
                    <a:pos x="38" y="0"/>
                  </a:cxn>
                  <a:cxn ang="0">
                    <a:pos x="59" y="5"/>
                  </a:cxn>
                </a:cxnLst>
                <a:rect l="0" t="0" r="r" b="b"/>
                <a:pathLst>
                  <a:path w="96" h="90">
                    <a:moveTo>
                      <a:pt x="59" y="5"/>
                    </a:moveTo>
                    <a:lnTo>
                      <a:pt x="64" y="15"/>
                    </a:lnTo>
                    <a:lnTo>
                      <a:pt x="69" y="15"/>
                    </a:lnTo>
                    <a:lnTo>
                      <a:pt x="69" y="28"/>
                    </a:lnTo>
                    <a:lnTo>
                      <a:pt x="64" y="38"/>
                    </a:lnTo>
                    <a:lnTo>
                      <a:pt x="69" y="52"/>
                    </a:lnTo>
                    <a:lnTo>
                      <a:pt x="80" y="56"/>
                    </a:lnTo>
                    <a:lnTo>
                      <a:pt x="91" y="75"/>
                    </a:lnTo>
                    <a:lnTo>
                      <a:pt x="96" y="80"/>
                    </a:lnTo>
                    <a:lnTo>
                      <a:pt x="96" y="84"/>
                    </a:lnTo>
                    <a:lnTo>
                      <a:pt x="80" y="84"/>
                    </a:lnTo>
                    <a:lnTo>
                      <a:pt x="75" y="90"/>
                    </a:lnTo>
                    <a:lnTo>
                      <a:pt x="64" y="84"/>
                    </a:lnTo>
                    <a:lnTo>
                      <a:pt x="59" y="90"/>
                    </a:lnTo>
                    <a:lnTo>
                      <a:pt x="42" y="84"/>
                    </a:lnTo>
                    <a:lnTo>
                      <a:pt x="42" y="80"/>
                    </a:lnTo>
                    <a:lnTo>
                      <a:pt x="38" y="75"/>
                    </a:lnTo>
                    <a:lnTo>
                      <a:pt x="17" y="62"/>
                    </a:lnTo>
                    <a:lnTo>
                      <a:pt x="0" y="56"/>
                    </a:lnTo>
                    <a:lnTo>
                      <a:pt x="0" y="47"/>
                    </a:lnTo>
                    <a:lnTo>
                      <a:pt x="17" y="33"/>
                    </a:lnTo>
                    <a:lnTo>
                      <a:pt x="27" y="10"/>
                    </a:lnTo>
                    <a:lnTo>
                      <a:pt x="38" y="5"/>
                    </a:lnTo>
                    <a:lnTo>
                      <a:pt x="38" y="0"/>
                    </a:lnTo>
                    <a:lnTo>
                      <a:pt x="59" y="5"/>
                    </a:lnTo>
                    <a:close/>
                  </a:path>
                </a:pathLst>
              </a:custGeom>
              <a:grpFill/>
              <a:ln w="9525">
                <a:solidFill>
                  <a:schemeClr val="bg1"/>
                </a:solidFill>
                <a:round/>
                <a:headEnd/>
                <a:tailEnd/>
              </a:ln>
            </p:spPr>
            <p:txBody>
              <a:bodyPr/>
              <a:lstStyle/>
              <a:p>
                <a:endParaRPr lang="it-IT"/>
              </a:p>
            </p:txBody>
          </p:sp>
          <p:sp>
            <p:nvSpPr>
              <p:cNvPr id="5882" name="Freeform 2994"/>
              <p:cNvSpPr>
                <a:spLocks/>
              </p:cNvSpPr>
              <p:nvPr/>
            </p:nvSpPr>
            <p:spPr bwMode="auto">
              <a:xfrm>
                <a:off x="3394" y="2164"/>
                <a:ext cx="96" cy="90"/>
              </a:xfrm>
              <a:custGeom>
                <a:avLst/>
                <a:gdLst/>
                <a:ahLst/>
                <a:cxnLst>
                  <a:cxn ang="0">
                    <a:pos x="59" y="5"/>
                  </a:cxn>
                  <a:cxn ang="0">
                    <a:pos x="64" y="15"/>
                  </a:cxn>
                  <a:cxn ang="0">
                    <a:pos x="69" y="15"/>
                  </a:cxn>
                  <a:cxn ang="0">
                    <a:pos x="69" y="28"/>
                  </a:cxn>
                  <a:cxn ang="0">
                    <a:pos x="64" y="38"/>
                  </a:cxn>
                  <a:cxn ang="0">
                    <a:pos x="69" y="52"/>
                  </a:cxn>
                  <a:cxn ang="0">
                    <a:pos x="80" y="56"/>
                  </a:cxn>
                  <a:cxn ang="0">
                    <a:pos x="91" y="75"/>
                  </a:cxn>
                  <a:cxn ang="0">
                    <a:pos x="96" y="80"/>
                  </a:cxn>
                  <a:cxn ang="0">
                    <a:pos x="96" y="84"/>
                  </a:cxn>
                  <a:cxn ang="0">
                    <a:pos x="80" y="84"/>
                  </a:cxn>
                  <a:cxn ang="0">
                    <a:pos x="75" y="90"/>
                  </a:cxn>
                  <a:cxn ang="0">
                    <a:pos x="64" y="84"/>
                  </a:cxn>
                  <a:cxn ang="0">
                    <a:pos x="59" y="90"/>
                  </a:cxn>
                  <a:cxn ang="0">
                    <a:pos x="42" y="84"/>
                  </a:cxn>
                  <a:cxn ang="0">
                    <a:pos x="42" y="80"/>
                  </a:cxn>
                  <a:cxn ang="0">
                    <a:pos x="38" y="75"/>
                  </a:cxn>
                  <a:cxn ang="0">
                    <a:pos x="17" y="62"/>
                  </a:cxn>
                  <a:cxn ang="0">
                    <a:pos x="0" y="56"/>
                  </a:cxn>
                  <a:cxn ang="0">
                    <a:pos x="0" y="47"/>
                  </a:cxn>
                  <a:cxn ang="0">
                    <a:pos x="17" y="33"/>
                  </a:cxn>
                  <a:cxn ang="0">
                    <a:pos x="27" y="10"/>
                  </a:cxn>
                  <a:cxn ang="0">
                    <a:pos x="38" y="5"/>
                  </a:cxn>
                  <a:cxn ang="0">
                    <a:pos x="38" y="0"/>
                  </a:cxn>
                  <a:cxn ang="0">
                    <a:pos x="59" y="5"/>
                  </a:cxn>
                </a:cxnLst>
                <a:rect l="0" t="0" r="r" b="b"/>
                <a:pathLst>
                  <a:path w="96" h="90">
                    <a:moveTo>
                      <a:pt x="59" y="5"/>
                    </a:moveTo>
                    <a:lnTo>
                      <a:pt x="64" y="15"/>
                    </a:lnTo>
                    <a:lnTo>
                      <a:pt x="69" y="15"/>
                    </a:lnTo>
                    <a:lnTo>
                      <a:pt x="69" y="28"/>
                    </a:lnTo>
                    <a:lnTo>
                      <a:pt x="64" y="38"/>
                    </a:lnTo>
                    <a:lnTo>
                      <a:pt x="69" y="52"/>
                    </a:lnTo>
                    <a:lnTo>
                      <a:pt x="80" y="56"/>
                    </a:lnTo>
                    <a:lnTo>
                      <a:pt x="91" y="75"/>
                    </a:lnTo>
                    <a:lnTo>
                      <a:pt x="96" y="80"/>
                    </a:lnTo>
                    <a:lnTo>
                      <a:pt x="96" y="84"/>
                    </a:lnTo>
                    <a:lnTo>
                      <a:pt x="80" y="84"/>
                    </a:lnTo>
                    <a:lnTo>
                      <a:pt x="75" y="90"/>
                    </a:lnTo>
                    <a:lnTo>
                      <a:pt x="64" y="84"/>
                    </a:lnTo>
                    <a:lnTo>
                      <a:pt x="59" y="90"/>
                    </a:lnTo>
                    <a:lnTo>
                      <a:pt x="42" y="84"/>
                    </a:lnTo>
                    <a:lnTo>
                      <a:pt x="42" y="80"/>
                    </a:lnTo>
                    <a:lnTo>
                      <a:pt x="38" y="75"/>
                    </a:lnTo>
                    <a:lnTo>
                      <a:pt x="17" y="62"/>
                    </a:lnTo>
                    <a:lnTo>
                      <a:pt x="0" y="56"/>
                    </a:lnTo>
                    <a:lnTo>
                      <a:pt x="0" y="47"/>
                    </a:lnTo>
                    <a:lnTo>
                      <a:pt x="17" y="33"/>
                    </a:lnTo>
                    <a:lnTo>
                      <a:pt x="27" y="10"/>
                    </a:lnTo>
                    <a:lnTo>
                      <a:pt x="38" y="5"/>
                    </a:lnTo>
                    <a:lnTo>
                      <a:pt x="38" y="0"/>
                    </a:lnTo>
                    <a:lnTo>
                      <a:pt x="59" y="5"/>
                    </a:lnTo>
                  </a:path>
                </a:pathLst>
              </a:custGeom>
              <a:grpFill/>
              <a:ln w="4763" cap="rnd">
                <a:solidFill>
                  <a:schemeClr val="bg1"/>
                </a:solidFill>
                <a:prstDash val="solid"/>
                <a:round/>
                <a:headEnd/>
                <a:tailEnd/>
              </a:ln>
            </p:spPr>
            <p:txBody>
              <a:bodyPr/>
              <a:lstStyle/>
              <a:p>
                <a:endParaRPr lang="it-IT"/>
              </a:p>
            </p:txBody>
          </p:sp>
        </p:grpSp>
        <p:grpSp>
          <p:nvGrpSpPr>
            <p:cNvPr id="7447" name="Group 2998"/>
            <p:cNvGrpSpPr>
              <a:grpSpLocks/>
            </p:cNvGrpSpPr>
            <p:nvPr/>
          </p:nvGrpSpPr>
          <p:grpSpPr bwMode="auto">
            <a:xfrm>
              <a:off x="5498998" y="4973538"/>
              <a:ext cx="28516" cy="15008"/>
              <a:chOff x="3453" y="2248"/>
              <a:chExt cx="17" cy="10"/>
            </a:xfrm>
            <a:solidFill>
              <a:schemeClr val="bg1">
                <a:lumMod val="75000"/>
              </a:schemeClr>
            </a:solidFill>
          </p:grpSpPr>
          <p:sp>
            <p:nvSpPr>
              <p:cNvPr id="5879" name="Freeform 2996"/>
              <p:cNvSpPr>
                <a:spLocks/>
              </p:cNvSpPr>
              <p:nvPr/>
            </p:nvSpPr>
            <p:spPr bwMode="auto">
              <a:xfrm>
                <a:off x="3453" y="2248"/>
                <a:ext cx="17" cy="10"/>
              </a:xfrm>
              <a:custGeom>
                <a:avLst/>
                <a:gdLst/>
                <a:ahLst/>
                <a:cxnLst>
                  <a:cxn ang="0">
                    <a:pos x="0" y="6"/>
                  </a:cxn>
                  <a:cxn ang="0">
                    <a:pos x="5" y="0"/>
                  </a:cxn>
                  <a:cxn ang="0">
                    <a:pos x="17" y="6"/>
                  </a:cxn>
                  <a:cxn ang="0">
                    <a:pos x="5" y="10"/>
                  </a:cxn>
                  <a:cxn ang="0">
                    <a:pos x="0" y="6"/>
                  </a:cxn>
                </a:cxnLst>
                <a:rect l="0" t="0" r="r" b="b"/>
                <a:pathLst>
                  <a:path w="17" h="10">
                    <a:moveTo>
                      <a:pt x="0" y="6"/>
                    </a:moveTo>
                    <a:lnTo>
                      <a:pt x="5" y="0"/>
                    </a:lnTo>
                    <a:lnTo>
                      <a:pt x="17" y="6"/>
                    </a:lnTo>
                    <a:lnTo>
                      <a:pt x="5" y="10"/>
                    </a:lnTo>
                    <a:lnTo>
                      <a:pt x="0" y="6"/>
                    </a:lnTo>
                    <a:close/>
                  </a:path>
                </a:pathLst>
              </a:custGeom>
              <a:grpFill/>
              <a:ln w="9525">
                <a:solidFill>
                  <a:schemeClr val="bg1"/>
                </a:solidFill>
                <a:round/>
                <a:headEnd/>
                <a:tailEnd/>
              </a:ln>
            </p:spPr>
            <p:txBody>
              <a:bodyPr/>
              <a:lstStyle/>
              <a:p>
                <a:endParaRPr lang="it-IT"/>
              </a:p>
            </p:txBody>
          </p:sp>
          <p:sp>
            <p:nvSpPr>
              <p:cNvPr id="5880" name="Freeform 2997"/>
              <p:cNvSpPr>
                <a:spLocks/>
              </p:cNvSpPr>
              <p:nvPr/>
            </p:nvSpPr>
            <p:spPr bwMode="auto">
              <a:xfrm>
                <a:off x="3453" y="2248"/>
                <a:ext cx="17" cy="10"/>
              </a:xfrm>
              <a:custGeom>
                <a:avLst/>
                <a:gdLst/>
                <a:ahLst/>
                <a:cxnLst>
                  <a:cxn ang="0">
                    <a:pos x="0" y="6"/>
                  </a:cxn>
                  <a:cxn ang="0">
                    <a:pos x="5" y="0"/>
                  </a:cxn>
                  <a:cxn ang="0">
                    <a:pos x="17" y="6"/>
                  </a:cxn>
                  <a:cxn ang="0">
                    <a:pos x="5" y="10"/>
                  </a:cxn>
                  <a:cxn ang="0">
                    <a:pos x="0" y="6"/>
                  </a:cxn>
                </a:cxnLst>
                <a:rect l="0" t="0" r="r" b="b"/>
                <a:pathLst>
                  <a:path w="17" h="10">
                    <a:moveTo>
                      <a:pt x="0" y="6"/>
                    </a:moveTo>
                    <a:lnTo>
                      <a:pt x="5" y="0"/>
                    </a:lnTo>
                    <a:lnTo>
                      <a:pt x="17" y="6"/>
                    </a:lnTo>
                    <a:lnTo>
                      <a:pt x="5" y="10"/>
                    </a:lnTo>
                    <a:lnTo>
                      <a:pt x="0" y="6"/>
                    </a:lnTo>
                    <a:close/>
                  </a:path>
                </a:pathLst>
              </a:custGeom>
              <a:grpFill/>
              <a:ln w="4763" cap="rnd">
                <a:solidFill>
                  <a:schemeClr val="bg1"/>
                </a:solidFill>
                <a:prstDash val="solid"/>
                <a:round/>
                <a:headEnd/>
                <a:tailEnd/>
              </a:ln>
            </p:spPr>
            <p:txBody>
              <a:bodyPr/>
              <a:lstStyle/>
              <a:p>
                <a:endParaRPr lang="it-IT"/>
              </a:p>
            </p:txBody>
          </p:sp>
        </p:grpSp>
        <p:grpSp>
          <p:nvGrpSpPr>
            <p:cNvPr id="7448" name="Group 3001"/>
            <p:cNvGrpSpPr>
              <a:grpSpLocks/>
            </p:cNvGrpSpPr>
            <p:nvPr/>
          </p:nvGrpSpPr>
          <p:grpSpPr bwMode="auto">
            <a:xfrm>
              <a:off x="5498998" y="4973538"/>
              <a:ext cx="28516" cy="15008"/>
              <a:chOff x="3453" y="2248"/>
              <a:chExt cx="17" cy="10"/>
            </a:xfrm>
            <a:solidFill>
              <a:schemeClr val="bg1">
                <a:lumMod val="75000"/>
              </a:schemeClr>
            </a:solidFill>
          </p:grpSpPr>
          <p:sp>
            <p:nvSpPr>
              <p:cNvPr id="5877" name="Freeform 2999"/>
              <p:cNvSpPr>
                <a:spLocks/>
              </p:cNvSpPr>
              <p:nvPr/>
            </p:nvSpPr>
            <p:spPr bwMode="auto">
              <a:xfrm>
                <a:off x="3453" y="2248"/>
                <a:ext cx="17" cy="10"/>
              </a:xfrm>
              <a:custGeom>
                <a:avLst/>
                <a:gdLst/>
                <a:ahLst/>
                <a:cxnLst>
                  <a:cxn ang="0">
                    <a:pos x="0" y="6"/>
                  </a:cxn>
                  <a:cxn ang="0">
                    <a:pos x="5" y="0"/>
                  </a:cxn>
                  <a:cxn ang="0">
                    <a:pos x="17" y="6"/>
                  </a:cxn>
                  <a:cxn ang="0">
                    <a:pos x="5" y="10"/>
                  </a:cxn>
                  <a:cxn ang="0">
                    <a:pos x="0" y="6"/>
                  </a:cxn>
                </a:cxnLst>
                <a:rect l="0" t="0" r="r" b="b"/>
                <a:pathLst>
                  <a:path w="17" h="10">
                    <a:moveTo>
                      <a:pt x="0" y="6"/>
                    </a:moveTo>
                    <a:lnTo>
                      <a:pt x="5" y="0"/>
                    </a:lnTo>
                    <a:lnTo>
                      <a:pt x="17" y="6"/>
                    </a:lnTo>
                    <a:lnTo>
                      <a:pt x="5" y="10"/>
                    </a:lnTo>
                    <a:lnTo>
                      <a:pt x="0" y="6"/>
                    </a:lnTo>
                    <a:close/>
                  </a:path>
                </a:pathLst>
              </a:custGeom>
              <a:grpFill/>
              <a:ln w="9525">
                <a:solidFill>
                  <a:schemeClr val="bg1"/>
                </a:solidFill>
                <a:round/>
                <a:headEnd/>
                <a:tailEnd/>
              </a:ln>
            </p:spPr>
            <p:txBody>
              <a:bodyPr/>
              <a:lstStyle/>
              <a:p>
                <a:endParaRPr lang="it-IT"/>
              </a:p>
            </p:txBody>
          </p:sp>
          <p:sp>
            <p:nvSpPr>
              <p:cNvPr id="5878" name="Freeform 3000"/>
              <p:cNvSpPr>
                <a:spLocks/>
              </p:cNvSpPr>
              <p:nvPr/>
            </p:nvSpPr>
            <p:spPr bwMode="auto">
              <a:xfrm>
                <a:off x="3453" y="2248"/>
                <a:ext cx="17" cy="10"/>
              </a:xfrm>
              <a:custGeom>
                <a:avLst/>
                <a:gdLst/>
                <a:ahLst/>
                <a:cxnLst>
                  <a:cxn ang="0">
                    <a:pos x="0" y="6"/>
                  </a:cxn>
                  <a:cxn ang="0">
                    <a:pos x="5" y="0"/>
                  </a:cxn>
                  <a:cxn ang="0">
                    <a:pos x="17" y="6"/>
                  </a:cxn>
                  <a:cxn ang="0">
                    <a:pos x="5" y="10"/>
                  </a:cxn>
                  <a:cxn ang="0">
                    <a:pos x="0" y="6"/>
                  </a:cxn>
                </a:cxnLst>
                <a:rect l="0" t="0" r="r" b="b"/>
                <a:pathLst>
                  <a:path w="17" h="10">
                    <a:moveTo>
                      <a:pt x="0" y="6"/>
                    </a:moveTo>
                    <a:lnTo>
                      <a:pt x="5" y="0"/>
                    </a:lnTo>
                    <a:lnTo>
                      <a:pt x="17" y="6"/>
                    </a:lnTo>
                    <a:lnTo>
                      <a:pt x="5" y="10"/>
                    </a:lnTo>
                    <a:lnTo>
                      <a:pt x="0" y="6"/>
                    </a:lnTo>
                  </a:path>
                </a:pathLst>
              </a:custGeom>
              <a:grpFill/>
              <a:ln w="4763" cap="rnd">
                <a:solidFill>
                  <a:schemeClr val="bg1"/>
                </a:solidFill>
                <a:prstDash val="solid"/>
                <a:round/>
                <a:headEnd/>
                <a:tailEnd/>
              </a:ln>
            </p:spPr>
            <p:txBody>
              <a:bodyPr/>
              <a:lstStyle/>
              <a:p>
                <a:endParaRPr lang="it-IT"/>
              </a:p>
            </p:txBody>
          </p:sp>
        </p:grpSp>
        <p:grpSp>
          <p:nvGrpSpPr>
            <p:cNvPr id="7449" name="Group 3004"/>
            <p:cNvGrpSpPr>
              <a:grpSpLocks/>
            </p:cNvGrpSpPr>
            <p:nvPr/>
          </p:nvGrpSpPr>
          <p:grpSpPr bwMode="auto">
            <a:xfrm>
              <a:off x="5527514" y="4973538"/>
              <a:ext cx="33547" cy="15008"/>
              <a:chOff x="3470" y="2248"/>
              <a:chExt cx="20" cy="10"/>
            </a:xfrm>
            <a:solidFill>
              <a:schemeClr val="bg1">
                <a:lumMod val="75000"/>
              </a:schemeClr>
            </a:solidFill>
          </p:grpSpPr>
          <p:sp>
            <p:nvSpPr>
              <p:cNvPr id="5875" name="Freeform 3002"/>
              <p:cNvSpPr>
                <a:spLocks/>
              </p:cNvSpPr>
              <p:nvPr/>
            </p:nvSpPr>
            <p:spPr bwMode="auto">
              <a:xfrm>
                <a:off x="3470" y="2248"/>
                <a:ext cx="20" cy="10"/>
              </a:xfrm>
              <a:custGeom>
                <a:avLst/>
                <a:gdLst/>
                <a:ahLst/>
                <a:cxnLst>
                  <a:cxn ang="0">
                    <a:pos x="0" y="6"/>
                  </a:cxn>
                  <a:cxn ang="0">
                    <a:pos x="5" y="0"/>
                  </a:cxn>
                  <a:cxn ang="0">
                    <a:pos x="20" y="0"/>
                  </a:cxn>
                  <a:cxn ang="0">
                    <a:pos x="15" y="6"/>
                  </a:cxn>
                  <a:cxn ang="0">
                    <a:pos x="20" y="10"/>
                  </a:cxn>
                  <a:cxn ang="0">
                    <a:pos x="0" y="6"/>
                  </a:cxn>
                </a:cxnLst>
                <a:rect l="0" t="0" r="r" b="b"/>
                <a:pathLst>
                  <a:path w="20" h="10">
                    <a:moveTo>
                      <a:pt x="0" y="6"/>
                    </a:moveTo>
                    <a:lnTo>
                      <a:pt x="5" y="0"/>
                    </a:lnTo>
                    <a:lnTo>
                      <a:pt x="20" y="0"/>
                    </a:lnTo>
                    <a:lnTo>
                      <a:pt x="15" y="6"/>
                    </a:lnTo>
                    <a:lnTo>
                      <a:pt x="20" y="10"/>
                    </a:lnTo>
                    <a:lnTo>
                      <a:pt x="0" y="6"/>
                    </a:lnTo>
                    <a:close/>
                  </a:path>
                </a:pathLst>
              </a:custGeom>
              <a:grpFill/>
              <a:ln w="9525">
                <a:solidFill>
                  <a:schemeClr val="bg1"/>
                </a:solidFill>
                <a:round/>
                <a:headEnd/>
                <a:tailEnd/>
              </a:ln>
            </p:spPr>
            <p:txBody>
              <a:bodyPr/>
              <a:lstStyle/>
              <a:p>
                <a:endParaRPr lang="it-IT"/>
              </a:p>
            </p:txBody>
          </p:sp>
          <p:sp>
            <p:nvSpPr>
              <p:cNvPr id="5876" name="Freeform 3003"/>
              <p:cNvSpPr>
                <a:spLocks/>
              </p:cNvSpPr>
              <p:nvPr/>
            </p:nvSpPr>
            <p:spPr bwMode="auto">
              <a:xfrm>
                <a:off x="3470" y="2248"/>
                <a:ext cx="20" cy="10"/>
              </a:xfrm>
              <a:custGeom>
                <a:avLst/>
                <a:gdLst/>
                <a:ahLst/>
                <a:cxnLst>
                  <a:cxn ang="0">
                    <a:pos x="0" y="6"/>
                  </a:cxn>
                  <a:cxn ang="0">
                    <a:pos x="5" y="0"/>
                  </a:cxn>
                  <a:cxn ang="0">
                    <a:pos x="20" y="0"/>
                  </a:cxn>
                  <a:cxn ang="0">
                    <a:pos x="15" y="6"/>
                  </a:cxn>
                  <a:cxn ang="0">
                    <a:pos x="20" y="10"/>
                  </a:cxn>
                  <a:cxn ang="0">
                    <a:pos x="0" y="6"/>
                  </a:cxn>
                </a:cxnLst>
                <a:rect l="0" t="0" r="r" b="b"/>
                <a:pathLst>
                  <a:path w="20" h="10">
                    <a:moveTo>
                      <a:pt x="0" y="6"/>
                    </a:moveTo>
                    <a:lnTo>
                      <a:pt x="5" y="0"/>
                    </a:lnTo>
                    <a:lnTo>
                      <a:pt x="20" y="0"/>
                    </a:lnTo>
                    <a:lnTo>
                      <a:pt x="15" y="6"/>
                    </a:lnTo>
                    <a:lnTo>
                      <a:pt x="20" y="10"/>
                    </a:lnTo>
                    <a:lnTo>
                      <a:pt x="0" y="6"/>
                    </a:lnTo>
                    <a:close/>
                  </a:path>
                </a:pathLst>
              </a:custGeom>
              <a:grpFill/>
              <a:ln w="4763" cap="rnd">
                <a:solidFill>
                  <a:schemeClr val="bg1"/>
                </a:solidFill>
                <a:prstDash val="solid"/>
                <a:round/>
                <a:headEnd/>
                <a:tailEnd/>
              </a:ln>
            </p:spPr>
            <p:txBody>
              <a:bodyPr/>
              <a:lstStyle/>
              <a:p>
                <a:endParaRPr lang="it-IT"/>
              </a:p>
            </p:txBody>
          </p:sp>
        </p:grpSp>
        <p:grpSp>
          <p:nvGrpSpPr>
            <p:cNvPr id="7450" name="Group 3007"/>
            <p:cNvGrpSpPr>
              <a:grpSpLocks/>
            </p:cNvGrpSpPr>
            <p:nvPr/>
          </p:nvGrpSpPr>
          <p:grpSpPr bwMode="auto">
            <a:xfrm>
              <a:off x="5527514" y="4973538"/>
              <a:ext cx="33547" cy="15008"/>
              <a:chOff x="3470" y="2248"/>
              <a:chExt cx="20" cy="10"/>
            </a:xfrm>
            <a:solidFill>
              <a:schemeClr val="bg1">
                <a:lumMod val="75000"/>
              </a:schemeClr>
            </a:solidFill>
          </p:grpSpPr>
          <p:sp>
            <p:nvSpPr>
              <p:cNvPr id="5873" name="Freeform 3005"/>
              <p:cNvSpPr>
                <a:spLocks/>
              </p:cNvSpPr>
              <p:nvPr/>
            </p:nvSpPr>
            <p:spPr bwMode="auto">
              <a:xfrm>
                <a:off x="3470" y="2248"/>
                <a:ext cx="20" cy="10"/>
              </a:xfrm>
              <a:custGeom>
                <a:avLst/>
                <a:gdLst/>
                <a:ahLst/>
                <a:cxnLst>
                  <a:cxn ang="0">
                    <a:pos x="0" y="6"/>
                  </a:cxn>
                  <a:cxn ang="0">
                    <a:pos x="5" y="0"/>
                  </a:cxn>
                  <a:cxn ang="0">
                    <a:pos x="20" y="0"/>
                  </a:cxn>
                  <a:cxn ang="0">
                    <a:pos x="15" y="6"/>
                  </a:cxn>
                  <a:cxn ang="0">
                    <a:pos x="20" y="10"/>
                  </a:cxn>
                  <a:cxn ang="0">
                    <a:pos x="0" y="6"/>
                  </a:cxn>
                </a:cxnLst>
                <a:rect l="0" t="0" r="r" b="b"/>
                <a:pathLst>
                  <a:path w="20" h="10">
                    <a:moveTo>
                      <a:pt x="0" y="6"/>
                    </a:moveTo>
                    <a:lnTo>
                      <a:pt x="5" y="0"/>
                    </a:lnTo>
                    <a:lnTo>
                      <a:pt x="20" y="0"/>
                    </a:lnTo>
                    <a:lnTo>
                      <a:pt x="15" y="6"/>
                    </a:lnTo>
                    <a:lnTo>
                      <a:pt x="20" y="10"/>
                    </a:lnTo>
                    <a:lnTo>
                      <a:pt x="0" y="6"/>
                    </a:lnTo>
                    <a:close/>
                  </a:path>
                </a:pathLst>
              </a:custGeom>
              <a:grpFill/>
              <a:ln w="9525">
                <a:solidFill>
                  <a:schemeClr val="bg1"/>
                </a:solidFill>
                <a:round/>
                <a:headEnd/>
                <a:tailEnd/>
              </a:ln>
            </p:spPr>
            <p:txBody>
              <a:bodyPr/>
              <a:lstStyle/>
              <a:p>
                <a:endParaRPr lang="it-IT"/>
              </a:p>
            </p:txBody>
          </p:sp>
          <p:sp>
            <p:nvSpPr>
              <p:cNvPr id="5874" name="Freeform 3006"/>
              <p:cNvSpPr>
                <a:spLocks/>
              </p:cNvSpPr>
              <p:nvPr/>
            </p:nvSpPr>
            <p:spPr bwMode="auto">
              <a:xfrm>
                <a:off x="3470" y="2248"/>
                <a:ext cx="20" cy="10"/>
              </a:xfrm>
              <a:custGeom>
                <a:avLst/>
                <a:gdLst/>
                <a:ahLst/>
                <a:cxnLst>
                  <a:cxn ang="0">
                    <a:pos x="0" y="6"/>
                  </a:cxn>
                  <a:cxn ang="0">
                    <a:pos x="5" y="0"/>
                  </a:cxn>
                  <a:cxn ang="0">
                    <a:pos x="20" y="0"/>
                  </a:cxn>
                  <a:cxn ang="0">
                    <a:pos x="15" y="6"/>
                  </a:cxn>
                  <a:cxn ang="0">
                    <a:pos x="20" y="10"/>
                  </a:cxn>
                  <a:cxn ang="0">
                    <a:pos x="0" y="6"/>
                  </a:cxn>
                </a:cxnLst>
                <a:rect l="0" t="0" r="r" b="b"/>
                <a:pathLst>
                  <a:path w="20" h="10">
                    <a:moveTo>
                      <a:pt x="0" y="6"/>
                    </a:moveTo>
                    <a:lnTo>
                      <a:pt x="5" y="0"/>
                    </a:lnTo>
                    <a:lnTo>
                      <a:pt x="20" y="0"/>
                    </a:lnTo>
                    <a:lnTo>
                      <a:pt x="15" y="6"/>
                    </a:lnTo>
                    <a:lnTo>
                      <a:pt x="20" y="10"/>
                    </a:lnTo>
                    <a:lnTo>
                      <a:pt x="0" y="6"/>
                    </a:lnTo>
                  </a:path>
                </a:pathLst>
              </a:custGeom>
              <a:grpFill/>
              <a:ln w="4763" cap="rnd">
                <a:solidFill>
                  <a:schemeClr val="bg1"/>
                </a:solidFill>
                <a:prstDash val="solid"/>
                <a:round/>
                <a:headEnd/>
                <a:tailEnd/>
              </a:ln>
            </p:spPr>
            <p:txBody>
              <a:bodyPr/>
              <a:lstStyle/>
              <a:p>
                <a:endParaRPr lang="it-IT"/>
              </a:p>
            </p:txBody>
          </p:sp>
        </p:grpSp>
        <p:grpSp>
          <p:nvGrpSpPr>
            <p:cNvPr id="7451" name="Group 3010"/>
            <p:cNvGrpSpPr>
              <a:grpSpLocks/>
            </p:cNvGrpSpPr>
            <p:nvPr/>
          </p:nvGrpSpPr>
          <p:grpSpPr bwMode="auto">
            <a:xfrm>
              <a:off x="5319517" y="4931513"/>
              <a:ext cx="375736" cy="274660"/>
              <a:chOff x="3346" y="2220"/>
              <a:chExt cx="224" cy="183"/>
            </a:xfrm>
            <a:solidFill>
              <a:schemeClr val="bg1">
                <a:lumMod val="75000"/>
              </a:schemeClr>
            </a:solidFill>
          </p:grpSpPr>
          <p:sp>
            <p:nvSpPr>
              <p:cNvPr id="5871" name="Freeform 3008"/>
              <p:cNvSpPr>
                <a:spLocks/>
              </p:cNvSpPr>
              <p:nvPr/>
            </p:nvSpPr>
            <p:spPr bwMode="auto">
              <a:xfrm>
                <a:off x="3346" y="2220"/>
                <a:ext cx="224" cy="183"/>
              </a:xfrm>
              <a:custGeom>
                <a:avLst/>
                <a:gdLst/>
                <a:ahLst/>
                <a:cxnLst>
                  <a:cxn ang="0">
                    <a:pos x="187" y="150"/>
                  </a:cxn>
                  <a:cxn ang="0">
                    <a:pos x="192" y="146"/>
                  </a:cxn>
                  <a:cxn ang="0">
                    <a:pos x="202" y="140"/>
                  </a:cxn>
                  <a:cxn ang="0">
                    <a:pos x="208" y="131"/>
                  </a:cxn>
                  <a:cxn ang="0">
                    <a:pos x="213" y="127"/>
                  </a:cxn>
                  <a:cxn ang="0">
                    <a:pos x="219" y="122"/>
                  </a:cxn>
                  <a:cxn ang="0">
                    <a:pos x="224" y="122"/>
                  </a:cxn>
                  <a:cxn ang="0">
                    <a:pos x="224" y="112"/>
                  </a:cxn>
                  <a:cxn ang="0">
                    <a:pos x="224" y="108"/>
                  </a:cxn>
                  <a:cxn ang="0">
                    <a:pos x="224" y="103"/>
                  </a:cxn>
                  <a:cxn ang="0">
                    <a:pos x="219" y="99"/>
                  </a:cxn>
                  <a:cxn ang="0">
                    <a:pos x="213" y="94"/>
                  </a:cxn>
                  <a:cxn ang="0">
                    <a:pos x="208" y="94"/>
                  </a:cxn>
                  <a:cxn ang="0">
                    <a:pos x="202" y="94"/>
                  </a:cxn>
                  <a:cxn ang="0">
                    <a:pos x="202" y="99"/>
                  </a:cxn>
                  <a:cxn ang="0">
                    <a:pos x="192" y="99"/>
                  </a:cxn>
                  <a:cxn ang="0">
                    <a:pos x="187" y="99"/>
                  </a:cxn>
                  <a:cxn ang="0">
                    <a:pos x="182" y="99"/>
                  </a:cxn>
                  <a:cxn ang="0">
                    <a:pos x="176" y="99"/>
                  </a:cxn>
                  <a:cxn ang="0">
                    <a:pos x="171" y="99"/>
                  </a:cxn>
                  <a:cxn ang="0">
                    <a:pos x="160" y="94"/>
                  </a:cxn>
                  <a:cxn ang="0">
                    <a:pos x="171" y="84"/>
                  </a:cxn>
                  <a:cxn ang="0">
                    <a:pos x="160" y="75"/>
                  </a:cxn>
                  <a:cxn ang="0">
                    <a:pos x="160" y="56"/>
                  </a:cxn>
                  <a:cxn ang="0">
                    <a:pos x="144" y="38"/>
                  </a:cxn>
                  <a:cxn ang="0">
                    <a:pos x="123" y="34"/>
                  </a:cxn>
                  <a:cxn ang="0">
                    <a:pos x="112" y="38"/>
                  </a:cxn>
                  <a:cxn ang="0">
                    <a:pos x="107" y="34"/>
                  </a:cxn>
                  <a:cxn ang="0">
                    <a:pos x="90" y="28"/>
                  </a:cxn>
                  <a:cxn ang="0">
                    <a:pos x="90" y="24"/>
                  </a:cxn>
                  <a:cxn ang="0">
                    <a:pos x="86" y="19"/>
                  </a:cxn>
                  <a:cxn ang="0">
                    <a:pos x="65" y="6"/>
                  </a:cxn>
                  <a:cxn ang="0">
                    <a:pos x="49" y="0"/>
                  </a:cxn>
                  <a:cxn ang="0">
                    <a:pos x="27" y="15"/>
                  </a:cxn>
                  <a:cxn ang="0">
                    <a:pos x="32" y="19"/>
                  </a:cxn>
                  <a:cxn ang="0">
                    <a:pos x="27" y="28"/>
                  </a:cxn>
                  <a:cxn ang="0">
                    <a:pos x="22" y="28"/>
                  </a:cxn>
                  <a:cxn ang="0">
                    <a:pos x="17" y="34"/>
                  </a:cxn>
                  <a:cxn ang="0">
                    <a:pos x="0" y="34"/>
                  </a:cxn>
                  <a:cxn ang="0">
                    <a:pos x="0" y="47"/>
                  </a:cxn>
                  <a:cxn ang="0">
                    <a:pos x="11" y="47"/>
                  </a:cxn>
                  <a:cxn ang="0">
                    <a:pos x="32" y="80"/>
                  </a:cxn>
                  <a:cxn ang="0">
                    <a:pos x="43" y="84"/>
                  </a:cxn>
                  <a:cxn ang="0">
                    <a:pos x="49" y="99"/>
                  </a:cxn>
                  <a:cxn ang="0">
                    <a:pos x="49" y="112"/>
                  </a:cxn>
                  <a:cxn ang="0">
                    <a:pos x="65" y="127"/>
                  </a:cxn>
                  <a:cxn ang="0">
                    <a:pos x="80" y="155"/>
                  </a:cxn>
                  <a:cxn ang="0">
                    <a:pos x="86" y="159"/>
                  </a:cxn>
                  <a:cxn ang="0">
                    <a:pos x="90" y="155"/>
                  </a:cxn>
                  <a:cxn ang="0">
                    <a:pos x="112" y="174"/>
                  </a:cxn>
                  <a:cxn ang="0">
                    <a:pos x="117" y="183"/>
                  </a:cxn>
                  <a:cxn ang="0">
                    <a:pos x="160" y="155"/>
                  </a:cxn>
                  <a:cxn ang="0">
                    <a:pos x="187" y="150"/>
                  </a:cxn>
                </a:cxnLst>
                <a:rect l="0" t="0" r="r" b="b"/>
                <a:pathLst>
                  <a:path w="224" h="183">
                    <a:moveTo>
                      <a:pt x="187" y="150"/>
                    </a:moveTo>
                    <a:lnTo>
                      <a:pt x="192" y="146"/>
                    </a:lnTo>
                    <a:lnTo>
                      <a:pt x="202" y="140"/>
                    </a:lnTo>
                    <a:lnTo>
                      <a:pt x="208" y="131"/>
                    </a:lnTo>
                    <a:lnTo>
                      <a:pt x="213" y="127"/>
                    </a:lnTo>
                    <a:lnTo>
                      <a:pt x="219" y="122"/>
                    </a:lnTo>
                    <a:lnTo>
                      <a:pt x="224" y="122"/>
                    </a:lnTo>
                    <a:lnTo>
                      <a:pt x="224" y="112"/>
                    </a:lnTo>
                    <a:lnTo>
                      <a:pt x="224" y="108"/>
                    </a:lnTo>
                    <a:lnTo>
                      <a:pt x="224" y="103"/>
                    </a:lnTo>
                    <a:lnTo>
                      <a:pt x="219" y="99"/>
                    </a:lnTo>
                    <a:lnTo>
                      <a:pt x="213" y="94"/>
                    </a:lnTo>
                    <a:lnTo>
                      <a:pt x="208" y="94"/>
                    </a:lnTo>
                    <a:lnTo>
                      <a:pt x="202" y="94"/>
                    </a:lnTo>
                    <a:lnTo>
                      <a:pt x="202" y="99"/>
                    </a:lnTo>
                    <a:lnTo>
                      <a:pt x="192" y="99"/>
                    </a:lnTo>
                    <a:lnTo>
                      <a:pt x="187" y="99"/>
                    </a:lnTo>
                    <a:lnTo>
                      <a:pt x="182" y="99"/>
                    </a:lnTo>
                    <a:lnTo>
                      <a:pt x="176" y="99"/>
                    </a:lnTo>
                    <a:lnTo>
                      <a:pt x="171" y="99"/>
                    </a:lnTo>
                    <a:lnTo>
                      <a:pt x="160" y="94"/>
                    </a:lnTo>
                    <a:lnTo>
                      <a:pt x="171" y="84"/>
                    </a:lnTo>
                    <a:lnTo>
                      <a:pt x="160" y="75"/>
                    </a:lnTo>
                    <a:lnTo>
                      <a:pt x="160" y="56"/>
                    </a:lnTo>
                    <a:lnTo>
                      <a:pt x="144" y="38"/>
                    </a:lnTo>
                    <a:lnTo>
                      <a:pt x="123" y="34"/>
                    </a:lnTo>
                    <a:lnTo>
                      <a:pt x="112" y="38"/>
                    </a:lnTo>
                    <a:lnTo>
                      <a:pt x="107" y="34"/>
                    </a:lnTo>
                    <a:lnTo>
                      <a:pt x="90" y="28"/>
                    </a:lnTo>
                    <a:lnTo>
                      <a:pt x="90" y="24"/>
                    </a:lnTo>
                    <a:lnTo>
                      <a:pt x="86" y="19"/>
                    </a:lnTo>
                    <a:lnTo>
                      <a:pt x="65" y="6"/>
                    </a:lnTo>
                    <a:lnTo>
                      <a:pt x="49" y="0"/>
                    </a:lnTo>
                    <a:lnTo>
                      <a:pt x="27" y="15"/>
                    </a:lnTo>
                    <a:lnTo>
                      <a:pt x="32" y="19"/>
                    </a:lnTo>
                    <a:lnTo>
                      <a:pt x="27" y="28"/>
                    </a:lnTo>
                    <a:lnTo>
                      <a:pt x="22" y="28"/>
                    </a:lnTo>
                    <a:lnTo>
                      <a:pt x="17" y="34"/>
                    </a:lnTo>
                    <a:lnTo>
                      <a:pt x="0" y="34"/>
                    </a:lnTo>
                    <a:lnTo>
                      <a:pt x="0" y="47"/>
                    </a:lnTo>
                    <a:lnTo>
                      <a:pt x="11" y="47"/>
                    </a:lnTo>
                    <a:lnTo>
                      <a:pt x="32" y="80"/>
                    </a:lnTo>
                    <a:lnTo>
                      <a:pt x="43" y="84"/>
                    </a:lnTo>
                    <a:lnTo>
                      <a:pt x="49" y="99"/>
                    </a:lnTo>
                    <a:lnTo>
                      <a:pt x="49" y="112"/>
                    </a:lnTo>
                    <a:lnTo>
                      <a:pt x="65" y="127"/>
                    </a:lnTo>
                    <a:lnTo>
                      <a:pt x="80" y="155"/>
                    </a:lnTo>
                    <a:lnTo>
                      <a:pt x="86" y="159"/>
                    </a:lnTo>
                    <a:lnTo>
                      <a:pt x="90" y="155"/>
                    </a:lnTo>
                    <a:lnTo>
                      <a:pt x="112" y="174"/>
                    </a:lnTo>
                    <a:lnTo>
                      <a:pt x="117" y="183"/>
                    </a:lnTo>
                    <a:lnTo>
                      <a:pt x="160" y="155"/>
                    </a:lnTo>
                    <a:lnTo>
                      <a:pt x="187" y="150"/>
                    </a:lnTo>
                    <a:close/>
                  </a:path>
                </a:pathLst>
              </a:custGeom>
              <a:grpFill/>
              <a:ln w="9525">
                <a:solidFill>
                  <a:schemeClr val="bg1"/>
                </a:solidFill>
                <a:round/>
                <a:headEnd/>
                <a:tailEnd/>
              </a:ln>
            </p:spPr>
            <p:txBody>
              <a:bodyPr/>
              <a:lstStyle/>
              <a:p>
                <a:endParaRPr lang="it-IT"/>
              </a:p>
            </p:txBody>
          </p:sp>
          <p:sp>
            <p:nvSpPr>
              <p:cNvPr id="5872" name="Freeform 3009"/>
              <p:cNvSpPr>
                <a:spLocks/>
              </p:cNvSpPr>
              <p:nvPr/>
            </p:nvSpPr>
            <p:spPr bwMode="auto">
              <a:xfrm>
                <a:off x="3346" y="2220"/>
                <a:ext cx="224" cy="183"/>
              </a:xfrm>
              <a:custGeom>
                <a:avLst/>
                <a:gdLst/>
                <a:ahLst/>
                <a:cxnLst>
                  <a:cxn ang="0">
                    <a:pos x="187" y="150"/>
                  </a:cxn>
                  <a:cxn ang="0">
                    <a:pos x="192" y="146"/>
                  </a:cxn>
                  <a:cxn ang="0">
                    <a:pos x="202" y="140"/>
                  </a:cxn>
                  <a:cxn ang="0">
                    <a:pos x="208" y="131"/>
                  </a:cxn>
                  <a:cxn ang="0">
                    <a:pos x="213" y="127"/>
                  </a:cxn>
                  <a:cxn ang="0">
                    <a:pos x="219" y="122"/>
                  </a:cxn>
                  <a:cxn ang="0">
                    <a:pos x="224" y="122"/>
                  </a:cxn>
                  <a:cxn ang="0">
                    <a:pos x="224" y="112"/>
                  </a:cxn>
                  <a:cxn ang="0">
                    <a:pos x="224" y="108"/>
                  </a:cxn>
                  <a:cxn ang="0">
                    <a:pos x="224" y="103"/>
                  </a:cxn>
                  <a:cxn ang="0">
                    <a:pos x="219" y="99"/>
                  </a:cxn>
                  <a:cxn ang="0">
                    <a:pos x="213" y="94"/>
                  </a:cxn>
                  <a:cxn ang="0">
                    <a:pos x="208" y="94"/>
                  </a:cxn>
                  <a:cxn ang="0">
                    <a:pos x="202" y="94"/>
                  </a:cxn>
                  <a:cxn ang="0">
                    <a:pos x="202" y="99"/>
                  </a:cxn>
                  <a:cxn ang="0">
                    <a:pos x="192" y="99"/>
                  </a:cxn>
                  <a:cxn ang="0">
                    <a:pos x="187" y="99"/>
                  </a:cxn>
                  <a:cxn ang="0">
                    <a:pos x="182" y="99"/>
                  </a:cxn>
                  <a:cxn ang="0">
                    <a:pos x="176" y="99"/>
                  </a:cxn>
                  <a:cxn ang="0">
                    <a:pos x="171" y="99"/>
                  </a:cxn>
                  <a:cxn ang="0">
                    <a:pos x="160" y="94"/>
                  </a:cxn>
                  <a:cxn ang="0">
                    <a:pos x="171" y="84"/>
                  </a:cxn>
                  <a:cxn ang="0">
                    <a:pos x="160" y="75"/>
                  </a:cxn>
                  <a:cxn ang="0">
                    <a:pos x="160" y="56"/>
                  </a:cxn>
                  <a:cxn ang="0">
                    <a:pos x="144" y="38"/>
                  </a:cxn>
                  <a:cxn ang="0">
                    <a:pos x="123" y="34"/>
                  </a:cxn>
                  <a:cxn ang="0">
                    <a:pos x="112" y="38"/>
                  </a:cxn>
                  <a:cxn ang="0">
                    <a:pos x="107" y="34"/>
                  </a:cxn>
                  <a:cxn ang="0">
                    <a:pos x="90" y="28"/>
                  </a:cxn>
                  <a:cxn ang="0">
                    <a:pos x="90" y="24"/>
                  </a:cxn>
                  <a:cxn ang="0">
                    <a:pos x="86" y="19"/>
                  </a:cxn>
                  <a:cxn ang="0">
                    <a:pos x="65" y="6"/>
                  </a:cxn>
                  <a:cxn ang="0">
                    <a:pos x="49" y="0"/>
                  </a:cxn>
                  <a:cxn ang="0">
                    <a:pos x="27" y="15"/>
                  </a:cxn>
                  <a:cxn ang="0">
                    <a:pos x="32" y="19"/>
                  </a:cxn>
                  <a:cxn ang="0">
                    <a:pos x="27" y="28"/>
                  </a:cxn>
                  <a:cxn ang="0">
                    <a:pos x="22" y="28"/>
                  </a:cxn>
                  <a:cxn ang="0">
                    <a:pos x="17" y="34"/>
                  </a:cxn>
                  <a:cxn ang="0">
                    <a:pos x="0" y="34"/>
                  </a:cxn>
                  <a:cxn ang="0">
                    <a:pos x="0" y="47"/>
                  </a:cxn>
                  <a:cxn ang="0">
                    <a:pos x="11" y="47"/>
                  </a:cxn>
                  <a:cxn ang="0">
                    <a:pos x="32" y="80"/>
                  </a:cxn>
                  <a:cxn ang="0">
                    <a:pos x="43" y="84"/>
                  </a:cxn>
                  <a:cxn ang="0">
                    <a:pos x="49" y="99"/>
                  </a:cxn>
                  <a:cxn ang="0">
                    <a:pos x="49" y="112"/>
                  </a:cxn>
                  <a:cxn ang="0">
                    <a:pos x="65" y="127"/>
                  </a:cxn>
                  <a:cxn ang="0">
                    <a:pos x="80" y="155"/>
                  </a:cxn>
                  <a:cxn ang="0">
                    <a:pos x="86" y="159"/>
                  </a:cxn>
                  <a:cxn ang="0">
                    <a:pos x="90" y="155"/>
                  </a:cxn>
                  <a:cxn ang="0">
                    <a:pos x="112" y="174"/>
                  </a:cxn>
                  <a:cxn ang="0">
                    <a:pos x="117" y="183"/>
                  </a:cxn>
                  <a:cxn ang="0">
                    <a:pos x="160" y="155"/>
                  </a:cxn>
                  <a:cxn ang="0">
                    <a:pos x="187" y="150"/>
                  </a:cxn>
                </a:cxnLst>
                <a:rect l="0" t="0" r="r" b="b"/>
                <a:pathLst>
                  <a:path w="224" h="183">
                    <a:moveTo>
                      <a:pt x="187" y="150"/>
                    </a:moveTo>
                    <a:lnTo>
                      <a:pt x="192" y="146"/>
                    </a:lnTo>
                    <a:lnTo>
                      <a:pt x="202" y="140"/>
                    </a:lnTo>
                    <a:lnTo>
                      <a:pt x="208" y="131"/>
                    </a:lnTo>
                    <a:lnTo>
                      <a:pt x="213" y="127"/>
                    </a:lnTo>
                    <a:lnTo>
                      <a:pt x="219" y="122"/>
                    </a:lnTo>
                    <a:lnTo>
                      <a:pt x="224" y="122"/>
                    </a:lnTo>
                    <a:lnTo>
                      <a:pt x="224" y="112"/>
                    </a:lnTo>
                    <a:lnTo>
                      <a:pt x="224" y="108"/>
                    </a:lnTo>
                    <a:lnTo>
                      <a:pt x="224" y="103"/>
                    </a:lnTo>
                    <a:lnTo>
                      <a:pt x="219" y="99"/>
                    </a:lnTo>
                    <a:lnTo>
                      <a:pt x="213" y="94"/>
                    </a:lnTo>
                    <a:lnTo>
                      <a:pt x="208" y="94"/>
                    </a:lnTo>
                    <a:lnTo>
                      <a:pt x="202" y="94"/>
                    </a:lnTo>
                    <a:lnTo>
                      <a:pt x="202" y="99"/>
                    </a:lnTo>
                    <a:lnTo>
                      <a:pt x="192" y="99"/>
                    </a:lnTo>
                    <a:lnTo>
                      <a:pt x="187" y="99"/>
                    </a:lnTo>
                    <a:lnTo>
                      <a:pt x="182" y="99"/>
                    </a:lnTo>
                    <a:lnTo>
                      <a:pt x="176" y="99"/>
                    </a:lnTo>
                    <a:lnTo>
                      <a:pt x="171" y="99"/>
                    </a:lnTo>
                    <a:lnTo>
                      <a:pt x="160" y="94"/>
                    </a:lnTo>
                    <a:lnTo>
                      <a:pt x="171" y="84"/>
                    </a:lnTo>
                    <a:lnTo>
                      <a:pt x="160" y="75"/>
                    </a:lnTo>
                    <a:lnTo>
                      <a:pt x="160" y="56"/>
                    </a:lnTo>
                    <a:lnTo>
                      <a:pt x="144" y="38"/>
                    </a:lnTo>
                    <a:lnTo>
                      <a:pt x="123" y="34"/>
                    </a:lnTo>
                    <a:lnTo>
                      <a:pt x="112" y="38"/>
                    </a:lnTo>
                    <a:lnTo>
                      <a:pt x="107" y="34"/>
                    </a:lnTo>
                    <a:lnTo>
                      <a:pt x="90" y="28"/>
                    </a:lnTo>
                    <a:lnTo>
                      <a:pt x="90" y="24"/>
                    </a:lnTo>
                    <a:lnTo>
                      <a:pt x="86" y="19"/>
                    </a:lnTo>
                    <a:lnTo>
                      <a:pt x="65" y="6"/>
                    </a:lnTo>
                    <a:lnTo>
                      <a:pt x="49" y="0"/>
                    </a:lnTo>
                    <a:lnTo>
                      <a:pt x="27" y="15"/>
                    </a:lnTo>
                    <a:lnTo>
                      <a:pt x="32" y="19"/>
                    </a:lnTo>
                    <a:lnTo>
                      <a:pt x="27" y="28"/>
                    </a:lnTo>
                    <a:lnTo>
                      <a:pt x="22" y="28"/>
                    </a:lnTo>
                    <a:lnTo>
                      <a:pt x="17" y="34"/>
                    </a:lnTo>
                    <a:lnTo>
                      <a:pt x="0" y="34"/>
                    </a:lnTo>
                    <a:lnTo>
                      <a:pt x="0" y="47"/>
                    </a:lnTo>
                    <a:lnTo>
                      <a:pt x="11" y="47"/>
                    </a:lnTo>
                    <a:lnTo>
                      <a:pt x="32" y="80"/>
                    </a:lnTo>
                    <a:lnTo>
                      <a:pt x="43" y="84"/>
                    </a:lnTo>
                    <a:lnTo>
                      <a:pt x="49" y="99"/>
                    </a:lnTo>
                    <a:lnTo>
                      <a:pt x="49" y="112"/>
                    </a:lnTo>
                    <a:lnTo>
                      <a:pt x="65" y="127"/>
                    </a:lnTo>
                    <a:lnTo>
                      <a:pt x="80" y="155"/>
                    </a:lnTo>
                    <a:lnTo>
                      <a:pt x="86" y="159"/>
                    </a:lnTo>
                    <a:lnTo>
                      <a:pt x="90" y="155"/>
                    </a:lnTo>
                    <a:lnTo>
                      <a:pt x="112" y="174"/>
                    </a:lnTo>
                    <a:lnTo>
                      <a:pt x="117" y="183"/>
                    </a:lnTo>
                    <a:lnTo>
                      <a:pt x="160" y="155"/>
                    </a:lnTo>
                    <a:lnTo>
                      <a:pt x="187" y="150"/>
                    </a:lnTo>
                    <a:close/>
                  </a:path>
                </a:pathLst>
              </a:custGeom>
              <a:grpFill/>
              <a:ln w="4763" cap="rnd">
                <a:solidFill>
                  <a:schemeClr val="bg1"/>
                </a:solidFill>
                <a:prstDash val="solid"/>
                <a:round/>
                <a:headEnd/>
                <a:tailEnd/>
              </a:ln>
            </p:spPr>
            <p:txBody>
              <a:bodyPr/>
              <a:lstStyle/>
              <a:p>
                <a:endParaRPr lang="it-IT"/>
              </a:p>
            </p:txBody>
          </p:sp>
        </p:grpSp>
        <p:grpSp>
          <p:nvGrpSpPr>
            <p:cNvPr id="7452" name="Group 3013"/>
            <p:cNvGrpSpPr>
              <a:grpSpLocks/>
            </p:cNvGrpSpPr>
            <p:nvPr/>
          </p:nvGrpSpPr>
          <p:grpSpPr bwMode="auto">
            <a:xfrm>
              <a:off x="5319517" y="4931513"/>
              <a:ext cx="375736" cy="274660"/>
              <a:chOff x="3346" y="2220"/>
              <a:chExt cx="224" cy="183"/>
            </a:xfrm>
            <a:solidFill>
              <a:schemeClr val="bg1">
                <a:lumMod val="75000"/>
              </a:schemeClr>
            </a:solidFill>
          </p:grpSpPr>
          <p:sp>
            <p:nvSpPr>
              <p:cNvPr id="5869" name="Freeform 3011"/>
              <p:cNvSpPr>
                <a:spLocks/>
              </p:cNvSpPr>
              <p:nvPr/>
            </p:nvSpPr>
            <p:spPr bwMode="auto">
              <a:xfrm>
                <a:off x="3346" y="2220"/>
                <a:ext cx="224" cy="183"/>
              </a:xfrm>
              <a:custGeom>
                <a:avLst/>
                <a:gdLst/>
                <a:ahLst/>
                <a:cxnLst>
                  <a:cxn ang="0">
                    <a:pos x="187" y="150"/>
                  </a:cxn>
                  <a:cxn ang="0">
                    <a:pos x="192" y="146"/>
                  </a:cxn>
                  <a:cxn ang="0">
                    <a:pos x="202" y="140"/>
                  </a:cxn>
                  <a:cxn ang="0">
                    <a:pos x="208" y="131"/>
                  </a:cxn>
                  <a:cxn ang="0">
                    <a:pos x="213" y="127"/>
                  </a:cxn>
                  <a:cxn ang="0">
                    <a:pos x="219" y="122"/>
                  </a:cxn>
                  <a:cxn ang="0">
                    <a:pos x="224" y="122"/>
                  </a:cxn>
                  <a:cxn ang="0">
                    <a:pos x="224" y="112"/>
                  </a:cxn>
                  <a:cxn ang="0">
                    <a:pos x="224" y="108"/>
                  </a:cxn>
                  <a:cxn ang="0">
                    <a:pos x="224" y="103"/>
                  </a:cxn>
                  <a:cxn ang="0">
                    <a:pos x="219" y="99"/>
                  </a:cxn>
                  <a:cxn ang="0">
                    <a:pos x="213" y="94"/>
                  </a:cxn>
                  <a:cxn ang="0">
                    <a:pos x="208" y="94"/>
                  </a:cxn>
                  <a:cxn ang="0">
                    <a:pos x="202" y="94"/>
                  </a:cxn>
                  <a:cxn ang="0">
                    <a:pos x="202" y="99"/>
                  </a:cxn>
                  <a:cxn ang="0">
                    <a:pos x="192" y="99"/>
                  </a:cxn>
                  <a:cxn ang="0">
                    <a:pos x="187" y="99"/>
                  </a:cxn>
                  <a:cxn ang="0">
                    <a:pos x="182" y="99"/>
                  </a:cxn>
                  <a:cxn ang="0">
                    <a:pos x="176" y="99"/>
                  </a:cxn>
                  <a:cxn ang="0">
                    <a:pos x="171" y="99"/>
                  </a:cxn>
                  <a:cxn ang="0">
                    <a:pos x="160" y="94"/>
                  </a:cxn>
                  <a:cxn ang="0">
                    <a:pos x="171" y="84"/>
                  </a:cxn>
                  <a:cxn ang="0">
                    <a:pos x="160" y="75"/>
                  </a:cxn>
                  <a:cxn ang="0">
                    <a:pos x="160" y="56"/>
                  </a:cxn>
                  <a:cxn ang="0">
                    <a:pos x="144" y="38"/>
                  </a:cxn>
                  <a:cxn ang="0">
                    <a:pos x="123" y="34"/>
                  </a:cxn>
                  <a:cxn ang="0">
                    <a:pos x="112" y="38"/>
                  </a:cxn>
                  <a:cxn ang="0">
                    <a:pos x="107" y="34"/>
                  </a:cxn>
                  <a:cxn ang="0">
                    <a:pos x="90" y="28"/>
                  </a:cxn>
                  <a:cxn ang="0">
                    <a:pos x="90" y="24"/>
                  </a:cxn>
                  <a:cxn ang="0">
                    <a:pos x="86" y="19"/>
                  </a:cxn>
                  <a:cxn ang="0">
                    <a:pos x="65" y="6"/>
                  </a:cxn>
                  <a:cxn ang="0">
                    <a:pos x="49" y="0"/>
                  </a:cxn>
                  <a:cxn ang="0">
                    <a:pos x="27" y="15"/>
                  </a:cxn>
                  <a:cxn ang="0">
                    <a:pos x="32" y="19"/>
                  </a:cxn>
                  <a:cxn ang="0">
                    <a:pos x="27" y="28"/>
                  </a:cxn>
                  <a:cxn ang="0">
                    <a:pos x="22" y="28"/>
                  </a:cxn>
                  <a:cxn ang="0">
                    <a:pos x="17" y="34"/>
                  </a:cxn>
                  <a:cxn ang="0">
                    <a:pos x="0" y="34"/>
                  </a:cxn>
                  <a:cxn ang="0">
                    <a:pos x="0" y="47"/>
                  </a:cxn>
                  <a:cxn ang="0">
                    <a:pos x="11" y="47"/>
                  </a:cxn>
                  <a:cxn ang="0">
                    <a:pos x="32" y="80"/>
                  </a:cxn>
                  <a:cxn ang="0">
                    <a:pos x="43" y="84"/>
                  </a:cxn>
                  <a:cxn ang="0">
                    <a:pos x="49" y="99"/>
                  </a:cxn>
                  <a:cxn ang="0">
                    <a:pos x="49" y="112"/>
                  </a:cxn>
                  <a:cxn ang="0">
                    <a:pos x="65" y="127"/>
                  </a:cxn>
                  <a:cxn ang="0">
                    <a:pos x="80" y="155"/>
                  </a:cxn>
                  <a:cxn ang="0">
                    <a:pos x="86" y="159"/>
                  </a:cxn>
                  <a:cxn ang="0">
                    <a:pos x="90" y="155"/>
                  </a:cxn>
                  <a:cxn ang="0">
                    <a:pos x="112" y="174"/>
                  </a:cxn>
                  <a:cxn ang="0">
                    <a:pos x="117" y="183"/>
                  </a:cxn>
                  <a:cxn ang="0">
                    <a:pos x="160" y="155"/>
                  </a:cxn>
                  <a:cxn ang="0">
                    <a:pos x="187" y="150"/>
                  </a:cxn>
                </a:cxnLst>
                <a:rect l="0" t="0" r="r" b="b"/>
                <a:pathLst>
                  <a:path w="224" h="183">
                    <a:moveTo>
                      <a:pt x="187" y="150"/>
                    </a:moveTo>
                    <a:lnTo>
                      <a:pt x="192" y="146"/>
                    </a:lnTo>
                    <a:lnTo>
                      <a:pt x="202" y="140"/>
                    </a:lnTo>
                    <a:lnTo>
                      <a:pt x="208" y="131"/>
                    </a:lnTo>
                    <a:lnTo>
                      <a:pt x="213" y="127"/>
                    </a:lnTo>
                    <a:lnTo>
                      <a:pt x="219" y="122"/>
                    </a:lnTo>
                    <a:lnTo>
                      <a:pt x="224" y="122"/>
                    </a:lnTo>
                    <a:lnTo>
                      <a:pt x="224" y="112"/>
                    </a:lnTo>
                    <a:lnTo>
                      <a:pt x="224" y="108"/>
                    </a:lnTo>
                    <a:lnTo>
                      <a:pt x="224" y="103"/>
                    </a:lnTo>
                    <a:lnTo>
                      <a:pt x="219" y="99"/>
                    </a:lnTo>
                    <a:lnTo>
                      <a:pt x="213" y="94"/>
                    </a:lnTo>
                    <a:lnTo>
                      <a:pt x="208" y="94"/>
                    </a:lnTo>
                    <a:lnTo>
                      <a:pt x="202" y="94"/>
                    </a:lnTo>
                    <a:lnTo>
                      <a:pt x="202" y="99"/>
                    </a:lnTo>
                    <a:lnTo>
                      <a:pt x="192" y="99"/>
                    </a:lnTo>
                    <a:lnTo>
                      <a:pt x="187" y="99"/>
                    </a:lnTo>
                    <a:lnTo>
                      <a:pt x="182" y="99"/>
                    </a:lnTo>
                    <a:lnTo>
                      <a:pt x="176" y="99"/>
                    </a:lnTo>
                    <a:lnTo>
                      <a:pt x="171" y="99"/>
                    </a:lnTo>
                    <a:lnTo>
                      <a:pt x="160" y="94"/>
                    </a:lnTo>
                    <a:lnTo>
                      <a:pt x="171" y="84"/>
                    </a:lnTo>
                    <a:lnTo>
                      <a:pt x="160" y="75"/>
                    </a:lnTo>
                    <a:lnTo>
                      <a:pt x="160" y="56"/>
                    </a:lnTo>
                    <a:lnTo>
                      <a:pt x="144" y="38"/>
                    </a:lnTo>
                    <a:lnTo>
                      <a:pt x="123" y="34"/>
                    </a:lnTo>
                    <a:lnTo>
                      <a:pt x="112" y="38"/>
                    </a:lnTo>
                    <a:lnTo>
                      <a:pt x="107" y="34"/>
                    </a:lnTo>
                    <a:lnTo>
                      <a:pt x="90" y="28"/>
                    </a:lnTo>
                    <a:lnTo>
                      <a:pt x="90" y="24"/>
                    </a:lnTo>
                    <a:lnTo>
                      <a:pt x="86" y="19"/>
                    </a:lnTo>
                    <a:lnTo>
                      <a:pt x="65" y="6"/>
                    </a:lnTo>
                    <a:lnTo>
                      <a:pt x="49" y="0"/>
                    </a:lnTo>
                    <a:lnTo>
                      <a:pt x="27" y="15"/>
                    </a:lnTo>
                    <a:lnTo>
                      <a:pt x="32" y="19"/>
                    </a:lnTo>
                    <a:lnTo>
                      <a:pt x="27" y="28"/>
                    </a:lnTo>
                    <a:lnTo>
                      <a:pt x="22" y="28"/>
                    </a:lnTo>
                    <a:lnTo>
                      <a:pt x="17" y="34"/>
                    </a:lnTo>
                    <a:lnTo>
                      <a:pt x="0" y="34"/>
                    </a:lnTo>
                    <a:lnTo>
                      <a:pt x="0" y="47"/>
                    </a:lnTo>
                    <a:lnTo>
                      <a:pt x="11" y="47"/>
                    </a:lnTo>
                    <a:lnTo>
                      <a:pt x="32" y="80"/>
                    </a:lnTo>
                    <a:lnTo>
                      <a:pt x="43" y="84"/>
                    </a:lnTo>
                    <a:lnTo>
                      <a:pt x="49" y="99"/>
                    </a:lnTo>
                    <a:lnTo>
                      <a:pt x="49" y="112"/>
                    </a:lnTo>
                    <a:lnTo>
                      <a:pt x="65" y="127"/>
                    </a:lnTo>
                    <a:lnTo>
                      <a:pt x="80" y="155"/>
                    </a:lnTo>
                    <a:lnTo>
                      <a:pt x="86" y="159"/>
                    </a:lnTo>
                    <a:lnTo>
                      <a:pt x="90" y="155"/>
                    </a:lnTo>
                    <a:lnTo>
                      <a:pt x="112" y="174"/>
                    </a:lnTo>
                    <a:lnTo>
                      <a:pt x="117" y="183"/>
                    </a:lnTo>
                    <a:lnTo>
                      <a:pt x="160" y="155"/>
                    </a:lnTo>
                    <a:lnTo>
                      <a:pt x="187" y="150"/>
                    </a:lnTo>
                    <a:close/>
                  </a:path>
                </a:pathLst>
              </a:custGeom>
              <a:grpFill/>
              <a:ln w="9525">
                <a:solidFill>
                  <a:schemeClr val="bg1"/>
                </a:solidFill>
                <a:round/>
                <a:headEnd/>
                <a:tailEnd/>
              </a:ln>
            </p:spPr>
            <p:txBody>
              <a:bodyPr/>
              <a:lstStyle/>
              <a:p>
                <a:endParaRPr lang="it-IT"/>
              </a:p>
            </p:txBody>
          </p:sp>
          <p:sp>
            <p:nvSpPr>
              <p:cNvPr id="5870" name="Freeform 3012"/>
              <p:cNvSpPr>
                <a:spLocks/>
              </p:cNvSpPr>
              <p:nvPr/>
            </p:nvSpPr>
            <p:spPr bwMode="auto">
              <a:xfrm>
                <a:off x="3346" y="2220"/>
                <a:ext cx="224" cy="183"/>
              </a:xfrm>
              <a:custGeom>
                <a:avLst/>
                <a:gdLst/>
                <a:ahLst/>
                <a:cxnLst>
                  <a:cxn ang="0">
                    <a:pos x="187" y="150"/>
                  </a:cxn>
                  <a:cxn ang="0">
                    <a:pos x="192" y="146"/>
                  </a:cxn>
                  <a:cxn ang="0">
                    <a:pos x="202" y="140"/>
                  </a:cxn>
                  <a:cxn ang="0">
                    <a:pos x="208" y="131"/>
                  </a:cxn>
                  <a:cxn ang="0">
                    <a:pos x="213" y="127"/>
                  </a:cxn>
                  <a:cxn ang="0">
                    <a:pos x="219" y="122"/>
                  </a:cxn>
                  <a:cxn ang="0">
                    <a:pos x="224" y="122"/>
                  </a:cxn>
                  <a:cxn ang="0">
                    <a:pos x="224" y="112"/>
                  </a:cxn>
                  <a:cxn ang="0">
                    <a:pos x="224" y="108"/>
                  </a:cxn>
                  <a:cxn ang="0">
                    <a:pos x="224" y="103"/>
                  </a:cxn>
                  <a:cxn ang="0">
                    <a:pos x="219" y="99"/>
                  </a:cxn>
                  <a:cxn ang="0">
                    <a:pos x="213" y="94"/>
                  </a:cxn>
                  <a:cxn ang="0">
                    <a:pos x="208" y="94"/>
                  </a:cxn>
                  <a:cxn ang="0">
                    <a:pos x="202" y="94"/>
                  </a:cxn>
                  <a:cxn ang="0">
                    <a:pos x="202" y="99"/>
                  </a:cxn>
                  <a:cxn ang="0">
                    <a:pos x="192" y="99"/>
                  </a:cxn>
                  <a:cxn ang="0">
                    <a:pos x="187" y="99"/>
                  </a:cxn>
                  <a:cxn ang="0">
                    <a:pos x="182" y="99"/>
                  </a:cxn>
                  <a:cxn ang="0">
                    <a:pos x="176" y="99"/>
                  </a:cxn>
                  <a:cxn ang="0">
                    <a:pos x="171" y="99"/>
                  </a:cxn>
                  <a:cxn ang="0">
                    <a:pos x="160" y="94"/>
                  </a:cxn>
                  <a:cxn ang="0">
                    <a:pos x="171" y="84"/>
                  </a:cxn>
                  <a:cxn ang="0">
                    <a:pos x="160" y="75"/>
                  </a:cxn>
                  <a:cxn ang="0">
                    <a:pos x="160" y="56"/>
                  </a:cxn>
                  <a:cxn ang="0">
                    <a:pos x="144" y="38"/>
                  </a:cxn>
                  <a:cxn ang="0">
                    <a:pos x="123" y="34"/>
                  </a:cxn>
                  <a:cxn ang="0">
                    <a:pos x="112" y="38"/>
                  </a:cxn>
                  <a:cxn ang="0">
                    <a:pos x="107" y="34"/>
                  </a:cxn>
                  <a:cxn ang="0">
                    <a:pos x="90" y="28"/>
                  </a:cxn>
                  <a:cxn ang="0">
                    <a:pos x="90" y="24"/>
                  </a:cxn>
                  <a:cxn ang="0">
                    <a:pos x="86" y="19"/>
                  </a:cxn>
                  <a:cxn ang="0">
                    <a:pos x="65" y="6"/>
                  </a:cxn>
                  <a:cxn ang="0">
                    <a:pos x="49" y="0"/>
                  </a:cxn>
                  <a:cxn ang="0">
                    <a:pos x="27" y="15"/>
                  </a:cxn>
                  <a:cxn ang="0">
                    <a:pos x="32" y="19"/>
                  </a:cxn>
                  <a:cxn ang="0">
                    <a:pos x="27" y="28"/>
                  </a:cxn>
                  <a:cxn ang="0">
                    <a:pos x="22" y="28"/>
                  </a:cxn>
                  <a:cxn ang="0">
                    <a:pos x="17" y="34"/>
                  </a:cxn>
                  <a:cxn ang="0">
                    <a:pos x="0" y="34"/>
                  </a:cxn>
                  <a:cxn ang="0">
                    <a:pos x="0" y="47"/>
                  </a:cxn>
                  <a:cxn ang="0">
                    <a:pos x="11" y="47"/>
                  </a:cxn>
                  <a:cxn ang="0">
                    <a:pos x="32" y="80"/>
                  </a:cxn>
                  <a:cxn ang="0">
                    <a:pos x="43" y="84"/>
                  </a:cxn>
                  <a:cxn ang="0">
                    <a:pos x="49" y="99"/>
                  </a:cxn>
                  <a:cxn ang="0">
                    <a:pos x="49" y="112"/>
                  </a:cxn>
                  <a:cxn ang="0">
                    <a:pos x="65" y="127"/>
                  </a:cxn>
                  <a:cxn ang="0">
                    <a:pos x="80" y="155"/>
                  </a:cxn>
                  <a:cxn ang="0">
                    <a:pos x="86" y="159"/>
                  </a:cxn>
                  <a:cxn ang="0">
                    <a:pos x="90" y="155"/>
                  </a:cxn>
                  <a:cxn ang="0">
                    <a:pos x="112" y="174"/>
                  </a:cxn>
                  <a:cxn ang="0">
                    <a:pos x="117" y="183"/>
                  </a:cxn>
                  <a:cxn ang="0">
                    <a:pos x="160" y="155"/>
                  </a:cxn>
                  <a:cxn ang="0">
                    <a:pos x="187" y="150"/>
                  </a:cxn>
                </a:cxnLst>
                <a:rect l="0" t="0" r="r" b="b"/>
                <a:pathLst>
                  <a:path w="224" h="183">
                    <a:moveTo>
                      <a:pt x="187" y="150"/>
                    </a:moveTo>
                    <a:lnTo>
                      <a:pt x="192" y="146"/>
                    </a:lnTo>
                    <a:lnTo>
                      <a:pt x="202" y="140"/>
                    </a:lnTo>
                    <a:lnTo>
                      <a:pt x="208" y="131"/>
                    </a:lnTo>
                    <a:lnTo>
                      <a:pt x="213" y="127"/>
                    </a:lnTo>
                    <a:lnTo>
                      <a:pt x="219" y="122"/>
                    </a:lnTo>
                    <a:lnTo>
                      <a:pt x="224" y="122"/>
                    </a:lnTo>
                    <a:lnTo>
                      <a:pt x="224" y="112"/>
                    </a:lnTo>
                    <a:lnTo>
                      <a:pt x="224" y="108"/>
                    </a:lnTo>
                    <a:lnTo>
                      <a:pt x="224" y="103"/>
                    </a:lnTo>
                    <a:lnTo>
                      <a:pt x="219" y="99"/>
                    </a:lnTo>
                    <a:lnTo>
                      <a:pt x="213" y="94"/>
                    </a:lnTo>
                    <a:lnTo>
                      <a:pt x="208" y="94"/>
                    </a:lnTo>
                    <a:lnTo>
                      <a:pt x="202" y="94"/>
                    </a:lnTo>
                    <a:lnTo>
                      <a:pt x="202" y="99"/>
                    </a:lnTo>
                    <a:lnTo>
                      <a:pt x="192" y="99"/>
                    </a:lnTo>
                    <a:lnTo>
                      <a:pt x="187" y="99"/>
                    </a:lnTo>
                    <a:lnTo>
                      <a:pt x="182" y="99"/>
                    </a:lnTo>
                    <a:lnTo>
                      <a:pt x="176" y="99"/>
                    </a:lnTo>
                    <a:lnTo>
                      <a:pt x="171" y="99"/>
                    </a:lnTo>
                    <a:lnTo>
                      <a:pt x="160" y="94"/>
                    </a:lnTo>
                    <a:lnTo>
                      <a:pt x="171" y="84"/>
                    </a:lnTo>
                    <a:lnTo>
                      <a:pt x="160" y="75"/>
                    </a:lnTo>
                    <a:lnTo>
                      <a:pt x="160" y="56"/>
                    </a:lnTo>
                    <a:lnTo>
                      <a:pt x="144" y="38"/>
                    </a:lnTo>
                    <a:lnTo>
                      <a:pt x="123" y="34"/>
                    </a:lnTo>
                    <a:lnTo>
                      <a:pt x="112" y="38"/>
                    </a:lnTo>
                    <a:lnTo>
                      <a:pt x="107" y="34"/>
                    </a:lnTo>
                    <a:lnTo>
                      <a:pt x="90" y="28"/>
                    </a:lnTo>
                    <a:lnTo>
                      <a:pt x="90" y="24"/>
                    </a:lnTo>
                    <a:lnTo>
                      <a:pt x="86" y="19"/>
                    </a:lnTo>
                    <a:lnTo>
                      <a:pt x="65" y="6"/>
                    </a:lnTo>
                    <a:lnTo>
                      <a:pt x="49" y="0"/>
                    </a:lnTo>
                    <a:lnTo>
                      <a:pt x="27" y="15"/>
                    </a:lnTo>
                    <a:lnTo>
                      <a:pt x="32" y="19"/>
                    </a:lnTo>
                    <a:lnTo>
                      <a:pt x="27" y="28"/>
                    </a:lnTo>
                    <a:lnTo>
                      <a:pt x="22" y="28"/>
                    </a:lnTo>
                    <a:lnTo>
                      <a:pt x="17" y="34"/>
                    </a:lnTo>
                    <a:lnTo>
                      <a:pt x="0" y="34"/>
                    </a:lnTo>
                    <a:lnTo>
                      <a:pt x="0" y="47"/>
                    </a:lnTo>
                    <a:lnTo>
                      <a:pt x="11" y="47"/>
                    </a:lnTo>
                    <a:lnTo>
                      <a:pt x="32" y="80"/>
                    </a:lnTo>
                    <a:lnTo>
                      <a:pt x="43" y="84"/>
                    </a:lnTo>
                    <a:lnTo>
                      <a:pt x="49" y="99"/>
                    </a:lnTo>
                    <a:lnTo>
                      <a:pt x="49" y="112"/>
                    </a:lnTo>
                    <a:lnTo>
                      <a:pt x="65" y="127"/>
                    </a:lnTo>
                    <a:lnTo>
                      <a:pt x="80" y="155"/>
                    </a:lnTo>
                    <a:lnTo>
                      <a:pt x="86" y="159"/>
                    </a:lnTo>
                    <a:lnTo>
                      <a:pt x="90" y="155"/>
                    </a:lnTo>
                    <a:lnTo>
                      <a:pt x="112" y="174"/>
                    </a:lnTo>
                    <a:lnTo>
                      <a:pt x="117" y="183"/>
                    </a:lnTo>
                    <a:lnTo>
                      <a:pt x="160" y="155"/>
                    </a:lnTo>
                    <a:lnTo>
                      <a:pt x="187" y="150"/>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453" name="Group 3016"/>
            <p:cNvGrpSpPr>
              <a:grpSpLocks/>
            </p:cNvGrpSpPr>
            <p:nvPr/>
          </p:nvGrpSpPr>
          <p:grpSpPr bwMode="auto">
            <a:xfrm>
              <a:off x="5589577" y="5036576"/>
              <a:ext cx="25160" cy="21012"/>
              <a:chOff x="3507" y="2290"/>
              <a:chExt cx="15" cy="14"/>
            </a:xfrm>
            <a:solidFill>
              <a:schemeClr val="bg1">
                <a:lumMod val="75000"/>
              </a:schemeClr>
            </a:solidFill>
          </p:grpSpPr>
          <p:sp>
            <p:nvSpPr>
              <p:cNvPr id="5867" name="Freeform 3014"/>
              <p:cNvSpPr>
                <a:spLocks/>
              </p:cNvSpPr>
              <p:nvPr/>
            </p:nvSpPr>
            <p:spPr bwMode="auto">
              <a:xfrm>
                <a:off x="3507" y="2290"/>
                <a:ext cx="15" cy="14"/>
              </a:xfrm>
              <a:custGeom>
                <a:avLst/>
                <a:gdLst/>
                <a:ahLst/>
                <a:cxnLst>
                  <a:cxn ang="0">
                    <a:pos x="10" y="14"/>
                  </a:cxn>
                  <a:cxn ang="0">
                    <a:pos x="0" y="5"/>
                  </a:cxn>
                  <a:cxn ang="0">
                    <a:pos x="10" y="0"/>
                  </a:cxn>
                  <a:cxn ang="0">
                    <a:pos x="15" y="0"/>
                  </a:cxn>
                  <a:cxn ang="0">
                    <a:pos x="10" y="14"/>
                  </a:cxn>
                </a:cxnLst>
                <a:rect l="0" t="0" r="r" b="b"/>
                <a:pathLst>
                  <a:path w="15" h="14">
                    <a:moveTo>
                      <a:pt x="10" y="14"/>
                    </a:moveTo>
                    <a:lnTo>
                      <a:pt x="0" y="5"/>
                    </a:lnTo>
                    <a:lnTo>
                      <a:pt x="10" y="0"/>
                    </a:lnTo>
                    <a:lnTo>
                      <a:pt x="15" y="0"/>
                    </a:lnTo>
                    <a:lnTo>
                      <a:pt x="10" y="14"/>
                    </a:lnTo>
                    <a:close/>
                  </a:path>
                </a:pathLst>
              </a:custGeom>
              <a:grpFill/>
              <a:ln w="9525">
                <a:solidFill>
                  <a:schemeClr val="bg1"/>
                </a:solidFill>
                <a:round/>
                <a:headEnd/>
                <a:tailEnd/>
              </a:ln>
            </p:spPr>
            <p:txBody>
              <a:bodyPr/>
              <a:lstStyle/>
              <a:p>
                <a:endParaRPr lang="it-IT"/>
              </a:p>
            </p:txBody>
          </p:sp>
          <p:sp>
            <p:nvSpPr>
              <p:cNvPr id="5868" name="Freeform 3015"/>
              <p:cNvSpPr>
                <a:spLocks/>
              </p:cNvSpPr>
              <p:nvPr/>
            </p:nvSpPr>
            <p:spPr bwMode="auto">
              <a:xfrm>
                <a:off x="3507" y="2290"/>
                <a:ext cx="15" cy="14"/>
              </a:xfrm>
              <a:custGeom>
                <a:avLst/>
                <a:gdLst/>
                <a:ahLst/>
                <a:cxnLst>
                  <a:cxn ang="0">
                    <a:pos x="10" y="14"/>
                  </a:cxn>
                  <a:cxn ang="0">
                    <a:pos x="0" y="5"/>
                  </a:cxn>
                  <a:cxn ang="0">
                    <a:pos x="10" y="0"/>
                  </a:cxn>
                  <a:cxn ang="0">
                    <a:pos x="15" y="0"/>
                  </a:cxn>
                  <a:cxn ang="0">
                    <a:pos x="10" y="14"/>
                  </a:cxn>
                </a:cxnLst>
                <a:rect l="0" t="0" r="r" b="b"/>
                <a:pathLst>
                  <a:path w="15" h="14">
                    <a:moveTo>
                      <a:pt x="10" y="14"/>
                    </a:moveTo>
                    <a:lnTo>
                      <a:pt x="0" y="5"/>
                    </a:lnTo>
                    <a:lnTo>
                      <a:pt x="10" y="0"/>
                    </a:lnTo>
                    <a:lnTo>
                      <a:pt x="15" y="0"/>
                    </a:lnTo>
                    <a:lnTo>
                      <a:pt x="10" y="14"/>
                    </a:lnTo>
                    <a:close/>
                  </a:path>
                </a:pathLst>
              </a:custGeom>
              <a:grpFill/>
              <a:ln w="4763" cap="rnd">
                <a:solidFill>
                  <a:schemeClr val="bg1"/>
                </a:solidFill>
                <a:prstDash val="solid"/>
                <a:round/>
                <a:headEnd/>
                <a:tailEnd/>
              </a:ln>
            </p:spPr>
            <p:txBody>
              <a:bodyPr/>
              <a:lstStyle/>
              <a:p>
                <a:endParaRPr lang="it-IT"/>
              </a:p>
            </p:txBody>
          </p:sp>
        </p:grpSp>
        <p:grpSp>
          <p:nvGrpSpPr>
            <p:cNvPr id="7454" name="Group 3019"/>
            <p:cNvGrpSpPr>
              <a:grpSpLocks/>
            </p:cNvGrpSpPr>
            <p:nvPr/>
          </p:nvGrpSpPr>
          <p:grpSpPr bwMode="auto">
            <a:xfrm>
              <a:off x="5589577" y="5036576"/>
              <a:ext cx="25160" cy="21012"/>
              <a:chOff x="3507" y="2290"/>
              <a:chExt cx="15" cy="14"/>
            </a:xfrm>
            <a:solidFill>
              <a:schemeClr val="bg1">
                <a:lumMod val="75000"/>
              </a:schemeClr>
            </a:solidFill>
          </p:grpSpPr>
          <p:sp>
            <p:nvSpPr>
              <p:cNvPr id="5865" name="Freeform 3017"/>
              <p:cNvSpPr>
                <a:spLocks/>
              </p:cNvSpPr>
              <p:nvPr/>
            </p:nvSpPr>
            <p:spPr bwMode="auto">
              <a:xfrm>
                <a:off x="3507" y="2290"/>
                <a:ext cx="15" cy="14"/>
              </a:xfrm>
              <a:custGeom>
                <a:avLst/>
                <a:gdLst/>
                <a:ahLst/>
                <a:cxnLst>
                  <a:cxn ang="0">
                    <a:pos x="10" y="14"/>
                  </a:cxn>
                  <a:cxn ang="0">
                    <a:pos x="0" y="5"/>
                  </a:cxn>
                  <a:cxn ang="0">
                    <a:pos x="10" y="0"/>
                  </a:cxn>
                  <a:cxn ang="0">
                    <a:pos x="15" y="0"/>
                  </a:cxn>
                  <a:cxn ang="0">
                    <a:pos x="10" y="14"/>
                  </a:cxn>
                </a:cxnLst>
                <a:rect l="0" t="0" r="r" b="b"/>
                <a:pathLst>
                  <a:path w="15" h="14">
                    <a:moveTo>
                      <a:pt x="10" y="14"/>
                    </a:moveTo>
                    <a:lnTo>
                      <a:pt x="0" y="5"/>
                    </a:lnTo>
                    <a:lnTo>
                      <a:pt x="10" y="0"/>
                    </a:lnTo>
                    <a:lnTo>
                      <a:pt x="15" y="0"/>
                    </a:lnTo>
                    <a:lnTo>
                      <a:pt x="10" y="14"/>
                    </a:lnTo>
                    <a:close/>
                  </a:path>
                </a:pathLst>
              </a:custGeom>
              <a:grpFill/>
              <a:ln w="9525">
                <a:solidFill>
                  <a:schemeClr val="bg1"/>
                </a:solidFill>
                <a:round/>
                <a:headEnd/>
                <a:tailEnd/>
              </a:ln>
            </p:spPr>
            <p:txBody>
              <a:bodyPr/>
              <a:lstStyle/>
              <a:p>
                <a:endParaRPr lang="it-IT"/>
              </a:p>
            </p:txBody>
          </p:sp>
          <p:sp>
            <p:nvSpPr>
              <p:cNvPr id="5866" name="Freeform 3018"/>
              <p:cNvSpPr>
                <a:spLocks/>
              </p:cNvSpPr>
              <p:nvPr/>
            </p:nvSpPr>
            <p:spPr bwMode="auto">
              <a:xfrm>
                <a:off x="3507" y="2290"/>
                <a:ext cx="15" cy="14"/>
              </a:xfrm>
              <a:custGeom>
                <a:avLst/>
                <a:gdLst/>
                <a:ahLst/>
                <a:cxnLst>
                  <a:cxn ang="0">
                    <a:pos x="10" y="14"/>
                  </a:cxn>
                  <a:cxn ang="0">
                    <a:pos x="0" y="5"/>
                  </a:cxn>
                  <a:cxn ang="0">
                    <a:pos x="10" y="0"/>
                  </a:cxn>
                  <a:cxn ang="0">
                    <a:pos x="15" y="0"/>
                  </a:cxn>
                  <a:cxn ang="0">
                    <a:pos x="10" y="14"/>
                  </a:cxn>
                </a:cxnLst>
                <a:rect l="0" t="0" r="r" b="b"/>
                <a:pathLst>
                  <a:path w="15" h="14">
                    <a:moveTo>
                      <a:pt x="10" y="14"/>
                    </a:moveTo>
                    <a:lnTo>
                      <a:pt x="0" y="5"/>
                    </a:lnTo>
                    <a:lnTo>
                      <a:pt x="10" y="0"/>
                    </a:lnTo>
                    <a:lnTo>
                      <a:pt x="15" y="0"/>
                    </a:lnTo>
                    <a:lnTo>
                      <a:pt x="10" y="14"/>
                    </a:lnTo>
                  </a:path>
                </a:pathLst>
              </a:custGeom>
              <a:grpFill/>
              <a:ln w="4763" cap="rnd">
                <a:solidFill>
                  <a:schemeClr val="bg1"/>
                </a:solidFill>
                <a:prstDash val="solid"/>
                <a:round/>
                <a:headEnd/>
                <a:tailEnd/>
              </a:ln>
            </p:spPr>
            <p:txBody>
              <a:bodyPr/>
              <a:lstStyle/>
              <a:p>
                <a:endParaRPr lang="it-IT"/>
              </a:p>
            </p:txBody>
          </p:sp>
        </p:grpSp>
        <p:grpSp>
          <p:nvGrpSpPr>
            <p:cNvPr id="7455" name="Group 3022"/>
            <p:cNvGrpSpPr>
              <a:grpSpLocks/>
            </p:cNvGrpSpPr>
            <p:nvPr/>
          </p:nvGrpSpPr>
          <p:grpSpPr bwMode="auto">
            <a:xfrm>
              <a:off x="5589577" y="5036576"/>
              <a:ext cx="105675" cy="45026"/>
              <a:chOff x="3507" y="2290"/>
              <a:chExt cx="63" cy="30"/>
            </a:xfrm>
            <a:solidFill>
              <a:schemeClr val="bg1">
                <a:lumMod val="75000"/>
              </a:schemeClr>
            </a:solidFill>
          </p:grpSpPr>
          <p:sp>
            <p:nvSpPr>
              <p:cNvPr id="5863" name="Freeform 3020"/>
              <p:cNvSpPr>
                <a:spLocks/>
              </p:cNvSpPr>
              <p:nvPr/>
            </p:nvSpPr>
            <p:spPr bwMode="auto">
              <a:xfrm>
                <a:off x="3507" y="2290"/>
                <a:ext cx="63" cy="30"/>
              </a:xfrm>
              <a:custGeom>
                <a:avLst/>
                <a:gdLst/>
                <a:ahLst/>
                <a:cxnLst>
                  <a:cxn ang="0">
                    <a:pos x="53" y="25"/>
                  </a:cxn>
                  <a:cxn ang="0">
                    <a:pos x="63" y="10"/>
                  </a:cxn>
                  <a:cxn ang="0">
                    <a:pos x="63" y="5"/>
                  </a:cxn>
                  <a:cxn ang="0">
                    <a:pos x="58" y="0"/>
                  </a:cxn>
                  <a:cxn ang="0">
                    <a:pos x="42" y="14"/>
                  </a:cxn>
                  <a:cxn ang="0">
                    <a:pos x="21" y="14"/>
                  </a:cxn>
                  <a:cxn ang="0">
                    <a:pos x="10" y="14"/>
                  </a:cxn>
                  <a:cxn ang="0">
                    <a:pos x="0" y="25"/>
                  </a:cxn>
                  <a:cxn ang="0">
                    <a:pos x="10" y="30"/>
                  </a:cxn>
                  <a:cxn ang="0">
                    <a:pos x="15" y="30"/>
                  </a:cxn>
                  <a:cxn ang="0">
                    <a:pos x="21" y="30"/>
                  </a:cxn>
                  <a:cxn ang="0">
                    <a:pos x="26" y="30"/>
                  </a:cxn>
                  <a:cxn ang="0">
                    <a:pos x="31" y="30"/>
                  </a:cxn>
                  <a:cxn ang="0">
                    <a:pos x="42" y="30"/>
                  </a:cxn>
                  <a:cxn ang="0">
                    <a:pos x="42" y="25"/>
                  </a:cxn>
                  <a:cxn ang="0">
                    <a:pos x="47" y="25"/>
                  </a:cxn>
                  <a:cxn ang="0">
                    <a:pos x="53" y="25"/>
                  </a:cxn>
                </a:cxnLst>
                <a:rect l="0" t="0" r="r" b="b"/>
                <a:pathLst>
                  <a:path w="63" h="30">
                    <a:moveTo>
                      <a:pt x="53" y="25"/>
                    </a:moveTo>
                    <a:lnTo>
                      <a:pt x="63" y="10"/>
                    </a:lnTo>
                    <a:lnTo>
                      <a:pt x="63" y="5"/>
                    </a:lnTo>
                    <a:lnTo>
                      <a:pt x="58" y="0"/>
                    </a:lnTo>
                    <a:lnTo>
                      <a:pt x="42" y="14"/>
                    </a:lnTo>
                    <a:lnTo>
                      <a:pt x="21" y="14"/>
                    </a:lnTo>
                    <a:lnTo>
                      <a:pt x="10" y="14"/>
                    </a:lnTo>
                    <a:lnTo>
                      <a:pt x="0" y="25"/>
                    </a:lnTo>
                    <a:lnTo>
                      <a:pt x="10" y="30"/>
                    </a:lnTo>
                    <a:lnTo>
                      <a:pt x="15" y="30"/>
                    </a:lnTo>
                    <a:lnTo>
                      <a:pt x="21" y="30"/>
                    </a:lnTo>
                    <a:lnTo>
                      <a:pt x="26" y="30"/>
                    </a:lnTo>
                    <a:lnTo>
                      <a:pt x="31" y="30"/>
                    </a:lnTo>
                    <a:lnTo>
                      <a:pt x="42" y="30"/>
                    </a:lnTo>
                    <a:lnTo>
                      <a:pt x="42" y="25"/>
                    </a:lnTo>
                    <a:lnTo>
                      <a:pt x="47" y="25"/>
                    </a:lnTo>
                    <a:lnTo>
                      <a:pt x="53" y="25"/>
                    </a:lnTo>
                    <a:close/>
                  </a:path>
                </a:pathLst>
              </a:custGeom>
              <a:grpFill/>
              <a:ln w="9525">
                <a:solidFill>
                  <a:schemeClr val="bg1"/>
                </a:solidFill>
                <a:round/>
                <a:headEnd/>
                <a:tailEnd/>
              </a:ln>
            </p:spPr>
            <p:txBody>
              <a:bodyPr/>
              <a:lstStyle/>
              <a:p>
                <a:endParaRPr lang="it-IT"/>
              </a:p>
            </p:txBody>
          </p:sp>
          <p:sp>
            <p:nvSpPr>
              <p:cNvPr id="5864" name="Freeform 3021"/>
              <p:cNvSpPr>
                <a:spLocks/>
              </p:cNvSpPr>
              <p:nvPr/>
            </p:nvSpPr>
            <p:spPr bwMode="auto">
              <a:xfrm>
                <a:off x="3507" y="2290"/>
                <a:ext cx="63" cy="30"/>
              </a:xfrm>
              <a:custGeom>
                <a:avLst/>
                <a:gdLst/>
                <a:ahLst/>
                <a:cxnLst>
                  <a:cxn ang="0">
                    <a:pos x="53" y="25"/>
                  </a:cxn>
                  <a:cxn ang="0">
                    <a:pos x="63" y="10"/>
                  </a:cxn>
                  <a:cxn ang="0">
                    <a:pos x="63" y="5"/>
                  </a:cxn>
                  <a:cxn ang="0">
                    <a:pos x="58" y="0"/>
                  </a:cxn>
                  <a:cxn ang="0">
                    <a:pos x="42" y="14"/>
                  </a:cxn>
                  <a:cxn ang="0">
                    <a:pos x="21" y="14"/>
                  </a:cxn>
                  <a:cxn ang="0">
                    <a:pos x="10" y="14"/>
                  </a:cxn>
                  <a:cxn ang="0">
                    <a:pos x="0" y="25"/>
                  </a:cxn>
                  <a:cxn ang="0">
                    <a:pos x="10" y="30"/>
                  </a:cxn>
                  <a:cxn ang="0">
                    <a:pos x="15" y="30"/>
                  </a:cxn>
                  <a:cxn ang="0">
                    <a:pos x="21" y="30"/>
                  </a:cxn>
                  <a:cxn ang="0">
                    <a:pos x="26" y="30"/>
                  </a:cxn>
                  <a:cxn ang="0">
                    <a:pos x="31" y="30"/>
                  </a:cxn>
                  <a:cxn ang="0">
                    <a:pos x="42" y="30"/>
                  </a:cxn>
                  <a:cxn ang="0">
                    <a:pos x="42" y="25"/>
                  </a:cxn>
                  <a:cxn ang="0">
                    <a:pos x="47" y="25"/>
                  </a:cxn>
                  <a:cxn ang="0">
                    <a:pos x="53" y="25"/>
                  </a:cxn>
                </a:cxnLst>
                <a:rect l="0" t="0" r="r" b="b"/>
                <a:pathLst>
                  <a:path w="63" h="30">
                    <a:moveTo>
                      <a:pt x="53" y="25"/>
                    </a:moveTo>
                    <a:lnTo>
                      <a:pt x="63" y="10"/>
                    </a:lnTo>
                    <a:lnTo>
                      <a:pt x="63" y="5"/>
                    </a:lnTo>
                    <a:lnTo>
                      <a:pt x="58" y="0"/>
                    </a:lnTo>
                    <a:lnTo>
                      <a:pt x="42" y="14"/>
                    </a:lnTo>
                    <a:lnTo>
                      <a:pt x="21" y="14"/>
                    </a:lnTo>
                    <a:lnTo>
                      <a:pt x="10" y="14"/>
                    </a:lnTo>
                    <a:lnTo>
                      <a:pt x="0" y="25"/>
                    </a:lnTo>
                    <a:lnTo>
                      <a:pt x="10" y="30"/>
                    </a:lnTo>
                    <a:lnTo>
                      <a:pt x="15" y="30"/>
                    </a:lnTo>
                    <a:lnTo>
                      <a:pt x="21" y="30"/>
                    </a:lnTo>
                    <a:lnTo>
                      <a:pt x="26" y="30"/>
                    </a:lnTo>
                    <a:lnTo>
                      <a:pt x="31" y="30"/>
                    </a:lnTo>
                    <a:lnTo>
                      <a:pt x="42" y="30"/>
                    </a:lnTo>
                    <a:lnTo>
                      <a:pt x="42" y="25"/>
                    </a:lnTo>
                    <a:lnTo>
                      <a:pt x="47" y="25"/>
                    </a:lnTo>
                    <a:lnTo>
                      <a:pt x="53" y="25"/>
                    </a:lnTo>
                    <a:close/>
                  </a:path>
                </a:pathLst>
              </a:custGeom>
              <a:grpFill/>
              <a:ln w="4763" cap="rnd">
                <a:solidFill>
                  <a:schemeClr val="bg1"/>
                </a:solidFill>
                <a:prstDash val="solid"/>
                <a:round/>
                <a:headEnd/>
                <a:tailEnd/>
              </a:ln>
            </p:spPr>
            <p:txBody>
              <a:bodyPr/>
              <a:lstStyle/>
              <a:p>
                <a:endParaRPr lang="it-IT"/>
              </a:p>
            </p:txBody>
          </p:sp>
        </p:grpSp>
        <p:grpSp>
          <p:nvGrpSpPr>
            <p:cNvPr id="7456" name="Group 3025"/>
            <p:cNvGrpSpPr>
              <a:grpSpLocks/>
            </p:cNvGrpSpPr>
            <p:nvPr/>
          </p:nvGrpSpPr>
          <p:grpSpPr bwMode="auto">
            <a:xfrm>
              <a:off x="5589577" y="5036576"/>
              <a:ext cx="105675" cy="45026"/>
              <a:chOff x="3507" y="2290"/>
              <a:chExt cx="63" cy="30"/>
            </a:xfrm>
            <a:solidFill>
              <a:schemeClr val="bg1">
                <a:lumMod val="75000"/>
              </a:schemeClr>
            </a:solidFill>
          </p:grpSpPr>
          <p:sp>
            <p:nvSpPr>
              <p:cNvPr id="5861" name="Freeform 3023"/>
              <p:cNvSpPr>
                <a:spLocks/>
              </p:cNvSpPr>
              <p:nvPr/>
            </p:nvSpPr>
            <p:spPr bwMode="auto">
              <a:xfrm>
                <a:off x="3507" y="2290"/>
                <a:ext cx="63" cy="30"/>
              </a:xfrm>
              <a:custGeom>
                <a:avLst/>
                <a:gdLst/>
                <a:ahLst/>
                <a:cxnLst>
                  <a:cxn ang="0">
                    <a:pos x="53" y="25"/>
                  </a:cxn>
                  <a:cxn ang="0">
                    <a:pos x="63" y="10"/>
                  </a:cxn>
                  <a:cxn ang="0">
                    <a:pos x="63" y="5"/>
                  </a:cxn>
                  <a:cxn ang="0">
                    <a:pos x="58" y="0"/>
                  </a:cxn>
                  <a:cxn ang="0">
                    <a:pos x="42" y="14"/>
                  </a:cxn>
                  <a:cxn ang="0">
                    <a:pos x="21" y="14"/>
                  </a:cxn>
                  <a:cxn ang="0">
                    <a:pos x="10" y="14"/>
                  </a:cxn>
                  <a:cxn ang="0">
                    <a:pos x="0" y="25"/>
                  </a:cxn>
                  <a:cxn ang="0">
                    <a:pos x="10" y="30"/>
                  </a:cxn>
                  <a:cxn ang="0">
                    <a:pos x="15" y="30"/>
                  </a:cxn>
                  <a:cxn ang="0">
                    <a:pos x="21" y="30"/>
                  </a:cxn>
                  <a:cxn ang="0">
                    <a:pos x="26" y="30"/>
                  </a:cxn>
                  <a:cxn ang="0">
                    <a:pos x="31" y="30"/>
                  </a:cxn>
                  <a:cxn ang="0">
                    <a:pos x="42" y="30"/>
                  </a:cxn>
                  <a:cxn ang="0">
                    <a:pos x="42" y="25"/>
                  </a:cxn>
                  <a:cxn ang="0">
                    <a:pos x="47" y="25"/>
                  </a:cxn>
                  <a:cxn ang="0">
                    <a:pos x="53" y="25"/>
                  </a:cxn>
                </a:cxnLst>
                <a:rect l="0" t="0" r="r" b="b"/>
                <a:pathLst>
                  <a:path w="63" h="30">
                    <a:moveTo>
                      <a:pt x="53" y="25"/>
                    </a:moveTo>
                    <a:lnTo>
                      <a:pt x="63" y="10"/>
                    </a:lnTo>
                    <a:lnTo>
                      <a:pt x="63" y="5"/>
                    </a:lnTo>
                    <a:lnTo>
                      <a:pt x="58" y="0"/>
                    </a:lnTo>
                    <a:lnTo>
                      <a:pt x="42" y="14"/>
                    </a:lnTo>
                    <a:lnTo>
                      <a:pt x="21" y="14"/>
                    </a:lnTo>
                    <a:lnTo>
                      <a:pt x="10" y="14"/>
                    </a:lnTo>
                    <a:lnTo>
                      <a:pt x="0" y="25"/>
                    </a:lnTo>
                    <a:lnTo>
                      <a:pt x="10" y="30"/>
                    </a:lnTo>
                    <a:lnTo>
                      <a:pt x="15" y="30"/>
                    </a:lnTo>
                    <a:lnTo>
                      <a:pt x="21" y="30"/>
                    </a:lnTo>
                    <a:lnTo>
                      <a:pt x="26" y="30"/>
                    </a:lnTo>
                    <a:lnTo>
                      <a:pt x="31" y="30"/>
                    </a:lnTo>
                    <a:lnTo>
                      <a:pt x="42" y="30"/>
                    </a:lnTo>
                    <a:lnTo>
                      <a:pt x="42" y="25"/>
                    </a:lnTo>
                    <a:lnTo>
                      <a:pt x="47" y="25"/>
                    </a:lnTo>
                    <a:lnTo>
                      <a:pt x="53" y="25"/>
                    </a:lnTo>
                    <a:close/>
                  </a:path>
                </a:pathLst>
              </a:custGeom>
              <a:grpFill/>
              <a:ln w="9525">
                <a:solidFill>
                  <a:schemeClr val="bg1"/>
                </a:solidFill>
                <a:round/>
                <a:headEnd/>
                <a:tailEnd/>
              </a:ln>
            </p:spPr>
            <p:txBody>
              <a:bodyPr/>
              <a:lstStyle/>
              <a:p>
                <a:endParaRPr lang="it-IT"/>
              </a:p>
            </p:txBody>
          </p:sp>
          <p:sp>
            <p:nvSpPr>
              <p:cNvPr id="5862" name="Freeform 3024"/>
              <p:cNvSpPr>
                <a:spLocks/>
              </p:cNvSpPr>
              <p:nvPr/>
            </p:nvSpPr>
            <p:spPr bwMode="auto">
              <a:xfrm>
                <a:off x="3507" y="2290"/>
                <a:ext cx="63" cy="30"/>
              </a:xfrm>
              <a:custGeom>
                <a:avLst/>
                <a:gdLst/>
                <a:ahLst/>
                <a:cxnLst>
                  <a:cxn ang="0">
                    <a:pos x="53" y="25"/>
                  </a:cxn>
                  <a:cxn ang="0">
                    <a:pos x="63" y="10"/>
                  </a:cxn>
                  <a:cxn ang="0">
                    <a:pos x="63" y="5"/>
                  </a:cxn>
                  <a:cxn ang="0">
                    <a:pos x="58" y="0"/>
                  </a:cxn>
                  <a:cxn ang="0">
                    <a:pos x="42" y="14"/>
                  </a:cxn>
                  <a:cxn ang="0">
                    <a:pos x="21" y="14"/>
                  </a:cxn>
                  <a:cxn ang="0">
                    <a:pos x="10" y="14"/>
                  </a:cxn>
                  <a:cxn ang="0">
                    <a:pos x="0" y="25"/>
                  </a:cxn>
                  <a:cxn ang="0">
                    <a:pos x="10" y="30"/>
                  </a:cxn>
                  <a:cxn ang="0">
                    <a:pos x="15" y="30"/>
                  </a:cxn>
                  <a:cxn ang="0">
                    <a:pos x="21" y="30"/>
                  </a:cxn>
                  <a:cxn ang="0">
                    <a:pos x="26" y="30"/>
                  </a:cxn>
                  <a:cxn ang="0">
                    <a:pos x="31" y="30"/>
                  </a:cxn>
                  <a:cxn ang="0">
                    <a:pos x="42" y="30"/>
                  </a:cxn>
                  <a:cxn ang="0">
                    <a:pos x="42" y="25"/>
                  </a:cxn>
                  <a:cxn ang="0">
                    <a:pos x="47" y="25"/>
                  </a:cxn>
                  <a:cxn ang="0">
                    <a:pos x="53" y="25"/>
                  </a:cxn>
                </a:cxnLst>
                <a:rect l="0" t="0" r="r" b="b"/>
                <a:pathLst>
                  <a:path w="63" h="30">
                    <a:moveTo>
                      <a:pt x="53" y="25"/>
                    </a:moveTo>
                    <a:lnTo>
                      <a:pt x="63" y="10"/>
                    </a:lnTo>
                    <a:lnTo>
                      <a:pt x="63" y="5"/>
                    </a:lnTo>
                    <a:lnTo>
                      <a:pt x="58" y="0"/>
                    </a:lnTo>
                    <a:lnTo>
                      <a:pt x="42" y="14"/>
                    </a:lnTo>
                    <a:lnTo>
                      <a:pt x="21" y="14"/>
                    </a:lnTo>
                    <a:lnTo>
                      <a:pt x="10" y="14"/>
                    </a:lnTo>
                    <a:lnTo>
                      <a:pt x="0" y="25"/>
                    </a:lnTo>
                    <a:lnTo>
                      <a:pt x="10" y="30"/>
                    </a:lnTo>
                    <a:lnTo>
                      <a:pt x="15" y="30"/>
                    </a:lnTo>
                    <a:lnTo>
                      <a:pt x="21" y="30"/>
                    </a:lnTo>
                    <a:lnTo>
                      <a:pt x="26" y="30"/>
                    </a:lnTo>
                    <a:lnTo>
                      <a:pt x="31" y="30"/>
                    </a:lnTo>
                    <a:lnTo>
                      <a:pt x="42" y="30"/>
                    </a:lnTo>
                    <a:lnTo>
                      <a:pt x="42" y="25"/>
                    </a:lnTo>
                    <a:lnTo>
                      <a:pt x="47" y="25"/>
                    </a:lnTo>
                    <a:lnTo>
                      <a:pt x="53" y="25"/>
                    </a:lnTo>
                  </a:path>
                </a:pathLst>
              </a:custGeom>
              <a:grpFill/>
              <a:ln w="9525">
                <a:solidFill>
                  <a:schemeClr val="bg1"/>
                </a:solidFill>
                <a:round/>
                <a:headEnd/>
                <a:tailEnd/>
              </a:ln>
            </p:spPr>
            <p:txBody>
              <a:bodyPr/>
              <a:lstStyle/>
              <a:p>
                <a:endParaRPr lang="it-IT"/>
              </a:p>
            </p:txBody>
          </p:sp>
        </p:grpSp>
        <p:grpSp>
          <p:nvGrpSpPr>
            <p:cNvPr id="7457" name="Group 3028"/>
            <p:cNvGrpSpPr>
              <a:grpSpLocks/>
            </p:cNvGrpSpPr>
            <p:nvPr/>
          </p:nvGrpSpPr>
          <p:grpSpPr bwMode="auto">
            <a:xfrm>
              <a:off x="5685189" y="5030572"/>
              <a:ext cx="10064" cy="15008"/>
              <a:chOff x="3564" y="2286"/>
              <a:chExt cx="6" cy="10"/>
            </a:xfrm>
            <a:solidFill>
              <a:schemeClr val="bg1">
                <a:lumMod val="75000"/>
              </a:schemeClr>
            </a:solidFill>
          </p:grpSpPr>
          <p:sp>
            <p:nvSpPr>
              <p:cNvPr id="5859" name="Freeform 3026"/>
              <p:cNvSpPr>
                <a:spLocks/>
              </p:cNvSpPr>
              <p:nvPr/>
            </p:nvSpPr>
            <p:spPr bwMode="auto">
              <a:xfrm>
                <a:off x="3564" y="2286"/>
                <a:ext cx="6" cy="10"/>
              </a:xfrm>
              <a:custGeom>
                <a:avLst/>
                <a:gdLst/>
                <a:ahLst/>
                <a:cxnLst>
                  <a:cxn ang="0">
                    <a:pos x="6" y="10"/>
                  </a:cxn>
                  <a:cxn ang="0">
                    <a:pos x="0" y="5"/>
                  </a:cxn>
                  <a:cxn ang="0">
                    <a:pos x="0" y="0"/>
                  </a:cxn>
                  <a:cxn ang="0">
                    <a:pos x="6" y="0"/>
                  </a:cxn>
                  <a:cxn ang="0">
                    <a:pos x="6" y="10"/>
                  </a:cxn>
                </a:cxnLst>
                <a:rect l="0" t="0" r="r" b="b"/>
                <a:pathLst>
                  <a:path w="6" h="10">
                    <a:moveTo>
                      <a:pt x="6" y="10"/>
                    </a:moveTo>
                    <a:lnTo>
                      <a:pt x="0" y="5"/>
                    </a:lnTo>
                    <a:lnTo>
                      <a:pt x="0" y="0"/>
                    </a:lnTo>
                    <a:lnTo>
                      <a:pt x="6" y="0"/>
                    </a:lnTo>
                    <a:lnTo>
                      <a:pt x="6" y="10"/>
                    </a:lnTo>
                    <a:close/>
                  </a:path>
                </a:pathLst>
              </a:custGeom>
              <a:grpFill/>
              <a:ln w="9525">
                <a:solidFill>
                  <a:schemeClr val="bg1"/>
                </a:solidFill>
                <a:round/>
                <a:headEnd/>
                <a:tailEnd/>
              </a:ln>
            </p:spPr>
            <p:txBody>
              <a:bodyPr/>
              <a:lstStyle/>
              <a:p>
                <a:endParaRPr lang="it-IT"/>
              </a:p>
            </p:txBody>
          </p:sp>
          <p:sp>
            <p:nvSpPr>
              <p:cNvPr id="5860" name="Freeform 3027"/>
              <p:cNvSpPr>
                <a:spLocks/>
              </p:cNvSpPr>
              <p:nvPr/>
            </p:nvSpPr>
            <p:spPr bwMode="auto">
              <a:xfrm>
                <a:off x="3564" y="2286"/>
                <a:ext cx="6" cy="10"/>
              </a:xfrm>
              <a:custGeom>
                <a:avLst/>
                <a:gdLst/>
                <a:ahLst/>
                <a:cxnLst>
                  <a:cxn ang="0">
                    <a:pos x="6" y="10"/>
                  </a:cxn>
                  <a:cxn ang="0">
                    <a:pos x="0" y="5"/>
                  </a:cxn>
                  <a:cxn ang="0">
                    <a:pos x="0" y="0"/>
                  </a:cxn>
                  <a:cxn ang="0">
                    <a:pos x="6" y="0"/>
                  </a:cxn>
                  <a:cxn ang="0">
                    <a:pos x="6" y="10"/>
                  </a:cxn>
                </a:cxnLst>
                <a:rect l="0" t="0" r="r" b="b"/>
                <a:pathLst>
                  <a:path w="6" h="10">
                    <a:moveTo>
                      <a:pt x="6" y="10"/>
                    </a:moveTo>
                    <a:lnTo>
                      <a:pt x="0" y="5"/>
                    </a:lnTo>
                    <a:lnTo>
                      <a:pt x="0" y="0"/>
                    </a:lnTo>
                    <a:lnTo>
                      <a:pt x="6" y="0"/>
                    </a:lnTo>
                    <a:lnTo>
                      <a:pt x="6" y="10"/>
                    </a:lnTo>
                    <a:close/>
                  </a:path>
                </a:pathLst>
              </a:custGeom>
              <a:grpFill/>
              <a:ln w="4763" cap="rnd">
                <a:solidFill>
                  <a:schemeClr val="bg1"/>
                </a:solidFill>
                <a:prstDash val="solid"/>
                <a:round/>
                <a:headEnd/>
                <a:tailEnd/>
              </a:ln>
            </p:spPr>
            <p:txBody>
              <a:bodyPr/>
              <a:lstStyle/>
              <a:p>
                <a:endParaRPr lang="it-IT"/>
              </a:p>
            </p:txBody>
          </p:sp>
        </p:grpSp>
        <p:grpSp>
          <p:nvGrpSpPr>
            <p:cNvPr id="7458" name="Group 3031"/>
            <p:cNvGrpSpPr>
              <a:grpSpLocks/>
            </p:cNvGrpSpPr>
            <p:nvPr/>
          </p:nvGrpSpPr>
          <p:grpSpPr bwMode="auto">
            <a:xfrm>
              <a:off x="5685189" y="5030572"/>
              <a:ext cx="10064" cy="15008"/>
              <a:chOff x="3564" y="2286"/>
              <a:chExt cx="6" cy="10"/>
            </a:xfrm>
            <a:solidFill>
              <a:schemeClr val="bg1">
                <a:lumMod val="75000"/>
              </a:schemeClr>
            </a:solidFill>
          </p:grpSpPr>
          <p:sp>
            <p:nvSpPr>
              <p:cNvPr id="5857" name="Freeform 3029"/>
              <p:cNvSpPr>
                <a:spLocks/>
              </p:cNvSpPr>
              <p:nvPr/>
            </p:nvSpPr>
            <p:spPr bwMode="auto">
              <a:xfrm>
                <a:off x="3564" y="2286"/>
                <a:ext cx="6" cy="10"/>
              </a:xfrm>
              <a:custGeom>
                <a:avLst/>
                <a:gdLst/>
                <a:ahLst/>
                <a:cxnLst>
                  <a:cxn ang="0">
                    <a:pos x="6" y="10"/>
                  </a:cxn>
                  <a:cxn ang="0">
                    <a:pos x="0" y="5"/>
                  </a:cxn>
                  <a:cxn ang="0">
                    <a:pos x="0" y="0"/>
                  </a:cxn>
                  <a:cxn ang="0">
                    <a:pos x="6" y="0"/>
                  </a:cxn>
                  <a:cxn ang="0">
                    <a:pos x="6" y="10"/>
                  </a:cxn>
                </a:cxnLst>
                <a:rect l="0" t="0" r="r" b="b"/>
                <a:pathLst>
                  <a:path w="6" h="10">
                    <a:moveTo>
                      <a:pt x="6" y="10"/>
                    </a:moveTo>
                    <a:lnTo>
                      <a:pt x="0" y="5"/>
                    </a:lnTo>
                    <a:lnTo>
                      <a:pt x="0" y="0"/>
                    </a:lnTo>
                    <a:lnTo>
                      <a:pt x="6" y="0"/>
                    </a:lnTo>
                    <a:lnTo>
                      <a:pt x="6" y="10"/>
                    </a:lnTo>
                    <a:close/>
                  </a:path>
                </a:pathLst>
              </a:custGeom>
              <a:grpFill/>
              <a:ln w="9525">
                <a:solidFill>
                  <a:schemeClr val="bg1"/>
                </a:solidFill>
                <a:round/>
                <a:headEnd/>
                <a:tailEnd/>
              </a:ln>
            </p:spPr>
            <p:txBody>
              <a:bodyPr/>
              <a:lstStyle/>
              <a:p>
                <a:endParaRPr lang="it-IT"/>
              </a:p>
            </p:txBody>
          </p:sp>
          <p:sp>
            <p:nvSpPr>
              <p:cNvPr id="5858" name="Freeform 3030"/>
              <p:cNvSpPr>
                <a:spLocks/>
              </p:cNvSpPr>
              <p:nvPr/>
            </p:nvSpPr>
            <p:spPr bwMode="auto">
              <a:xfrm>
                <a:off x="3564" y="2286"/>
                <a:ext cx="6" cy="10"/>
              </a:xfrm>
              <a:custGeom>
                <a:avLst/>
                <a:gdLst/>
                <a:ahLst/>
                <a:cxnLst>
                  <a:cxn ang="0">
                    <a:pos x="6" y="10"/>
                  </a:cxn>
                  <a:cxn ang="0">
                    <a:pos x="0" y="5"/>
                  </a:cxn>
                  <a:cxn ang="0">
                    <a:pos x="0" y="0"/>
                  </a:cxn>
                  <a:cxn ang="0">
                    <a:pos x="6" y="0"/>
                  </a:cxn>
                  <a:cxn ang="0">
                    <a:pos x="6" y="10"/>
                  </a:cxn>
                </a:cxnLst>
                <a:rect l="0" t="0" r="r" b="b"/>
                <a:pathLst>
                  <a:path w="6" h="10">
                    <a:moveTo>
                      <a:pt x="6" y="10"/>
                    </a:moveTo>
                    <a:lnTo>
                      <a:pt x="0" y="5"/>
                    </a:lnTo>
                    <a:lnTo>
                      <a:pt x="0" y="0"/>
                    </a:lnTo>
                    <a:lnTo>
                      <a:pt x="6" y="0"/>
                    </a:lnTo>
                    <a:lnTo>
                      <a:pt x="6" y="10"/>
                    </a:lnTo>
                  </a:path>
                </a:pathLst>
              </a:custGeom>
              <a:grpFill/>
              <a:ln w="4763" cap="rnd">
                <a:solidFill>
                  <a:schemeClr val="bg1"/>
                </a:solidFill>
                <a:prstDash val="solid"/>
                <a:round/>
                <a:headEnd/>
                <a:tailEnd/>
              </a:ln>
            </p:spPr>
            <p:txBody>
              <a:bodyPr/>
              <a:lstStyle/>
              <a:p>
                <a:endParaRPr lang="it-IT"/>
              </a:p>
            </p:txBody>
          </p:sp>
        </p:grpSp>
        <p:grpSp>
          <p:nvGrpSpPr>
            <p:cNvPr id="7459" name="Group 3034"/>
            <p:cNvGrpSpPr>
              <a:grpSpLocks/>
            </p:cNvGrpSpPr>
            <p:nvPr/>
          </p:nvGrpSpPr>
          <p:grpSpPr bwMode="auto">
            <a:xfrm>
              <a:off x="5634866" y="5051584"/>
              <a:ext cx="112385" cy="114067"/>
              <a:chOff x="3534" y="2300"/>
              <a:chExt cx="67" cy="76"/>
            </a:xfrm>
            <a:solidFill>
              <a:schemeClr val="bg1">
                <a:lumMod val="75000"/>
              </a:schemeClr>
            </a:solidFill>
          </p:grpSpPr>
          <p:sp>
            <p:nvSpPr>
              <p:cNvPr id="5855" name="Freeform 3032"/>
              <p:cNvSpPr>
                <a:spLocks/>
              </p:cNvSpPr>
              <p:nvPr/>
            </p:nvSpPr>
            <p:spPr bwMode="auto">
              <a:xfrm>
                <a:off x="3534" y="2300"/>
                <a:ext cx="67" cy="76"/>
              </a:xfrm>
              <a:custGeom>
                <a:avLst/>
                <a:gdLst/>
                <a:ahLst/>
                <a:cxnLst>
                  <a:cxn ang="0">
                    <a:pos x="0" y="76"/>
                  </a:cxn>
                  <a:cxn ang="0">
                    <a:pos x="20" y="76"/>
                  </a:cxn>
                  <a:cxn ang="0">
                    <a:pos x="26" y="71"/>
                  </a:cxn>
                  <a:cxn ang="0">
                    <a:pos x="31" y="67"/>
                  </a:cxn>
                  <a:cxn ang="0">
                    <a:pos x="47" y="61"/>
                  </a:cxn>
                  <a:cxn ang="0">
                    <a:pos x="51" y="52"/>
                  </a:cxn>
                  <a:cxn ang="0">
                    <a:pos x="51" y="48"/>
                  </a:cxn>
                  <a:cxn ang="0">
                    <a:pos x="62" y="29"/>
                  </a:cxn>
                  <a:cxn ang="0">
                    <a:pos x="67" y="24"/>
                  </a:cxn>
                  <a:cxn ang="0">
                    <a:pos x="57" y="15"/>
                  </a:cxn>
                  <a:cxn ang="0">
                    <a:pos x="47" y="4"/>
                  </a:cxn>
                  <a:cxn ang="0">
                    <a:pos x="36" y="0"/>
                  </a:cxn>
                  <a:cxn ang="0">
                    <a:pos x="26" y="15"/>
                  </a:cxn>
                  <a:cxn ang="0">
                    <a:pos x="31" y="19"/>
                  </a:cxn>
                  <a:cxn ang="0">
                    <a:pos x="36" y="24"/>
                  </a:cxn>
                  <a:cxn ang="0">
                    <a:pos x="36" y="29"/>
                  </a:cxn>
                  <a:cxn ang="0">
                    <a:pos x="36" y="33"/>
                  </a:cxn>
                  <a:cxn ang="0">
                    <a:pos x="36" y="43"/>
                  </a:cxn>
                  <a:cxn ang="0">
                    <a:pos x="31" y="43"/>
                  </a:cxn>
                  <a:cxn ang="0">
                    <a:pos x="26" y="48"/>
                  </a:cxn>
                  <a:cxn ang="0">
                    <a:pos x="20" y="52"/>
                  </a:cxn>
                  <a:cxn ang="0">
                    <a:pos x="15" y="61"/>
                  </a:cxn>
                  <a:cxn ang="0">
                    <a:pos x="5" y="67"/>
                  </a:cxn>
                  <a:cxn ang="0">
                    <a:pos x="0" y="71"/>
                  </a:cxn>
                  <a:cxn ang="0">
                    <a:pos x="0" y="76"/>
                  </a:cxn>
                </a:cxnLst>
                <a:rect l="0" t="0" r="r" b="b"/>
                <a:pathLst>
                  <a:path w="67" h="76">
                    <a:moveTo>
                      <a:pt x="0" y="76"/>
                    </a:moveTo>
                    <a:lnTo>
                      <a:pt x="20" y="76"/>
                    </a:lnTo>
                    <a:lnTo>
                      <a:pt x="26" y="71"/>
                    </a:lnTo>
                    <a:lnTo>
                      <a:pt x="31" y="67"/>
                    </a:lnTo>
                    <a:lnTo>
                      <a:pt x="47" y="61"/>
                    </a:lnTo>
                    <a:lnTo>
                      <a:pt x="51" y="52"/>
                    </a:lnTo>
                    <a:lnTo>
                      <a:pt x="51" y="48"/>
                    </a:lnTo>
                    <a:lnTo>
                      <a:pt x="62" y="29"/>
                    </a:lnTo>
                    <a:lnTo>
                      <a:pt x="67" y="24"/>
                    </a:lnTo>
                    <a:lnTo>
                      <a:pt x="57" y="15"/>
                    </a:lnTo>
                    <a:lnTo>
                      <a:pt x="47" y="4"/>
                    </a:lnTo>
                    <a:lnTo>
                      <a:pt x="36" y="0"/>
                    </a:lnTo>
                    <a:lnTo>
                      <a:pt x="26" y="15"/>
                    </a:lnTo>
                    <a:lnTo>
                      <a:pt x="31" y="19"/>
                    </a:lnTo>
                    <a:lnTo>
                      <a:pt x="36" y="24"/>
                    </a:lnTo>
                    <a:lnTo>
                      <a:pt x="36" y="29"/>
                    </a:lnTo>
                    <a:lnTo>
                      <a:pt x="36" y="33"/>
                    </a:lnTo>
                    <a:lnTo>
                      <a:pt x="36" y="43"/>
                    </a:lnTo>
                    <a:lnTo>
                      <a:pt x="31" y="43"/>
                    </a:lnTo>
                    <a:lnTo>
                      <a:pt x="26" y="48"/>
                    </a:lnTo>
                    <a:lnTo>
                      <a:pt x="20" y="52"/>
                    </a:lnTo>
                    <a:lnTo>
                      <a:pt x="15" y="61"/>
                    </a:lnTo>
                    <a:lnTo>
                      <a:pt x="5" y="67"/>
                    </a:lnTo>
                    <a:lnTo>
                      <a:pt x="0" y="71"/>
                    </a:lnTo>
                    <a:lnTo>
                      <a:pt x="0" y="76"/>
                    </a:lnTo>
                    <a:close/>
                  </a:path>
                </a:pathLst>
              </a:custGeom>
              <a:grpFill/>
              <a:ln w="9525">
                <a:solidFill>
                  <a:schemeClr val="bg1"/>
                </a:solidFill>
                <a:round/>
                <a:headEnd/>
                <a:tailEnd/>
              </a:ln>
            </p:spPr>
            <p:txBody>
              <a:bodyPr/>
              <a:lstStyle/>
              <a:p>
                <a:endParaRPr lang="it-IT"/>
              </a:p>
            </p:txBody>
          </p:sp>
          <p:sp>
            <p:nvSpPr>
              <p:cNvPr id="5856" name="Freeform 3033"/>
              <p:cNvSpPr>
                <a:spLocks/>
              </p:cNvSpPr>
              <p:nvPr/>
            </p:nvSpPr>
            <p:spPr bwMode="auto">
              <a:xfrm>
                <a:off x="3534" y="2300"/>
                <a:ext cx="67" cy="76"/>
              </a:xfrm>
              <a:custGeom>
                <a:avLst/>
                <a:gdLst/>
                <a:ahLst/>
                <a:cxnLst>
                  <a:cxn ang="0">
                    <a:pos x="0" y="76"/>
                  </a:cxn>
                  <a:cxn ang="0">
                    <a:pos x="20" y="76"/>
                  </a:cxn>
                  <a:cxn ang="0">
                    <a:pos x="26" y="71"/>
                  </a:cxn>
                  <a:cxn ang="0">
                    <a:pos x="31" y="67"/>
                  </a:cxn>
                  <a:cxn ang="0">
                    <a:pos x="47" y="61"/>
                  </a:cxn>
                  <a:cxn ang="0">
                    <a:pos x="51" y="52"/>
                  </a:cxn>
                  <a:cxn ang="0">
                    <a:pos x="51" y="48"/>
                  </a:cxn>
                  <a:cxn ang="0">
                    <a:pos x="62" y="29"/>
                  </a:cxn>
                  <a:cxn ang="0">
                    <a:pos x="67" y="24"/>
                  </a:cxn>
                  <a:cxn ang="0">
                    <a:pos x="57" y="15"/>
                  </a:cxn>
                  <a:cxn ang="0">
                    <a:pos x="47" y="4"/>
                  </a:cxn>
                  <a:cxn ang="0">
                    <a:pos x="36" y="0"/>
                  </a:cxn>
                  <a:cxn ang="0">
                    <a:pos x="26" y="15"/>
                  </a:cxn>
                  <a:cxn ang="0">
                    <a:pos x="31" y="19"/>
                  </a:cxn>
                  <a:cxn ang="0">
                    <a:pos x="36" y="24"/>
                  </a:cxn>
                  <a:cxn ang="0">
                    <a:pos x="36" y="29"/>
                  </a:cxn>
                  <a:cxn ang="0">
                    <a:pos x="36" y="33"/>
                  </a:cxn>
                  <a:cxn ang="0">
                    <a:pos x="36" y="43"/>
                  </a:cxn>
                  <a:cxn ang="0">
                    <a:pos x="31" y="43"/>
                  </a:cxn>
                  <a:cxn ang="0">
                    <a:pos x="26" y="48"/>
                  </a:cxn>
                  <a:cxn ang="0">
                    <a:pos x="20" y="52"/>
                  </a:cxn>
                  <a:cxn ang="0">
                    <a:pos x="15" y="61"/>
                  </a:cxn>
                  <a:cxn ang="0">
                    <a:pos x="5" y="67"/>
                  </a:cxn>
                  <a:cxn ang="0">
                    <a:pos x="0" y="71"/>
                  </a:cxn>
                  <a:cxn ang="0">
                    <a:pos x="0" y="76"/>
                  </a:cxn>
                </a:cxnLst>
                <a:rect l="0" t="0" r="r" b="b"/>
                <a:pathLst>
                  <a:path w="67" h="76">
                    <a:moveTo>
                      <a:pt x="0" y="76"/>
                    </a:moveTo>
                    <a:lnTo>
                      <a:pt x="20" y="76"/>
                    </a:lnTo>
                    <a:lnTo>
                      <a:pt x="26" y="71"/>
                    </a:lnTo>
                    <a:lnTo>
                      <a:pt x="31" y="67"/>
                    </a:lnTo>
                    <a:lnTo>
                      <a:pt x="47" y="61"/>
                    </a:lnTo>
                    <a:lnTo>
                      <a:pt x="51" y="52"/>
                    </a:lnTo>
                    <a:lnTo>
                      <a:pt x="51" y="48"/>
                    </a:lnTo>
                    <a:lnTo>
                      <a:pt x="62" y="29"/>
                    </a:lnTo>
                    <a:lnTo>
                      <a:pt x="67" y="24"/>
                    </a:lnTo>
                    <a:lnTo>
                      <a:pt x="57" y="15"/>
                    </a:lnTo>
                    <a:lnTo>
                      <a:pt x="47" y="4"/>
                    </a:lnTo>
                    <a:lnTo>
                      <a:pt x="36" y="0"/>
                    </a:lnTo>
                    <a:lnTo>
                      <a:pt x="26" y="15"/>
                    </a:lnTo>
                    <a:lnTo>
                      <a:pt x="31" y="19"/>
                    </a:lnTo>
                    <a:lnTo>
                      <a:pt x="36" y="24"/>
                    </a:lnTo>
                    <a:lnTo>
                      <a:pt x="36" y="29"/>
                    </a:lnTo>
                    <a:lnTo>
                      <a:pt x="36" y="33"/>
                    </a:lnTo>
                    <a:lnTo>
                      <a:pt x="36" y="43"/>
                    </a:lnTo>
                    <a:lnTo>
                      <a:pt x="31" y="43"/>
                    </a:lnTo>
                    <a:lnTo>
                      <a:pt x="26" y="48"/>
                    </a:lnTo>
                    <a:lnTo>
                      <a:pt x="20" y="52"/>
                    </a:lnTo>
                    <a:lnTo>
                      <a:pt x="15" y="61"/>
                    </a:lnTo>
                    <a:lnTo>
                      <a:pt x="5" y="67"/>
                    </a:lnTo>
                    <a:lnTo>
                      <a:pt x="0" y="71"/>
                    </a:lnTo>
                    <a:lnTo>
                      <a:pt x="0" y="76"/>
                    </a:lnTo>
                    <a:close/>
                  </a:path>
                </a:pathLst>
              </a:custGeom>
              <a:grpFill/>
              <a:ln w="4763" cap="rnd">
                <a:solidFill>
                  <a:schemeClr val="bg1"/>
                </a:solidFill>
                <a:prstDash val="solid"/>
                <a:round/>
                <a:headEnd/>
                <a:tailEnd/>
              </a:ln>
            </p:spPr>
            <p:txBody>
              <a:bodyPr/>
              <a:lstStyle/>
              <a:p>
                <a:endParaRPr lang="it-IT"/>
              </a:p>
            </p:txBody>
          </p:sp>
        </p:grpSp>
        <p:grpSp>
          <p:nvGrpSpPr>
            <p:cNvPr id="7460" name="Group 3040"/>
            <p:cNvGrpSpPr>
              <a:grpSpLocks/>
            </p:cNvGrpSpPr>
            <p:nvPr/>
          </p:nvGrpSpPr>
          <p:grpSpPr bwMode="auto">
            <a:xfrm>
              <a:off x="5462095" y="5158146"/>
              <a:ext cx="172771" cy="70541"/>
              <a:chOff x="3431" y="2371"/>
              <a:chExt cx="103" cy="47"/>
            </a:xfrm>
            <a:solidFill>
              <a:schemeClr val="bg1">
                <a:lumMod val="75000"/>
              </a:schemeClr>
            </a:solidFill>
          </p:grpSpPr>
          <p:sp>
            <p:nvSpPr>
              <p:cNvPr id="5853" name="Freeform 3038"/>
              <p:cNvSpPr>
                <a:spLocks/>
              </p:cNvSpPr>
              <p:nvPr/>
            </p:nvSpPr>
            <p:spPr bwMode="auto">
              <a:xfrm>
                <a:off x="3431" y="2371"/>
                <a:ext cx="103" cy="47"/>
              </a:xfrm>
              <a:custGeom>
                <a:avLst/>
                <a:gdLst/>
                <a:ahLst/>
                <a:cxnLst>
                  <a:cxn ang="0">
                    <a:pos x="0" y="9"/>
                  </a:cxn>
                  <a:cxn ang="0">
                    <a:pos x="5" y="4"/>
                  </a:cxn>
                  <a:cxn ang="0">
                    <a:pos x="27" y="24"/>
                  </a:cxn>
                  <a:cxn ang="0">
                    <a:pos x="32" y="33"/>
                  </a:cxn>
                  <a:cxn ang="0">
                    <a:pos x="76" y="4"/>
                  </a:cxn>
                  <a:cxn ang="0">
                    <a:pos x="103" y="0"/>
                  </a:cxn>
                  <a:cxn ang="0">
                    <a:pos x="103" y="4"/>
                  </a:cxn>
                  <a:cxn ang="0">
                    <a:pos x="97" y="9"/>
                  </a:cxn>
                  <a:cxn ang="0">
                    <a:pos x="97" y="18"/>
                  </a:cxn>
                  <a:cxn ang="0">
                    <a:pos x="70" y="24"/>
                  </a:cxn>
                  <a:cxn ang="0">
                    <a:pos x="43" y="37"/>
                  </a:cxn>
                  <a:cxn ang="0">
                    <a:pos x="32" y="37"/>
                  </a:cxn>
                  <a:cxn ang="0">
                    <a:pos x="22" y="47"/>
                  </a:cxn>
                  <a:cxn ang="0">
                    <a:pos x="5" y="47"/>
                  </a:cxn>
                  <a:cxn ang="0">
                    <a:pos x="0" y="9"/>
                  </a:cxn>
                </a:cxnLst>
                <a:rect l="0" t="0" r="r" b="b"/>
                <a:pathLst>
                  <a:path w="103" h="47">
                    <a:moveTo>
                      <a:pt x="0" y="9"/>
                    </a:moveTo>
                    <a:lnTo>
                      <a:pt x="5" y="4"/>
                    </a:lnTo>
                    <a:lnTo>
                      <a:pt x="27" y="24"/>
                    </a:lnTo>
                    <a:lnTo>
                      <a:pt x="32" y="33"/>
                    </a:lnTo>
                    <a:lnTo>
                      <a:pt x="76" y="4"/>
                    </a:lnTo>
                    <a:lnTo>
                      <a:pt x="103" y="0"/>
                    </a:lnTo>
                    <a:lnTo>
                      <a:pt x="103" y="4"/>
                    </a:lnTo>
                    <a:lnTo>
                      <a:pt x="97" y="9"/>
                    </a:lnTo>
                    <a:lnTo>
                      <a:pt x="97" y="18"/>
                    </a:lnTo>
                    <a:lnTo>
                      <a:pt x="70" y="24"/>
                    </a:lnTo>
                    <a:lnTo>
                      <a:pt x="43" y="37"/>
                    </a:lnTo>
                    <a:lnTo>
                      <a:pt x="32" y="37"/>
                    </a:lnTo>
                    <a:lnTo>
                      <a:pt x="22" y="47"/>
                    </a:lnTo>
                    <a:lnTo>
                      <a:pt x="5" y="47"/>
                    </a:lnTo>
                    <a:lnTo>
                      <a:pt x="0" y="9"/>
                    </a:lnTo>
                    <a:close/>
                  </a:path>
                </a:pathLst>
              </a:custGeom>
              <a:grpFill/>
              <a:ln w="9525">
                <a:solidFill>
                  <a:schemeClr val="bg1"/>
                </a:solidFill>
                <a:round/>
                <a:headEnd/>
                <a:tailEnd/>
              </a:ln>
            </p:spPr>
            <p:txBody>
              <a:bodyPr/>
              <a:lstStyle/>
              <a:p>
                <a:endParaRPr lang="it-IT"/>
              </a:p>
            </p:txBody>
          </p:sp>
          <p:sp>
            <p:nvSpPr>
              <p:cNvPr id="5854" name="Freeform 3039"/>
              <p:cNvSpPr>
                <a:spLocks/>
              </p:cNvSpPr>
              <p:nvPr/>
            </p:nvSpPr>
            <p:spPr bwMode="auto">
              <a:xfrm>
                <a:off x="3431" y="2371"/>
                <a:ext cx="103" cy="47"/>
              </a:xfrm>
              <a:custGeom>
                <a:avLst/>
                <a:gdLst/>
                <a:ahLst/>
                <a:cxnLst>
                  <a:cxn ang="0">
                    <a:pos x="0" y="9"/>
                  </a:cxn>
                  <a:cxn ang="0">
                    <a:pos x="5" y="4"/>
                  </a:cxn>
                  <a:cxn ang="0">
                    <a:pos x="27" y="24"/>
                  </a:cxn>
                  <a:cxn ang="0">
                    <a:pos x="32" y="33"/>
                  </a:cxn>
                  <a:cxn ang="0">
                    <a:pos x="76" y="4"/>
                  </a:cxn>
                  <a:cxn ang="0">
                    <a:pos x="103" y="0"/>
                  </a:cxn>
                  <a:cxn ang="0">
                    <a:pos x="103" y="4"/>
                  </a:cxn>
                  <a:cxn ang="0">
                    <a:pos x="97" y="9"/>
                  </a:cxn>
                  <a:cxn ang="0">
                    <a:pos x="97" y="18"/>
                  </a:cxn>
                  <a:cxn ang="0">
                    <a:pos x="70" y="24"/>
                  </a:cxn>
                  <a:cxn ang="0">
                    <a:pos x="43" y="37"/>
                  </a:cxn>
                  <a:cxn ang="0">
                    <a:pos x="32" y="37"/>
                  </a:cxn>
                  <a:cxn ang="0">
                    <a:pos x="22" y="47"/>
                  </a:cxn>
                  <a:cxn ang="0">
                    <a:pos x="5" y="47"/>
                  </a:cxn>
                  <a:cxn ang="0">
                    <a:pos x="0" y="9"/>
                  </a:cxn>
                </a:cxnLst>
                <a:rect l="0" t="0" r="r" b="b"/>
                <a:pathLst>
                  <a:path w="103" h="47">
                    <a:moveTo>
                      <a:pt x="0" y="9"/>
                    </a:moveTo>
                    <a:lnTo>
                      <a:pt x="5" y="4"/>
                    </a:lnTo>
                    <a:lnTo>
                      <a:pt x="27" y="24"/>
                    </a:lnTo>
                    <a:lnTo>
                      <a:pt x="32" y="33"/>
                    </a:lnTo>
                    <a:lnTo>
                      <a:pt x="76" y="4"/>
                    </a:lnTo>
                    <a:lnTo>
                      <a:pt x="103" y="0"/>
                    </a:lnTo>
                    <a:lnTo>
                      <a:pt x="103" y="4"/>
                    </a:lnTo>
                    <a:lnTo>
                      <a:pt x="97" y="9"/>
                    </a:lnTo>
                    <a:lnTo>
                      <a:pt x="97" y="18"/>
                    </a:lnTo>
                    <a:lnTo>
                      <a:pt x="70" y="24"/>
                    </a:lnTo>
                    <a:lnTo>
                      <a:pt x="43" y="37"/>
                    </a:lnTo>
                    <a:lnTo>
                      <a:pt x="32" y="37"/>
                    </a:lnTo>
                    <a:lnTo>
                      <a:pt x="22" y="47"/>
                    </a:lnTo>
                    <a:lnTo>
                      <a:pt x="5" y="47"/>
                    </a:lnTo>
                    <a:lnTo>
                      <a:pt x="0" y="9"/>
                    </a:lnTo>
                    <a:close/>
                  </a:path>
                </a:pathLst>
              </a:custGeom>
              <a:grpFill/>
              <a:ln w="4763" cap="rnd">
                <a:solidFill>
                  <a:schemeClr val="bg1"/>
                </a:solidFill>
                <a:prstDash val="solid"/>
                <a:round/>
                <a:headEnd/>
                <a:tailEnd/>
              </a:ln>
            </p:spPr>
            <p:txBody>
              <a:bodyPr/>
              <a:lstStyle/>
              <a:p>
                <a:endParaRPr lang="it-IT"/>
              </a:p>
            </p:txBody>
          </p:sp>
        </p:grpSp>
        <p:grpSp>
          <p:nvGrpSpPr>
            <p:cNvPr id="7461" name="Group 3043"/>
            <p:cNvGrpSpPr>
              <a:grpSpLocks/>
            </p:cNvGrpSpPr>
            <p:nvPr/>
          </p:nvGrpSpPr>
          <p:grpSpPr bwMode="auto">
            <a:xfrm>
              <a:off x="5462095" y="5158146"/>
              <a:ext cx="172771" cy="70541"/>
              <a:chOff x="3431" y="2371"/>
              <a:chExt cx="103" cy="47"/>
            </a:xfrm>
            <a:solidFill>
              <a:schemeClr val="bg1">
                <a:lumMod val="75000"/>
              </a:schemeClr>
            </a:solidFill>
          </p:grpSpPr>
          <p:sp>
            <p:nvSpPr>
              <p:cNvPr id="5851" name="Freeform 3041"/>
              <p:cNvSpPr>
                <a:spLocks/>
              </p:cNvSpPr>
              <p:nvPr/>
            </p:nvSpPr>
            <p:spPr bwMode="auto">
              <a:xfrm>
                <a:off x="3431" y="2371"/>
                <a:ext cx="103" cy="47"/>
              </a:xfrm>
              <a:custGeom>
                <a:avLst/>
                <a:gdLst/>
                <a:ahLst/>
                <a:cxnLst>
                  <a:cxn ang="0">
                    <a:pos x="0" y="9"/>
                  </a:cxn>
                  <a:cxn ang="0">
                    <a:pos x="5" y="4"/>
                  </a:cxn>
                  <a:cxn ang="0">
                    <a:pos x="27" y="24"/>
                  </a:cxn>
                  <a:cxn ang="0">
                    <a:pos x="32" y="33"/>
                  </a:cxn>
                  <a:cxn ang="0">
                    <a:pos x="76" y="4"/>
                  </a:cxn>
                  <a:cxn ang="0">
                    <a:pos x="103" y="0"/>
                  </a:cxn>
                  <a:cxn ang="0">
                    <a:pos x="103" y="4"/>
                  </a:cxn>
                  <a:cxn ang="0">
                    <a:pos x="97" y="9"/>
                  </a:cxn>
                  <a:cxn ang="0">
                    <a:pos x="97" y="18"/>
                  </a:cxn>
                  <a:cxn ang="0">
                    <a:pos x="70" y="24"/>
                  </a:cxn>
                  <a:cxn ang="0">
                    <a:pos x="43" y="37"/>
                  </a:cxn>
                  <a:cxn ang="0">
                    <a:pos x="32" y="37"/>
                  </a:cxn>
                  <a:cxn ang="0">
                    <a:pos x="22" y="47"/>
                  </a:cxn>
                  <a:cxn ang="0">
                    <a:pos x="5" y="47"/>
                  </a:cxn>
                  <a:cxn ang="0">
                    <a:pos x="0" y="9"/>
                  </a:cxn>
                </a:cxnLst>
                <a:rect l="0" t="0" r="r" b="b"/>
                <a:pathLst>
                  <a:path w="103" h="47">
                    <a:moveTo>
                      <a:pt x="0" y="9"/>
                    </a:moveTo>
                    <a:lnTo>
                      <a:pt x="5" y="4"/>
                    </a:lnTo>
                    <a:lnTo>
                      <a:pt x="27" y="24"/>
                    </a:lnTo>
                    <a:lnTo>
                      <a:pt x="32" y="33"/>
                    </a:lnTo>
                    <a:lnTo>
                      <a:pt x="76" y="4"/>
                    </a:lnTo>
                    <a:lnTo>
                      <a:pt x="103" y="0"/>
                    </a:lnTo>
                    <a:lnTo>
                      <a:pt x="103" y="4"/>
                    </a:lnTo>
                    <a:lnTo>
                      <a:pt x="97" y="9"/>
                    </a:lnTo>
                    <a:lnTo>
                      <a:pt x="97" y="18"/>
                    </a:lnTo>
                    <a:lnTo>
                      <a:pt x="70" y="24"/>
                    </a:lnTo>
                    <a:lnTo>
                      <a:pt x="43" y="37"/>
                    </a:lnTo>
                    <a:lnTo>
                      <a:pt x="32" y="37"/>
                    </a:lnTo>
                    <a:lnTo>
                      <a:pt x="22" y="47"/>
                    </a:lnTo>
                    <a:lnTo>
                      <a:pt x="5" y="47"/>
                    </a:lnTo>
                    <a:lnTo>
                      <a:pt x="0" y="9"/>
                    </a:lnTo>
                    <a:close/>
                  </a:path>
                </a:pathLst>
              </a:custGeom>
              <a:grpFill/>
              <a:ln w="9525">
                <a:solidFill>
                  <a:schemeClr val="bg1"/>
                </a:solidFill>
                <a:round/>
                <a:headEnd/>
                <a:tailEnd/>
              </a:ln>
            </p:spPr>
            <p:txBody>
              <a:bodyPr/>
              <a:lstStyle/>
              <a:p>
                <a:endParaRPr lang="it-IT"/>
              </a:p>
            </p:txBody>
          </p:sp>
          <p:sp>
            <p:nvSpPr>
              <p:cNvPr id="5852" name="Freeform 3042"/>
              <p:cNvSpPr>
                <a:spLocks/>
              </p:cNvSpPr>
              <p:nvPr/>
            </p:nvSpPr>
            <p:spPr bwMode="auto">
              <a:xfrm>
                <a:off x="3431" y="2371"/>
                <a:ext cx="103" cy="47"/>
              </a:xfrm>
              <a:custGeom>
                <a:avLst/>
                <a:gdLst/>
                <a:ahLst/>
                <a:cxnLst>
                  <a:cxn ang="0">
                    <a:pos x="0" y="9"/>
                  </a:cxn>
                  <a:cxn ang="0">
                    <a:pos x="5" y="4"/>
                  </a:cxn>
                  <a:cxn ang="0">
                    <a:pos x="27" y="24"/>
                  </a:cxn>
                  <a:cxn ang="0">
                    <a:pos x="32" y="33"/>
                  </a:cxn>
                  <a:cxn ang="0">
                    <a:pos x="76" y="4"/>
                  </a:cxn>
                  <a:cxn ang="0">
                    <a:pos x="103" y="0"/>
                  </a:cxn>
                  <a:cxn ang="0">
                    <a:pos x="103" y="4"/>
                  </a:cxn>
                  <a:cxn ang="0">
                    <a:pos x="97" y="9"/>
                  </a:cxn>
                  <a:cxn ang="0">
                    <a:pos x="97" y="18"/>
                  </a:cxn>
                  <a:cxn ang="0">
                    <a:pos x="70" y="24"/>
                  </a:cxn>
                  <a:cxn ang="0">
                    <a:pos x="43" y="37"/>
                  </a:cxn>
                  <a:cxn ang="0">
                    <a:pos x="32" y="37"/>
                  </a:cxn>
                  <a:cxn ang="0">
                    <a:pos x="22" y="47"/>
                  </a:cxn>
                  <a:cxn ang="0">
                    <a:pos x="5" y="47"/>
                  </a:cxn>
                  <a:cxn ang="0">
                    <a:pos x="0" y="9"/>
                  </a:cxn>
                </a:cxnLst>
                <a:rect l="0" t="0" r="r" b="b"/>
                <a:pathLst>
                  <a:path w="103" h="47">
                    <a:moveTo>
                      <a:pt x="0" y="9"/>
                    </a:moveTo>
                    <a:lnTo>
                      <a:pt x="5" y="4"/>
                    </a:lnTo>
                    <a:lnTo>
                      <a:pt x="27" y="24"/>
                    </a:lnTo>
                    <a:lnTo>
                      <a:pt x="32" y="33"/>
                    </a:lnTo>
                    <a:lnTo>
                      <a:pt x="76" y="4"/>
                    </a:lnTo>
                    <a:lnTo>
                      <a:pt x="103" y="0"/>
                    </a:lnTo>
                    <a:lnTo>
                      <a:pt x="103" y="4"/>
                    </a:lnTo>
                    <a:lnTo>
                      <a:pt x="97" y="9"/>
                    </a:lnTo>
                    <a:lnTo>
                      <a:pt x="97" y="18"/>
                    </a:lnTo>
                    <a:lnTo>
                      <a:pt x="70" y="24"/>
                    </a:lnTo>
                    <a:lnTo>
                      <a:pt x="43" y="37"/>
                    </a:lnTo>
                    <a:lnTo>
                      <a:pt x="32" y="37"/>
                    </a:lnTo>
                    <a:lnTo>
                      <a:pt x="22" y="47"/>
                    </a:lnTo>
                    <a:lnTo>
                      <a:pt x="5" y="47"/>
                    </a:lnTo>
                    <a:lnTo>
                      <a:pt x="0" y="9"/>
                    </a:lnTo>
                  </a:path>
                </a:pathLst>
              </a:custGeom>
              <a:grpFill/>
              <a:ln w="4763" cap="rnd">
                <a:solidFill>
                  <a:schemeClr val="bg1"/>
                </a:solidFill>
                <a:prstDash val="solid"/>
                <a:round/>
                <a:headEnd/>
                <a:tailEnd/>
              </a:ln>
            </p:spPr>
            <p:txBody>
              <a:bodyPr/>
              <a:lstStyle/>
              <a:p>
                <a:endParaRPr lang="it-IT"/>
              </a:p>
            </p:txBody>
          </p:sp>
        </p:grpSp>
        <p:grpSp>
          <p:nvGrpSpPr>
            <p:cNvPr id="7462" name="Group 3046"/>
            <p:cNvGrpSpPr>
              <a:grpSpLocks/>
            </p:cNvGrpSpPr>
            <p:nvPr/>
          </p:nvGrpSpPr>
          <p:grpSpPr bwMode="auto">
            <a:xfrm>
              <a:off x="6097826" y="4967535"/>
              <a:ext cx="122449" cy="63037"/>
              <a:chOff x="3810" y="2244"/>
              <a:chExt cx="73" cy="42"/>
            </a:xfrm>
            <a:solidFill>
              <a:schemeClr val="bg1">
                <a:lumMod val="75000"/>
              </a:schemeClr>
            </a:solidFill>
          </p:grpSpPr>
          <p:sp>
            <p:nvSpPr>
              <p:cNvPr id="5849" name="Freeform 3044"/>
              <p:cNvSpPr>
                <a:spLocks/>
              </p:cNvSpPr>
              <p:nvPr/>
            </p:nvSpPr>
            <p:spPr bwMode="auto">
              <a:xfrm>
                <a:off x="3810" y="2244"/>
                <a:ext cx="73" cy="42"/>
              </a:xfrm>
              <a:custGeom>
                <a:avLst/>
                <a:gdLst/>
                <a:ahLst/>
                <a:cxnLst>
                  <a:cxn ang="0">
                    <a:pos x="5" y="0"/>
                  </a:cxn>
                  <a:cxn ang="0">
                    <a:pos x="0" y="14"/>
                  </a:cxn>
                  <a:cxn ang="0">
                    <a:pos x="11" y="23"/>
                  </a:cxn>
                  <a:cxn ang="0">
                    <a:pos x="68" y="42"/>
                  </a:cxn>
                  <a:cxn ang="0">
                    <a:pos x="73" y="42"/>
                  </a:cxn>
                  <a:cxn ang="0">
                    <a:pos x="73" y="32"/>
                  </a:cxn>
                  <a:cxn ang="0">
                    <a:pos x="73" y="23"/>
                  </a:cxn>
                  <a:cxn ang="0">
                    <a:pos x="53" y="23"/>
                  </a:cxn>
                  <a:cxn ang="0">
                    <a:pos x="42" y="14"/>
                  </a:cxn>
                  <a:cxn ang="0">
                    <a:pos x="37" y="10"/>
                  </a:cxn>
                  <a:cxn ang="0">
                    <a:pos x="32" y="10"/>
                  </a:cxn>
                  <a:cxn ang="0">
                    <a:pos x="16" y="0"/>
                  </a:cxn>
                  <a:cxn ang="0">
                    <a:pos x="5" y="0"/>
                  </a:cxn>
                </a:cxnLst>
                <a:rect l="0" t="0" r="r" b="b"/>
                <a:pathLst>
                  <a:path w="73" h="42">
                    <a:moveTo>
                      <a:pt x="5" y="0"/>
                    </a:moveTo>
                    <a:lnTo>
                      <a:pt x="0" y="14"/>
                    </a:lnTo>
                    <a:lnTo>
                      <a:pt x="11" y="23"/>
                    </a:lnTo>
                    <a:lnTo>
                      <a:pt x="68" y="42"/>
                    </a:lnTo>
                    <a:lnTo>
                      <a:pt x="73" y="42"/>
                    </a:lnTo>
                    <a:lnTo>
                      <a:pt x="73" y="32"/>
                    </a:lnTo>
                    <a:lnTo>
                      <a:pt x="73" y="23"/>
                    </a:lnTo>
                    <a:lnTo>
                      <a:pt x="53" y="23"/>
                    </a:lnTo>
                    <a:lnTo>
                      <a:pt x="42" y="14"/>
                    </a:lnTo>
                    <a:lnTo>
                      <a:pt x="37" y="10"/>
                    </a:lnTo>
                    <a:lnTo>
                      <a:pt x="32" y="10"/>
                    </a:lnTo>
                    <a:lnTo>
                      <a:pt x="16" y="0"/>
                    </a:lnTo>
                    <a:lnTo>
                      <a:pt x="5" y="0"/>
                    </a:lnTo>
                    <a:close/>
                  </a:path>
                </a:pathLst>
              </a:custGeom>
              <a:grpFill/>
              <a:ln w="9525">
                <a:solidFill>
                  <a:schemeClr val="bg1"/>
                </a:solidFill>
                <a:round/>
                <a:headEnd/>
                <a:tailEnd/>
              </a:ln>
            </p:spPr>
            <p:txBody>
              <a:bodyPr/>
              <a:lstStyle/>
              <a:p>
                <a:endParaRPr lang="it-IT"/>
              </a:p>
            </p:txBody>
          </p:sp>
          <p:sp>
            <p:nvSpPr>
              <p:cNvPr id="5850" name="Freeform 3045"/>
              <p:cNvSpPr>
                <a:spLocks/>
              </p:cNvSpPr>
              <p:nvPr/>
            </p:nvSpPr>
            <p:spPr bwMode="auto">
              <a:xfrm>
                <a:off x="3810" y="2244"/>
                <a:ext cx="73" cy="42"/>
              </a:xfrm>
              <a:custGeom>
                <a:avLst/>
                <a:gdLst/>
                <a:ahLst/>
                <a:cxnLst>
                  <a:cxn ang="0">
                    <a:pos x="5" y="0"/>
                  </a:cxn>
                  <a:cxn ang="0">
                    <a:pos x="0" y="14"/>
                  </a:cxn>
                  <a:cxn ang="0">
                    <a:pos x="11" y="23"/>
                  </a:cxn>
                  <a:cxn ang="0">
                    <a:pos x="68" y="42"/>
                  </a:cxn>
                  <a:cxn ang="0">
                    <a:pos x="73" y="42"/>
                  </a:cxn>
                  <a:cxn ang="0">
                    <a:pos x="73" y="32"/>
                  </a:cxn>
                  <a:cxn ang="0">
                    <a:pos x="73" y="23"/>
                  </a:cxn>
                  <a:cxn ang="0">
                    <a:pos x="53" y="23"/>
                  </a:cxn>
                  <a:cxn ang="0">
                    <a:pos x="42" y="14"/>
                  </a:cxn>
                  <a:cxn ang="0">
                    <a:pos x="37" y="10"/>
                  </a:cxn>
                  <a:cxn ang="0">
                    <a:pos x="32" y="10"/>
                  </a:cxn>
                  <a:cxn ang="0">
                    <a:pos x="16" y="0"/>
                  </a:cxn>
                  <a:cxn ang="0">
                    <a:pos x="5" y="0"/>
                  </a:cxn>
                </a:cxnLst>
                <a:rect l="0" t="0" r="r" b="b"/>
                <a:pathLst>
                  <a:path w="73" h="42">
                    <a:moveTo>
                      <a:pt x="5" y="0"/>
                    </a:moveTo>
                    <a:lnTo>
                      <a:pt x="0" y="14"/>
                    </a:lnTo>
                    <a:lnTo>
                      <a:pt x="11" y="23"/>
                    </a:lnTo>
                    <a:lnTo>
                      <a:pt x="68" y="42"/>
                    </a:lnTo>
                    <a:lnTo>
                      <a:pt x="73" y="42"/>
                    </a:lnTo>
                    <a:lnTo>
                      <a:pt x="73" y="32"/>
                    </a:lnTo>
                    <a:lnTo>
                      <a:pt x="73" y="23"/>
                    </a:lnTo>
                    <a:lnTo>
                      <a:pt x="53" y="23"/>
                    </a:lnTo>
                    <a:lnTo>
                      <a:pt x="42" y="14"/>
                    </a:lnTo>
                    <a:lnTo>
                      <a:pt x="37" y="10"/>
                    </a:lnTo>
                    <a:lnTo>
                      <a:pt x="32" y="10"/>
                    </a:lnTo>
                    <a:lnTo>
                      <a:pt x="16" y="0"/>
                    </a:lnTo>
                    <a:lnTo>
                      <a:pt x="5" y="0"/>
                    </a:lnTo>
                    <a:close/>
                  </a:path>
                </a:pathLst>
              </a:custGeom>
              <a:grpFill/>
              <a:ln w="4763" cap="rnd">
                <a:solidFill>
                  <a:schemeClr val="bg1"/>
                </a:solidFill>
                <a:prstDash val="solid"/>
                <a:round/>
                <a:headEnd/>
                <a:tailEnd/>
              </a:ln>
            </p:spPr>
            <p:txBody>
              <a:bodyPr/>
              <a:lstStyle/>
              <a:p>
                <a:endParaRPr lang="it-IT"/>
              </a:p>
            </p:txBody>
          </p:sp>
        </p:grpSp>
        <p:grpSp>
          <p:nvGrpSpPr>
            <p:cNvPr id="7463" name="Group 3049"/>
            <p:cNvGrpSpPr>
              <a:grpSpLocks/>
            </p:cNvGrpSpPr>
            <p:nvPr/>
          </p:nvGrpSpPr>
          <p:grpSpPr bwMode="auto">
            <a:xfrm>
              <a:off x="6097826" y="4967535"/>
              <a:ext cx="122449" cy="63037"/>
              <a:chOff x="3810" y="2244"/>
              <a:chExt cx="73" cy="42"/>
            </a:xfrm>
            <a:solidFill>
              <a:schemeClr val="bg1">
                <a:lumMod val="75000"/>
              </a:schemeClr>
            </a:solidFill>
          </p:grpSpPr>
          <p:sp>
            <p:nvSpPr>
              <p:cNvPr id="5847" name="Freeform 3047"/>
              <p:cNvSpPr>
                <a:spLocks/>
              </p:cNvSpPr>
              <p:nvPr/>
            </p:nvSpPr>
            <p:spPr bwMode="auto">
              <a:xfrm>
                <a:off x="3810" y="2244"/>
                <a:ext cx="73" cy="42"/>
              </a:xfrm>
              <a:custGeom>
                <a:avLst/>
                <a:gdLst/>
                <a:ahLst/>
                <a:cxnLst>
                  <a:cxn ang="0">
                    <a:pos x="5" y="0"/>
                  </a:cxn>
                  <a:cxn ang="0">
                    <a:pos x="0" y="14"/>
                  </a:cxn>
                  <a:cxn ang="0">
                    <a:pos x="11" y="23"/>
                  </a:cxn>
                  <a:cxn ang="0">
                    <a:pos x="68" y="42"/>
                  </a:cxn>
                  <a:cxn ang="0">
                    <a:pos x="73" y="42"/>
                  </a:cxn>
                  <a:cxn ang="0">
                    <a:pos x="73" y="32"/>
                  </a:cxn>
                  <a:cxn ang="0">
                    <a:pos x="73" y="23"/>
                  </a:cxn>
                  <a:cxn ang="0">
                    <a:pos x="53" y="23"/>
                  </a:cxn>
                  <a:cxn ang="0">
                    <a:pos x="42" y="14"/>
                  </a:cxn>
                  <a:cxn ang="0">
                    <a:pos x="37" y="10"/>
                  </a:cxn>
                  <a:cxn ang="0">
                    <a:pos x="32" y="10"/>
                  </a:cxn>
                  <a:cxn ang="0">
                    <a:pos x="16" y="0"/>
                  </a:cxn>
                  <a:cxn ang="0">
                    <a:pos x="5" y="0"/>
                  </a:cxn>
                </a:cxnLst>
                <a:rect l="0" t="0" r="r" b="b"/>
                <a:pathLst>
                  <a:path w="73" h="42">
                    <a:moveTo>
                      <a:pt x="5" y="0"/>
                    </a:moveTo>
                    <a:lnTo>
                      <a:pt x="0" y="14"/>
                    </a:lnTo>
                    <a:lnTo>
                      <a:pt x="11" y="23"/>
                    </a:lnTo>
                    <a:lnTo>
                      <a:pt x="68" y="42"/>
                    </a:lnTo>
                    <a:lnTo>
                      <a:pt x="73" y="42"/>
                    </a:lnTo>
                    <a:lnTo>
                      <a:pt x="73" y="32"/>
                    </a:lnTo>
                    <a:lnTo>
                      <a:pt x="73" y="23"/>
                    </a:lnTo>
                    <a:lnTo>
                      <a:pt x="53" y="23"/>
                    </a:lnTo>
                    <a:lnTo>
                      <a:pt x="42" y="14"/>
                    </a:lnTo>
                    <a:lnTo>
                      <a:pt x="37" y="10"/>
                    </a:lnTo>
                    <a:lnTo>
                      <a:pt x="32" y="10"/>
                    </a:lnTo>
                    <a:lnTo>
                      <a:pt x="16" y="0"/>
                    </a:lnTo>
                    <a:lnTo>
                      <a:pt x="5" y="0"/>
                    </a:lnTo>
                    <a:close/>
                  </a:path>
                </a:pathLst>
              </a:custGeom>
              <a:grpFill/>
              <a:ln w="9525">
                <a:solidFill>
                  <a:schemeClr val="bg1"/>
                </a:solidFill>
                <a:round/>
                <a:headEnd/>
                <a:tailEnd/>
              </a:ln>
            </p:spPr>
            <p:txBody>
              <a:bodyPr/>
              <a:lstStyle/>
              <a:p>
                <a:endParaRPr lang="it-IT"/>
              </a:p>
            </p:txBody>
          </p:sp>
          <p:sp>
            <p:nvSpPr>
              <p:cNvPr id="5848" name="Freeform 3048"/>
              <p:cNvSpPr>
                <a:spLocks/>
              </p:cNvSpPr>
              <p:nvPr/>
            </p:nvSpPr>
            <p:spPr bwMode="auto">
              <a:xfrm>
                <a:off x="3810" y="2244"/>
                <a:ext cx="73" cy="42"/>
              </a:xfrm>
              <a:custGeom>
                <a:avLst/>
                <a:gdLst/>
                <a:ahLst/>
                <a:cxnLst>
                  <a:cxn ang="0">
                    <a:pos x="5" y="0"/>
                  </a:cxn>
                  <a:cxn ang="0">
                    <a:pos x="0" y="14"/>
                  </a:cxn>
                  <a:cxn ang="0">
                    <a:pos x="11" y="23"/>
                  </a:cxn>
                  <a:cxn ang="0">
                    <a:pos x="68" y="42"/>
                  </a:cxn>
                  <a:cxn ang="0">
                    <a:pos x="73" y="42"/>
                  </a:cxn>
                  <a:cxn ang="0">
                    <a:pos x="73" y="32"/>
                  </a:cxn>
                  <a:cxn ang="0">
                    <a:pos x="73" y="23"/>
                  </a:cxn>
                  <a:cxn ang="0">
                    <a:pos x="53" y="23"/>
                  </a:cxn>
                  <a:cxn ang="0">
                    <a:pos x="42" y="14"/>
                  </a:cxn>
                  <a:cxn ang="0">
                    <a:pos x="37" y="10"/>
                  </a:cxn>
                  <a:cxn ang="0">
                    <a:pos x="32" y="10"/>
                  </a:cxn>
                  <a:cxn ang="0">
                    <a:pos x="16" y="0"/>
                  </a:cxn>
                  <a:cxn ang="0">
                    <a:pos x="5" y="0"/>
                  </a:cxn>
                </a:cxnLst>
                <a:rect l="0" t="0" r="r" b="b"/>
                <a:pathLst>
                  <a:path w="73" h="42">
                    <a:moveTo>
                      <a:pt x="5" y="0"/>
                    </a:moveTo>
                    <a:lnTo>
                      <a:pt x="0" y="14"/>
                    </a:lnTo>
                    <a:lnTo>
                      <a:pt x="11" y="23"/>
                    </a:lnTo>
                    <a:lnTo>
                      <a:pt x="68" y="42"/>
                    </a:lnTo>
                    <a:lnTo>
                      <a:pt x="73" y="42"/>
                    </a:lnTo>
                    <a:lnTo>
                      <a:pt x="73" y="32"/>
                    </a:lnTo>
                    <a:lnTo>
                      <a:pt x="73" y="23"/>
                    </a:lnTo>
                    <a:lnTo>
                      <a:pt x="53" y="23"/>
                    </a:lnTo>
                    <a:lnTo>
                      <a:pt x="42" y="14"/>
                    </a:lnTo>
                    <a:lnTo>
                      <a:pt x="37" y="10"/>
                    </a:lnTo>
                    <a:lnTo>
                      <a:pt x="32" y="10"/>
                    </a:lnTo>
                    <a:lnTo>
                      <a:pt x="16" y="0"/>
                    </a:lnTo>
                    <a:lnTo>
                      <a:pt x="5" y="0"/>
                    </a:lnTo>
                  </a:path>
                </a:pathLst>
              </a:custGeom>
              <a:grpFill/>
              <a:ln w="4763" cap="rnd">
                <a:solidFill>
                  <a:schemeClr val="bg1"/>
                </a:solidFill>
                <a:prstDash val="solid"/>
                <a:round/>
                <a:headEnd/>
                <a:tailEnd/>
              </a:ln>
            </p:spPr>
            <p:txBody>
              <a:bodyPr/>
              <a:lstStyle/>
              <a:p>
                <a:endParaRPr lang="it-IT"/>
              </a:p>
            </p:txBody>
          </p:sp>
        </p:grpSp>
        <p:grpSp>
          <p:nvGrpSpPr>
            <p:cNvPr id="7464" name="Group 3052"/>
            <p:cNvGrpSpPr>
              <a:grpSpLocks/>
            </p:cNvGrpSpPr>
            <p:nvPr/>
          </p:nvGrpSpPr>
          <p:grpSpPr bwMode="auto">
            <a:xfrm>
              <a:off x="6220276" y="5030572"/>
              <a:ext cx="92256" cy="69040"/>
              <a:chOff x="3883" y="2286"/>
              <a:chExt cx="55" cy="46"/>
            </a:xfrm>
            <a:solidFill>
              <a:schemeClr val="bg1">
                <a:lumMod val="75000"/>
              </a:schemeClr>
            </a:solidFill>
          </p:grpSpPr>
          <p:sp>
            <p:nvSpPr>
              <p:cNvPr id="5845" name="Freeform 3050"/>
              <p:cNvSpPr>
                <a:spLocks/>
              </p:cNvSpPr>
              <p:nvPr/>
            </p:nvSpPr>
            <p:spPr bwMode="auto">
              <a:xfrm>
                <a:off x="3883" y="2286"/>
                <a:ext cx="55" cy="46"/>
              </a:xfrm>
              <a:custGeom>
                <a:avLst/>
                <a:gdLst/>
                <a:ahLst/>
                <a:cxnLst>
                  <a:cxn ang="0">
                    <a:pos x="55" y="42"/>
                  </a:cxn>
                  <a:cxn ang="0">
                    <a:pos x="44" y="28"/>
                  </a:cxn>
                  <a:cxn ang="0">
                    <a:pos x="44" y="18"/>
                  </a:cxn>
                  <a:cxn ang="0">
                    <a:pos x="39" y="28"/>
                  </a:cxn>
                  <a:cxn ang="0">
                    <a:pos x="33" y="28"/>
                  </a:cxn>
                  <a:cxn ang="0">
                    <a:pos x="33" y="18"/>
                  </a:cxn>
                  <a:cxn ang="0">
                    <a:pos x="44" y="9"/>
                  </a:cxn>
                  <a:cxn ang="0">
                    <a:pos x="23" y="9"/>
                  </a:cxn>
                  <a:cxn ang="0">
                    <a:pos x="23" y="0"/>
                  </a:cxn>
                  <a:cxn ang="0">
                    <a:pos x="12" y="0"/>
                  </a:cxn>
                  <a:cxn ang="0">
                    <a:pos x="6" y="0"/>
                  </a:cxn>
                  <a:cxn ang="0">
                    <a:pos x="6" y="5"/>
                  </a:cxn>
                  <a:cxn ang="0">
                    <a:pos x="0" y="14"/>
                  </a:cxn>
                  <a:cxn ang="0">
                    <a:pos x="6" y="14"/>
                  </a:cxn>
                  <a:cxn ang="0">
                    <a:pos x="12" y="42"/>
                  </a:cxn>
                  <a:cxn ang="0">
                    <a:pos x="28" y="42"/>
                  </a:cxn>
                  <a:cxn ang="0">
                    <a:pos x="39" y="33"/>
                  </a:cxn>
                  <a:cxn ang="0">
                    <a:pos x="44" y="46"/>
                  </a:cxn>
                  <a:cxn ang="0">
                    <a:pos x="55" y="42"/>
                  </a:cxn>
                </a:cxnLst>
                <a:rect l="0" t="0" r="r" b="b"/>
                <a:pathLst>
                  <a:path w="55" h="46">
                    <a:moveTo>
                      <a:pt x="55" y="42"/>
                    </a:moveTo>
                    <a:lnTo>
                      <a:pt x="44" y="28"/>
                    </a:lnTo>
                    <a:lnTo>
                      <a:pt x="44" y="18"/>
                    </a:lnTo>
                    <a:lnTo>
                      <a:pt x="39" y="28"/>
                    </a:lnTo>
                    <a:lnTo>
                      <a:pt x="33" y="28"/>
                    </a:lnTo>
                    <a:lnTo>
                      <a:pt x="33" y="18"/>
                    </a:lnTo>
                    <a:lnTo>
                      <a:pt x="44" y="9"/>
                    </a:lnTo>
                    <a:lnTo>
                      <a:pt x="23" y="9"/>
                    </a:lnTo>
                    <a:lnTo>
                      <a:pt x="23" y="0"/>
                    </a:lnTo>
                    <a:lnTo>
                      <a:pt x="12" y="0"/>
                    </a:lnTo>
                    <a:lnTo>
                      <a:pt x="6" y="0"/>
                    </a:lnTo>
                    <a:lnTo>
                      <a:pt x="6" y="5"/>
                    </a:lnTo>
                    <a:lnTo>
                      <a:pt x="0" y="14"/>
                    </a:lnTo>
                    <a:lnTo>
                      <a:pt x="6" y="14"/>
                    </a:lnTo>
                    <a:lnTo>
                      <a:pt x="12" y="42"/>
                    </a:lnTo>
                    <a:lnTo>
                      <a:pt x="28" y="42"/>
                    </a:lnTo>
                    <a:lnTo>
                      <a:pt x="39" y="33"/>
                    </a:lnTo>
                    <a:lnTo>
                      <a:pt x="44" y="46"/>
                    </a:lnTo>
                    <a:lnTo>
                      <a:pt x="55" y="42"/>
                    </a:lnTo>
                    <a:close/>
                  </a:path>
                </a:pathLst>
              </a:custGeom>
              <a:grpFill/>
              <a:ln w="9525">
                <a:solidFill>
                  <a:schemeClr val="bg1"/>
                </a:solidFill>
                <a:round/>
                <a:headEnd/>
                <a:tailEnd/>
              </a:ln>
            </p:spPr>
            <p:txBody>
              <a:bodyPr/>
              <a:lstStyle/>
              <a:p>
                <a:endParaRPr lang="it-IT"/>
              </a:p>
            </p:txBody>
          </p:sp>
          <p:sp>
            <p:nvSpPr>
              <p:cNvPr id="5846" name="Freeform 3051"/>
              <p:cNvSpPr>
                <a:spLocks/>
              </p:cNvSpPr>
              <p:nvPr/>
            </p:nvSpPr>
            <p:spPr bwMode="auto">
              <a:xfrm>
                <a:off x="3883" y="2286"/>
                <a:ext cx="55" cy="46"/>
              </a:xfrm>
              <a:custGeom>
                <a:avLst/>
                <a:gdLst/>
                <a:ahLst/>
                <a:cxnLst>
                  <a:cxn ang="0">
                    <a:pos x="55" y="42"/>
                  </a:cxn>
                  <a:cxn ang="0">
                    <a:pos x="44" y="28"/>
                  </a:cxn>
                  <a:cxn ang="0">
                    <a:pos x="44" y="18"/>
                  </a:cxn>
                  <a:cxn ang="0">
                    <a:pos x="39" y="28"/>
                  </a:cxn>
                  <a:cxn ang="0">
                    <a:pos x="33" y="28"/>
                  </a:cxn>
                  <a:cxn ang="0">
                    <a:pos x="33" y="18"/>
                  </a:cxn>
                  <a:cxn ang="0">
                    <a:pos x="44" y="9"/>
                  </a:cxn>
                  <a:cxn ang="0">
                    <a:pos x="23" y="9"/>
                  </a:cxn>
                  <a:cxn ang="0">
                    <a:pos x="23" y="0"/>
                  </a:cxn>
                  <a:cxn ang="0">
                    <a:pos x="12" y="0"/>
                  </a:cxn>
                  <a:cxn ang="0">
                    <a:pos x="6" y="0"/>
                  </a:cxn>
                  <a:cxn ang="0">
                    <a:pos x="6" y="5"/>
                  </a:cxn>
                  <a:cxn ang="0">
                    <a:pos x="0" y="14"/>
                  </a:cxn>
                  <a:cxn ang="0">
                    <a:pos x="6" y="14"/>
                  </a:cxn>
                  <a:cxn ang="0">
                    <a:pos x="12" y="42"/>
                  </a:cxn>
                  <a:cxn ang="0">
                    <a:pos x="28" y="42"/>
                  </a:cxn>
                  <a:cxn ang="0">
                    <a:pos x="39" y="33"/>
                  </a:cxn>
                  <a:cxn ang="0">
                    <a:pos x="44" y="46"/>
                  </a:cxn>
                  <a:cxn ang="0">
                    <a:pos x="55" y="42"/>
                  </a:cxn>
                </a:cxnLst>
                <a:rect l="0" t="0" r="r" b="b"/>
                <a:pathLst>
                  <a:path w="55" h="46">
                    <a:moveTo>
                      <a:pt x="55" y="42"/>
                    </a:moveTo>
                    <a:lnTo>
                      <a:pt x="44" y="28"/>
                    </a:lnTo>
                    <a:lnTo>
                      <a:pt x="44" y="18"/>
                    </a:lnTo>
                    <a:lnTo>
                      <a:pt x="39" y="28"/>
                    </a:lnTo>
                    <a:lnTo>
                      <a:pt x="33" y="28"/>
                    </a:lnTo>
                    <a:lnTo>
                      <a:pt x="33" y="18"/>
                    </a:lnTo>
                    <a:lnTo>
                      <a:pt x="44" y="9"/>
                    </a:lnTo>
                    <a:lnTo>
                      <a:pt x="23" y="9"/>
                    </a:lnTo>
                    <a:lnTo>
                      <a:pt x="23" y="0"/>
                    </a:lnTo>
                    <a:lnTo>
                      <a:pt x="12" y="0"/>
                    </a:lnTo>
                    <a:lnTo>
                      <a:pt x="6" y="0"/>
                    </a:lnTo>
                    <a:lnTo>
                      <a:pt x="6" y="5"/>
                    </a:lnTo>
                    <a:lnTo>
                      <a:pt x="0" y="14"/>
                    </a:lnTo>
                    <a:lnTo>
                      <a:pt x="6" y="14"/>
                    </a:lnTo>
                    <a:lnTo>
                      <a:pt x="12" y="42"/>
                    </a:lnTo>
                    <a:lnTo>
                      <a:pt x="28" y="42"/>
                    </a:lnTo>
                    <a:lnTo>
                      <a:pt x="39" y="33"/>
                    </a:lnTo>
                    <a:lnTo>
                      <a:pt x="44" y="46"/>
                    </a:lnTo>
                    <a:lnTo>
                      <a:pt x="55" y="42"/>
                    </a:lnTo>
                    <a:close/>
                  </a:path>
                </a:pathLst>
              </a:custGeom>
              <a:grpFill/>
              <a:ln w="4763" cap="rnd">
                <a:solidFill>
                  <a:schemeClr val="bg1"/>
                </a:solidFill>
                <a:prstDash val="solid"/>
                <a:round/>
                <a:headEnd/>
                <a:tailEnd/>
              </a:ln>
            </p:spPr>
            <p:txBody>
              <a:bodyPr/>
              <a:lstStyle/>
              <a:p>
                <a:endParaRPr lang="it-IT"/>
              </a:p>
            </p:txBody>
          </p:sp>
        </p:grpSp>
        <p:grpSp>
          <p:nvGrpSpPr>
            <p:cNvPr id="7465" name="Group 3055"/>
            <p:cNvGrpSpPr>
              <a:grpSpLocks/>
            </p:cNvGrpSpPr>
            <p:nvPr/>
          </p:nvGrpSpPr>
          <p:grpSpPr bwMode="auto">
            <a:xfrm>
              <a:off x="6220276" y="5030572"/>
              <a:ext cx="92256" cy="69040"/>
              <a:chOff x="3883" y="2286"/>
              <a:chExt cx="55" cy="46"/>
            </a:xfrm>
            <a:solidFill>
              <a:schemeClr val="bg1">
                <a:lumMod val="75000"/>
              </a:schemeClr>
            </a:solidFill>
          </p:grpSpPr>
          <p:sp>
            <p:nvSpPr>
              <p:cNvPr id="5843" name="Freeform 3053"/>
              <p:cNvSpPr>
                <a:spLocks/>
              </p:cNvSpPr>
              <p:nvPr/>
            </p:nvSpPr>
            <p:spPr bwMode="auto">
              <a:xfrm>
                <a:off x="3883" y="2286"/>
                <a:ext cx="55" cy="46"/>
              </a:xfrm>
              <a:custGeom>
                <a:avLst/>
                <a:gdLst/>
                <a:ahLst/>
                <a:cxnLst>
                  <a:cxn ang="0">
                    <a:pos x="55" y="42"/>
                  </a:cxn>
                  <a:cxn ang="0">
                    <a:pos x="44" y="28"/>
                  </a:cxn>
                  <a:cxn ang="0">
                    <a:pos x="44" y="18"/>
                  </a:cxn>
                  <a:cxn ang="0">
                    <a:pos x="39" y="28"/>
                  </a:cxn>
                  <a:cxn ang="0">
                    <a:pos x="33" y="28"/>
                  </a:cxn>
                  <a:cxn ang="0">
                    <a:pos x="33" y="18"/>
                  </a:cxn>
                  <a:cxn ang="0">
                    <a:pos x="44" y="9"/>
                  </a:cxn>
                  <a:cxn ang="0">
                    <a:pos x="23" y="9"/>
                  </a:cxn>
                  <a:cxn ang="0">
                    <a:pos x="23" y="0"/>
                  </a:cxn>
                  <a:cxn ang="0">
                    <a:pos x="12" y="0"/>
                  </a:cxn>
                  <a:cxn ang="0">
                    <a:pos x="6" y="0"/>
                  </a:cxn>
                  <a:cxn ang="0">
                    <a:pos x="6" y="5"/>
                  </a:cxn>
                  <a:cxn ang="0">
                    <a:pos x="0" y="14"/>
                  </a:cxn>
                  <a:cxn ang="0">
                    <a:pos x="6" y="14"/>
                  </a:cxn>
                  <a:cxn ang="0">
                    <a:pos x="12" y="42"/>
                  </a:cxn>
                  <a:cxn ang="0">
                    <a:pos x="28" y="42"/>
                  </a:cxn>
                  <a:cxn ang="0">
                    <a:pos x="39" y="33"/>
                  </a:cxn>
                  <a:cxn ang="0">
                    <a:pos x="44" y="46"/>
                  </a:cxn>
                  <a:cxn ang="0">
                    <a:pos x="55" y="42"/>
                  </a:cxn>
                </a:cxnLst>
                <a:rect l="0" t="0" r="r" b="b"/>
                <a:pathLst>
                  <a:path w="55" h="46">
                    <a:moveTo>
                      <a:pt x="55" y="42"/>
                    </a:moveTo>
                    <a:lnTo>
                      <a:pt x="44" y="28"/>
                    </a:lnTo>
                    <a:lnTo>
                      <a:pt x="44" y="18"/>
                    </a:lnTo>
                    <a:lnTo>
                      <a:pt x="39" y="28"/>
                    </a:lnTo>
                    <a:lnTo>
                      <a:pt x="33" y="28"/>
                    </a:lnTo>
                    <a:lnTo>
                      <a:pt x="33" y="18"/>
                    </a:lnTo>
                    <a:lnTo>
                      <a:pt x="44" y="9"/>
                    </a:lnTo>
                    <a:lnTo>
                      <a:pt x="23" y="9"/>
                    </a:lnTo>
                    <a:lnTo>
                      <a:pt x="23" y="0"/>
                    </a:lnTo>
                    <a:lnTo>
                      <a:pt x="12" y="0"/>
                    </a:lnTo>
                    <a:lnTo>
                      <a:pt x="6" y="0"/>
                    </a:lnTo>
                    <a:lnTo>
                      <a:pt x="6" y="5"/>
                    </a:lnTo>
                    <a:lnTo>
                      <a:pt x="0" y="14"/>
                    </a:lnTo>
                    <a:lnTo>
                      <a:pt x="6" y="14"/>
                    </a:lnTo>
                    <a:lnTo>
                      <a:pt x="12" y="42"/>
                    </a:lnTo>
                    <a:lnTo>
                      <a:pt x="28" y="42"/>
                    </a:lnTo>
                    <a:lnTo>
                      <a:pt x="39" y="33"/>
                    </a:lnTo>
                    <a:lnTo>
                      <a:pt x="44" y="46"/>
                    </a:lnTo>
                    <a:lnTo>
                      <a:pt x="55" y="42"/>
                    </a:lnTo>
                    <a:close/>
                  </a:path>
                </a:pathLst>
              </a:custGeom>
              <a:grpFill/>
              <a:ln w="9525">
                <a:solidFill>
                  <a:schemeClr val="bg1"/>
                </a:solidFill>
                <a:round/>
                <a:headEnd/>
                <a:tailEnd/>
              </a:ln>
            </p:spPr>
            <p:txBody>
              <a:bodyPr/>
              <a:lstStyle/>
              <a:p>
                <a:endParaRPr lang="it-IT"/>
              </a:p>
            </p:txBody>
          </p:sp>
          <p:sp>
            <p:nvSpPr>
              <p:cNvPr id="5844" name="Freeform 3054"/>
              <p:cNvSpPr>
                <a:spLocks/>
              </p:cNvSpPr>
              <p:nvPr/>
            </p:nvSpPr>
            <p:spPr bwMode="auto">
              <a:xfrm>
                <a:off x="3883" y="2286"/>
                <a:ext cx="55" cy="46"/>
              </a:xfrm>
              <a:custGeom>
                <a:avLst/>
                <a:gdLst/>
                <a:ahLst/>
                <a:cxnLst>
                  <a:cxn ang="0">
                    <a:pos x="55" y="42"/>
                  </a:cxn>
                  <a:cxn ang="0">
                    <a:pos x="44" y="28"/>
                  </a:cxn>
                  <a:cxn ang="0">
                    <a:pos x="44" y="18"/>
                  </a:cxn>
                  <a:cxn ang="0">
                    <a:pos x="39" y="28"/>
                  </a:cxn>
                  <a:cxn ang="0">
                    <a:pos x="33" y="28"/>
                  </a:cxn>
                  <a:cxn ang="0">
                    <a:pos x="33" y="18"/>
                  </a:cxn>
                  <a:cxn ang="0">
                    <a:pos x="44" y="9"/>
                  </a:cxn>
                  <a:cxn ang="0">
                    <a:pos x="23" y="9"/>
                  </a:cxn>
                  <a:cxn ang="0">
                    <a:pos x="23" y="0"/>
                  </a:cxn>
                  <a:cxn ang="0">
                    <a:pos x="12" y="0"/>
                  </a:cxn>
                  <a:cxn ang="0">
                    <a:pos x="6" y="0"/>
                  </a:cxn>
                  <a:cxn ang="0">
                    <a:pos x="6" y="5"/>
                  </a:cxn>
                  <a:cxn ang="0">
                    <a:pos x="0" y="14"/>
                  </a:cxn>
                  <a:cxn ang="0">
                    <a:pos x="6" y="14"/>
                  </a:cxn>
                  <a:cxn ang="0">
                    <a:pos x="12" y="42"/>
                  </a:cxn>
                  <a:cxn ang="0">
                    <a:pos x="28" y="42"/>
                  </a:cxn>
                  <a:cxn ang="0">
                    <a:pos x="39" y="33"/>
                  </a:cxn>
                  <a:cxn ang="0">
                    <a:pos x="44" y="46"/>
                  </a:cxn>
                  <a:cxn ang="0">
                    <a:pos x="55" y="42"/>
                  </a:cxn>
                </a:cxnLst>
                <a:rect l="0" t="0" r="r" b="b"/>
                <a:pathLst>
                  <a:path w="55" h="46">
                    <a:moveTo>
                      <a:pt x="55" y="42"/>
                    </a:moveTo>
                    <a:lnTo>
                      <a:pt x="44" y="28"/>
                    </a:lnTo>
                    <a:lnTo>
                      <a:pt x="44" y="18"/>
                    </a:lnTo>
                    <a:lnTo>
                      <a:pt x="39" y="28"/>
                    </a:lnTo>
                    <a:lnTo>
                      <a:pt x="33" y="28"/>
                    </a:lnTo>
                    <a:lnTo>
                      <a:pt x="33" y="18"/>
                    </a:lnTo>
                    <a:lnTo>
                      <a:pt x="44" y="9"/>
                    </a:lnTo>
                    <a:lnTo>
                      <a:pt x="23" y="9"/>
                    </a:lnTo>
                    <a:lnTo>
                      <a:pt x="23" y="0"/>
                    </a:lnTo>
                    <a:lnTo>
                      <a:pt x="12" y="0"/>
                    </a:lnTo>
                    <a:lnTo>
                      <a:pt x="6" y="0"/>
                    </a:lnTo>
                    <a:lnTo>
                      <a:pt x="6" y="5"/>
                    </a:lnTo>
                    <a:lnTo>
                      <a:pt x="0" y="14"/>
                    </a:lnTo>
                    <a:lnTo>
                      <a:pt x="6" y="14"/>
                    </a:lnTo>
                    <a:lnTo>
                      <a:pt x="12" y="42"/>
                    </a:lnTo>
                    <a:lnTo>
                      <a:pt x="28" y="42"/>
                    </a:lnTo>
                    <a:lnTo>
                      <a:pt x="39" y="33"/>
                    </a:lnTo>
                    <a:lnTo>
                      <a:pt x="44" y="46"/>
                    </a:lnTo>
                    <a:lnTo>
                      <a:pt x="55" y="42"/>
                    </a:lnTo>
                  </a:path>
                </a:pathLst>
              </a:custGeom>
              <a:grpFill/>
              <a:ln w="4763" cap="rnd">
                <a:solidFill>
                  <a:schemeClr val="bg1"/>
                </a:solidFill>
                <a:prstDash val="solid"/>
                <a:round/>
                <a:headEnd/>
                <a:tailEnd/>
              </a:ln>
            </p:spPr>
            <p:txBody>
              <a:bodyPr/>
              <a:lstStyle/>
              <a:p>
                <a:endParaRPr lang="it-IT"/>
              </a:p>
            </p:txBody>
          </p:sp>
        </p:grpSp>
        <p:grpSp>
          <p:nvGrpSpPr>
            <p:cNvPr id="7466" name="Group 3058"/>
            <p:cNvGrpSpPr>
              <a:grpSpLocks/>
            </p:cNvGrpSpPr>
            <p:nvPr/>
          </p:nvGrpSpPr>
          <p:grpSpPr bwMode="auto">
            <a:xfrm>
              <a:off x="6294081" y="5003556"/>
              <a:ext cx="150965" cy="268656"/>
              <a:chOff x="3927" y="2268"/>
              <a:chExt cx="90" cy="179"/>
            </a:xfrm>
            <a:solidFill>
              <a:schemeClr val="bg1">
                <a:lumMod val="75000"/>
              </a:schemeClr>
            </a:solidFill>
          </p:grpSpPr>
          <p:sp>
            <p:nvSpPr>
              <p:cNvPr id="5841" name="Freeform 3056"/>
              <p:cNvSpPr>
                <a:spLocks/>
              </p:cNvSpPr>
              <p:nvPr/>
            </p:nvSpPr>
            <p:spPr bwMode="auto">
              <a:xfrm>
                <a:off x="3927" y="2268"/>
                <a:ext cx="90" cy="179"/>
              </a:xfrm>
              <a:custGeom>
                <a:avLst/>
                <a:gdLst/>
                <a:ahLst/>
                <a:cxnLst>
                  <a:cxn ang="0">
                    <a:pos x="68" y="179"/>
                  </a:cxn>
                  <a:cxn ang="0">
                    <a:pos x="79" y="155"/>
                  </a:cxn>
                  <a:cxn ang="0">
                    <a:pos x="75" y="136"/>
                  </a:cxn>
                  <a:cxn ang="0">
                    <a:pos x="68" y="127"/>
                  </a:cxn>
                  <a:cxn ang="0">
                    <a:pos x="68" y="112"/>
                  </a:cxn>
                  <a:cxn ang="0">
                    <a:pos x="58" y="99"/>
                  </a:cxn>
                  <a:cxn ang="0">
                    <a:pos x="58" y="84"/>
                  </a:cxn>
                  <a:cxn ang="0">
                    <a:pos x="85" y="75"/>
                  </a:cxn>
                  <a:cxn ang="0">
                    <a:pos x="90" y="61"/>
                  </a:cxn>
                  <a:cxn ang="0">
                    <a:pos x="85" y="61"/>
                  </a:cxn>
                  <a:cxn ang="0">
                    <a:pos x="75" y="56"/>
                  </a:cxn>
                  <a:cxn ang="0">
                    <a:pos x="75" y="52"/>
                  </a:cxn>
                  <a:cxn ang="0">
                    <a:pos x="75" y="47"/>
                  </a:cxn>
                  <a:cxn ang="0">
                    <a:pos x="68" y="37"/>
                  </a:cxn>
                  <a:cxn ang="0">
                    <a:pos x="58" y="37"/>
                  </a:cxn>
                  <a:cxn ang="0">
                    <a:pos x="68" y="9"/>
                  </a:cxn>
                  <a:cxn ang="0">
                    <a:pos x="58" y="0"/>
                  </a:cxn>
                  <a:cxn ang="0">
                    <a:pos x="53" y="0"/>
                  </a:cxn>
                  <a:cxn ang="0">
                    <a:pos x="53" y="9"/>
                  </a:cxn>
                  <a:cxn ang="0">
                    <a:pos x="42" y="9"/>
                  </a:cxn>
                  <a:cxn ang="0">
                    <a:pos x="31" y="19"/>
                  </a:cxn>
                  <a:cxn ang="0">
                    <a:pos x="21" y="37"/>
                  </a:cxn>
                  <a:cxn ang="0">
                    <a:pos x="15" y="47"/>
                  </a:cxn>
                  <a:cxn ang="0">
                    <a:pos x="10" y="56"/>
                  </a:cxn>
                  <a:cxn ang="0">
                    <a:pos x="10" y="61"/>
                  </a:cxn>
                  <a:cxn ang="0">
                    <a:pos x="0" y="65"/>
                  </a:cxn>
                  <a:cxn ang="0">
                    <a:pos x="15" y="80"/>
                  </a:cxn>
                  <a:cxn ang="0">
                    <a:pos x="21" y="93"/>
                  </a:cxn>
                  <a:cxn ang="0">
                    <a:pos x="26" y="108"/>
                  </a:cxn>
                  <a:cxn ang="0">
                    <a:pos x="21" y="112"/>
                  </a:cxn>
                  <a:cxn ang="0">
                    <a:pos x="31" y="121"/>
                  </a:cxn>
                  <a:cxn ang="0">
                    <a:pos x="48" y="108"/>
                  </a:cxn>
                  <a:cxn ang="0">
                    <a:pos x="53" y="112"/>
                  </a:cxn>
                  <a:cxn ang="0">
                    <a:pos x="68" y="150"/>
                  </a:cxn>
                  <a:cxn ang="0">
                    <a:pos x="68" y="179"/>
                  </a:cxn>
                </a:cxnLst>
                <a:rect l="0" t="0" r="r" b="b"/>
                <a:pathLst>
                  <a:path w="90" h="179">
                    <a:moveTo>
                      <a:pt x="68" y="179"/>
                    </a:moveTo>
                    <a:lnTo>
                      <a:pt x="79" y="155"/>
                    </a:lnTo>
                    <a:lnTo>
                      <a:pt x="75" y="136"/>
                    </a:lnTo>
                    <a:lnTo>
                      <a:pt x="68" y="127"/>
                    </a:lnTo>
                    <a:lnTo>
                      <a:pt x="68" y="112"/>
                    </a:lnTo>
                    <a:lnTo>
                      <a:pt x="58" y="99"/>
                    </a:lnTo>
                    <a:lnTo>
                      <a:pt x="58" y="84"/>
                    </a:lnTo>
                    <a:lnTo>
                      <a:pt x="85" y="75"/>
                    </a:lnTo>
                    <a:lnTo>
                      <a:pt x="90" y="61"/>
                    </a:lnTo>
                    <a:lnTo>
                      <a:pt x="85" y="61"/>
                    </a:lnTo>
                    <a:lnTo>
                      <a:pt x="75" y="56"/>
                    </a:lnTo>
                    <a:lnTo>
                      <a:pt x="75" y="52"/>
                    </a:lnTo>
                    <a:lnTo>
                      <a:pt x="75" y="47"/>
                    </a:lnTo>
                    <a:lnTo>
                      <a:pt x="68" y="37"/>
                    </a:lnTo>
                    <a:lnTo>
                      <a:pt x="58" y="37"/>
                    </a:lnTo>
                    <a:lnTo>
                      <a:pt x="68" y="9"/>
                    </a:lnTo>
                    <a:lnTo>
                      <a:pt x="58" y="0"/>
                    </a:lnTo>
                    <a:lnTo>
                      <a:pt x="53" y="0"/>
                    </a:lnTo>
                    <a:lnTo>
                      <a:pt x="53" y="9"/>
                    </a:lnTo>
                    <a:lnTo>
                      <a:pt x="42" y="9"/>
                    </a:lnTo>
                    <a:lnTo>
                      <a:pt x="31" y="19"/>
                    </a:lnTo>
                    <a:lnTo>
                      <a:pt x="21" y="37"/>
                    </a:lnTo>
                    <a:lnTo>
                      <a:pt x="15" y="47"/>
                    </a:lnTo>
                    <a:lnTo>
                      <a:pt x="10" y="56"/>
                    </a:lnTo>
                    <a:lnTo>
                      <a:pt x="10" y="61"/>
                    </a:lnTo>
                    <a:lnTo>
                      <a:pt x="0" y="65"/>
                    </a:lnTo>
                    <a:lnTo>
                      <a:pt x="15" y="80"/>
                    </a:lnTo>
                    <a:lnTo>
                      <a:pt x="21" y="93"/>
                    </a:lnTo>
                    <a:lnTo>
                      <a:pt x="26" y="108"/>
                    </a:lnTo>
                    <a:lnTo>
                      <a:pt x="21" y="112"/>
                    </a:lnTo>
                    <a:lnTo>
                      <a:pt x="31" y="121"/>
                    </a:lnTo>
                    <a:lnTo>
                      <a:pt x="48" y="108"/>
                    </a:lnTo>
                    <a:lnTo>
                      <a:pt x="53" y="112"/>
                    </a:lnTo>
                    <a:lnTo>
                      <a:pt x="68" y="150"/>
                    </a:lnTo>
                    <a:lnTo>
                      <a:pt x="68" y="179"/>
                    </a:lnTo>
                    <a:close/>
                  </a:path>
                </a:pathLst>
              </a:custGeom>
              <a:grpFill/>
              <a:ln w="9525">
                <a:solidFill>
                  <a:schemeClr val="bg1"/>
                </a:solidFill>
                <a:round/>
                <a:headEnd/>
                <a:tailEnd/>
              </a:ln>
            </p:spPr>
            <p:txBody>
              <a:bodyPr/>
              <a:lstStyle/>
              <a:p>
                <a:endParaRPr lang="it-IT"/>
              </a:p>
            </p:txBody>
          </p:sp>
          <p:sp>
            <p:nvSpPr>
              <p:cNvPr id="5842" name="Freeform 3057"/>
              <p:cNvSpPr>
                <a:spLocks/>
              </p:cNvSpPr>
              <p:nvPr/>
            </p:nvSpPr>
            <p:spPr bwMode="auto">
              <a:xfrm>
                <a:off x="3927" y="2268"/>
                <a:ext cx="90" cy="179"/>
              </a:xfrm>
              <a:custGeom>
                <a:avLst/>
                <a:gdLst/>
                <a:ahLst/>
                <a:cxnLst>
                  <a:cxn ang="0">
                    <a:pos x="68" y="179"/>
                  </a:cxn>
                  <a:cxn ang="0">
                    <a:pos x="79" y="155"/>
                  </a:cxn>
                  <a:cxn ang="0">
                    <a:pos x="75" y="136"/>
                  </a:cxn>
                  <a:cxn ang="0">
                    <a:pos x="68" y="127"/>
                  </a:cxn>
                  <a:cxn ang="0">
                    <a:pos x="68" y="112"/>
                  </a:cxn>
                  <a:cxn ang="0">
                    <a:pos x="58" y="99"/>
                  </a:cxn>
                  <a:cxn ang="0">
                    <a:pos x="58" y="84"/>
                  </a:cxn>
                  <a:cxn ang="0">
                    <a:pos x="85" y="75"/>
                  </a:cxn>
                  <a:cxn ang="0">
                    <a:pos x="90" y="61"/>
                  </a:cxn>
                  <a:cxn ang="0">
                    <a:pos x="85" y="61"/>
                  </a:cxn>
                  <a:cxn ang="0">
                    <a:pos x="75" y="56"/>
                  </a:cxn>
                  <a:cxn ang="0">
                    <a:pos x="75" y="52"/>
                  </a:cxn>
                  <a:cxn ang="0">
                    <a:pos x="75" y="47"/>
                  </a:cxn>
                  <a:cxn ang="0">
                    <a:pos x="68" y="37"/>
                  </a:cxn>
                  <a:cxn ang="0">
                    <a:pos x="58" y="37"/>
                  </a:cxn>
                  <a:cxn ang="0">
                    <a:pos x="68" y="9"/>
                  </a:cxn>
                  <a:cxn ang="0">
                    <a:pos x="58" y="0"/>
                  </a:cxn>
                  <a:cxn ang="0">
                    <a:pos x="53" y="0"/>
                  </a:cxn>
                  <a:cxn ang="0">
                    <a:pos x="53" y="9"/>
                  </a:cxn>
                  <a:cxn ang="0">
                    <a:pos x="42" y="9"/>
                  </a:cxn>
                  <a:cxn ang="0">
                    <a:pos x="31" y="19"/>
                  </a:cxn>
                  <a:cxn ang="0">
                    <a:pos x="21" y="37"/>
                  </a:cxn>
                  <a:cxn ang="0">
                    <a:pos x="15" y="47"/>
                  </a:cxn>
                  <a:cxn ang="0">
                    <a:pos x="10" y="56"/>
                  </a:cxn>
                  <a:cxn ang="0">
                    <a:pos x="10" y="61"/>
                  </a:cxn>
                  <a:cxn ang="0">
                    <a:pos x="0" y="65"/>
                  </a:cxn>
                  <a:cxn ang="0">
                    <a:pos x="15" y="80"/>
                  </a:cxn>
                  <a:cxn ang="0">
                    <a:pos x="21" y="93"/>
                  </a:cxn>
                  <a:cxn ang="0">
                    <a:pos x="26" y="108"/>
                  </a:cxn>
                  <a:cxn ang="0">
                    <a:pos x="21" y="112"/>
                  </a:cxn>
                  <a:cxn ang="0">
                    <a:pos x="31" y="121"/>
                  </a:cxn>
                  <a:cxn ang="0">
                    <a:pos x="48" y="108"/>
                  </a:cxn>
                  <a:cxn ang="0">
                    <a:pos x="53" y="112"/>
                  </a:cxn>
                  <a:cxn ang="0">
                    <a:pos x="68" y="150"/>
                  </a:cxn>
                  <a:cxn ang="0">
                    <a:pos x="68" y="179"/>
                  </a:cxn>
                </a:cxnLst>
                <a:rect l="0" t="0" r="r" b="b"/>
                <a:pathLst>
                  <a:path w="90" h="179">
                    <a:moveTo>
                      <a:pt x="68" y="179"/>
                    </a:moveTo>
                    <a:lnTo>
                      <a:pt x="79" y="155"/>
                    </a:lnTo>
                    <a:lnTo>
                      <a:pt x="75" y="136"/>
                    </a:lnTo>
                    <a:lnTo>
                      <a:pt x="68" y="127"/>
                    </a:lnTo>
                    <a:lnTo>
                      <a:pt x="68" y="112"/>
                    </a:lnTo>
                    <a:lnTo>
                      <a:pt x="58" y="99"/>
                    </a:lnTo>
                    <a:lnTo>
                      <a:pt x="58" y="84"/>
                    </a:lnTo>
                    <a:lnTo>
                      <a:pt x="85" y="75"/>
                    </a:lnTo>
                    <a:lnTo>
                      <a:pt x="90" y="61"/>
                    </a:lnTo>
                    <a:lnTo>
                      <a:pt x="85" y="61"/>
                    </a:lnTo>
                    <a:lnTo>
                      <a:pt x="75" y="56"/>
                    </a:lnTo>
                    <a:lnTo>
                      <a:pt x="75" y="52"/>
                    </a:lnTo>
                    <a:lnTo>
                      <a:pt x="75" y="47"/>
                    </a:lnTo>
                    <a:lnTo>
                      <a:pt x="68" y="37"/>
                    </a:lnTo>
                    <a:lnTo>
                      <a:pt x="58" y="37"/>
                    </a:lnTo>
                    <a:lnTo>
                      <a:pt x="68" y="9"/>
                    </a:lnTo>
                    <a:lnTo>
                      <a:pt x="58" y="0"/>
                    </a:lnTo>
                    <a:lnTo>
                      <a:pt x="53" y="0"/>
                    </a:lnTo>
                    <a:lnTo>
                      <a:pt x="53" y="9"/>
                    </a:lnTo>
                    <a:lnTo>
                      <a:pt x="42" y="9"/>
                    </a:lnTo>
                    <a:lnTo>
                      <a:pt x="31" y="19"/>
                    </a:lnTo>
                    <a:lnTo>
                      <a:pt x="21" y="37"/>
                    </a:lnTo>
                    <a:lnTo>
                      <a:pt x="15" y="47"/>
                    </a:lnTo>
                    <a:lnTo>
                      <a:pt x="10" y="56"/>
                    </a:lnTo>
                    <a:lnTo>
                      <a:pt x="10" y="61"/>
                    </a:lnTo>
                    <a:lnTo>
                      <a:pt x="0" y="65"/>
                    </a:lnTo>
                    <a:lnTo>
                      <a:pt x="15" y="80"/>
                    </a:lnTo>
                    <a:lnTo>
                      <a:pt x="21" y="93"/>
                    </a:lnTo>
                    <a:lnTo>
                      <a:pt x="26" y="108"/>
                    </a:lnTo>
                    <a:lnTo>
                      <a:pt x="21" y="112"/>
                    </a:lnTo>
                    <a:lnTo>
                      <a:pt x="31" y="121"/>
                    </a:lnTo>
                    <a:lnTo>
                      <a:pt x="48" y="108"/>
                    </a:lnTo>
                    <a:lnTo>
                      <a:pt x="53" y="112"/>
                    </a:lnTo>
                    <a:lnTo>
                      <a:pt x="68" y="150"/>
                    </a:lnTo>
                    <a:lnTo>
                      <a:pt x="68" y="179"/>
                    </a:lnTo>
                    <a:close/>
                  </a:path>
                </a:pathLst>
              </a:custGeom>
              <a:grpFill/>
              <a:ln w="4763" cap="rnd">
                <a:solidFill>
                  <a:schemeClr val="bg1"/>
                </a:solidFill>
                <a:prstDash val="solid"/>
                <a:round/>
                <a:headEnd/>
                <a:tailEnd/>
              </a:ln>
            </p:spPr>
            <p:txBody>
              <a:bodyPr/>
              <a:lstStyle/>
              <a:p>
                <a:endParaRPr lang="it-IT"/>
              </a:p>
            </p:txBody>
          </p:sp>
        </p:grpSp>
        <p:grpSp>
          <p:nvGrpSpPr>
            <p:cNvPr id="7467" name="Group 3061"/>
            <p:cNvGrpSpPr>
              <a:grpSpLocks/>
            </p:cNvGrpSpPr>
            <p:nvPr/>
          </p:nvGrpSpPr>
          <p:grpSpPr bwMode="auto">
            <a:xfrm>
              <a:off x="6294081" y="5003556"/>
              <a:ext cx="150965" cy="268656"/>
              <a:chOff x="3927" y="2268"/>
              <a:chExt cx="90" cy="179"/>
            </a:xfrm>
            <a:solidFill>
              <a:schemeClr val="bg1">
                <a:lumMod val="75000"/>
              </a:schemeClr>
            </a:solidFill>
          </p:grpSpPr>
          <p:sp>
            <p:nvSpPr>
              <p:cNvPr id="5839" name="Freeform 3059"/>
              <p:cNvSpPr>
                <a:spLocks/>
              </p:cNvSpPr>
              <p:nvPr/>
            </p:nvSpPr>
            <p:spPr bwMode="auto">
              <a:xfrm>
                <a:off x="3927" y="2268"/>
                <a:ext cx="90" cy="179"/>
              </a:xfrm>
              <a:custGeom>
                <a:avLst/>
                <a:gdLst/>
                <a:ahLst/>
                <a:cxnLst>
                  <a:cxn ang="0">
                    <a:pos x="68" y="179"/>
                  </a:cxn>
                  <a:cxn ang="0">
                    <a:pos x="79" y="155"/>
                  </a:cxn>
                  <a:cxn ang="0">
                    <a:pos x="75" y="136"/>
                  </a:cxn>
                  <a:cxn ang="0">
                    <a:pos x="68" y="127"/>
                  </a:cxn>
                  <a:cxn ang="0">
                    <a:pos x="68" y="112"/>
                  </a:cxn>
                  <a:cxn ang="0">
                    <a:pos x="58" y="99"/>
                  </a:cxn>
                  <a:cxn ang="0">
                    <a:pos x="58" y="84"/>
                  </a:cxn>
                  <a:cxn ang="0">
                    <a:pos x="85" y="75"/>
                  </a:cxn>
                  <a:cxn ang="0">
                    <a:pos x="90" y="61"/>
                  </a:cxn>
                  <a:cxn ang="0">
                    <a:pos x="85" y="61"/>
                  </a:cxn>
                  <a:cxn ang="0">
                    <a:pos x="75" y="56"/>
                  </a:cxn>
                  <a:cxn ang="0">
                    <a:pos x="75" y="52"/>
                  </a:cxn>
                  <a:cxn ang="0">
                    <a:pos x="75" y="47"/>
                  </a:cxn>
                  <a:cxn ang="0">
                    <a:pos x="68" y="37"/>
                  </a:cxn>
                  <a:cxn ang="0">
                    <a:pos x="58" y="37"/>
                  </a:cxn>
                  <a:cxn ang="0">
                    <a:pos x="68" y="9"/>
                  </a:cxn>
                  <a:cxn ang="0">
                    <a:pos x="58" y="0"/>
                  </a:cxn>
                  <a:cxn ang="0">
                    <a:pos x="53" y="0"/>
                  </a:cxn>
                  <a:cxn ang="0">
                    <a:pos x="53" y="9"/>
                  </a:cxn>
                  <a:cxn ang="0">
                    <a:pos x="42" y="9"/>
                  </a:cxn>
                  <a:cxn ang="0">
                    <a:pos x="31" y="19"/>
                  </a:cxn>
                  <a:cxn ang="0">
                    <a:pos x="21" y="37"/>
                  </a:cxn>
                  <a:cxn ang="0">
                    <a:pos x="15" y="47"/>
                  </a:cxn>
                  <a:cxn ang="0">
                    <a:pos x="10" y="56"/>
                  </a:cxn>
                  <a:cxn ang="0">
                    <a:pos x="10" y="61"/>
                  </a:cxn>
                  <a:cxn ang="0">
                    <a:pos x="0" y="65"/>
                  </a:cxn>
                  <a:cxn ang="0">
                    <a:pos x="15" y="80"/>
                  </a:cxn>
                  <a:cxn ang="0">
                    <a:pos x="21" y="93"/>
                  </a:cxn>
                  <a:cxn ang="0">
                    <a:pos x="26" y="108"/>
                  </a:cxn>
                  <a:cxn ang="0">
                    <a:pos x="21" y="112"/>
                  </a:cxn>
                  <a:cxn ang="0">
                    <a:pos x="31" y="121"/>
                  </a:cxn>
                  <a:cxn ang="0">
                    <a:pos x="48" y="108"/>
                  </a:cxn>
                  <a:cxn ang="0">
                    <a:pos x="53" y="112"/>
                  </a:cxn>
                  <a:cxn ang="0">
                    <a:pos x="68" y="150"/>
                  </a:cxn>
                  <a:cxn ang="0">
                    <a:pos x="68" y="179"/>
                  </a:cxn>
                </a:cxnLst>
                <a:rect l="0" t="0" r="r" b="b"/>
                <a:pathLst>
                  <a:path w="90" h="179">
                    <a:moveTo>
                      <a:pt x="68" y="179"/>
                    </a:moveTo>
                    <a:lnTo>
                      <a:pt x="79" y="155"/>
                    </a:lnTo>
                    <a:lnTo>
                      <a:pt x="75" y="136"/>
                    </a:lnTo>
                    <a:lnTo>
                      <a:pt x="68" y="127"/>
                    </a:lnTo>
                    <a:lnTo>
                      <a:pt x="68" y="112"/>
                    </a:lnTo>
                    <a:lnTo>
                      <a:pt x="58" y="99"/>
                    </a:lnTo>
                    <a:lnTo>
                      <a:pt x="58" y="84"/>
                    </a:lnTo>
                    <a:lnTo>
                      <a:pt x="85" y="75"/>
                    </a:lnTo>
                    <a:lnTo>
                      <a:pt x="90" y="61"/>
                    </a:lnTo>
                    <a:lnTo>
                      <a:pt x="85" y="61"/>
                    </a:lnTo>
                    <a:lnTo>
                      <a:pt x="75" y="56"/>
                    </a:lnTo>
                    <a:lnTo>
                      <a:pt x="75" y="52"/>
                    </a:lnTo>
                    <a:lnTo>
                      <a:pt x="75" y="47"/>
                    </a:lnTo>
                    <a:lnTo>
                      <a:pt x="68" y="37"/>
                    </a:lnTo>
                    <a:lnTo>
                      <a:pt x="58" y="37"/>
                    </a:lnTo>
                    <a:lnTo>
                      <a:pt x="68" y="9"/>
                    </a:lnTo>
                    <a:lnTo>
                      <a:pt x="58" y="0"/>
                    </a:lnTo>
                    <a:lnTo>
                      <a:pt x="53" y="0"/>
                    </a:lnTo>
                    <a:lnTo>
                      <a:pt x="53" y="9"/>
                    </a:lnTo>
                    <a:lnTo>
                      <a:pt x="42" y="9"/>
                    </a:lnTo>
                    <a:lnTo>
                      <a:pt x="31" y="19"/>
                    </a:lnTo>
                    <a:lnTo>
                      <a:pt x="21" y="37"/>
                    </a:lnTo>
                    <a:lnTo>
                      <a:pt x="15" y="47"/>
                    </a:lnTo>
                    <a:lnTo>
                      <a:pt x="10" y="56"/>
                    </a:lnTo>
                    <a:lnTo>
                      <a:pt x="10" y="61"/>
                    </a:lnTo>
                    <a:lnTo>
                      <a:pt x="0" y="65"/>
                    </a:lnTo>
                    <a:lnTo>
                      <a:pt x="15" y="80"/>
                    </a:lnTo>
                    <a:lnTo>
                      <a:pt x="21" y="93"/>
                    </a:lnTo>
                    <a:lnTo>
                      <a:pt x="26" y="108"/>
                    </a:lnTo>
                    <a:lnTo>
                      <a:pt x="21" y="112"/>
                    </a:lnTo>
                    <a:lnTo>
                      <a:pt x="31" y="121"/>
                    </a:lnTo>
                    <a:lnTo>
                      <a:pt x="48" y="108"/>
                    </a:lnTo>
                    <a:lnTo>
                      <a:pt x="53" y="112"/>
                    </a:lnTo>
                    <a:lnTo>
                      <a:pt x="68" y="150"/>
                    </a:lnTo>
                    <a:lnTo>
                      <a:pt x="68" y="179"/>
                    </a:lnTo>
                    <a:close/>
                  </a:path>
                </a:pathLst>
              </a:custGeom>
              <a:grpFill/>
              <a:ln w="9525">
                <a:solidFill>
                  <a:schemeClr val="bg1"/>
                </a:solidFill>
                <a:round/>
                <a:headEnd/>
                <a:tailEnd/>
              </a:ln>
            </p:spPr>
            <p:txBody>
              <a:bodyPr/>
              <a:lstStyle/>
              <a:p>
                <a:endParaRPr lang="it-IT"/>
              </a:p>
            </p:txBody>
          </p:sp>
          <p:sp>
            <p:nvSpPr>
              <p:cNvPr id="5840" name="Freeform 3060"/>
              <p:cNvSpPr>
                <a:spLocks/>
              </p:cNvSpPr>
              <p:nvPr/>
            </p:nvSpPr>
            <p:spPr bwMode="auto">
              <a:xfrm>
                <a:off x="3927" y="2268"/>
                <a:ext cx="90" cy="179"/>
              </a:xfrm>
              <a:custGeom>
                <a:avLst/>
                <a:gdLst/>
                <a:ahLst/>
                <a:cxnLst>
                  <a:cxn ang="0">
                    <a:pos x="68" y="179"/>
                  </a:cxn>
                  <a:cxn ang="0">
                    <a:pos x="79" y="155"/>
                  </a:cxn>
                  <a:cxn ang="0">
                    <a:pos x="75" y="136"/>
                  </a:cxn>
                  <a:cxn ang="0">
                    <a:pos x="68" y="127"/>
                  </a:cxn>
                  <a:cxn ang="0">
                    <a:pos x="68" y="112"/>
                  </a:cxn>
                  <a:cxn ang="0">
                    <a:pos x="58" y="99"/>
                  </a:cxn>
                  <a:cxn ang="0">
                    <a:pos x="58" y="84"/>
                  </a:cxn>
                  <a:cxn ang="0">
                    <a:pos x="85" y="75"/>
                  </a:cxn>
                  <a:cxn ang="0">
                    <a:pos x="90" y="61"/>
                  </a:cxn>
                  <a:cxn ang="0">
                    <a:pos x="85" y="61"/>
                  </a:cxn>
                  <a:cxn ang="0">
                    <a:pos x="75" y="56"/>
                  </a:cxn>
                  <a:cxn ang="0">
                    <a:pos x="75" y="52"/>
                  </a:cxn>
                  <a:cxn ang="0">
                    <a:pos x="75" y="47"/>
                  </a:cxn>
                  <a:cxn ang="0">
                    <a:pos x="68" y="37"/>
                  </a:cxn>
                  <a:cxn ang="0">
                    <a:pos x="58" y="37"/>
                  </a:cxn>
                  <a:cxn ang="0">
                    <a:pos x="68" y="9"/>
                  </a:cxn>
                  <a:cxn ang="0">
                    <a:pos x="58" y="0"/>
                  </a:cxn>
                  <a:cxn ang="0">
                    <a:pos x="53" y="0"/>
                  </a:cxn>
                  <a:cxn ang="0">
                    <a:pos x="53" y="9"/>
                  </a:cxn>
                  <a:cxn ang="0">
                    <a:pos x="42" y="9"/>
                  </a:cxn>
                  <a:cxn ang="0">
                    <a:pos x="31" y="19"/>
                  </a:cxn>
                  <a:cxn ang="0">
                    <a:pos x="21" y="37"/>
                  </a:cxn>
                  <a:cxn ang="0">
                    <a:pos x="15" y="47"/>
                  </a:cxn>
                  <a:cxn ang="0">
                    <a:pos x="10" y="56"/>
                  </a:cxn>
                  <a:cxn ang="0">
                    <a:pos x="10" y="61"/>
                  </a:cxn>
                  <a:cxn ang="0">
                    <a:pos x="0" y="65"/>
                  </a:cxn>
                  <a:cxn ang="0">
                    <a:pos x="15" y="80"/>
                  </a:cxn>
                  <a:cxn ang="0">
                    <a:pos x="21" y="93"/>
                  </a:cxn>
                  <a:cxn ang="0">
                    <a:pos x="26" y="108"/>
                  </a:cxn>
                  <a:cxn ang="0">
                    <a:pos x="21" y="112"/>
                  </a:cxn>
                  <a:cxn ang="0">
                    <a:pos x="31" y="121"/>
                  </a:cxn>
                  <a:cxn ang="0">
                    <a:pos x="48" y="108"/>
                  </a:cxn>
                  <a:cxn ang="0">
                    <a:pos x="53" y="112"/>
                  </a:cxn>
                  <a:cxn ang="0">
                    <a:pos x="68" y="150"/>
                  </a:cxn>
                  <a:cxn ang="0">
                    <a:pos x="68" y="179"/>
                  </a:cxn>
                </a:cxnLst>
                <a:rect l="0" t="0" r="r" b="b"/>
                <a:pathLst>
                  <a:path w="90" h="179">
                    <a:moveTo>
                      <a:pt x="68" y="179"/>
                    </a:moveTo>
                    <a:lnTo>
                      <a:pt x="79" y="155"/>
                    </a:lnTo>
                    <a:lnTo>
                      <a:pt x="75" y="136"/>
                    </a:lnTo>
                    <a:lnTo>
                      <a:pt x="68" y="127"/>
                    </a:lnTo>
                    <a:lnTo>
                      <a:pt x="68" y="112"/>
                    </a:lnTo>
                    <a:lnTo>
                      <a:pt x="58" y="99"/>
                    </a:lnTo>
                    <a:lnTo>
                      <a:pt x="58" y="84"/>
                    </a:lnTo>
                    <a:lnTo>
                      <a:pt x="85" y="75"/>
                    </a:lnTo>
                    <a:lnTo>
                      <a:pt x="90" y="61"/>
                    </a:lnTo>
                    <a:lnTo>
                      <a:pt x="85" y="61"/>
                    </a:lnTo>
                    <a:lnTo>
                      <a:pt x="75" y="56"/>
                    </a:lnTo>
                    <a:lnTo>
                      <a:pt x="75" y="52"/>
                    </a:lnTo>
                    <a:lnTo>
                      <a:pt x="75" y="47"/>
                    </a:lnTo>
                    <a:lnTo>
                      <a:pt x="68" y="37"/>
                    </a:lnTo>
                    <a:lnTo>
                      <a:pt x="58" y="37"/>
                    </a:lnTo>
                    <a:lnTo>
                      <a:pt x="68" y="9"/>
                    </a:lnTo>
                    <a:lnTo>
                      <a:pt x="58" y="0"/>
                    </a:lnTo>
                    <a:lnTo>
                      <a:pt x="53" y="0"/>
                    </a:lnTo>
                    <a:lnTo>
                      <a:pt x="53" y="9"/>
                    </a:lnTo>
                    <a:lnTo>
                      <a:pt x="42" y="9"/>
                    </a:lnTo>
                    <a:lnTo>
                      <a:pt x="31" y="19"/>
                    </a:lnTo>
                    <a:lnTo>
                      <a:pt x="21" y="37"/>
                    </a:lnTo>
                    <a:lnTo>
                      <a:pt x="15" y="47"/>
                    </a:lnTo>
                    <a:lnTo>
                      <a:pt x="10" y="56"/>
                    </a:lnTo>
                    <a:lnTo>
                      <a:pt x="10" y="61"/>
                    </a:lnTo>
                    <a:lnTo>
                      <a:pt x="0" y="65"/>
                    </a:lnTo>
                    <a:lnTo>
                      <a:pt x="15" y="80"/>
                    </a:lnTo>
                    <a:lnTo>
                      <a:pt x="21" y="93"/>
                    </a:lnTo>
                    <a:lnTo>
                      <a:pt x="26" y="108"/>
                    </a:lnTo>
                    <a:lnTo>
                      <a:pt x="21" y="112"/>
                    </a:lnTo>
                    <a:lnTo>
                      <a:pt x="31" y="121"/>
                    </a:lnTo>
                    <a:lnTo>
                      <a:pt x="48" y="108"/>
                    </a:lnTo>
                    <a:lnTo>
                      <a:pt x="53" y="112"/>
                    </a:lnTo>
                    <a:lnTo>
                      <a:pt x="68" y="150"/>
                    </a:lnTo>
                    <a:lnTo>
                      <a:pt x="68" y="179"/>
                    </a:lnTo>
                  </a:path>
                </a:pathLst>
              </a:custGeom>
              <a:grpFill/>
              <a:ln w="4763" cap="rnd">
                <a:solidFill>
                  <a:schemeClr val="bg1"/>
                </a:solidFill>
                <a:prstDash val="solid"/>
                <a:round/>
                <a:headEnd/>
                <a:tailEnd/>
              </a:ln>
            </p:spPr>
            <p:txBody>
              <a:bodyPr/>
              <a:lstStyle/>
              <a:p>
                <a:endParaRPr lang="it-IT"/>
              </a:p>
            </p:txBody>
          </p:sp>
        </p:grpSp>
        <p:grpSp>
          <p:nvGrpSpPr>
            <p:cNvPr id="7468" name="Group 3064"/>
            <p:cNvGrpSpPr>
              <a:grpSpLocks/>
            </p:cNvGrpSpPr>
            <p:nvPr/>
          </p:nvGrpSpPr>
          <p:grpSpPr bwMode="auto">
            <a:xfrm>
              <a:off x="6393047" y="5117622"/>
              <a:ext cx="134191" cy="202618"/>
              <a:chOff x="3986" y="2344"/>
              <a:chExt cx="80" cy="135"/>
            </a:xfrm>
            <a:solidFill>
              <a:schemeClr val="bg1">
                <a:lumMod val="75000"/>
              </a:schemeClr>
            </a:solidFill>
          </p:grpSpPr>
          <p:sp>
            <p:nvSpPr>
              <p:cNvPr id="5837" name="Freeform 3062"/>
              <p:cNvSpPr>
                <a:spLocks/>
              </p:cNvSpPr>
              <p:nvPr/>
            </p:nvSpPr>
            <p:spPr bwMode="auto">
              <a:xfrm>
                <a:off x="3986" y="2344"/>
                <a:ext cx="80" cy="135"/>
              </a:xfrm>
              <a:custGeom>
                <a:avLst/>
                <a:gdLst/>
                <a:ahLst/>
                <a:cxnLst>
                  <a:cxn ang="0">
                    <a:pos x="27" y="0"/>
                  </a:cxn>
                  <a:cxn ang="0">
                    <a:pos x="0" y="9"/>
                  </a:cxn>
                  <a:cxn ang="0">
                    <a:pos x="0" y="23"/>
                  </a:cxn>
                  <a:cxn ang="0">
                    <a:pos x="10" y="37"/>
                  </a:cxn>
                  <a:cxn ang="0">
                    <a:pos x="10" y="51"/>
                  </a:cxn>
                  <a:cxn ang="0">
                    <a:pos x="16" y="60"/>
                  </a:cxn>
                  <a:cxn ang="0">
                    <a:pos x="21" y="79"/>
                  </a:cxn>
                  <a:cxn ang="0">
                    <a:pos x="10" y="102"/>
                  </a:cxn>
                  <a:cxn ang="0">
                    <a:pos x="10" y="107"/>
                  </a:cxn>
                  <a:cxn ang="0">
                    <a:pos x="10" y="111"/>
                  </a:cxn>
                  <a:cxn ang="0">
                    <a:pos x="27" y="130"/>
                  </a:cxn>
                  <a:cxn ang="0">
                    <a:pos x="27" y="125"/>
                  </a:cxn>
                  <a:cxn ang="0">
                    <a:pos x="32" y="130"/>
                  </a:cxn>
                  <a:cxn ang="0">
                    <a:pos x="42" y="135"/>
                  </a:cxn>
                  <a:cxn ang="0">
                    <a:pos x="48" y="130"/>
                  </a:cxn>
                  <a:cxn ang="0">
                    <a:pos x="42" y="125"/>
                  </a:cxn>
                  <a:cxn ang="0">
                    <a:pos x="27" y="125"/>
                  </a:cxn>
                  <a:cxn ang="0">
                    <a:pos x="21" y="102"/>
                  </a:cxn>
                  <a:cxn ang="0">
                    <a:pos x="16" y="102"/>
                  </a:cxn>
                  <a:cxn ang="0">
                    <a:pos x="16" y="97"/>
                  </a:cxn>
                  <a:cxn ang="0">
                    <a:pos x="21" y="79"/>
                  </a:cxn>
                  <a:cxn ang="0">
                    <a:pos x="21" y="64"/>
                  </a:cxn>
                  <a:cxn ang="0">
                    <a:pos x="32" y="64"/>
                  </a:cxn>
                  <a:cxn ang="0">
                    <a:pos x="32" y="75"/>
                  </a:cxn>
                  <a:cxn ang="0">
                    <a:pos x="42" y="75"/>
                  </a:cxn>
                  <a:cxn ang="0">
                    <a:pos x="53" y="83"/>
                  </a:cxn>
                  <a:cxn ang="0">
                    <a:pos x="53" y="79"/>
                  </a:cxn>
                  <a:cxn ang="0">
                    <a:pos x="48" y="64"/>
                  </a:cxn>
                  <a:cxn ang="0">
                    <a:pos x="53" y="56"/>
                  </a:cxn>
                  <a:cxn ang="0">
                    <a:pos x="80" y="56"/>
                  </a:cxn>
                  <a:cxn ang="0">
                    <a:pos x="80" y="46"/>
                  </a:cxn>
                  <a:cxn ang="0">
                    <a:pos x="75" y="37"/>
                  </a:cxn>
                  <a:cxn ang="0">
                    <a:pos x="64" y="28"/>
                  </a:cxn>
                  <a:cxn ang="0">
                    <a:pos x="58" y="18"/>
                  </a:cxn>
                  <a:cxn ang="0">
                    <a:pos x="48" y="23"/>
                  </a:cxn>
                  <a:cxn ang="0">
                    <a:pos x="32" y="28"/>
                  </a:cxn>
                  <a:cxn ang="0">
                    <a:pos x="32" y="9"/>
                  </a:cxn>
                  <a:cxn ang="0">
                    <a:pos x="27" y="5"/>
                  </a:cxn>
                  <a:cxn ang="0">
                    <a:pos x="27" y="0"/>
                  </a:cxn>
                </a:cxnLst>
                <a:rect l="0" t="0" r="r" b="b"/>
                <a:pathLst>
                  <a:path w="80" h="135">
                    <a:moveTo>
                      <a:pt x="27" y="0"/>
                    </a:moveTo>
                    <a:lnTo>
                      <a:pt x="0" y="9"/>
                    </a:lnTo>
                    <a:lnTo>
                      <a:pt x="0" y="23"/>
                    </a:lnTo>
                    <a:lnTo>
                      <a:pt x="10" y="37"/>
                    </a:lnTo>
                    <a:lnTo>
                      <a:pt x="10" y="51"/>
                    </a:lnTo>
                    <a:lnTo>
                      <a:pt x="16" y="60"/>
                    </a:lnTo>
                    <a:lnTo>
                      <a:pt x="21" y="79"/>
                    </a:lnTo>
                    <a:lnTo>
                      <a:pt x="10" y="102"/>
                    </a:lnTo>
                    <a:lnTo>
                      <a:pt x="10" y="107"/>
                    </a:lnTo>
                    <a:lnTo>
                      <a:pt x="10" y="111"/>
                    </a:lnTo>
                    <a:lnTo>
                      <a:pt x="27" y="130"/>
                    </a:lnTo>
                    <a:lnTo>
                      <a:pt x="27" y="125"/>
                    </a:lnTo>
                    <a:lnTo>
                      <a:pt x="32" y="130"/>
                    </a:lnTo>
                    <a:lnTo>
                      <a:pt x="42" y="135"/>
                    </a:lnTo>
                    <a:lnTo>
                      <a:pt x="48" y="130"/>
                    </a:lnTo>
                    <a:lnTo>
                      <a:pt x="42" y="125"/>
                    </a:lnTo>
                    <a:lnTo>
                      <a:pt x="27" y="125"/>
                    </a:lnTo>
                    <a:lnTo>
                      <a:pt x="21" y="102"/>
                    </a:lnTo>
                    <a:lnTo>
                      <a:pt x="16" y="102"/>
                    </a:lnTo>
                    <a:lnTo>
                      <a:pt x="16" y="97"/>
                    </a:lnTo>
                    <a:lnTo>
                      <a:pt x="21" y="79"/>
                    </a:lnTo>
                    <a:lnTo>
                      <a:pt x="21" y="64"/>
                    </a:lnTo>
                    <a:lnTo>
                      <a:pt x="32" y="64"/>
                    </a:lnTo>
                    <a:lnTo>
                      <a:pt x="32" y="75"/>
                    </a:lnTo>
                    <a:lnTo>
                      <a:pt x="42" y="75"/>
                    </a:lnTo>
                    <a:lnTo>
                      <a:pt x="53" y="83"/>
                    </a:lnTo>
                    <a:lnTo>
                      <a:pt x="53" y="79"/>
                    </a:lnTo>
                    <a:lnTo>
                      <a:pt x="48" y="64"/>
                    </a:lnTo>
                    <a:lnTo>
                      <a:pt x="53" y="56"/>
                    </a:lnTo>
                    <a:lnTo>
                      <a:pt x="80" y="56"/>
                    </a:lnTo>
                    <a:lnTo>
                      <a:pt x="80" y="46"/>
                    </a:lnTo>
                    <a:lnTo>
                      <a:pt x="75" y="37"/>
                    </a:lnTo>
                    <a:lnTo>
                      <a:pt x="64" y="28"/>
                    </a:lnTo>
                    <a:lnTo>
                      <a:pt x="58" y="18"/>
                    </a:lnTo>
                    <a:lnTo>
                      <a:pt x="48" y="23"/>
                    </a:lnTo>
                    <a:lnTo>
                      <a:pt x="32" y="28"/>
                    </a:lnTo>
                    <a:lnTo>
                      <a:pt x="32" y="9"/>
                    </a:lnTo>
                    <a:lnTo>
                      <a:pt x="27" y="5"/>
                    </a:lnTo>
                    <a:lnTo>
                      <a:pt x="27" y="0"/>
                    </a:lnTo>
                    <a:close/>
                  </a:path>
                </a:pathLst>
              </a:custGeom>
              <a:grpFill/>
              <a:ln w="9525">
                <a:solidFill>
                  <a:schemeClr val="bg1"/>
                </a:solidFill>
                <a:round/>
                <a:headEnd/>
                <a:tailEnd/>
              </a:ln>
            </p:spPr>
            <p:txBody>
              <a:bodyPr/>
              <a:lstStyle/>
              <a:p>
                <a:endParaRPr lang="it-IT"/>
              </a:p>
            </p:txBody>
          </p:sp>
          <p:sp>
            <p:nvSpPr>
              <p:cNvPr id="5838" name="Freeform 3063"/>
              <p:cNvSpPr>
                <a:spLocks/>
              </p:cNvSpPr>
              <p:nvPr/>
            </p:nvSpPr>
            <p:spPr bwMode="auto">
              <a:xfrm>
                <a:off x="3986" y="2344"/>
                <a:ext cx="80" cy="135"/>
              </a:xfrm>
              <a:custGeom>
                <a:avLst/>
                <a:gdLst/>
                <a:ahLst/>
                <a:cxnLst>
                  <a:cxn ang="0">
                    <a:pos x="27" y="0"/>
                  </a:cxn>
                  <a:cxn ang="0">
                    <a:pos x="0" y="9"/>
                  </a:cxn>
                  <a:cxn ang="0">
                    <a:pos x="0" y="23"/>
                  </a:cxn>
                  <a:cxn ang="0">
                    <a:pos x="10" y="37"/>
                  </a:cxn>
                  <a:cxn ang="0">
                    <a:pos x="10" y="51"/>
                  </a:cxn>
                  <a:cxn ang="0">
                    <a:pos x="16" y="60"/>
                  </a:cxn>
                  <a:cxn ang="0">
                    <a:pos x="21" y="79"/>
                  </a:cxn>
                  <a:cxn ang="0">
                    <a:pos x="10" y="102"/>
                  </a:cxn>
                  <a:cxn ang="0">
                    <a:pos x="10" y="107"/>
                  </a:cxn>
                  <a:cxn ang="0">
                    <a:pos x="10" y="111"/>
                  </a:cxn>
                  <a:cxn ang="0">
                    <a:pos x="27" y="130"/>
                  </a:cxn>
                  <a:cxn ang="0">
                    <a:pos x="27" y="125"/>
                  </a:cxn>
                  <a:cxn ang="0">
                    <a:pos x="32" y="130"/>
                  </a:cxn>
                  <a:cxn ang="0">
                    <a:pos x="42" y="135"/>
                  </a:cxn>
                  <a:cxn ang="0">
                    <a:pos x="48" y="130"/>
                  </a:cxn>
                  <a:cxn ang="0">
                    <a:pos x="42" y="125"/>
                  </a:cxn>
                  <a:cxn ang="0">
                    <a:pos x="27" y="125"/>
                  </a:cxn>
                  <a:cxn ang="0">
                    <a:pos x="21" y="102"/>
                  </a:cxn>
                  <a:cxn ang="0">
                    <a:pos x="16" y="102"/>
                  </a:cxn>
                  <a:cxn ang="0">
                    <a:pos x="16" y="97"/>
                  </a:cxn>
                  <a:cxn ang="0">
                    <a:pos x="21" y="79"/>
                  </a:cxn>
                  <a:cxn ang="0">
                    <a:pos x="21" y="64"/>
                  </a:cxn>
                  <a:cxn ang="0">
                    <a:pos x="32" y="64"/>
                  </a:cxn>
                  <a:cxn ang="0">
                    <a:pos x="32" y="75"/>
                  </a:cxn>
                  <a:cxn ang="0">
                    <a:pos x="42" y="75"/>
                  </a:cxn>
                  <a:cxn ang="0">
                    <a:pos x="53" y="83"/>
                  </a:cxn>
                  <a:cxn ang="0">
                    <a:pos x="53" y="79"/>
                  </a:cxn>
                  <a:cxn ang="0">
                    <a:pos x="48" y="64"/>
                  </a:cxn>
                  <a:cxn ang="0">
                    <a:pos x="53" y="56"/>
                  </a:cxn>
                  <a:cxn ang="0">
                    <a:pos x="80" y="56"/>
                  </a:cxn>
                  <a:cxn ang="0">
                    <a:pos x="80" y="46"/>
                  </a:cxn>
                  <a:cxn ang="0">
                    <a:pos x="75" y="37"/>
                  </a:cxn>
                  <a:cxn ang="0">
                    <a:pos x="64" y="28"/>
                  </a:cxn>
                  <a:cxn ang="0">
                    <a:pos x="58" y="18"/>
                  </a:cxn>
                  <a:cxn ang="0">
                    <a:pos x="48" y="23"/>
                  </a:cxn>
                  <a:cxn ang="0">
                    <a:pos x="32" y="28"/>
                  </a:cxn>
                  <a:cxn ang="0">
                    <a:pos x="32" y="9"/>
                  </a:cxn>
                  <a:cxn ang="0">
                    <a:pos x="27" y="5"/>
                  </a:cxn>
                  <a:cxn ang="0">
                    <a:pos x="27" y="0"/>
                  </a:cxn>
                </a:cxnLst>
                <a:rect l="0" t="0" r="r" b="b"/>
                <a:pathLst>
                  <a:path w="80" h="135">
                    <a:moveTo>
                      <a:pt x="27" y="0"/>
                    </a:moveTo>
                    <a:lnTo>
                      <a:pt x="0" y="9"/>
                    </a:lnTo>
                    <a:lnTo>
                      <a:pt x="0" y="23"/>
                    </a:lnTo>
                    <a:lnTo>
                      <a:pt x="10" y="37"/>
                    </a:lnTo>
                    <a:lnTo>
                      <a:pt x="10" y="51"/>
                    </a:lnTo>
                    <a:lnTo>
                      <a:pt x="16" y="60"/>
                    </a:lnTo>
                    <a:lnTo>
                      <a:pt x="21" y="79"/>
                    </a:lnTo>
                    <a:lnTo>
                      <a:pt x="10" y="102"/>
                    </a:lnTo>
                    <a:lnTo>
                      <a:pt x="10" y="107"/>
                    </a:lnTo>
                    <a:lnTo>
                      <a:pt x="10" y="111"/>
                    </a:lnTo>
                    <a:lnTo>
                      <a:pt x="27" y="130"/>
                    </a:lnTo>
                    <a:lnTo>
                      <a:pt x="27" y="125"/>
                    </a:lnTo>
                    <a:lnTo>
                      <a:pt x="32" y="130"/>
                    </a:lnTo>
                    <a:lnTo>
                      <a:pt x="42" y="135"/>
                    </a:lnTo>
                    <a:lnTo>
                      <a:pt x="48" y="130"/>
                    </a:lnTo>
                    <a:lnTo>
                      <a:pt x="42" y="125"/>
                    </a:lnTo>
                    <a:lnTo>
                      <a:pt x="27" y="125"/>
                    </a:lnTo>
                    <a:lnTo>
                      <a:pt x="21" y="102"/>
                    </a:lnTo>
                    <a:lnTo>
                      <a:pt x="16" y="102"/>
                    </a:lnTo>
                    <a:lnTo>
                      <a:pt x="16" y="97"/>
                    </a:lnTo>
                    <a:lnTo>
                      <a:pt x="21" y="79"/>
                    </a:lnTo>
                    <a:lnTo>
                      <a:pt x="21" y="64"/>
                    </a:lnTo>
                    <a:lnTo>
                      <a:pt x="32" y="64"/>
                    </a:lnTo>
                    <a:lnTo>
                      <a:pt x="32" y="75"/>
                    </a:lnTo>
                    <a:lnTo>
                      <a:pt x="42" y="75"/>
                    </a:lnTo>
                    <a:lnTo>
                      <a:pt x="53" y="83"/>
                    </a:lnTo>
                    <a:lnTo>
                      <a:pt x="53" y="79"/>
                    </a:lnTo>
                    <a:lnTo>
                      <a:pt x="48" y="64"/>
                    </a:lnTo>
                    <a:lnTo>
                      <a:pt x="53" y="56"/>
                    </a:lnTo>
                    <a:lnTo>
                      <a:pt x="80" y="56"/>
                    </a:lnTo>
                    <a:lnTo>
                      <a:pt x="80" y="46"/>
                    </a:lnTo>
                    <a:lnTo>
                      <a:pt x="75" y="37"/>
                    </a:lnTo>
                    <a:lnTo>
                      <a:pt x="64" y="28"/>
                    </a:lnTo>
                    <a:lnTo>
                      <a:pt x="58" y="18"/>
                    </a:lnTo>
                    <a:lnTo>
                      <a:pt x="48" y="23"/>
                    </a:lnTo>
                    <a:lnTo>
                      <a:pt x="32" y="28"/>
                    </a:lnTo>
                    <a:lnTo>
                      <a:pt x="32" y="9"/>
                    </a:lnTo>
                    <a:lnTo>
                      <a:pt x="27" y="5"/>
                    </a:lnTo>
                    <a:lnTo>
                      <a:pt x="27" y="0"/>
                    </a:lnTo>
                    <a:close/>
                  </a:path>
                </a:pathLst>
              </a:custGeom>
              <a:grpFill/>
              <a:ln w="4763" cap="rnd">
                <a:solidFill>
                  <a:schemeClr val="bg1"/>
                </a:solidFill>
                <a:prstDash val="solid"/>
                <a:round/>
                <a:headEnd/>
                <a:tailEnd/>
              </a:ln>
            </p:spPr>
            <p:txBody>
              <a:bodyPr/>
              <a:lstStyle/>
              <a:p>
                <a:endParaRPr lang="it-IT"/>
              </a:p>
            </p:txBody>
          </p:sp>
        </p:grpSp>
        <p:grpSp>
          <p:nvGrpSpPr>
            <p:cNvPr id="7469" name="Group 3067"/>
            <p:cNvGrpSpPr>
              <a:grpSpLocks/>
            </p:cNvGrpSpPr>
            <p:nvPr/>
          </p:nvGrpSpPr>
          <p:grpSpPr bwMode="auto">
            <a:xfrm>
              <a:off x="6393047" y="5117622"/>
              <a:ext cx="134191" cy="202618"/>
              <a:chOff x="3986" y="2344"/>
              <a:chExt cx="80" cy="135"/>
            </a:xfrm>
            <a:solidFill>
              <a:schemeClr val="bg1">
                <a:lumMod val="75000"/>
              </a:schemeClr>
            </a:solidFill>
          </p:grpSpPr>
          <p:sp>
            <p:nvSpPr>
              <p:cNvPr id="5835" name="Freeform 3065"/>
              <p:cNvSpPr>
                <a:spLocks/>
              </p:cNvSpPr>
              <p:nvPr/>
            </p:nvSpPr>
            <p:spPr bwMode="auto">
              <a:xfrm>
                <a:off x="3986" y="2344"/>
                <a:ext cx="80" cy="135"/>
              </a:xfrm>
              <a:custGeom>
                <a:avLst/>
                <a:gdLst/>
                <a:ahLst/>
                <a:cxnLst>
                  <a:cxn ang="0">
                    <a:pos x="27" y="0"/>
                  </a:cxn>
                  <a:cxn ang="0">
                    <a:pos x="0" y="9"/>
                  </a:cxn>
                  <a:cxn ang="0">
                    <a:pos x="0" y="23"/>
                  </a:cxn>
                  <a:cxn ang="0">
                    <a:pos x="10" y="37"/>
                  </a:cxn>
                  <a:cxn ang="0">
                    <a:pos x="10" y="51"/>
                  </a:cxn>
                  <a:cxn ang="0">
                    <a:pos x="16" y="60"/>
                  </a:cxn>
                  <a:cxn ang="0">
                    <a:pos x="21" y="79"/>
                  </a:cxn>
                  <a:cxn ang="0">
                    <a:pos x="10" y="102"/>
                  </a:cxn>
                  <a:cxn ang="0">
                    <a:pos x="10" y="107"/>
                  </a:cxn>
                  <a:cxn ang="0">
                    <a:pos x="10" y="111"/>
                  </a:cxn>
                  <a:cxn ang="0">
                    <a:pos x="27" y="130"/>
                  </a:cxn>
                  <a:cxn ang="0">
                    <a:pos x="27" y="125"/>
                  </a:cxn>
                  <a:cxn ang="0">
                    <a:pos x="32" y="130"/>
                  </a:cxn>
                  <a:cxn ang="0">
                    <a:pos x="42" y="135"/>
                  </a:cxn>
                  <a:cxn ang="0">
                    <a:pos x="48" y="130"/>
                  </a:cxn>
                  <a:cxn ang="0">
                    <a:pos x="42" y="125"/>
                  </a:cxn>
                  <a:cxn ang="0">
                    <a:pos x="27" y="125"/>
                  </a:cxn>
                  <a:cxn ang="0">
                    <a:pos x="21" y="102"/>
                  </a:cxn>
                  <a:cxn ang="0">
                    <a:pos x="16" y="102"/>
                  </a:cxn>
                  <a:cxn ang="0">
                    <a:pos x="16" y="97"/>
                  </a:cxn>
                  <a:cxn ang="0">
                    <a:pos x="21" y="79"/>
                  </a:cxn>
                  <a:cxn ang="0">
                    <a:pos x="21" y="64"/>
                  </a:cxn>
                  <a:cxn ang="0">
                    <a:pos x="32" y="64"/>
                  </a:cxn>
                  <a:cxn ang="0">
                    <a:pos x="32" y="75"/>
                  </a:cxn>
                  <a:cxn ang="0">
                    <a:pos x="42" y="75"/>
                  </a:cxn>
                  <a:cxn ang="0">
                    <a:pos x="53" y="83"/>
                  </a:cxn>
                  <a:cxn ang="0">
                    <a:pos x="53" y="79"/>
                  </a:cxn>
                  <a:cxn ang="0">
                    <a:pos x="48" y="64"/>
                  </a:cxn>
                  <a:cxn ang="0">
                    <a:pos x="53" y="56"/>
                  </a:cxn>
                  <a:cxn ang="0">
                    <a:pos x="80" y="56"/>
                  </a:cxn>
                  <a:cxn ang="0">
                    <a:pos x="80" y="46"/>
                  </a:cxn>
                  <a:cxn ang="0">
                    <a:pos x="75" y="37"/>
                  </a:cxn>
                  <a:cxn ang="0">
                    <a:pos x="64" y="28"/>
                  </a:cxn>
                  <a:cxn ang="0">
                    <a:pos x="58" y="18"/>
                  </a:cxn>
                  <a:cxn ang="0">
                    <a:pos x="48" y="23"/>
                  </a:cxn>
                  <a:cxn ang="0">
                    <a:pos x="32" y="28"/>
                  </a:cxn>
                  <a:cxn ang="0">
                    <a:pos x="32" y="9"/>
                  </a:cxn>
                  <a:cxn ang="0">
                    <a:pos x="27" y="5"/>
                  </a:cxn>
                  <a:cxn ang="0">
                    <a:pos x="27" y="0"/>
                  </a:cxn>
                </a:cxnLst>
                <a:rect l="0" t="0" r="r" b="b"/>
                <a:pathLst>
                  <a:path w="80" h="135">
                    <a:moveTo>
                      <a:pt x="27" y="0"/>
                    </a:moveTo>
                    <a:lnTo>
                      <a:pt x="0" y="9"/>
                    </a:lnTo>
                    <a:lnTo>
                      <a:pt x="0" y="23"/>
                    </a:lnTo>
                    <a:lnTo>
                      <a:pt x="10" y="37"/>
                    </a:lnTo>
                    <a:lnTo>
                      <a:pt x="10" y="51"/>
                    </a:lnTo>
                    <a:lnTo>
                      <a:pt x="16" y="60"/>
                    </a:lnTo>
                    <a:lnTo>
                      <a:pt x="21" y="79"/>
                    </a:lnTo>
                    <a:lnTo>
                      <a:pt x="10" y="102"/>
                    </a:lnTo>
                    <a:lnTo>
                      <a:pt x="10" y="107"/>
                    </a:lnTo>
                    <a:lnTo>
                      <a:pt x="10" y="111"/>
                    </a:lnTo>
                    <a:lnTo>
                      <a:pt x="27" y="130"/>
                    </a:lnTo>
                    <a:lnTo>
                      <a:pt x="27" y="125"/>
                    </a:lnTo>
                    <a:lnTo>
                      <a:pt x="32" y="130"/>
                    </a:lnTo>
                    <a:lnTo>
                      <a:pt x="42" y="135"/>
                    </a:lnTo>
                    <a:lnTo>
                      <a:pt x="48" y="130"/>
                    </a:lnTo>
                    <a:lnTo>
                      <a:pt x="42" y="125"/>
                    </a:lnTo>
                    <a:lnTo>
                      <a:pt x="27" y="125"/>
                    </a:lnTo>
                    <a:lnTo>
                      <a:pt x="21" y="102"/>
                    </a:lnTo>
                    <a:lnTo>
                      <a:pt x="16" y="102"/>
                    </a:lnTo>
                    <a:lnTo>
                      <a:pt x="16" y="97"/>
                    </a:lnTo>
                    <a:lnTo>
                      <a:pt x="21" y="79"/>
                    </a:lnTo>
                    <a:lnTo>
                      <a:pt x="21" y="64"/>
                    </a:lnTo>
                    <a:lnTo>
                      <a:pt x="32" y="64"/>
                    </a:lnTo>
                    <a:lnTo>
                      <a:pt x="32" y="75"/>
                    </a:lnTo>
                    <a:lnTo>
                      <a:pt x="42" y="75"/>
                    </a:lnTo>
                    <a:lnTo>
                      <a:pt x="53" y="83"/>
                    </a:lnTo>
                    <a:lnTo>
                      <a:pt x="53" y="79"/>
                    </a:lnTo>
                    <a:lnTo>
                      <a:pt x="48" y="64"/>
                    </a:lnTo>
                    <a:lnTo>
                      <a:pt x="53" y="56"/>
                    </a:lnTo>
                    <a:lnTo>
                      <a:pt x="80" y="56"/>
                    </a:lnTo>
                    <a:lnTo>
                      <a:pt x="80" y="46"/>
                    </a:lnTo>
                    <a:lnTo>
                      <a:pt x="75" y="37"/>
                    </a:lnTo>
                    <a:lnTo>
                      <a:pt x="64" y="28"/>
                    </a:lnTo>
                    <a:lnTo>
                      <a:pt x="58" y="18"/>
                    </a:lnTo>
                    <a:lnTo>
                      <a:pt x="48" y="23"/>
                    </a:lnTo>
                    <a:lnTo>
                      <a:pt x="32" y="28"/>
                    </a:lnTo>
                    <a:lnTo>
                      <a:pt x="32" y="9"/>
                    </a:lnTo>
                    <a:lnTo>
                      <a:pt x="27" y="5"/>
                    </a:lnTo>
                    <a:lnTo>
                      <a:pt x="27" y="0"/>
                    </a:lnTo>
                    <a:close/>
                  </a:path>
                </a:pathLst>
              </a:custGeom>
              <a:grpFill/>
              <a:ln w="9525">
                <a:solidFill>
                  <a:schemeClr val="bg1"/>
                </a:solidFill>
                <a:round/>
                <a:headEnd/>
                <a:tailEnd/>
              </a:ln>
            </p:spPr>
            <p:txBody>
              <a:bodyPr/>
              <a:lstStyle/>
              <a:p>
                <a:endParaRPr lang="it-IT"/>
              </a:p>
            </p:txBody>
          </p:sp>
          <p:sp>
            <p:nvSpPr>
              <p:cNvPr id="5836" name="Freeform 3066"/>
              <p:cNvSpPr>
                <a:spLocks/>
              </p:cNvSpPr>
              <p:nvPr/>
            </p:nvSpPr>
            <p:spPr bwMode="auto">
              <a:xfrm>
                <a:off x="3986" y="2344"/>
                <a:ext cx="80" cy="135"/>
              </a:xfrm>
              <a:custGeom>
                <a:avLst/>
                <a:gdLst/>
                <a:ahLst/>
                <a:cxnLst>
                  <a:cxn ang="0">
                    <a:pos x="27" y="0"/>
                  </a:cxn>
                  <a:cxn ang="0">
                    <a:pos x="0" y="9"/>
                  </a:cxn>
                  <a:cxn ang="0">
                    <a:pos x="0" y="23"/>
                  </a:cxn>
                  <a:cxn ang="0">
                    <a:pos x="10" y="37"/>
                  </a:cxn>
                  <a:cxn ang="0">
                    <a:pos x="10" y="51"/>
                  </a:cxn>
                  <a:cxn ang="0">
                    <a:pos x="16" y="60"/>
                  </a:cxn>
                  <a:cxn ang="0">
                    <a:pos x="21" y="79"/>
                  </a:cxn>
                  <a:cxn ang="0">
                    <a:pos x="10" y="102"/>
                  </a:cxn>
                  <a:cxn ang="0">
                    <a:pos x="10" y="107"/>
                  </a:cxn>
                  <a:cxn ang="0">
                    <a:pos x="10" y="111"/>
                  </a:cxn>
                  <a:cxn ang="0">
                    <a:pos x="27" y="130"/>
                  </a:cxn>
                  <a:cxn ang="0">
                    <a:pos x="27" y="125"/>
                  </a:cxn>
                  <a:cxn ang="0">
                    <a:pos x="32" y="130"/>
                  </a:cxn>
                  <a:cxn ang="0">
                    <a:pos x="42" y="135"/>
                  </a:cxn>
                  <a:cxn ang="0">
                    <a:pos x="48" y="130"/>
                  </a:cxn>
                  <a:cxn ang="0">
                    <a:pos x="42" y="125"/>
                  </a:cxn>
                  <a:cxn ang="0">
                    <a:pos x="27" y="125"/>
                  </a:cxn>
                  <a:cxn ang="0">
                    <a:pos x="21" y="102"/>
                  </a:cxn>
                  <a:cxn ang="0">
                    <a:pos x="16" y="102"/>
                  </a:cxn>
                  <a:cxn ang="0">
                    <a:pos x="16" y="97"/>
                  </a:cxn>
                  <a:cxn ang="0">
                    <a:pos x="21" y="79"/>
                  </a:cxn>
                  <a:cxn ang="0">
                    <a:pos x="21" y="64"/>
                  </a:cxn>
                  <a:cxn ang="0">
                    <a:pos x="32" y="64"/>
                  </a:cxn>
                  <a:cxn ang="0">
                    <a:pos x="32" y="75"/>
                  </a:cxn>
                  <a:cxn ang="0">
                    <a:pos x="42" y="75"/>
                  </a:cxn>
                  <a:cxn ang="0">
                    <a:pos x="53" y="83"/>
                  </a:cxn>
                  <a:cxn ang="0">
                    <a:pos x="53" y="79"/>
                  </a:cxn>
                  <a:cxn ang="0">
                    <a:pos x="48" y="64"/>
                  </a:cxn>
                  <a:cxn ang="0">
                    <a:pos x="53" y="56"/>
                  </a:cxn>
                  <a:cxn ang="0">
                    <a:pos x="80" y="56"/>
                  </a:cxn>
                  <a:cxn ang="0">
                    <a:pos x="80" y="46"/>
                  </a:cxn>
                  <a:cxn ang="0">
                    <a:pos x="75" y="37"/>
                  </a:cxn>
                  <a:cxn ang="0">
                    <a:pos x="64" y="28"/>
                  </a:cxn>
                  <a:cxn ang="0">
                    <a:pos x="58" y="18"/>
                  </a:cxn>
                  <a:cxn ang="0">
                    <a:pos x="48" y="23"/>
                  </a:cxn>
                  <a:cxn ang="0">
                    <a:pos x="32" y="28"/>
                  </a:cxn>
                  <a:cxn ang="0">
                    <a:pos x="32" y="9"/>
                  </a:cxn>
                  <a:cxn ang="0">
                    <a:pos x="27" y="5"/>
                  </a:cxn>
                  <a:cxn ang="0">
                    <a:pos x="27" y="0"/>
                  </a:cxn>
                </a:cxnLst>
                <a:rect l="0" t="0" r="r" b="b"/>
                <a:pathLst>
                  <a:path w="80" h="135">
                    <a:moveTo>
                      <a:pt x="27" y="0"/>
                    </a:moveTo>
                    <a:lnTo>
                      <a:pt x="0" y="9"/>
                    </a:lnTo>
                    <a:lnTo>
                      <a:pt x="0" y="23"/>
                    </a:lnTo>
                    <a:lnTo>
                      <a:pt x="10" y="37"/>
                    </a:lnTo>
                    <a:lnTo>
                      <a:pt x="10" y="51"/>
                    </a:lnTo>
                    <a:lnTo>
                      <a:pt x="16" y="60"/>
                    </a:lnTo>
                    <a:lnTo>
                      <a:pt x="21" y="79"/>
                    </a:lnTo>
                    <a:lnTo>
                      <a:pt x="10" y="102"/>
                    </a:lnTo>
                    <a:lnTo>
                      <a:pt x="10" y="107"/>
                    </a:lnTo>
                    <a:lnTo>
                      <a:pt x="10" y="111"/>
                    </a:lnTo>
                    <a:lnTo>
                      <a:pt x="27" y="130"/>
                    </a:lnTo>
                    <a:lnTo>
                      <a:pt x="27" y="125"/>
                    </a:lnTo>
                    <a:lnTo>
                      <a:pt x="32" y="130"/>
                    </a:lnTo>
                    <a:lnTo>
                      <a:pt x="42" y="135"/>
                    </a:lnTo>
                    <a:lnTo>
                      <a:pt x="48" y="130"/>
                    </a:lnTo>
                    <a:lnTo>
                      <a:pt x="42" y="125"/>
                    </a:lnTo>
                    <a:lnTo>
                      <a:pt x="27" y="125"/>
                    </a:lnTo>
                    <a:lnTo>
                      <a:pt x="21" y="102"/>
                    </a:lnTo>
                    <a:lnTo>
                      <a:pt x="16" y="102"/>
                    </a:lnTo>
                    <a:lnTo>
                      <a:pt x="16" y="97"/>
                    </a:lnTo>
                    <a:lnTo>
                      <a:pt x="21" y="79"/>
                    </a:lnTo>
                    <a:lnTo>
                      <a:pt x="21" y="64"/>
                    </a:lnTo>
                    <a:lnTo>
                      <a:pt x="32" y="64"/>
                    </a:lnTo>
                    <a:lnTo>
                      <a:pt x="32" y="75"/>
                    </a:lnTo>
                    <a:lnTo>
                      <a:pt x="42" y="75"/>
                    </a:lnTo>
                    <a:lnTo>
                      <a:pt x="53" y="83"/>
                    </a:lnTo>
                    <a:lnTo>
                      <a:pt x="53" y="79"/>
                    </a:lnTo>
                    <a:lnTo>
                      <a:pt x="48" y="64"/>
                    </a:lnTo>
                    <a:lnTo>
                      <a:pt x="53" y="56"/>
                    </a:lnTo>
                    <a:lnTo>
                      <a:pt x="80" y="56"/>
                    </a:lnTo>
                    <a:lnTo>
                      <a:pt x="80" y="46"/>
                    </a:lnTo>
                    <a:lnTo>
                      <a:pt x="75" y="37"/>
                    </a:lnTo>
                    <a:lnTo>
                      <a:pt x="64" y="28"/>
                    </a:lnTo>
                    <a:lnTo>
                      <a:pt x="58" y="18"/>
                    </a:lnTo>
                    <a:lnTo>
                      <a:pt x="48" y="23"/>
                    </a:lnTo>
                    <a:lnTo>
                      <a:pt x="32" y="28"/>
                    </a:lnTo>
                    <a:lnTo>
                      <a:pt x="32" y="9"/>
                    </a:lnTo>
                    <a:lnTo>
                      <a:pt x="27" y="5"/>
                    </a:lnTo>
                    <a:lnTo>
                      <a:pt x="27" y="0"/>
                    </a:lnTo>
                  </a:path>
                </a:pathLst>
              </a:custGeom>
              <a:grpFill/>
              <a:ln w="4763" cap="rnd">
                <a:solidFill>
                  <a:schemeClr val="bg1"/>
                </a:solidFill>
                <a:prstDash val="solid"/>
                <a:round/>
                <a:headEnd/>
                <a:tailEnd/>
              </a:ln>
            </p:spPr>
            <p:txBody>
              <a:bodyPr/>
              <a:lstStyle/>
              <a:p>
                <a:endParaRPr lang="it-IT"/>
              </a:p>
            </p:txBody>
          </p:sp>
        </p:grpSp>
        <p:grpSp>
          <p:nvGrpSpPr>
            <p:cNvPr id="7470" name="Group 3070"/>
            <p:cNvGrpSpPr>
              <a:grpSpLocks/>
            </p:cNvGrpSpPr>
            <p:nvPr/>
          </p:nvGrpSpPr>
          <p:grpSpPr bwMode="auto">
            <a:xfrm>
              <a:off x="6436659" y="5087604"/>
              <a:ext cx="117418" cy="118569"/>
              <a:chOff x="4012" y="2324"/>
              <a:chExt cx="70" cy="79"/>
            </a:xfrm>
            <a:solidFill>
              <a:schemeClr val="bg1">
                <a:lumMod val="75000"/>
              </a:schemeClr>
            </a:solidFill>
          </p:grpSpPr>
          <p:sp>
            <p:nvSpPr>
              <p:cNvPr id="5833" name="Freeform 3068"/>
              <p:cNvSpPr>
                <a:spLocks/>
              </p:cNvSpPr>
              <p:nvPr/>
            </p:nvSpPr>
            <p:spPr bwMode="auto">
              <a:xfrm>
                <a:off x="4012" y="2324"/>
                <a:ext cx="70" cy="79"/>
              </a:xfrm>
              <a:custGeom>
                <a:avLst/>
                <a:gdLst/>
                <a:ahLst/>
                <a:cxnLst>
                  <a:cxn ang="0">
                    <a:pos x="70" y="74"/>
                  </a:cxn>
                  <a:cxn ang="0">
                    <a:pos x="70" y="64"/>
                  </a:cxn>
                  <a:cxn ang="0">
                    <a:pos x="59" y="51"/>
                  </a:cxn>
                  <a:cxn ang="0">
                    <a:pos x="59" y="47"/>
                  </a:cxn>
                  <a:cxn ang="0">
                    <a:pos x="32" y="28"/>
                  </a:cxn>
                  <a:cxn ang="0">
                    <a:pos x="49" y="24"/>
                  </a:cxn>
                  <a:cxn ang="0">
                    <a:pos x="38" y="19"/>
                  </a:cxn>
                  <a:cxn ang="0">
                    <a:pos x="27" y="9"/>
                  </a:cxn>
                  <a:cxn ang="0">
                    <a:pos x="22" y="0"/>
                  </a:cxn>
                  <a:cxn ang="0">
                    <a:pos x="16" y="0"/>
                  </a:cxn>
                  <a:cxn ang="0">
                    <a:pos x="16" y="9"/>
                  </a:cxn>
                  <a:cxn ang="0">
                    <a:pos x="5" y="9"/>
                  </a:cxn>
                  <a:cxn ang="0">
                    <a:pos x="5" y="5"/>
                  </a:cxn>
                  <a:cxn ang="0">
                    <a:pos x="0" y="19"/>
                  </a:cxn>
                  <a:cxn ang="0">
                    <a:pos x="0" y="24"/>
                  </a:cxn>
                  <a:cxn ang="0">
                    <a:pos x="5" y="28"/>
                  </a:cxn>
                  <a:cxn ang="0">
                    <a:pos x="5" y="47"/>
                  </a:cxn>
                  <a:cxn ang="0">
                    <a:pos x="22" y="42"/>
                  </a:cxn>
                  <a:cxn ang="0">
                    <a:pos x="32" y="37"/>
                  </a:cxn>
                  <a:cxn ang="0">
                    <a:pos x="38" y="47"/>
                  </a:cxn>
                  <a:cxn ang="0">
                    <a:pos x="49" y="55"/>
                  </a:cxn>
                  <a:cxn ang="0">
                    <a:pos x="54" y="64"/>
                  </a:cxn>
                  <a:cxn ang="0">
                    <a:pos x="54" y="74"/>
                  </a:cxn>
                  <a:cxn ang="0">
                    <a:pos x="59" y="79"/>
                  </a:cxn>
                  <a:cxn ang="0">
                    <a:pos x="59" y="74"/>
                  </a:cxn>
                  <a:cxn ang="0">
                    <a:pos x="70" y="74"/>
                  </a:cxn>
                </a:cxnLst>
                <a:rect l="0" t="0" r="r" b="b"/>
                <a:pathLst>
                  <a:path w="70" h="79">
                    <a:moveTo>
                      <a:pt x="70" y="74"/>
                    </a:moveTo>
                    <a:lnTo>
                      <a:pt x="70" y="64"/>
                    </a:lnTo>
                    <a:lnTo>
                      <a:pt x="59" y="51"/>
                    </a:lnTo>
                    <a:lnTo>
                      <a:pt x="59" y="47"/>
                    </a:lnTo>
                    <a:lnTo>
                      <a:pt x="32" y="28"/>
                    </a:lnTo>
                    <a:lnTo>
                      <a:pt x="49" y="24"/>
                    </a:lnTo>
                    <a:lnTo>
                      <a:pt x="38" y="19"/>
                    </a:lnTo>
                    <a:lnTo>
                      <a:pt x="27" y="9"/>
                    </a:lnTo>
                    <a:lnTo>
                      <a:pt x="22" y="0"/>
                    </a:lnTo>
                    <a:lnTo>
                      <a:pt x="16" y="0"/>
                    </a:lnTo>
                    <a:lnTo>
                      <a:pt x="16" y="9"/>
                    </a:lnTo>
                    <a:lnTo>
                      <a:pt x="5" y="9"/>
                    </a:lnTo>
                    <a:lnTo>
                      <a:pt x="5" y="5"/>
                    </a:lnTo>
                    <a:lnTo>
                      <a:pt x="0" y="19"/>
                    </a:lnTo>
                    <a:lnTo>
                      <a:pt x="0" y="24"/>
                    </a:lnTo>
                    <a:lnTo>
                      <a:pt x="5" y="28"/>
                    </a:lnTo>
                    <a:lnTo>
                      <a:pt x="5" y="47"/>
                    </a:lnTo>
                    <a:lnTo>
                      <a:pt x="22" y="42"/>
                    </a:lnTo>
                    <a:lnTo>
                      <a:pt x="32" y="37"/>
                    </a:lnTo>
                    <a:lnTo>
                      <a:pt x="38" y="47"/>
                    </a:lnTo>
                    <a:lnTo>
                      <a:pt x="49" y="55"/>
                    </a:lnTo>
                    <a:lnTo>
                      <a:pt x="54" y="64"/>
                    </a:lnTo>
                    <a:lnTo>
                      <a:pt x="54" y="74"/>
                    </a:lnTo>
                    <a:lnTo>
                      <a:pt x="59" y="79"/>
                    </a:lnTo>
                    <a:lnTo>
                      <a:pt x="59" y="74"/>
                    </a:lnTo>
                    <a:lnTo>
                      <a:pt x="70" y="74"/>
                    </a:lnTo>
                    <a:close/>
                  </a:path>
                </a:pathLst>
              </a:custGeom>
              <a:grpFill/>
              <a:ln w="9525">
                <a:solidFill>
                  <a:schemeClr val="bg1"/>
                </a:solidFill>
                <a:round/>
                <a:headEnd/>
                <a:tailEnd/>
              </a:ln>
            </p:spPr>
            <p:txBody>
              <a:bodyPr/>
              <a:lstStyle/>
              <a:p>
                <a:endParaRPr lang="it-IT"/>
              </a:p>
            </p:txBody>
          </p:sp>
          <p:sp>
            <p:nvSpPr>
              <p:cNvPr id="5834" name="Freeform 3069"/>
              <p:cNvSpPr>
                <a:spLocks/>
              </p:cNvSpPr>
              <p:nvPr/>
            </p:nvSpPr>
            <p:spPr bwMode="auto">
              <a:xfrm>
                <a:off x="4012" y="2324"/>
                <a:ext cx="70" cy="79"/>
              </a:xfrm>
              <a:custGeom>
                <a:avLst/>
                <a:gdLst/>
                <a:ahLst/>
                <a:cxnLst>
                  <a:cxn ang="0">
                    <a:pos x="70" y="74"/>
                  </a:cxn>
                  <a:cxn ang="0">
                    <a:pos x="70" y="64"/>
                  </a:cxn>
                  <a:cxn ang="0">
                    <a:pos x="59" y="51"/>
                  </a:cxn>
                  <a:cxn ang="0">
                    <a:pos x="59" y="47"/>
                  </a:cxn>
                  <a:cxn ang="0">
                    <a:pos x="32" y="28"/>
                  </a:cxn>
                  <a:cxn ang="0">
                    <a:pos x="49" y="24"/>
                  </a:cxn>
                  <a:cxn ang="0">
                    <a:pos x="38" y="19"/>
                  </a:cxn>
                  <a:cxn ang="0">
                    <a:pos x="27" y="9"/>
                  </a:cxn>
                  <a:cxn ang="0">
                    <a:pos x="22" y="0"/>
                  </a:cxn>
                  <a:cxn ang="0">
                    <a:pos x="16" y="0"/>
                  </a:cxn>
                  <a:cxn ang="0">
                    <a:pos x="16" y="9"/>
                  </a:cxn>
                  <a:cxn ang="0">
                    <a:pos x="5" y="9"/>
                  </a:cxn>
                  <a:cxn ang="0">
                    <a:pos x="5" y="5"/>
                  </a:cxn>
                  <a:cxn ang="0">
                    <a:pos x="0" y="19"/>
                  </a:cxn>
                  <a:cxn ang="0">
                    <a:pos x="0" y="24"/>
                  </a:cxn>
                  <a:cxn ang="0">
                    <a:pos x="5" y="28"/>
                  </a:cxn>
                  <a:cxn ang="0">
                    <a:pos x="5" y="47"/>
                  </a:cxn>
                  <a:cxn ang="0">
                    <a:pos x="22" y="42"/>
                  </a:cxn>
                  <a:cxn ang="0">
                    <a:pos x="32" y="37"/>
                  </a:cxn>
                  <a:cxn ang="0">
                    <a:pos x="38" y="47"/>
                  </a:cxn>
                  <a:cxn ang="0">
                    <a:pos x="49" y="55"/>
                  </a:cxn>
                  <a:cxn ang="0">
                    <a:pos x="54" y="64"/>
                  </a:cxn>
                  <a:cxn ang="0">
                    <a:pos x="54" y="74"/>
                  </a:cxn>
                  <a:cxn ang="0">
                    <a:pos x="59" y="79"/>
                  </a:cxn>
                  <a:cxn ang="0">
                    <a:pos x="59" y="74"/>
                  </a:cxn>
                  <a:cxn ang="0">
                    <a:pos x="70" y="74"/>
                  </a:cxn>
                </a:cxnLst>
                <a:rect l="0" t="0" r="r" b="b"/>
                <a:pathLst>
                  <a:path w="70" h="79">
                    <a:moveTo>
                      <a:pt x="70" y="74"/>
                    </a:moveTo>
                    <a:lnTo>
                      <a:pt x="70" y="64"/>
                    </a:lnTo>
                    <a:lnTo>
                      <a:pt x="59" y="51"/>
                    </a:lnTo>
                    <a:lnTo>
                      <a:pt x="59" y="47"/>
                    </a:lnTo>
                    <a:lnTo>
                      <a:pt x="32" y="28"/>
                    </a:lnTo>
                    <a:lnTo>
                      <a:pt x="49" y="24"/>
                    </a:lnTo>
                    <a:lnTo>
                      <a:pt x="38" y="19"/>
                    </a:lnTo>
                    <a:lnTo>
                      <a:pt x="27" y="9"/>
                    </a:lnTo>
                    <a:lnTo>
                      <a:pt x="22" y="0"/>
                    </a:lnTo>
                    <a:lnTo>
                      <a:pt x="16" y="0"/>
                    </a:lnTo>
                    <a:lnTo>
                      <a:pt x="16" y="9"/>
                    </a:lnTo>
                    <a:lnTo>
                      <a:pt x="5" y="9"/>
                    </a:lnTo>
                    <a:lnTo>
                      <a:pt x="5" y="5"/>
                    </a:lnTo>
                    <a:lnTo>
                      <a:pt x="0" y="19"/>
                    </a:lnTo>
                    <a:lnTo>
                      <a:pt x="0" y="24"/>
                    </a:lnTo>
                    <a:lnTo>
                      <a:pt x="5" y="28"/>
                    </a:lnTo>
                    <a:lnTo>
                      <a:pt x="5" y="47"/>
                    </a:lnTo>
                    <a:lnTo>
                      <a:pt x="22" y="42"/>
                    </a:lnTo>
                    <a:lnTo>
                      <a:pt x="32" y="37"/>
                    </a:lnTo>
                    <a:lnTo>
                      <a:pt x="38" y="47"/>
                    </a:lnTo>
                    <a:lnTo>
                      <a:pt x="49" y="55"/>
                    </a:lnTo>
                    <a:lnTo>
                      <a:pt x="54" y="64"/>
                    </a:lnTo>
                    <a:lnTo>
                      <a:pt x="54" y="74"/>
                    </a:lnTo>
                    <a:lnTo>
                      <a:pt x="59" y="79"/>
                    </a:lnTo>
                    <a:lnTo>
                      <a:pt x="59" y="74"/>
                    </a:lnTo>
                    <a:lnTo>
                      <a:pt x="70" y="74"/>
                    </a:lnTo>
                    <a:close/>
                  </a:path>
                </a:pathLst>
              </a:custGeom>
              <a:grpFill/>
              <a:ln w="4763" cap="rnd">
                <a:solidFill>
                  <a:schemeClr val="bg1"/>
                </a:solidFill>
                <a:prstDash val="solid"/>
                <a:round/>
                <a:headEnd/>
                <a:tailEnd/>
              </a:ln>
            </p:spPr>
            <p:txBody>
              <a:bodyPr/>
              <a:lstStyle/>
              <a:p>
                <a:endParaRPr lang="it-IT"/>
              </a:p>
            </p:txBody>
          </p:sp>
        </p:grpSp>
        <p:grpSp>
          <p:nvGrpSpPr>
            <p:cNvPr id="7471" name="Group 3073"/>
            <p:cNvGrpSpPr>
              <a:grpSpLocks/>
            </p:cNvGrpSpPr>
            <p:nvPr/>
          </p:nvGrpSpPr>
          <p:grpSpPr bwMode="auto">
            <a:xfrm>
              <a:off x="6436659" y="5087604"/>
              <a:ext cx="117418" cy="118569"/>
              <a:chOff x="4012" y="2324"/>
              <a:chExt cx="70" cy="79"/>
            </a:xfrm>
            <a:solidFill>
              <a:schemeClr val="bg1">
                <a:lumMod val="75000"/>
              </a:schemeClr>
            </a:solidFill>
          </p:grpSpPr>
          <p:sp>
            <p:nvSpPr>
              <p:cNvPr id="5831" name="Freeform 3071"/>
              <p:cNvSpPr>
                <a:spLocks/>
              </p:cNvSpPr>
              <p:nvPr/>
            </p:nvSpPr>
            <p:spPr bwMode="auto">
              <a:xfrm>
                <a:off x="4012" y="2324"/>
                <a:ext cx="70" cy="79"/>
              </a:xfrm>
              <a:custGeom>
                <a:avLst/>
                <a:gdLst/>
                <a:ahLst/>
                <a:cxnLst>
                  <a:cxn ang="0">
                    <a:pos x="70" y="74"/>
                  </a:cxn>
                  <a:cxn ang="0">
                    <a:pos x="70" y="64"/>
                  </a:cxn>
                  <a:cxn ang="0">
                    <a:pos x="59" y="51"/>
                  </a:cxn>
                  <a:cxn ang="0">
                    <a:pos x="59" y="47"/>
                  </a:cxn>
                  <a:cxn ang="0">
                    <a:pos x="32" y="28"/>
                  </a:cxn>
                  <a:cxn ang="0">
                    <a:pos x="49" y="24"/>
                  </a:cxn>
                  <a:cxn ang="0">
                    <a:pos x="38" y="19"/>
                  </a:cxn>
                  <a:cxn ang="0">
                    <a:pos x="27" y="9"/>
                  </a:cxn>
                  <a:cxn ang="0">
                    <a:pos x="22" y="0"/>
                  </a:cxn>
                  <a:cxn ang="0">
                    <a:pos x="16" y="0"/>
                  </a:cxn>
                  <a:cxn ang="0">
                    <a:pos x="16" y="9"/>
                  </a:cxn>
                  <a:cxn ang="0">
                    <a:pos x="5" y="9"/>
                  </a:cxn>
                  <a:cxn ang="0">
                    <a:pos x="5" y="5"/>
                  </a:cxn>
                  <a:cxn ang="0">
                    <a:pos x="0" y="19"/>
                  </a:cxn>
                  <a:cxn ang="0">
                    <a:pos x="0" y="24"/>
                  </a:cxn>
                  <a:cxn ang="0">
                    <a:pos x="5" y="28"/>
                  </a:cxn>
                  <a:cxn ang="0">
                    <a:pos x="5" y="47"/>
                  </a:cxn>
                  <a:cxn ang="0">
                    <a:pos x="22" y="42"/>
                  </a:cxn>
                  <a:cxn ang="0">
                    <a:pos x="32" y="37"/>
                  </a:cxn>
                  <a:cxn ang="0">
                    <a:pos x="38" y="47"/>
                  </a:cxn>
                  <a:cxn ang="0">
                    <a:pos x="49" y="55"/>
                  </a:cxn>
                  <a:cxn ang="0">
                    <a:pos x="54" y="64"/>
                  </a:cxn>
                  <a:cxn ang="0">
                    <a:pos x="54" y="74"/>
                  </a:cxn>
                  <a:cxn ang="0">
                    <a:pos x="59" y="79"/>
                  </a:cxn>
                  <a:cxn ang="0">
                    <a:pos x="59" y="74"/>
                  </a:cxn>
                  <a:cxn ang="0">
                    <a:pos x="70" y="74"/>
                  </a:cxn>
                </a:cxnLst>
                <a:rect l="0" t="0" r="r" b="b"/>
                <a:pathLst>
                  <a:path w="70" h="79">
                    <a:moveTo>
                      <a:pt x="70" y="74"/>
                    </a:moveTo>
                    <a:lnTo>
                      <a:pt x="70" y="64"/>
                    </a:lnTo>
                    <a:lnTo>
                      <a:pt x="59" y="51"/>
                    </a:lnTo>
                    <a:lnTo>
                      <a:pt x="59" y="47"/>
                    </a:lnTo>
                    <a:lnTo>
                      <a:pt x="32" y="28"/>
                    </a:lnTo>
                    <a:lnTo>
                      <a:pt x="49" y="24"/>
                    </a:lnTo>
                    <a:lnTo>
                      <a:pt x="38" y="19"/>
                    </a:lnTo>
                    <a:lnTo>
                      <a:pt x="27" y="9"/>
                    </a:lnTo>
                    <a:lnTo>
                      <a:pt x="22" y="0"/>
                    </a:lnTo>
                    <a:lnTo>
                      <a:pt x="16" y="0"/>
                    </a:lnTo>
                    <a:lnTo>
                      <a:pt x="16" y="9"/>
                    </a:lnTo>
                    <a:lnTo>
                      <a:pt x="5" y="9"/>
                    </a:lnTo>
                    <a:lnTo>
                      <a:pt x="5" y="5"/>
                    </a:lnTo>
                    <a:lnTo>
                      <a:pt x="0" y="19"/>
                    </a:lnTo>
                    <a:lnTo>
                      <a:pt x="0" y="24"/>
                    </a:lnTo>
                    <a:lnTo>
                      <a:pt x="5" y="28"/>
                    </a:lnTo>
                    <a:lnTo>
                      <a:pt x="5" y="47"/>
                    </a:lnTo>
                    <a:lnTo>
                      <a:pt x="22" y="42"/>
                    </a:lnTo>
                    <a:lnTo>
                      <a:pt x="32" y="37"/>
                    </a:lnTo>
                    <a:lnTo>
                      <a:pt x="38" y="47"/>
                    </a:lnTo>
                    <a:lnTo>
                      <a:pt x="49" y="55"/>
                    </a:lnTo>
                    <a:lnTo>
                      <a:pt x="54" y="64"/>
                    </a:lnTo>
                    <a:lnTo>
                      <a:pt x="54" y="74"/>
                    </a:lnTo>
                    <a:lnTo>
                      <a:pt x="59" y="79"/>
                    </a:lnTo>
                    <a:lnTo>
                      <a:pt x="59" y="74"/>
                    </a:lnTo>
                    <a:lnTo>
                      <a:pt x="70" y="74"/>
                    </a:lnTo>
                    <a:close/>
                  </a:path>
                </a:pathLst>
              </a:custGeom>
              <a:grpFill/>
              <a:ln w="9525">
                <a:solidFill>
                  <a:schemeClr val="bg1"/>
                </a:solidFill>
                <a:round/>
                <a:headEnd/>
                <a:tailEnd/>
              </a:ln>
            </p:spPr>
            <p:txBody>
              <a:bodyPr/>
              <a:lstStyle/>
              <a:p>
                <a:endParaRPr lang="it-IT"/>
              </a:p>
            </p:txBody>
          </p:sp>
          <p:sp>
            <p:nvSpPr>
              <p:cNvPr id="5832" name="Freeform 3072"/>
              <p:cNvSpPr>
                <a:spLocks/>
              </p:cNvSpPr>
              <p:nvPr/>
            </p:nvSpPr>
            <p:spPr bwMode="auto">
              <a:xfrm>
                <a:off x="4012" y="2324"/>
                <a:ext cx="70" cy="79"/>
              </a:xfrm>
              <a:custGeom>
                <a:avLst/>
                <a:gdLst/>
                <a:ahLst/>
                <a:cxnLst>
                  <a:cxn ang="0">
                    <a:pos x="70" y="74"/>
                  </a:cxn>
                  <a:cxn ang="0">
                    <a:pos x="70" y="64"/>
                  </a:cxn>
                  <a:cxn ang="0">
                    <a:pos x="59" y="51"/>
                  </a:cxn>
                  <a:cxn ang="0">
                    <a:pos x="59" y="47"/>
                  </a:cxn>
                  <a:cxn ang="0">
                    <a:pos x="32" y="28"/>
                  </a:cxn>
                  <a:cxn ang="0">
                    <a:pos x="49" y="24"/>
                  </a:cxn>
                  <a:cxn ang="0">
                    <a:pos x="38" y="19"/>
                  </a:cxn>
                  <a:cxn ang="0">
                    <a:pos x="27" y="9"/>
                  </a:cxn>
                  <a:cxn ang="0">
                    <a:pos x="22" y="0"/>
                  </a:cxn>
                  <a:cxn ang="0">
                    <a:pos x="16" y="0"/>
                  </a:cxn>
                  <a:cxn ang="0">
                    <a:pos x="16" y="9"/>
                  </a:cxn>
                  <a:cxn ang="0">
                    <a:pos x="5" y="9"/>
                  </a:cxn>
                  <a:cxn ang="0">
                    <a:pos x="5" y="5"/>
                  </a:cxn>
                  <a:cxn ang="0">
                    <a:pos x="0" y="19"/>
                  </a:cxn>
                  <a:cxn ang="0">
                    <a:pos x="0" y="24"/>
                  </a:cxn>
                  <a:cxn ang="0">
                    <a:pos x="5" y="28"/>
                  </a:cxn>
                  <a:cxn ang="0">
                    <a:pos x="5" y="47"/>
                  </a:cxn>
                  <a:cxn ang="0">
                    <a:pos x="22" y="42"/>
                  </a:cxn>
                  <a:cxn ang="0">
                    <a:pos x="32" y="37"/>
                  </a:cxn>
                  <a:cxn ang="0">
                    <a:pos x="38" y="47"/>
                  </a:cxn>
                  <a:cxn ang="0">
                    <a:pos x="49" y="55"/>
                  </a:cxn>
                  <a:cxn ang="0">
                    <a:pos x="54" y="64"/>
                  </a:cxn>
                  <a:cxn ang="0">
                    <a:pos x="54" y="74"/>
                  </a:cxn>
                  <a:cxn ang="0">
                    <a:pos x="59" y="79"/>
                  </a:cxn>
                  <a:cxn ang="0">
                    <a:pos x="59" y="74"/>
                  </a:cxn>
                  <a:cxn ang="0">
                    <a:pos x="70" y="74"/>
                  </a:cxn>
                </a:cxnLst>
                <a:rect l="0" t="0" r="r" b="b"/>
                <a:pathLst>
                  <a:path w="70" h="79">
                    <a:moveTo>
                      <a:pt x="70" y="74"/>
                    </a:moveTo>
                    <a:lnTo>
                      <a:pt x="70" y="64"/>
                    </a:lnTo>
                    <a:lnTo>
                      <a:pt x="59" y="51"/>
                    </a:lnTo>
                    <a:lnTo>
                      <a:pt x="59" y="47"/>
                    </a:lnTo>
                    <a:lnTo>
                      <a:pt x="32" y="28"/>
                    </a:lnTo>
                    <a:lnTo>
                      <a:pt x="49" y="24"/>
                    </a:lnTo>
                    <a:lnTo>
                      <a:pt x="38" y="19"/>
                    </a:lnTo>
                    <a:lnTo>
                      <a:pt x="27" y="9"/>
                    </a:lnTo>
                    <a:lnTo>
                      <a:pt x="22" y="0"/>
                    </a:lnTo>
                    <a:lnTo>
                      <a:pt x="16" y="0"/>
                    </a:lnTo>
                    <a:lnTo>
                      <a:pt x="16" y="9"/>
                    </a:lnTo>
                    <a:lnTo>
                      <a:pt x="5" y="9"/>
                    </a:lnTo>
                    <a:lnTo>
                      <a:pt x="5" y="5"/>
                    </a:lnTo>
                    <a:lnTo>
                      <a:pt x="0" y="19"/>
                    </a:lnTo>
                    <a:lnTo>
                      <a:pt x="0" y="24"/>
                    </a:lnTo>
                    <a:lnTo>
                      <a:pt x="5" y="28"/>
                    </a:lnTo>
                    <a:lnTo>
                      <a:pt x="5" y="47"/>
                    </a:lnTo>
                    <a:lnTo>
                      <a:pt x="22" y="42"/>
                    </a:lnTo>
                    <a:lnTo>
                      <a:pt x="32" y="37"/>
                    </a:lnTo>
                    <a:lnTo>
                      <a:pt x="38" y="47"/>
                    </a:lnTo>
                    <a:lnTo>
                      <a:pt x="49" y="55"/>
                    </a:lnTo>
                    <a:lnTo>
                      <a:pt x="54" y="64"/>
                    </a:lnTo>
                    <a:lnTo>
                      <a:pt x="54" y="74"/>
                    </a:lnTo>
                    <a:lnTo>
                      <a:pt x="59" y="79"/>
                    </a:lnTo>
                    <a:lnTo>
                      <a:pt x="59" y="74"/>
                    </a:lnTo>
                    <a:lnTo>
                      <a:pt x="70" y="74"/>
                    </a:lnTo>
                  </a:path>
                </a:pathLst>
              </a:custGeom>
              <a:grpFill/>
              <a:ln w="4763" cap="rnd">
                <a:solidFill>
                  <a:schemeClr val="bg1"/>
                </a:solidFill>
                <a:prstDash val="solid"/>
                <a:round/>
                <a:headEnd/>
                <a:tailEnd/>
              </a:ln>
            </p:spPr>
            <p:txBody>
              <a:bodyPr/>
              <a:lstStyle/>
              <a:p>
                <a:endParaRPr lang="it-IT"/>
              </a:p>
            </p:txBody>
          </p:sp>
        </p:grpSp>
        <p:grpSp>
          <p:nvGrpSpPr>
            <p:cNvPr id="7472" name="Group 3076"/>
            <p:cNvGrpSpPr>
              <a:grpSpLocks/>
            </p:cNvGrpSpPr>
            <p:nvPr/>
          </p:nvGrpSpPr>
          <p:grpSpPr bwMode="auto">
            <a:xfrm>
              <a:off x="6473562" y="5081602"/>
              <a:ext cx="114062" cy="196615"/>
              <a:chOff x="4034" y="2320"/>
              <a:chExt cx="68" cy="131"/>
            </a:xfrm>
            <a:solidFill>
              <a:schemeClr val="bg1">
                <a:lumMod val="75000"/>
              </a:schemeClr>
            </a:solidFill>
          </p:grpSpPr>
          <p:sp>
            <p:nvSpPr>
              <p:cNvPr id="5829" name="Freeform 3074"/>
              <p:cNvSpPr>
                <a:spLocks/>
              </p:cNvSpPr>
              <p:nvPr/>
            </p:nvSpPr>
            <p:spPr bwMode="auto">
              <a:xfrm>
                <a:off x="4034" y="2320"/>
                <a:ext cx="68" cy="131"/>
              </a:xfrm>
              <a:custGeom>
                <a:avLst/>
                <a:gdLst/>
                <a:ahLst/>
                <a:cxnLst>
                  <a:cxn ang="0">
                    <a:pos x="0" y="4"/>
                  </a:cxn>
                  <a:cxn ang="0">
                    <a:pos x="0" y="0"/>
                  </a:cxn>
                  <a:cxn ang="0">
                    <a:pos x="5" y="4"/>
                  </a:cxn>
                  <a:cxn ang="0">
                    <a:pos x="32" y="0"/>
                  </a:cxn>
                  <a:cxn ang="0">
                    <a:pos x="42" y="0"/>
                  </a:cxn>
                  <a:cxn ang="0">
                    <a:pos x="42" y="9"/>
                  </a:cxn>
                  <a:cxn ang="0">
                    <a:pos x="58" y="9"/>
                  </a:cxn>
                  <a:cxn ang="0">
                    <a:pos x="42" y="13"/>
                  </a:cxn>
                  <a:cxn ang="0">
                    <a:pos x="36" y="28"/>
                  </a:cxn>
                  <a:cxn ang="0">
                    <a:pos x="32" y="32"/>
                  </a:cxn>
                  <a:cxn ang="0">
                    <a:pos x="63" y="75"/>
                  </a:cxn>
                  <a:cxn ang="0">
                    <a:pos x="68" y="84"/>
                  </a:cxn>
                  <a:cxn ang="0">
                    <a:pos x="63" y="107"/>
                  </a:cxn>
                  <a:cxn ang="0">
                    <a:pos x="47" y="116"/>
                  </a:cxn>
                  <a:cxn ang="0">
                    <a:pos x="42" y="116"/>
                  </a:cxn>
                  <a:cxn ang="0">
                    <a:pos x="36" y="126"/>
                  </a:cxn>
                  <a:cxn ang="0">
                    <a:pos x="26" y="131"/>
                  </a:cxn>
                  <a:cxn ang="0">
                    <a:pos x="26" y="121"/>
                  </a:cxn>
                  <a:cxn ang="0">
                    <a:pos x="15" y="116"/>
                  </a:cxn>
                  <a:cxn ang="0">
                    <a:pos x="32" y="107"/>
                  </a:cxn>
                  <a:cxn ang="0">
                    <a:pos x="36" y="103"/>
                  </a:cxn>
                  <a:cxn ang="0">
                    <a:pos x="47" y="98"/>
                  </a:cxn>
                  <a:cxn ang="0">
                    <a:pos x="47" y="79"/>
                  </a:cxn>
                  <a:cxn ang="0">
                    <a:pos x="47" y="69"/>
                  </a:cxn>
                  <a:cxn ang="0">
                    <a:pos x="36" y="56"/>
                  </a:cxn>
                  <a:cxn ang="0">
                    <a:pos x="36" y="51"/>
                  </a:cxn>
                  <a:cxn ang="0">
                    <a:pos x="10" y="32"/>
                  </a:cxn>
                  <a:cxn ang="0">
                    <a:pos x="26" y="28"/>
                  </a:cxn>
                  <a:cxn ang="0">
                    <a:pos x="15" y="23"/>
                  </a:cxn>
                  <a:cxn ang="0">
                    <a:pos x="5" y="13"/>
                  </a:cxn>
                  <a:cxn ang="0">
                    <a:pos x="0" y="4"/>
                  </a:cxn>
                </a:cxnLst>
                <a:rect l="0" t="0" r="r" b="b"/>
                <a:pathLst>
                  <a:path w="68" h="131">
                    <a:moveTo>
                      <a:pt x="0" y="4"/>
                    </a:moveTo>
                    <a:lnTo>
                      <a:pt x="0" y="0"/>
                    </a:lnTo>
                    <a:lnTo>
                      <a:pt x="5" y="4"/>
                    </a:lnTo>
                    <a:lnTo>
                      <a:pt x="32" y="0"/>
                    </a:lnTo>
                    <a:lnTo>
                      <a:pt x="42" y="0"/>
                    </a:lnTo>
                    <a:lnTo>
                      <a:pt x="42" y="9"/>
                    </a:lnTo>
                    <a:lnTo>
                      <a:pt x="58" y="9"/>
                    </a:lnTo>
                    <a:lnTo>
                      <a:pt x="42" y="13"/>
                    </a:lnTo>
                    <a:lnTo>
                      <a:pt x="36" y="28"/>
                    </a:lnTo>
                    <a:lnTo>
                      <a:pt x="32" y="32"/>
                    </a:lnTo>
                    <a:lnTo>
                      <a:pt x="63" y="75"/>
                    </a:lnTo>
                    <a:lnTo>
                      <a:pt x="68" y="84"/>
                    </a:lnTo>
                    <a:lnTo>
                      <a:pt x="63" y="107"/>
                    </a:lnTo>
                    <a:lnTo>
                      <a:pt x="47" y="116"/>
                    </a:lnTo>
                    <a:lnTo>
                      <a:pt x="42" y="116"/>
                    </a:lnTo>
                    <a:lnTo>
                      <a:pt x="36" y="126"/>
                    </a:lnTo>
                    <a:lnTo>
                      <a:pt x="26" y="131"/>
                    </a:lnTo>
                    <a:lnTo>
                      <a:pt x="26" y="121"/>
                    </a:lnTo>
                    <a:lnTo>
                      <a:pt x="15" y="116"/>
                    </a:lnTo>
                    <a:lnTo>
                      <a:pt x="32" y="107"/>
                    </a:lnTo>
                    <a:lnTo>
                      <a:pt x="36" y="103"/>
                    </a:lnTo>
                    <a:lnTo>
                      <a:pt x="47" y="98"/>
                    </a:lnTo>
                    <a:lnTo>
                      <a:pt x="47" y="79"/>
                    </a:lnTo>
                    <a:lnTo>
                      <a:pt x="47" y="69"/>
                    </a:lnTo>
                    <a:lnTo>
                      <a:pt x="36" y="56"/>
                    </a:lnTo>
                    <a:lnTo>
                      <a:pt x="36" y="51"/>
                    </a:lnTo>
                    <a:lnTo>
                      <a:pt x="10" y="32"/>
                    </a:lnTo>
                    <a:lnTo>
                      <a:pt x="26" y="28"/>
                    </a:lnTo>
                    <a:lnTo>
                      <a:pt x="15" y="23"/>
                    </a:lnTo>
                    <a:lnTo>
                      <a:pt x="5" y="13"/>
                    </a:lnTo>
                    <a:lnTo>
                      <a:pt x="0" y="4"/>
                    </a:lnTo>
                    <a:close/>
                  </a:path>
                </a:pathLst>
              </a:custGeom>
              <a:grpFill/>
              <a:ln w="9525">
                <a:solidFill>
                  <a:schemeClr val="bg1"/>
                </a:solidFill>
                <a:round/>
                <a:headEnd/>
                <a:tailEnd/>
              </a:ln>
            </p:spPr>
            <p:txBody>
              <a:bodyPr/>
              <a:lstStyle/>
              <a:p>
                <a:endParaRPr lang="it-IT"/>
              </a:p>
            </p:txBody>
          </p:sp>
          <p:sp>
            <p:nvSpPr>
              <p:cNvPr id="5830" name="Freeform 3075"/>
              <p:cNvSpPr>
                <a:spLocks/>
              </p:cNvSpPr>
              <p:nvPr/>
            </p:nvSpPr>
            <p:spPr bwMode="auto">
              <a:xfrm>
                <a:off x="4034" y="2320"/>
                <a:ext cx="68" cy="131"/>
              </a:xfrm>
              <a:custGeom>
                <a:avLst/>
                <a:gdLst/>
                <a:ahLst/>
                <a:cxnLst>
                  <a:cxn ang="0">
                    <a:pos x="0" y="4"/>
                  </a:cxn>
                  <a:cxn ang="0">
                    <a:pos x="0" y="0"/>
                  </a:cxn>
                  <a:cxn ang="0">
                    <a:pos x="5" y="4"/>
                  </a:cxn>
                  <a:cxn ang="0">
                    <a:pos x="32" y="0"/>
                  </a:cxn>
                  <a:cxn ang="0">
                    <a:pos x="42" y="0"/>
                  </a:cxn>
                  <a:cxn ang="0">
                    <a:pos x="42" y="9"/>
                  </a:cxn>
                  <a:cxn ang="0">
                    <a:pos x="58" y="9"/>
                  </a:cxn>
                  <a:cxn ang="0">
                    <a:pos x="42" y="13"/>
                  </a:cxn>
                  <a:cxn ang="0">
                    <a:pos x="36" y="28"/>
                  </a:cxn>
                  <a:cxn ang="0">
                    <a:pos x="32" y="32"/>
                  </a:cxn>
                  <a:cxn ang="0">
                    <a:pos x="63" y="75"/>
                  </a:cxn>
                  <a:cxn ang="0">
                    <a:pos x="68" y="84"/>
                  </a:cxn>
                  <a:cxn ang="0">
                    <a:pos x="63" y="107"/>
                  </a:cxn>
                  <a:cxn ang="0">
                    <a:pos x="47" y="116"/>
                  </a:cxn>
                  <a:cxn ang="0">
                    <a:pos x="42" y="116"/>
                  </a:cxn>
                  <a:cxn ang="0">
                    <a:pos x="36" y="126"/>
                  </a:cxn>
                  <a:cxn ang="0">
                    <a:pos x="26" y="131"/>
                  </a:cxn>
                  <a:cxn ang="0">
                    <a:pos x="26" y="121"/>
                  </a:cxn>
                  <a:cxn ang="0">
                    <a:pos x="15" y="116"/>
                  </a:cxn>
                  <a:cxn ang="0">
                    <a:pos x="32" y="107"/>
                  </a:cxn>
                  <a:cxn ang="0">
                    <a:pos x="36" y="103"/>
                  </a:cxn>
                  <a:cxn ang="0">
                    <a:pos x="47" y="98"/>
                  </a:cxn>
                  <a:cxn ang="0">
                    <a:pos x="47" y="79"/>
                  </a:cxn>
                  <a:cxn ang="0">
                    <a:pos x="47" y="69"/>
                  </a:cxn>
                  <a:cxn ang="0">
                    <a:pos x="36" y="56"/>
                  </a:cxn>
                  <a:cxn ang="0">
                    <a:pos x="36" y="51"/>
                  </a:cxn>
                  <a:cxn ang="0">
                    <a:pos x="10" y="32"/>
                  </a:cxn>
                  <a:cxn ang="0">
                    <a:pos x="26" y="28"/>
                  </a:cxn>
                  <a:cxn ang="0">
                    <a:pos x="15" y="23"/>
                  </a:cxn>
                  <a:cxn ang="0">
                    <a:pos x="5" y="13"/>
                  </a:cxn>
                  <a:cxn ang="0">
                    <a:pos x="0" y="4"/>
                  </a:cxn>
                </a:cxnLst>
                <a:rect l="0" t="0" r="r" b="b"/>
                <a:pathLst>
                  <a:path w="68" h="131">
                    <a:moveTo>
                      <a:pt x="0" y="4"/>
                    </a:moveTo>
                    <a:lnTo>
                      <a:pt x="0" y="0"/>
                    </a:lnTo>
                    <a:lnTo>
                      <a:pt x="5" y="4"/>
                    </a:lnTo>
                    <a:lnTo>
                      <a:pt x="32" y="0"/>
                    </a:lnTo>
                    <a:lnTo>
                      <a:pt x="42" y="0"/>
                    </a:lnTo>
                    <a:lnTo>
                      <a:pt x="42" y="9"/>
                    </a:lnTo>
                    <a:lnTo>
                      <a:pt x="58" y="9"/>
                    </a:lnTo>
                    <a:lnTo>
                      <a:pt x="42" y="13"/>
                    </a:lnTo>
                    <a:lnTo>
                      <a:pt x="36" y="28"/>
                    </a:lnTo>
                    <a:lnTo>
                      <a:pt x="32" y="32"/>
                    </a:lnTo>
                    <a:lnTo>
                      <a:pt x="63" y="75"/>
                    </a:lnTo>
                    <a:lnTo>
                      <a:pt x="68" y="84"/>
                    </a:lnTo>
                    <a:lnTo>
                      <a:pt x="63" y="107"/>
                    </a:lnTo>
                    <a:lnTo>
                      <a:pt x="47" y="116"/>
                    </a:lnTo>
                    <a:lnTo>
                      <a:pt x="42" y="116"/>
                    </a:lnTo>
                    <a:lnTo>
                      <a:pt x="36" y="126"/>
                    </a:lnTo>
                    <a:lnTo>
                      <a:pt x="26" y="131"/>
                    </a:lnTo>
                    <a:lnTo>
                      <a:pt x="26" y="121"/>
                    </a:lnTo>
                    <a:lnTo>
                      <a:pt x="15" y="116"/>
                    </a:lnTo>
                    <a:lnTo>
                      <a:pt x="32" y="107"/>
                    </a:lnTo>
                    <a:lnTo>
                      <a:pt x="36" y="103"/>
                    </a:lnTo>
                    <a:lnTo>
                      <a:pt x="47" y="98"/>
                    </a:lnTo>
                    <a:lnTo>
                      <a:pt x="47" y="79"/>
                    </a:lnTo>
                    <a:lnTo>
                      <a:pt x="47" y="69"/>
                    </a:lnTo>
                    <a:lnTo>
                      <a:pt x="36" y="56"/>
                    </a:lnTo>
                    <a:lnTo>
                      <a:pt x="36" y="51"/>
                    </a:lnTo>
                    <a:lnTo>
                      <a:pt x="10" y="32"/>
                    </a:lnTo>
                    <a:lnTo>
                      <a:pt x="26" y="28"/>
                    </a:lnTo>
                    <a:lnTo>
                      <a:pt x="15" y="23"/>
                    </a:lnTo>
                    <a:lnTo>
                      <a:pt x="5" y="13"/>
                    </a:lnTo>
                    <a:lnTo>
                      <a:pt x="0" y="4"/>
                    </a:lnTo>
                    <a:close/>
                  </a:path>
                </a:pathLst>
              </a:custGeom>
              <a:grpFill/>
              <a:ln w="4763" cap="rnd">
                <a:solidFill>
                  <a:schemeClr val="bg1"/>
                </a:solidFill>
                <a:prstDash val="solid"/>
                <a:round/>
                <a:headEnd/>
                <a:tailEnd/>
              </a:ln>
            </p:spPr>
            <p:txBody>
              <a:bodyPr/>
              <a:lstStyle/>
              <a:p>
                <a:endParaRPr lang="it-IT"/>
              </a:p>
            </p:txBody>
          </p:sp>
        </p:grpSp>
        <p:grpSp>
          <p:nvGrpSpPr>
            <p:cNvPr id="7473" name="Group 3079"/>
            <p:cNvGrpSpPr>
              <a:grpSpLocks/>
            </p:cNvGrpSpPr>
            <p:nvPr/>
          </p:nvGrpSpPr>
          <p:grpSpPr bwMode="auto">
            <a:xfrm>
              <a:off x="6473562" y="5081602"/>
              <a:ext cx="114062" cy="196615"/>
              <a:chOff x="4034" y="2320"/>
              <a:chExt cx="68" cy="131"/>
            </a:xfrm>
            <a:solidFill>
              <a:schemeClr val="bg1">
                <a:lumMod val="75000"/>
              </a:schemeClr>
            </a:solidFill>
          </p:grpSpPr>
          <p:sp>
            <p:nvSpPr>
              <p:cNvPr id="5827" name="Freeform 3077"/>
              <p:cNvSpPr>
                <a:spLocks/>
              </p:cNvSpPr>
              <p:nvPr/>
            </p:nvSpPr>
            <p:spPr bwMode="auto">
              <a:xfrm>
                <a:off x="4034" y="2320"/>
                <a:ext cx="68" cy="131"/>
              </a:xfrm>
              <a:custGeom>
                <a:avLst/>
                <a:gdLst/>
                <a:ahLst/>
                <a:cxnLst>
                  <a:cxn ang="0">
                    <a:pos x="0" y="4"/>
                  </a:cxn>
                  <a:cxn ang="0">
                    <a:pos x="0" y="0"/>
                  </a:cxn>
                  <a:cxn ang="0">
                    <a:pos x="5" y="4"/>
                  </a:cxn>
                  <a:cxn ang="0">
                    <a:pos x="32" y="0"/>
                  </a:cxn>
                  <a:cxn ang="0">
                    <a:pos x="42" y="0"/>
                  </a:cxn>
                  <a:cxn ang="0">
                    <a:pos x="42" y="9"/>
                  </a:cxn>
                  <a:cxn ang="0">
                    <a:pos x="58" y="9"/>
                  </a:cxn>
                  <a:cxn ang="0">
                    <a:pos x="42" y="13"/>
                  </a:cxn>
                  <a:cxn ang="0">
                    <a:pos x="36" y="28"/>
                  </a:cxn>
                  <a:cxn ang="0">
                    <a:pos x="32" y="32"/>
                  </a:cxn>
                  <a:cxn ang="0">
                    <a:pos x="63" y="75"/>
                  </a:cxn>
                  <a:cxn ang="0">
                    <a:pos x="68" y="84"/>
                  </a:cxn>
                  <a:cxn ang="0">
                    <a:pos x="63" y="107"/>
                  </a:cxn>
                  <a:cxn ang="0">
                    <a:pos x="47" y="116"/>
                  </a:cxn>
                  <a:cxn ang="0">
                    <a:pos x="42" y="116"/>
                  </a:cxn>
                  <a:cxn ang="0">
                    <a:pos x="36" y="126"/>
                  </a:cxn>
                  <a:cxn ang="0">
                    <a:pos x="26" y="131"/>
                  </a:cxn>
                  <a:cxn ang="0">
                    <a:pos x="26" y="121"/>
                  </a:cxn>
                  <a:cxn ang="0">
                    <a:pos x="15" y="116"/>
                  </a:cxn>
                  <a:cxn ang="0">
                    <a:pos x="32" y="107"/>
                  </a:cxn>
                  <a:cxn ang="0">
                    <a:pos x="36" y="103"/>
                  </a:cxn>
                  <a:cxn ang="0">
                    <a:pos x="47" y="98"/>
                  </a:cxn>
                  <a:cxn ang="0">
                    <a:pos x="47" y="79"/>
                  </a:cxn>
                  <a:cxn ang="0">
                    <a:pos x="47" y="69"/>
                  </a:cxn>
                  <a:cxn ang="0">
                    <a:pos x="36" y="56"/>
                  </a:cxn>
                  <a:cxn ang="0">
                    <a:pos x="36" y="51"/>
                  </a:cxn>
                  <a:cxn ang="0">
                    <a:pos x="10" y="32"/>
                  </a:cxn>
                  <a:cxn ang="0">
                    <a:pos x="26" y="28"/>
                  </a:cxn>
                  <a:cxn ang="0">
                    <a:pos x="15" y="23"/>
                  </a:cxn>
                  <a:cxn ang="0">
                    <a:pos x="5" y="13"/>
                  </a:cxn>
                  <a:cxn ang="0">
                    <a:pos x="0" y="4"/>
                  </a:cxn>
                </a:cxnLst>
                <a:rect l="0" t="0" r="r" b="b"/>
                <a:pathLst>
                  <a:path w="68" h="131">
                    <a:moveTo>
                      <a:pt x="0" y="4"/>
                    </a:moveTo>
                    <a:lnTo>
                      <a:pt x="0" y="0"/>
                    </a:lnTo>
                    <a:lnTo>
                      <a:pt x="5" y="4"/>
                    </a:lnTo>
                    <a:lnTo>
                      <a:pt x="32" y="0"/>
                    </a:lnTo>
                    <a:lnTo>
                      <a:pt x="42" y="0"/>
                    </a:lnTo>
                    <a:lnTo>
                      <a:pt x="42" y="9"/>
                    </a:lnTo>
                    <a:lnTo>
                      <a:pt x="58" y="9"/>
                    </a:lnTo>
                    <a:lnTo>
                      <a:pt x="42" y="13"/>
                    </a:lnTo>
                    <a:lnTo>
                      <a:pt x="36" y="28"/>
                    </a:lnTo>
                    <a:lnTo>
                      <a:pt x="32" y="32"/>
                    </a:lnTo>
                    <a:lnTo>
                      <a:pt x="63" y="75"/>
                    </a:lnTo>
                    <a:lnTo>
                      <a:pt x="68" y="84"/>
                    </a:lnTo>
                    <a:lnTo>
                      <a:pt x="63" y="107"/>
                    </a:lnTo>
                    <a:lnTo>
                      <a:pt x="47" y="116"/>
                    </a:lnTo>
                    <a:lnTo>
                      <a:pt x="42" y="116"/>
                    </a:lnTo>
                    <a:lnTo>
                      <a:pt x="36" y="126"/>
                    </a:lnTo>
                    <a:lnTo>
                      <a:pt x="26" y="131"/>
                    </a:lnTo>
                    <a:lnTo>
                      <a:pt x="26" y="121"/>
                    </a:lnTo>
                    <a:lnTo>
                      <a:pt x="15" y="116"/>
                    </a:lnTo>
                    <a:lnTo>
                      <a:pt x="32" y="107"/>
                    </a:lnTo>
                    <a:lnTo>
                      <a:pt x="36" y="103"/>
                    </a:lnTo>
                    <a:lnTo>
                      <a:pt x="47" y="98"/>
                    </a:lnTo>
                    <a:lnTo>
                      <a:pt x="47" y="79"/>
                    </a:lnTo>
                    <a:lnTo>
                      <a:pt x="47" y="69"/>
                    </a:lnTo>
                    <a:lnTo>
                      <a:pt x="36" y="56"/>
                    </a:lnTo>
                    <a:lnTo>
                      <a:pt x="36" y="51"/>
                    </a:lnTo>
                    <a:lnTo>
                      <a:pt x="10" y="32"/>
                    </a:lnTo>
                    <a:lnTo>
                      <a:pt x="26" y="28"/>
                    </a:lnTo>
                    <a:lnTo>
                      <a:pt x="15" y="23"/>
                    </a:lnTo>
                    <a:lnTo>
                      <a:pt x="5" y="13"/>
                    </a:lnTo>
                    <a:lnTo>
                      <a:pt x="0" y="4"/>
                    </a:lnTo>
                    <a:close/>
                  </a:path>
                </a:pathLst>
              </a:custGeom>
              <a:grpFill/>
              <a:ln w="9525">
                <a:solidFill>
                  <a:schemeClr val="bg1"/>
                </a:solidFill>
                <a:round/>
                <a:headEnd/>
                <a:tailEnd/>
              </a:ln>
            </p:spPr>
            <p:txBody>
              <a:bodyPr/>
              <a:lstStyle/>
              <a:p>
                <a:endParaRPr lang="it-IT"/>
              </a:p>
            </p:txBody>
          </p:sp>
          <p:sp>
            <p:nvSpPr>
              <p:cNvPr id="5828" name="Freeform 3078"/>
              <p:cNvSpPr>
                <a:spLocks/>
              </p:cNvSpPr>
              <p:nvPr/>
            </p:nvSpPr>
            <p:spPr bwMode="auto">
              <a:xfrm>
                <a:off x="4034" y="2320"/>
                <a:ext cx="68" cy="131"/>
              </a:xfrm>
              <a:custGeom>
                <a:avLst/>
                <a:gdLst/>
                <a:ahLst/>
                <a:cxnLst>
                  <a:cxn ang="0">
                    <a:pos x="0" y="4"/>
                  </a:cxn>
                  <a:cxn ang="0">
                    <a:pos x="0" y="0"/>
                  </a:cxn>
                  <a:cxn ang="0">
                    <a:pos x="5" y="4"/>
                  </a:cxn>
                  <a:cxn ang="0">
                    <a:pos x="32" y="0"/>
                  </a:cxn>
                  <a:cxn ang="0">
                    <a:pos x="42" y="0"/>
                  </a:cxn>
                  <a:cxn ang="0">
                    <a:pos x="42" y="9"/>
                  </a:cxn>
                  <a:cxn ang="0">
                    <a:pos x="58" y="9"/>
                  </a:cxn>
                  <a:cxn ang="0">
                    <a:pos x="42" y="13"/>
                  </a:cxn>
                  <a:cxn ang="0">
                    <a:pos x="36" y="28"/>
                  </a:cxn>
                  <a:cxn ang="0">
                    <a:pos x="32" y="32"/>
                  </a:cxn>
                  <a:cxn ang="0">
                    <a:pos x="63" y="75"/>
                  </a:cxn>
                  <a:cxn ang="0">
                    <a:pos x="68" y="84"/>
                  </a:cxn>
                  <a:cxn ang="0">
                    <a:pos x="63" y="107"/>
                  </a:cxn>
                  <a:cxn ang="0">
                    <a:pos x="47" y="116"/>
                  </a:cxn>
                  <a:cxn ang="0">
                    <a:pos x="42" y="116"/>
                  </a:cxn>
                  <a:cxn ang="0">
                    <a:pos x="36" y="126"/>
                  </a:cxn>
                  <a:cxn ang="0">
                    <a:pos x="26" y="131"/>
                  </a:cxn>
                  <a:cxn ang="0">
                    <a:pos x="26" y="121"/>
                  </a:cxn>
                  <a:cxn ang="0">
                    <a:pos x="15" y="116"/>
                  </a:cxn>
                  <a:cxn ang="0">
                    <a:pos x="32" y="107"/>
                  </a:cxn>
                  <a:cxn ang="0">
                    <a:pos x="36" y="103"/>
                  </a:cxn>
                  <a:cxn ang="0">
                    <a:pos x="47" y="98"/>
                  </a:cxn>
                  <a:cxn ang="0">
                    <a:pos x="47" y="79"/>
                  </a:cxn>
                  <a:cxn ang="0">
                    <a:pos x="47" y="69"/>
                  </a:cxn>
                  <a:cxn ang="0">
                    <a:pos x="36" y="56"/>
                  </a:cxn>
                  <a:cxn ang="0">
                    <a:pos x="36" y="51"/>
                  </a:cxn>
                  <a:cxn ang="0">
                    <a:pos x="10" y="32"/>
                  </a:cxn>
                  <a:cxn ang="0">
                    <a:pos x="26" y="28"/>
                  </a:cxn>
                  <a:cxn ang="0">
                    <a:pos x="15" y="23"/>
                  </a:cxn>
                  <a:cxn ang="0">
                    <a:pos x="5" y="13"/>
                  </a:cxn>
                  <a:cxn ang="0">
                    <a:pos x="0" y="4"/>
                  </a:cxn>
                </a:cxnLst>
                <a:rect l="0" t="0" r="r" b="b"/>
                <a:pathLst>
                  <a:path w="68" h="131">
                    <a:moveTo>
                      <a:pt x="0" y="4"/>
                    </a:moveTo>
                    <a:lnTo>
                      <a:pt x="0" y="0"/>
                    </a:lnTo>
                    <a:lnTo>
                      <a:pt x="5" y="4"/>
                    </a:lnTo>
                    <a:lnTo>
                      <a:pt x="32" y="0"/>
                    </a:lnTo>
                    <a:lnTo>
                      <a:pt x="42" y="0"/>
                    </a:lnTo>
                    <a:lnTo>
                      <a:pt x="42" y="9"/>
                    </a:lnTo>
                    <a:lnTo>
                      <a:pt x="58" y="9"/>
                    </a:lnTo>
                    <a:lnTo>
                      <a:pt x="42" y="13"/>
                    </a:lnTo>
                    <a:lnTo>
                      <a:pt x="36" y="28"/>
                    </a:lnTo>
                    <a:lnTo>
                      <a:pt x="32" y="32"/>
                    </a:lnTo>
                    <a:lnTo>
                      <a:pt x="63" y="75"/>
                    </a:lnTo>
                    <a:lnTo>
                      <a:pt x="68" y="84"/>
                    </a:lnTo>
                    <a:lnTo>
                      <a:pt x="63" y="107"/>
                    </a:lnTo>
                    <a:lnTo>
                      <a:pt x="47" y="116"/>
                    </a:lnTo>
                    <a:lnTo>
                      <a:pt x="42" y="116"/>
                    </a:lnTo>
                    <a:lnTo>
                      <a:pt x="36" y="126"/>
                    </a:lnTo>
                    <a:lnTo>
                      <a:pt x="26" y="131"/>
                    </a:lnTo>
                    <a:lnTo>
                      <a:pt x="26" y="121"/>
                    </a:lnTo>
                    <a:lnTo>
                      <a:pt x="15" y="116"/>
                    </a:lnTo>
                    <a:lnTo>
                      <a:pt x="32" y="107"/>
                    </a:lnTo>
                    <a:lnTo>
                      <a:pt x="36" y="103"/>
                    </a:lnTo>
                    <a:lnTo>
                      <a:pt x="47" y="98"/>
                    </a:lnTo>
                    <a:lnTo>
                      <a:pt x="47" y="79"/>
                    </a:lnTo>
                    <a:lnTo>
                      <a:pt x="47" y="69"/>
                    </a:lnTo>
                    <a:lnTo>
                      <a:pt x="36" y="56"/>
                    </a:lnTo>
                    <a:lnTo>
                      <a:pt x="36" y="51"/>
                    </a:lnTo>
                    <a:lnTo>
                      <a:pt x="10" y="32"/>
                    </a:lnTo>
                    <a:lnTo>
                      <a:pt x="26" y="28"/>
                    </a:lnTo>
                    <a:lnTo>
                      <a:pt x="15" y="23"/>
                    </a:lnTo>
                    <a:lnTo>
                      <a:pt x="5" y="13"/>
                    </a:lnTo>
                    <a:lnTo>
                      <a:pt x="0" y="4"/>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474" name="Group 3082"/>
            <p:cNvGrpSpPr>
              <a:grpSpLocks/>
            </p:cNvGrpSpPr>
            <p:nvPr/>
          </p:nvGrpSpPr>
          <p:grpSpPr bwMode="auto">
            <a:xfrm>
              <a:off x="6473562" y="5201672"/>
              <a:ext cx="80515" cy="55532"/>
              <a:chOff x="4034" y="2400"/>
              <a:chExt cx="48" cy="37"/>
            </a:xfrm>
            <a:solidFill>
              <a:schemeClr val="bg1">
                <a:lumMod val="75000"/>
              </a:schemeClr>
            </a:solidFill>
          </p:grpSpPr>
          <p:sp>
            <p:nvSpPr>
              <p:cNvPr id="5825" name="Freeform 3080"/>
              <p:cNvSpPr>
                <a:spLocks/>
              </p:cNvSpPr>
              <p:nvPr/>
            </p:nvSpPr>
            <p:spPr bwMode="auto">
              <a:xfrm>
                <a:off x="4034" y="2400"/>
                <a:ext cx="48" cy="37"/>
              </a:xfrm>
              <a:custGeom>
                <a:avLst/>
                <a:gdLst/>
                <a:ahLst/>
                <a:cxnLst>
                  <a:cxn ang="0">
                    <a:pos x="15" y="37"/>
                  </a:cxn>
                  <a:cxn ang="0">
                    <a:pos x="32" y="28"/>
                  </a:cxn>
                  <a:cxn ang="0">
                    <a:pos x="37" y="23"/>
                  </a:cxn>
                  <a:cxn ang="0">
                    <a:pos x="48" y="19"/>
                  </a:cxn>
                  <a:cxn ang="0">
                    <a:pos x="48" y="0"/>
                  </a:cxn>
                  <a:cxn ang="0">
                    <a:pos x="37" y="0"/>
                  </a:cxn>
                  <a:cxn ang="0">
                    <a:pos x="37" y="5"/>
                  </a:cxn>
                  <a:cxn ang="0">
                    <a:pos x="32" y="0"/>
                  </a:cxn>
                  <a:cxn ang="0">
                    <a:pos x="5" y="0"/>
                  </a:cxn>
                  <a:cxn ang="0">
                    <a:pos x="0" y="9"/>
                  </a:cxn>
                  <a:cxn ang="0">
                    <a:pos x="5" y="23"/>
                  </a:cxn>
                  <a:cxn ang="0">
                    <a:pos x="5" y="28"/>
                  </a:cxn>
                  <a:cxn ang="0">
                    <a:pos x="5" y="37"/>
                  </a:cxn>
                  <a:cxn ang="0">
                    <a:pos x="15" y="37"/>
                  </a:cxn>
                </a:cxnLst>
                <a:rect l="0" t="0" r="r" b="b"/>
                <a:pathLst>
                  <a:path w="48" h="37">
                    <a:moveTo>
                      <a:pt x="15" y="37"/>
                    </a:moveTo>
                    <a:lnTo>
                      <a:pt x="32" y="28"/>
                    </a:lnTo>
                    <a:lnTo>
                      <a:pt x="37" y="23"/>
                    </a:lnTo>
                    <a:lnTo>
                      <a:pt x="48" y="19"/>
                    </a:lnTo>
                    <a:lnTo>
                      <a:pt x="48" y="0"/>
                    </a:lnTo>
                    <a:lnTo>
                      <a:pt x="37" y="0"/>
                    </a:lnTo>
                    <a:lnTo>
                      <a:pt x="37" y="5"/>
                    </a:lnTo>
                    <a:lnTo>
                      <a:pt x="32" y="0"/>
                    </a:lnTo>
                    <a:lnTo>
                      <a:pt x="5" y="0"/>
                    </a:lnTo>
                    <a:lnTo>
                      <a:pt x="0" y="9"/>
                    </a:lnTo>
                    <a:lnTo>
                      <a:pt x="5" y="23"/>
                    </a:lnTo>
                    <a:lnTo>
                      <a:pt x="5" y="28"/>
                    </a:lnTo>
                    <a:lnTo>
                      <a:pt x="5" y="37"/>
                    </a:lnTo>
                    <a:lnTo>
                      <a:pt x="15" y="37"/>
                    </a:lnTo>
                    <a:close/>
                  </a:path>
                </a:pathLst>
              </a:custGeom>
              <a:grpFill/>
              <a:ln w="9525">
                <a:solidFill>
                  <a:schemeClr val="bg1"/>
                </a:solidFill>
                <a:round/>
                <a:headEnd/>
                <a:tailEnd/>
              </a:ln>
            </p:spPr>
            <p:txBody>
              <a:bodyPr/>
              <a:lstStyle/>
              <a:p>
                <a:endParaRPr lang="it-IT"/>
              </a:p>
            </p:txBody>
          </p:sp>
          <p:sp>
            <p:nvSpPr>
              <p:cNvPr id="5826" name="Freeform 3081"/>
              <p:cNvSpPr>
                <a:spLocks/>
              </p:cNvSpPr>
              <p:nvPr/>
            </p:nvSpPr>
            <p:spPr bwMode="auto">
              <a:xfrm>
                <a:off x="4034" y="2400"/>
                <a:ext cx="48" cy="37"/>
              </a:xfrm>
              <a:custGeom>
                <a:avLst/>
                <a:gdLst/>
                <a:ahLst/>
                <a:cxnLst>
                  <a:cxn ang="0">
                    <a:pos x="15" y="37"/>
                  </a:cxn>
                  <a:cxn ang="0">
                    <a:pos x="32" y="28"/>
                  </a:cxn>
                  <a:cxn ang="0">
                    <a:pos x="37" y="23"/>
                  </a:cxn>
                  <a:cxn ang="0">
                    <a:pos x="48" y="19"/>
                  </a:cxn>
                  <a:cxn ang="0">
                    <a:pos x="48" y="0"/>
                  </a:cxn>
                  <a:cxn ang="0">
                    <a:pos x="37" y="0"/>
                  </a:cxn>
                  <a:cxn ang="0">
                    <a:pos x="37" y="5"/>
                  </a:cxn>
                  <a:cxn ang="0">
                    <a:pos x="32" y="0"/>
                  </a:cxn>
                  <a:cxn ang="0">
                    <a:pos x="5" y="0"/>
                  </a:cxn>
                  <a:cxn ang="0">
                    <a:pos x="0" y="9"/>
                  </a:cxn>
                  <a:cxn ang="0">
                    <a:pos x="5" y="23"/>
                  </a:cxn>
                  <a:cxn ang="0">
                    <a:pos x="5" y="28"/>
                  </a:cxn>
                  <a:cxn ang="0">
                    <a:pos x="5" y="37"/>
                  </a:cxn>
                  <a:cxn ang="0">
                    <a:pos x="15" y="37"/>
                  </a:cxn>
                </a:cxnLst>
                <a:rect l="0" t="0" r="r" b="b"/>
                <a:pathLst>
                  <a:path w="48" h="37">
                    <a:moveTo>
                      <a:pt x="15" y="37"/>
                    </a:moveTo>
                    <a:lnTo>
                      <a:pt x="32" y="28"/>
                    </a:lnTo>
                    <a:lnTo>
                      <a:pt x="37" y="23"/>
                    </a:lnTo>
                    <a:lnTo>
                      <a:pt x="48" y="19"/>
                    </a:lnTo>
                    <a:lnTo>
                      <a:pt x="48" y="0"/>
                    </a:lnTo>
                    <a:lnTo>
                      <a:pt x="37" y="0"/>
                    </a:lnTo>
                    <a:lnTo>
                      <a:pt x="37" y="5"/>
                    </a:lnTo>
                    <a:lnTo>
                      <a:pt x="32" y="0"/>
                    </a:lnTo>
                    <a:lnTo>
                      <a:pt x="5" y="0"/>
                    </a:lnTo>
                    <a:lnTo>
                      <a:pt x="0" y="9"/>
                    </a:lnTo>
                    <a:lnTo>
                      <a:pt x="5" y="23"/>
                    </a:lnTo>
                    <a:lnTo>
                      <a:pt x="5" y="28"/>
                    </a:lnTo>
                    <a:lnTo>
                      <a:pt x="5" y="37"/>
                    </a:lnTo>
                    <a:lnTo>
                      <a:pt x="15" y="37"/>
                    </a:lnTo>
                    <a:close/>
                  </a:path>
                </a:pathLst>
              </a:custGeom>
              <a:grpFill/>
              <a:ln w="4763" cap="rnd">
                <a:solidFill>
                  <a:schemeClr val="bg1"/>
                </a:solidFill>
                <a:prstDash val="solid"/>
                <a:round/>
                <a:headEnd/>
                <a:tailEnd/>
              </a:ln>
            </p:spPr>
            <p:txBody>
              <a:bodyPr/>
              <a:lstStyle/>
              <a:p>
                <a:endParaRPr lang="it-IT"/>
              </a:p>
            </p:txBody>
          </p:sp>
        </p:grpSp>
        <p:grpSp>
          <p:nvGrpSpPr>
            <p:cNvPr id="7475" name="Group 3085"/>
            <p:cNvGrpSpPr>
              <a:grpSpLocks/>
            </p:cNvGrpSpPr>
            <p:nvPr/>
          </p:nvGrpSpPr>
          <p:grpSpPr bwMode="auto">
            <a:xfrm>
              <a:off x="6473562" y="5201672"/>
              <a:ext cx="80515" cy="55532"/>
              <a:chOff x="4034" y="2400"/>
              <a:chExt cx="48" cy="37"/>
            </a:xfrm>
            <a:solidFill>
              <a:schemeClr val="bg1">
                <a:lumMod val="75000"/>
              </a:schemeClr>
            </a:solidFill>
          </p:grpSpPr>
          <p:sp>
            <p:nvSpPr>
              <p:cNvPr id="5823" name="Freeform 3083"/>
              <p:cNvSpPr>
                <a:spLocks/>
              </p:cNvSpPr>
              <p:nvPr/>
            </p:nvSpPr>
            <p:spPr bwMode="auto">
              <a:xfrm>
                <a:off x="4034" y="2400"/>
                <a:ext cx="48" cy="37"/>
              </a:xfrm>
              <a:custGeom>
                <a:avLst/>
                <a:gdLst/>
                <a:ahLst/>
                <a:cxnLst>
                  <a:cxn ang="0">
                    <a:pos x="15" y="37"/>
                  </a:cxn>
                  <a:cxn ang="0">
                    <a:pos x="32" y="28"/>
                  </a:cxn>
                  <a:cxn ang="0">
                    <a:pos x="37" y="23"/>
                  </a:cxn>
                  <a:cxn ang="0">
                    <a:pos x="48" y="19"/>
                  </a:cxn>
                  <a:cxn ang="0">
                    <a:pos x="48" y="0"/>
                  </a:cxn>
                  <a:cxn ang="0">
                    <a:pos x="37" y="0"/>
                  </a:cxn>
                  <a:cxn ang="0">
                    <a:pos x="37" y="5"/>
                  </a:cxn>
                  <a:cxn ang="0">
                    <a:pos x="32" y="0"/>
                  </a:cxn>
                  <a:cxn ang="0">
                    <a:pos x="5" y="0"/>
                  </a:cxn>
                  <a:cxn ang="0">
                    <a:pos x="0" y="9"/>
                  </a:cxn>
                  <a:cxn ang="0">
                    <a:pos x="5" y="23"/>
                  </a:cxn>
                  <a:cxn ang="0">
                    <a:pos x="5" y="28"/>
                  </a:cxn>
                  <a:cxn ang="0">
                    <a:pos x="5" y="37"/>
                  </a:cxn>
                  <a:cxn ang="0">
                    <a:pos x="15" y="37"/>
                  </a:cxn>
                </a:cxnLst>
                <a:rect l="0" t="0" r="r" b="b"/>
                <a:pathLst>
                  <a:path w="48" h="37">
                    <a:moveTo>
                      <a:pt x="15" y="37"/>
                    </a:moveTo>
                    <a:lnTo>
                      <a:pt x="32" y="28"/>
                    </a:lnTo>
                    <a:lnTo>
                      <a:pt x="37" y="23"/>
                    </a:lnTo>
                    <a:lnTo>
                      <a:pt x="48" y="19"/>
                    </a:lnTo>
                    <a:lnTo>
                      <a:pt x="48" y="0"/>
                    </a:lnTo>
                    <a:lnTo>
                      <a:pt x="37" y="0"/>
                    </a:lnTo>
                    <a:lnTo>
                      <a:pt x="37" y="5"/>
                    </a:lnTo>
                    <a:lnTo>
                      <a:pt x="32" y="0"/>
                    </a:lnTo>
                    <a:lnTo>
                      <a:pt x="5" y="0"/>
                    </a:lnTo>
                    <a:lnTo>
                      <a:pt x="0" y="9"/>
                    </a:lnTo>
                    <a:lnTo>
                      <a:pt x="5" y="23"/>
                    </a:lnTo>
                    <a:lnTo>
                      <a:pt x="5" y="28"/>
                    </a:lnTo>
                    <a:lnTo>
                      <a:pt x="5" y="37"/>
                    </a:lnTo>
                    <a:lnTo>
                      <a:pt x="15" y="37"/>
                    </a:lnTo>
                    <a:close/>
                  </a:path>
                </a:pathLst>
              </a:custGeom>
              <a:grpFill/>
              <a:ln w="9525">
                <a:solidFill>
                  <a:schemeClr val="bg1"/>
                </a:solidFill>
                <a:round/>
                <a:headEnd/>
                <a:tailEnd/>
              </a:ln>
            </p:spPr>
            <p:txBody>
              <a:bodyPr/>
              <a:lstStyle/>
              <a:p>
                <a:endParaRPr lang="it-IT"/>
              </a:p>
            </p:txBody>
          </p:sp>
          <p:sp>
            <p:nvSpPr>
              <p:cNvPr id="5824" name="Freeform 3084"/>
              <p:cNvSpPr>
                <a:spLocks/>
              </p:cNvSpPr>
              <p:nvPr/>
            </p:nvSpPr>
            <p:spPr bwMode="auto">
              <a:xfrm>
                <a:off x="4034" y="2400"/>
                <a:ext cx="48" cy="37"/>
              </a:xfrm>
              <a:custGeom>
                <a:avLst/>
                <a:gdLst/>
                <a:ahLst/>
                <a:cxnLst>
                  <a:cxn ang="0">
                    <a:pos x="15" y="37"/>
                  </a:cxn>
                  <a:cxn ang="0">
                    <a:pos x="32" y="28"/>
                  </a:cxn>
                  <a:cxn ang="0">
                    <a:pos x="37" y="23"/>
                  </a:cxn>
                  <a:cxn ang="0">
                    <a:pos x="48" y="19"/>
                  </a:cxn>
                  <a:cxn ang="0">
                    <a:pos x="48" y="0"/>
                  </a:cxn>
                  <a:cxn ang="0">
                    <a:pos x="37" y="0"/>
                  </a:cxn>
                  <a:cxn ang="0">
                    <a:pos x="37" y="5"/>
                  </a:cxn>
                  <a:cxn ang="0">
                    <a:pos x="32" y="0"/>
                  </a:cxn>
                  <a:cxn ang="0">
                    <a:pos x="5" y="0"/>
                  </a:cxn>
                  <a:cxn ang="0">
                    <a:pos x="0" y="9"/>
                  </a:cxn>
                  <a:cxn ang="0">
                    <a:pos x="5" y="23"/>
                  </a:cxn>
                  <a:cxn ang="0">
                    <a:pos x="5" y="28"/>
                  </a:cxn>
                  <a:cxn ang="0">
                    <a:pos x="5" y="37"/>
                  </a:cxn>
                  <a:cxn ang="0">
                    <a:pos x="15" y="37"/>
                  </a:cxn>
                </a:cxnLst>
                <a:rect l="0" t="0" r="r" b="b"/>
                <a:pathLst>
                  <a:path w="48" h="37">
                    <a:moveTo>
                      <a:pt x="15" y="37"/>
                    </a:moveTo>
                    <a:lnTo>
                      <a:pt x="32" y="28"/>
                    </a:lnTo>
                    <a:lnTo>
                      <a:pt x="37" y="23"/>
                    </a:lnTo>
                    <a:lnTo>
                      <a:pt x="48" y="19"/>
                    </a:lnTo>
                    <a:lnTo>
                      <a:pt x="48" y="0"/>
                    </a:lnTo>
                    <a:lnTo>
                      <a:pt x="37" y="0"/>
                    </a:lnTo>
                    <a:lnTo>
                      <a:pt x="37" y="5"/>
                    </a:lnTo>
                    <a:lnTo>
                      <a:pt x="32" y="0"/>
                    </a:lnTo>
                    <a:lnTo>
                      <a:pt x="5" y="0"/>
                    </a:lnTo>
                    <a:lnTo>
                      <a:pt x="0" y="9"/>
                    </a:lnTo>
                    <a:lnTo>
                      <a:pt x="5" y="23"/>
                    </a:lnTo>
                    <a:lnTo>
                      <a:pt x="5" y="28"/>
                    </a:lnTo>
                    <a:lnTo>
                      <a:pt x="5" y="37"/>
                    </a:lnTo>
                    <a:lnTo>
                      <a:pt x="15" y="37"/>
                    </a:lnTo>
                  </a:path>
                </a:pathLst>
              </a:custGeom>
              <a:grpFill/>
              <a:ln w="4763" cap="rnd">
                <a:solidFill>
                  <a:schemeClr val="bg1"/>
                </a:solidFill>
                <a:prstDash val="solid"/>
                <a:round/>
                <a:headEnd/>
                <a:tailEnd/>
              </a:ln>
            </p:spPr>
            <p:txBody>
              <a:bodyPr/>
              <a:lstStyle/>
              <a:p>
                <a:endParaRPr lang="it-IT"/>
              </a:p>
            </p:txBody>
          </p:sp>
        </p:grpSp>
        <p:grpSp>
          <p:nvGrpSpPr>
            <p:cNvPr id="7476" name="Group 3088"/>
            <p:cNvGrpSpPr>
              <a:grpSpLocks/>
            </p:cNvGrpSpPr>
            <p:nvPr/>
          </p:nvGrpSpPr>
          <p:grpSpPr bwMode="auto">
            <a:xfrm>
              <a:off x="6436659" y="5305232"/>
              <a:ext cx="62063" cy="78045"/>
              <a:chOff x="4012" y="2469"/>
              <a:chExt cx="37" cy="52"/>
            </a:xfrm>
            <a:solidFill>
              <a:schemeClr val="bg1">
                <a:lumMod val="75000"/>
              </a:schemeClr>
            </a:solidFill>
          </p:grpSpPr>
          <p:sp>
            <p:nvSpPr>
              <p:cNvPr id="5821" name="Freeform 3086"/>
              <p:cNvSpPr>
                <a:spLocks/>
              </p:cNvSpPr>
              <p:nvPr/>
            </p:nvSpPr>
            <p:spPr bwMode="auto">
              <a:xfrm>
                <a:off x="4012" y="2469"/>
                <a:ext cx="37" cy="52"/>
              </a:xfrm>
              <a:custGeom>
                <a:avLst/>
                <a:gdLst/>
                <a:ahLst/>
                <a:cxnLst>
                  <a:cxn ang="0">
                    <a:pos x="22" y="5"/>
                  </a:cxn>
                  <a:cxn ang="0">
                    <a:pos x="16" y="10"/>
                  </a:cxn>
                  <a:cxn ang="0">
                    <a:pos x="5" y="5"/>
                  </a:cxn>
                  <a:cxn ang="0">
                    <a:pos x="0" y="0"/>
                  </a:cxn>
                  <a:cxn ang="0">
                    <a:pos x="0" y="5"/>
                  </a:cxn>
                  <a:cxn ang="0">
                    <a:pos x="0" y="24"/>
                  </a:cxn>
                  <a:cxn ang="0">
                    <a:pos x="16" y="34"/>
                  </a:cxn>
                  <a:cxn ang="0">
                    <a:pos x="32" y="52"/>
                  </a:cxn>
                  <a:cxn ang="0">
                    <a:pos x="37" y="52"/>
                  </a:cxn>
                  <a:cxn ang="0">
                    <a:pos x="32" y="34"/>
                  </a:cxn>
                  <a:cxn ang="0">
                    <a:pos x="32" y="15"/>
                  </a:cxn>
                  <a:cxn ang="0">
                    <a:pos x="22" y="5"/>
                  </a:cxn>
                </a:cxnLst>
                <a:rect l="0" t="0" r="r" b="b"/>
                <a:pathLst>
                  <a:path w="37" h="52">
                    <a:moveTo>
                      <a:pt x="22" y="5"/>
                    </a:moveTo>
                    <a:lnTo>
                      <a:pt x="16" y="10"/>
                    </a:lnTo>
                    <a:lnTo>
                      <a:pt x="5" y="5"/>
                    </a:lnTo>
                    <a:lnTo>
                      <a:pt x="0" y="0"/>
                    </a:lnTo>
                    <a:lnTo>
                      <a:pt x="0" y="5"/>
                    </a:lnTo>
                    <a:lnTo>
                      <a:pt x="0" y="24"/>
                    </a:lnTo>
                    <a:lnTo>
                      <a:pt x="16" y="34"/>
                    </a:lnTo>
                    <a:lnTo>
                      <a:pt x="32" y="52"/>
                    </a:lnTo>
                    <a:lnTo>
                      <a:pt x="37" y="52"/>
                    </a:lnTo>
                    <a:lnTo>
                      <a:pt x="32" y="34"/>
                    </a:lnTo>
                    <a:lnTo>
                      <a:pt x="32" y="15"/>
                    </a:lnTo>
                    <a:lnTo>
                      <a:pt x="22" y="5"/>
                    </a:lnTo>
                    <a:close/>
                  </a:path>
                </a:pathLst>
              </a:custGeom>
              <a:grpFill/>
              <a:ln w="9525">
                <a:solidFill>
                  <a:schemeClr val="bg1"/>
                </a:solidFill>
                <a:round/>
                <a:headEnd/>
                <a:tailEnd/>
              </a:ln>
            </p:spPr>
            <p:txBody>
              <a:bodyPr/>
              <a:lstStyle/>
              <a:p>
                <a:endParaRPr lang="it-IT"/>
              </a:p>
            </p:txBody>
          </p:sp>
          <p:sp>
            <p:nvSpPr>
              <p:cNvPr id="5822" name="Freeform 3087"/>
              <p:cNvSpPr>
                <a:spLocks/>
              </p:cNvSpPr>
              <p:nvPr/>
            </p:nvSpPr>
            <p:spPr bwMode="auto">
              <a:xfrm>
                <a:off x="4012" y="2469"/>
                <a:ext cx="37" cy="52"/>
              </a:xfrm>
              <a:custGeom>
                <a:avLst/>
                <a:gdLst/>
                <a:ahLst/>
                <a:cxnLst>
                  <a:cxn ang="0">
                    <a:pos x="22" y="5"/>
                  </a:cxn>
                  <a:cxn ang="0">
                    <a:pos x="16" y="10"/>
                  </a:cxn>
                  <a:cxn ang="0">
                    <a:pos x="5" y="5"/>
                  </a:cxn>
                  <a:cxn ang="0">
                    <a:pos x="0" y="0"/>
                  </a:cxn>
                  <a:cxn ang="0">
                    <a:pos x="0" y="5"/>
                  </a:cxn>
                  <a:cxn ang="0">
                    <a:pos x="0" y="24"/>
                  </a:cxn>
                  <a:cxn ang="0">
                    <a:pos x="16" y="34"/>
                  </a:cxn>
                  <a:cxn ang="0">
                    <a:pos x="32" y="52"/>
                  </a:cxn>
                  <a:cxn ang="0">
                    <a:pos x="37" y="52"/>
                  </a:cxn>
                  <a:cxn ang="0">
                    <a:pos x="32" y="34"/>
                  </a:cxn>
                  <a:cxn ang="0">
                    <a:pos x="32" y="15"/>
                  </a:cxn>
                  <a:cxn ang="0">
                    <a:pos x="22" y="5"/>
                  </a:cxn>
                </a:cxnLst>
                <a:rect l="0" t="0" r="r" b="b"/>
                <a:pathLst>
                  <a:path w="37" h="52">
                    <a:moveTo>
                      <a:pt x="22" y="5"/>
                    </a:moveTo>
                    <a:lnTo>
                      <a:pt x="16" y="10"/>
                    </a:lnTo>
                    <a:lnTo>
                      <a:pt x="5" y="5"/>
                    </a:lnTo>
                    <a:lnTo>
                      <a:pt x="0" y="0"/>
                    </a:lnTo>
                    <a:lnTo>
                      <a:pt x="0" y="5"/>
                    </a:lnTo>
                    <a:lnTo>
                      <a:pt x="0" y="24"/>
                    </a:lnTo>
                    <a:lnTo>
                      <a:pt x="16" y="34"/>
                    </a:lnTo>
                    <a:lnTo>
                      <a:pt x="32" y="52"/>
                    </a:lnTo>
                    <a:lnTo>
                      <a:pt x="37" y="52"/>
                    </a:lnTo>
                    <a:lnTo>
                      <a:pt x="32" y="34"/>
                    </a:lnTo>
                    <a:lnTo>
                      <a:pt x="32" y="15"/>
                    </a:lnTo>
                    <a:lnTo>
                      <a:pt x="22" y="5"/>
                    </a:lnTo>
                    <a:close/>
                  </a:path>
                </a:pathLst>
              </a:custGeom>
              <a:grpFill/>
              <a:ln w="4763" cap="rnd">
                <a:solidFill>
                  <a:schemeClr val="bg1"/>
                </a:solidFill>
                <a:prstDash val="solid"/>
                <a:round/>
                <a:headEnd/>
                <a:tailEnd/>
              </a:ln>
            </p:spPr>
            <p:txBody>
              <a:bodyPr/>
              <a:lstStyle/>
              <a:p>
                <a:endParaRPr lang="it-IT"/>
              </a:p>
            </p:txBody>
          </p:sp>
        </p:grpSp>
        <p:grpSp>
          <p:nvGrpSpPr>
            <p:cNvPr id="7477" name="Group 3091"/>
            <p:cNvGrpSpPr>
              <a:grpSpLocks/>
            </p:cNvGrpSpPr>
            <p:nvPr/>
          </p:nvGrpSpPr>
          <p:grpSpPr bwMode="auto">
            <a:xfrm>
              <a:off x="6436659" y="5305232"/>
              <a:ext cx="62063" cy="78045"/>
              <a:chOff x="4012" y="2469"/>
              <a:chExt cx="37" cy="52"/>
            </a:xfrm>
            <a:solidFill>
              <a:schemeClr val="bg1">
                <a:lumMod val="75000"/>
              </a:schemeClr>
            </a:solidFill>
          </p:grpSpPr>
          <p:sp>
            <p:nvSpPr>
              <p:cNvPr id="5819" name="Freeform 3089"/>
              <p:cNvSpPr>
                <a:spLocks/>
              </p:cNvSpPr>
              <p:nvPr/>
            </p:nvSpPr>
            <p:spPr bwMode="auto">
              <a:xfrm>
                <a:off x="4012" y="2469"/>
                <a:ext cx="37" cy="52"/>
              </a:xfrm>
              <a:custGeom>
                <a:avLst/>
                <a:gdLst/>
                <a:ahLst/>
                <a:cxnLst>
                  <a:cxn ang="0">
                    <a:pos x="22" y="5"/>
                  </a:cxn>
                  <a:cxn ang="0">
                    <a:pos x="16" y="10"/>
                  </a:cxn>
                  <a:cxn ang="0">
                    <a:pos x="5" y="5"/>
                  </a:cxn>
                  <a:cxn ang="0">
                    <a:pos x="0" y="0"/>
                  </a:cxn>
                  <a:cxn ang="0">
                    <a:pos x="0" y="5"/>
                  </a:cxn>
                  <a:cxn ang="0">
                    <a:pos x="0" y="24"/>
                  </a:cxn>
                  <a:cxn ang="0">
                    <a:pos x="16" y="34"/>
                  </a:cxn>
                  <a:cxn ang="0">
                    <a:pos x="32" y="52"/>
                  </a:cxn>
                  <a:cxn ang="0">
                    <a:pos x="37" y="52"/>
                  </a:cxn>
                  <a:cxn ang="0">
                    <a:pos x="32" y="34"/>
                  </a:cxn>
                  <a:cxn ang="0">
                    <a:pos x="32" y="15"/>
                  </a:cxn>
                  <a:cxn ang="0">
                    <a:pos x="22" y="5"/>
                  </a:cxn>
                </a:cxnLst>
                <a:rect l="0" t="0" r="r" b="b"/>
                <a:pathLst>
                  <a:path w="37" h="52">
                    <a:moveTo>
                      <a:pt x="22" y="5"/>
                    </a:moveTo>
                    <a:lnTo>
                      <a:pt x="16" y="10"/>
                    </a:lnTo>
                    <a:lnTo>
                      <a:pt x="5" y="5"/>
                    </a:lnTo>
                    <a:lnTo>
                      <a:pt x="0" y="0"/>
                    </a:lnTo>
                    <a:lnTo>
                      <a:pt x="0" y="5"/>
                    </a:lnTo>
                    <a:lnTo>
                      <a:pt x="0" y="24"/>
                    </a:lnTo>
                    <a:lnTo>
                      <a:pt x="16" y="34"/>
                    </a:lnTo>
                    <a:lnTo>
                      <a:pt x="32" y="52"/>
                    </a:lnTo>
                    <a:lnTo>
                      <a:pt x="37" y="52"/>
                    </a:lnTo>
                    <a:lnTo>
                      <a:pt x="32" y="34"/>
                    </a:lnTo>
                    <a:lnTo>
                      <a:pt x="32" y="15"/>
                    </a:lnTo>
                    <a:lnTo>
                      <a:pt x="22" y="5"/>
                    </a:lnTo>
                    <a:close/>
                  </a:path>
                </a:pathLst>
              </a:custGeom>
              <a:grpFill/>
              <a:ln w="9525">
                <a:solidFill>
                  <a:schemeClr val="bg1"/>
                </a:solidFill>
                <a:round/>
                <a:headEnd/>
                <a:tailEnd/>
              </a:ln>
            </p:spPr>
            <p:txBody>
              <a:bodyPr/>
              <a:lstStyle/>
              <a:p>
                <a:endParaRPr lang="it-IT"/>
              </a:p>
            </p:txBody>
          </p:sp>
          <p:sp>
            <p:nvSpPr>
              <p:cNvPr id="5820" name="Freeform 3090"/>
              <p:cNvSpPr>
                <a:spLocks/>
              </p:cNvSpPr>
              <p:nvPr/>
            </p:nvSpPr>
            <p:spPr bwMode="auto">
              <a:xfrm>
                <a:off x="4012" y="2469"/>
                <a:ext cx="37" cy="52"/>
              </a:xfrm>
              <a:custGeom>
                <a:avLst/>
                <a:gdLst/>
                <a:ahLst/>
                <a:cxnLst>
                  <a:cxn ang="0">
                    <a:pos x="22" y="5"/>
                  </a:cxn>
                  <a:cxn ang="0">
                    <a:pos x="16" y="10"/>
                  </a:cxn>
                  <a:cxn ang="0">
                    <a:pos x="5" y="5"/>
                  </a:cxn>
                  <a:cxn ang="0">
                    <a:pos x="0" y="0"/>
                  </a:cxn>
                  <a:cxn ang="0">
                    <a:pos x="0" y="5"/>
                  </a:cxn>
                  <a:cxn ang="0">
                    <a:pos x="0" y="24"/>
                  </a:cxn>
                  <a:cxn ang="0">
                    <a:pos x="16" y="34"/>
                  </a:cxn>
                  <a:cxn ang="0">
                    <a:pos x="32" y="52"/>
                  </a:cxn>
                  <a:cxn ang="0">
                    <a:pos x="37" y="52"/>
                  </a:cxn>
                  <a:cxn ang="0">
                    <a:pos x="32" y="34"/>
                  </a:cxn>
                  <a:cxn ang="0">
                    <a:pos x="32" y="15"/>
                  </a:cxn>
                  <a:cxn ang="0">
                    <a:pos x="22" y="5"/>
                  </a:cxn>
                </a:cxnLst>
                <a:rect l="0" t="0" r="r" b="b"/>
                <a:pathLst>
                  <a:path w="37" h="52">
                    <a:moveTo>
                      <a:pt x="22" y="5"/>
                    </a:moveTo>
                    <a:lnTo>
                      <a:pt x="16" y="10"/>
                    </a:lnTo>
                    <a:lnTo>
                      <a:pt x="5" y="5"/>
                    </a:lnTo>
                    <a:lnTo>
                      <a:pt x="0" y="0"/>
                    </a:lnTo>
                    <a:lnTo>
                      <a:pt x="0" y="5"/>
                    </a:lnTo>
                    <a:lnTo>
                      <a:pt x="0" y="24"/>
                    </a:lnTo>
                    <a:lnTo>
                      <a:pt x="16" y="34"/>
                    </a:lnTo>
                    <a:lnTo>
                      <a:pt x="32" y="52"/>
                    </a:lnTo>
                    <a:lnTo>
                      <a:pt x="37" y="52"/>
                    </a:lnTo>
                    <a:lnTo>
                      <a:pt x="32" y="34"/>
                    </a:lnTo>
                    <a:lnTo>
                      <a:pt x="32" y="15"/>
                    </a:lnTo>
                    <a:lnTo>
                      <a:pt x="22" y="5"/>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478" name="Group 3094"/>
            <p:cNvGrpSpPr>
              <a:grpSpLocks/>
            </p:cNvGrpSpPr>
            <p:nvPr/>
          </p:nvGrpSpPr>
          <p:grpSpPr bwMode="auto">
            <a:xfrm>
              <a:off x="6587624" y="5305232"/>
              <a:ext cx="171094" cy="78045"/>
              <a:chOff x="4102" y="2469"/>
              <a:chExt cx="102" cy="52"/>
            </a:xfrm>
            <a:solidFill>
              <a:schemeClr val="bg1">
                <a:lumMod val="75000"/>
              </a:schemeClr>
            </a:solidFill>
          </p:grpSpPr>
          <p:sp>
            <p:nvSpPr>
              <p:cNvPr id="5817" name="Freeform 3092"/>
              <p:cNvSpPr>
                <a:spLocks/>
              </p:cNvSpPr>
              <p:nvPr/>
            </p:nvSpPr>
            <p:spPr bwMode="auto">
              <a:xfrm>
                <a:off x="4102" y="2469"/>
                <a:ext cx="102" cy="52"/>
              </a:xfrm>
              <a:custGeom>
                <a:avLst/>
                <a:gdLst/>
                <a:ahLst/>
                <a:cxnLst>
                  <a:cxn ang="0">
                    <a:pos x="59" y="15"/>
                  </a:cxn>
                  <a:cxn ang="0">
                    <a:pos x="64" y="15"/>
                  </a:cxn>
                  <a:cxn ang="0">
                    <a:pos x="59" y="24"/>
                  </a:cxn>
                  <a:cxn ang="0">
                    <a:pos x="53" y="24"/>
                  </a:cxn>
                  <a:cxn ang="0">
                    <a:pos x="43" y="24"/>
                  </a:cxn>
                  <a:cxn ang="0">
                    <a:pos x="32" y="34"/>
                  </a:cxn>
                  <a:cxn ang="0">
                    <a:pos x="22" y="34"/>
                  </a:cxn>
                  <a:cxn ang="0">
                    <a:pos x="22" y="47"/>
                  </a:cxn>
                  <a:cxn ang="0">
                    <a:pos x="0" y="47"/>
                  </a:cxn>
                  <a:cxn ang="0">
                    <a:pos x="11" y="52"/>
                  </a:cxn>
                  <a:cxn ang="0">
                    <a:pos x="27" y="52"/>
                  </a:cxn>
                  <a:cxn ang="0">
                    <a:pos x="32" y="47"/>
                  </a:cxn>
                  <a:cxn ang="0">
                    <a:pos x="43" y="52"/>
                  </a:cxn>
                  <a:cxn ang="0">
                    <a:pos x="53" y="47"/>
                  </a:cxn>
                  <a:cxn ang="0">
                    <a:pos x="70" y="24"/>
                  </a:cxn>
                  <a:cxn ang="0">
                    <a:pos x="91" y="24"/>
                  </a:cxn>
                  <a:cxn ang="0">
                    <a:pos x="96" y="24"/>
                  </a:cxn>
                  <a:cxn ang="0">
                    <a:pos x="91" y="15"/>
                  </a:cxn>
                  <a:cxn ang="0">
                    <a:pos x="102" y="15"/>
                  </a:cxn>
                  <a:cxn ang="0">
                    <a:pos x="85" y="10"/>
                  </a:cxn>
                  <a:cxn ang="0">
                    <a:pos x="85" y="5"/>
                  </a:cxn>
                  <a:cxn ang="0">
                    <a:pos x="75" y="0"/>
                  </a:cxn>
                  <a:cxn ang="0">
                    <a:pos x="64" y="10"/>
                  </a:cxn>
                  <a:cxn ang="0">
                    <a:pos x="59" y="15"/>
                  </a:cxn>
                </a:cxnLst>
                <a:rect l="0" t="0" r="r" b="b"/>
                <a:pathLst>
                  <a:path w="102" h="52">
                    <a:moveTo>
                      <a:pt x="59" y="15"/>
                    </a:moveTo>
                    <a:lnTo>
                      <a:pt x="64" y="15"/>
                    </a:lnTo>
                    <a:lnTo>
                      <a:pt x="59" y="24"/>
                    </a:lnTo>
                    <a:lnTo>
                      <a:pt x="53" y="24"/>
                    </a:lnTo>
                    <a:lnTo>
                      <a:pt x="43" y="24"/>
                    </a:lnTo>
                    <a:lnTo>
                      <a:pt x="32" y="34"/>
                    </a:lnTo>
                    <a:lnTo>
                      <a:pt x="22" y="34"/>
                    </a:lnTo>
                    <a:lnTo>
                      <a:pt x="22" y="47"/>
                    </a:lnTo>
                    <a:lnTo>
                      <a:pt x="0" y="47"/>
                    </a:lnTo>
                    <a:lnTo>
                      <a:pt x="11" y="52"/>
                    </a:lnTo>
                    <a:lnTo>
                      <a:pt x="27" y="52"/>
                    </a:lnTo>
                    <a:lnTo>
                      <a:pt x="32" y="47"/>
                    </a:lnTo>
                    <a:lnTo>
                      <a:pt x="43" y="52"/>
                    </a:lnTo>
                    <a:lnTo>
                      <a:pt x="53" y="47"/>
                    </a:lnTo>
                    <a:lnTo>
                      <a:pt x="70" y="24"/>
                    </a:lnTo>
                    <a:lnTo>
                      <a:pt x="91" y="24"/>
                    </a:lnTo>
                    <a:lnTo>
                      <a:pt x="96" y="24"/>
                    </a:lnTo>
                    <a:lnTo>
                      <a:pt x="91" y="15"/>
                    </a:lnTo>
                    <a:lnTo>
                      <a:pt x="102" y="15"/>
                    </a:lnTo>
                    <a:lnTo>
                      <a:pt x="85" y="10"/>
                    </a:lnTo>
                    <a:lnTo>
                      <a:pt x="85" y="5"/>
                    </a:lnTo>
                    <a:lnTo>
                      <a:pt x="75" y="0"/>
                    </a:lnTo>
                    <a:lnTo>
                      <a:pt x="64" y="10"/>
                    </a:lnTo>
                    <a:lnTo>
                      <a:pt x="59" y="15"/>
                    </a:lnTo>
                    <a:close/>
                  </a:path>
                </a:pathLst>
              </a:custGeom>
              <a:grpFill/>
              <a:ln w="9525">
                <a:solidFill>
                  <a:schemeClr val="bg1"/>
                </a:solidFill>
                <a:round/>
                <a:headEnd/>
                <a:tailEnd/>
              </a:ln>
            </p:spPr>
            <p:txBody>
              <a:bodyPr/>
              <a:lstStyle/>
              <a:p>
                <a:endParaRPr lang="it-IT"/>
              </a:p>
            </p:txBody>
          </p:sp>
          <p:sp>
            <p:nvSpPr>
              <p:cNvPr id="5818" name="Freeform 3093"/>
              <p:cNvSpPr>
                <a:spLocks/>
              </p:cNvSpPr>
              <p:nvPr/>
            </p:nvSpPr>
            <p:spPr bwMode="auto">
              <a:xfrm>
                <a:off x="4102" y="2469"/>
                <a:ext cx="102" cy="52"/>
              </a:xfrm>
              <a:custGeom>
                <a:avLst/>
                <a:gdLst/>
                <a:ahLst/>
                <a:cxnLst>
                  <a:cxn ang="0">
                    <a:pos x="59" y="15"/>
                  </a:cxn>
                  <a:cxn ang="0">
                    <a:pos x="64" y="15"/>
                  </a:cxn>
                  <a:cxn ang="0">
                    <a:pos x="59" y="24"/>
                  </a:cxn>
                  <a:cxn ang="0">
                    <a:pos x="53" y="24"/>
                  </a:cxn>
                  <a:cxn ang="0">
                    <a:pos x="43" y="24"/>
                  </a:cxn>
                  <a:cxn ang="0">
                    <a:pos x="32" y="34"/>
                  </a:cxn>
                  <a:cxn ang="0">
                    <a:pos x="22" y="34"/>
                  </a:cxn>
                  <a:cxn ang="0">
                    <a:pos x="22" y="47"/>
                  </a:cxn>
                  <a:cxn ang="0">
                    <a:pos x="0" y="47"/>
                  </a:cxn>
                  <a:cxn ang="0">
                    <a:pos x="11" y="52"/>
                  </a:cxn>
                  <a:cxn ang="0">
                    <a:pos x="27" y="52"/>
                  </a:cxn>
                  <a:cxn ang="0">
                    <a:pos x="32" y="47"/>
                  </a:cxn>
                  <a:cxn ang="0">
                    <a:pos x="43" y="52"/>
                  </a:cxn>
                  <a:cxn ang="0">
                    <a:pos x="53" y="47"/>
                  </a:cxn>
                  <a:cxn ang="0">
                    <a:pos x="70" y="24"/>
                  </a:cxn>
                  <a:cxn ang="0">
                    <a:pos x="91" y="24"/>
                  </a:cxn>
                  <a:cxn ang="0">
                    <a:pos x="96" y="24"/>
                  </a:cxn>
                  <a:cxn ang="0">
                    <a:pos x="91" y="15"/>
                  </a:cxn>
                  <a:cxn ang="0">
                    <a:pos x="102" y="15"/>
                  </a:cxn>
                  <a:cxn ang="0">
                    <a:pos x="85" y="10"/>
                  </a:cxn>
                  <a:cxn ang="0">
                    <a:pos x="85" y="5"/>
                  </a:cxn>
                  <a:cxn ang="0">
                    <a:pos x="75" y="0"/>
                  </a:cxn>
                  <a:cxn ang="0">
                    <a:pos x="64" y="10"/>
                  </a:cxn>
                  <a:cxn ang="0">
                    <a:pos x="59" y="15"/>
                  </a:cxn>
                </a:cxnLst>
                <a:rect l="0" t="0" r="r" b="b"/>
                <a:pathLst>
                  <a:path w="102" h="52">
                    <a:moveTo>
                      <a:pt x="59" y="15"/>
                    </a:moveTo>
                    <a:lnTo>
                      <a:pt x="64" y="15"/>
                    </a:lnTo>
                    <a:lnTo>
                      <a:pt x="59" y="24"/>
                    </a:lnTo>
                    <a:lnTo>
                      <a:pt x="53" y="24"/>
                    </a:lnTo>
                    <a:lnTo>
                      <a:pt x="43" y="24"/>
                    </a:lnTo>
                    <a:lnTo>
                      <a:pt x="32" y="34"/>
                    </a:lnTo>
                    <a:lnTo>
                      <a:pt x="22" y="34"/>
                    </a:lnTo>
                    <a:lnTo>
                      <a:pt x="22" y="47"/>
                    </a:lnTo>
                    <a:lnTo>
                      <a:pt x="0" y="47"/>
                    </a:lnTo>
                    <a:lnTo>
                      <a:pt x="11" y="52"/>
                    </a:lnTo>
                    <a:lnTo>
                      <a:pt x="27" y="52"/>
                    </a:lnTo>
                    <a:lnTo>
                      <a:pt x="32" y="47"/>
                    </a:lnTo>
                    <a:lnTo>
                      <a:pt x="43" y="52"/>
                    </a:lnTo>
                    <a:lnTo>
                      <a:pt x="53" y="47"/>
                    </a:lnTo>
                    <a:lnTo>
                      <a:pt x="70" y="24"/>
                    </a:lnTo>
                    <a:lnTo>
                      <a:pt x="91" y="24"/>
                    </a:lnTo>
                    <a:lnTo>
                      <a:pt x="96" y="24"/>
                    </a:lnTo>
                    <a:lnTo>
                      <a:pt x="91" y="15"/>
                    </a:lnTo>
                    <a:lnTo>
                      <a:pt x="102" y="15"/>
                    </a:lnTo>
                    <a:lnTo>
                      <a:pt x="85" y="10"/>
                    </a:lnTo>
                    <a:lnTo>
                      <a:pt x="85" y="5"/>
                    </a:lnTo>
                    <a:lnTo>
                      <a:pt x="75" y="0"/>
                    </a:lnTo>
                    <a:lnTo>
                      <a:pt x="64" y="10"/>
                    </a:lnTo>
                    <a:lnTo>
                      <a:pt x="59" y="15"/>
                    </a:lnTo>
                    <a:close/>
                  </a:path>
                </a:pathLst>
              </a:custGeom>
              <a:grpFill/>
              <a:ln w="4763" cap="rnd">
                <a:solidFill>
                  <a:schemeClr val="bg1"/>
                </a:solidFill>
                <a:prstDash val="solid"/>
                <a:round/>
                <a:headEnd/>
                <a:tailEnd/>
              </a:ln>
            </p:spPr>
            <p:txBody>
              <a:bodyPr/>
              <a:lstStyle/>
              <a:p>
                <a:endParaRPr lang="it-IT"/>
              </a:p>
            </p:txBody>
          </p:sp>
        </p:grpSp>
        <p:grpSp>
          <p:nvGrpSpPr>
            <p:cNvPr id="7479" name="Group 3097"/>
            <p:cNvGrpSpPr>
              <a:grpSpLocks/>
            </p:cNvGrpSpPr>
            <p:nvPr/>
          </p:nvGrpSpPr>
          <p:grpSpPr bwMode="auto">
            <a:xfrm>
              <a:off x="6587624" y="5305232"/>
              <a:ext cx="171094" cy="78045"/>
              <a:chOff x="4102" y="2469"/>
              <a:chExt cx="102" cy="52"/>
            </a:xfrm>
            <a:solidFill>
              <a:schemeClr val="bg1">
                <a:lumMod val="75000"/>
              </a:schemeClr>
            </a:solidFill>
          </p:grpSpPr>
          <p:sp>
            <p:nvSpPr>
              <p:cNvPr id="5815" name="Freeform 3095"/>
              <p:cNvSpPr>
                <a:spLocks/>
              </p:cNvSpPr>
              <p:nvPr/>
            </p:nvSpPr>
            <p:spPr bwMode="auto">
              <a:xfrm>
                <a:off x="4102" y="2469"/>
                <a:ext cx="102" cy="52"/>
              </a:xfrm>
              <a:custGeom>
                <a:avLst/>
                <a:gdLst/>
                <a:ahLst/>
                <a:cxnLst>
                  <a:cxn ang="0">
                    <a:pos x="59" y="15"/>
                  </a:cxn>
                  <a:cxn ang="0">
                    <a:pos x="64" y="15"/>
                  </a:cxn>
                  <a:cxn ang="0">
                    <a:pos x="59" y="24"/>
                  </a:cxn>
                  <a:cxn ang="0">
                    <a:pos x="53" y="24"/>
                  </a:cxn>
                  <a:cxn ang="0">
                    <a:pos x="43" y="24"/>
                  </a:cxn>
                  <a:cxn ang="0">
                    <a:pos x="32" y="34"/>
                  </a:cxn>
                  <a:cxn ang="0">
                    <a:pos x="22" y="34"/>
                  </a:cxn>
                  <a:cxn ang="0">
                    <a:pos x="22" y="47"/>
                  </a:cxn>
                  <a:cxn ang="0">
                    <a:pos x="0" y="47"/>
                  </a:cxn>
                  <a:cxn ang="0">
                    <a:pos x="11" y="52"/>
                  </a:cxn>
                  <a:cxn ang="0">
                    <a:pos x="27" y="52"/>
                  </a:cxn>
                  <a:cxn ang="0">
                    <a:pos x="32" y="47"/>
                  </a:cxn>
                  <a:cxn ang="0">
                    <a:pos x="43" y="52"/>
                  </a:cxn>
                  <a:cxn ang="0">
                    <a:pos x="53" y="47"/>
                  </a:cxn>
                  <a:cxn ang="0">
                    <a:pos x="70" y="24"/>
                  </a:cxn>
                  <a:cxn ang="0">
                    <a:pos x="91" y="24"/>
                  </a:cxn>
                  <a:cxn ang="0">
                    <a:pos x="96" y="24"/>
                  </a:cxn>
                  <a:cxn ang="0">
                    <a:pos x="91" y="15"/>
                  </a:cxn>
                  <a:cxn ang="0">
                    <a:pos x="102" y="15"/>
                  </a:cxn>
                  <a:cxn ang="0">
                    <a:pos x="85" y="10"/>
                  </a:cxn>
                  <a:cxn ang="0">
                    <a:pos x="85" y="5"/>
                  </a:cxn>
                  <a:cxn ang="0">
                    <a:pos x="75" y="0"/>
                  </a:cxn>
                  <a:cxn ang="0">
                    <a:pos x="64" y="10"/>
                  </a:cxn>
                  <a:cxn ang="0">
                    <a:pos x="59" y="15"/>
                  </a:cxn>
                </a:cxnLst>
                <a:rect l="0" t="0" r="r" b="b"/>
                <a:pathLst>
                  <a:path w="102" h="52">
                    <a:moveTo>
                      <a:pt x="59" y="15"/>
                    </a:moveTo>
                    <a:lnTo>
                      <a:pt x="64" y="15"/>
                    </a:lnTo>
                    <a:lnTo>
                      <a:pt x="59" y="24"/>
                    </a:lnTo>
                    <a:lnTo>
                      <a:pt x="53" y="24"/>
                    </a:lnTo>
                    <a:lnTo>
                      <a:pt x="43" y="24"/>
                    </a:lnTo>
                    <a:lnTo>
                      <a:pt x="32" y="34"/>
                    </a:lnTo>
                    <a:lnTo>
                      <a:pt x="22" y="34"/>
                    </a:lnTo>
                    <a:lnTo>
                      <a:pt x="22" y="47"/>
                    </a:lnTo>
                    <a:lnTo>
                      <a:pt x="0" y="47"/>
                    </a:lnTo>
                    <a:lnTo>
                      <a:pt x="11" y="52"/>
                    </a:lnTo>
                    <a:lnTo>
                      <a:pt x="27" y="52"/>
                    </a:lnTo>
                    <a:lnTo>
                      <a:pt x="32" y="47"/>
                    </a:lnTo>
                    <a:lnTo>
                      <a:pt x="43" y="52"/>
                    </a:lnTo>
                    <a:lnTo>
                      <a:pt x="53" y="47"/>
                    </a:lnTo>
                    <a:lnTo>
                      <a:pt x="70" y="24"/>
                    </a:lnTo>
                    <a:lnTo>
                      <a:pt x="91" y="24"/>
                    </a:lnTo>
                    <a:lnTo>
                      <a:pt x="96" y="24"/>
                    </a:lnTo>
                    <a:lnTo>
                      <a:pt x="91" y="15"/>
                    </a:lnTo>
                    <a:lnTo>
                      <a:pt x="102" y="15"/>
                    </a:lnTo>
                    <a:lnTo>
                      <a:pt x="85" y="10"/>
                    </a:lnTo>
                    <a:lnTo>
                      <a:pt x="85" y="5"/>
                    </a:lnTo>
                    <a:lnTo>
                      <a:pt x="75" y="0"/>
                    </a:lnTo>
                    <a:lnTo>
                      <a:pt x="64" y="10"/>
                    </a:lnTo>
                    <a:lnTo>
                      <a:pt x="59" y="15"/>
                    </a:lnTo>
                    <a:close/>
                  </a:path>
                </a:pathLst>
              </a:custGeom>
              <a:grpFill/>
              <a:ln w="9525">
                <a:solidFill>
                  <a:schemeClr val="bg1"/>
                </a:solidFill>
                <a:round/>
                <a:headEnd/>
                <a:tailEnd/>
              </a:ln>
            </p:spPr>
            <p:txBody>
              <a:bodyPr/>
              <a:lstStyle/>
              <a:p>
                <a:endParaRPr lang="it-IT"/>
              </a:p>
            </p:txBody>
          </p:sp>
          <p:sp>
            <p:nvSpPr>
              <p:cNvPr id="5816" name="Freeform 3096"/>
              <p:cNvSpPr>
                <a:spLocks/>
              </p:cNvSpPr>
              <p:nvPr/>
            </p:nvSpPr>
            <p:spPr bwMode="auto">
              <a:xfrm>
                <a:off x="4102" y="2469"/>
                <a:ext cx="102" cy="52"/>
              </a:xfrm>
              <a:custGeom>
                <a:avLst/>
                <a:gdLst/>
                <a:ahLst/>
                <a:cxnLst>
                  <a:cxn ang="0">
                    <a:pos x="59" y="15"/>
                  </a:cxn>
                  <a:cxn ang="0">
                    <a:pos x="64" y="15"/>
                  </a:cxn>
                  <a:cxn ang="0">
                    <a:pos x="59" y="24"/>
                  </a:cxn>
                  <a:cxn ang="0">
                    <a:pos x="53" y="24"/>
                  </a:cxn>
                  <a:cxn ang="0">
                    <a:pos x="43" y="24"/>
                  </a:cxn>
                  <a:cxn ang="0">
                    <a:pos x="32" y="34"/>
                  </a:cxn>
                  <a:cxn ang="0">
                    <a:pos x="22" y="34"/>
                  </a:cxn>
                  <a:cxn ang="0">
                    <a:pos x="22" y="47"/>
                  </a:cxn>
                  <a:cxn ang="0">
                    <a:pos x="0" y="47"/>
                  </a:cxn>
                  <a:cxn ang="0">
                    <a:pos x="11" y="52"/>
                  </a:cxn>
                  <a:cxn ang="0">
                    <a:pos x="27" y="52"/>
                  </a:cxn>
                  <a:cxn ang="0">
                    <a:pos x="32" y="47"/>
                  </a:cxn>
                  <a:cxn ang="0">
                    <a:pos x="43" y="52"/>
                  </a:cxn>
                  <a:cxn ang="0">
                    <a:pos x="53" y="47"/>
                  </a:cxn>
                  <a:cxn ang="0">
                    <a:pos x="70" y="24"/>
                  </a:cxn>
                  <a:cxn ang="0">
                    <a:pos x="91" y="24"/>
                  </a:cxn>
                  <a:cxn ang="0">
                    <a:pos x="96" y="24"/>
                  </a:cxn>
                  <a:cxn ang="0">
                    <a:pos x="91" y="15"/>
                  </a:cxn>
                  <a:cxn ang="0">
                    <a:pos x="102" y="15"/>
                  </a:cxn>
                  <a:cxn ang="0">
                    <a:pos x="85" y="10"/>
                  </a:cxn>
                  <a:cxn ang="0">
                    <a:pos x="85" y="5"/>
                  </a:cxn>
                  <a:cxn ang="0">
                    <a:pos x="75" y="0"/>
                  </a:cxn>
                  <a:cxn ang="0">
                    <a:pos x="64" y="10"/>
                  </a:cxn>
                  <a:cxn ang="0">
                    <a:pos x="59" y="15"/>
                  </a:cxn>
                </a:cxnLst>
                <a:rect l="0" t="0" r="r" b="b"/>
                <a:pathLst>
                  <a:path w="102" h="52">
                    <a:moveTo>
                      <a:pt x="59" y="15"/>
                    </a:moveTo>
                    <a:lnTo>
                      <a:pt x="64" y="15"/>
                    </a:lnTo>
                    <a:lnTo>
                      <a:pt x="59" y="24"/>
                    </a:lnTo>
                    <a:lnTo>
                      <a:pt x="53" y="24"/>
                    </a:lnTo>
                    <a:lnTo>
                      <a:pt x="43" y="24"/>
                    </a:lnTo>
                    <a:lnTo>
                      <a:pt x="32" y="34"/>
                    </a:lnTo>
                    <a:lnTo>
                      <a:pt x="22" y="34"/>
                    </a:lnTo>
                    <a:lnTo>
                      <a:pt x="22" y="47"/>
                    </a:lnTo>
                    <a:lnTo>
                      <a:pt x="0" y="47"/>
                    </a:lnTo>
                    <a:lnTo>
                      <a:pt x="11" y="52"/>
                    </a:lnTo>
                    <a:lnTo>
                      <a:pt x="27" y="52"/>
                    </a:lnTo>
                    <a:lnTo>
                      <a:pt x="32" y="47"/>
                    </a:lnTo>
                    <a:lnTo>
                      <a:pt x="43" y="52"/>
                    </a:lnTo>
                    <a:lnTo>
                      <a:pt x="53" y="47"/>
                    </a:lnTo>
                    <a:lnTo>
                      <a:pt x="70" y="24"/>
                    </a:lnTo>
                    <a:lnTo>
                      <a:pt x="91" y="24"/>
                    </a:lnTo>
                    <a:lnTo>
                      <a:pt x="96" y="24"/>
                    </a:lnTo>
                    <a:lnTo>
                      <a:pt x="91" y="15"/>
                    </a:lnTo>
                    <a:lnTo>
                      <a:pt x="102" y="15"/>
                    </a:lnTo>
                    <a:lnTo>
                      <a:pt x="85" y="10"/>
                    </a:lnTo>
                    <a:lnTo>
                      <a:pt x="85" y="5"/>
                    </a:lnTo>
                    <a:lnTo>
                      <a:pt x="75" y="0"/>
                    </a:lnTo>
                    <a:lnTo>
                      <a:pt x="64" y="10"/>
                    </a:lnTo>
                    <a:lnTo>
                      <a:pt x="59" y="15"/>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480" name="Group 3100"/>
            <p:cNvGrpSpPr>
              <a:grpSpLocks/>
            </p:cNvGrpSpPr>
            <p:nvPr/>
          </p:nvGrpSpPr>
          <p:grpSpPr bwMode="auto">
            <a:xfrm>
              <a:off x="6661429" y="5326245"/>
              <a:ext cx="33547" cy="15008"/>
              <a:chOff x="4146" y="2483"/>
              <a:chExt cx="20" cy="10"/>
            </a:xfrm>
            <a:solidFill>
              <a:schemeClr val="bg1">
                <a:lumMod val="75000"/>
              </a:schemeClr>
            </a:solidFill>
          </p:grpSpPr>
          <p:sp>
            <p:nvSpPr>
              <p:cNvPr id="5813" name="Freeform 3098"/>
              <p:cNvSpPr>
                <a:spLocks/>
              </p:cNvSpPr>
              <p:nvPr/>
            </p:nvSpPr>
            <p:spPr bwMode="auto">
              <a:xfrm>
                <a:off x="4146" y="2483"/>
                <a:ext cx="20" cy="10"/>
              </a:xfrm>
              <a:custGeom>
                <a:avLst/>
                <a:gdLst/>
                <a:ahLst/>
                <a:cxnLst>
                  <a:cxn ang="0">
                    <a:pos x="0" y="10"/>
                  </a:cxn>
                  <a:cxn ang="0">
                    <a:pos x="10" y="10"/>
                  </a:cxn>
                  <a:cxn ang="0">
                    <a:pos x="15" y="10"/>
                  </a:cxn>
                  <a:cxn ang="0">
                    <a:pos x="20" y="0"/>
                  </a:cxn>
                  <a:cxn ang="0">
                    <a:pos x="15" y="0"/>
                  </a:cxn>
                  <a:cxn ang="0">
                    <a:pos x="0" y="10"/>
                  </a:cxn>
                </a:cxnLst>
                <a:rect l="0" t="0" r="r" b="b"/>
                <a:pathLst>
                  <a:path w="20" h="10">
                    <a:moveTo>
                      <a:pt x="0" y="10"/>
                    </a:moveTo>
                    <a:lnTo>
                      <a:pt x="10" y="10"/>
                    </a:lnTo>
                    <a:lnTo>
                      <a:pt x="15" y="10"/>
                    </a:lnTo>
                    <a:lnTo>
                      <a:pt x="20" y="0"/>
                    </a:lnTo>
                    <a:lnTo>
                      <a:pt x="15" y="0"/>
                    </a:lnTo>
                    <a:lnTo>
                      <a:pt x="0" y="10"/>
                    </a:lnTo>
                    <a:close/>
                  </a:path>
                </a:pathLst>
              </a:custGeom>
              <a:grpFill/>
              <a:ln w="9525">
                <a:solidFill>
                  <a:schemeClr val="bg1"/>
                </a:solidFill>
                <a:round/>
                <a:headEnd/>
                <a:tailEnd/>
              </a:ln>
            </p:spPr>
            <p:txBody>
              <a:bodyPr/>
              <a:lstStyle/>
              <a:p>
                <a:endParaRPr lang="it-IT"/>
              </a:p>
            </p:txBody>
          </p:sp>
          <p:sp>
            <p:nvSpPr>
              <p:cNvPr id="5814" name="Freeform 3099"/>
              <p:cNvSpPr>
                <a:spLocks/>
              </p:cNvSpPr>
              <p:nvPr/>
            </p:nvSpPr>
            <p:spPr bwMode="auto">
              <a:xfrm>
                <a:off x="4146" y="2483"/>
                <a:ext cx="20" cy="10"/>
              </a:xfrm>
              <a:custGeom>
                <a:avLst/>
                <a:gdLst/>
                <a:ahLst/>
                <a:cxnLst>
                  <a:cxn ang="0">
                    <a:pos x="0" y="10"/>
                  </a:cxn>
                  <a:cxn ang="0">
                    <a:pos x="10" y="10"/>
                  </a:cxn>
                  <a:cxn ang="0">
                    <a:pos x="15" y="10"/>
                  </a:cxn>
                  <a:cxn ang="0">
                    <a:pos x="20" y="0"/>
                  </a:cxn>
                  <a:cxn ang="0">
                    <a:pos x="15" y="0"/>
                  </a:cxn>
                  <a:cxn ang="0">
                    <a:pos x="0" y="10"/>
                  </a:cxn>
                </a:cxnLst>
                <a:rect l="0" t="0" r="r" b="b"/>
                <a:pathLst>
                  <a:path w="20" h="10">
                    <a:moveTo>
                      <a:pt x="0" y="10"/>
                    </a:moveTo>
                    <a:lnTo>
                      <a:pt x="10" y="10"/>
                    </a:lnTo>
                    <a:lnTo>
                      <a:pt x="15" y="10"/>
                    </a:lnTo>
                    <a:lnTo>
                      <a:pt x="20" y="0"/>
                    </a:lnTo>
                    <a:lnTo>
                      <a:pt x="15" y="0"/>
                    </a:lnTo>
                    <a:lnTo>
                      <a:pt x="0" y="10"/>
                    </a:lnTo>
                    <a:close/>
                  </a:path>
                </a:pathLst>
              </a:custGeom>
              <a:grpFill/>
              <a:ln w="4763" cap="rnd">
                <a:solidFill>
                  <a:schemeClr val="bg1"/>
                </a:solidFill>
                <a:prstDash val="solid"/>
                <a:round/>
                <a:headEnd/>
                <a:tailEnd/>
              </a:ln>
            </p:spPr>
            <p:txBody>
              <a:bodyPr/>
              <a:lstStyle/>
              <a:p>
                <a:endParaRPr lang="it-IT"/>
              </a:p>
            </p:txBody>
          </p:sp>
        </p:grpSp>
        <p:grpSp>
          <p:nvGrpSpPr>
            <p:cNvPr id="7481" name="Group 3103"/>
            <p:cNvGrpSpPr>
              <a:grpSpLocks/>
            </p:cNvGrpSpPr>
            <p:nvPr/>
          </p:nvGrpSpPr>
          <p:grpSpPr bwMode="auto">
            <a:xfrm>
              <a:off x="6661429" y="5326245"/>
              <a:ext cx="33547" cy="15008"/>
              <a:chOff x="4146" y="2483"/>
              <a:chExt cx="20" cy="10"/>
            </a:xfrm>
            <a:solidFill>
              <a:schemeClr val="bg1">
                <a:lumMod val="75000"/>
              </a:schemeClr>
            </a:solidFill>
          </p:grpSpPr>
          <p:sp>
            <p:nvSpPr>
              <p:cNvPr id="5811" name="Freeform 3101"/>
              <p:cNvSpPr>
                <a:spLocks/>
              </p:cNvSpPr>
              <p:nvPr/>
            </p:nvSpPr>
            <p:spPr bwMode="auto">
              <a:xfrm>
                <a:off x="4146" y="2483"/>
                <a:ext cx="20" cy="10"/>
              </a:xfrm>
              <a:custGeom>
                <a:avLst/>
                <a:gdLst/>
                <a:ahLst/>
                <a:cxnLst>
                  <a:cxn ang="0">
                    <a:pos x="0" y="10"/>
                  </a:cxn>
                  <a:cxn ang="0">
                    <a:pos x="10" y="10"/>
                  </a:cxn>
                  <a:cxn ang="0">
                    <a:pos x="15" y="10"/>
                  </a:cxn>
                  <a:cxn ang="0">
                    <a:pos x="20" y="0"/>
                  </a:cxn>
                  <a:cxn ang="0">
                    <a:pos x="15" y="0"/>
                  </a:cxn>
                  <a:cxn ang="0">
                    <a:pos x="0" y="10"/>
                  </a:cxn>
                </a:cxnLst>
                <a:rect l="0" t="0" r="r" b="b"/>
                <a:pathLst>
                  <a:path w="20" h="10">
                    <a:moveTo>
                      <a:pt x="0" y="10"/>
                    </a:moveTo>
                    <a:lnTo>
                      <a:pt x="10" y="10"/>
                    </a:lnTo>
                    <a:lnTo>
                      <a:pt x="15" y="10"/>
                    </a:lnTo>
                    <a:lnTo>
                      <a:pt x="20" y="0"/>
                    </a:lnTo>
                    <a:lnTo>
                      <a:pt x="15" y="0"/>
                    </a:lnTo>
                    <a:lnTo>
                      <a:pt x="0" y="10"/>
                    </a:lnTo>
                    <a:close/>
                  </a:path>
                </a:pathLst>
              </a:custGeom>
              <a:grpFill/>
              <a:ln w="9525">
                <a:solidFill>
                  <a:schemeClr val="bg1"/>
                </a:solidFill>
                <a:round/>
                <a:headEnd/>
                <a:tailEnd/>
              </a:ln>
            </p:spPr>
            <p:txBody>
              <a:bodyPr/>
              <a:lstStyle/>
              <a:p>
                <a:endParaRPr lang="it-IT"/>
              </a:p>
            </p:txBody>
          </p:sp>
          <p:sp>
            <p:nvSpPr>
              <p:cNvPr id="5812" name="Freeform 3102"/>
              <p:cNvSpPr>
                <a:spLocks/>
              </p:cNvSpPr>
              <p:nvPr/>
            </p:nvSpPr>
            <p:spPr bwMode="auto">
              <a:xfrm>
                <a:off x="4146" y="2483"/>
                <a:ext cx="20" cy="10"/>
              </a:xfrm>
              <a:custGeom>
                <a:avLst/>
                <a:gdLst/>
                <a:ahLst/>
                <a:cxnLst>
                  <a:cxn ang="0">
                    <a:pos x="0" y="10"/>
                  </a:cxn>
                  <a:cxn ang="0">
                    <a:pos x="10" y="10"/>
                  </a:cxn>
                  <a:cxn ang="0">
                    <a:pos x="15" y="10"/>
                  </a:cxn>
                  <a:cxn ang="0">
                    <a:pos x="20" y="0"/>
                  </a:cxn>
                  <a:cxn ang="0">
                    <a:pos x="15" y="0"/>
                  </a:cxn>
                  <a:cxn ang="0">
                    <a:pos x="0" y="10"/>
                  </a:cxn>
                </a:cxnLst>
                <a:rect l="0" t="0" r="r" b="b"/>
                <a:pathLst>
                  <a:path w="20" h="10">
                    <a:moveTo>
                      <a:pt x="0" y="10"/>
                    </a:moveTo>
                    <a:lnTo>
                      <a:pt x="10" y="10"/>
                    </a:lnTo>
                    <a:lnTo>
                      <a:pt x="15" y="10"/>
                    </a:lnTo>
                    <a:lnTo>
                      <a:pt x="20" y="0"/>
                    </a:lnTo>
                    <a:lnTo>
                      <a:pt x="15" y="0"/>
                    </a:lnTo>
                    <a:lnTo>
                      <a:pt x="0" y="10"/>
                    </a:lnTo>
                  </a:path>
                </a:pathLst>
              </a:custGeom>
              <a:grpFill/>
              <a:ln w="4763" cap="rnd">
                <a:solidFill>
                  <a:schemeClr val="bg1"/>
                </a:solidFill>
                <a:prstDash val="solid"/>
                <a:round/>
                <a:headEnd/>
                <a:tailEnd/>
              </a:ln>
            </p:spPr>
            <p:txBody>
              <a:bodyPr/>
              <a:lstStyle/>
              <a:p>
                <a:endParaRPr lang="it-IT"/>
              </a:p>
            </p:txBody>
          </p:sp>
        </p:grpSp>
        <p:grpSp>
          <p:nvGrpSpPr>
            <p:cNvPr id="7482" name="Group 3106"/>
            <p:cNvGrpSpPr>
              <a:grpSpLocks/>
            </p:cNvGrpSpPr>
            <p:nvPr/>
          </p:nvGrpSpPr>
          <p:grpSpPr bwMode="auto">
            <a:xfrm>
              <a:off x="6579237" y="5341254"/>
              <a:ext cx="172771" cy="114067"/>
              <a:chOff x="4097" y="2493"/>
              <a:chExt cx="103" cy="76"/>
            </a:xfrm>
            <a:solidFill>
              <a:schemeClr val="bg1">
                <a:lumMod val="75000"/>
              </a:schemeClr>
            </a:solidFill>
          </p:grpSpPr>
          <p:sp>
            <p:nvSpPr>
              <p:cNvPr id="5809" name="Freeform 3104"/>
              <p:cNvSpPr>
                <a:spLocks/>
              </p:cNvSpPr>
              <p:nvPr/>
            </p:nvSpPr>
            <p:spPr bwMode="auto">
              <a:xfrm>
                <a:off x="4097" y="2493"/>
                <a:ext cx="103" cy="76"/>
              </a:xfrm>
              <a:custGeom>
                <a:avLst/>
                <a:gdLst/>
                <a:ahLst/>
                <a:cxnLst>
                  <a:cxn ang="0">
                    <a:pos x="5" y="23"/>
                  </a:cxn>
                  <a:cxn ang="0">
                    <a:pos x="15" y="28"/>
                  </a:cxn>
                  <a:cxn ang="0">
                    <a:pos x="32" y="28"/>
                  </a:cxn>
                  <a:cxn ang="0">
                    <a:pos x="37" y="23"/>
                  </a:cxn>
                  <a:cxn ang="0">
                    <a:pos x="48" y="28"/>
                  </a:cxn>
                  <a:cxn ang="0">
                    <a:pos x="59" y="23"/>
                  </a:cxn>
                  <a:cxn ang="0">
                    <a:pos x="76" y="0"/>
                  </a:cxn>
                  <a:cxn ang="0">
                    <a:pos x="97" y="0"/>
                  </a:cxn>
                  <a:cxn ang="0">
                    <a:pos x="91" y="10"/>
                  </a:cxn>
                  <a:cxn ang="0">
                    <a:pos x="97" y="19"/>
                  </a:cxn>
                  <a:cxn ang="0">
                    <a:pos x="91" y="23"/>
                  </a:cxn>
                  <a:cxn ang="0">
                    <a:pos x="103" y="28"/>
                  </a:cxn>
                  <a:cxn ang="0">
                    <a:pos x="97" y="32"/>
                  </a:cxn>
                  <a:cxn ang="0">
                    <a:pos x="81" y="47"/>
                  </a:cxn>
                  <a:cxn ang="0">
                    <a:pos x="76" y="56"/>
                  </a:cxn>
                  <a:cxn ang="0">
                    <a:pos x="81" y="56"/>
                  </a:cxn>
                  <a:cxn ang="0">
                    <a:pos x="76" y="67"/>
                  </a:cxn>
                  <a:cxn ang="0">
                    <a:pos x="65" y="76"/>
                  </a:cxn>
                  <a:cxn ang="0">
                    <a:pos x="59" y="67"/>
                  </a:cxn>
                  <a:cxn ang="0">
                    <a:pos x="43" y="67"/>
                  </a:cxn>
                  <a:cxn ang="0">
                    <a:pos x="32" y="67"/>
                  </a:cxn>
                  <a:cxn ang="0">
                    <a:pos x="32" y="61"/>
                  </a:cxn>
                  <a:cxn ang="0">
                    <a:pos x="15" y="61"/>
                  </a:cxn>
                  <a:cxn ang="0">
                    <a:pos x="10" y="52"/>
                  </a:cxn>
                  <a:cxn ang="0">
                    <a:pos x="5" y="38"/>
                  </a:cxn>
                  <a:cxn ang="0">
                    <a:pos x="0" y="28"/>
                  </a:cxn>
                  <a:cxn ang="0">
                    <a:pos x="5" y="23"/>
                  </a:cxn>
                </a:cxnLst>
                <a:rect l="0" t="0" r="r" b="b"/>
                <a:pathLst>
                  <a:path w="103" h="76">
                    <a:moveTo>
                      <a:pt x="5" y="23"/>
                    </a:moveTo>
                    <a:lnTo>
                      <a:pt x="15" y="28"/>
                    </a:lnTo>
                    <a:lnTo>
                      <a:pt x="32" y="28"/>
                    </a:lnTo>
                    <a:lnTo>
                      <a:pt x="37" y="23"/>
                    </a:lnTo>
                    <a:lnTo>
                      <a:pt x="48" y="28"/>
                    </a:lnTo>
                    <a:lnTo>
                      <a:pt x="59" y="23"/>
                    </a:lnTo>
                    <a:lnTo>
                      <a:pt x="76" y="0"/>
                    </a:lnTo>
                    <a:lnTo>
                      <a:pt x="97" y="0"/>
                    </a:lnTo>
                    <a:lnTo>
                      <a:pt x="91" y="10"/>
                    </a:lnTo>
                    <a:lnTo>
                      <a:pt x="97" y="19"/>
                    </a:lnTo>
                    <a:lnTo>
                      <a:pt x="91" y="23"/>
                    </a:lnTo>
                    <a:lnTo>
                      <a:pt x="103" y="28"/>
                    </a:lnTo>
                    <a:lnTo>
                      <a:pt x="97" y="32"/>
                    </a:lnTo>
                    <a:lnTo>
                      <a:pt x="81" y="47"/>
                    </a:lnTo>
                    <a:lnTo>
                      <a:pt x="76" y="56"/>
                    </a:lnTo>
                    <a:lnTo>
                      <a:pt x="81" y="56"/>
                    </a:lnTo>
                    <a:lnTo>
                      <a:pt x="76" y="67"/>
                    </a:lnTo>
                    <a:lnTo>
                      <a:pt x="65" y="76"/>
                    </a:lnTo>
                    <a:lnTo>
                      <a:pt x="59" y="67"/>
                    </a:lnTo>
                    <a:lnTo>
                      <a:pt x="43" y="67"/>
                    </a:lnTo>
                    <a:lnTo>
                      <a:pt x="32" y="67"/>
                    </a:lnTo>
                    <a:lnTo>
                      <a:pt x="32" y="61"/>
                    </a:lnTo>
                    <a:lnTo>
                      <a:pt x="15" y="61"/>
                    </a:lnTo>
                    <a:lnTo>
                      <a:pt x="10" y="52"/>
                    </a:lnTo>
                    <a:lnTo>
                      <a:pt x="5" y="38"/>
                    </a:lnTo>
                    <a:lnTo>
                      <a:pt x="0" y="28"/>
                    </a:lnTo>
                    <a:lnTo>
                      <a:pt x="5" y="23"/>
                    </a:lnTo>
                    <a:close/>
                  </a:path>
                </a:pathLst>
              </a:custGeom>
              <a:grpFill/>
              <a:ln w="9525">
                <a:solidFill>
                  <a:schemeClr val="bg1"/>
                </a:solidFill>
                <a:round/>
                <a:headEnd/>
                <a:tailEnd/>
              </a:ln>
            </p:spPr>
            <p:txBody>
              <a:bodyPr/>
              <a:lstStyle/>
              <a:p>
                <a:endParaRPr lang="it-IT"/>
              </a:p>
            </p:txBody>
          </p:sp>
          <p:sp>
            <p:nvSpPr>
              <p:cNvPr id="5810" name="Freeform 3105"/>
              <p:cNvSpPr>
                <a:spLocks/>
              </p:cNvSpPr>
              <p:nvPr/>
            </p:nvSpPr>
            <p:spPr bwMode="auto">
              <a:xfrm>
                <a:off x="4097" y="2493"/>
                <a:ext cx="103" cy="76"/>
              </a:xfrm>
              <a:custGeom>
                <a:avLst/>
                <a:gdLst/>
                <a:ahLst/>
                <a:cxnLst>
                  <a:cxn ang="0">
                    <a:pos x="5" y="23"/>
                  </a:cxn>
                  <a:cxn ang="0">
                    <a:pos x="15" y="28"/>
                  </a:cxn>
                  <a:cxn ang="0">
                    <a:pos x="32" y="28"/>
                  </a:cxn>
                  <a:cxn ang="0">
                    <a:pos x="37" y="23"/>
                  </a:cxn>
                  <a:cxn ang="0">
                    <a:pos x="48" y="28"/>
                  </a:cxn>
                  <a:cxn ang="0">
                    <a:pos x="59" y="23"/>
                  </a:cxn>
                  <a:cxn ang="0">
                    <a:pos x="76" y="0"/>
                  </a:cxn>
                  <a:cxn ang="0">
                    <a:pos x="97" y="0"/>
                  </a:cxn>
                  <a:cxn ang="0">
                    <a:pos x="91" y="10"/>
                  </a:cxn>
                  <a:cxn ang="0">
                    <a:pos x="97" y="19"/>
                  </a:cxn>
                  <a:cxn ang="0">
                    <a:pos x="91" y="23"/>
                  </a:cxn>
                  <a:cxn ang="0">
                    <a:pos x="103" y="28"/>
                  </a:cxn>
                  <a:cxn ang="0">
                    <a:pos x="97" y="32"/>
                  </a:cxn>
                  <a:cxn ang="0">
                    <a:pos x="81" y="47"/>
                  </a:cxn>
                  <a:cxn ang="0">
                    <a:pos x="76" y="56"/>
                  </a:cxn>
                  <a:cxn ang="0">
                    <a:pos x="81" y="56"/>
                  </a:cxn>
                  <a:cxn ang="0">
                    <a:pos x="76" y="67"/>
                  </a:cxn>
                  <a:cxn ang="0">
                    <a:pos x="65" y="76"/>
                  </a:cxn>
                  <a:cxn ang="0">
                    <a:pos x="59" y="67"/>
                  </a:cxn>
                  <a:cxn ang="0">
                    <a:pos x="43" y="67"/>
                  </a:cxn>
                  <a:cxn ang="0">
                    <a:pos x="32" y="67"/>
                  </a:cxn>
                  <a:cxn ang="0">
                    <a:pos x="32" y="61"/>
                  </a:cxn>
                  <a:cxn ang="0">
                    <a:pos x="15" y="61"/>
                  </a:cxn>
                  <a:cxn ang="0">
                    <a:pos x="10" y="52"/>
                  </a:cxn>
                  <a:cxn ang="0">
                    <a:pos x="5" y="38"/>
                  </a:cxn>
                  <a:cxn ang="0">
                    <a:pos x="0" y="28"/>
                  </a:cxn>
                  <a:cxn ang="0">
                    <a:pos x="5" y="23"/>
                  </a:cxn>
                </a:cxnLst>
                <a:rect l="0" t="0" r="r" b="b"/>
                <a:pathLst>
                  <a:path w="103" h="76">
                    <a:moveTo>
                      <a:pt x="5" y="23"/>
                    </a:moveTo>
                    <a:lnTo>
                      <a:pt x="15" y="28"/>
                    </a:lnTo>
                    <a:lnTo>
                      <a:pt x="32" y="28"/>
                    </a:lnTo>
                    <a:lnTo>
                      <a:pt x="37" y="23"/>
                    </a:lnTo>
                    <a:lnTo>
                      <a:pt x="48" y="28"/>
                    </a:lnTo>
                    <a:lnTo>
                      <a:pt x="59" y="23"/>
                    </a:lnTo>
                    <a:lnTo>
                      <a:pt x="76" y="0"/>
                    </a:lnTo>
                    <a:lnTo>
                      <a:pt x="97" y="0"/>
                    </a:lnTo>
                    <a:lnTo>
                      <a:pt x="91" y="10"/>
                    </a:lnTo>
                    <a:lnTo>
                      <a:pt x="97" y="19"/>
                    </a:lnTo>
                    <a:lnTo>
                      <a:pt x="91" y="23"/>
                    </a:lnTo>
                    <a:lnTo>
                      <a:pt x="103" y="28"/>
                    </a:lnTo>
                    <a:lnTo>
                      <a:pt x="97" y="32"/>
                    </a:lnTo>
                    <a:lnTo>
                      <a:pt x="81" y="47"/>
                    </a:lnTo>
                    <a:lnTo>
                      <a:pt x="76" y="56"/>
                    </a:lnTo>
                    <a:lnTo>
                      <a:pt x="81" y="56"/>
                    </a:lnTo>
                    <a:lnTo>
                      <a:pt x="76" y="67"/>
                    </a:lnTo>
                    <a:lnTo>
                      <a:pt x="65" y="76"/>
                    </a:lnTo>
                    <a:lnTo>
                      <a:pt x="59" y="67"/>
                    </a:lnTo>
                    <a:lnTo>
                      <a:pt x="43" y="67"/>
                    </a:lnTo>
                    <a:lnTo>
                      <a:pt x="32" y="67"/>
                    </a:lnTo>
                    <a:lnTo>
                      <a:pt x="32" y="61"/>
                    </a:lnTo>
                    <a:lnTo>
                      <a:pt x="15" y="61"/>
                    </a:lnTo>
                    <a:lnTo>
                      <a:pt x="10" y="52"/>
                    </a:lnTo>
                    <a:lnTo>
                      <a:pt x="5" y="38"/>
                    </a:lnTo>
                    <a:lnTo>
                      <a:pt x="0" y="28"/>
                    </a:lnTo>
                    <a:lnTo>
                      <a:pt x="5" y="23"/>
                    </a:lnTo>
                    <a:close/>
                  </a:path>
                </a:pathLst>
              </a:custGeom>
              <a:grpFill/>
              <a:ln w="4763" cap="rnd">
                <a:solidFill>
                  <a:schemeClr val="bg1"/>
                </a:solidFill>
                <a:prstDash val="solid"/>
                <a:round/>
                <a:headEnd/>
                <a:tailEnd/>
              </a:ln>
            </p:spPr>
            <p:txBody>
              <a:bodyPr/>
              <a:lstStyle/>
              <a:p>
                <a:endParaRPr lang="it-IT"/>
              </a:p>
            </p:txBody>
          </p:sp>
        </p:grpSp>
        <p:grpSp>
          <p:nvGrpSpPr>
            <p:cNvPr id="7483" name="Group 3109"/>
            <p:cNvGrpSpPr>
              <a:grpSpLocks/>
            </p:cNvGrpSpPr>
            <p:nvPr/>
          </p:nvGrpSpPr>
          <p:grpSpPr bwMode="auto">
            <a:xfrm>
              <a:off x="6579237" y="5341254"/>
              <a:ext cx="172771" cy="114067"/>
              <a:chOff x="4097" y="2493"/>
              <a:chExt cx="103" cy="76"/>
            </a:xfrm>
            <a:solidFill>
              <a:schemeClr val="bg1">
                <a:lumMod val="75000"/>
              </a:schemeClr>
            </a:solidFill>
          </p:grpSpPr>
          <p:sp>
            <p:nvSpPr>
              <p:cNvPr id="5807" name="Freeform 3107"/>
              <p:cNvSpPr>
                <a:spLocks/>
              </p:cNvSpPr>
              <p:nvPr/>
            </p:nvSpPr>
            <p:spPr bwMode="auto">
              <a:xfrm>
                <a:off x="4097" y="2493"/>
                <a:ext cx="103" cy="76"/>
              </a:xfrm>
              <a:custGeom>
                <a:avLst/>
                <a:gdLst/>
                <a:ahLst/>
                <a:cxnLst>
                  <a:cxn ang="0">
                    <a:pos x="5" y="23"/>
                  </a:cxn>
                  <a:cxn ang="0">
                    <a:pos x="15" y="28"/>
                  </a:cxn>
                  <a:cxn ang="0">
                    <a:pos x="32" y="28"/>
                  </a:cxn>
                  <a:cxn ang="0">
                    <a:pos x="37" y="23"/>
                  </a:cxn>
                  <a:cxn ang="0">
                    <a:pos x="48" y="28"/>
                  </a:cxn>
                  <a:cxn ang="0">
                    <a:pos x="59" y="23"/>
                  </a:cxn>
                  <a:cxn ang="0">
                    <a:pos x="76" y="0"/>
                  </a:cxn>
                  <a:cxn ang="0">
                    <a:pos x="97" y="0"/>
                  </a:cxn>
                  <a:cxn ang="0">
                    <a:pos x="91" y="10"/>
                  </a:cxn>
                  <a:cxn ang="0">
                    <a:pos x="97" y="19"/>
                  </a:cxn>
                  <a:cxn ang="0">
                    <a:pos x="91" y="23"/>
                  </a:cxn>
                  <a:cxn ang="0">
                    <a:pos x="103" y="28"/>
                  </a:cxn>
                  <a:cxn ang="0">
                    <a:pos x="97" y="32"/>
                  </a:cxn>
                  <a:cxn ang="0">
                    <a:pos x="81" y="47"/>
                  </a:cxn>
                  <a:cxn ang="0">
                    <a:pos x="76" y="56"/>
                  </a:cxn>
                  <a:cxn ang="0">
                    <a:pos x="81" y="56"/>
                  </a:cxn>
                  <a:cxn ang="0">
                    <a:pos x="76" y="67"/>
                  </a:cxn>
                  <a:cxn ang="0">
                    <a:pos x="65" y="76"/>
                  </a:cxn>
                  <a:cxn ang="0">
                    <a:pos x="59" y="67"/>
                  </a:cxn>
                  <a:cxn ang="0">
                    <a:pos x="43" y="67"/>
                  </a:cxn>
                  <a:cxn ang="0">
                    <a:pos x="32" y="67"/>
                  </a:cxn>
                  <a:cxn ang="0">
                    <a:pos x="32" y="61"/>
                  </a:cxn>
                  <a:cxn ang="0">
                    <a:pos x="15" y="61"/>
                  </a:cxn>
                  <a:cxn ang="0">
                    <a:pos x="10" y="52"/>
                  </a:cxn>
                  <a:cxn ang="0">
                    <a:pos x="5" y="38"/>
                  </a:cxn>
                  <a:cxn ang="0">
                    <a:pos x="0" y="28"/>
                  </a:cxn>
                  <a:cxn ang="0">
                    <a:pos x="5" y="23"/>
                  </a:cxn>
                </a:cxnLst>
                <a:rect l="0" t="0" r="r" b="b"/>
                <a:pathLst>
                  <a:path w="103" h="76">
                    <a:moveTo>
                      <a:pt x="5" y="23"/>
                    </a:moveTo>
                    <a:lnTo>
                      <a:pt x="15" y="28"/>
                    </a:lnTo>
                    <a:lnTo>
                      <a:pt x="32" y="28"/>
                    </a:lnTo>
                    <a:lnTo>
                      <a:pt x="37" y="23"/>
                    </a:lnTo>
                    <a:lnTo>
                      <a:pt x="48" y="28"/>
                    </a:lnTo>
                    <a:lnTo>
                      <a:pt x="59" y="23"/>
                    </a:lnTo>
                    <a:lnTo>
                      <a:pt x="76" y="0"/>
                    </a:lnTo>
                    <a:lnTo>
                      <a:pt x="97" y="0"/>
                    </a:lnTo>
                    <a:lnTo>
                      <a:pt x="91" y="10"/>
                    </a:lnTo>
                    <a:lnTo>
                      <a:pt x="97" y="19"/>
                    </a:lnTo>
                    <a:lnTo>
                      <a:pt x="91" y="23"/>
                    </a:lnTo>
                    <a:lnTo>
                      <a:pt x="103" y="28"/>
                    </a:lnTo>
                    <a:lnTo>
                      <a:pt x="97" y="32"/>
                    </a:lnTo>
                    <a:lnTo>
                      <a:pt x="81" y="47"/>
                    </a:lnTo>
                    <a:lnTo>
                      <a:pt x="76" y="56"/>
                    </a:lnTo>
                    <a:lnTo>
                      <a:pt x="81" y="56"/>
                    </a:lnTo>
                    <a:lnTo>
                      <a:pt x="76" y="67"/>
                    </a:lnTo>
                    <a:lnTo>
                      <a:pt x="65" y="76"/>
                    </a:lnTo>
                    <a:lnTo>
                      <a:pt x="59" y="67"/>
                    </a:lnTo>
                    <a:lnTo>
                      <a:pt x="43" y="67"/>
                    </a:lnTo>
                    <a:lnTo>
                      <a:pt x="32" y="67"/>
                    </a:lnTo>
                    <a:lnTo>
                      <a:pt x="32" y="61"/>
                    </a:lnTo>
                    <a:lnTo>
                      <a:pt x="15" y="61"/>
                    </a:lnTo>
                    <a:lnTo>
                      <a:pt x="10" y="52"/>
                    </a:lnTo>
                    <a:lnTo>
                      <a:pt x="5" y="38"/>
                    </a:lnTo>
                    <a:lnTo>
                      <a:pt x="0" y="28"/>
                    </a:lnTo>
                    <a:lnTo>
                      <a:pt x="5" y="23"/>
                    </a:lnTo>
                    <a:close/>
                  </a:path>
                </a:pathLst>
              </a:custGeom>
              <a:grpFill/>
              <a:ln w="9525">
                <a:solidFill>
                  <a:schemeClr val="bg1"/>
                </a:solidFill>
                <a:round/>
                <a:headEnd/>
                <a:tailEnd/>
              </a:ln>
            </p:spPr>
            <p:txBody>
              <a:bodyPr/>
              <a:lstStyle/>
              <a:p>
                <a:endParaRPr lang="it-IT"/>
              </a:p>
            </p:txBody>
          </p:sp>
          <p:sp>
            <p:nvSpPr>
              <p:cNvPr id="5808" name="Freeform 3108"/>
              <p:cNvSpPr>
                <a:spLocks/>
              </p:cNvSpPr>
              <p:nvPr/>
            </p:nvSpPr>
            <p:spPr bwMode="auto">
              <a:xfrm>
                <a:off x="4097" y="2493"/>
                <a:ext cx="103" cy="76"/>
              </a:xfrm>
              <a:custGeom>
                <a:avLst/>
                <a:gdLst/>
                <a:ahLst/>
                <a:cxnLst>
                  <a:cxn ang="0">
                    <a:pos x="5" y="23"/>
                  </a:cxn>
                  <a:cxn ang="0">
                    <a:pos x="15" y="28"/>
                  </a:cxn>
                  <a:cxn ang="0">
                    <a:pos x="32" y="28"/>
                  </a:cxn>
                  <a:cxn ang="0">
                    <a:pos x="37" y="23"/>
                  </a:cxn>
                  <a:cxn ang="0">
                    <a:pos x="48" y="28"/>
                  </a:cxn>
                  <a:cxn ang="0">
                    <a:pos x="59" y="23"/>
                  </a:cxn>
                  <a:cxn ang="0">
                    <a:pos x="76" y="0"/>
                  </a:cxn>
                  <a:cxn ang="0">
                    <a:pos x="97" y="0"/>
                  </a:cxn>
                  <a:cxn ang="0">
                    <a:pos x="91" y="10"/>
                  </a:cxn>
                  <a:cxn ang="0">
                    <a:pos x="97" y="19"/>
                  </a:cxn>
                  <a:cxn ang="0">
                    <a:pos x="91" y="23"/>
                  </a:cxn>
                  <a:cxn ang="0">
                    <a:pos x="103" y="28"/>
                  </a:cxn>
                  <a:cxn ang="0">
                    <a:pos x="97" y="32"/>
                  </a:cxn>
                  <a:cxn ang="0">
                    <a:pos x="81" y="47"/>
                  </a:cxn>
                  <a:cxn ang="0">
                    <a:pos x="76" y="56"/>
                  </a:cxn>
                  <a:cxn ang="0">
                    <a:pos x="81" y="56"/>
                  </a:cxn>
                  <a:cxn ang="0">
                    <a:pos x="76" y="67"/>
                  </a:cxn>
                  <a:cxn ang="0">
                    <a:pos x="65" y="76"/>
                  </a:cxn>
                  <a:cxn ang="0">
                    <a:pos x="59" y="67"/>
                  </a:cxn>
                  <a:cxn ang="0">
                    <a:pos x="43" y="67"/>
                  </a:cxn>
                  <a:cxn ang="0">
                    <a:pos x="32" y="67"/>
                  </a:cxn>
                  <a:cxn ang="0">
                    <a:pos x="32" y="61"/>
                  </a:cxn>
                  <a:cxn ang="0">
                    <a:pos x="15" y="61"/>
                  </a:cxn>
                  <a:cxn ang="0">
                    <a:pos x="10" y="52"/>
                  </a:cxn>
                  <a:cxn ang="0">
                    <a:pos x="5" y="38"/>
                  </a:cxn>
                  <a:cxn ang="0">
                    <a:pos x="0" y="28"/>
                  </a:cxn>
                  <a:cxn ang="0">
                    <a:pos x="5" y="23"/>
                  </a:cxn>
                </a:cxnLst>
                <a:rect l="0" t="0" r="r" b="b"/>
                <a:pathLst>
                  <a:path w="103" h="76">
                    <a:moveTo>
                      <a:pt x="5" y="23"/>
                    </a:moveTo>
                    <a:lnTo>
                      <a:pt x="15" y="28"/>
                    </a:lnTo>
                    <a:lnTo>
                      <a:pt x="32" y="28"/>
                    </a:lnTo>
                    <a:lnTo>
                      <a:pt x="37" y="23"/>
                    </a:lnTo>
                    <a:lnTo>
                      <a:pt x="48" y="28"/>
                    </a:lnTo>
                    <a:lnTo>
                      <a:pt x="59" y="23"/>
                    </a:lnTo>
                    <a:lnTo>
                      <a:pt x="76" y="0"/>
                    </a:lnTo>
                    <a:lnTo>
                      <a:pt x="97" y="0"/>
                    </a:lnTo>
                    <a:lnTo>
                      <a:pt x="91" y="10"/>
                    </a:lnTo>
                    <a:lnTo>
                      <a:pt x="97" y="19"/>
                    </a:lnTo>
                    <a:lnTo>
                      <a:pt x="91" y="23"/>
                    </a:lnTo>
                    <a:lnTo>
                      <a:pt x="103" y="28"/>
                    </a:lnTo>
                    <a:lnTo>
                      <a:pt x="97" y="32"/>
                    </a:lnTo>
                    <a:lnTo>
                      <a:pt x="81" y="47"/>
                    </a:lnTo>
                    <a:lnTo>
                      <a:pt x="76" y="56"/>
                    </a:lnTo>
                    <a:lnTo>
                      <a:pt x="81" y="56"/>
                    </a:lnTo>
                    <a:lnTo>
                      <a:pt x="76" y="67"/>
                    </a:lnTo>
                    <a:lnTo>
                      <a:pt x="65" y="76"/>
                    </a:lnTo>
                    <a:lnTo>
                      <a:pt x="59" y="67"/>
                    </a:lnTo>
                    <a:lnTo>
                      <a:pt x="43" y="67"/>
                    </a:lnTo>
                    <a:lnTo>
                      <a:pt x="32" y="67"/>
                    </a:lnTo>
                    <a:lnTo>
                      <a:pt x="32" y="61"/>
                    </a:lnTo>
                    <a:lnTo>
                      <a:pt x="15" y="61"/>
                    </a:lnTo>
                    <a:lnTo>
                      <a:pt x="10" y="52"/>
                    </a:lnTo>
                    <a:lnTo>
                      <a:pt x="5" y="38"/>
                    </a:lnTo>
                    <a:lnTo>
                      <a:pt x="0" y="28"/>
                    </a:lnTo>
                    <a:lnTo>
                      <a:pt x="5" y="23"/>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484" name="Group 3112"/>
            <p:cNvGrpSpPr>
              <a:grpSpLocks/>
            </p:cNvGrpSpPr>
            <p:nvPr/>
          </p:nvGrpSpPr>
          <p:grpSpPr bwMode="auto">
            <a:xfrm>
              <a:off x="6956651" y="5398286"/>
              <a:ext cx="167738" cy="120071"/>
              <a:chOff x="4322" y="2531"/>
              <a:chExt cx="100" cy="80"/>
            </a:xfrm>
            <a:solidFill>
              <a:schemeClr val="bg1">
                <a:lumMod val="75000"/>
              </a:schemeClr>
            </a:solidFill>
          </p:grpSpPr>
          <p:sp>
            <p:nvSpPr>
              <p:cNvPr id="5805" name="Freeform 3110"/>
              <p:cNvSpPr>
                <a:spLocks/>
              </p:cNvSpPr>
              <p:nvPr/>
            </p:nvSpPr>
            <p:spPr bwMode="auto">
              <a:xfrm>
                <a:off x="4322" y="2531"/>
                <a:ext cx="100" cy="80"/>
              </a:xfrm>
              <a:custGeom>
                <a:avLst/>
                <a:gdLst/>
                <a:ahLst/>
                <a:cxnLst>
                  <a:cxn ang="0">
                    <a:pos x="100" y="22"/>
                  </a:cxn>
                  <a:cxn ang="0">
                    <a:pos x="100" y="46"/>
                  </a:cxn>
                  <a:cxn ang="0">
                    <a:pos x="100" y="80"/>
                  </a:cxn>
                  <a:cxn ang="0">
                    <a:pos x="84" y="70"/>
                  </a:cxn>
                  <a:cxn ang="0">
                    <a:pos x="68" y="75"/>
                  </a:cxn>
                  <a:cxn ang="0">
                    <a:pos x="74" y="66"/>
                  </a:cxn>
                  <a:cxn ang="0">
                    <a:pos x="68" y="51"/>
                  </a:cxn>
                  <a:cxn ang="0">
                    <a:pos x="21" y="28"/>
                  </a:cxn>
                  <a:cxn ang="0">
                    <a:pos x="15" y="37"/>
                  </a:cxn>
                  <a:cxn ang="0">
                    <a:pos x="15" y="28"/>
                  </a:cxn>
                  <a:cxn ang="0">
                    <a:pos x="10" y="22"/>
                  </a:cxn>
                  <a:cxn ang="0">
                    <a:pos x="21" y="22"/>
                  </a:cxn>
                  <a:cxn ang="0">
                    <a:pos x="31" y="18"/>
                  </a:cxn>
                  <a:cxn ang="0">
                    <a:pos x="10" y="18"/>
                  </a:cxn>
                  <a:cxn ang="0">
                    <a:pos x="5" y="13"/>
                  </a:cxn>
                  <a:cxn ang="0">
                    <a:pos x="0" y="13"/>
                  </a:cxn>
                  <a:cxn ang="0">
                    <a:pos x="10" y="0"/>
                  </a:cxn>
                  <a:cxn ang="0">
                    <a:pos x="15" y="0"/>
                  </a:cxn>
                  <a:cxn ang="0">
                    <a:pos x="31" y="9"/>
                  </a:cxn>
                  <a:cxn ang="0">
                    <a:pos x="31" y="18"/>
                  </a:cxn>
                  <a:cxn ang="0">
                    <a:pos x="42" y="28"/>
                  </a:cxn>
                  <a:cxn ang="0">
                    <a:pos x="53" y="18"/>
                  </a:cxn>
                  <a:cxn ang="0">
                    <a:pos x="68" y="13"/>
                  </a:cxn>
                  <a:cxn ang="0">
                    <a:pos x="100" y="22"/>
                  </a:cxn>
                </a:cxnLst>
                <a:rect l="0" t="0" r="r" b="b"/>
                <a:pathLst>
                  <a:path w="100" h="80">
                    <a:moveTo>
                      <a:pt x="100" y="22"/>
                    </a:moveTo>
                    <a:lnTo>
                      <a:pt x="100" y="46"/>
                    </a:lnTo>
                    <a:lnTo>
                      <a:pt x="100" y="80"/>
                    </a:lnTo>
                    <a:lnTo>
                      <a:pt x="84" y="70"/>
                    </a:lnTo>
                    <a:lnTo>
                      <a:pt x="68" y="75"/>
                    </a:lnTo>
                    <a:lnTo>
                      <a:pt x="74" y="66"/>
                    </a:lnTo>
                    <a:lnTo>
                      <a:pt x="68" y="51"/>
                    </a:lnTo>
                    <a:lnTo>
                      <a:pt x="21" y="28"/>
                    </a:lnTo>
                    <a:lnTo>
                      <a:pt x="15" y="37"/>
                    </a:lnTo>
                    <a:lnTo>
                      <a:pt x="15" y="28"/>
                    </a:lnTo>
                    <a:lnTo>
                      <a:pt x="10" y="22"/>
                    </a:lnTo>
                    <a:lnTo>
                      <a:pt x="21" y="22"/>
                    </a:lnTo>
                    <a:lnTo>
                      <a:pt x="31" y="18"/>
                    </a:lnTo>
                    <a:lnTo>
                      <a:pt x="10" y="18"/>
                    </a:lnTo>
                    <a:lnTo>
                      <a:pt x="5" y="13"/>
                    </a:lnTo>
                    <a:lnTo>
                      <a:pt x="0" y="13"/>
                    </a:lnTo>
                    <a:lnTo>
                      <a:pt x="10" y="0"/>
                    </a:lnTo>
                    <a:lnTo>
                      <a:pt x="15" y="0"/>
                    </a:lnTo>
                    <a:lnTo>
                      <a:pt x="31" y="9"/>
                    </a:lnTo>
                    <a:lnTo>
                      <a:pt x="31" y="18"/>
                    </a:lnTo>
                    <a:lnTo>
                      <a:pt x="42" y="28"/>
                    </a:lnTo>
                    <a:lnTo>
                      <a:pt x="53" y="18"/>
                    </a:lnTo>
                    <a:lnTo>
                      <a:pt x="68" y="13"/>
                    </a:lnTo>
                    <a:lnTo>
                      <a:pt x="100" y="22"/>
                    </a:lnTo>
                    <a:close/>
                  </a:path>
                </a:pathLst>
              </a:custGeom>
              <a:grpFill/>
              <a:ln w="9525">
                <a:solidFill>
                  <a:schemeClr val="bg1"/>
                </a:solidFill>
                <a:round/>
                <a:headEnd/>
                <a:tailEnd/>
              </a:ln>
            </p:spPr>
            <p:txBody>
              <a:bodyPr/>
              <a:lstStyle/>
              <a:p>
                <a:endParaRPr lang="it-IT"/>
              </a:p>
            </p:txBody>
          </p:sp>
          <p:sp>
            <p:nvSpPr>
              <p:cNvPr id="5806" name="Freeform 3111"/>
              <p:cNvSpPr>
                <a:spLocks/>
              </p:cNvSpPr>
              <p:nvPr/>
            </p:nvSpPr>
            <p:spPr bwMode="auto">
              <a:xfrm>
                <a:off x="4322" y="2531"/>
                <a:ext cx="100" cy="80"/>
              </a:xfrm>
              <a:custGeom>
                <a:avLst/>
                <a:gdLst/>
                <a:ahLst/>
                <a:cxnLst>
                  <a:cxn ang="0">
                    <a:pos x="100" y="22"/>
                  </a:cxn>
                  <a:cxn ang="0">
                    <a:pos x="100" y="46"/>
                  </a:cxn>
                  <a:cxn ang="0">
                    <a:pos x="100" y="80"/>
                  </a:cxn>
                  <a:cxn ang="0">
                    <a:pos x="84" y="70"/>
                  </a:cxn>
                  <a:cxn ang="0">
                    <a:pos x="68" y="75"/>
                  </a:cxn>
                  <a:cxn ang="0">
                    <a:pos x="74" y="66"/>
                  </a:cxn>
                  <a:cxn ang="0">
                    <a:pos x="68" y="51"/>
                  </a:cxn>
                  <a:cxn ang="0">
                    <a:pos x="21" y="28"/>
                  </a:cxn>
                  <a:cxn ang="0">
                    <a:pos x="15" y="37"/>
                  </a:cxn>
                  <a:cxn ang="0">
                    <a:pos x="15" y="28"/>
                  </a:cxn>
                  <a:cxn ang="0">
                    <a:pos x="10" y="22"/>
                  </a:cxn>
                  <a:cxn ang="0">
                    <a:pos x="21" y="22"/>
                  </a:cxn>
                  <a:cxn ang="0">
                    <a:pos x="31" y="18"/>
                  </a:cxn>
                  <a:cxn ang="0">
                    <a:pos x="10" y="18"/>
                  </a:cxn>
                  <a:cxn ang="0">
                    <a:pos x="5" y="13"/>
                  </a:cxn>
                  <a:cxn ang="0">
                    <a:pos x="0" y="13"/>
                  </a:cxn>
                  <a:cxn ang="0">
                    <a:pos x="10" y="0"/>
                  </a:cxn>
                  <a:cxn ang="0">
                    <a:pos x="15" y="0"/>
                  </a:cxn>
                  <a:cxn ang="0">
                    <a:pos x="31" y="9"/>
                  </a:cxn>
                  <a:cxn ang="0">
                    <a:pos x="31" y="18"/>
                  </a:cxn>
                  <a:cxn ang="0">
                    <a:pos x="42" y="28"/>
                  </a:cxn>
                  <a:cxn ang="0">
                    <a:pos x="53" y="18"/>
                  </a:cxn>
                  <a:cxn ang="0">
                    <a:pos x="68" y="13"/>
                  </a:cxn>
                  <a:cxn ang="0">
                    <a:pos x="100" y="22"/>
                  </a:cxn>
                </a:cxnLst>
                <a:rect l="0" t="0" r="r" b="b"/>
                <a:pathLst>
                  <a:path w="100" h="80">
                    <a:moveTo>
                      <a:pt x="100" y="22"/>
                    </a:moveTo>
                    <a:lnTo>
                      <a:pt x="100" y="46"/>
                    </a:lnTo>
                    <a:lnTo>
                      <a:pt x="100" y="80"/>
                    </a:lnTo>
                    <a:lnTo>
                      <a:pt x="84" y="70"/>
                    </a:lnTo>
                    <a:lnTo>
                      <a:pt x="68" y="75"/>
                    </a:lnTo>
                    <a:lnTo>
                      <a:pt x="74" y="66"/>
                    </a:lnTo>
                    <a:lnTo>
                      <a:pt x="68" y="51"/>
                    </a:lnTo>
                    <a:lnTo>
                      <a:pt x="21" y="28"/>
                    </a:lnTo>
                    <a:lnTo>
                      <a:pt x="15" y="37"/>
                    </a:lnTo>
                    <a:lnTo>
                      <a:pt x="15" y="28"/>
                    </a:lnTo>
                    <a:lnTo>
                      <a:pt x="10" y="22"/>
                    </a:lnTo>
                    <a:lnTo>
                      <a:pt x="21" y="22"/>
                    </a:lnTo>
                    <a:lnTo>
                      <a:pt x="31" y="18"/>
                    </a:lnTo>
                    <a:lnTo>
                      <a:pt x="10" y="18"/>
                    </a:lnTo>
                    <a:lnTo>
                      <a:pt x="5" y="13"/>
                    </a:lnTo>
                    <a:lnTo>
                      <a:pt x="0" y="13"/>
                    </a:lnTo>
                    <a:lnTo>
                      <a:pt x="10" y="0"/>
                    </a:lnTo>
                    <a:lnTo>
                      <a:pt x="15" y="0"/>
                    </a:lnTo>
                    <a:lnTo>
                      <a:pt x="31" y="9"/>
                    </a:lnTo>
                    <a:lnTo>
                      <a:pt x="31" y="18"/>
                    </a:lnTo>
                    <a:lnTo>
                      <a:pt x="42" y="28"/>
                    </a:lnTo>
                    <a:lnTo>
                      <a:pt x="53" y="18"/>
                    </a:lnTo>
                    <a:lnTo>
                      <a:pt x="68" y="13"/>
                    </a:lnTo>
                    <a:lnTo>
                      <a:pt x="100" y="22"/>
                    </a:lnTo>
                    <a:close/>
                  </a:path>
                </a:pathLst>
              </a:custGeom>
              <a:grpFill/>
              <a:ln w="4763" cap="rnd">
                <a:solidFill>
                  <a:schemeClr val="bg1"/>
                </a:solidFill>
                <a:prstDash val="solid"/>
                <a:round/>
                <a:headEnd/>
                <a:tailEnd/>
              </a:ln>
            </p:spPr>
            <p:txBody>
              <a:bodyPr/>
              <a:lstStyle/>
              <a:p>
                <a:endParaRPr lang="it-IT"/>
              </a:p>
            </p:txBody>
          </p:sp>
        </p:grpSp>
        <p:grpSp>
          <p:nvGrpSpPr>
            <p:cNvPr id="7485" name="Group 3115"/>
            <p:cNvGrpSpPr>
              <a:grpSpLocks/>
            </p:cNvGrpSpPr>
            <p:nvPr/>
          </p:nvGrpSpPr>
          <p:grpSpPr bwMode="auto">
            <a:xfrm>
              <a:off x="6956651" y="5398286"/>
              <a:ext cx="167738" cy="120071"/>
              <a:chOff x="4322" y="2531"/>
              <a:chExt cx="100" cy="80"/>
            </a:xfrm>
            <a:solidFill>
              <a:schemeClr val="bg1">
                <a:lumMod val="75000"/>
              </a:schemeClr>
            </a:solidFill>
          </p:grpSpPr>
          <p:sp>
            <p:nvSpPr>
              <p:cNvPr id="5803" name="Freeform 3113"/>
              <p:cNvSpPr>
                <a:spLocks/>
              </p:cNvSpPr>
              <p:nvPr/>
            </p:nvSpPr>
            <p:spPr bwMode="auto">
              <a:xfrm>
                <a:off x="4322" y="2531"/>
                <a:ext cx="100" cy="80"/>
              </a:xfrm>
              <a:custGeom>
                <a:avLst/>
                <a:gdLst/>
                <a:ahLst/>
                <a:cxnLst>
                  <a:cxn ang="0">
                    <a:pos x="100" y="22"/>
                  </a:cxn>
                  <a:cxn ang="0">
                    <a:pos x="100" y="46"/>
                  </a:cxn>
                  <a:cxn ang="0">
                    <a:pos x="100" y="80"/>
                  </a:cxn>
                  <a:cxn ang="0">
                    <a:pos x="84" y="70"/>
                  </a:cxn>
                  <a:cxn ang="0">
                    <a:pos x="68" y="75"/>
                  </a:cxn>
                  <a:cxn ang="0">
                    <a:pos x="74" y="66"/>
                  </a:cxn>
                  <a:cxn ang="0">
                    <a:pos x="68" y="51"/>
                  </a:cxn>
                  <a:cxn ang="0">
                    <a:pos x="21" y="28"/>
                  </a:cxn>
                  <a:cxn ang="0">
                    <a:pos x="15" y="37"/>
                  </a:cxn>
                  <a:cxn ang="0">
                    <a:pos x="15" y="28"/>
                  </a:cxn>
                  <a:cxn ang="0">
                    <a:pos x="10" y="22"/>
                  </a:cxn>
                  <a:cxn ang="0">
                    <a:pos x="21" y="22"/>
                  </a:cxn>
                  <a:cxn ang="0">
                    <a:pos x="31" y="18"/>
                  </a:cxn>
                  <a:cxn ang="0">
                    <a:pos x="10" y="18"/>
                  </a:cxn>
                  <a:cxn ang="0">
                    <a:pos x="5" y="13"/>
                  </a:cxn>
                  <a:cxn ang="0">
                    <a:pos x="0" y="13"/>
                  </a:cxn>
                  <a:cxn ang="0">
                    <a:pos x="10" y="0"/>
                  </a:cxn>
                  <a:cxn ang="0">
                    <a:pos x="15" y="0"/>
                  </a:cxn>
                  <a:cxn ang="0">
                    <a:pos x="31" y="9"/>
                  </a:cxn>
                  <a:cxn ang="0">
                    <a:pos x="31" y="18"/>
                  </a:cxn>
                  <a:cxn ang="0">
                    <a:pos x="42" y="28"/>
                  </a:cxn>
                  <a:cxn ang="0">
                    <a:pos x="53" y="18"/>
                  </a:cxn>
                  <a:cxn ang="0">
                    <a:pos x="68" y="13"/>
                  </a:cxn>
                  <a:cxn ang="0">
                    <a:pos x="100" y="22"/>
                  </a:cxn>
                </a:cxnLst>
                <a:rect l="0" t="0" r="r" b="b"/>
                <a:pathLst>
                  <a:path w="100" h="80">
                    <a:moveTo>
                      <a:pt x="100" y="22"/>
                    </a:moveTo>
                    <a:lnTo>
                      <a:pt x="100" y="46"/>
                    </a:lnTo>
                    <a:lnTo>
                      <a:pt x="100" y="80"/>
                    </a:lnTo>
                    <a:lnTo>
                      <a:pt x="84" y="70"/>
                    </a:lnTo>
                    <a:lnTo>
                      <a:pt x="68" y="75"/>
                    </a:lnTo>
                    <a:lnTo>
                      <a:pt x="74" y="66"/>
                    </a:lnTo>
                    <a:lnTo>
                      <a:pt x="68" y="51"/>
                    </a:lnTo>
                    <a:lnTo>
                      <a:pt x="21" y="28"/>
                    </a:lnTo>
                    <a:lnTo>
                      <a:pt x="15" y="37"/>
                    </a:lnTo>
                    <a:lnTo>
                      <a:pt x="15" y="28"/>
                    </a:lnTo>
                    <a:lnTo>
                      <a:pt x="10" y="22"/>
                    </a:lnTo>
                    <a:lnTo>
                      <a:pt x="21" y="22"/>
                    </a:lnTo>
                    <a:lnTo>
                      <a:pt x="31" y="18"/>
                    </a:lnTo>
                    <a:lnTo>
                      <a:pt x="10" y="18"/>
                    </a:lnTo>
                    <a:lnTo>
                      <a:pt x="5" y="13"/>
                    </a:lnTo>
                    <a:lnTo>
                      <a:pt x="0" y="13"/>
                    </a:lnTo>
                    <a:lnTo>
                      <a:pt x="10" y="0"/>
                    </a:lnTo>
                    <a:lnTo>
                      <a:pt x="15" y="0"/>
                    </a:lnTo>
                    <a:lnTo>
                      <a:pt x="31" y="9"/>
                    </a:lnTo>
                    <a:lnTo>
                      <a:pt x="31" y="18"/>
                    </a:lnTo>
                    <a:lnTo>
                      <a:pt x="42" y="28"/>
                    </a:lnTo>
                    <a:lnTo>
                      <a:pt x="53" y="18"/>
                    </a:lnTo>
                    <a:lnTo>
                      <a:pt x="68" y="13"/>
                    </a:lnTo>
                    <a:lnTo>
                      <a:pt x="100" y="22"/>
                    </a:lnTo>
                    <a:close/>
                  </a:path>
                </a:pathLst>
              </a:custGeom>
              <a:grpFill/>
              <a:ln w="9525">
                <a:solidFill>
                  <a:schemeClr val="bg1"/>
                </a:solidFill>
                <a:round/>
                <a:headEnd/>
                <a:tailEnd/>
              </a:ln>
            </p:spPr>
            <p:txBody>
              <a:bodyPr/>
              <a:lstStyle/>
              <a:p>
                <a:endParaRPr lang="it-IT"/>
              </a:p>
            </p:txBody>
          </p:sp>
          <p:sp>
            <p:nvSpPr>
              <p:cNvPr id="5804" name="Freeform 3114"/>
              <p:cNvSpPr>
                <a:spLocks/>
              </p:cNvSpPr>
              <p:nvPr/>
            </p:nvSpPr>
            <p:spPr bwMode="auto">
              <a:xfrm>
                <a:off x="4322" y="2531"/>
                <a:ext cx="100" cy="80"/>
              </a:xfrm>
              <a:custGeom>
                <a:avLst/>
                <a:gdLst/>
                <a:ahLst/>
                <a:cxnLst>
                  <a:cxn ang="0">
                    <a:pos x="100" y="22"/>
                  </a:cxn>
                  <a:cxn ang="0">
                    <a:pos x="100" y="46"/>
                  </a:cxn>
                  <a:cxn ang="0">
                    <a:pos x="100" y="80"/>
                  </a:cxn>
                  <a:cxn ang="0">
                    <a:pos x="84" y="70"/>
                  </a:cxn>
                  <a:cxn ang="0">
                    <a:pos x="68" y="75"/>
                  </a:cxn>
                  <a:cxn ang="0">
                    <a:pos x="74" y="66"/>
                  </a:cxn>
                  <a:cxn ang="0">
                    <a:pos x="68" y="51"/>
                  </a:cxn>
                  <a:cxn ang="0">
                    <a:pos x="21" y="28"/>
                  </a:cxn>
                  <a:cxn ang="0">
                    <a:pos x="15" y="37"/>
                  </a:cxn>
                  <a:cxn ang="0">
                    <a:pos x="15" y="28"/>
                  </a:cxn>
                  <a:cxn ang="0">
                    <a:pos x="10" y="22"/>
                  </a:cxn>
                  <a:cxn ang="0">
                    <a:pos x="21" y="22"/>
                  </a:cxn>
                  <a:cxn ang="0">
                    <a:pos x="31" y="18"/>
                  </a:cxn>
                  <a:cxn ang="0">
                    <a:pos x="10" y="18"/>
                  </a:cxn>
                  <a:cxn ang="0">
                    <a:pos x="5" y="13"/>
                  </a:cxn>
                  <a:cxn ang="0">
                    <a:pos x="0" y="13"/>
                  </a:cxn>
                  <a:cxn ang="0">
                    <a:pos x="10" y="0"/>
                  </a:cxn>
                  <a:cxn ang="0">
                    <a:pos x="15" y="0"/>
                  </a:cxn>
                  <a:cxn ang="0">
                    <a:pos x="31" y="9"/>
                  </a:cxn>
                  <a:cxn ang="0">
                    <a:pos x="31" y="18"/>
                  </a:cxn>
                  <a:cxn ang="0">
                    <a:pos x="42" y="28"/>
                  </a:cxn>
                  <a:cxn ang="0">
                    <a:pos x="53" y="18"/>
                  </a:cxn>
                  <a:cxn ang="0">
                    <a:pos x="68" y="13"/>
                  </a:cxn>
                  <a:cxn ang="0">
                    <a:pos x="100" y="22"/>
                  </a:cxn>
                </a:cxnLst>
                <a:rect l="0" t="0" r="r" b="b"/>
                <a:pathLst>
                  <a:path w="100" h="80">
                    <a:moveTo>
                      <a:pt x="100" y="22"/>
                    </a:moveTo>
                    <a:lnTo>
                      <a:pt x="100" y="46"/>
                    </a:lnTo>
                    <a:lnTo>
                      <a:pt x="100" y="80"/>
                    </a:lnTo>
                    <a:lnTo>
                      <a:pt x="84" y="70"/>
                    </a:lnTo>
                    <a:lnTo>
                      <a:pt x="68" y="75"/>
                    </a:lnTo>
                    <a:lnTo>
                      <a:pt x="74" y="66"/>
                    </a:lnTo>
                    <a:lnTo>
                      <a:pt x="68" y="51"/>
                    </a:lnTo>
                    <a:lnTo>
                      <a:pt x="21" y="28"/>
                    </a:lnTo>
                    <a:lnTo>
                      <a:pt x="15" y="37"/>
                    </a:lnTo>
                    <a:lnTo>
                      <a:pt x="15" y="28"/>
                    </a:lnTo>
                    <a:lnTo>
                      <a:pt x="10" y="22"/>
                    </a:lnTo>
                    <a:lnTo>
                      <a:pt x="21" y="22"/>
                    </a:lnTo>
                    <a:lnTo>
                      <a:pt x="31" y="18"/>
                    </a:lnTo>
                    <a:lnTo>
                      <a:pt x="10" y="18"/>
                    </a:lnTo>
                    <a:lnTo>
                      <a:pt x="5" y="13"/>
                    </a:lnTo>
                    <a:lnTo>
                      <a:pt x="0" y="13"/>
                    </a:lnTo>
                    <a:lnTo>
                      <a:pt x="10" y="0"/>
                    </a:lnTo>
                    <a:lnTo>
                      <a:pt x="15" y="0"/>
                    </a:lnTo>
                    <a:lnTo>
                      <a:pt x="31" y="9"/>
                    </a:lnTo>
                    <a:lnTo>
                      <a:pt x="31" y="18"/>
                    </a:lnTo>
                    <a:lnTo>
                      <a:pt x="42" y="28"/>
                    </a:lnTo>
                    <a:lnTo>
                      <a:pt x="53" y="18"/>
                    </a:lnTo>
                    <a:lnTo>
                      <a:pt x="68" y="13"/>
                    </a:lnTo>
                    <a:lnTo>
                      <a:pt x="100" y="22"/>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486" name="Group 3118"/>
            <p:cNvGrpSpPr>
              <a:grpSpLocks/>
            </p:cNvGrpSpPr>
            <p:nvPr/>
          </p:nvGrpSpPr>
          <p:grpSpPr bwMode="auto">
            <a:xfrm>
              <a:off x="7124390" y="5434308"/>
              <a:ext cx="161029" cy="111065"/>
              <a:chOff x="4422" y="2555"/>
              <a:chExt cx="96" cy="74"/>
            </a:xfrm>
            <a:solidFill>
              <a:schemeClr val="bg1">
                <a:lumMod val="75000"/>
              </a:schemeClr>
            </a:solidFill>
          </p:grpSpPr>
          <p:sp>
            <p:nvSpPr>
              <p:cNvPr id="5801" name="Freeform 3116"/>
              <p:cNvSpPr>
                <a:spLocks/>
              </p:cNvSpPr>
              <p:nvPr/>
            </p:nvSpPr>
            <p:spPr bwMode="auto">
              <a:xfrm>
                <a:off x="4422" y="2555"/>
                <a:ext cx="96" cy="74"/>
              </a:xfrm>
              <a:custGeom>
                <a:avLst/>
                <a:gdLst/>
                <a:ahLst/>
                <a:cxnLst>
                  <a:cxn ang="0">
                    <a:pos x="0" y="56"/>
                  </a:cxn>
                  <a:cxn ang="0">
                    <a:pos x="0" y="23"/>
                  </a:cxn>
                  <a:cxn ang="0">
                    <a:pos x="0" y="0"/>
                  </a:cxn>
                  <a:cxn ang="0">
                    <a:pos x="26" y="5"/>
                  </a:cxn>
                  <a:cxn ang="0">
                    <a:pos x="43" y="18"/>
                  </a:cxn>
                  <a:cxn ang="0">
                    <a:pos x="43" y="23"/>
                  </a:cxn>
                  <a:cxn ang="0">
                    <a:pos x="69" y="37"/>
                  </a:cxn>
                  <a:cxn ang="0">
                    <a:pos x="59" y="42"/>
                  </a:cxn>
                  <a:cxn ang="0">
                    <a:pos x="65" y="42"/>
                  </a:cxn>
                  <a:cxn ang="0">
                    <a:pos x="69" y="46"/>
                  </a:cxn>
                  <a:cxn ang="0">
                    <a:pos x="75" y="56"/>
                  </a:cxn>
                  <a:cxn ang="0">
                    <a:pos x="80" y="56"/>
                  </a:cxn>
                  <a:cxn ang="0">
                    <a:pos x="80" y="65"/>
                  </a:cxn>
                  <a:cxn ang="0">
                    <a:pos x="96" y="70"/>
                  </a:cxn>
                  <a:cxn ang="0">
                    <a:pos x="96" y="74"/>
                  </a:cxn>
                  <a:cxn ang="0">
                    <a:pos x="65" y="70"/>
                  </a:cxn>
                  <a:cxn ang="0">
                    <a:pos x="48" y="46"/>
                  </a:cxn>
                  <a:cxn ang="0">
                    <a:pos x="37" y="46"/>
                  </a:cxn>
                  <a:cxn ang="0">
                    <a:pos x="33" y="46"/>
                  </a:cxn>
                  <a:cxn ang="0">
                    <a:pos x="16" y="51"/>
                  </a:cxn>
                  <a:cxn ang="0">
                    <a:pos x="26" y="56"/>
                  </a:cxn>
                  <a:cxn ang="0">
                    <a:pos x="11" y="56"/>
                  </a:cxn>
                  <a:cxn ang="0">
                    <a:pos x="0" y="56"/>
                  </a:cxn>
                </a:cxnLst>
                <a:rect l="0" t="0" r="r" b="b"/>
                <a:pathLst>
                  <a:path w="96" h="74">
                    <a:moveTo>
                      <a:pt x="0" y="56"/>
                    </a:moveTo>
                    <a:lnTo>
                      <a:pt x="0" y="23"/>
                    </a:lnTo>
                    <a:lnTo>
                      <a:pt x="0" y="0"/>
                    </a:lnTo>
                    <a:lnTo>
                      <a:pt x="26" y="5"/>
                    </a:lnTo>
                    <a:lnTo>
                      <a:pt x="43" y="18"/>
                    </a:lnTo>
                    <a:lnTo>
                      <a:pt x="43" y="23"/>
                    </a:lnTo>
                    <a:lnTo>
                      <a:pt x="69" y="37"/>
                    </a:lnTo>
                    <a:lnTo>
                      <a:pt x="59" y="42"/>
                    </a:lnTo>
                    <a:lnTo>
                      <a:pt x="65" y="42"/>
                    </a:lnTo>
                    <a:lnTo>
                      <a:pt x="69" y="46"/>
                    </a:lnTo>
                    <a:lnTo>
                      <a:pt x="75" y="56"/>
                    </a:lnTo>
                    <a:lnTo>
                      <a:pt x="80" y="56"/>
                    </a:lnTo>
                    <a:lnTo>
                      <a:pt x="80" y="65"/>
                    </a:lnTo>
                    <a:lnTo>
                      <a:pt x="96" y="70"/>
                    </a:lnTo>
                    <a:lnTo>
                      <a:pt x="96" y="74"/>
                    </a:lnTo>
                    <a:lnTo>
                      <a:pt x="65" y="70"/>
                    </a:lnTo>
                    <a:lnTo>
                      <a:pt x="48" y="46"/>
                    </a:lnTo>
                    <a:lnTo>
                      <a:pt x="37" y="46"/>
                    </a:lnTo>
                    <a:lnTo>
                      <a:pt x="33" y="46"/>
                    </a:lnTo>
                    <a:lnTo>
                      <a:pt x="16" y="51"/>
                    </a:lnTo>
                    <a:lnTo>
                      <a:pt x="26" y="56"/>
                    </a:lnTo>
                    <a:lnTo>
                      <a:pt x="11" y="56"/>
                    </a:lnTo>
                    <a:lnTo>
                      <a:pt x="0" y="56"/>
                    </a:lnTo>
                    <a:close/>
                  </a:path>
                </a:pathLst>
              </a:custGeom>
              <a:grpFill/>
              <a:ln w="9525">
                <a:solidFill>
                  <a:schemeClr val="bg1"/>
                </a:solidFill>
                <a:round/>
                <a:headEnd/>
                <a:tailEnd/>
              </a:ln>
            </p:spPr>
            <p:txBody>
              <a:bodyPr/>
              <a:lstStyle/>
              <a:p>
                <a:endParaRPr lang="it-IT"/>
              </a:p>
            </p:txBody>
          </p:sp>
          <p:sp>
            <p:nvSpPr>
              <p:cNvPr id="5802" name="Freeform 3117"/>
              <p:cNvSpPr>
                <a:spLocks/>
              </p:cNvSpPr>
              <p:nvPr/>
            </p:nvSpPr>
            <p:spPr bwMode="auto">
              <a:xfrm>
                <a:off x="4422" y="2555"/>
                <a:ext cx="96" cy="74"/>
              </a:xfrm>
              <a:custGeom>
                <a:avLst/>
                <a:gdLst/>
                <a:ahLst/>
                <a:cxnLst>
                  <a:cxn ang="0">
                    <a:pos x="0" y="56"/>
                  </a:cxn>
                  <a:cxn ang="0">
                    <a:pos x="0" y="23"/>
                  </a:cxn>
                  <a:cxn ang="0">
                    <a:pos x="0" y="0"/>
                  </a:cxn>
                  <a:cxn ang="0">
                    <a:pos x="26" y="5"/>
                  </a:cxn>
                  <a:cxn ang="0">
                    <a:pos x="43" y="18"/>
                  </a:cxn>
                  <a:cxn ang="0">
                    <a:pos x="43" y="23"/>
                  </a:cxn>
                  <a:cxn ang="0">
                    <a:pos x="69" y="37"/>
                  </a:cxn>
                  <a:cxn ang="0">
                    <a:pos x="59" y="42"/>
                  </a:cxn>
                  <a:cxn ang="0">
                    <a:pos x="65" y="42"/>
                  </a:cxn>
                  <a:cxn ang="0">
                    <a:pos x="69" y="46"/>
                  </a:cxn>
                  <a:cxn ang="0">
                    <a:pos x="75" y="56"/>
                  </a:cxn>
                  <a:cxn ang="0">
                    <a:pos x="80" y="56"/>
                  </a:cxn>
                  <a:cxn ang="0">
                    <a:pos x="80" y="65"/>
                  </a:cxn>
                  <a:cxn ang="0">
                    <a:pos x="96" y="70"/>
                  </a:cxn>
                  <a:cxn ang="0">
                    <a:pos x="96" y="74"/>
                  </a:cxn>
                  <a:cxn ang="0">
                    <a:pos x="65" y="70"/>
                  </a:cxn>
                  <a:cxn ang="0">
                    <a:pos x="48" y="46"/>
                  </a:cxn>
                  <a:cxn ang="0">
                    <a:pos x="37" y="46"/>
                  </a:cxn>
                  <a:cxn ang="0">
                    <a:pos x="33" y="46"/>
                  </a:cxn>
                  <a:cxn ang="0">
                    <a:pos x="16" y="51"/>
                  </a:cxn>
                  <a:cxn ang="0">
                    <a:pos x="26" y="56"/>
                  </a:cxn>
                  <a:cxn ang="0">
                    <a:pos x="11" y="56"/>
                  </a:cxn>
                  <a:cxn ang="0">
                    <a:pos x="0" y="56"/>
                  </a:cxn>
                </a:cxnLst>
                <a:rect l="0" t="0" r="r" b="b"/>
                <a:pathLst>
                  <a:path w="96" h="74">
                    <a:moveTo>
                      <a:pt x="0" y="56"/>
                    </a:moveTo>
                    <a:lnTo>
                      <a:pt x="0" y="23"/>
                    </a:lnTo>
                    <a:lnTo>
                      <a:pt x="0" y="0"/>
                    </a:lnTo>
                    <a:lnTo>
                      <a:pt x="26" y="5"/>
                    </a:lnTo>
                    <a:lnTo>
                      <a:pt x="43" y="18"/>
                    </a:lnTo>
                    <a:lnTo>
                      <a:pt x="43" y="23"/>
                    </a:lnTo>
                    <a:lnTo>
                      <a:pt x="69" y="37"/>
                    </a:lnTo>
                    <a:lnTo>
                      <a:pt x="59" y="42"/>
                    </a:lnTo>
                    <a:lnTo>
                      <a:pt x="65" y="42"/>
                    </a:lnTo>
                    <a:lnTo>
                      <a:pt x="69" y="46"/>
                    </a:lnTo>
                    <a:lnTo>
                      <a:pt x="75" y="56"/>
                    </a:lnTo>
                    <a:lnTo>
                      <a:pt x="80" y="56"/>
                    </a:lnTo>
                    <a:lnTo>
                      <a:pt x="80" y="65"/>
                    </a:lnTo>
                    <a:lnTo>
                      <a:pt x="96" y="70"/>
                    </a:lnTo>
                    <a:lnTo>
                      <a:pt x="96" y="74"/>
                    </a:lnTo>
                    <a:lnTo>
                      <a:pt x="65" y="70"/>
                    </a:lnTo>
                    <a:lnTo>
                      <a:pt x="48" y="46"/>
                    </a:lnTo>
                    <a:lnTo>
                      <a:pt x="37" y="46"/>
                    </a:lnTo>
                    <a:lnTo>
                      <a:pt x="33" y="46"/>
                    </a:lnTo>
                    <a:lnTo>
                      <a:pt x="16" y="51"/>
                    </a:lnTo>
                    <a:lnTo>
                      <a:pt x="26" y="56"/>
                    </a:lnTo>
                    <a:lnTo>
                      <a:pt x="11" y="56"/>
                    </a:lnTo>
                    <a:lnTo>
                      <a:pt x="0" y="56"/>
                    </a:lnTo>
                    <a:close/>
                  </a:path>
                </a:pathLst>
              </a:custGeom>
              <a:grpFill/>
              <a:ln w="4763" cap="rnd">
                <a:solidFill>
                  <a:schemeClr val="bg1"/>
                </a:solidFill>
                <a:prstDash val="solid"/>
                <a:round/>
                <a:headEnd/>
                <a:tailEnd/>
              </a:ln>
            </p:spPr>
            <p:txBody>
              <a:bodyPr/>
              <a:lstStyle/>
              <a:p>
                <a:endParaRPr lang="it-IT"/>
              </a:p>
            </p:txBody>
          </p:sp>
        </p:grpSp>
        <p:grpSp>
          <p:nvGrpSpPr>
            <p:cNvPr id="7487" name="Group 3121"/>
            <p:cNvGrpSpPr>
              <a:grpSpLocks/>
            </p:cNvGrpSpPr>
            <p:nvPr/>
          </p:nvGrpSpPr>
          <p:grpSpPr bwMode="auto">
            <a:xfrm>
              <a:off x="7124390" y="5434308"/>
              <a:ext cx="161029" cy="111065"/>
              <a:chOff x="4422" y="2555"/>
              <a:chExt cx="96" cy="74"/>
            </a:xfrm>
            <a:solidFill>
              <a:schemeClr val="bg1">
                <a:lumMod val="75000"/>
              </a:schemeClr>
            </a:solidFill>
          </p:grpSpPr>
          <p:sp>
            <p:nvSpPr>
              <p:cNvPr id="5799" name="Freeform 3119"/>
              <p:cNvSpPr>
                <a:spLocks/>
              </p:cNvSpPr>
              <p:nvPr/>
            </p:nvSpPr>
            <p:spPr bwMode="auto">
              <a:xfrm>
                <a:off x="4422" y="2555"/>
                <a:ext cx="96" cy="74"/>
              </a:xfrm>
              <a:custGeom>
                <a:avLst/>
                <a:gdLst/>
                <a:ahLst/>
                <a:cxnLst>
                  <a:cxn ang="0">
                    <a:pos x="0" y="56"/>
                  </a:cxn>
                  <a:cxn ang="0">
                    <a:pos x="0" y="23"/>
                  </a:cxn>
                  <a:cxn ang="0">
                    <a:pos x="0" y="0"/>
                  </a:cxn>
                  <a:cxn ang="0">
                    <a:pos x="26" y="5"/>
                  </a:cxn>
                  <a:cxn ang="0">
                    <a:pos x="43" y="18"/>
                  </a:cxn>
                  <a:cxn ang="0">
                    <a:pos x="43" y="23"/>
                  </a:cxn>
                  <a:cxn ang="0">
                    <a:pos x="69" y="37"/>
                  </a:cxn>
                  <a:cxn ang="0">
                    <a:pos x="59" y="42"/>
                  </a:cxn>
                  <a:cxn ang="0">
                    <a:pos x="65" y="42"/>
                  </a:cxn>
                  <a:cxn ang="0">
                    <a:pos x="69" y="46"/>
                  </a:cxn>
                  <a:cxn ang="0">
                    <a:pos x="75" y="56"/>
                  </a:cxn>
                  <a:cxn ang="0">
                    <a:pos x="80" y="56"/>
                  </a:cxn>
                  <a:cxn ang="0">
                    <a:pos x="80" y="65"/>
                  </a:cxn>
                  <a:cxn ang="0">
                    <a:pos x="96" y="70"/>
                  </a:cxn>
                  <a:cxn ang="0">
                    <a:pos x="96" y="74"/>
                  </a:cxn>
                  <a:cxn ang="0">
                    <a:pos x="65" y="70"/>
                  </a:cxn>
                  <a:cxn ang="0">
                    <a:pos x="48" y="46"/>
                  </a:cxn>
                  <a:cxn ang="0">
                    <a:pos x="37" y="46"/>
                  </a:cxn>
                  <a:cxn ang="0">
                    <a:pos x="33" y="46"/>
                  </a:cxn>
                  <a:cxn ang="0">
                    <a:pos x="16" y="51"/>
                  </a:cxn>
                  <a:cxn ang="0">
                    <a:pos x="26" y="56"/>
                  </a:cxn>
                  <a:cxn ang="0">
                    <a:pos x="11" y="56"/>
                  </a:cxn>
                  <a:cxn ang="0">
                    <a:pos x="0" y="56"/>
                  </a:cxn>
                </a:cxnLst>
                <a:rect l="0" t="0" r="r" b="b"/>
                <a:pathLst>
                  <a:path w="96" h="74">
                    <a:moveTo>
                      <a:pt x="0" y="56"/>
                    </a:moveTo>
                    <a:lnTo>
                      <a:pt x="0" y="23"/>
                    </a:lnTo>
                    <a:lnTo>
                      <a:pt x="0" y="0"/>
                    </a:lnTo>
                    <a:lnTo>
                      <a:pt x="26" y="5"/>
                    </a:lnTo>
                    <a:lnTo>
                      <a:pt x="43" y="18"/>
                    </a:lnTo>
                    <a:lnTo>
                      <a:pt x="43" y="23"/>
                    </a:lnTo>
                    <a:lnTo>
                      <a:pt x="69" y="37"/>
                    </a:lnTo>
                    <a:lnTo>
                      <a:pt x="59" y="42"/>
                    </a:lnTo>
                    <a:lnTo>
                      <a:pt x="65" y="42"/>
                    </a:lnTo>
                    <a:lnTo>
                      <a:pt x="69" y="46"/>
                    </a:lnTo>
                    <a:lnTo>
                      <a:pt x="75" y="56"/>
                    </a:lnTo>
                    <a:lnTo>
                      <a:pt x="80" y="56"/>
                    </a:lnTo>
                    <a:lnTo>
                      <a:pt x="80" y="65"/>
                    </a:lnTo>
                    <a:lnTo>
                      <a:pt x="96" y="70"/>
                    </a:lnTo>
                    <a:lnTo>
                      <a:pt x="96" y="74"/>
                    </a:lnTo>
                    <a:lnTo>
                      <a:pt x="65" y="70"/>
                    </a:lnTo>
                    <a:lnTo>
                      <a:pt x="48" y="46"/>
                    </a:lnTo>
                    <a:lnTo>
                      <a:pt x="37" y="46"/>
                    </a:lnTo>
                    <a:lnTo>
                      <a:pt x="33" y="46"/>
                    </a:lnTo>
                    <a:lnTo>
                      <a:pt x="16" y="51"/>
                    </a:lnTo>
                    <a:lnTo>
                      <a:pt x="26" y="56"/>
                    </a:lnTo>
                    <a:lnTo>
                      <a:pt x="11" y="56"/>
                    </a:lnTo>
                    <a:lnTo>
                      <a:pt x="0" y="56"/>
                    </a:lnTo>
                    <a:close/>
                  </a:path>
                </a:pathLst>
              </a:custGeom>
              <a:grpFill/>
              <a:ln w="9525">
                <a:solidFill>
                  <a:schemeClr val="bg1"/>
                </a:solidFill>
                <a:round/>
                <a:headEnd/>
                <a:tailEnd/>
              </a:ln>
            </p:spPr>
            <p:txBody>
              <a:bodyPr/>
              <a:lstStyle/>
              <a:p>
                <a:endParaRPr lang="it-IT"/>
              </a:p>
            </p:txBody>
          </p:sp>
          <p:sp>
            <p:nvSpPr>
              <p:cNvPr id="5800" name="Freeform 3120"/>
              <p:cNvSpPr>
                <a:spLocks/>
              </p:cNvSpPr>
              <p:nvPr/>
            </p:nvSpPr>
            <p:spPr bwMode="auto">
              <a:xfrm>
                <a:off x="4422" y="2555"/>
                <a:ext cx="96" cy="74"/>
              </a:xfrm>
              <a:custGeom>
                <a:avLst/>
                <a:gdLst/>
                <a:ahLst/>
                <a:cxnLst>
                  <a:cxn ang="0">
                    <a:pos x="0" y="56"/>
                  </a:cxn>
                  <a:cxn ang="0">
                    <a:pos x="0" y="23"/>
                  </a:cxn>
                  <a:cxn ang="0">
                    <a:pos x="0" y="0"/>
                  </a:cxn>
                  <a:cxn ang="0">
                    <a:pos x="26" y="5"/>
                  </a:cxn>
                  <a:cxn ang="0">
                    <a:pos x="43" y="18"/>
                  </a:cxn>
                  <a:cxn ang="0">
                    <a:pos x="43" y="23"/>
                  </a:cxn>
                  <a:cxn ang="0">
                    <a:pos x="69" y="37"/>
                  </a:cxn>
                  <a:cxn ang="0">
                    <a:pos x="59" y="42"/>
                  </a:cxn>
                  <a:cxn ang="0">
                    <a:pos x="65" y="42"/>
                  </a:cxn>
                  <a:cxn ang="0">
                    <a:pos x="69" y="46"/>
                  </a:cxn>
                  <a:cxn ang="0">
                    <a:pos x="75" y="56"/>
                  </a:cxn>
                  <a:cxn ang="0">
                    <a:pos x="80" y="56"/>
                  </a:cxn>
                  <a:cxn ang="0">
                    <a:pos x="80" y="65"/>
                  </a:cxn>
                  <a:cxn ang="0">
                    <a:pos x="96" y="70"/>
                  </a:cxn>
                  <a:cxn ang="0">
                    <a:pos x="96" y="74"/>
                  </a:cxn>
                  <a:cxn ang="0">
                    <a:pos x="65" y="70"/>
                  </a:cxn>
                  <a:cxn ang="0">
                    <a:pos x="48" y="46"/>
                  </a:cxn>
                  <a:cxn ang="0">
                    <a:pos x="37" y="46"/>
                  </a:cxn>
                  <a:cxn ang="0">
                    <a:pos x="33" y="46"/>
                  </a:cxn>
                  <a:cxn ang="0">
                    <a:pos x="16" y="51"/>
                  </a:cxn>
                  <a:cxn ang="0">
                    <a:pos x="26" y="56"/>
                  </a:cxn>
                  <a:cxn ang="0">
                    <a:pos x="11" y="56"/>
                  </a:cxn>
                  <a:cxn ang="0">
                    <a:pos x="0" y="56"/>
                  </a:cxn>
                </a:cxnLst>
                <a:rect l="0" t="0" r="r" b="b"/>
                <a:pathLst>
                  <a:path w="96" h="74">
                    <a:moveTo>
                      <a:pt x="0" y="56"/>
                    </a:moveTo>
                    <a:lnTo>
                      <a:pt x="0" y="23"/>
                    </a:lnTo>
                    <a:lnTo>
                      <a:pt x="0" y="0"/>
                    </a:lnTo>
                    <a:lnTo>
                      <a:pt x="26" y="5"/>
                    </a:lnTo>
                    <a:lnTo>
                      <a:pt x="43" y="18"/>
                    </a:lnTo>
                    <a:lnTo>
                      <a:pt x="43" y="23"/>
                    </a:lnTo>
                    <a:lnTo>
                      <a:pt x="69" y="37"/>
                    </a:lnTo>
                    <a:lnTo>
                      <a:pt x="59" y="42"/>
                    </a:lnTo>
                    <a:lnTo>
                      <a:pt x="65" y="42"/>
                    </a:lnTo>
                    <a:lnTo>
                      <a:pt x="69" y="46"/>
                    </a:lnTo>
                    <a:lnTo>
                      <a:pt x="75" y="56"/>
                    </a:lnTo>
                    <a:lnTo>
                      <a:pt x="80" y="56"/>
                    </a:lnTo>
                    <a:lnTo>
                      <a:pt x="80" y="65"/>
                    </a:lnTo>
                    <a:lnTo>
                      <a:pt x="96" y="70"/>
                    </a:lnTo>
                    <a:lnTo>
                      <a:pt x="96" y="74"/>
                    </a:lnTo>
                    <a:lnTo>
                      <a:pt x="65" y="70"/>
                    </a:lnTo>
                    <a:lnTo>
                      <a:pt x="48" y="46"/>
                    </a:lnTo>
                    <a:lnTo>
                      <a:pt x="37" y="46"/>
                    </a:lnTo>
                    <a:lnTo>
                      <a:pt x="33" y="46"/>
                    </a:lnTo>
                    <a:lnTo>
                      <a:pt x="16" y="51"/>
                    </a:lnTo>
                    <a:lnTo>
                      <a:pt x="26" y="56"/>
                    </a:lnTo>
                    <a:lnTo>
                      <a:pt x="11" y="56"/>
                    </a:lnTo>
                    <a:lnTo>
                      <a:pt x="0" y="56"/>
                    </a:lnTo>
                  </a:path>
                </a:pathLst>
              </a:custGeom>
              <a:grpFill/>
              <a:ln w="4763" cap="rnd">
                <a:solidFill>
                  <a:schemeClr val="bg1"/>
                </a:solidFill>
                <a:prstDash val="solid"/>
                <a:round/>
                <a:headEnd/>
                <a:tailEnd/>
              </a:ln>
            </p:spPr>
            <p:txBody>
              <a:bodyPr/>
              <a:lstStyle/>
              <a:p>
                <a:endParaRPr lang="it-IT"/>
              </a:p>
            </p:txBody>
          </p:sp>
        </p:grpSp>
        <p:grpSp>
          <p:nvGrpSpPr>
            <p:cNvPr id="7488" name="Group 3124"/>
            <p:cNvGrpSpPr>
              <a:grpSpLocks/>
            </p:cNvGrpSpPr>
            <p:nvPr/>
          </p:nvGrpSpPr>
          <p:grpSpPr bwMode="auto">
            <a:xfrm>
              <a:off x="6872781" y="4826452"/>
              <a:ext cx="55354" cy="69040"/>
              <a:chOff x="4272" y="2150"/>
              <a:chExt cx="33" cy="46"/>
            </a:xfrm>
            <a:solidFill>
              <a:schemeClr val="bg1">
                <a:lumMod val="75000"/>
              </a:schemeClr>
            </a:solidFill>
          </p:grpSpPr>
          <p:sp>
            <p:nvSpPr>
              <p:cNvPr id="5797" name="Freeform 3122"/>
              <p:cNvSpPr>
                <a:spLocks/>
              </p:cNvSpPr>
              <p:nvPr/>
            </p:nvSpPr>
            <p:spPr bwMode="auto">
              <a:xfrm>
                <a:off x="4272" y="2150"/>
                <a:ext cx="33" cy="46"/>
              </a:xfrm>
              <a:custGeom>
                <a:avLst/>
                <a:gdLst/>
                <a:ahLst/>
                <a:cxnLst>
                  <a:cxn ang="0">
                    <a:pos x="0" y="13"/>
                  </a:cxn>
                  <a:cxn ang="0">
                    <a:pos x="22" y="0"/>
                  </a:cxn>
                  <a:cxn ang="0">
                    <a:pos x="27" y="13"/>
                  </a:cxn>
                  <a:cxn ang="0">
                    <a:pos x="33" y="28"/>
                  </a:cxn>
                  <a:cxn ang="0">
                    <a:pos x="27" y="41"/>
                  </a:cxn>
                  <a:cxn ang="0">
                    <a:pos x="0" y="46"/>
                  </a:cxn>
                  <a:cxn ang="0">
                    <a:pos x="0" y="41"/>
                  </a:cxn>
                  <a:cxn ang="0">
                    <a:pos x="0" y="37"/>
                  </a:cxn>
                  <a:cxn ang="0">
                    <a:pos x="0" y="18"/>
                  </a:cxn>
                  <a:cxn ang="0">
                    <a:pos x="0" y="13"/>
                  </a:cxn>
                </a:cxnLst>
                <a:rect l="0" t="0" r="r" b="b"/>
                <a:pathLst>
                  <a:path w="33" h="46">
                    <a:moveTo>
                      <a:pt x="0" y="13"/>
                    </a:moveTo>
                    <a:lnTo>
                      <a:pt x="22" y="0"/>
                    </a:lnTo>
                    <a:lnTo>
                      <a:pt x="27" y="13"/>
                    </a:lnTo>
                    <a:lnTo>
                      <a:pt x="33" y="28"/>
                    </a:lnTo>
                    <a:lnTo>
                      <a:pt x="27" y="41"/>
                    </a:lnTo>
                    <a:lnTo>
                      <a:pt x="0" y="46"/>
                    </a:lnTo>
                    <a:lnTo>
                      <a:pt x="0" y="41"/>
                    </a:lnTo>
                    <a:lnTo>
                      <a:pt x="0" y="37"/>
                    </a:lnTo>
                    <a:lnTo>
                      <a:pt x="0" y="18"/>
                    </a:lnTo>
                    <a:lnTo>
                      <a:pt x="0" y="13"/>
                    </a:lnTo>
                    <a:close/>
                  </a:path>
                </a:pathLst>
              </a:custGeom>
              <a:grpFill/>
              <a:ln w="9525">
                <a:solidFill>
                  <a:schemeClr val="bg1"/>
                </a:solidFill>
                <a:round/>
                <a:headEnd/>
                <a:tailEnd/>
              </a:ln>
            </p:spPr>
            <p:txBody>
              <a:bodyPr/>
              <a:lstStyle/>
              <a:p>
                <a:endParaRPr lang="it-IT"/>
              </a:p>
            </p:txBody>
          </p:sp>
          <p:sp>
            <p:nvSpPr>
              <p:cNvPr id="5798" name="Freeform 3123"/>
              <p:cNvSpPr>
                <a:spLocks/>
              </p:cNvSpPr>
              <p:nvPr/>
            </p:nvSpPr>
            <p:spPr bwMode="auto">
              <a:xfrm>
                <a:off x="4272" y="2150"/>
                <a:ext cx="33" cy="46"/>
              </a:xfrm>
              <a:custGeom>
                <a:avLst/>
                <a:gdLst/>
                <a:ahLst/>
                <a:cxnLst>
                  <a:cxn ang="0">
                    <a:pos x="0" y="13"/>
                  </a:cxn>
                  <a:cxn ang="0">
                    <a:pos x="22" y="0"/>
                  </a:cxn>
                  <a:cxn ang="0">
                    <a:pos x="27" y="13"/>
                  </a:cxn>
                  <a:cxn ang="0">
                    <a:pos x="33" y="28"/>
                  </a:cxn>
                  <a:cxn ang="0">
                    <a:pos x="27" y="41"/>
                  </a:cxn>
                  <a:cxn ang="0">
                    <a:pos x="0" y="46"/>
                  </a:cxn>
                  <a:cxn ang="0">
                    <a:pos x="0" y="41"/>
                  </a:cxn>
                  <a:cxn ang="0">
                    <a:pos x="0" y="37"/>
                  </a:cxn>
                  <a:cxn ang="0">
                    <a:pos x="0" y="18"/>
                  </a:cxn>
                  <a:cxn ang="0">
                    <a:pos x="0" y="13"/>
                  </a:cxn>
                </a:cxnLst>
                <a:rect l="0" t="0" r="r" b="b"/>
                <a:pathLst>
                  <a:path w="33" h="46">
                    <a:moveTo>
                      <a:pt x="0" y="13"/>
                    </a:moveTo>
                    <a:lnTo>
                      <a:pt x="22" y="0"/>
                    </a:lnTo>
                    <a:lnTo>
                      <a:pt x="27" y="13"/>
                    </a:lnTo>
                    <a:lnTo>
                      <a:pt x="33" y="28"/>
                    </a:lnTo>
                    <a:lnTo>
                      <a:pt x="27" y="41"/>
                    </a:lnTo>
                    <a:lnTo>
                      <a:pt x="0" y="46"/>
                    </a:lnTo>
                    <a:lnTo>
                      <a:pt x="0" y="41"/>
                    </a:lnTo>
                    <a:lnTo>
                      <a:pt x="0" y="37"/>
                    </a:lnTo>
                    <a:lnTo>
                      <a:pt x="0" y="18"/>
                    </a:lnTo>
                    <a:lnTo>
                      <a:pt x="0" y="13"/>
                    </a:lnTo>
                    <a:close/>
                  </a:path>
                </a:pathLst>
              </a:custGeom>
              <a:solidFill>
                <a:srgbClr val="000066"/>
              </a:solidFill>
              <a:ln w="4763" cap="rnd">
                <a:solidFill>
                  <a:schemeClr val="bg1"/>
                </a:solidFill>
                <a:prstDash val="solid"/>
                <a:round/>
                <a:headEnd/>
                <a:tailEnd/>
              </a:ln>
            </p:spPr>
            <p:txBody>
              <a:bodyPr/>
              <a:lstStyle/>
              <a:p>
                <a:endParaRPr lang="it-IT"/>
              </a:p>
            </p:txBody>
          </p:sp>
        </p:grpSp>
        <p:grpSp>
          <p:nvGrpSpPr>
            <p:cNvPr id="7489" name="Group 3130"/>
            <p:cNvGrpSpPr>
              <a:grpSpLocks/>
            </p:cNvGrpSpPr>
            <p:nvPr/>
          </p:nvGrpSpPr>
          <p:grpSpPr bwMode="auto">
            <a:xfrm>
              <a:off x="6847620" y="4754410"/>
              <a:ext cx="109031" cy="93055"/>
              <a:chOff x="4257" y="2102"/>
              <a:chExt cx="65" cy="62"/>
            </a:xfrm>
            <a:solidFill>
              <a:schemeClr val="bg1">
                <a:lumMod val="75000"/>
              </a:schemeClr>
            </a:solidFill>
          </p:grpSpPr>
          <p:sp>
            <p:nvSpPr>
              <p:cNvPr id="5795" name="Freeform 3128"/>
              <p:cNvSpPr>
                <a:spLocks/>
              </p:cNvSpPr>
              <p:nvPr/>
            </p:nvSpPr>
            <p:spPr bwMode="auto">
              <a:xfrm>
                <a:off x="4257" y="2102"/>
                <a:ext cx="65" cy="62"/>
              </a:xfrm>
              <a:custGeom>
                <a:avLst/>
                <a:gdLst/>
                <a:ahLst/>
                <a:cxnLst>
                  <a:cxn ang="0">
                    <a:pos x="65" y="0"/>
                  </a:cxn>
                  <a:cxn ang="0">
                    <a:pos x="53" y="0"/>
                  </a:cxn>
                  <a:cxn ang="0">
                    <a:pos x="43" y="9"/>
                  </a:cxn>
                  <a:cxn ang="0">
                    <a:pos x="38" y="9"/>
                  </a:cxn>
                  <a:cxn ang="0">
                    <a:pos x="32" y="15"/>
                  </a:cxn>
                  <a:cxn ang="0">
                    <a:pos x="27" y="15"/>
                  </a:cxn>
                  <a:cxn ang="0">
                    <a:pos x="0" y="33"/>
                  </a:cxn>
                  <a:cxn ang="0">
                    <a:pos x="0" y="38"/>
                  </a:cxn>
                  <a:cxn ang="0">
                    <a:pos x="5" y="38"/>
                  </a:cxn>
                  <a:cxn ang="0">
                    <a:pos x="0" y="57"/>
                  </a:cxn>
                  <a:cxn ang="0">
                    <a:pos x="5" y="62"/>
                  </a:cxn>
                  <a:cxn ang="0">
                    <a:pos x="11" y="62"/>
                  </a:cxn>
                  <a:cxn ang="0">
                    <a:pos x="16" y="62"/>
                  </a:cxn>
                  <a:cxn ang="0">
                    <a:pos x="38" y="48"/>
                  </a:cxn>
                  <a:cxn ang="0">
                    <a:pos x="27" y="44"/>
                  </a:cxn>
                  <a:cxn ang="0">
                    <a:pos x="27" y="38"/>
                  </a:cxn>
                  <a:cxn ang="0">
                    <a:pos x="49" y="24"/>
                  </a:cxn>
                  <a:cxn ang="0">
                    <a:pos x="49" y="15"/>
                  </a:cxn>
                  <a:cxn ang="0">
                    <a:pos x="65" y="0"/>
                  </a:cxn>
                </a:cxnLst>
                <a:rect l="0" t="0" r="r" b="b"/>
                <a:pathLst>
                  <a:path w="65" h="62">
                    <a:moveTo>
                      <a:pt x="65" y="0"/>
                    </a:moveTo>
                    <a:lnTo>
                      <a:pt x="53" y="0"/>
                    </a:lnTo>
                    <a:lnTo>
                      <a:pt x="43" y="9"/>
                    </a:lnTo>
                    <a:lnTo>
                      <a:pt x="38" y="9"/>
                    </a:lnTo>
                    <a:lnTo>
                      <a:pt x="32" y="15"/>
                    </a:lnTo>
                    <a:lnTo>
                      <a:pt x="27" y="15"/>
                    </a:lnTo>
                    <a:lnTo>
                      <a:pt x="0" y="33"/>
                    </a:lnTo>
                    <a:lnTo>
                      <a:pt x="0" y="38"/>
                    </a:lnTo>
                    <a:lnTo>
                      <a:pt x="5" y="38"/>
                    </a:lnTo>
                    <a:lnTo>
                      <a:pt x="0" y="57"/>
                    </a:lnTo>
                    <a:lnTo>
                      <a:pt x="5" y="62"/>
                    </a:lnTo>
                    <a:lnTo>
                      <a:pt x="11" y="62"/>
                    </a:lnTo>
                    <a:lnTo>
                      <a:pt x="16" y="62"/>
                    </a:lnTo>
                    <a:lnTo>
                      <a:pt x="38" y="48"/>
                    </a:lnTo>
                    <a:lnTo>
                      <a:pt x="27" y="44"/>
                    </a:lnTo>
                    <a:lnTo>
                      <a:pt x="27" y="38"/>
                    </a:lnTo>
                    <a:lnTo>
                      <a:pt x="49" y="24"/>
                    </a:lnTo>
                    <a:lnTo>
                      <a:pt x="49" y="15"/>
                    </a:lnTo>
                    <a:lnTo>
                      <a:pt x="65" y="0"/>
                    </a:lnTo>
                    <a:close/>
                  </a:path>
                </a:pathLst>
              </a:custGeom>
              <a:grpFill/>
              <a:ln w="9525">
                <a:solidFill>
                  <a:schemeClr val="bg1"/>
                </a:solidFill>
                <a:round/>
                <a:headEnd/>
                <a:tailEnd/>
              </a:ln>
            </p:spPr>
            <p:txBody>
              <a:bodyPr/>
              <a:lstStyle/>
              <a:p>
                <a:endParaRPr lang="it-IT"/>
              </a:p>
            </p:txBody>
          </p:sp>
          <p:sp>
            <p:nvSpPr>
              <p:cNvPr id="5796" name="Freeform 3129"/>
              <p:cNvSpPr>
                <a:spLocks/>
              </p:cNvSpPr>
              <p:nvPr/>
            </p:nvSpPr>
            <p:spPr bwMode="auto">
              <a:xfrm>
                <a:off x="4257" y="2102"/>
                <a:ext cx="65" cy="62"/>
              </a:xfrm>
              <a:custGeom>
                <a:avLst/>
                <a:gdLst/>
                <a:ahLst/>
                <a:cxnLst>
                  <a:cxn ang="0">
                    <a:pos x="65" y="0"/>
                  </a:cxn>
                  <a:cxn ang="0">
                    <a:pos x="53" y="0"/>
                  </a:cxn>
                  <a:cxn ang="0">
                    <a:pos x="43" y="9"/>
                  </a:cxn>
                  <a:cxn ang="0">
                    <a:pos x="38" y="9"/>
                  </a:cxn>
                  <a:cxn ang="0">
                    <a:pos x="32" y="15"/>
                  </a:cxn>
                  <a:cxn ang="0">
                    <a:pos x="27" y="15"/>
                  </a:cxn>
                  <a:cxn ang="0">
                    <a:pos x="0" y="33"/>
                  </a:cxn>
                  <a:cxn ang="0">
                    <a:pos x="0" y="38"/>
                  </a:cxn>
                  <a:cxn ang="0">
                    <a:pos x="5" y="38"/>
                  </a:cxn>
                  <a:cxn ang="0">
                    <a:pos x="0" y="57"/>
                  </a:cxn>
                  <a:cxn ang="0">
                    <a:pos x="5" y="62"/>
                  </a:cxn>
                  <a:cxn ang="0">
                    <a:pos x="11" y="62"/>
                  </a:cxn>
                  <a:cxn ang="0">
                    <a:pos x="16" y="62"/>
                  </a:cxn>
                  <a:cxn ang="0">
                    <a:pos x="38" y="48"/>
                  </a:cxn>
                  <a:cxn ang="0">
                    <a:pos x="27" y="44"/>
                  </a:cxn>
                  <a:cxn ang="0">
                    <a:pos x="27" y="38"/>
                  </a:cxn>
                  <a:cxn ang="0">
                    <a:pos x="49" y="24"/>
                  </a:cxn>
                  <a:cxn ang="0">
                    <a:pos x="49" y="15"/>
                  </a:cxn>
                  <a:cxn ang="0">
                    <a:pos x="65" y="0"/>
                  </a:cxn>
                </a:cxnLst>
                <a:rect l="0" t="0" r="r" b="b"/>
                <a:pathLst>
                  <a:path w="65" h="62">
                    <a:moveTo>
                      <a:pt x="65" y="0"/>
                    </a:moveTo>
                    <a:lnTo>
                      <a:pt x="53" y="0"/>
                    </a:lnTo>
                    <a:lnTo>
                      <a:pt x="43" y="9"/>
                    </a:lnTo>
                    <a:lnTo>
                      <a:pt x="38" y="9"/>
                    </a:lnTo>
                    <a:lnTo>
                      <a:pt x="32" y="15"/>
                    </a:lnTo>
                    <a:lnTo>
                      <a:pt x="27" y="15"/>
                    </a:lnTo>
                    <a:lnTo>
                      <a:pt x="0" y="33"/>
                    </a:lnTo>
                    <a:lnTo>
                      <a:pt x="0" y="38"/>
                    </a:lnTo>
                    <a:lnTo>
                      <a:pt x="5" y="38"/>
                    </a:lnTo>
                    <a:lnTo>
                      <a:pt x="0" y="57"/>
                    </a:lnTo>
                    <a:lnTo>
                      <a:pt x="5" y="62"/>
                    </a:lnTo>
                    <a:lnTo>
                      <a:pt x="11" y="62"/>
                    </a:lnTo>
                    <a:lnTo>
                      <a:pt x="16" y="62"/>
                    </a:lnTo>
                    <a:lnTo>
                      <a:pt x="38" y="48"/>
                    </a:lnTo>
                    <a:lnTo>
                      <a:pt x="27" y="44"/>
                    </a:lnTo>
                    <a:lnTo>
                      <a:pt x="27" y="38"/>
                    </a:lnTo>
                    <a:lnTo>
                      <a:pt x="49" y="24"/>
                    </a:lnTo>
                    <a:lnTo>
                      <a:pt x="49" y="15"/>
                    </a:lnTo>
                    <a:lnTo>
                      <a:pt x="65" y="0"/>
                    </a:lnTo>
                    <a:close/>
                  </a:path>
                </a:pathLst>
              </a:custGeom>
              <a:grpFill/>
              <a:ln w="4763" cap="rnd">
                <a:solidFill>
                  <a:schemeClr val="bg1"/>
                </a:solidFill>
                <a:prstDash val="solid"/>
                <a:round/>
                <a:headEnd/>
                <a:tailEnd/>
              </a:ln>
            </p:spPr>
            <p:txBody>
              <a:bodyPr/>
              <a:lstStyle/>
              <a:p>
                <a:endParaRPr lang="it-IT"/>
              </a:p>
            </p:txBody>
          </p:sp>
        </p:grpSp>
        <p:grpSp>
          <p:nvGrpSpPr>
            <p:cNvPr id="7490" name="Group 3136"/>
            <p:cNvGrpSpPr>
              <a:grpSpLocks/>
            </p:cNvGrpSpPr>
            <p:nvPr/>
          </p:nvGrpSpPr>
          <p:grpSpPr bwMode="auto">
            <a:xfrm>
              <a:off x="6632913" y="3838875"/>
              <a:ext cx="16774" cy="27016"/>
              <a:chOff x="4129" y="1492"/>
              <a:chExt cx="10" cy="18"/>
            </a:xfrm>
            <a:solidFill>
              <a:schemeClr val="bg1">
                <a:lumMod val="75000"/>
              </a:schemeClr>
            </a:solidFill>
          </p:grpSpPr>
          <p:sp>
            <p:nvSpPr>
              <p:cNvPr id="5793" name="Freeform 3134"/>
              <p:cNvSpPr>
                <a:spLocks/>
              </p:cNvSpPr>
              <p:nvPr/>
            </p:nvSpPr>
            <p:spPr bwMode="auto">
              <a:xfrm>
                <a:off x="4129" y="1492"/>
                <a:ext cx="10" cy="18"/>
              </a:xfrm>
              <a:custGeom>
                <a:avLst/>
                <a:gdLst/>
                <a:ahLst/>
                <a:cxnLst>
                  <a:cxn ang="0">
                    <a:pos x="10" y="18"/>
                  </a:cxn>
                  <a:cxn ang="0">
                    <a:pos x="10" y="9"/>
                  </a:cxn>
                  <a:cxn ang="0">
                    <a:pos x="0" y="0"/>
                  </a:cxn>
                  <a:cxn ang="0">
                    <a:pos x="0" y="9"/>
                  </a:cxn>
                  <a:cxn ang="0">
                    <a:pos x="10" y="18"/>
                  </a:cxn>
                </a:cxnLst>
                <a:rect l="0" t="0" r="r" b="b"/>
                <a:pathLst>
                  <a:path w="10" h="18">
                    <a:moveTo>
                      <a:pt x="10" y="18"/>
                    </a:moveTo>
                    <a:lnTo>
                      <a:pt x="10" y="9"/>
                    </a:lnTo>
                    <a:lnTo>
                      <a:pt x="0" y="0"/>
                    </a:lnTo>
                    <a:lnTo>
                      <a:pt x="0" y="9"/>
                    </a:lnTo>
                    <a:lnTo>
                      <a:pt x="10" y="18"/>
                    </a:lnTo>
                    <a:close/>
                  </a:path>
                </a:pathLst>
              </a:custGeom>
              <a:grpFill/>
              <a:ln w="9525">
                <a:solidFill>
                  <a:schemeClr val="bg1"/>
                </a:solidFill>
                <a:round/>
                <a:headEnd/>
                <a:tailEnd/>
              </a:ln>
            </p:spPr>
            <p:txBody>
              <a:bodyPr/>
              <a:lstStyle/>
              <a:p>
                <a:endParaRPr lang="it-IT"/>
              </a:p>
            </p:txBody>
          </p:sp>
          <p:sp>
            <p:nvSpPr>
              <p:cNvPr id="5794" name="Freeform 3135"/>
              <p:cNvSpPr>
                <a:spLocks/>
              </p:cNvSpPr>
              <p:nvPr/>
            </p:nvSpPr>
            <p:spPr bwMode="auto">
              <a:xfrm>
                <a:off x="4129" y="1492"/>
                <a:ext cx="10" cy="18"/>
              </a:xfrm>
              <a:custGeom>
                <a:avLst/>
                <a:gdLst/>
                <a:ahLst/>
                <a:cxnLst>
                  <a:cxn ang="0">
                    <a:pos x="10" y="18"/>
                  </a:cxn>
                  <a:cxn ang="0">
                    <a:pos x="10" y="9"/>
                  </a:cxn>
                  <a:cxn ang="0">
                    <a:pos x="0" y="0"/>
                  </a:cxn>
                  <a:cxn ang="0">
                    <a:pos x="0" y="9"/>
                  </a:cxn>
                  <a:cxn ang="0">
                    <a:pos x="10" y="18"/>
                  </a:cxn>
                </a:cxnLst>
                <a:rect l="0" t="0" r="r" b="b"/>
                <a:pathLst>
                  <a:path w="10" h="18">
                    <a:moveTo>
                      <a:pt x="10" y="18"/>
                    </a:moveTo>
                    <a:lnTo>
                      <a:pt x="10" y="9"/>
                    </a:lnTo>
                    <a:lnTo>
                      <a:pt x="0" y="0"/>
                    </a:lnTo>
                    <a:lnTo>
                      <a:pt x="0" y="9"/>
                    </a:lnTo>
                    <a:lnTo>
                      <a:pt x="10" y="18"/>
                    </a:lnTo>
                    <a:close/>
                  </a:path>
                </a:pathLst>
              </a:custGeom>
              <a:grpFill/>
              <a:ln w="4763" cap="rnd">
                <a:solidFill>
                  <a:schemeClr val="bg1"/>
                </a:solidFill>
                <a:prstDash val="solid"/>
                <a:round/>
                <a:headEnd/>
                <a:tailEnd/>
              </a:ln>
            </p:spPr>
            <p:txBody>
              <a:bodyPr/>
              <a:lstStyle/>
              <a:p>
                <a:endParaRPr lang="it-IT"/>
              </a:p>
            </p:txBody>
          </p:sp>
        </p:grpSp>
        <p:grpSp>
          <p:nvGrpSpPr>
            <p:cNvPr id="7491" name="Group 3139"/>
            <p:cNvGrpSpPr>
              <a:grpSpLocks/>
            </p:cNvGrpSpPr>
            <p:nvPr/>
          </p:nvGrpSpPr>
          <p:grpSpPr bwMode="auto">
            <a:xfrm>
              <a:off x="6632913" y="3838875"/>
              <a:ext cx="16774" cy="27016"/>
              <a:chOff x="4129" y="1492"/>
              <a:chExt cx="10" cy="18"/>
            </a:xfrm>
            <a:solidFill>
              <a:schemeClr val="bg1">
                <a:lumMod val="75000"/>
              </a:schemeClr>
            </a:solidFill>
          </p:grpSpPr>
          <p:sp>
            <p:nvSpPr>
              <p:cNvPr id="5791" name="Freeform 3137"/>
              <p:cNvSpPr>
                <a:spLocks/>
              </p:cNvSpPr>
              <p:nvPr/>
            </p:nvSpPr>
            <p:spPr bwMode="auto">
              <a:xfrm>
                <a:off x="4129" y="1492"/>
                <a:ext cx="10" cy="18"/>
              </a:xfrm>
              <a:custGeom>
                <a:avLst/>
                <a:gdLst/>
                <a:ahLst/>
                <a:cxnLst>
                  <a:cxn ang="0">
                    <a:pos x="10" y="18"/>
                  </a:cxn>
                  <a:cxn ang="0">
                    <a:pos x="10" y="9"/>
                  </a:cxn>
                  <a:cxn ang="0">
                    <a:pos x="0" y="0"/>
                  </a:cxn>
                  <a:cxn ang="0">
                    <a:pos x="0" y="9"/>
                  </a:cxn>
                  <a:cxn ang="0">
                    <a:pos x="10" y="18"/>
                  </a:cxn>
                </a:cxnLst>
                <a:rect l="0" t="0" r="r" b="b"/>
                <a:pathLst>
                  <a:path w="10" h="18">
                    <a:moveTo>
                      <a:pt x="10" y="18"/>
                    </a:moveTo>
                    <a:lnTo>
                      <a:pt x="10" y="9"/>
                    </a:lnTo>
                    <a:lnTo>
                      <a:pt x="0" y="0"/>
                    </a:lnTo>
                    <a:lnTo>
                      <a:pt x="0" y="9"/>
                    </a:lnTo>
                    <a:lnTo>
                      <a:pt x="10" y="18"/>
                    </a:lnTo>
                    <a:close/>
                  </a:path>
                </a:pathLst>
              </a:custGeom>
              <a:grpFill/>
              <a:ln w="9525">
                <a:solidFill>
                  <a:schemeClr val="bg1"/>
                </a:solidFill>
                <a:round/>
                <a:headEnd/>
                <a:tailEnd/>
              </a:ln>
            </p:spPr>
            <p:txBody>
              <a:bodyPr/>
              <a:lstStyle/>
              <a:p>
                <a:endParaRPr lang="it-IT"/>
              </a:p>
            </p:txBody>
          </p:sp>
          <p:sp>
            <p:nvSpPr>
              <p:cNvPr id="5792" name="Freeform 3138"/>
              <p:cNvSpPr>
                <a:spLocks/>
              </p:cNvSpPr>
              <p:nvPr/>
            </p:nvSpPr>
            <p:spPr bwMode="auto">
              <a:xfrm>
                <a:off x="4129" y="1492"/>
                <a:ext cx="10" cy="18"/>
              </a:xfrm>
              <a:custGeom>
                <a:avLst/>
                <a:gdLst/>
                <a:ahLst/>
                <a:cxnLst>
                  <a:cxn ang="0">
                    <a:pos x="10" y="18"/>
                  </a:cxn>
                  <a:cxn ang="0">
                    <a:pos x="10" y="9"/>
                  </a:cxn>
                  <a:cxn ang="0">
                    <a:pos x="0" y="0"/>
                  </a:cxn>
                  <a:cxn ang="0">
                    <a:pos x="0" y="9"/>
                  </a:cxn>
                  <a:cxn ang="0">
                    <a:pos x="10" y="18"/>
                  </a:cxn>
                </a:cxnLst>
                <a:rect l="0" t="0" r="r" b="b"/>
                <a:pathLst>
                  <a:path w="10" h="18">
                    <a:moveTo>
                      <a:pt x="10" y="18"/>
                    </a:moveTo>
                    <a:lnTo>
                      <a:pt x="10" y="9"/>
                    </a:lnTo>
                    <a:lnTo>
                      <a:pt x="0" y="0"/>
                    </a:lnTo>
                    <a:lnTo>
                      <a:pt x="0" y="9"/>
                    </a:lnTo>
                    <a:lnTo>
                      <a:pt x="10" y="18"/>
                    </a:lnTo>
                  </a:path>
                </a:pathLst>
              </a:custGeom>
              <a:grpFill/>
              <a:ln w="4763" cap="rnd">
                <a:solidFill>
                  <a:schemeClr val="bg1"/>
                </a:solidFill>
                <a:prstDash val="solid"/>
                <a:round/>
                <a:headEnd/>
                <a:tailEnd/>
              </a:ln>
            </p:spPr>
            <p:txBody>
              <a:bodyPr/>
              <a:lstStyle/>
              <a:p>
                <a:endParaRPr lang="it-IT"/>
              </a:p>
            </p:txBody>
          </p:sp>
        </p:grpSp>
        <p:grpSp>
          <p:nvGrpSpPr>
            <p:cNvPr id="7492" name="Group 3142"/>
            <p:cNvGrpSpPr>
              <a:grpSpLocks/>
            </p:cNvGrpSpPr>
            <p:nvPr/>
          </p:nvGrpSpPr>
          <p:grpSpPr bwMode="auto">
            <a:xfrm>
              <a:off x="4514370" y="4883486"/>
              <a:ext cx="206320" cy="126073"/>
              <a:chOff x="2866" y="2188"/>
              <a:chExt cx="123" cy="84"/>
            </a:xfrm>
            <a:solidFill>
              <a:schemeClr val="bg1">
                <a:lumMod val="75000"/>
              </a:schemeClr>
            </a:solidFill>
          </p:grpSpPr>
          <p:sp>
            <p:nvSpPr>
              <p:cNvPr id="5789" name="Freeform 3140"/>
              <p:cNvSpPr>
                <a:spLocks/>
              </p:cNvSpPr>
              <p:nvPr/>
            </p:nvSpPr>
            <p:spPr bwMode="auto">
              <a:xfrm>
                <a:off x="2866" y="2188"/>
                <a:ext cx="123" cy="84"/>
              </a:xfrm>
              <a:custGeom>
                <a:avLst/>
                <a:gdLst/>
                <a:ahLst/>
                <a:cxnLst>
                  <a:cxn ang="0">
                    <a:pos x="112" y="4"/>
                  </a:cxn>
                  <a:cxn ang="0">
                    <a:pos x="117" y="4"/>
                  </a:cxn>
                  <a:cxn ang="0">
                    <a:pos x="123" y="32"/>
                  </a:cxn>
                  <a:cxn ang="0">
                    <a:pos x="96" y="38"/>
                  </a:cxn>
                  <a:cxn ang="0">
                    <a:pos x="96" y="47"/>
                  </a:cxn>
                  <a:cxn ang="0">
                    <a:pos x="80" y="56"/>
                  </a:cxn>
                  <a:cxn ang="0">
                    <a:pos x="53" y="66"/>
                  </a:cxn>
                  <a:cxn ang="0">
                    <a:pos x="48" y="70"/>
                  </a:cxn>
                  <a:cxn ang="0">
                    <a:pos x="48" y="84"/>
                  </a:cxn>
                  <a:cxn ang="0">
                    <a:pos x="0" y="79"/>
                  </a:cxn>
                  <a:cxn ang="0">
                    <a:pos x="16" y="79"/>
                  </a:cxn>
                  <a:cxn ang="0">
                    <a:pos x="27" y="66"/>
                  </a:cxn>
                  <a:cxn ang="0">
                    <a:pos x="32" y="56"/>
                  </a:cxn>
                  <a:cxn ang="0">
                    <a:pos x="32" y="47"/>
                  </a:cxn>
                  <a:cxn ang="0">
                    <a:pos x="43" y="32"/>
                  </a:cxn>
                  <a:cxn ang="0">
                    <a:pos x="48" y="23"/>
                  </a:cxn>
                  <a:cxn ang="0">
                    <a:pos x="64" y="14"/>
                  </a:cxn>
                  <a:cxn ang="0">
                    <a:pos x="75" y="0"/>
                  </a:cxn>
                  <a:cxn ang="0">
                    <a:pos x="80" y="0"/>
                  </a:cxn>
                  <a:cxn ang="0">
                    <a:pos x="85" y="4"/>
                  </a:cxn>
                  <a:cxn ang="0">
                    <a:pos x="107" y="4"/>
                  </a:cxn>
                  <a:cxn ang="0">
                    <a:pos x="112" y="4"/>
                  </a:cxn>
                </a:cxnLst>
                <a:rect l="0" t="0" r="r" b="b"/>
                <a:pathLst>
                  <a:path w="123" h="84">
                    <a:moveTo>
                      <a:pt x="112" y="4"/>
                    </a:moveTo>
                    <a:lnTo>
                      <a:pt x="117" y="4"/>
                    </a:lnTo>
                    <a:lnTo>
                      <a:pt x="123" y="32"/>
                    </a:lnTo>
                    <a:lnTo>
                      <a:pt x="96" y="38"/>
                    </a:lnTo>
                    <a:lnTo>
                      <a:pt x="96" y="47"/>
                    </a:lnTo>
                    <a:lnTo>
                      <a:pt x="80" y="56"/>
                    </a:lnTo>
                    <a:lnTo>
                      <a:pt x="53" y="66"/>
                    </a:lnTo>
                    <a:lnTo>
                      <a:pt x="48" y="70"/>
                    </a:lnTo>
                    <a:lnTo>
                      <a:pt x="48" y="84"/>
                    </a:lnTo>
                    <a:lnTo>
                      <a:pt x="0" y="79"/>
                    </a:lnTo>
                    <a:lnTo>
                      <a:pt x="16" y="79"/>
                    </a:lnTo>
                    <a:lnTo>
                      <a:pt x="27" y="66"/>
                    </a:lnTo>
                    <a:lnTo>
                      <a:pt x="32" y="56"/>
                    </a:lnTo>
                    <a:lnTo>
                      <a:pt x="32" y="47"/>
                    </a:lnTo>
                    <a:lnTo>
                      <a:pt x="43" y="32"/>
                    </a:lnTo>
                    <a:lnTo>
                      <a:pt x="48" y="23"/>
                    </a:lnTo>
                    <a:lnTo>
                      <a:pt x="64" y="14"/>
                    </a:lnTo>
                    <a:lnTo>
                      <a:pt x="75" y="0"/>
                    </a:lnTo>
                    <a:lnTo>
                      <a:pt x="80" y="0"/>
                    </a:lnTo>
                    <a:lnTo>
                      <a:pt x="85" y="4"/>
                    </a:lnTo>
                    <a:lnTo>
                      <a:pt x="107" y="4"/>
                    </a:lnTo>
                    <a:lnTo>
                      <a:pt x="112" y="4"/>
                    </a:lnTo>
                    <a:close/>
                  </a:path>
                </a:pathLst>
              </a:custGeom>
              <a:grpFill/>
              <a:ln w="9525">
                <a:solidFill>
                  <a:schemeClr val="bg1"/>
                </a:solidFill>
                <a:round/>
                <a:headEnd/>
                <a:tailEnd/>
              </a:ln>
            </p:spPr>
            <p:txBody>
              <a:bodyPr/>
              <a:lstStyle/>
              <a:p>
                <a:endParaRPr lang="it-IT"/>
              </a:p>
            </p:txBody>
          </p:sp>
          <p:sp>
            <p:nvSpPr>
              <p:cNvPr id="5790" name="Freeform 3141"/>
              <p:cNvSpPr>
                <a:spLocks/>
              </p:cNvSpPr>
              <p:nvPr/>
            </p:nvSpPr>
            <p:spPr bwMode="auto">
              <a:xfrm>
                <a:off x="2866" y="2188"/>
                <a:ext cx="123" cy="84"/>
              </a:xfrm>
              <a:custGeom>
                <a:avLst/>
                <a:gdLst/>
                <a:ahLst/>
                <a:cxnLst>
                  <a:cxn ang="0">
                    <a:pos x="112" y="4"/>
                  </a:cxn>
                  <a:cxn ang="0">
                    <a:pos x="117" y="4"/>
                  </a:cxn>
                  <a:cxn ang="0">
                    <a:pos x="123" y="32"/>
                  </a:cxn>
                  <a:cxn ang="0">
                    <a:pos x="96" y="38"/>
                  </a:cxn>
                  <a:cxn ang="0">
                    <a:pos x="96" y="47"/>
                  </a:cxn>
                  <a:cxn ang="0">
                    <a:pos x="80" y="56"/>
                  </a:cxn>
                  <a:cxn ang="0">
                    <a:pos x="53" y="66"/>
                  </a:cxn>
                  <a:cxn ang="0">
                    <a:pos x="48" y="70"/>
                  </a:cxn>
                  <a:cxn ang="0">
                    <a:pos x="48" y="84"/>
                  </a:cxn>
                  <a:cxn ang="0">
                    <a:pos x="0" y="79"/>
                  </a:cxn>
                  <a:cxn ang="0">
                    <a:pos x="16" y="79"/>
                  </a:cxn>
                  <a:cxn ang="0">
                    <a:pos x="27" y="66"/>
                  </a:cxn>
                  <a:cxn ang="0">
                    <a:pos x="32" y="56"/>
                  </a:cxn>
                  <a:cxn ang="0">
                    <a:pos x="32" y="47"/>
                  </a:cxn>
                  <a:cxn ang="0">
                    <a:pos x="43" y="32"/>
                  </a:cxn>
                  <a:cxn ang="0">
                    <a:pos x="48" y="23"/>
                  </a:cxn>
                  <a:cxn ang="0">
                    <a:pos x="64" y="14"/>
                  </a:cxn>
                  <a:cxn ang="0">
                    <a:pos x="75" y="0"/>
                  </a:cxn>
                  <a:cxn ang="0">
                    <a:pos x="80" y="0"/>
                  </a:cxn>
                  <a:cxn ang="0">
                    <a:pos x="85" y="4"/>
                  </a:cxn>
                  <a:cxn ang="0">
                    <a:pos x="107" y="4"/>
                  </a:cxn>
                  <a:cxn ang="0">
                    <a:pos x="112" y="4"/>
                  </a:cxn>
                </a:cxnLst>
                <a:rect l="0" t="0" r="r" b="b"/>
                <a:pathLst>
                  <a:path w="123" h="84">
                    <a:moveTo>
                      <a:pt x="112" y="4"/>
                    </a:moveTo>
                    <a:lnTo>
                      <a:pt x="117" y="4"/>
                    </a:lnTo>
                    <a:lnTo>
                      <a:pt x="123" y="32"/>
                    </a:lnTo>
                    <a:lnTo>
                      <a:pt x="96" y="38"/>
                    </a:lnTo>
                    <a:lnTo>
                      <a:pt x="96" y="47"/>
                    </a:lnTo>
                    <a:lnTo>
                      <a:pt x="80" y="56"/>
                    </a:lnTo>
                    <a:lnTo>
                      <a:pt x="53" y="66"/>
                    </a:lnTo>
                    <a:lnTo>
                      <a:pt x="48" y="70"/>
                    </a:lnTo>
                    <a:lnTo>
                      <a:pt x="48" y="84"/>
                    </a:lnTo>
                    <a:lnTo>
                      <a:pt x="0" y="79"/>
                    </a:lnTo>
                    <a:lnTo>
                      <a:pt x="16" y="79"/>
                    </a:lnTo>
                    <a:lnTo>
                      <a:pt x="27" y="66"/>
                    </a:lnTo>
                    <a:lnTo>
                      <a:pt x="32" y="56"/>
                    </a:lnTo>
                    <a:lnTo>
                      <a:pt x="32" y="47"/>
                    </a:lnTo>
                    <a:lnTo>
                      <a:pt x="43" y="32"/>
                    </a:lnTo>
                    <a:lnTo>
                      <a:pt x="48" y="23"/>
                    </a:lnTo>
                    <a:lnTo>
                      <a:pt x="64" y="14"/>
                    </a:lnTo>
                    <a:lnTo>
                      <a:pt x="75" y="0"/>
                    </a:lnTo>
                    <a:lnTo>
                      <a:pt x="80" y="0"/>
                    </a:lnTo>
                    <a:lnTo>
                      <a:pt x="85" y="4"/>
                    </a:lnTo>
                    <a:lnTo>
                      <a:pt x="107" y="4"/>
                    </a:lnTo>
                    <a:lnTo>
                      <a:pt x="112" y="4"/>
                    </a:lnTo>
                    <a:close/>
                  </a:path>
                </a:pathLst>
              </a:custGeom>
              <a:grpFill/>
              <a:ln w="4763" cap="rnd">
                <a:solidFill>
                  <a:schemeClr val="bg1"/>
                </a:solidFill>
                <a:prstDash val="solid"/>
                <a:round/>
                <a:headEnd/>
                <a:tailEnd/>
              </a:ln>
            </p:spPr>
            <p:txBody>
              <a:bodyPr/>
              <a:lstStyle/>
              <a:p>
                <a:endParaRPr lang="it-IT"/>
              </a:p>
            </p:txBody>
          </p:sp>
        </p:grpSp>
        <p:grpSp>
          <p:nvGrpSpPr>
            <p:cNvPr id="7493" name="Group 3145"/>
            <p:cNvGrpSpPr>
              <a:grpSpLocks/>
            </p:cNvGrpSpPr>
            <p:nvPr/>
          </p:nvGrpSpPr>
          <p:grpSpPr bwMode="auto">
            <a:xfrm>
              <a:off x="4514370" y="4883486"/>
              <a:ext cx="206320" cy="126073"/>
              <a:chOff x="2866" y="2188"/>
              <a:chExt cx="123" cy="84"/>
            </a:xfrm>
            <a:solidFill>
              <a:schemeClr val="bg1">
                <a:lumMod val="75000"/>
              </a:schemeClr>
            </a:solidFill>
          </p:grpSpPr>
          <p:sp>
            <p:nvSpPr>
              <p:cNvPr id="5787" name="Freeform 3143"/>
              <p:cNvSpPr>
                <a:spLocks/>
              </p:cNvSpPr>
              <p:nvPr/>
            </p:nvSpPr>
            <p:spPr bwMode="auto">
              <a:xfrm>
                <a:off x="2866" y="2188"/>
                <a:ext cx="123" cy="84"/>
              </a:xfrm>
              <a:custGeom>
                <a:avLst/>
                <a:gdLst/>
                <a:ahLst/>
                <a:cxnLst>
                  <a:cxn ang="0">
                    <a:pos x="112" y="4"/>
                  </a:cxn>
                  <a:cxn ang="0">
                    <a:pos x="117" y="4"/>
                  </a:cxn>
                  <a:cxn ang="0">
                    <a:pos x="123" y="32"/>
                  </a:cxn>
                  <a:cxn ang="0">
                    <a:pos x="96" y="38"/>
                  </a:cxn>
                  <a:cxn ang="0">
                    <a:pos x="96" y="47"/>
                  </a:cxn>
                  <a:cxn ang="0">
                    <a:pos x="80" y="56"/>
                  </a:cxn>
                  <a:cxn ang="0">
                    <a:pos x="53" y="66"/>
                  </a:cxn>
                  <a:cxn ang="0">
                    <a:pos x="48" y="70"/>
                  </a:cxn>
                  <a:cxn ang="0">
                    <a:pos x="48" y="84"/>
                  </a:cxn>
                  <a:cxn ang="0">
                    <a:pos x="0" y="79"/>
                  </a:cxn>
                  <a:cxn ang="0">
                    <a:pos x="16" y="79"/>
                  </a:cxn>
                  <a:cxn ang="0">
                    <a:pos x="27" y="66"/>
                  </a:cxn>
                  <a:cxn ang="0">
                    <a:pos x="32" y="56"/>
                  </a:cxn>
                  <a:cxn ang="0">
                    <a:pos x="32" y="47"/>
                  </a:cxn>
                  <a:cxn ang="0">
                    <a:pos x="43" y="32"/>
                  </a:cxn>
                  <a:cxn ang="0">
                    <a:pos x="48" y="23"/>
                  </a:cxn>
                  <a:cxn ang="0">
                    <a:pos x="64" y="14"/>
                  </a:cxn>
                  <a:cxn ang="0">
                    <a:pos x="75" y="0"/>
                  </a:cxn>
                  <a:cxn ang="0">
                    <a:pos x="80" y="0"/>
                  </a:cxn>
                  <a:cxn ang="0">
                    <a:pos x="85" y="4"/>
                  </a:cxn>
                  <a:cxn ang="0">
                    <a:pos x="107" y="4"/>
                  </a:cxn>
                  <a:cxn ang="0">
                    <a:pos x="112" y="4"/>
                  </a:cxn>
                </a:cxnLst>
                <a:rect l="0" t="0" r="r" b="b"/>
                <a:pathLst>
                  <a:path w="123" h="84">
                    <a:moveTo>
                      <a:pt x="112" y="4"/>
                    </a:moveTo>
                    <a:lnTo>
                      <a:pt x="117" y="4"/>
                    </a:lnTo>
                    <a:lnTo>
                      <a:pt x="123" y="32"/>
                    </a:lnTo>
                    <a:lnTo>
                      <a:pt x="96" y="38"/>
                    </a:lnTo>
                    <a:lnTo>
                      <a:pt x="96" y="47"/>
                    </a:lnTo>
                    <a:lnTo>
                      <a:pt x="80" y="56"/>
                    </a:lnTo>
                    <a:lnTo>
                      <a:pt x="53" y="66"/>
                    </a:lnTo>
                    <a:lnTo>
                      <a:pt x="48" y="70"/>
                    </a:lnTo>
                    <a:lnTo>
                      <a:pt x="48" y="84"/>
                    </a:lnTo>
                    <a:lnTo>
                      <a:pt x="0" y="79"/>
                    </a:lnTo>
                    <a:lnTo>
                      <a:pt x="16" y="79"/>
                    </a:lnTo>
                    <a:lnTo>
                      <a:pt x="27" y="66"/>
                    </a:lnTo>
                    <a:lnTo>
                      <a:pt x="32" y="56"/>
                    </a:lnTo>
                    <a:lnTo>
                      <a:pt x="32" y="47"/>
                    </a:lnTo>
                    <a:lnTo>
                      <a:pt x="43" y="32"/>
                    </a:lnTo>
                    <a:lnTo>
                      <a:pt x="48" y="23"/>
                    </a:lnTo>
                    <a:lnTo>
                      <a:pt x="64" y="14"/>
                    </a:lnTo>
                    <a:lnTo>
                      <a:pt x="75" y="0"/>
                    </a:lnTo>
                    <a:lnTo>
                      <a:pt x="80" y="0"/>
                    </a:lnTo>
                    <a:lnTo>
                      <a:pt x="85" y="4"/>
                    </a:lnTo>
                    <a:lnTo>
                      <a:pt x="107" y="4"/>
                    </a:lnTo>
                    <a:lnTo>
                      <a:pt x="112" y="4"/>
                    </a:lnTo>
                    <a:close/>
                  </a:path>
                </a:pathLst>
              </a:custGeom>
              <a:grpFill/>
              <a:ln w="9525">
                <a:solidFill>
                  <a:schemeClr val="bg1"/>
                </a:solidFill>
                <a:round/>
                <a:headEnd/>
                <a:tailEnd/>
              </a:ln>
            </p:spPr>
            <p:txBody>
              <a:bodyPr/>
              <a:lstStyle/>
              <a:p>
                <a:endParaRPr lang="it-IT"/>
              </a:p>
            </p:txBody>
          </p:sp>
          <p:sp>
            <p:nvSpPr>
              <p:cNvPr id="5788" name="Freeform 3144"/>
              <p:cNvSpPr>
                <a:spLocks/>
              </p:cNvSpPr>
              <p:nvPr/>
            </p:nvSpPr>
            <p:spPr bwMode="auto">
              <a:xfrm>
                <a:off x="2866" y="2188"/>
                <a:ext cx="123" cy="84"/>
              </a:xfrm>
              <a:custGeom>
                <a:avLst/>
                <a:gdLst/>
                <a:ahLst/>
                <a:cxnLst>
                  <a:cxn ang="0">
                    <a:pos x="112" y="4"/>
                  </a:cxn>
                  <a:cxn ang="0">
                    <a:pos x="117" y="4"/>
                  </a:cxn>
                  <a:cxn ang="0">
                    <a:pos x="123" y="32"/>
                  </a:cxn>
                  <a:cxn ang="0">
                    <a:pos x="96" y="38"/>
                  </a:cxn>
                  <a:cxn ang="0">
                    <a:pos x="96" y="47"/>
                  </a:cxn>
                  <a:cxn ang="0">
                    <a:pos x="80" y="56"/>
                  </a:cxn>
                  <a:cxn ang="0">
                    <a:pos x="53" y="66"/>
                  </a:cxn>
                  <a:cxn ang="0">
                    <a:pos x="48" y="70"/>
                  </a:cxn>
                  <a:cxn ang="0">
                    <a:pos x="48" y="84"/>
                  </a:cxn>
                  <a:cxn ang="0">
                    <a:pos x="0" y="79"/>
                  </a:cxn>
                  <a:cxn ang="0">
                    <a:pos x="16" y="79"/>
                  </a:cxn>
                  <a:cxn ang="0">
                    <a:pos x="27" y="66"/>
                  </a:cxn>
                  <a:cxn ang="0">
                    <a:pos x="32" y="56"/>
                  </a:cxn>
                  <a:cxn ang="0">
                    <a:pos x="32" y="47"/>
                  </a:cxn>
                  <a:cxn ang="0">
                    <a:pos x="43" y="32"/>
                  </a:cxn>
                  <a:cxn ang="0">
                    <a:pos x="48" y="23"/>
                  </a:cxn>
                  <a:cxn ang="0">
                    <a:pos x="64" y="14"/>
                  </a:cxn>
                  <a:cxn ang="0">
                    <a:pos x="75" y="0"/>
                  </a:cxn>
                  <a:cxn ang="0">
                    <a:pos x="80" y="0"/>
                  </a:cxn>
                  <a:cxn ang="0">
                    <a:pos x="85" y="4"/>
                  </a:cxn>
                  <a:cxn ang="0">
                    <a:pos x="107" y="4"/>
                  </a:cxn>
                  <a:cxn ang="0">
                    <a:pos x="112" y="4"/>
                  </a:cxn>
                </a:cxnLst>
                <a:rect l="0" t="0" r="r" b="b"/>
                <a:pathLst>
                  <a:path w="123" h="84">
                    <a:moveTo>
                      <a:pt x="112" y="4"/>
                    </a:moveTo>
                    <a:lnTo>
                      <a:pt x="117" y="4"/>
                    </a:lnTo>
                    <a:lnTo>
                      <a:pt x="123" y="32"/>
                    </a:lnTo>
                    <a:lnTo>
                      <a:pt x="96" y="38"/>
                    </a:lnTo>
                    <a:lnTo>
                      <a:pt x="96" y="47"/>
                    </a:lnTo>
                    <a:lnTo>
                      <a:pt x="80" y="56"/>
                    </a:lnTo>
                    <a:lnTo>
                      <a:pt x="53" y="66"/>
                    </a:lnTo>
                    <a:lnTo>
                      <a:pt x="48" y="70"/>
                    </a:lnTo>
                    <a:lnTo>
                      <a:pt x="48" y="84"/>
                    </a:lnTo>
                    <a:lnTo>
                      <a:pt x="0" y="79"/>
                    </a:lnTo>
                    <a:lnTo>
                      <a:pt x="16" y="79"/>
                    </a:lnTo>
                    <a:lnTo>
                      <a:pt x="27" y="66"/>
                    </a:lnTo>
                    <a:lnTo>
                      <a:pt x="32" y="56"/>
                    </a:lnTo>
                    <a:lnTo>
                      <a:pt x="32" y="47"/>
                    </a:lnTo>
                    <a:lnTo>
                      <a:pt x="43" y="32"/>
                    </a:lnTo>
                    <a:lnTo>
                      <a:pt x="48" y="23"/>
                    </a:lnTo>
                    <a:lnTo>
                      <a:pt x="64" y="14"/>
                    </a:lnTo>
                    <a:lnTo>
                      <a:pt x="75" y="0"/>
                    </a:lnTo>
                    <a:lnTo>
                      <a:pt x="80" y="0"/>
                    </a:lnTo>
                    <a:lnTo>
                      <a:pt x="85" y="4"/>
                    </a:lnTo>
                    <a:lnTo>
                      <a:pt x="107" y="4"/>
                    </a:lnTo>
                    <a:lnTo>
                      <a:pt x="112" y="4"/>
                    </a:lnTo>
                  </a:path>
                </a:pathLst>
              </a:custGeom>
              <a:grpFill/>
              <a:ln w="4763" cap="rnd">
                <a:solidFill>
                  <a:schemeClr val="bg1"/>
                </a:solidFill>
                <a:prstDash val="solid"/>
                <a:round/>
                <a:headEnd/>
                <a:tailEnd/>
              </a:ln>
            </p:spPr>
            <p:txBody>
              <a:bodyPr/>
              <a:lstStyle/>
              <a:p>
                <a:endParaRPr lang="it-IT"/>
              </a:p>
            </p:txBody>
          </p:sp>
        </p:grpSp>
        <p:grpSp>
          <p:nvGrpSpPr>
            <p:cNvPr id="7494" name="Group 3148"/>
            <p:cNvGrpSpPr>
              <a:grpSpLocks/>
            </p:cNvGrpSpPr>
            <p:nvPr/>
          </p:nvGrpSpPr>
          <p:grpSpPr bwMode="auto">
            <a:xfrm>
              <a:off x="4864945" y="4853468"/>
              <a:ext cx="62063" cy="114067"/>
              <a:chOff x="3075" y="2168"/>
              <a:chExt cx="37" cy="76"/>
            </a:xfrm>
            <a:solidFill>
              <a:schemeClr val="bg1">
                <a:lumMod val="75000"/>
              </a:schemeClr>
            </a:solidFill>
          </p:grpSpPr>
          <p:sp>
            <p:nvSpPr>
              <p:cNvPr id="5785" name="Freeform 3146"/>
              <p:cNvSpPr>
                <a:spLocks/>
              </p:cNvSpPr>
              <p:nvPr/>
            </p:nvSpPr>
            <p:spPr bwMode="auto">
              <a:xfrm>
                <a:off x="3075" y="2168"/>
                <a:ext cx="37" cy="76"/>
              </a:xfrm>
              <a:custGeom>
                <a:avLst/>
                <a:gdLst/>
                <a:ahLst/>
                <a:cxnLst>
                  <a:cxn ang="0">
                    <a:pos x="37" y="48"/>
                  </a:cxn>
                  <a:cxn ang="0">
                    <a:pos x="37" y="52"/>
                  </a:cxn>
                  <a:cxn ang="0">
                    <a:pos x="26" y="67"/>
                  </a:cxn>
                  <a:cxn ang="0">
                    <a:pos x="26" y="71"/>
                  </a:cxn>
                  <a:cxn ang="0">
                    <a:pos x="21" y="76"/>
                  </a:cxn>
                  <a:cxn ang="0">
                    <a:pos x="21" y="58"/>
                  </a:cxn>
                  <a:cxn ang="0">
                    <a:pos x="5" y="52"/>
                  </a:cxn>
                  <a:cxn ang="0">
                    <a:pos x="0" y="43"/>
                  </a:cxn>
                  <a:cxn ang="0">
                    <a:pos x="11" y="29"/>
                  </a:cxn>
                  <a:cxn ang="0">
                    <a:pos x="5" y="5"/>
                  </a:cxn>
                  <a:cxn ang="0">
                    <a:pos x="11" y="0"/>
                  </a:cxn>
                  <a:cxn ang="0">
                    <a:pos x="26" y="0"/>
                  </a:cxn>
                  <a:cxn ang="0">
                    <a:pos x="32" y="5"/>
                  </a:cxn>
                  <a:cxn ang="0">
                    <a:pos x="37" y="0"/>
                  </a:cxn>
                  <a:cxn ang="0">
                    <a:pos x="32" y="10"/>
                  </a:cxn>
                  <a:cxn ang="0">
                    <a:pos x="37" y="24"/>
                  </a:cxn>
                  <a:cxn ang="0">
                    <a:pos x="26" y="34"/>
                  </a:cxn>
                  <a:cxn ang="0">
                    <a:pos x="26" y="43"/>
                  </a:cxn>
                  <a:cxn ang="0">
                    <a:pos x="37" y="43"/>
                  </a:cxn>
                  <a:cxn ang="0">
                    <a:pos x="37" y="48"/>
                  </a:cxn>
                </a:cxnLst>
                <a:rect l="0" t="0" r="r" b="b"/>
                <a:pathLst>
                  <a:path w="37" h="76">
                    <a:moveTo>
                      <a:pt x="37" y="48"/>
                    </a:moveTo>
                    <a:lnTo>
                      <a:pt x="37" y="52"/>
                    </a:lnTo>
                    <a:lnTo>
                      <a:pt x="26" y="67"/>
                    </a:lnTo>
                    <a:lnTo>
                      <a:pt x="26" y="71"/>
                    </a:lnTo>
                    <a:lnTo>
                      <a:pt x="21" y="76"/>
                    </a:lnTo>
                    <a:lnTo>
                      <a:pt x="21" y="58"/>
                    </a:lnTo>
                    <a:lnTo>
                      <a:pt x="5" y="52"/>
                    </a:lnTo>
                    <a:lnTo>
                      <a:pt x="0" y="43"/>
                    </a:lnTo>
                    <a:lnTo>
                      <a:pt x="11" y="29"/>
                    </a:lnTo>
                    <a:lnTo>
                      <a:pt x="5" y="5"/>
                    </a:lnTo>
                    <a:lnTo>
                      <a:pt x="11" y="0"/>
                    </a:lnTo>
                    <a:lnTo>
                      <a:pt x="26" y="0"/>
                    </a:lnTo>
                    <a:lnTo>
                      <a:pt x="32" y="5"/>
                    </a:lnTo>
                    <a:lnTo>
                      <a:pt x="37" y="0"/>
                    </a:lnTo>
                    <a:lnTo>
                      <a:pt x="32" y="10"/>
                    </a:lnTo>
                    <a:lnTo>
                      <a:pt x="37" y="24"/>
                    </a:lnTo>
                    <a:lnTo>
                      <a:pt x="26" y="34"/>
                    </a:lnTo>
                    <a:lnTo>
                      <a:pt x="26" y="43"/>
                    </a:lnTo>
                    <a:lnTo>
                      <a:pt x="37" y="43"/>
                    </a:lnTo>
                    <a:lnTo>
                      <a:pt x="37" y="48"/>
                    </a:lnTo>
                    <a:close/>
                  </a:path>
                </a:pathLst>
              </a:custGeom>
              <a:grpFill/>
              <a:ln w="9525">
                <a:solidFill>
                  <a:schemeClr val="bg1"/>
                </a:solidFill>
                <a:round/>
                <a:headEnd/>
                <a:tailEnd/>
              </a:ln>
            </p:spPr>
            <p:txBody>
              <a:bodyPr/>
              <a:lstStyle/>
              <a:p>
                <a:endParaRPr lang="it-IT"/>
              </a:p>
            </p:txBody>
          </p:sp>
          <p:sp>
            <p:nvSpPr>
              <p:cNvPr id="5786" name="Freeform 3147"/>
              <p:cNvSpPr>
                <a:spLocks/>
              </p:cNvSpPr>
              <p:nvPr/>
            </p:nvSpPr>
            <p:spPr bwMode="auto">
              <a:xfrm>
                <a:off x="3075" y="2168"/>
                <a:ext cx="37" cy="76"/>
              </a:xfrm>
              <a:custGeom>
                <a:avLst/>
                <a:gdLst/>
                <a:ahLst/>
                <a:cxnLst>
                  <a:cxn ang="0">
                    <a:pos x="37" y="48"/>
                  </a:cxn>
                  <a:cxn ang="0">
                    <a:pos x="37" y="52"/>
                  </a:cxn>
                  <a:cxn ang="0">
                    <a:pos x="26" y="67"/>
                  </a:cxn>
                  <a:cxn ang="0">
                    <a:pos x="26" y="71"/>
                  </a:cxn>
                  <a:cxn ang="0">
                    <a:pos x="21" y="76"/>
                  </a:cxn>
                  <a:cxn ang="0">
                    <a:pos x="21" y="58"/>
                  </a:cxn>
                  <a:cxn ang="0">
                    <a:pos x="5" y="52"/>
                  </a:cxn>
                  <a:cxn ang="0">
                    <a:pos x="0" y="43"/>
                  </a:cxn>
                  <a:cxn ang="0">
                    <a:pos x="11" y="29"/>
                  </a:cxn>
                  <a:cxn ang="0">
                    <a:pos x="5" y="5"/>
                  </a:cxn>
                  <a:cxn ang="0">
                    <a:pos x="11" y="0"/>
                  </a:cxn>
                  <a:cxn ang="0">
                    <a:pos x="26" y="0"/>
                  </a:cxn>
                  <a:cxn ang="0">
                    <a:pos x="32" y="5"/>
                  </a:cxn>
                  <a:cxn ang="0">
                    <a:pos x="37" y="0"/>
                  </a:cxn>
                  <a:cxn ang="0">
                    <a:pos x="32" y="10"/>
                  </a:cxn>
                  <a:cxn ang="0">
                    <a:pos x="37" y="24"/>
                  </a:cxn>
                  <a:cxn ang="0">
                    <a:pos x="26" y="34"/>
                  </a:cxn>
                  <a:cxn ang="0">
                    <a:pos x="26" y="43"/>
                  </a:cxn>
                  <a:cxn ang="0">
                    <a:pos x="37" y="43"/>
                  </a:cxn>
                  <a:cxn ang="0">
                    <a:pos x="37" y="48"/>
                  </a:cxn>
                </a:cxnLst>
                <a:rect l="0" t="0" r="r" b="b"/>
                <a:pathLst>
                  <a:path w="37" h="76">
                    <a:moveTo>
                      <a:pt x="37" y="48"/>
                    </a:moveTo>
                    <a:lnTo>
                      <a:pt x="37" y="52"/>
                    </a:lnTo>
                    <a:lnTo>
                      <a:pt x="26" y="67"/>
                    </a:lnTo>
                    <a:lnTo>
                      <a:pt x="26" y="71"/>
                    </a:lnTo>
                    <a:lnTo>
                      <a:pt x="21" y="76"/>
                    </a:lnTo>
                    <a:lnTo>
                      <a:pt x="21" y="58"/>
                    </a:lnTo>
                    <a:lnTo>
                      <a:pt x="5" y="52"/>
                    </a:lnTo>
                    <a:lnTo>
                      <a:pt x="0" y="43"/>
                    </a:lnTo>
                    <a:lnTo>
                      <a:pt x="11" y="29"/>
                    </a:lnTo>
                    <a:lnTo>
                      <a:pt x="5" y="5"/>
                    </a:lnTo>
                    <a:lnTo>
                      <a:pt x="11" y="0"/>
                    </a:lnTo>
                    <a:lnTo>
                      <a:pt x="26" y="0"/>
                    </a:lnTo>
                    <a:lnTo>
                      <a:pt x="32" y="5"/>
                    </a:lnTo>
                    <a:lnTo>
                      <a:pt x="37" y="0"/>
                    </a:lnTo>
                    <a:lnTo>
                      <a:pt x="32" y="10"/>
                    </a:lnTo>
                    <a:lnTo>
                      <a:pt x="37" y="24"/>
                    </a:lnTo>
                    <a:lnTo>
                      <a:pt x="26" y="34"/>
                    </a:lnTo>
                    <a:lnTo>
                      <a:pt x="26" y="43"/>
                    </a:lnTo>
                    <a:lnTo>
                      <a:pt x="37" y="43"/>
                    </a:lnTo>
                    <a:lnTo>
                      <a:pt x="37" y="48"/>
                    </a:lnTo>
                    <a:close/>
                  </a:path>
                </a:pathLst>
              </a:custGeom>
              <a:grpFill/>
              <a:ln w="4763" cap="rnd">
                <a:solidFill>
                  <a:schemeClr val="bg1"/>
                </a:solidFill>
                <a:prstDash val="solid"/>
                <a:round/>
                <a:headEnd/>
                <a:tailEnd/>
              </a:ln>
            </p:spPr>
            <p:txBody>
              <a:bodyPr/>
              <a:lstStyle/>
              <a:p>
                <a:endParaRPr lang="it-IT"/>
              </a:p>
            </p:txBody>
          </p:sp>
        </p:grpSp>
        <p:grpSp>
          <p:nvGrpSpPr>
            <p:cNvPr id="7495" name="Group 3151"/>
            <p:cNvGrpSpPr>
              <a:grpSpLocks/>
            </p:cNvGrpSpPr>
            <p:nvPr/>
          </p:nvGrpSpPr>
          <p:grpSpPr bwMode="auto">
            <a:xfrm>
              <a:off x="4864945" y="4853468"/>
              <a:ext cx="62063" cy="114067"/>
              <a:chOff x="3075" y="2168"/>
              <a:chExt cx="37" cy="76"/>
            </a:xfrm>
            <a:solidFill>
              <a:schemeClr val="bg1">
                <a:lumMod val="75000"/>
              </a:schemeClr>
            </a:solidFill>
          </p:grpSpPr>
          <p:sp>
            <p:nvSpPr>
              <p:cNvPr id="5783" name="Freeform 3149"/>
              <p:cNvSpPr>
                <a:spLocks/>
              </p:cNvSpPr>
              <p:nvPr/>
            </p:nvSpPr>
            <p:spPr bwMode="auto">
              <a:xfrm>
                <a:off x="3075" y="2168"/>
                <a:ext cx="37" cy="76"/>
              </a:xfrm>
              <a:custGeom>
                <a:avLst/>
                <a:gdLst/>
                <a:ahLst/>
                <a:cxnLst>
                  <a:cxn ang="0">
                    <a:pos x="37" y="48"/>
                  </a:cxn>
                  <a:cxn ang="0">
                    <a:pos x="37" y="52"/>
                  </a:cxn>
                  <a:cxn ang="0">
                    <a:pos x="26" y="67"/>
                  </a:cxn>
                  <a:cxn ang="0">
                    <a:pos x="26" y="71"/>
                  </a:cxn>
                  <a:cxn ang="0">
                    <a:pos x="21" y="76"/>
                  </a:cxn>
                  <a:cxn ang="0">
                    <a:pos x="21" y="58"/>
                  </a:cxn>
                  <a:cxn ang="0">
                    <a:pos x="5" y="52"/>
                  </a:cxn>
                  <a:cxn ang="0">
                    <a:pos x="0" y="43"/>
                  </a:cxn>
                  <a:cxn ang="0">
                    <a:pos x="11" y="29"/>
                  </a:cxn>
                  <a:cxn ang="0">
                    <a:pos x="5" y="5"/>
                  </a:cxn>
                  <a:cxn ang="0">
                    <a:pos x="11" y="0"/>
                  </a:cxn>
                  <a:cxn ang="0">
                    <a:pos x="26" y="0"/>
                  </a:cxn>
                  <a:cxn ang="0">
                    <a:pos x="32" y="5"/>
                  </a:cxn>
                  <a:cxn ang="0">
                    <a:pos x="37" y="0"/>
                  </a:cxn>
                  <a:cxn ang="0">
                    <a:pos x="32" y="10"/>
                  </a:cxn>
                  <a:cxn ang="0">
                    <a:pos x="37" y="24"/>
                  </a:cxn>
                  <a:cxn ang="0">
                    <a:pos x="26" y="34"/>
                  </a:cxn>
                  <a:cxn ang="0">
                    <a:pos x="26" y="43"/>
                  </a:cxn>
                  <a:cxn ang="0">
                    <a:pos x="37" y="43"/>
                  </a:cxn>
                  <a:cxn ang="0">
                    <a:pos x="37" y="48"/>
                  </a:cxn>
                </a:cxnLst>
                <a:rect l="0" t="0" r="r" b="b"/>
                <a:pathLst>
                  <a:path w="37" h="76">
                    <a:moveTo>
                      <a:pt x="37" y="48"/>
                    </a:moveTo>
                    <a:lnTo>
                      <a:pt x="37" y="52"/>
                    </a:lnTo>
                    <a:lnTo>
                      <a:pt x="26" y="67"/>
                    </a:lnTo>
                    <a:lnTo>
                      <a:pt x="26" y="71"/>
                    </a:lnTo>
                    <a:lnTo>
                      <a:pt x="21" y="76"/>
                    </a:lnTo>
                    <a:lnTo>
                      <a:pt x="21" y="58"/>
                    </a:lnTo>
                    <a:lnTo>
                      <a:pt x="5" y="52"/>
                    </a:lnTo>
                    <a:lnTo>
                      <a:pt x="0" y="43"/>
                    </a:lnTo>
                    <a:lnTo>
                      <a:pt x="11" y="29"/>
                    </a:lnTo>
                    <a:lnTo>
                      <a:pt x="5" y="5"/>
                    </a:lnTo>
                    <a:lnTo>
                      <a:pt x="11" y="0"/>
                    </a:lnTo>
                    <a:lnTo>
                      <a:pt x="26" y="0"/>
                    </a:lnTo>
                    <a:lnTo>
                      <a:pt x="32" y="5"/>
                    </a:lnTo>
                    <a:lnTo>
                      <a:pt x="37" y="0"/>
                    </a:lnTo>
                    <a:lnTo>
                      <a:pt x="32" y="10"/>
                    </a:lnTo>
                    <a:lnTo>
                      <a:pt x="37" y="24"/>
                    </a:lnTo>
                    <a:lnTo>
                      <a:pt x="26" y="34"/>
                    </a:lnTo>
                    <a:lnTo>
                      <a:pt x="26" y="43"/>
                    </a:lnTo>
                    <a:lnTo>
                      <a:pt x="37" y="43"/>
                    </a:lnTo>
                    <a:lnTo>
                      <a:pt x="37" y="48"/>
                    </a:lnTo>
                    <a:close/>
                  </a:path>
                </a:pathLst>
              </a:custGeom>
              <a:grpFill/>
              <a:ln w="9525">
                <a:solidFill>
                  <a:schemeClr val="bg1"/>
                </a:solidFill>
                <a:round/>
                <a:headEnd/>
                <a:tailEnd/>
              </a:ln>
            </p:spPr>
            <p:txBody>
              <a:bodyPr/>
              <a:lstStyle/>
              <a:p>
                <a:endParaRPr lang="it-IT"/>
              </a:p>
            </p:txBody>
          </p:sp>
          <p:sp>
            <p:nvSpPr>
              <p:cNvPr id="5784" name="Freeform 3150"/>
              <p:cNvSpPr>
                <a:spLocks/>
              </p:cNvSpPr>
              <p:nvPr/>
            </p:nvSpPr>
            <p:spPr bwMode="auto">
              <a:xfrm>
                <a:off x="3075" y="2168"/>
                <a:ext cx="37" cy="76"/>
              </a:xfrm>
              <a:custGeom>
                <a:avLst/>
                <a:gdLst/>
                <a:ahLst/>
                <a:cxnLst>
                  <a:cxn ang="0">
                    <a:pos x="37" y="48"/>
                  </a:cxn>
                  <a:cxn ang="0">
                    <a:pos x="37" y="52"/>
                  </a:cxn>
                  <a:cxn ang="0">
                    <a:pos x="26" y="67"/>
                  </a:cxn>
                  <a:cxn ang="0">
                    <a:pos x="26" y="71"/>
                  </a:cxn>
                  <a:cxn ang="0">
                    <a:pos x="21" y="76"/>
                  </a:cxn>
                  <a:cxn ang="0">
                    <a:pos x="21" y="58"/>
                  </a:cxn>
                  <a:cxn ang="0">
                    <a:pos x="5" y="52"/>
                  </a:cxn>
                  <a:cxn ang="0">
                    <a:pos x="0" y="43"/>
                  </a:cxn>
                  <a:cxn ang="0">
                    <a:pos x="11" y="29"/>
                  </a:cxn>
                  <a:cxn ang="0">
                    <a:pos x="5" y="5"/>
                  </a:cxn>
                  <a:cxn ang="0">
                    <a:pos x="11" y="0"/>
                  </a:cxn>
                  <a:cxn ang="0">
                    <a:pos x="26" y="0"/>
                  </a:cxn>
                  <a:cxn ang="0">
                    <a:pos x="32" y="5"/>
                  </a:cxn>
                  <a:cxn ang="0">
                    <a:pos x="37" y="0"/>
                  </a:cxn>
                  <a:cxn ang="0">
                    <a:pos x="32" y="10"/>
                  </a:cxn>
                  <a:cxn ang="0">
                    <a:pos x="37" y="24"/>
                  </a:cxn>
                  <a:cxn ang="0">
                    <a:pos x="26" y="34"/>
                  </a:cxn>
                  <a:cxn ang="0">
                    <a:pos x="26" y="43"/>
                  </a:cxn>
                  <a:cxn ang="0">
                    <a:pos x="37" y="43"/>
                  </a:cxn>
                  <a:cxn ang="0">
                    <a:pos x="37" y="48"/>
                  </a:cxn>
                </a:cxnLst>
                <a:rect l="0" t="0" r="r" b="b"/>
                <a:pathLst>
                  <a:path w="37" h="76">
                    <a:moveTo>
                      <a:pt x="37" y="48"/>
                    </a:moveTo>
                    <a:lnTo>
                      <a:pt x="37" y="52"/>
                    </a:lnTo>
                    <a:lnTo>
                      <a:pt x="26" y="67"/>
                    </a:lnTo>
                    <a:lnTo>
                      <a:pt x="26" y="71"/>
                    </a:lnTo>
                    <a:lnTo>
                      <a:pt x="21" y="76"/>
                    </a:lnTo>
                    <a:lnTo>
                      <a:pt x="21" y="58"/>
                    </a:lnTo>
                    <a:lnTo>
                      <a:pt x="5" y="52"/>
                    </a:lnTo>
                    <a:lnTo>
                      <a:pt x="0" y="43"/>
                    </a:lnTo>
                    <a:lnTo>
                      <a:pt x="11" y="29"/>
                    </a:lnTo>
                    <a:lnTo>
                      <a:pt x="5" y="5"/>
                    </a:lnTo>
                    <a:lnTo>
                      <a:pt x="11" y="0"/>
                    </a:lnTo>
                    <a:lnTo>
                      <a:pt x="26" y="0"/>
                    </a:lnTo>
                    <a:lnTo>
                      <a:pt x="32" y="5"/>
                    </a:lnTo>
                    <a:lnTo>
                      <a:pt x="37" y="0"/>
                    </a:lnTo>
                    <a:lnTo>
                      <a:pt x="32" y="10"/>
                    </a:lnTo>
                    <a:lnTo>
                      <a:pt x="37" y="24"/>
                    </a:lnTo>
                    <a:lnTo>
                      <a:pt x="26" y="34"/>
                    </a:lnTo>
                    <a:lnTo>
                      <a:pt x="26" y="43"/>
                    </a:lnTo>
                    <a:lnTo>
                      <a:pt x="37" y="43"/>
                    </a:lnTo>
                    <a:lnTo>
                      <a:pt x="37" y="48"/>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496" name="Group 3154"/>
            <p:cNvGrpSpPr>
              <a:grpSpLocks/>
            </p:cNvGrpSpPr>
            <p:nvPr/>
          </p:nvGrpSpPr>
          <p:grpSpPr bwMode="auto">
            <a:xfrm>
              <a:off x="5304421" y="5150642"/>
              <a:ext cx="246577" cy="198116"/>
              <a:chOff x="3337" y="2366"/>
              <a:chExt cx="147" cy="132"/>
            </a:xfrm>
            <a:solidFill>
              <a:schemeClr val="bg1">
                <a:lumMod val="75000"/>
              </a:schemeClr>
            </a:solidFill>
          </p:grpSpPr>
          <p:sp>
            <p:nvSpPr>
              <p:cNvPr id="5781" name="Freeform 3152"/>
              <p:cNvSpPr>
                <a:spLocks/>
              </p:cNvSpPr>
              <p:nvPr/>
            </p:nvSpPr>
            <p:spPr bwMode="auto">
              <a:xfrm>
                <a:off x="3337" y="2366"/>
                <a:ext cx="147" cy="132"/>
              </a:xfrm>
              <a:custGeom>
                <a:avLst/>
                <a:gdLst/>
                <a:ahLst/>
                <a:cxnLst>
                  <a:cxn ang="0">
                    <a:pos x="94" y="53"/>
                  </a:cxn>
                  <a:cxn ang="0">
                    <a:pos x="89" y="53"/>
                  </a:cxn>
                  <a:cxn ang="0">
                    <a:pos x="89" y="62"/>
                  </a:cxn>
                  <a:cxn ang="0">
                    <a:pos x="89" y="71"/>
                  </a:cxn>
                  <a:cxn ang="0">
                    <a:pos x="94" y="71"/>
                  </a:cxn>
                  <a:cxn ang="0">
                    <a:pos x="94" y="75"/>
                  </a:cxn>
                  <a:cxn ang="0">
                    <a:pos x="105" y="86"/>
                  </a:cxn>
                  <a:cxn ang="0">
                    <a:pos x="137" y="90"/>
                  </a:cxn>
                  <a:cxn ang="0">
                    <a:pos x="147" y="90"/>
                  </a:cxn>
                  <a:cxn ang="0">
                    <a:pos x="121" y="119"/>
                  </a:cxn>
                  <a:cxn ang="0">
                    <a:pos x="99" y="119"/>
                  </a:cxn>
                  <a:cxn ang="0">
                    <a:pos x="89" y="132"/>
                  </a:cxn>
                  <a:cxn ang="0">
                    <a:pos x="74" y="128"/>
                  </a:cxn>
                  <a:cxn ang="0">
                    <a:pos x="58" y="132"/>
                  </a:cxn>
                  <a:cxn ang="0">
                    <a:pos x="26" y="128"/>
                  </a:cxn>
                  <a:cxn ang="0">
                    <a:pos x="26" y="114"/>
                  </a:cxn>
                  <a:cxn ang="0">
                    <a:pos x="21" y="114"/>
                  </a:cxn>
                  <a:cxn ang="0">
                    <a:pos x="5" y="100"/>
                  </a:cxn>
                  <a:cxn ang="0">
                    <a:pos x="0" y="90"/>
                  </a:cxn>
                  <a:cxn ang="0">
                    <a:pos x="5" y="86"/>
                  </a:cxn>
                  <a:cxn ang="0">
                    <a:pos x="10" y="71"/>
                  </a:cxn>
                  <a:cxn ang="0">
                    <a:pos x="32" y="42"/>
                  </a:cxn>
                  <a:cxn ang="0">
                    <a:pos x="36" y="10"/>
                  </a:cxn>
                  <a:cxn ang="0">
                    <a:pos x="53" y="5"/>
                  </a:cxn>
                  <a:cxn ang="0">
                    <a:pos x="53" y="0"/>
                  </a:cxn>
                  <a:cxn ang="0">
                    <a:pos x="63" y="23"/>
                  </a:cxn>
                  <a:cxn ang="0">
                    <a:pos x="74" y="33"/>
                  </a:cxn>
                  <a:cxn ang="0">
                    <a:pos x="94" y="53"/>
                  </a:cxn>
                </a:cxnLst>
                <a:rect l="0" t="0" r="r" b="b"/>
                <a:pathLst>
                  <a:path w="147" h="132">
                    <a:moveTo>
                      <a:pt x="94" y="53"/>
                    </a:moveTo>
                    <a:lnTo>
                      <a:pt x="89" y="53"/>
                    </a:lnTo>
                    <a:lnTo>
                      <a:pt x="89" y="62"/>
                    </a:lnTo>
                    <a:lnTo>
                      <a:pt x="89" y="71"/>
                    </a:lnTo>
                    <a:lnTo>
                      <a:pt x="94" y="71"/>
                    </a:lnTo>
                    <a:lnTo>
                      <a:pt x="94" y="75"/>
                    </a:lnTo>
                    <a:lnTo>
                      <a:pt x="105" y="86"/>
                    </a:lnTo>
                    <a:lnTo>
                      <a:pt x="137" y="90"/>
                    </a:lnTo>
                    <a:lnTo>
                      <a:pt x="147" y="90"/>
                    </a:lnTo>
                    <a:lnTo>
                      <a:pt x="121" y="119"/>
                    </a:lnTo>
                    <a:lnTo>
                      <a:pt x="99" y="119"/>
                    </a:lnTo>
                    <a:lnTo>
                      <a:pt x="89" y="132"/>
                    </a:lnTo>
                    <a:lnTo>
                      <a:pt x="74" y="128"/>
                    </a:lnTo>
                    <a:lnTo>
                      <a:pt x="58" y="132"/>
                    </a:lnTo>
                    <a:lnTo>
                      <a:pt x="26" y="128"/>
                    </a:lnTo>
                    <a:lnTo>
                      <a:pt x="26" y="114"/>
                    </a:lnTo>
                    <a:lnTo>
                      <a:pt x="21" y="114"/>
                    </a:lnTo>
                    <a:lnTo>
                      <a:pt x="5" y="100"/>
                    </a:lnTo>
                    <a:lnTo>
                      <a:pt x="0" y="90"/>
                    </a:lnTo>
                    <a:lnTo>
                      <a:pt x="5" y="86"/>
                    </a:lnTo>
                    <a:lnTo>
                      <a:pt x="10" y="71"/>
                    </a:lnTo>
                    <a:lnTo>
                      <a:pt x="32" y="42"/>
                    </a:lnTo>
                    <a:lnTo>
                      <a:pt x="36" y="10"/>
                    </a:lnTo>
                    <a:lnTo>
                      <a:pt x="53" y="5"/>
                    </a:lnTo>
                    <a:lnTo>
                      <a:pt x="53" y="0"/>
                    </a:lnTo>
                    <a:lnTo>
                      <a:pt x="63" y="23"/>
                    </a:lnTo>
                    <a:lnTo>
                      <a:pt x="74" y="33"/>
                    </a:lnTo>
                    <a:lnTo>
                      <a:pt x="94" y="53"/>
                    </a:lnTo>
                    <a:close/>
                  </a:path>
                </a:pathLst>
              </a:custGeom>
              <a:grpFill/>
              <a:ln w="9525">
                <a:solidFill>
                  <a:schemeClr val="bg1"/>
                </a:solidFill>
                <a:round/>
                <a:headEnd/>
                <a:tailEnd/>
              </a:ln>
            </p:spPr>
            <p:txBody>
              <a:bodyPr/>
              <a:lstStyle/>
              <a:p>
                <a:endParaRPr lang="it-IT"/>
              </a:p>
            </p:txBody>
          </p:sp>
          <p:sp>
            <p:nvSpPr>
              <p:cNvPr id="5782" name="Freeform 3153"/>
              <p:cNvSpPr>
                <a:spLocks/>
              </p:cNvSpPr>
              <p:nvPr/>
            </p:nvSpPr>
            <p:spPr bwMode="auto">
              <a:xfrm>
                <a:off x="3337" y="2366"/>
                <a:ext cx="147" cy="132"/>
              </a:xfrm>
              <a:custGeom>
                <a:avLst/>
                <a:gdLst/>
                <a:ahLst/>
                <a:cxnLst>
                  <a:cxn ang="0">
                    <a:pos x="94" y="53"/>
                  </a:cxn>
                  <a:cxn ang="0">
                    <a:pos x="89" y="53"/>
                  </a:cxn>
                  <a:cxn ang="0">
                    <a:pos x="89" y="62"/>
                  </a:cxn>
                  <a:cxn ang="0">
                    <a:pos x="89" y="71"/>
                  </a:cxn>
                  <a:cxn ang="0">
                    <a:pos x="94" y="71"/>
                  </a:cxn>
                  <a:cxn ang="0">
                    <a:pos x="94" y="75"/>
                  </a:cxn>
                  <a:cxn ang="0">
                    <a:pos x="105" y="86"/>
                  </a:cxn>
                  <a:cxn ang="0">
                    <a:pos x="137" y="90"/>
                  </a:cxn>
                  <a:cxn ang="0">
                    <a:pos x="147" y="90"/>
                  </a:cxn>
                  <a:cxn ang="0">
                    <a:pos x="121" y="119"/>
                  </a:cxn>
                  <a:cxn ang="0">
                    <a:pos x="99" y="119"/>
                  </a:cxn>
                  <a:cxn ang="0">
                    <a:pos x="89" y="132"/>
                  </a:cxn>
                  <a:cxn ang="0">
                    <a:pos x="74" y="128"/>
                  </a:cxn>
                  <a:cxn ang="0">
                    <a:pos x="58" y="132"/>
                  </a:cxn>
                  <a:cxn ang="0">
                    <a:pos x="26" y="128"/>
                  </a:cxn>
                  <a:cxn ang="0">
                    <a:pos x="26" y="114"/>
                  </a:cxn>
                  <a:cxn ang="0">
                    <a:pos x="21" y="114"/>
                  </a:cxn>
                  <a:cxn ang="0">
                    <a:pos x="5" y="100"/>
                  </a:cxn>
                  <a:cxn ang="0">
                    <a:pos x="0" y="90"/>
                  </a:cxn>
                  <a:cxn ang="0">
                    <a:pos x="5" y="86"/>
                  </a:cxn>
                  <a:cxn ang="0">
                    <a:pos x="10" y="71"/>
                  </a:cxn>
                  <a:cxn ang="0">
                    <a:pos x="32" y="42"/>
                  </a:cxn>
                  <a:cxn ang="0">
                    <a:pos x="36" y="10"/>
                  </a:cxn>
                  <a:cxn ang="0">
                    <a:pos x="53" y="5"/>
                  </a:cxn>
                  <a:cxn ang="0">
                    <a:pos x="53" y="0"/>
                  </a:cxn>
                  <a:cxn ang="0">
                    <a:pos x="63" y="23"/>
                  </a:cxn>
                  <a:cxn ang="0">
                    <a:pos x="74" y="33"/>
                  </a:cxn>
                  <a:cxn ang="0">
                    <a:pos x="94" y="53"/>
                  </a:cxn>
                </a:cxnLst>
                <a:rect l="0" t="0" r="r" b="b"/>
                <a:pathLst>
                  <a:path w="147" h="132">
                    <a:moveTo>
                      <a:pt x="94" y="53"/>
                    </a:moveTo>
                    <a:lnTo>
                      <a:pt x="89" y="53"/>
                    </a:lnTo>
                    <a:lnTo>
                      <a:pt x="89" y="62"/>
                    </a:lnTo>
                    <a:lnTo>
                      <a:pt x="89" y="71"/>
                    </a:lnTo>
                    <a:lnTo>
                      <a:pt x="94" y="71"/>
                    </a:lnTo>
                    <a:lnTo>
                      <a:pt x="94" y="75"/>
                    </a:lnTo>
                    <a:lnTo>
                      <a:pt x="105" y="86"/>
                    </a:lnTo>
                    <a:lnTo>
                      <a:pt x="137" y="90"/>
                    </a:lnTo>
                    <a:lnTo>
                      <a:pt x="147" y="90"/>
                    </a:lnTo>
                    <a:lnTo>
                      <a:pt x="121" y="119"/>
                    </a:lnTo>
                    <a:lnTo>
                      <a:pt x="99" y="119"/>
                    </a:lnTo>
                    <a:lnTo>
                      <a:pt x="89" y="132"/>
                    </a:lnTo>
                    <a:lnTo>
                      <a:pt x="74" y="128"/>
                    </a:lnTo>
                    <a:lnTo>
                      <a:pt x="58" y="132"/>
                    </a:lnTo>
                    <a:lnTo>
                      <a:pt x="26" y="128"/>
                    </a:lnTo>
                    <a:lnTo>
                      <a:pt x="26" y="114"/>
                    </a:lnTo>
                    <a:lnTo>
                      <a:pt x="21" y="114"/>
                    </a:lnTo>
                    <a:lnTo>
                      <a:pt x="5" y="100"/>
                    </a:lnTo>
                    <a:lnTo>
                      <a:pt x="0" y="90"/>
                    </a:lnTo>
                    <a:lnTo>
                      <a:pt x="5" y="86"/>
                    </a:lnTo>
                    <a:lnTo>
                      <a:pt x="10" y="71"/>
                    </a:lnTo>
                    <a:lnTo>
                      <a:pt x="32" y="42"/>
                    </a:lnTo>
                    <a:lnTo>
                      <a:pt x="36" y="10"/>
                    </a:lnTo>
                    <a:lnTo>
                      <a:pt x="53" y="5"/>
                    </a:lnTo>
                    <a:lnTo>
                      <a:pt x="53" y="0"/>
                    </a:lnTo>
                    <a:lnTo>
                      <a:pt x="63" y="23"/>
                    </a:lnTo>
                    <a:lnTo>
                      <a:pt x="74" y="33"/>
                    </a:lnTo>
                    <a:lnTo>
                      <a:pt x="94" y="53"/>
                    </a:lnTo>
                    <a:close/>
                  </a:path>
                </a:pathLst>
              </a:custGeom>
              <a:grpFill/>
              <a:ln w="4763" cap="rnd">
                <a:solidFill>
                  <a:schemeClr val="bg1"/>
                </a:solidFill>
                <a:prstDash val="solid"/>
                <a:round/>
                <a:headEnd/>
                <a:tailEnd/>
              </a:ln>
            </p:spPr>
            <p:txBody>
              <a:bodyPr/>
              <a:lstStyle/>
              <a:p>
                <a:endParaRPr lang="it-IT"/>
              </a:p>
            </p:txBody>
          </p:sp>
        </p:grpSp>
        <p:grpSp>
          <p:nvGrpSpPr>
            <p:cNvPr id="7497" name="Group 3157"/>
            <p:cNvGrpSpPr>
              <a:grpSpLocks/>
            </p:cNvGrpSpPr>
            <p:nvPr/>
          </p:nvGrpSpPr>
          <p:grpSpPr bwMode="auto">
            <a:xfrm>
              <a:off x="5304421" y="5150642"/>
              <a:ext cx="246577" cy="198116"/>
              <a:chOff x="3337" y="2366"/>
              <a:chExt cx="147" cy="132"/>
            </a:xfrm>
            <a:solidFill>
              <a:schemeClr val="bg1">
                <a:lumMod val="75000"/>
              </a:schemeClr>
            </a:solidFill>
          </p:grpSpPr>
          <p:sp>
            <p:nvSpPr>
              <p:cNvPr id="5779" name="Freeform 3155"/>
              <p:cNvSpPr>
                <a:spLocks/>
              </p:cNvSpPr>
              <p:nvPr/>
            </p:nvSpPr>
            <p:spPr bwMode="auto">
              <a:xfrm>
                <a:off x="3337" y="2366"/>
                <a:ext cx="147" cy="132"/>
              </a:xfrm>
              <a:custGeom>
                <a:avLst/>
                <a:gdLst/>
                <a:ahLst/>
                <a:cxnLst>
                  <a:cxn ang="0">
                    <a:pos x="94" y="53"/>
                  </a:cxn>
                  <a:cxn ang="0">
                    <a:pos x="89" y="53"/>
                  </a:cxn>
                  <a:cxn ang="0">
                    <a:pos x="89" y="62"/>
                  </a:cxn>
                  <a:cxn ang="0">
                    <a:pos x="89" y="71"/>
                  </a:cxn>
                  <a:cxn ang="0">
                    <a:pos x="94" y="71"/>
                  </a:cxn>
                  <a:cxn ang="0">
                    <a:pos x="94" y="75"/>
                  </a:cxn>
                  <a:cxn ang="0">
                    <a:pos x="105" y="86"/>
                  </a:cxn>
                  <a:cxn ang="0">
                    <a:pos x="137" y="90"/>
                  </a:cxn>
                  <a:cxn ang="0">
                    <a:pos x="147" y="90"/>
                  </a:cxn>
                  <a:cxn ang="0">
                    <a:pos x="121" y="119"/>
                  </a:cxn>
                  <a:cxn ang="0">
                    <a:pos x="99" y="119"/>
                  </a:cxn>
                  <a:cxn ang="0">
                    <a:pos x="89" y="132"/>
                  </a:cxn>
                  <a:cxn ang="0">
                    <a:pos x="74" y="128"/>
                  </a:cxn>
                  <a:cxn ang="0">
                    <a:pos x="58" y="132"/>
                  </a:cxn>
                  <a:cxn ang="0">
                    <a:pos x="26" y="128"/>
                  </a:cxn>
                  <a:cxn ang="0">
                    <a:pos x="26" y="114"/>
                  </a:cxn>
                  <a:cxn ang="0">
                    <a:pos x="21" y="114"/>
                  </a:cxn>
                  <a:cxn ang="0">
                    <a:pos x="5" y="100"/>
                  </a:cxn>
                  <a:cxn ang="0">
                    <a:pos x="0" y="90"/>
                  </a:cxn>
                  <a:cxn ang="0">
                    <a:pos x="5" y="86"/>
                  </a:cxn>
                  <a:cxn ang="0">
                    <a:pos x="10" y="71"/>
                  </a:cxn>
                  <a:cxn ang="0">
                    <a:pos x="32" y="42"/>
                  </a:cxn>
                  <a:cxn ang="0">
                    <a:pos x="36" y="10"/>
                  </a:cxn>
                  <a:cxn ang="0">
                    <a:pos x="53" y="5"/>
                  </a:cxn>
                  <a:cxn ang="0">
                    <a:pos x="53" y="0"/>
                  </a:cxn>
                  <a:cxn ang="0">
                    <a:pos x="63" y="23"/>
                  </a:cxn>
                  <a:cxn ang="0">
                    <a:pos x="74" y="33"/>
                  </a:cxn>
                  <a:cxn ang="0">
                    <a:pos x="94" y="53"/>
                  </a:cxn>
                </a:cxnLst>
                <a:rect l="0" t="0" r="r" b="b"/>
                <a:pathLst>
                  <a:path w="147" h="132">
                    <a:moveTo>
                      <a:pt x="94" y="53"/>
                    </a:moveTo>
                    <a:lnTo>
                      <a:pt x="89" y="53"/>
                    </a:lnTo>
                    <a:lnTo>
                      <a:pt x="89" y="62"/>
                    </a:lnTo>
                    <a:lnTo>
                      <a:pt x="89" y="71"/>
                    </a:lnTo>
                    <a:lnTo>
                      <a:pt x="94" y="71"/>
                    </a:lnTo>
                    <a:lnTo>
                      <a:pt x="94" y="75"/>
                    </a:lnTo>
                    <a:lnTo>
                      <a:pt x="105" y="86"/>
                    </a:lnTo>
                    <a:lnTo>
                      <a:pt x="137" y="90"/>
                    </a:lnTo>
                    <a:lnTo>
                      <a:pt x="147" y="90"/>
                    </a:lnTo>
                    <a:lnTo>
                      <a:pt x="121" y="119"/>
                    </a:lnTo>
                    <a:lnTo>
                      <a:pt x="99" y="119"/>
                    </a:lnTo>
                    <a:lnTo>
                      <a:pt x="89" y="132"/>
                    </a:lnTo>
                    <a:lnTo>
                      <a:pt x="74" y="128"/>
                    </a:lnTo>
                    <a:lnTo>
                      <a:pt x="58" y="132"/>
                    </a:lnTo>
                    <a:lnTo>
                      <a:pt x="26" y="128"/>
                    </a:lnTo>
                    <a:lnTo>
                      <a:pt x="26" y="114"/>
                    </a:lnTo>
                    <a:lnTo>
                      <a:pt x="21" y="114"/>
                    </a:lnTo>
                    <a:lnTo>
                      <a:pt x="5" y="100"/>
                    </a:lnTo>
                    <a:lnTo>
                      <a:pt x="0" y="90"/>
                    </a:lnTo>
                    <a:lnTo>
                      <a:pt x="5" y="86"/>
                    </a:lnTo>
                    <a:lnTo>
                      <a:pt x="10" y="71"/>
                    </a:lnTo>
                    <a:lnTo>
                      <a:pt x="32" y="42"/>
                    </a:lnTo>
                    <a:lnTo>
                      <a:pt x="36" y="10"/>
                    </a:lnTo>
                    <a:lnTo>
                      <a:pt x="53" y="5"/>
                    </a:lnTo>
                    <a:lnTo>
                      <a:pt x="53" y="0"/>
                    </a:lnTo>
                    <a:lnTo>
                      <a:pt x="63" y="23"/>
                    </a:lnTo>
                    <a:lnTo>
                      <a:pt x="74" y="33"/>
                    </a:lnTo>
                    <a:lnTo>
                      <a:pt x="94" y="53"/>
                    </a:lnTo>
                    <a:close/>
                  </a:path>
                </a:pathLst>
              </a:custGeom>
              <a:grpFill/>
              <a:ln w="9525">
                <a:solidFill>
                  <a:schemeClr val="bg1"/>
                </a:solidFill>
                <a:round/>
                <a:headEnd/>
                <a:tailEnd/>
              </a:ln>
            </p:spPr>
            <p:txBody>
              <a:bodyPr/>
              <a:lstStyle/>
              <a:p>
                <a:endParaRPr lang="it-IT"/>
              </a:p>
            </p:txBody>
          </p:sp>
          <p:sp>
            <p:nvSpPr>
              <p:cNvPr id="5780" name="Freeform 3156"/>
              <p:cNvSpPr>
                <a:spLocks/>
              </p:cNvSpPr>
              <p:nvPr/>
            </p:nvSpPr>
            <p:spPr bwMode="auto">
              <a:xfrm>
                <a:off x="3337" y="2366"/>
                <a:ext cx="147" cy="132"/>
              </a:xfrm>
              <a:custGeom>
                <a:avLst/>
                <a:gdLst/>
                <a:ahLst/>
                <a:cxnLst>
                  <a:cxn ang="0">
                    <a:pos x="94" y="53"/>
                  </a:cxn>
                  <a:cxn ang="0">
                    <a:pos x="89" y="53"/>
                  </a:cxn>
                  <a:cxn ang="0">
                    <a:pos x="89" y="62"/>
                  </a:cxn>
                  <a:cxn ang="0">
                    <a:pos x="89" y="71"/>
                  </a:cxn>
                  <a:cxn ang="0">
                    <a:pos x="94" y="71"/>
                  </a:cxn>
                  <a:cxn ang="0">
                    <a:pos x="94" y="75"/>
                  </a:cxn>
                  <a:cxn ang="0">
                    <a:pos x="105" y="86"/>
                  </a:cxn>
                  <a:cxn ang="0">
                    <a:pos x="137" y="90"/>
                  </a:cxn>
                  <a:cxn ang="0">
                    <a:pos x="147" y="90"/>
                  </a:cxn>
                  <a:cxn ang="0">
                    <a:pos x="121" y="119"/>
                  </a:cxn>
                  <a:cxn ang="0">
                    <a:pos x="99" y="119"/>
                  </a:cxn>
                  <a:cxn ang="0">
                    <a:pos x="89" y="132"/>
                  </a:cxn>
                  <a:cxn ang="0">
                    <a:pos x="74" y="128"/>
                  </a:cxn>
                  <a:cxn ang="0">
                    <a:pos x="58" y="132"/>
                  </a:cxn>
                  <a:cxn ang="0">
                    <a:pos x="26" y="128"/>
                  </a:cxn>
                  <a:cxn ang="0">
                    <a:pos x="26" y="114"/>
                  </a:cxn>
                  <a:cxn ang="0">
                    <a:pos x="21" y="114"/>
                  </a:cxn>
                  <a:cxn ang="0">
                    <a:pos x="5" y="100"/>
                  </a:cxn>
                  <a:cxn ang="0">
                    <a:pos x="0" y="90"/>
                  </a:cxn>
                  <a:cxn ang="0">
                    <a:pos x="5" y="86"/>
                  </a:cxn>
                  <a:cxn ang="0">
                    <a:pos x="10" y="71"/>
                  </a:cxn>
                  <a:cxn ang="0">
                    <a:pos x="32" y="42"/>
                  </a:cxn>
                  <a:cxn ang="0">
                    <a:pos x="36" y="10"/>
                  </a:cxn>
                  <a:cxn ang="0">
                    <a:pos x="53" y="5"/>
                  </a:cxn>
                  <a:cxn ang="0">
                    <a:pos x="53" y="0"/>
                  </a:cxn>
                  <a:cxn ang="0">
                    <a:pos x="63" y="23"/>
                  </a:cxn>
                  <a:cxn ang="0">
                    <a:pos x="74" y="33"/>
                  </a:cxn>
                  <a:cxn ang="0">
                    <a:pos x="94" y="53"/>
                  </a:cxn>
                </a:cxnLst>
                <a:rect l="0" t="0" r="r" b="b"/>
                <a:pathLst>
                  <a:path w="147" h="132">
                    <a:moveTo>
                      <a:pt x="94" y="53"/>
                    </a:moveTo>
                    <a:lnTo>
                      <a:pt x="89" y="53"/>
                    </a:lnTo>
                    <a:lnTo>
                      <a:pt x="89" y="62"/>
                    </a:lnTo>
                    <a:lnTo>
                      <a:pt x="89" y="71"/>
                    </a:lnTo>
                    <a:lnTo>
                      <a:pt x="94" y="71"/>
                    </a:lnTo>
                    <a:lnTo>
                      <a:pt x="94" y="75"/>
                    </a:lnTo>
                    <a:lnTo>
                      <a:pt x="105" y="86"/>
                    </a:lnTo>
                    <a:lnTo>
                      <a:pt x="137" y="90"/>
                    </a:lnTo>
                    <a:lnTo>
                      <a:pt x="147" y="90"/>
                    </a:lnTo>
                    <a:lnTo>
                      <a:pt x="121" y="119"/>
                    </a:lnTo>
                    <a:lnTo>
                      <a:pt x="99" y="119"/>
                    </a:lnTo>
                    <a:lnTo>
                      <a:pt x="89" y="132"/>
                    </a:lnTo>
                    <a:lnTo>
                      <a:pt x="74" y="128"/>
                    </a:lnTo>
                    <a:lnTo>
                      <a:pt x="58" y="132"/>
                    </a:lnTo>
                    <a:lnTo>
                      <a:pt x="26" y="128"/>
                    </a:lnTo>
                    <a:lnTo>
                      <a:pt x="26" y="114"/>
                    </a:lnTo>
                    <a:lnTo>
                      <a:pt x="21" y="114"/>
                    </a:lnTo>
                    <a:lnTo>
                      <a:pt x="5" y="100"/>
                    </a:lnTo>
                    <a:lnTo>
                      <a:pt x="0" y="90"/>
                    </a:lnTo>
                    <a:lnTo>
                      <a:pt x="5" y="86"/>
                    </a:lnTo>
                    <a:lnTo>
                      <a:pt x="10" y="71"/>
                    </a:lnTo>
                    <a:lnTo>
                      <a:pt x="32" y="42"/>
                    </a:lnTo>
                    <a:lnTo>
                      <a:pt x="36" y="10"/>
                    </a:lnTo>
                    <a:lnTo>
                      <a:pt x="53" y="5"/>
                    </a:lnTo>
                    <a:lnTo>
                      <a:pt x="53" y="0"/>
                    </a:lnTo>
                    <a:lnTo>
                      <a:pt x="63" y="23"/>
                    </a:lnTo>
                    <a:lnTo>
                      <a:pt x="74" y="33"/>
                    </a:lnTo>
                    <a:lnTo>
                      <a:pt x="94" y="53"/>
                    </a:lnTo>
                  </a:path>
                </a:pathLst>
              </a:custGeom>
              <a:grpFill/>
              <a:ln w="4763" cap="rnd">
                <a:solidFill>
                  <a:schemeClr val="bg1"/>
                </a:solidFill>
                <a:prstDash val="solid"/>
                <a:round/>
                <a:headEnd/>
                <a:tailEnd/>
              </a:ln>
            </p:spPr>
            <p:txBody>
              <a:bodyPr/>
              <a:lstStyle/>
              <a:p>
                <a:endParaRPr lang="it-IT"/>
              </a:p>
            </p:txBody>
          </p:sp>
        </p:grpSp>
        <p:grpSp>
          <p:nvGrpSpPr>
            <p:cNvPr id="7498" name="Group 3160"/>
            <p:cNvGrpSpPr>
              <a:grpSpLocks/>
            </p:cNvGrpSpPr>
            <p:nvPr/>
          </p:nvGrpSpPr>
          <p:grpSpPr bwMode="auto">
            <a:xfrm>
              <a:off x="5455385" y="5228687"/>
              <a:ext cx="15097" cy="28516"/>
              <a:chOff x="3427" y="2418"/>
              <a:chExt cx="9" cy="19"/>
            </a:xfrm>
            <a:solidFill>
              <a:schemeClr val="bg1">
                <a:lumMod val="75000"/>
              </a:schemeClr>
            </a:solidFill>
          </p:grpSpPr>
          <p:sp>
            <p:nvSpPr>
              <p:cNvPr id="5777" name="Freeform 3158"/>
              <p:cNvSpPr>
                <a:spLocks/>
              </p:cNvSpPr>
              <p:nvPr/>
            </p:nvSpPr>
            <p:spPr bwMode="auto">
              <a:xfrm>
                <a:off x="3427" y="2418"/>
                <a:ext cx="9" cy="19"/>
              </a:xfrm>
              <a:custGeom>
                <a:avLst/>
                <a:gdLst/>
                <a:ahLst/>
                <a:cxnLst>
                  <a:cxn ang="0">
                    <a:pos x="5" y="19"/>
                  </a:cxn>
                  <a:cxn ang="0">
                    <a:pos x="0" y="19"/>
                  </a:cxn>
                  <a:cxn ang="0">
                    <a:pos x="0" y="10"/>
                  </a:cxn>
                  <a:cxn ang="0">
                    <a:pos x="0" y="0"/>
                  </a:cxn>
                  <a:cxn ang="0">
                    <a:pos x="5" y="0"/>
                  </a:cxn>
                  <a:cxn ang="0">
                    <a:pos x="9" y="0"/>
                  </a:cxn>
                  <a:cxn ang="0">
                    <a:pos x="9" y="5"/>
                  </a:cxn>
                  <a:cxn ang="0">
                    <a:pos x="5" y="5"/>
                  </a:cxn>
                  <a:cxn ang="0">
                    <a:pos x="9" y="10"/>
                  </a:cxn>
                  <a:cxn ang="0">
                    <a:pos x="5" y="19"/>
                  </a:cxn>
                </a:cxnLst>
                <a:rect l="0" t="0" r="r" b="b"/>
                <a:pathLst>
                  <a:path w="9" h="19">
                    <a:moveTo>
                      <a:pt x="5" y="19"/>
                    </a:moveTo>
                    <a:lnTo>
                      <a:pt x="0" y="19"/>
                    </a:lnTo>
                    <a:lnTo>
                      <a:pt x="0" y="10"/>
                    </a:lnTo>
                    <a:lnTo>
                      <a:pt x="0" y="0"/>
                    </a:lnTo>
                    <a:lnTo>
                      <a:pt x="5" y="0"/>
                    </a:lnTo>
                    <a:lnTo>
                      <a:pt x="9" y="0"/>
                    </a:lnTo>
                    <a:lnTo>
                      <a:pt x="9" y="5"/>
                    </a:lnTo>
                    <a:lnTo>
                      <a:pt x="5" y="5"/>
                    </a:lnTo>
                    <a:lnTo>
                      <a:pt x="9" y="10"/>
                    </a:lnTo>
                    <a:lnTo>
                      <a:pt x="5" y="19"/>
                    </a:lnTo>
                    <a:close/>
                  </a:path>
                </a:pathLst>
              </a:custGeom>
              <a:grpFill/>
              <a:ln w="9525">
                <a:solidFill>
                  <a:schemeClr val="bg1"/>
                </a:solidFill>
                <a:round/>
                <a:headEnd/>
                <a:tailEnd/>
              </a:ln>
            </p:spPr>
            <p:txBody>
              <a:bodyPr/>
              <a:lstStyle/>
              <a:p>
                <a:endParaRPr lang="it-IT"/>
              </a:p>
            </p:txBody>
          </p:sp>
          <p:sp>
            <p:nvSpPr>
              <p:cNvPr id="5778" name="Freeform 3159"/>
              <p:cNvSpPr>
                <a:spLocks/>
              </p:cNvSpPr>
              <p:nvPr/>
            </p:nvSpPr>
            <p:spPr bwMode="auto">
              <a:xfrm>
                <a:off x="3427" y="2418"/>
                <a:ext cx="9" cy="19"/>
              </a:xfrm>
              <a:custGeom>
                <a:avLst/>
                <a:gdLst/>
                <a:ahLst/>
                <a:cxnLst>
                  <a:cxn ang="0">
                    <a:pos x="5" y="19"/>
                  </a:cxn>
                  <a:cxn ang="0">
                    <a:pos x="0" y="19"/>
                  </a:cxn>
                  <a:cxn ang="0">
                    <a:pos x="0" y="10"/>
                  </a:cxn>
                  <a:cxn ang="0">
                    <a:pos x="0" y="0"/>
                  </a:cxn>
                  <a:cxn ang="0">
                    <a:pos x="5" y="0"/>
                  </a:cxn>
                  <a:cxn ang="0">
                    <a:pos x="9" y="0"/>
                  </a:cxn>
                  <a:cxn ang="0">
                    <a:pos x="9" y="5"/>
                  </a:cxn>
                  <a:cxn ang="0">
                    <a:pos x="5" y="5"/>
                  </a:cxn>
                  <a:cxn ang="0">
                    <a:pos x="9" y="10"/>
                  </a:cxn>
                  <a:cxn ang="0">
                    <a:pos x="5" y="19"/>
                  </a:cxn>
                </a:cxnLst>
                <a:rect l="0" t="0" r="r" b="b"/>
                <a:pathLst>
                  <a:path w="9" h="19">
                    <a:moveTo>
                      <a:pt x="5" y="19"/>
                    </a:moveTo>
                    <a:lnTo>
                      <a:pt x="0" y="19"/>
                    </a:lnTo>
                    <a:lnTo>
                      <a:pt x="0" y="10"/>
                    </a:lnTo>
                    <a:lnTo>
                      <a:pt x="0" y="0"/>
                    </a:lnTo>
                    <a:lnTo>
                      <a:pt x="5" y="0"/>
                    </a:lnTo>
                    <a:lnTo>
                      <a:pt x="9" y="0"/>
                    </a:lnTo>
                    <a:lnTo>
                      <a:pt x="9" y="5"/>
                    </a:lnTo>
                    <a:lnTo>
                      <a:pt x="5" y="5"/>
                    </a:lnTo>
                    <a:lnTo>
                      <a:pt x="9" y="10"/>
                    </a:lnTo>
                    <a:lnTo>
                      <a:pt x="5" y="19"/>
                    </a:lnTo>
                    <a:close/>
                  </a:path>
                </a:pathLst>
              </a:custGeom>
              <a:grpFill/>
              <a:ln w="4763" cap="rnd">
                <a:solidFill>
                  <a:schemeClr val="bg1"/>
                </a:solidFill>
                <a:prstDash val="solid"/>
                <a:round/>
                <a:headEnd/>
                <a:tailEnd/>
              </a:ln>
            </p:spPr>
            <p:txBody>
              <a:bodyPr/>
              <a:lstStyle/>
              <a:p>
                <a:endParaRPr lang="it-IT"/>
              </a:p>
            </p:txBody>
          </p:sp>
        </p:grpSp>
        <p:grpSp>
          <p:nvGrpSpPr>
            <p:cNvPr id="7499" name="Group 3163"/>
            <p:cNvGrpSpPr>
              <a:grpSpLocks/>
            </p:cNvGrpSpPr>
            <p:nvPr/>
          </p:nvGrpSpPr>
          <p:grpSpPr bwMode="auto">
            <a:xfrm>
              <a:off x="5455385" y="5228687"/>
              <a:ext cx="15097" cy="28516"/>
              <a:chOff x="3427" y="2418"/>
              <a:chExt cx="9" cy="19"/>
            </a:xfrm>
            <a:solidFill>
              <a:schemeClr val="bg1">
                <a:lumMod val="75000"/>
              </a:schemeClr>
            </a:solidFill>
          </p:grpSpPr>
          <p:sp>
            <p:nvSpPr>
              <p:cNvPr id="5775" name="Freeform 3161"/>
              <p:cNvSpPr>
                <a:spLocks/>
              </p:cNvSpPr>
              <p:nvPr/>
            </p:nvSpPr>
            <p:spPr bwMode="auto">
              <a:xfrm>
                <a:off x="3427" y="2418"/>
                <a:ext cx="9" cy="19"/>
              </a:xfrm>
              <a:custGeom>
                <a:avLst/>
                <a:gdLst/>
                <a:ahLst/>
                <a:cxnLst>
                  <a:cxn ang="0">
                    <a:pos x="5" y="19"/>
                  </a:cxn>
                  <a:cxn ang="0">
                    <a:pos x="0" y="19"/>
                  </a:cxn>
                  <a:cxn ang="0">
                    <a:pos x="0" y="10"/>
                  </a:cxn>
                  <a:cxn ang="0">
                    <a:pos x="0" y="0"/>
                  </a:cxn>
                  <a:cxn ang="0">
                    <a:pos x="5" y="0"/>
                  </a:cxn>
                  <a:cxn ang="0">
                    <a:pos x="9" y="0"/>
                  </a:cxn>
                  <a:cxn ang="0">
                    <a:pos x="9" y="5"/>
                  </a:cxn>
                  <a:cxn ang="0">
                    <a:pos x="5" y="5"/>
                  </a:cxn>
                  <a:cxn ang="0">
                    <a:pos x="9" y="10"/>
                  </a:cxn>
                  <a:cxn ang="0">
                    <a:pos x="5" y="19"/>
                  </a:cxn>
                </a:cxnLst>
                <a:rect l="0" t="0" r="r" b="b"/>
                <a:pathLst>
                  <a:path w="9" h="19">
                    <a:moveTo>
                      <a:pt x="5" y="19"/>
                    </a:moveTo>
                    <a:lnTo>
                      <a:pt x="0" y="19"/>
                    </a:lnTo>
                    <a:lnTo>
                      <a:pt x="0" y="10"/>
                    </a:lnTo>
                    <a:lnTo>
                      <a:pt x="0" y="0"/>
                    </a:lnTo>
                    <a:lnTo>
                      <a:pt x="5" y="0"/>
                    </a:lnTo>
                    <a:lnTo>
                      <a:pt x="9" y="0"/>
                    </a:lnTo>
                    <a:lnTo>
                      <a:pt x="9" y="5"/>
                    </a:lnTo>
                    <a:lnTo>
                      <a:pt x="5" y="5"/>
                    </a:lnTo>
                    <a:lnTo>
                      <a:pt x="9" y="10"/>
                    </a:lnTo>
                    <a:lnTo>
                      <a:pt x="5" y="19"/>
                    </a:lnTo>
                    <a:close/>
                  </a:path>
                </a:pathLst>
              </a:custGeom>
              <a:grpFill/>
              <a:ln w="9525">
                <a:solidFill>
                  <a:schemeClr val="bg1"/>
                </a:solidFill>
                <a:round/>
                <a:headEnd/>
                <a:tailEnd/>
              </a:ln>
            </p:spPr>
            <p:txBody>
              <a:bodyPr/>
              <a:lstStyle/>
              <a:p>
                <a:endParaRPr lang="it-IT"/>
              </a:p>
            </p:txBody>
          </p:sp>
          <p:sp>
            <p:nvSpPr>
              <p:cNvPr id="5776" name="Freeform 3162"/>
              <p:cNvSpPr>
                <a:spLocks/>
              </p:cNvSpPr>
              <p:nvPr/>
            </p:nvSpPr>
            <p:spPr bwMode="auto">
              <a:xfrm>
                <a:off x="3427" y="2418"/>
                <a:ext cx="9" cy="19"/>
              </a:xfrm>
              <a:custGeom>
                <a:avLst/>
                <a:gdLst/>
                <a:ahLst/>
                <a:cxnLst>
                  <a:cxn ang="0">
                    <a:pos x="5" y="19"/>
                  </a:cxn>
                  <a:cxn ang="0">
                    <a:pos x="0" y="19"/>
                  </a:cxn>
                  <a:cxn ang="0">
                    <a:pos x="0" y="10"/>
                  </a:cxn>
                  <a:cxn ang="0">
                    <a:pos x="0" y="0"/>
                  </a:cxn>
                  <a:cxn ang="0">
                    <a:pos x="5" y="0"/>
                  </a:cxn>
                  <a:cxn ang="0">
                    <a:pos x="9" y="0"/>
                  </a:cxn>
                  <a:cxn ang="0">
                    <a:pos x="9" y="5"/>
                  </a:cxn>
                  <a:cxn ang="0">
                    <a:pos x="5" y="5"/>
                  </a:cxn>
                  <a:cxn ang="0">
                    <a:pos x="9" y="10"/>
                  </a:cxn>
                  <a:cxn ang="0">
                    <a:pos x="5" y="19"/>
                  </a:cxn>
                </a:cxnLst>
                <a:rect l="0" t="0" r="r" b="b"/>
                <a:pathLst>
                  <a:path w="9" h="19">
                    <a:moveTo>
                      <a:pt x="5" y="19"/>
                    </a:moveTo>
                    <a:lnTo>
                      <a:pt x="0" y="19"/>
                    </a:lnTo>
                    <a:lnTo>
                      <a:pt x="0" y="10"/>
                    </a:lnTo>
                    <a:lnTo>
                      <a:pt x="0" y="0"/>
                    </a:lnTo>
                    <a:lnTo>
                      <a:pt x="5" y="0"/>
                    </a:lnTo>
                    <a:lnTo>
                      <a:pt x="9" y="0"/>
                    </a:lnTo>
                    <a:lnTo>
                      <a:pt x="9" y="5"/>
                    </a:lnTo>
                    <a:lnTo>
                      <a:pt x="5" y="5"/>
                    </a:lnTo>
                    <a:lnTo>
                      <a:pt x="9" y="10"/>
                    </a:lnTo>
                    <a:lnTo>
                      <a:pt x="5" y="19"/>
                    </a:lnTo>
                  </a:path>
                </a:pathLst>
              </a:custGeom>
              <a:grpFill/>
              <a:ln w="4763" cap="rnd">
                <a:solidFill>
                  <a:schemeClr val="bg1"/>
                </a:solidFill>
                <a:prstDash val="solid"/>
                <a:round/>
                <a:headEnd/>
                <a:tailEnd/>
              </a:ln>
            </p:spPr>
            <p:txBody>
              <a:bodyPr/>
              <a:lstStyle/>
              <a:p>
                <a:endParaRPr lang="it-IT"/>
              </a:p>
            </p:txBody>
          </p:sp>
        </p:grpSp>
        <p:grpSp>
          <p:nvGrpSpPr>
            <p:cNvPr id="7500" name="Group 3166"/>
            <p:cNvGrpSpPr>
              <a:grpSpLocks/>
            </p:cNvGrpSpPr>
            <p:nvPr/>
          </p:nvGrpSpPr>
          <p:grpSpPr bwMode="auto">
            <a:xfrm>
              <a:off x="5428547" y="5236191"/>
              <a:ext cx="177804" cy="183107"/>
              <a:chOff x="3411" y="2423"/>
              <a:chExt cx="106" cy="122"/>
            </a:xfrm>
            <a:solidFill>
              <a:schemeClr val="bg1">
                <a:lumMod val="75000"/>
              </a:schemeClr>
            </a:solidFill>
          </p:grpSpPr>
          <p:sp>
            <p:nvSpPr>
              <p:cNvPr id="5773" name="Freeform 3164"/>
              <p:cNvSpPr>
                <a:spLocks/>
              </p:cNvSpPr>
              <p:nvPr/>
            </p:nvSpPr>
            <p:spPr bwMode="auto">
              <a:xfrm>
                <a:off x="3411" y="2423"/>
                <a:ext cx="106" cy="122"/>
              </a:xfrm>
              <a:custGeom>
                <a:avLst/>
                <a:gdLst/>
                <a:ahLst/>
                <a:cxnLst>
                  <a:cxn ang="0">
                    <a:pos x="15" y="74"/>
                  </a:cxn>
                  <a:cxn ang="0">
                    <a:pos x="0" y="89"/>
                  </a:cxn>
                  <a:cxn ang="0">
                    <a:pos x="0" y="117"/>
                  </a:cxn>
                  <a:cxn ang="0">
                    <a:pos x="11" y="122"/>
                  </a:cxn>
                  <a:cxn ang="0">
                    <a:pos x="26" y="103"/>
                  </a:cxn>
                  <a:cxn ang="0">
                    <a:pos x="52" y="89"/>
                  </a:cxn>
                  <a:cxn ang="0">
                    <a:pos x="74" y="70"/>
                  </a:cxn>
                  <a:cxn ang="0">
                    <a:pos x="85" y="56"/>
                  </a:cxn>
                  <a:cxn ang="0">
                    <a:pos x="106" y="13"/>
                  </a:cxn>
                  <a:cxn ang="0">
                    <a:pos x="106" y="0"/>
                  </a:cxn>
                  <a:cxn ang="0">
                    <a:pos x="95" y="0"/>
                  </a:cxn>
                  <a:cxn ang="0">
                    <a:pos x="85" y="4"/>
                  </a:cxn>
                  <a:cxn ang="0">
                    <a:pos x="42" y="18"/>
                  </a:cxn>
                  <a:cxn ang="0">
                    <a:pos x="32" y="13"/>
                  </a:cxn>
                  <a:cxn ang="0">
                    <a:pos x="26" y="4"/>
                  </a:cxn>
                  <a:cxn ang="0">
                    <a:pos x="21" y="13"/>
                  </a:cxn>
                  <a:cxn ang="0">
                    <a:pos x="21" y="18"/>
                  </a:cxn>
                  <a:cxn ang="0">
                    <a:pos x="32" y="28"/>
                  </a:cxn>
                  <a:cxn ang="0">
                    <a:pos x="63" y="32"/>
                  </a:cxn>
                  <a:cxn ang="0">
                    <a:pos x="74" y="32"/>
                  </a:cxn>
                  <a:cxn ang="0">
                    <a:pos x="47" y="61"/>
                  </a:cxn>
                  <a:cxn ang="0">
                    <a:pos x="26" y="61"/>
                  </a:cxn>
                  <a:cxn ang="0">
                    <a:pos x="15" y="74"/>
                  </a:cxn>
                </a:cxnLst>
                <a:rect l="0" t="0" r="r" b="b"/>
                <a:pathLst>
                  <a:path w="106" h="122">
                    <a:moveTo>
                      <a:pt x="15" y="74"/>
                    </a:moveTo>
                    <a:lnTo>
                      <a:pt x="0" y="89"/>
                    </a:lnTo>
                    <a:lnTo>
                      <a:pt x="0" y="117"/>
                    </a:lnTo>
                    <a:lnTo>
                      <a:pt x="11" y="122"/>
                    </a:lnTo>
                    <a:lnTo>
                      <a:pt x="26" y="103"/>
                    </a:lnTo>
                    <a:lnTo>
                      <a:pt x="52" y="89"/>
                    </a:lnTo>
                    <a:lnTo>
                      <a:pt x="74" y="70"/>
                    </a:lnTo>
                    <a:lnTo>
                      <a:pt x="85" y="56"/>
                    </a:lnTo>
                    <a:lnTo>
                      <a:pt x="106" y="13"/>
                    </a:lnTo>
                    <a:lnTo>
                      <a:pt x="106" y="0"/>
                    </a:lnTo>
                    <a:lnTo>
                      <a:pt x="95" y="0"/>
                    </a:lnTo>
                    <a:lnTo>
                      <a:pt x="85" y="4"/>
                    </a:lnTo>
                    <a:lnTo>
                      <a:pt x="42" y="18"/>
                    </a:lnTo>
                    <a:lnTo>
                      <a:pt x="32" y="13"/>
                    </a:lnTo>
                    <a:lnTo>
                      <a:pt x="26" y="4"/>
                    </a:lnTo>
                    <a:lnTo>
                      <a:pt x="21" y="13"/>
                    </a:lnTo>
                    <a:lnTo>
                      <a:pt x="21" y="18"/>
                    </a:lnTo>
                    <a:lnTo>
                      <a:pt x="32" y="28"/>
                    </a:lnTo>
                    <a:lnTo>
                      <a:pt x="63" y="32"/>
                    </a:lnTo>
                    <a:lnTo>
                      <a:pt x="74" y="32"/>
                    </a:lnTo>
                    <a:lnTo>
                      <a:pt x="47" y="61"/>
                    </a:lnTo>
                    <a:lnTo>
                      <a:pt x="26" y="61"/>
                    </a:lnTo>
                    <a:lnTo>
                      <a:pt x="15" y="74"/>
                    </a:lnTo>
                    <a:close/>
                  </a:path>
                </a:pathLst>
              </a:custGeom>
              <a:grpFill/>
              <a:ln w="9525">
                <a:solidFill>
                  <a:schemeClr val="bg1"/>
                </a:solidFill>
                <a:round/>
                <a:headEnd/>
                <a:tailEnd/>
              </a:ln>
            </p:spPr>
            <p:txBody>
              <a:bodyPr/>
              <a:lstStyle/>
              <a:p>
                <a:endParaRPr lang="it-IT"/>
              </a:p>
            </p:txBody>
          </p:sp>
          <p:sp>
            <p:nvSpPr>
              <p:cNvPr id="5774" name="Freeform 3165"/>
              <p:cNvSpPr>
                <a:spLocks/>
              </p:cNvSpPr>
              <p:nvPr/>
            </p:nvSpPr>
            <p:spPr bwMode="auto">
              <a:xfrm>
                <a:off x="3411" y="2423"/>
                <a:ext cx="106" cy="122"/>
              </a:xfrm>
              <a:custGeom>
                <a:avLst/>
                <a:gdLst/>
                <a:ahLst/>
                <a:cxnLst>
                  <a:cxn ang="0">
                    <a:pos x="15" y="74"/>
                  </a:cxn>
                  <a:cxn ang="0">
                    <a:pos x="0" y="89"/>
                  </a:cxn>
                  <a:cxn ang="0">
                    <a:pos x="0" y="117"/>
                  </a:cxn>
                  <a:cxn ang="0">
                    <a:pos x="11" y="122"/>
                  </a:cxn>
                  <a:cxn ang="0">
                    <a:pos x="26" y="103"/>
                  </a:cxn>
                  <a:cxn ang="0">
                    <a:pos x="52" y="89"/>
                  </a:cxn>
                  <a:cxn ang="0">
                    <a:pos x="74" y="70"/>
                  </a:cxn>
                  <a:cxn ang="0">
                    <a:pos x="85" y="56"/>
                  </a:cxn>
                  <a:cxn ang="0">
                    <a:pos x="106" y="13"/>
                  </a:cxn>
                  <a:cxn ang="0">
                    <a:pos x="106" y="0"/>
                  </a:cxn>
                  <a:cxn ang="0">
                    <a:pos x="95" y="0"/>
                  </a:cxn>
                  <a:cxn ang="0">
                    <a:pos x="85" y="4"/>
                  </a:cxn>
                  <a:cxn ang="0">
                    <a:pos x="42" y="18"/>
                  </a:cxn>
                  <a:cxn ang="0">
                    <a:pos x="32" y="13"/>
                  </a:cxn>
                  <a:cxn ang="0">
                    <a:pos x="26" y="4"/>
                  </a:cxn>
                  <a:cxn ang="0">
                    <a:pos x="21" y="13"/>
                  </a:cxn>
                  <a:cxn ang="0">
                    <a:pos x="21" y="18"/>
                  </a:cxn>
                  <a:cxn ang="0">
                    <a:pos x="32" y="28"/>
                  </a:cxn>
                  <a:cxn ang="0">
                    <a:pos x="63" y="32"/>
                  </a:cxn>
                  <a:cxn ang="0">
                    <a:pos x="74" y="32"/>
                  </a:cxn>
                  <a:cxn ang="0">
                    <a:pos x="47" y="61"/>
                  </a:cxn>
                  <a:cxn ang="0">
                    <a:pos x="26" y="61"/>
                  </a:cxn>
                  <a:cxn ang="0">
                    <a:pos x="15" y="74"/>
                  </a:cxn>
                </a:cxnLst>
                <a:rect l="0" t="0" r="r" b="b"/>
                <a:pathLst>
                  <a:path w="106" h="122">
                    <a:moveTo>
                      <a:pt x="15" y="74"/>
                    </a:moveTo>
                    <a:lnTo>
                      <a:pt x="0" y="89"/>
                    </a:lnTo>
                    <a:lnTo>
                      <a:pt x="0" y="117"/>
                    </a:lnTo>
                    <a:lnTo>
                      <a:pt x="11" y="122"/>
                    </a:lnTo>
                    <a:lnTo>
                      <a:pt x="26" y="103"/>
                    </a:lnTo>
                    <a:lnTo>
                      <a:pt x="52" y="89"/>
                    </a:lnTo>
                    <a:lnTo>
                      <a:pt x="74" y="70"/>
                    </a:lnTo>
                    <a:lnTo>
                      <a:pt x="85" y="56"/>
                    </a:lnTo>
                    <a:lnTo>
                      <a:pt x="106" y="13"/>
                    </a:lnTo>
                    <a:lnTo>
                      <a:pt x="106" y="0"/>
                    </a:lnTo>
                    <a:lnTo>
                      <a:pt x="95" y="0"/>
                    </a:lnTo>
                    <a:lnTo>
                      <a:pt x="85" y="4"/>
                    </a:lnTo>
                    <a:lnTo>
                      <a:pt x="42" y="18"/>
                    </a:lnTo>
                    <a:lnTo>
                      <a:pt x="32" y="13"/>
                    </a:lnTo>
                    <a:lnTo>
                      <a:pt x="26" y="4"/>
                    </a:lnTo>
                    <a:lnTo>
                      <a:pt x="21" y="13"/>
                    </a:lnTo>
                    <a:lnTo>
                      <a:pt x="21" y="18"/>
                    </a:lnTo>
                    <a:lnTo>
                      <a:pt x="32" y="28"/>
                    </a:lnTo>
                    <a:lnTo>
                      <a:pt x="63" y="32"/>
                    </a:lnTo>
                    <a:lnTo>
                      <a:pt x="74" y="32"/>
                    </a:lnTo>
                    <a:lnTo>
                      <a:pt x="47" y="61"/>
                    </a:lnTo>
                    <a:lnTo>
                      <a:pt x="26" y="61"/>
                    </a:lnTo>
                    <a:lnTo>
                      <a:pt x="15" y="74"/>
                    </a:lnTo>
                    <a:close/>
                  </a:path>
                </a:pathLst>
              </a:custGeom>
              <a:grpFill/>
              <a:ln w="4763" cap="rnd">
                <a:solidFill>
                  <a:schemeClr val="bg1"/>
                </a:solidFill>
                <a:prstDash val="solid"/>
                <a:round/>
                <a:headEnd/>
                <a:tailEnd/>
              </a:ln>
            </p:spPr>
            <p:txBody>
              <a:bodyPr/>
              <a:lstStyle/>
              <a:p>
                <a:endParaRPr lang="it-IT"/>
              </a:p>
            </p:txBody>
          </p:sp>
        </p:grpSp>
        <p:grpSp>
          <p:nvGrpSpPr>
            <p:cNvPr id="7501" name="Group 3169"/>
            <p:cNvGrpSpPr>
              <a:grpSpLocks/>
            </p:cNvGrpSpPr>
            <p:nvPr/>
          </p:nvGrpSpPr>
          <p:grpSpPr bwMode="auto">
            <a:xfrm>
              <a:off x="5428547" y="5236191"/>
              <a:ext cx="177804" cy="183107"/>
              <a:chOff x="3411" y="2423"/>
              <a:chExt cx="106" cy="122"/>
            </a:xfrm>
            <a:solidFill>
              <a:schemeClr val="bg1">
                <a:lumMod val="75000"/>
              </a:schemeClr>
            </a:solidFill>
          </p:grpSpPr>
          <p:sp>
            <p:nvSpPr>
              <p:cNvPr id="5771" name="Freeform 3167"/>
              <p:cNvSpPr>
                <a:spLocks/>
              </p:cNvSpPr>
              <p:nvPr/>
            </p:nvSpPr>
            <p:spPr bwMode="auto">
              <a:xfrm>
                <a:off x="3411" y="2423"/>
                <a:ext cx="106" cy="122"/>
              </a:xfrm>
              <a:custGeom>
                <a:avLst/>
                <a:gdLst/>
                <a:ahLst/>
                <a:cxnLst>
                  <a:cxn ang="0">
                    <a:pos x="15" y="74"/>
                  </a:cxn>
                  <a:cxn ang="0">
                    <a:pos x="0" y="89"/>
                  </a:cxn>
                  <a:cxn ang="0">
                    <a:pos x="0" y="117"/>
                  </a:cxn>
                  <a:cxn ang="0">
                    <a:pos x="11" y="122"/>
                  </a:cxn>
                  <a:cxn ang="0">
                    <a:pos x="26" y="103"/>
                  </a:cxn>
                  <a:cxn ang="0">
                    <a:pos x="52" y="89"/>
                  </a:cxn>
                  <a:cxn ang="0">
                    <a:pos x="74" y="70"/>
                  </a:cxn>
                  <a:cxn ang="0">
                    <a:pos x="85" y="56"/>
                  </a:cxn>
                  <a:cxn ang="0">
                    <a:pos x="106" y="13"/>
                  </a:cxn>
                  <a:cxn ang="0">
                    <a:pos x="106" y="0"/>
                  </a:cxn>
                  <a:cxn ang="0">
                    <a:pos x="95" y="0"/>
                  </a:cxn>
                  <a:cxn ang="0">
                    <a:pos x="85" y="4"/>
                  </a:cxn>
                  <a:cxn ang="0">
                    <a:pos x="42" y="18"/>
                  </a:cxn>
                  <a:cxn ang="0">
                    <a:pos x="32" y="13"/>
                  </a:cxn>
                  <a:cxn ang="0">
                    <a:pos x="26" y="4"/>
                  </a:cxn>
                  <a:cxn ang="0">
                    <a:pos x="21" y="13"/>
                  </a:cxn>
                  <a:cxn ang="0">
                    <a:pos x="21" y="18"/>
                  </a:cxn>
                  <a:cxn ang="0">
                    <a:pos x="32" y="28"/>
                  </a:cxn>
                  <a:cxn ang="0">
                    <a:pos x="63" y="32"/>
                  </a:cxn>
                  <a:cxn ang="0">
                    <a:pos x="74" y="32"/>
                  </a:cxn>
                  <a:cxn ang="0">
                    <a:pos x="47" y="61"/>
                  </a:cxn>
                  <a:cxn ang="0">
                    <a:pos x="26" y="61"/>
                  </a:cxn>
                  <a:cxn ang="0">
                    <a:pos x="15" y="74"/>
                  </a:cxn>
                </a:cxnLst>
                <a:rect l="0" t="0" r="r" b="b"/>
                <a:pathLst>
                  <a:path w="106" h="122">
                    <a:moveTo>
                      <a:pt x="15" y="74"/>
                    </a:moveTo>
                    <a:lnTo>
                      <a:pt x="0" y="89"/>
                    </a:lnTo>
                    <a:lnTo>
                      <a:pt x="0" y="117"/>
                    </a:lnTo>
                    <a:lnTo>
                      <a:pt x="11" y="122"/>
                    </a:lnTo>
                    <a:lnTo>
                      <a:pt x="26" y="103"/>
                    </a:lnTo>
                    <a:lnTo>
                      <a:pt x="52" y="89"/>
                    </a:lnTo>
                    <a:lnTo>
                      <a:pt x="74" y="70"/>
                    </a:lnTo>
                    <a:lnTo>
                      <a:pt x="85" y="56"/>
                    </a:lnTo>
                    <a:lnTo>
                      <a:pt x="106" y="13"/>
                    </a:lnTo>
                    <a:lnTo>
                      <a:pt x="106" y="0"/>
                    </a:lnTo>
                    <a:lnTo>
                      <a:pt x="95" y="0"/>
                    </a:lnTo>
                    <a:lnTo>
                      <a:pt x="85" y="4"/>
                    </a:lnTo>
                    <a:lnTo>
                      <a:pt x="42" y="18"/>
                    </a:lnTo>
                    <a:lnTo>
                      <a:pt x="32" y="13"/>
                    </a:lnTo>
                    <a:lnTo>
                      <a:pt x="26" y="4"/>
                    </a:lnTo>
                    <a:lnTo>
                      <a:pt x="21" y="13"/>
                    </a:lnTo>
                    <a:lnTo>
                      <a:pt x="21" y="18"/>
                    </a:lnTo>
                    <a:lnTo>
                      <a:pt x="32" y="28"/>
                    </a:lnTo>
                    <a:lnTo>
                      <a:pt x="63" y="32"/>
                    </a:lnTo>
                    <a:lnTo>
                      <a:pt x="74" y="32"/>
                    </a:lnTo>
                    <a:lnTo>
                      <a:pt x="47" y="61"/>
                    </a:lnTo>
                    <a:lnTo>
                      <a:pt x="26" y="61"/>
                    </a:lnTo>
                    <a:lnTo>
                      <a:pt x="15" y="74"/>
                    </a:lnTo>
                    <a:close/>
                  </a:path>
                </a:pathLst>
              </a:custGeom>
              <a:grpFill/>
              <a:ln w="9525">
                <a:solidFill>
                  <a:schemeClr val="bg1"/>
                </a:solidFill>
                <a:round/>
                <a:headEnd/>
                <a:tailEnd/>
              </a:ln>
            </p:spPr>
            <p:txBody>
              <a:bodyPr/>
              <a:lstStyle/>
              <a:p>
                <a:endParaRPr lang="it-IT"/>
              </a:p>
            </p:txBody>
          </p:sp>
          <p:sp>
            <p:nvSpPr>
              <p:cNvPr id="5772" name="Freeform 3168"/>
              <p:cNvSpPr>
                <a:spLocks/>
              </p:cNvSpPr>
              <p:nvPr/>
            </p:nvSpPr>
            <p:spPr bwMode="auto">
              <a:xfrm>
                <a:off x="3411" y="2423"/>
                <a:ext cx="106" cy="122"/>
              </a:xfrm>
              <a:custGeom>
                <a:avLst/>
                <a:gdLst/>
                <a:ahLst/>
                <a:cxnLst>
                  <a:cxn ang="0">
                    <a:pos x="15" y="74"/>
                  </a:cxn>
                  <a:cxn ang="0">
                    <a:pos x="0" y="89"/>
                  </a:cxn>
                  <a:cxn ang="0">
                    <a:pos x="0" y="117"/>
                  </a:cxn>
                  <a:cxn ang="0">
                    <a:pos x="11" y="122"/>
                  </a:cxn>
                  <a:cxn ang="0">
                    <a:pos x="26" y="103"/>
                  </a:cxn>
                  <a:cxn ang="0">
                    <a:pos x="52" y="89"/>
                  </a:cxn>
                  <a:cxn ang="0">
                    <a:pos x="74" y="70"/>
                  </a:cxn>
                  <a:cxn ang="0">
                    <a:pos x="85" y="56"/>
                  </a:cxn>
                  <a:cxn ang="0">
                    <a:pos x="106" y="13"/>
                  </a:cxn>
                  <a:cxn ang="0">
                    <a:pos x="106" y="0"/>
                  </a:cxn>
                  <a:cxn ang="0">
                    <a:pos x="95" y="0"/>
                  </a:cxn>
                  <a:cxn ang="0">
                    <a:pos x="85" y="4"/>
                  </a:cxn>
                  <a:cxn ang="0">
                    <a:pos x="42" y="18"/>
                  </a:cxn>
                  <a:cxn ang="0">
                    <a:pos x="32" y="13"/>
                  </a:cxn>
                  <a:cxn ang="0">
                    <a:pos x="26" y="4"/>
                  </a:cxn>
                  <a:cxn ang="0">
                    <a:pos x="21" y="13"/>
                  </a:cxn>
                  <a:cxn ang="0">
                    <a:pos x="21" y="18"/>
                  </a:cxn>
                  <a:cxn ang="0">
                    <a:pos x="32" y="28"/>
                  </a:cxn>
                  <a:cxn ang="0">
                    <a:pos x="63" y="32"/>
                  </a:cxn>
                  <a:cxn ang="0">
                    <a:pos x="74" y="32"/>
                  </a:cxn>
                  <a:cxn ang="0">
                    <a:pos x="47" y="61"/>
                  </a:cxn>
                  <a:cxn ang="0">
                    <a:pos x="26" y="61"/>
                  </a:cxn>
                  <a:cxn ang="0">
                    <a:pos x="15" y="74"/>
                  </a:cxn>
                </a:cxnLst>
                <a:rect l="0" t="0" r="r" b="b"/>
                <a:pathLst>
                  <a:path w="106" h="122">
                    <a:moveTo>
                      <a:pt x="15" y="74"/>
                    </a:moveTo>
                    <a:lnTo>
                      <a:pt x="0" y="89"/>
                    </a:lnTo>
                    <a:lnTo>
                      <a:pt x="0" y="117"/>
                    </a:lnTo>
                    <a:lnTo>
                      <a:pt x="11" y="122"/>
                    </a:lnTo>
                    <a:lnTo>
                      <a:pt x="26" y="103"/>
                    </a:lnTo>
                    <a:lnTo>
                      <a:pt x="52" y="89"/>
                    </a:lnTo>
                    <a:lnTo>
                      <a:pt x="74" y="70"/>
                    </a:lnTo>
                    <a:lnTo>
                      <a:pt x="85" y="56"/>
                    </a:lnTo>
                    <a:lnTo>
                      <a:pt x="106" y="13"/>
                    </a:lnTo>
                    <a:lnTo>
                      <a:pt x="106" y="0"/>
                    </a:lnTo>
                    <a:lnTo>
                      <a:pt x="95" y="0"/>
                    </a:lnTo>
                    <a:lnTo>
                      <a:pt x="85" y="4"/>
                    </a:lnTo>
                    <a:lnTo>
                      <a:pt x="42" y="18"/>
                    </a:lnTo>
                    <a:lnTo>
                      <a:pt x="32" y="13"/>
                    </a:lnTo>
                    <a:lnTo>
                      <a:pt x="26" y="4"/>
                    </a:lnTo>
                    <a:lnTo>
                      <a:pt x="21" y="13"/>
                    </a:lnTo>
                    <a:lnTo>
                      <a:pt x="21" y="18"/>
                    </a:lnTo>
                    <a:lnTo>
                      <a:pt x="32" y="28"/>
                    </a:lnTo>
                    <a:lnTo>
                      <a:pt x="63" y="32"/>
                    </a:lnTo>
                    <a:lnTo>
                      <a:pt x="74" y="32"/>
                    </a:lnTo>
                    <a:lnTo>
                      <a:pt x="47" y="61"/>
                    </a:lnTo>
                    <a:lnTo>
                      <a:pt x="26" y="61"/>
                    </a:lnTo>
                    <a:lnTo>
                      <a:pt x="15" y="74"/>
                    </a:lnTo>
                  </a:path>
                </a:pathLst>
              </a:custGeom>
              <a:grpFill/>
              <a:ln w="4763" cap="rnd">
                <a:solidFill>
                  <a:schemeClr val="bg1"/>
                </a:solidFill>
                <a:prstDash val="solid"/>
                <a:round/>
                <a:headEnd/>
                <a:tailEnd/>
              </a:ln>
            </p:spPr>
            <p:txBody>
              <a:bodyPr/>
              <a:lstStyle/>
              <a:p>
                <a:endParaRPr lang="it-IT"/>
              </a:p>
            </p:txBody>
          </p:sp>
        </p:grpSp>
        <p:grpSp>
          <p:nvGrpSpPr>
            <p:cNvPr id="7502" name="Group 3172"/>
            <p:cNvGrpSpPr>
              <a:grpSpLocks/>
            </p:cNvGrpSpPr>
            <p:nvPr/>
          </p:nvGrpSpPr>
          <p:grpSpPr bwMode="auto">
            <a:xfrm>
              <a:off x="4452307" y="5009559"/>
              <a:ext cx="207997" cy="184608"/>
              <a:chOff x="2829" y="2272"/>
              <a:chExt cx="124" cy="123"/>
            </a:xfrm>
            <a:solidFill>
              <a:schemeClr val="bg1">
                <a:lumMod val="75000"/>
              </a:schemeClr>
            </a:solidFill>
          </p:grpSpPr>
          <p:sp>
            <p:nvSpPr>
              <p:cNvPr id="5769" name="Freeform 3170"/>
              <p:cNvSpPr>
                <a:spLocks/>
              </p:cNvSpPr>
              <p:nvPr/>
            </p:nvSpPr>
            <p:spPr bwMode="auto">
              <a:xfrm>
                <a:off x="2829" y="2272"/>
                <a:ext cx="124" cy="123"/>
              </a:xfrm>
              <a:custGeom>
                <a:avLst/>
                <a:gdLst/>
                <a:ahLst/>
                <a:cxnLst>
                  <a:cxn ang="0">
                    <a:pos x="0" y="61"/>
                  </a:cxn>
                  <a:cxn ang="0">
                    <a:pos x="6" y="56"/>
                  </a:cxn>
                  <a:cxn ang="0">
                    <a:pos x="38" y="56"/>
                  </a:cxn>
                  <a:cxn ang="0">
                    <a:pos x="38" y="47"/>
                  </a:cxn>
                  <a:cxn ang="0">
                    <a:pos x="54" y="43"/>
                  </a:cxn>
                  <a:cxn ang="0">
                    <a:pos x="54" y="14"/>
                  </a:cxn>
                  <a:cxn ang="0">
                    <a:pos x="87" y="14"/>
                  </a:cxn>
                  <a:cxn ang="0">
                    <a:pos x="87" y="0"/>
                  </a:cxn>
                  <a:cxn ang="0">
                    <a:pos x="124" y="23"/>
                  </a:cxn>
                  <a:cxn ang="0">
                    <a:pos x="102" y="23"/>
                  </a:cxn>
                  <a:cxn ang="0">
                    <a:pos x="119" y="117"/>
                  </a:cxn>
                  <a:cxn ang="0">
                    <a:pos x="70" y="117"/>
                  </a:cxn>
                  <a:cxn ang="0">
                    <a:pos x="65" y="123"/>
                  </a:cxn>
                  <a:cxn ang="0">
                    <a:pos x="60" y="117"/>
                  </a:cxn>
                  <a:cxn ang="0">
                    <a:pos x="49" y="123"/>
                  </a:cxn>
                  <a:cxn ang="0">
                    <a:pos x="38" y="108"/>
                  </a:cxn>
                  <a:cxn ang="0">
                    <a:pos x="22" y="103"/>
                  </a:cxn>
                  <a:cxn ang="0">
                    <a:pos x="6" y="103"/>
                  </a:cxn>
                  <a:cxn ang="0">
                    <a:pos x="0" y="108"/>
                  </a:cxn>
                  <a:cxn ang="0">
                    <a:pos x="6" y="89"/>
                  </a:cxn>
                  <a:cxn ang="0">
                    <a:pos x="0" y="80"/>
                  </a:cxn>
                  <a:cxn ang="0">
                    <a:pos x="6" y="71"/>
                  </a:cxn>
                  <a:cxn ang="0">
                    <a:pos x="0" y="61"/>
                  </a:cxn>
                </a:cxnLst>
                <a:rect l="0" t="0" r="r" b="b"/>
                <a:pathLst>
                  <a:path w="124" h="123">
                    <a:moveTo>
                      <a:pt x="0" y="61"/>
                    </a:moveTo>
                    <a:lnTo>
                      <a:pt x="6" y="56"/>
                    </a:lnTo>
                    <a:lnTo>
                      <a:pt x="38" y="56"/>
                    </a:lnTo>
                    <a:lnTo>
                      <a:pt x="38" y="47"/>
                    </a:lnTo>
                    <a:lnTo>
                      <a:pt x="54" y="43"/>
                    </a:lnTo>
                    <a:lnTo>
                      <a:pt x="54" y="14"/>
                    </a:lnTo>
                    <a:lnTo>
                      <a:pt x="87" y="14"/>
                    </a:lnTo>
                    <a:lnTo>
                      <a:pt x="87" y="0"/>
                    </a:lnTo>
                    <a:lnTo>
                      <a:pt x="124" y="23"/>
                    </a:lnTo>
                    <a:lnTo>
                      <a:pt x="102" y="23"/>
                    </a:lnTo>
                    <a:lnTo>
                      <a:pt x="119" y="117"/>
                    </a:lnTo>
                    <a:lnTo>
                      <a:pt x="70" y="117"/>
                    </a:lnTo>
                    <a:lnTo>
                      <a:pt x="65" y="123"/>
                    </a:lnTo>
                    <a:lnTo>
                      <a:pt x="60" y="117"/>
                    </a:lnTo>
                    <a:lnTo>
                      <a:pt x="49" y="123"/>
                    </a:lnTo>
                    <a:lnTo>
                      <a:pt x="38" y="108"/>
                    </a:lnTo>
                    <a:lnTo>
                      <a:pt x="22" y="103"/>
                    </a:lnTo>
                    <a:lnTo>
                      <a:pt x="6" y="103"/>
                    </a:lnTo>
                    <a:lnTo>
                      <a:pt x="0" y="108"/>
                    </a:lnTo>
                    <a:lnTo>
                      <a:pt x="6" y="89"/>
                    </a:lnTo>
                    <a:lnTo>
                      <a:pt x="0" y="80"/>
                    </a:lnTo>
                    <a:lnTo>
                      <a:pt x="6" y="71"/>
                    </a:lnTo>
                    <a:lnTo>
                      <a:pt x="0" y="61"/>
                    </a:lnTo>
                    <a:close/>
                  </a:path>
                </a:pathLst>
              </a:custGeom>
              <a:grpFill/>
              <a:ln w="9525">
                <a:solidFill>
                  <a:schemeClr val="bg1"/>
                </a:solidFill>
                <a:round/>
                <a:headEnd/>
                <a:tailEnd/>
              </a:ln>
            </p:spPr>
            <p:txBody>
              <a:bodyPr/>
              <a:lstStyle/>
              <a:p>
                <a:endParaRPr lang="it-IT"/>
              </a:p>
            </p:txBody>
          </p:sp>
          <p:sp>
            <p:nvSpPr>
              <p:cNvPr id="5770" name="Freeform 3171"/>
              <p:cNvSpPr>
                <a:spLocks/>
              </p:cNvSpPr>
              <p:nvPr/>
            </p:nvSpPr>
            <p:spPr bwMode="auto">
              <a:xfrm>
                <a:off x="2829" y="2272"/>
                <a:ext cx="124" cy="123"/>
              </a:xfrm>
              <a:custGeom>
                <a:avLst/>
                <a:gdLst/>
                <a:ahLst/>
                <a:cxnLst>
                  <a:cxn ang="0">
                    <a:pos x="0" y="61"/>
                  </a:cxn>
                  <a:cxn ang="0">
                    <a:pos x="6" y="56"/>
                  </a:cxn>
                  <a:cxn ang="0">
                    <a:pos x="38" y="56"/>
                  </a:cxn>
                  <a:cxn ang="0">
                    <a:pos x="38" y="47"/>
                  </a:cxn>
                  <a:cxn ang="0">
                    <a:pos x="54" y="43"/>
                  </a:cxn>
                  <a:cxn ang="0">
                    <a:pos x="54" y="14"/>
                  </a:cxn>
                  <a:cxn ang="0">
                    <a:pos x="87" y="14"/>
                  </a:cxn>
                  <a:cxn ang="0">
                    <a:pos x="87" y="0"/>
                  </a:cxn>
                  <a:cxn ang="0">
                    <a:pos x="124" y="23"/>
                  </a:cxn>
                  <a:cxn ang="0">
                    <a:pos x="102" y="23"/>
                  </a:cxn>
                  <a:cxn ang="0">
                    <a:pos x="119" y="117"/>
                  </a:cxn>
                  <a:cxn ang="0">
                    <a:pos x="70" y="117"/>
                  </a:cxn>
                  <a:cxn ang="0">
                    <a:pos x="65" y="123"/>
                  </a:cxn>
                  <a:cxn ang="0">
                    <a:pos x="60" y="117"/>
                  </a:cxn>
                  <a:cxn ang="0">
                    <a:pos x="49" y="123"/>
                  </a:cxn>
                  <a:cxn ang="0">
                    <a:pos x="38" y="108"/>
                  </a:cxn>
                  <a:cxn ang="0">
                    <a:pos x="22" y="103"/>
                  </a:cxn>
                  <a:cxn ang="0">
                    <a:pos x="6" y="103"/>
                  </a:cxn>
                  <a:cxn ang="0">
                    <a:pos x="0" y="108"/>
                  </a:cxn>
                  <a:cxn ang="0">
                    <a:pos x="6" y="89"/>
                  </a:cxn>
                  <a:cxn ang="0">
                    <a:pos x="0" y="80"/>
                  </a:cxn>
                  <a:cxn ang="0">
                    <a:pos x="6" y="71"/>
                  </a:cxn>
                  <a:cxn ang="0">
                    <a:pos x="0" y="61"/>
                  </a:cxn>
                </a:cxnLst>
                <a:rect l="0" t="0" r="r" b="b"/>
                <a:pathLst>
                  <a:path w="124" h="123">
                    <a:moveTo>
                      <a:pt x="0" y="61"/>
                    </a:moveTo>
                    <a:lnTo>
                      <a:pt x="6" y="56"/>
                    </a:lnTo>
                    <a:lnTo>
                      <a:pt x="38" y="56"/>
                    </a:lnTo>
                    <a:lnTo>
                      <a:pt x="38" y="47"/>
                    </a:lnTo>
                    <a:lnTo>
                      <a:pt x="54" y="43"/>
                    </a:lnTo>
                    <a:lnTo>
                      <a:pt x="54" y="14"/>
                    </a:lnTo>
                    <a:lnTo>
                      <a:pt x="87" y="14"/>
                    </a:lnTo>
                    <a:lnTo>
                      <a:pt x="87" y="0"/>
                    </a:lnTo>
                    <a:lnTo>
                      <a:pt x="124" y="23"/>
                    </a:lnTo>
                    <a:lnTo>
                      <a:pt x="102" y="23"/>
                    </a:lnTo>
                    <a:lnTo>
                      <a:pt x="119" y="117"/>
                    </a:lnTo>
                    <a:lnTo>
                      <a:pt x="70" y="117"/>
                    </a:lnTo>
                    <a:lnTo>
                      <a:pt x="65" y="123"/>
                    </a:lnTo>
                    <a:lnTo>
                      <a:pt x="60" y="117"/>
                    </a:lnTo>
                    <a:lnTo>
                      <a:pt x="49" y="123"/>
                    </a:lnTo>
                    <a:lnTo>
                      <a:pt x="38" y="108"/>
                    </a:lnTo>
                    <a:lnTo>
                      <a:pt x="22" y="103"/>
                    </a:lnTo>
                    <a:lnTo>
                      <a:pt x="6" y="103"/>
                    </a:lnTo>
                    <a:lnTo>
                      <a:pt x="0" y="108"/>
                    </a:lnTo>
                    <a:lnTo>
                      <a:pt x="6" y="89"/>
                    </a:lnTo>
                    <a:lnTo>
                      <a:pt x="0" y="80"/>
                    </a:lnTo>
                    <a:lnTo>
                      <a:pt x="6" y="71"/>
                    </a:lnTo>
                    <a:lnTo>
                      <a:pt x="0" y="61"/>
                    </a:lnTo>
                    <a:close/>
                  </a:path>
                </a:pathLst>
              </a:custGeom>
              <a:grpFill/>
              <a:ln w="4763" cap="rnd">
                <a:solidFill>
                  <a:schemeClr val="bg1"/>
                </a:solidFill>
                <a:prstDash val="solid"/>
                <a:round/>
                <a:headEnd/>
                <a:tailEnd/>
              </a:ln>
            </p:spPr>
            <p:txBody>
              <a:bodyPr/>
              <a:lstStyle/>
              <a:p>
                <a:endParaRPr lang="it-IT"/>
              </a:p>
            </p:txBody>
          </p:sp>
        </p:grpSp>
        <p:grpSp>
          <p:nvGrpSpPr>
            <p:cNvPr id="7503" name="Group 3175"/>
            <p:cNvGrpSpPr>
              <a:grpSpLocks/>
            </p:cNvGrpSpPr>
            <p:nvPr/>
          </p:nvGrpSpPr>
          <p:grpSpPr bwMode="auto">
            <a:xfrm>
              <a:off x="4452307" y="5009559"/>
              <a:ext cx="207997" cy="184608"/>
              <a:chOff x="2829" y="2272"/>
              <a:chExt cx="124" cy="123"/>
            </a:xfrm>
            <a:solidFill>
              <a:schemeClr val="bg1">
                <a:lumMod val="75000"/>
              </a:schemeClr>
            </a:solidFill>
          </p:grpSpPr>
          <p:sp>
            <p:nvSpPr>
              <p:cNvPr id="5767" name="Freeform 3173"/>
              <p:cNvSpPr>
                <a:spLocks/>
              </p:cNvSpPr>
              <p:nvPr/>
            </p:nvSpPr>
            <p:spPr bwMode="auto">
              <a:xfrm>
                <a:off x="2829" y="2272"/>
                <a:ext cx="124" cy="123"/>
              </a:xfrm>
              <a:custGeom>
                <a:avLst/>
                <a:gdLst/>
                <a:ahLst/>
                <a:cxnLst>
                  <a:cxn ang="0">
                    <a:pos x="0" y="61"/>
                  </a:cxn>
                  <a:cxn ang="0">
                    <a:pos x="6" y="56"/>
                  </a:cxn>
                  <a:cxn ang="0">
                    <a:pos x="38" y="56"/>
                  </a:cxn>
                  <a:cxn ang="0">
                    <a:pos x="38" y="47"/>
                  </a:cxn>
                  <a:cxn ang="0">
                    <a:pos x="54" y="43"/>
                  </a:cxn>
                  <a:cxn ang="0">
                    <a:pos x="54" y="14"/>
                  </a:cxn>
                  <a:cxn ang="0">
                    <a:pos x="87" y="14"/>
                  </a:cxn>
                  <a:cxn ang="0">
                    <a:pos x="87" y="0"/>
                  </a:cxn>
                  <a:cxn ang="0">
                    <a:pos x="124" y="23"/>
                  </a:cxn>
                  <a:cxn ang="0">
                    <a:pos x="102" y="23"/>
                  </a:cxn>
                  <a:cxn ang="0">
                    <a:pos x="119" y="117"/>
                  </a:cxn>
                  <a:cxn ang="0">
                    <a:pos x="70" y="117"/>
                  </a:cxn>
                  <a:cxn ang="0">
                    <a:pos x="65" y="123"/>
                  </a:cxn>
                  <a:cxn ang="0">
                    <a:pos x="60" y="117"/>
                  </a:cxn>
                  <a:cxn ang="0">
                    <a:pos x="49" y="123"/>
                  </a:cxn>
                  <a:cxn ang="0">
                    <a:pos x="38" y="108"/>
                  </a:cxn>
                  <a:cxn ang="0">
                    <a:pos x="22" y="103"/>
                  </a:cxn>
                  <a:cxn ang="0">
                    <a:pos x="6" y="103"/>
                  </a:cxn>
                  <a:cxn ang="0">
                    <a:pos x="0" y="108"/>
                  </a:cxn>
                  <a:cxn ang="0">
                    <a:pos x="6" y="89"/>
                  </a:cxn>
                  <a:cxn ang="0">
                    <a:pos x="0" y="80"/>
                  </a:cxn>
                  <a:cxn ang="0">
                    <a:pos x="6" y="71"/>
                  </a:cxn>
                  <a:cxn ang="0">
                    <a:pos x="0" y="61"/>
                  </a:cxn>
                </a:cxnLst>
                <a:rect l="0" t="0" r="r" b="b"/>
                <a:pathLst>
                  <a:path w="124" h="123">
                    <a:moveTo>
                      <a:pt x="0" y="61"/>
                    </a:moveTo>
                    <a:lnTo>
                      <a:pt x="6" y="56"/>
                    </a:lnTo>
                    <a:lnTo>
                      <a:pt x="38" y="56"/>
                    </a:lnTo>
                    <a:lnTo>
                      <a:pt x="38" y="47"/>
                    </a:lnTo>
                    <a:lnTo>
                      <a:pt x="54" y="43"/>
                    </a:lnTo>
                    <a:lnTo>
                      <a:pt x="54" y="14"/>
                    </a:lnTo>
                    <a:lnTo>
                      <a:pt x="87" y="14"/>
                    </a:lnTo>
                    <a:lnTo>
                      <a:pt x="87" y="0"/>
                    </a:lnTo>
                    <a:lnTo>
                      <a:pt x="124" y="23"/>
                    </a:lnTo>
                    <a:lnTo>
                      <a:pt x="102" y="23"/>
                    </a:lnTo>
                    <a:lnTo>
                      <a:pt x="119" y="117"/>
                    </a:lnTo>
                    <a:lnTo>
                      <a:pt x="70" y="117"/>
                    </a:lnTo>
                    <a:lnTo>
                      <a:pt x="65" y="123"/>
                    </a:lnTo>
                    <a:lnTo>
                      <a:pt x="60" y="117"/>
                    </a:lnTo>
                    <a:lnTo>
                      <a:pt x="49" y="123"/>
                    </a:lnTo>
                    <a:lnTo>
                      <a:pt x="38" y="108"/>
                    </a:lnTo>
                    <a:lnTo>
                      <a:pt x="22" y="103"/>
                    </a:lnTo>
                    <a:lnTo>
                      <a:pt x="6" y="103"/>
                    </a:lnTo>
                    <a:lnTo>
                      <a:pt x="0" y="108"/>
                    </a:lnTo>
                    <a:lnTo>
                      <a:pt x="6" y="89"/>
                    </a:lnTo>
                    <a:lnTo>
                      <a:pt x="0" y="80"/>
                    </a:lnTo>
                    <a:lnTo>
                      <a:pt x="6" y="71"/>
                    </a:lnTo>
                    <a:lnTo>
                      <a:pt x="0" y="61"/>
                    </a:lnTo>
                    <a:close/>
                  </a:path>
                </a:pathLst>
              </a:custGeom>
              <a:grpFill/>
              <a:ln w="9525">
                <a:solidFill>
                  <a:schemeClr val="bg1"/>
                </a:solidFill>
                <a:round/>
                <a:headEnd/>
                <a:tailEnd/>
              </a:ln>
            </p:spPr>
            <p:txBody>
              <a:bodyPr/>
              <a:lstStyle/>
              <a:p>
                <a:endParaRPr lang="it-IT"/>
              </a:p>
            </p:txBody>
          </p:sp>
          <p:sp>
            <p:nvSpPr>
              <p:cNvPr id="5768" name="Freeform 3174"/>
              <p:cNvSpPr>
                <a:spLocks/>
              </p:cNvSpPr>
              <p:nvPr/>
            </p:nvSpPr>
            <p:spPr bwMode="auto">
              <a:xfrm>
                <a:off x="2829" y="2272"/>
                <a:ext cx="124" cy="123"/>
              </a:xfrm>
              <a:custGeom>
                <a:avLst/>
                <a:gdLst/>
                <a:ahLst/>
                <a:cxnLst>
                  <a:cxn ang="0">
                    <a:pos x="0" y="61"/>
                  </a:cxn>
                  <a:cxn ang="0">
                    <a:pos x="6" y="56"/>
                  </a:cxn>
                  <a:cxn ang="0">
                    <a:pos x="38" y="56"/>
                  </a:cxn>
                  <a:cxn ang="0">
                    <a:pos x="38" y="47"/>
                  </a:cxn>
                  <a:cxn ang="0">
                    <a:pos x="54" y="43"/>
                  </a:cxn>
                  <a:cxn ang="0">
                    <a:pos x="54" y="14"/>
                  </a:cxn>
                  <a:cxn ang="0">
                    <a:pos x="87" y="14"/>
                  </a:cxn>
                  <a:cxn ang="0">
                    <a:pos x="87" y="0"/>
                  </a:cxn>
                  <a:cxn ang="0">
                    <a:pos x="124" y="23"/>
                  </a:cxn>
                  <a:cxn ang="0">
                    <a:pos x="102" y="23"/>
                  </a:cxn>
                  <a:cxn ang="0">
                    <a:pos x="119" y="117"/>
                  </a:cxn>
                  <a:cxn ang="0">
                    <a:pos x="70" y="117"/>
                  </a:cxn>
                  <a:cxn ang="0">
                    <a:pos x="65" y="123"/>
                  </a:cxn>
                  <a:cxn ang="0">
                    <a:pos x="60" y="117"/>
                  </a:cxn>
                  <a:cxn ang="0">
                    <a:pos x="49" y="123"/>
                  </a:cxn>
                  <a:cxn ang="0">
                    <a:pos x="38" y="108"/>
                  </a:cxn>
                  <a:cxn ang="0">
                    <a:pos x="22" y="103"/>
                  </a:cxn>
                  <a:cxn ang="0">
                    <a:pos x="6" y="103"/>
                  </a:cxn>
                  <a:cxn ang="0">
                    <a:pos x="0" y="108"/>
                  </a:cxn>
                  <a:cxn ang="0">
                    <a:pos x="6" y="89"/>
                  </a:cxn>
                  <a:cxn ang="0">
                    <a:pos x="0" y="80"/>
                  </a:cxn>
                  <a:cxn ang="0">
                    <a:pos x="6" y="71"/>
                  </a:cxn>
                  <a:cxn ang="0">
                    <a:pos x="0" y="61"/>
                  </a:cxn>
                </a:cxnLst>
                <a:rect l="0" t="0" r="r" b="b"/>
                <a:pathLst>
                  <a:path w="124" h="123">
                    <a:moveTo>
                      <a:pt x="0" y="61"/>
                    </a:moveTo>
                    <a:lnTo>
                      <a:pt x="6" y="56"/>
                    </a:lnTo>
                    <a:lnTo>
                      <a:pt x="38" y="56"/>
                    </a:lnTo>
                    <a:lnTo>
                      <a:pt x="38" y="47"/>
                    </a:lnTo>
                    <a:lnTo>
                      <a:pt x="54" y="43"/>
                    </a:lnTo>
                    <a:lnTo>
                      <a:pt x="54" y="14"/>
                    </a:lnTo>
                    <a:lnTo>
                      <a:pt x="87" y="14"/>
                    </a:lnTo>
                    <a:lnTo>
                      <a:pt x="87" y="0"/>
                    </a:lnTo>
                    <a:lnTo>
                      <a:pt x="124" y="23"/>
                    </a:lnTo>
                    <a:lnTo>
                      <a:pt x="102" y="23"/>
                    </a:lnTo>
                    <a:lnTo>
                      <a:pt x="119" y="117"/>
                    </a:lnTo>
                    <a:lnTo>
                      <a:pt x="70" y="117"/>
                    </a:lnTo>
                    <a:lnTo>
                      <a:pt x="65" y="123"/>
                    </a:lnTo>
                    <a:lnTo>
                      <a:pt x="60" y="117"/>
                    </a:lnTo>
                    <a:lnTo>
                      <a:pt x="49" y="123"/>
                    </a:lnTo>
                    <a:lnTo>
                      <a:pt x="38" y="108"/>
                    </a:lnTo>
                    <a:lnTo>
                      <a:pt x="22" y="103"/>
                    </a:lnTo>
                    <a:lnTo>
                      <a:pt x="6" y="103"/>
                    </a:lnTo>
                    <a:lnTo>
                      <a:pt x="0" y="108"/>
                    </a:lnTo>
                    <a:lnTo>
                      <a:pt x="6" y="89"/>
                    </a:lnTo>
                    <a:lnTo>
                      <a:pt x="0" y="80"/>
                    </a:lnTo>
                    <a:lnTo>
                      <a:pt x="6" y="71"/>
                    </a:lnTo>
                    <a:lnTo>
                      <a:pt x="0" y="61"/>
                    </a:lnTo>
                  </a:path>
                </a:pathLst>
              </a:custGeom>
              <a:grpFill/>
              <a:ln w="4763" cap="rnd">
                <a:solidFill>
                  <a:schemeClr val="bg1"/>
                </a:solidFill>
                <a:prstDash val="solid"/>
                <a:round/>
                <a:headEnd/>
                <a:tailEnd/>
              </a:ln>
            </p:spPr>
            <p:txBody>
              <a:bodyPr/>
              <a:lstStyle/>
              <a:p>
                <a:endParaRPr lang="it-IT"/>
              </a:p>
            </p:txBody>
          </p:sp>
        </p:grpSp>
        <p:grpSp>
          <p:nvGrpSpPr>
            <p:cNvPr id="7504" name="Group 3178"/>
            <p:cNvGrpSpPr>
              <a:grpSpLocks/>
            </p:cNvGrpSpPr>
            <p:nvPr/>
          </p:nvGrpSpPr>
          <p:grpSpPr bwMode="auto">
            <a:xfrm>
              <a:off x="4452307" y="5003556"/>
              <a:ext cx="144256" cy="96056"/>
              <a:chOff x="2829" y="2268"/>
              <a:chExt cx="86" cy="64"/>
            </a:xfrm>
            <a:solidFill>
              <a:schemeClr val="bg1">
                <a:lumMod val="75000"/>
              </a:schemeClr>
            </a:solidFill>
          </p:grpSpPr>
          <p:sp>
            <p:nvSpPr>
              <p:cNvPr id="5765" name="Freeform 3176"/>
              <p:cNvSpPr>
                <a:spLocks/>
              </p:cNvSpPr>
              <p:nvPr/>
            </p:nvSpPr>
            <p:spPr bwMode="auto">
              <a:xfrm>
                <a:off x="2829" y="2268"/>
                <a:ext cx="86" cy="64"/>
              </a:xfrm>
              <a:custGeom>
                <a:avLst/>
                <a:gdLst/>
                <a:ahLst/>
                <a:cxnLst>
                  <a:cxn ang="0">
                    <a:pos x="0" y="64"/>
                  </a:cxn>
                  <a:cxn ang="0">
                    <a:pos x="6" y="60"/>
                  </a:cxn>
                  <a:cxn ang="0">
                    <a:pos x="38" y="60"/>
                  </a:cxn>
                  <a:cxn ang="0">
                    <a:pos x="38" y="51"/>
                  </a:cxn>
                  <a:cxn ang="0">
                    <a:pos x="54" y="47"/>
                  </a:cxn>
                  <a:cxn ang="0">
                    <a:pos x="54" y="19"/>
                  </a:cxn>
                  <a:cxn ang="0">
                    <a:pos x="86" y="19"/>
                  </a:cxn>
                  <a:cxn ang="0">
                    <a:pos x="86" y="5"/>
                  </a:cxn>
                  <a:cxn ang="0">
                    <a:pos x="38" y="0"/>
                  </a:cxn>
                  <a:cxn ang="0">
                    <a:pos x="32" y="9"/>
                  </a:cxn>
                  <a:cxn ang="0">
                    <a:pos x="27" y="19"/>
                  </a:cxn>
                  <a:cxn ang="0">
                    <a:pos x="22" y="32"/>
                  </a:cxn>
                  <a:cxn ang="0">
                    <a:pos x="0" y="56"/>
                  </a:cxn>
                  <a:cxn ang="0">
                    <a:pos x="0" y="64"/>
                  </a:cxn>
                </a:cxnLst>
                <a:rect l="0" t="0" r="r" b="b"/>
                <a:pathLst>
                  <a:path w="86" h="64">
                    <a:moveTo>
                      <a:pt x="0" y="64"/>
                    </a:moveTo>
                    <a:lnTo>
                      <a:pt x="6" y="60"/>
                    </a:lnTo>
                    <a:lnTo>
                      <a:pt x="38" y="60"/>
                    </a:lnTo>
                    <a:lnTo>
                      <a:pt x="38" y="51"/>
                    </a:lnTo>
                    <a:lnTo>
                      <a:pt x="54" y="47"/>
                    </a:lnTo>
                    <a:lnTo>
                      <a:pt x="54" y="19"/>
                    </a:lnTo>
                    <a:lnTo>
                      <a:pt x="86" y="19"/>
                    </a:lnTo>
                    <a:lnTo>
                      <a:pt x="86" y="5"/>
                    </a:lnTo>
                    <a:lnTo>
                      <a:pt x="38" y="0"/>
                    </a:lnTo>
                    <a:lnTo>
                      <a:pt x="32" y="9"/>
                    </a:lnTo>
                    <a:lnTo>
                      <a:pt x="27" y="19"/>
                    </a:lnTo>
                    <a:lnTo>
                      <a:pt x="22" y="32"/>
                    </a:lnTo>
                    <a:lnTo>
                      <a:pt x="0" y="56"/>
                    </a:lnTo>
                    <a:lnTo>
                      <a:pt x="0" y="64"/>
                    </a:lnTo>
                    <a:close/>
                  </a:path>
                </a:pathLst>
              </a:custGeom>
              <a:grpFill/>
              <a:ln w="9525">
                <a:solidFill>
                  <a:schemeClr val="bg1"/>
                </a:solidFill>
                <a:round/>
                <a:headEnd/>
                <a:tailEnd/>
              </a:ln>
            </p:spPr>
            <p:txBody>
              <a:bodyPr/>
              <a:lstStyle/>
              <a:p>
                <a:endParaRPr lang="it-IT"/>
              </a:p>
            </p:txBody>
          </p:sp>
          <p:sp>
            <p:nvSpPr>
              <p:cNvPr id="5766" name="Freeform 3177"/>
              <p:cNvSpPr>
                <a:spLocks/>
              </p:cNvSpPr>
              <p:nvPr/>
            </p:nvSpPr>
            <p:spPr bwMode="auto">
              <a:xfrm>
                <a:off x="2829" y="2268"/>
                <a:ext cx="86" cy="64"/>
              </a:xfrm>
              <a:custGeom>
                <a:avLst/>
                <a:gdLst/>
                <a:ahLst/>
                <a:cxnLst>
                  <a:cxn ang="0">
                    <a:pos x="0" y="64"/>
                  </a:cxn>
                  <a:cxn ang="0">
                    <a:pos x="6" y="60"/>
                  </a:cxn>
                  <a:cxn ang="0">
                    <a:pos x="38" y="60"/>
                  </a:cxn>
                  <a:cxn ang="0">
                    <a:pos x="38" y="51"/>
                  </a:cxn>
                  <a:cxn ang="0">
                    <a:pos x="54" y="47"/>
                  </a:cxn>
                  <a:cxn ang="0">
                    <a:pos x="54" y="19"/>
                  </a:cxn>
                  <a:cxn ang="0">
                    <a:pos x="86" y="19"/>
                  </a:cxn>
                  <a:cxn ang="0">
                    <a:pos x="86" y="5"/>
                  </a:cxn>
                  <a:cxn ang="0">
                    <a:pos x="38" y="0"/>
                  </a:cxn>
                  <a:cxn ang="0">
                    <a:pos x="32" y="9"/>
                  </a:cxn>
                  <a:cxn ang="0">
                    <a:pos x="27" y="19"/>
                  </a:cxn>
                  <a:cxn ang="0">
                    <a:pos x="22" y="32"/>
                  </a:cxn>
                  <a:cxn ang="0">
                    <a:pos x="0" y="56"/>
                  </a:cxn>
                  <a:cxn ang="0">
                    <a:pos x="0" y="64"/>
                  </a:cxn>
                </a:cxnLst>
                <a:rect l="0" t="0" r="r" b="b"/>
                <a:pathLst>
                  <a:path w="86" h="64">
                    <a:moveTo>
                      <a:pt x="0" y="64"/>
                    </a:moveTo>
                    <a:lnTo>
                      <a:pt x="6" y="60"/>
                    </a:lnTo>
                    <a:lnTo>
                      <a:pt x="38" y="60"/>
                    </a:lnTo>
                    <a:lnTo>
                      <a:pt x="38" y="51"/>
                    </a:lnTo>
                    <a:lnTo>
                      <a:pt x="54" y="47"/>
                    </a:lnTo>
                    <a:lnTo>
                      <a:pt x="54" y="19"/>
                    </a:lnTo>
                    <a:lnTo>
                      <a:pt x="86" y="19"/>
                    </a:lnTo>
                    <a:lnTo>
                      <a:pt x="86" y="5"/>
                    </a:lnTo>
                    <a:lnTo>
                      <a:pt x="38" y="0"/>
                    </a:lnTo>
                    <a:lnTo>
                      <a:pt x="32" y="9"/>
                    </a:lnTo>
                    <a:lnTo>
                      <a:pt x="27" y="19"/>
                    </a:lnTo>
                    <a:lnTo>
                      <a:pt x="22" y="32"/>
                    </a:lnTo>
                    <a:lnTo>
                      <a:pt x="0" y="56"/>
                    </a:lnTo>
                    <a:lnTo>
                      <a:pt x="0" y="64"/>
                    </a:lnTo>
                    <a:close/>
                  </a:path>
                </a:pathLst>
              </a:custGeom>
              <a:grpFill/>
              <a:ln w="4763" cap="rnd">
                <a:solidFill>
                  <a:schemeClr val="bg1"/>
                </a:solidFill>
                <a:prstDash val="solid"/>
                <a:round/>
                <a:headEnd/>
                <a:tailEnd/>
              </a:ln>
            </p:spPr>
            <p:txBody>
              <a:bodyPr/>
              <a:lstStyle/>
              <a:p>
                <a:endParaRPr lang="it-IT"/>
              </a:p>
            </p:txBody>
          </p:sp>
        </p:grpSp>
        <p:grpSp>
          <p:nvGrpSpPr>
            <p:cNvPr id="7505" name="Group 3181"/>
            <p:cNvGrpSpPr>
              <a:grpSpLocks/>
            </p:cNvGrpSpPr>
            <p:nvPr/>
          </p:nvGrpSpPr>
          <p:grpSpPr bwMode="auto">
            <a:xfrm>
              <a:off x="4452307" y="5003556"/>
              <a:ext cx="144256" cy="96056"/>
              <a:chOff x="2829" y="2268"/>
              <a:chExt cx="86" cy="64"/>
            </a:xfrm>
            <a:solidFill>
              <a:schemeClr val="bg1">
                <a:lumMod val="75000"/>
              </a:schemeClr>
            </a:solidFill>
          </p:grpSpPr>
          <p:sp>
            <p:nvSpPr>
              <p:cNvPr id="5763" name="Freeform 3179"/>
              <p:cNvSpPr>
                <a:spLocks/>
              </p:cNvSpPr>
              <p:nvPr/>
            </p:nvSpPr>
            <p:spPr bwMode="auto">
              <a:xfrm>
                <a:off x="2829" y="2268"/>
                <a:ext cx="86" cy="64"/>
              </a:xfrm>
              <a:custGeom>
                <a:avLst/>
                <a:gdLst/>
                <a:ahLst/>
                <a:cxnLst>
                  <a:cxn ang="0">
                    <a:pos x="0" y="64"/>
                  </a:cxn>
                  <a:cxn ang="0">
                    <a:pos x="6" y="60"/>
                  </a:cxn>
                  <a:cxn ang="0">
                    <a:pos x="38" y="60"/>
                  </a:cxn>
                  <a:cxn ang="0">
                    <a:pos x="38" y="51"/>
                  </a:cxn>
                  <a:cxn ang="0">
                    <a:pos x="54" y="47"/>
                  </a:cxn>
                  <a:cxn ang="0">
                    <a:pos x="54" y="19"/>
                  </a:cxn>
                  <a:cxn ang="0">
                    <a:pos x="86" y="19"/>
                  </a:cxn>
                  <a:cxn ang="0">
                    <a:pos x="86" y="5"/>
                  </a:cxn>
                  <a:cxn ang="0">
                    <a:pos x="38" y="0"/>
                  </a:cxn>
                  <a:cxn ang="0">
                    <a:pos x="32" y="9"/>
                  </a:cxn>
                  <a:cxn ang="0">
                    <a:pos x="27" y="19"/>
                  </a:cxn>
                  <a:cxn ang="0">
                    <a:pos x="22" y="32"/>
                  </a:cxn>
                  <a:cxn ang="0">
                    <a:pos x="0" y="56"/>
                  </a:cxn>
                  <a:cxn ang="0">
                    <a:pos x="0" y="64"/>
                  </a:cxn>
                </a:cxnLst>
                <a:rect l="0" t="0" r="r" b="b"/>
                <a:pathLst>
                  <a:path w="86" h="64">
                    <a:moveTo>
                      <a:pt x="0" y="64"/>
                    </a:moveTo>
                    <a:lnTo>
                      <a:pt x="6" y="60"/>
                    </a:lnTo>
                    <a:lnTo>
                      <a:pt x="38" y="60"/>
                    </a:lnTo>
                    <a:lnTo>
                      <a:pt x="38" y="51"/>
                    </a:lnTo>
                    <a:lnTo>
                      <a:pt x="54" y="47"/>
                    </a:lnTo>
                    <a:lnTo>
                      <a:pt x="54" y="19"/>
                    </a:lnTo>
                    <a:lnTo>
                      <a:pt x="86" y="19"/>
                    </a:lnTo>
                    <a:lnTo>
                      <a:pt x="86" y="5"/>
                    </a:lnTo>
                    <a:lnTo>
                      <a:pt x="38" y="0"/>
                    </a:lnTo>
                    <a:lnTo>
                      <a:pt x="32" y="9"/>
                    </a:lnTo>
                    <a:lnTo>
                      <a:pt x="27" y="19"/>
                    </a:lnTo>
                    <a:lnTo>
                      <a:pt x="22" y="32"/>
                    </a:lnTo>
                    <a:lnTo>
                      <a:pt x="0" y="56"/>
                    </a:lnTo>
                    <a:lnTo>
                      <a:pt x="0" y="64"/>
                    </a:lnTo>
                    <a:close/>
                  </a:path>
                </a:pathLst>
              </a:custGeom>
              <a:grpFill/>
              <a:ln w="9525">
                <a:solidFill>
                  <a:schemeClr val="bg1"/>
                </a:solidFill>
                <a:round/>
                <a:headEnd/>
                <a:tailEnd/>
              </a:ln>
            </p:spPr>
            <p:txBody>
              <a:bodyPr/>
              <a:lstStyle/>
              <a:p>
                <a:endParaRPr lang="it-IT"/>
              </a:p>
            </p:txBody>
          </p:sp>
          <p:sp>
            <p:nvSpPr>
              <p:cNvPr id="5764" name="Freeform 3180"/>
              <p:cNvSpPr>
                <a:spLocks/>
              </p:cNvSpPr>
              <p:nvPr/>
            </p:nvSpPr>
            <p:spPr bwMode="auto">
              <a:xfrm>
                <a:off x="2829" y="2268"/>
                <a:ext cx="86" cy="64"/>
              </a:xfrm>
              <a:custGeom>
                <a:avLst/>
                <a:gdLst/>
                <a:ahLst/>
                <a:cxnLst>
                  <a:cxn ang="0">
                    <a:pos x="0" y="64"/>
                  </a:cxn>
                  <a:cxn ang="0">
                    <a:pos x="6" y="60"/>
                  </a:cxn>
                  <a:cxn ang="0">
                    <a:pos x="38" y="60"/>
                  </a:cxn>
                  <a:cxn ang="0">
                    <a:pos x="38" y="51"/>
                  </a:cxn>
                  <a:cxn ang="0">
                    <a:pos x="54" y="47"/>
                  </a:cxn>
                  <a:cxn ang="0">
                    <a:pos x="54" y="19"/>
                  </a:cxn>
                  <a:cxn ang="0">
                    <a:pos x="86" y="19"/>
                  </a:cxn>
                  <a:cxn ang="0">
                    <a:pos x="86" y="5"/>
                  </a:cxn>
                  <a:cxn ang="0">
                    <a:pos x="38" y="0"/>
                  </a:cxn>
                  <a:cxn ang="0">
                    <a:pos x="32" y="9"/>
                  </a:cxn>
                  <a:cxn ang="0">
                    <a:pos x="27" y="19"/>
                  </a:cxn>
                  <a:cxn ang="0">
                    <a:pos x="22" y="32"/>
                  </a:cxn>
                  <a:cxn ang="0">
                    <a:pos x="0" y="56"/>
                  </a:cxn>
                  <a:cxn ang="0">
                    <a:pos x="0" y="64"/>
                  </a:cxn>
                </a:cxnLst>
                <a:rect l="0" t="0" r="r" b="b"/>
                <a:pathLst>
                  <a:path w="86" h="64">
                    <a:moveTo>
                      <a:pt x="0" y="64"/>
                    </a:moveTo>
                    <a:lnTo>
                      <a:pt x="6" y="60"/>
                    </a:lnTo>
                    <a:lnTo>
                      <a:pt x="38" y="60"/>
                    </a:lnTo>
                    <a:lnTo>
                      <a:pt x="38" y="51"/>
                    </a:lnTo>
                    <a:lnTo>
                      <a:pt x="54" y="47"/>
                    </a:lnTo>
                    <a:lnTo>
                      <a:pt x="54" y="19"/>
                    </a:lnTo>
                    <a:lnTo>
                      <a:pt x="86" y="19"/>
                    </a:lnTo>
                    <a:lnTo>
                      <a:pt x="86" y="5"/>
                    </a:lnTo>
                    <a:lnTo>
                      <a:pt x="38" y="0"/>
                    </a:lnTo>
                    <a:lnTo>
                      <a:pt x="32" y="9"/>
                    </a:lnTo>
                    <a:lnTo>
                      <a:pt x="27" y="19"/>
                    </a:lnTo>
                    <a:lnTo>
                      <a:pt x="22" y="32"/>
                    </a:lnTo>
                    <a:lnTo>
                      <a:pt x="0" y="56"/>
                    </a:lnTo>
                    <a:lnTo>
                      <a:pt x="0" y="64"/>
                    </a:lnTo>
                  </a:path>
                </a:pathLst>
              </a:custGeom>
              <a:grpFill/>
              <a:ln w="4763" cap="rnd">
                <a:solidFill>
                  <a:schemeClr val="bg1"/>
                </a:solidFill>
                <a:prstDash val="solid"/>
                <a:round/>
                <a:headEnd/>
                <a:tailEnd/>
              </a:ln>
            </p:spPr>
            <p:txBody>
              <a:bodyPr/>
              <a:lstStyle/>
              <a:p>
                <a:endParaRPr lang="it-IT"/>
              </a:p>
            </p:txBody>
          </p:sp>
        </p:grpSp>
        <p:grpSp>
          <p:nvGrpSpPr>
            <p:cNvPr id="7506" name="Group 3184"/>
            <p:cNvGrpSpPr>
              <a:grpSpLocks/>
            </p:cNvGrpSpPr>
            <p:nvPr/>
          </p:nvGrpSpPr>
          <p:grpSpPr bwMode="auto">
            <a:xfrm>
              <a:off x="4443919" y="5165651"/>
              <a:ext cx="107352" cy="63037"/>
              <a:chOff x="2824" y="2376"/>
              <a:chExt cx="64" cy="42"/>
            </a:xfrm>
            <a:solidFill>
              <a:schemeClr val="bg1">
                <a:lumMod val="75000"/>
              </a:schemeClr>
            </a:solidFill>
          </p:grpSpPr>
          <p:sp>
            <p:nvSpPr>
              <p:cNvPr id="5761" name="Freeform 3182"/>
              <p:cNvSpPr>
                <a:spLocks/>
              </p:cNvSpPr>
              <p:nvPr/>
            </p:nvSpPr>
            <p:spPr bwMode="auto">
              <a:xfrm>
                <a:off x="2824" y="2376"/>
                <a:ext cx="64" cy="42"/>
              </a:xfrm>
              <a:custGeom>
                <a:avLst/>
                <a:gdLst/>
                <a:ahLst/>
                <a:cxnLst>
                  <a:cxn ang="0">
                    <a:pos x="5" y="32"/>
                  </a:cxn>
                  <a:cxn ang="0">
                    <a:pos x="10" y="32"/>
                  </a:cxn>
                  <a:cxn ang="0">
                    <a:pos x="27" y="28"/>
                  </a:cxn>
                  <a:cxn ang="0">
                    <a:pos x="32" y="32"/>
                  </a:cxn>
                  <a:cxn ang="0">
                    <a:pos x="37" y="28"/>
                  </a:cxn>
                  <a:cxn ang="0">
                    <a:pos x="27" y="28"/>
                  </a:cxn>
                  <a:cxn ang="0">
                    <a:pos x="5" y="28"/>
                  </a:cxn>
                  <a:cxn ang="0">
                    <a:pos x="0" y="19"/>
                  </a:cxn>
                  <a:cxn ang="0">
                    <a:pos x="5" y="4"/>
                  </a:cxn>
                  <a:cxn ang="0">
                    <a:pos x="10" y="0"/>
                  </a:cxn>
                  <a:cxn ang="0">
                    <a:pos x="27" y="0"/>
                  </a:cxn>
                  <a:cxn ang="0">
                    <a:pos x="42" y="4"/>
                  </a:cxn>
                  <a:cxn ang="0">
                    <a:pos x="54" y="19"/>
                  </a:cxn>
                  <a:cxn ang="0">
                    <a:pos x="64" y="42"/>
                  </a:cxn>
                  <a:cxn ang="0">
                    <a:pos x="37" y="42"/>
                  </a:cxn>
                  <a:cxn ang="0">
                    <a:pos x="5" y="42"/>
                  </a:cxn>
                  <a:cxn ang="0">
                    <a:pos x="5" y="32"/>
                  </a:cxn>
                </a:cxnLst>
                <a:rect l="0" t="0" r="r" b="b"/>
                <a:pathLst>
                  <a:path w="64" h="42">
                    <a:moveTo>
                      <a:pt x="5" y="32"/>
                    </a:moveTo>
                    <a:lnTo>
                      <a:pt x="10" y="32"/>
                    </a:lnTo>
                    <a:lnTo>
                      <a:pt x="27" y="28"/>
                    </a:lnTo>
                    <a:lnTo>
                      <a:pt x="32" y="32"/>
                    </a:lnTo>
                    <a:lnTo>
                      <a:pt x="37" y="28"/>
                    </a:lnTo>
                    <a:lnTo>
                      <a:pt x="27" y="28"/>
                    </a:lnTo>
                    <a:lnTo>
                      <a:pt x="5" y="28"/>
                    </a:lnTo>
                    <a:lnTo>
                      <a:pt x="0" y="19"/>
                    </a:lnTo>
                    <a:lnTo>
                      <a:pt x="5" y="4"/>
                    </a:lnTo>
                    <a:lnTo>
                      <a:pt x="10" y="0"/>
                    </a:lnTo>
                    <a:lnTo>
                      <a:pt x="27" y="0"/>
                    </a:lnTo>
                    <a:lnTo>
                      <a:pt x="42" y="4"/>
                    </a:lnTo>
                    <a:lnTo>
                      <a:pt x="54" y="19"/>
                    </a:lnTo>
                    <a:lnTo>
                      <a:pt x="64" y="42"/>
                    </a:lnTo>
                    <a:lnTo>
                      <a:pt x="37" y="42"/>
                    </a:lnTo>
                    <a:lnTo>
                      <a:pt x="5" y="42"/>
                    </a:lnTo>
                    <a:lnTo>
                      <a:pt x="5" y="32"/>
                    </a:lnTo>
                    <a:close/>
                  </a:path>
                </a:pathLst>
              </a:custGeom>
              <a:grpFill/>
              <a:ln w="9525">
                <a:solidFill>
                  <a:schemeClr val="bg1"/>
                </a:solidFill>
                <a:round/>
                <a:headEnd/>
                <a:tailEnd/>
              </a:ln>
            </p:spPr>
            <p:txBody>
              <a:bodyPr/>
              <a:lstStyle/>
              <a:p>
                <a:endParaRPr lang="it-IT"/>
              </a:p>
            </p:txBody>
          </p:sp>
          <p:sp>
            <p:nvSpPr>
              <p:cNvPr id="5762" name="Freeform 3183"/>
              <p:cNvSpPr>
                <a:spLocks/>
              </p:cNvSpPr>
              <p:nvPr/>
            </p:nvSpPr>
            <p:spPr bwMode="auto">
              <a:xfrm>
                <a:off x="2824" y="2376"/>
                <a:ext cx="64" cy="42"/>
              </a:xfrm>
              <a:custGeom>
                <a:avLst/>
                <a:gdLst/>
                <a:ahLst/>
                <a:cxnLst>
                  <a:cxn ang="0">
                    <a:pos x="5" y="32"/>
                  </a:cxn>
                  <a:cxn ang="0">
                    <a:pos x="10" y="32"/>
                  </a:cxn>
                  <a:cxn ang="0">
                    <a:pos x="27" y="28"/>
                  </a:cxn>
                  <a:cxn ang="0">
                    <a:pos x="32" y="32"/>
                  </a:cxn>
                  <a:cxn ang="0">
                    <a:pos x="37" y="28"/>
                  </a:cxn>
                  <a:cxn ang="0">
                    <a:pos x="27" y="28"/>
                  </a:cxn>
                  <a:cxn ang="0">
                    <a:pos x="5" y="28"/>
                  </a:cxn>
                  <a:cxn ang="0">
                    <a:pos x="0" y="19"/>
                  </a:cxn>
                  <a:cxn ang="0">
                    <a:pos x="5" y="4"/>
                  </a:cxn>
                  <a:cxn ang="0">
                    <a:pos x="10" y="0"/>
                  </a:cxn>
                  <a:cxn ang="0">
                    <a:pos x="27" y="0"/>
                  </a:cxn>
                  <a:cxn ang="0">
                    <a:pos x="42" y="4"/>
                  </a:cxn>
                  <a:cxn ang="0">
                    <a:pos x="54" y="19"/>
                  </a:cxn>
                  <a:cxn ang="0">
                    <a:pos x="64" y="42"/>
                  </a:cxn>
                  <a:cxn ang="0">
                    <a:pos x="37" y="42"/>
                  </a:cxn>
                  <a:cxn ang="0">
                    <a:pos x="5" y="42"/>
                  </a:cxn>
                  <a:cxn ang="0">
                    <a:pos x="5" y="32"/>
                  </a:cxn>
                </a:cxnLst>
                <a:rect l="0" t="0" r="r" b="b"/>
                <a:pathLst>
                  <a:path w="64" h="42">
                    <a:moveTo>
                      <a:pt x="5" y="32"/>
                    </a:moveTo>
                    <a:lnTo>
                      <a:pt x="10" y="32"/>
                    </a:lnTo>
                    <a:lnTo>
                      <a:pt x="27" y="28"/>
                    </a:lnTo>
                    <a:lnTo>
                      <a:pt x="32" y="32"/>
                    </a:lnTo>
                    <a:lnTo>
                      <a:pt x="37" y="28"/>
                    </a:lnTo>
                    <a:lnTo>
                      <a:pt x="27" y="28"/>
                    </a:lnTo>
                    <a:lnTo>
                      <a:pt x="5" y="28"/>
                    </a:lnTo>
                    <a:lnTo>
                      <a:pt x="0" y="19"/>
                    </a:lnTo>
                    <a:lnTo>
                      <a:pt x="5" y="4"/>
                    </a:lnTo>
                    <a:lnTo>
                      <a:pt x="10" y="0"/>
                    </a:lnTo>
                    <a:lnTo>
                      <a:pt x="27" y="0"/>
                    </a:lnTo>
                    <a:lnTo>
                      <a:pt x="42" y="4"/>
                    </a:lnTo>
                    <a:lnTo>
                      <a:pt x="54" y="19"/>
                    </a:lnTo>
                    <a:lnTo>
                      <a:pt x="64" y="42"/>
                    </a:lnTo>
                    <a:lnTo>
                      <a:pt x="37" y="42"/>
                    </a:lnTo>
                    <a:lnTo>
                      <a:pt x="5" y="42"/>
                    </a:lnTo>
                    <a:lnTo>
                      <a:pt x="5" y="32"/>
                    </a:lnTo>
                    <a:close/>
                  </a:path>
                </a:pathLst>
              </a:custGeom>
              <a:grpFill/>
              <a:ln w="4763" cap="rnd">
                <a:solidFill>
                  <a:schemeClr val="bg1"/>
                </a:solidFill>
                <a:prstDash val="solid"/>
                <a:round/>
                <a:headEnd/>
                <a:tailEnd/>
              </a:ln>
            </p:spPr>
            <p:txBody>
              <a:bodyPr/>
              <a:lstStyle/>
              <a:p>
                <a:endParaRPr lang="it-IT"/>
              </a:p>
            </p:txBody>
          </p:sp>
        </p:grpSp>
        <p:grpSp>
          <p:nvGrpSpPr>
            <p:cNvPr id="7507" name="Group 3187"/>
            <p:cNvGrpSpPr>
              <a:grpSpLocks/>
            </p:cNvGrpSpPr>
            <p:nvPr/>
          </p:nvGrpSpPr>
          <p:grpSpPr bwMode="auto">
            <a:xfrm>
              <a:off x="4443919" y="5165651"/>
              <a:ext cx="107352" cy="63037"/>
              <a:chOff x="2824" y="2376"/>
              <a:chExt cx="64" cy="42"/>
            </a:xfrm>
            <a:solidFill>
              <a:schemeClr val="bg1">
                <a:lumMod val="75000"/>
              </a:schemeClr>
            </a:solidFill>
          </p:grpSpPr>
          <p:sp>
            <p:nvSpPr>
              <p:cNvPr id="5759" name="Freeform 3185"/>
              <p:cNvSpPr>
                <a:spLocks/>
              </p:cNvSpPr>
              <p:nvPr/>
            </p:nvSpPr>
            <p:spPr bwMode="auto">
              <a:xfrm>
                <a:off x="2824" y="2376"/>
                <a:ext cx="64" cy="42"/>
              </a:xfrm>
              <a:custGeom>
                <a:avLst/>
                <a:gdLst/>
                <a:ahLst/>
                <a:cxnLst>
                  <a:cxn ang="0">
                    <a:pos x="5" y="32"/>
                  </a:cxn>
                  <a:cxn ang="0">
                    <a:pos x="10" y="32"/>
                  </a:cxn>
                  <a:cxn ang="0">
                    <a:pos x="27" y="28"/>
                  </a:cxn>
                  <a:cxn ang="0">
                    <a:pos x="32" y="32"/>
                  </a:cxn>
                  <a:cxn ang="0">
                    <a:pos x="37" y="28"/>
                  </a:cxn>
                  <a:cxn ang="0">
                    <a:pos x="27" y="28"/>
                  </a:cxn>
                  <a:cxn ang="0">
                    <a:pos x="5" y="28"/>
                  </a:cxn>
                  <a:cxn ang="0">
                    <a:pos x="0" y="19"/>
                  </a:cxn>
                  <a:cxn ang="0">
                    <a:pos x="5" y="4"/>
                  </a:cxn>
                  <a:cxn ang="0">
                    <a:pos x="10" y="0"/>
                  </a:cxn>
                  <a:cxn ang="0">
                    <a:pos x="27" y="0"/>
                  </a:cxn>
                  <a:cxn ang="0">
                    <a:pos x="42" y="4"/>
                  </a:cxn>
                  <a:cxn ang="0">
                    <a:pos x="54" y="19"/>
                  </a:cxn>
                  <a:cxn ang="0">
                    <a:pos x="64" y="42"/>
                  </a:cxn>
                  <a:cxn ang="0">
                    <a:pos x="37" y="42"/>
                  </a:cxn>
                  <a:cxn ang="0">
                    <a:pos x="5" y="42"/>
                  </a:cxn>
                  <a:cxn ang="0">
                    <a:pos x="5" y="32"/>
                  </a:cxn>
                </a:cxnLst>
                <a:rect l="0" t="0" r="r" b="b"/>
                <a:pathLst>
                  <a:path w="64" h="42">
                    <a:moveTo>
                      <a:pt x="5" y="32"/>
                    </a:moveTo>
                    <a:lnTo>
                      <a:pt x="10" y="32"/>
                    </a:lnTo>
                    <a:lnTo>
                      <a:pt x="27" y="28"/>
                    </a:lnTo>
                    <a:lnTo>
                      <a:pt x="32" y="32"/>
                    </a:lnTo>
                    <a:lnTo>
                      <a:pt x="37" y="28"/>
                    </a:lnTo>
                    <a:lnTo>
                      <a:pt x="27" y="28"/>
                    </a:lnTo>
                    <a:lnTo>
                      <a:pt x="5" y="28"/>
                    </a:lnTo>
                    <a:lnTo>
                      <a:pt x="0" y="19"/>
                    </a:lnTo>
                    <a:lnTo>
                      <a:pt x="5" y="4"/>
                    </a:lnTo>
                    <a:lnTo>
                      <a:pt x="10" y="0"/>
                    </a:lnTo>
                    <a:lnTo>
                      <a:pt x="27" y="0"/>
                    </a:lnTo>
                    <a:lnTo>
                      <a:pt x="42" y="4"/>
                    </a:lnTo>
                    <a:lnTo>
                      <a:pt x="54" y="19"/>
                    </a:lnTo>
                    <a:lnTo>
                      <a:pt x="64" y="42"/>
                    </a:lnTo>
                    <a:lnTo>
                      <a:pt x="37" y="42"/>
                    </a:lnTo>
                    <a:lnTo>
                      <a:pt x="5" y="42"/>
                    </a:lnTo>
                    <a:lnTo>
                      <a:pt x="5" y="32"/>
                    </a:lnTo>
                    <a:close/>
                  </a:path>
                </a:pathLst>
              </a:custGeom>
              <a:grpFill/>
              <a:ln w="9525">
                <a:solidFill>
                  <a:schemeClr val="bg1"/>
                </a:solidFill>
                <a:round/>
                <a:headEnd/>
                <a:tailEnd/>
              </a:ln>
            </p:spPr>
            <p:txBody>
              <a:bodyPr/>
              <a:lstStyle/>
              <a:p>
                <a:endParaRPr lang="it-IT"/>
              </a:p>
            </p:txBody>
          </p:sp>
          <p:sp>
            <p:nvSpPr>
              <p:cNvPr id="5760" name="Freeform 3186"/>
              <p:cNvSpPr>
                <a:spLocks/>
              </p:cNvSpPr>
              <p:nvPr/>
            </p:nvSpPr>
            <p:spPr bwMode="auto">
              <a:xfrm>
                <a:off x="2824" y="2376"/>
                <a:ext cx="64" cy="42"/>
              </a:xfrm>
              <a:custGeom>
                <a:avLst/>
                <a:gdLst/>
                <a:ahLst/>
                <a:cxnLst>
                  <a:cxn ang="0">
                    <a:pos x="5" y="32"/>
                  </a:cxn>
                  <a:cxn ang="0">
                    <a:pos x="10" y="32"/>
                  </a:cxn>
                  <a:cxn ang="0">
                    <a:pos x="27" y="28"/>
                  </a:cxn>
                  <a:cxn ang="0">
                    <a:pos x="32" y="32"/>
                  </a:cxn>
                  <a:cxn ang="0">
                    <a:pos x="37" y="28"/>
                  </a:cxn>
                  <a:cxn ang="0">
                    <a:pos x="27" y="28"/>
                  </a:cxn>
                  <a:cxn ang="0">
                    <a:pos x="5" y="28"/>
                  </a:cxn>
                  <a:cxn ang="0">
                    <a:pos x="0" y="19"/>
                  </a:cxn>
                  <a:cxn ang="0">
                    <a:pos x="5" y="4"/>
                  </a:cxn>
                  <a:cxn ang="0">
                    <a:pos x="10" y="0"/>
                  </a:cxn>
                  <a:cxn ang="0">
                    <a:pos x="27" y="0"/>
                  </a:cxn>
                  <a:cxn ang="0">
                    <a:pos x="42" y="4"/>
                  </a:cxn>
                  <a:cxn ang="0">
                    <a:pos x="54" y="19"/>
                  </a:cxn>
                  <a:cxn ang="0">
                    <a:pos x="64" y="42"/>
                  </a:cxn>
                  <a:cxn ang="0">
                    <a:pos x="37" y="42"/>
                  </a:cxn>
                  <a:cxn ang="0">
                    <a:pos x="5" y="42"/>
                  </a:cxn>
                  <a:cxn ang="0">
                    <a:pos x="5" y="32"/>
                  </a:cxn>
                </a:cxnLst>
                <a:rect l="0" t="0" r="r" b="b"/>
                <a:pathLst>
                  <a:path w="64" h="42">
                    <a:moveTo>
                      <a:pt x="5" y="32"/>
                    </a:moveTo>
                    <a:lnTo>
                      <a:pt x="10" y="32"/>
                    </a:lnTo>
                    <a:lnTo>
                      <a:pt x="27" y="28"/>
                    </a:lnTo>
                    <a:lnTo>
                      <a:pt x="32" y="32"/>
                    </a:lnTo>
                    <a:lnTo>
                      <a:pt x="37" y="28"/>
                    </a:lnTo>
                    <a:lnTo>
                      <a:pt x="27" y="28"/>
                    </a:lnTo>
                    <a:lnTo>
                      <a:pt x="5" y="28"/>
                    </a:lnTo>
                    <a:lnTo>
                      <a:pt x="0" y="19"/>
                    </a:lnTo>
                    <a:lnTo>
                      <a:pt x="5" y="4"/>
                    </a:lnTo>
                    <a:lnTo>
                      <a:pt x="10" y="0"/>
                    </a:lnTo>
                    <a:lnTo>
                      <a:pt x="27" y="0"/>
                    </a:lnTo>
                    <a:lnTo>
                      <a:pt x="42" y="4"/>
                    </a:lnTo>
                    <a:lnTo>
                      <a:pt x="54" y="19"/>
                    </a:lnTo>
                    <a:lnTo>
                      <a:pt x="64" y="42"/>
                    </a:lnTo>
                    <a:lnTo>
                      <a:pt x="37" y="42"/>
                    </a:lnTo>
                    <a:lnTo>
                      <a:pt x="5" y="42"/>
                    </a:lnTo>
                    <a:lnTo>
                      <a:pt x="5" y="32"/>
                    </a:lnTo>
                  </a:path>
                </a:pathLst>
              </a:custGeom>
              <a:grpFill/>
              <a:ln w="4763" cap="rnd">
                <a:solidFill>
                  <a:schemeClr val="bg1"/>
                </a:solidFill>
                <a:prstDash val="solid"/>
                <a:round/>
                <a:headEnd/>
                <a:tailEnd/>
              </a:ln>
            </p:spPr>
            <p:txBody>
              <a:bodyPr/>
              <a:lstStyle/>
              <a:p>
                <a:endParaRPr lang="it-IT"/>
              </a:p>
            </p:txBody>
          </p:sp>
        </p:grpSp>
        <p:grpSp>
          <p:nvGrpSpPr>
            <p:cNvPr id="7508" name="Group 3190"/>
            <p:cNvGrpSpPr>
              <a:grpSpLocks/>
            </p:cNvGrpSpPr>
            <p:nvPr/>
          </p:nvGrpSpPr>
          <p:grpSpPr bwMode="auto">
            <a:xfrm>
              <a:off x="4452307" y="5206175"/>
              <a:ext cx="55354" cy="7504"/>
              <a:chOff x="2829" y="2403"/>
              <a:chExt cx="33" cy="5"/>
            </a:xfrm>
            <a:solidFill>
              <a:schemeClr val="bg1">
                <a:lumMod val="75000"/>
              </a:schemeClr>
            </a:solidFill>
          </p:grpSpPr>
          <p:sp>
            <p:nvSpPr>
              <p:cNvPr id="5757" name="Freeform 3188"/>
              <p:cNvSpPr>
                <a:spLocks/>
              </p:cNvSpPr>
              <p:nvPr/>
            </p:nvSpPr>
            <p:spPr bwMode="auto">
              <a:xfrm>
                <a:off x="2829" y="2403"/>
                <a:ext cx="33" cy="5"/>
              </a:xfrm>
              <a:custGeom>
                <a:avLst/>
                <a:gdLst/>
                <a:ahLst/>
                <a:cxnLst>
                  <a:cxn ang="0">
                    <a:pos x="0" y="5"/>
                  </a:cxn>
                  <a:cxn ang="0">
                    <a:pos x="6" y="5"/>
                  </a:cxn>
                  <a:cxn ang="0">
                    <a:pos x="22" y="0"/>
                  </a:cxn>
                  <a:cxn ang="0">
                    <a:pos x="28" y="5"/>
                  </a:cxn>
                  <a:cxn ang="0">
                    <a:pos x="33" y="0"/>
                  </a:cxn>
                  <a:cxn ang="0">
                    <a:pos x="22" y="0"/>
                  </a:cxn>
                  <a:cxn ang="0">
                    <a:pos x="0" y="0"/>
                  </a:cxn>
                  <a:cxn ang="0">
                    <a:pos x="0" y="5"/>
                  </a:cxn>
                </a:cxnLst>
                <a:rect l="0" t="0" r="r" b="b"/>
                <a:pathLst>
                  <a:path w="33" h="5">
                    <a:moveTo>
                      <a:pt x="0" y="5"/>
                    </a:moveTo>
                    <a:lnTo>
                      <a:pt x="6" y="5"/>
                    </a:lnTo>
                    <a:lnTo>
                      <a:pt x="22" y="0"/>
                    </a:lnTo>
                    <a:lnTo>
                      <a:pt x="28" y="5"/>
                    </a:lnTo>
                    <a:lnTo>
                      <a:pt x="33" y="0"/>
                    </a:lnTo>
                    <a:lnTo>
                      <a:pt x="22" y="0"/>
                    </a:lnTo>
                    <a:lnTo>
                      <a:pt x="0" y="0"/>
                    </a:lnTo>
                    <a:lnTo>
                      <a:pt x="0" y="5"/>
                    </a:lnTo>
                    <a:close/>
                  </a:path>
                </a:pathLst>
              </a:custGeom>
              <a:grpFill/>
              <a:ln w="9525">
                <a:solidFill>
                  <a:schemeClr val="bg1"/>
                </a:solidFill>
                <a:round/>
                <a:headEnd/>
                <a:tailEnd/>
              </a:ln>
            </p:spPr>
            <p:txBody>
              <a:bodyPr/>
              <a:lstStyle/>
              <a:p>
                <a:endParaRPr lang="it-IT"/>
              </a:p>
            </p:txBody>
          </p:sp>
          <p:sp>
            <p:nvSpPr>
              <p:cNvPr id="5758" name="Freeform 3189"/>
              <p:cNvSpPr>
                <a:spLocks/>
              </p:cNvSpPr>
              <p:nvPr/>
            </p:nvSpPr>
            <p:spPr bwMode="auto">
              <a:xfrm>
                <a:off x="2829" y="2403"/>
                <a:ext cx="33" cy="5"/>
              </a:xfrm>
              <a:custGeom>
                <a:avLst/>
                <a:gdLst/>
                <a:ahLst/>
                <a:cxnLst>
                  <a:cxn ang="0">
                    <a:pos x="0" y="5"/>
                  </a:cxn>
                  <a:cxn ang="0">
                    <a:pos x="6" y="5"/>
                  </a:cxn>
                  <a:cxn ang="0">
                    <a:pos x="22" y="0"/>
                  </a:cxn>
                  <a:cxn ang="0">
                    <a:pos x="28" y="5"/>
                  </a:cxn>
                  <a:cxn ang="0">
                    <a:pos x="33" y="0"/>
                  </a:cxn>
                  <a:cxn ang="0">
                    <a:pos x="22" y="0"/>
                  </a:cxn>
                  <a:cxn ang="0">
                    <a:pos x="0" y="0"/>
                  </a:cxn>
                  <a:cxn ang="0">
                    <a:pos x="0" y="5"/>
                  </a:cxn>
                </a:cxnLst>
                <a:rect l="0" t="0" r="r" b="b"/>
                <a:pathLst>
                  <a:path w="33" h="5">
                    <a:moveTo>
                      <a:pt x="0" y="5"/>
                    </a:moveTo>
                    <a:lnTo>
                      <a:pt x="6" y="5"/>
                    </a:lnTo>
                    <a:lnTo>
                      <a:pt x="22" y="0"/>
                    </a:lnTo>
                    <a:lnTo>
                      <a:pt x="28" y="5"/>
                    </a:lnTo>
                    <a:lnTo>
                      <a:pt x="33" y="0"/>
                    </a:lnTo>
                    <a:lnTo>
                      <a:pt x="22" y="0"/>
                    </a:lnTo>
                    <a:lnTo>
                      <a:pt x="0" y="0"/>
                    </a:lnTo>
                    <a:lnTo>
                      <a:pt x="0" y="5"/>
                    </a:lnTo>
                    <a:close/>
                  </a:path>
                </a:pathLst>
              </a:custGeom>
              <a:grpFill/>
              <a:ln w="4763" cap="rnd">
                <a:solidFill>
                  <a:schemeClr val="bg1"/>
                </a:solidFill>
                <a:prstDash val="solid"/>
                <a:round/>
                <a:headEnd/>
                <a:tailEnd/>
              </a:ln>
            </p:spPr>
            <p:txBody>
              <a:bodyPr/>
              <a:lstStyle/>
              <a:p>
                <a:endParaRPr lang="it-IT"/>
              </a:p>
            </p:txBody>
          </p:sp>
        </p:grpSp>
        <p:grpSp>
          <p:nvGrpSpPr>
            <p:cNvPr id="7509" name="Group 3193"/>
            <p:cNvGrpSpPr>
              <a:grpSpLocks/>
            </p:cNvGrpSpPr>
            <p:nvPr/>
          </p:nvGrpSpPr>
          <p:grpSpPr bwMode="auto">
            <a:xfrm>
              <a:off x="4452307" y="5206175"/>
              <a:ext cx="55354" cy="7504"/>
              <a:chOff x="2829" y="2403"/>
              <a:chExt cx="33" cy="5"/>
            </a:xfrm>
            <a:solidFill>
              <a:schemeClr val="bg1">
                <a:lumMod val="75000"/>
              </a:schemeClr>
            </a:solidFill>
          </p:grpSpPr>
          <p:sp>
            <p:nvSpPr>
              <p:cNvPr id="5755" name="Freeform 3191"/>
              <p:cNvSpPr>
                <a:spLocks/>
              </p:cNvSpPr>
              <p:nvPr/>
            </p:nvSpPr>
            <p:spPr bwMode="auto">
              <a:xfrm>
                <a:off x="2829" y="2403"/>
                <a:ext cx="33" cy="5"/>
              </a:xfrm>
              <a:custGeom>
                <a:avLst/>
                <a:gdLst/>
                <a:ahLst/>
                <a:cxnLst>
                  <a:cxn ang="0">
                    <a:pos x="0" y="5"/>
                  </a:cxn>
                  <a:cxn ang="0">
                    <a:pos x="6" y="5"/>
                  </a:cxn>
                  <a:cxn ang="0">
                    <a:pos x="22" y="0"/>
                  </a:cxn>
                  <a:cxn ang="0">
                    <a:pos x="28" y="5"/>
                  </a:cxn>
                  <a:cxn ang="0">
                    <a:pos x="33" y="0"/>
                  </a:cxn>
                  <a:cxn ang="0">
                    <a:pos x="22" y="0"/>
                  </a:cxn>
                  <a:cxn ang="0">
                    <a:pos x="0" y="0"/>
                  </a:cxn>
                  <a:cxn ang="0">
                    <a:pos x="0" y="5"/>
                  </a:cxn>
                </a:cxnLst>
                <a:rect l="0" t="0" r="r" b="b"/>
                <a:pathLst>
                  <a:path w="33" h="5">
                    <a:moveTo>
                      <a:pt x="0" y="5"/>
                    </a:moveTo>
                    <a:lnTo>
                      <a:pt x="6" y="5"/>
                    </a:lnTo>
                    <a:lnTo>
                      <a:pt x="22" y="0"/>
                    </a:lnTo>
                    <a:lnTo>
                      <a:pt x="28" y="5"/>
                    </a:lnTo>
                    <a:lnTo>
                      <a:pt x="33" y="0"/>
                    </a:lnTo>
                    <a:lnTo>
                      <a:pt x="22" y="0"/>
                    </a:lnTo>
                    <a:lnTo>
                      <a:pt x="0" y="0"/>
                    </a:lnTo>
                    <a:lnTo>
                      <a:pt x="0" y="5"/>
                    </a:lnTo>
                    <a:close/>
                  </a:path>
                </a:pathLst>
              </a:custGeom>
              <a:grpFill/>
              <a:ln w="9525">
                <a:solidFill>
                  <a:schemeClr val="bg1"/>
                </a:solidFill>
                <a:round/>
                <a:headEnd/>
                <a:tailEnd/>
              </a:ln>
            </p:spPr>
            <p:txBody>
              <a:bodyPr/>
              <a:lstStyle/>
              <a:p>
                <a:endParaRPr lang="it-IT"/>
              </a:p>
            </p:txBody>
          </p:sp>
          <p:sp>
            <p:nvSpPr>
              <p:cNvPr id="5756" name="Freeform 3192"/>
              <p:cNvSpPr>
                <a:spLocks/>
              </p:cNvSpPr>
              <p:nvPr/>
            </p:nvSpPr>
            <p:spPr bwMode="auto">
              <a:xfrm>
                <a:off x="2829" y="2403"/>
                <a:ext cx="33" cy="5"/>
              </a:xfrm>
              <a:custGeom>
                <a:avLst/>
                <a:gdLst/>
                <a:ahLst/>
                <a:cxnLst>
                  <a:cxn ang="0">
                    <a:pos x="0" y="5"/>
                  </a:cxn>
                  <a:cxn ang="0">
                    <a:pos x="6" y="5"/>
                  </a:cxn>
                  <a:cxn ang="0">
                    <a:pos x="22" y="0"/>
                  </a:cxn>
                  <a:cxn ang="0">
                    <a:pos x="28" y="5"/>
                  </a:cxn>
                  <a:cxn ang="0">
                    <a:pos x="33" y="0"/>
                  </a:cxn>
                  <a:cxn ang="0">
                    <a:pos x="22" y="0"/>
                  </a:cxn>
                  <a:cxn ang="0">
                    <a:pos x="0" y="0"/>
                  </a:cxn>
                  <a:cxn ang="0">
                    <a:pos x="0" y="5"/>
                  </a:cxn>
                </a:cxnLst>
                <a:rect l="0" t="0" r="r" b="b"/>
                <a:pathLst>
                  <a:path w="33" h="5">
                    <a:moveTo>
                      <a:pt x="0" y="5"/>
                    </a:moveTo>
                    <a:lnTo>
                      <a:pt x="6" y="5"/>
                    </a:lnTo>
                    <a:lnTo>
                      <a:pt x="22" y="0"/>
                    </a:lnTo>
                    <a:lnTo>
                      <a:pt x="28" y="5"/>
                    </a:lnTo>
                    <a:lnTo>
                      <a:pt x="33" y="0"/>
                    </a:lnTo>
                    <a:lnTo>
                      <a:pt x="22" y="0"/>
                    </a:lnTo>
                    <a:lnTo>
                      <a:pt x="0" y="0"/>
                    </a:lnTo>
                    <a:lnTo>
                      <a:pt x="0" y="5"/>
                    </a:lnTo>
                  </a:path>
                </a:pathLst>
              </a:custGeom>
              <a:grpFill/>
              <a:ln w="4763" cap="rnd">
                <a:solidFill>
                  <a:schemeClr val="bg1"/>
                </a:solidFill>
                <a:prstDash val="solid"/>
                <a:round/>
                <a:headEnd/>
                <a:tailEnd/>
              </a:ln>
            </p:spPr>
            <p:txBody>
              <a:bodyPr/>
              <a:lstStyle/>
              <a:p>
                <a:endParaRPr lang="it-IT"/>
              </a:p>
            </p:txBody>
          </p:sp>
        </p:grpSp>
        <p:grpSp>
          <p:nvGrpSpPr>
            <p:cNvPr id="7510" name="Group 3196"/>
            <p:cNvGrpSpPr>
              <a:grpSpLocks/>
            </p:cNvGrpSpPr>
            <p:nvPr/>
          </p:nvGrpSpPr>
          <p:grpSpPr bwMode="auto">
            <a:xfrm>
              <a:off x="4452307" y="5228687"/>
              <a:ext cx="55354" cy="28516"/>
              <a:chOff x="2829" y="2418"/>
              <a:chExt cx="33" cy="19"/>
            </a:xfrm>
            <a:solidFill>
              <a:schemeClr val="bg1">
                <a:lumMod val="75000"/>
              </a:schemeClr>
            </a:solidFill>
          </p:grpSpPr>
          <p:sp>
            <p:nvSpPr>
              <p:cNvPr id="5753" name="Freeform 3194"/>
              <p:cNvSpPr>
                <a:spLocks/>
              </p:cNvSpPr>
              <p:nvPr/>
            </p:nvSpPr>
            <p:spPr bwMode="auto">
              <a:xfrm>
                <a:off x="2829" y="2418"/>
                <a:ext cx="33" cy="19"/>
              </a:xfrm>
              <a:custGeom>
                <a:avLst/>
                <a:gdLst/>
                <a:ahLst/>
                <a:cxnLst>
                  <a:cxn ang="0">
                    <a:pos x="22" y="19"/>
                  </a:cxn>
                  <a:cxn ang="0">
                    <a:pos x="33" y="5"/>
                  </a:cxn>
                  <a:cxn ang="0">
                    <a:pos x="33" y="0"/>
                  </a:cxn>
                  <a:cxn ang="0">
                    <a:pos x="0" y="0"/>
                  </a:cxn>
                  <a:cxn ang="0">
                    <a:pos x="16" y="5"/>
                  </a:cxn>
                  <a:cxn ang="0">
                    <a:pos x="16" y="10"/>
                  </a:cxn>
                  <a:cxn ang="0">
                    <a:pos x="22" y="19"/>
                  </a:cxn>
                </a:cxnLst>
                <a:rect l="0" t="0" r="r" b="b"/>
                <a:pathLst>
                  <a:path w="33" h="19">
                    <a:moveTo>
                      <a:pt x="22" y="19"/>
                    </a:moveTo>
                    <a:lnTo>
                      <a:pt x="33" y="5"/>
                    </a:lnTo>
                    <a:lnTo>
                      <a:pt x="33" y="0"/>
                    </a:lnTo>
                    <a:lnTo>
                      <a:pt x="0" y="0"/>
                    </a:lnTo>
                    <a:lnTo>
                      <a:pt x="16" y="5"/>
                    </a:lnTo>
                    <a:lnTo>
                      <a:pt x="16" y="10"/>
                    </a:lnTo>
                    <a:lnTo>
                      <a:pt x="22" y="19"/>
                    </a:lnTo>
                    <a:close/>
                  </a:path>
                </a:pathLst>
              </a:custGeom>
              <a:grpFill/>
              <a:ln w="9525">
                <a:solidFill>
                  <a:schemeClr val="bg1"/>
                </a:solidFill>
                <a:round/>
                <a:headEnd/>
                <a:tailEnd/>
              </a:ln>
            </p:spPr>
            <p:txBody>
              <a:bodyPr/>
              <a:lstStyle/>
              <a:p>
                <a:endParaRPr lang="it-IT"/>
              </a:p>
            </p:txBody>
          </p:sp>
          <p:sp>
            <p:nvSpPr>
              <p:cNvPr id="5754" name="Freeform 3195"/>
              <p:cNvSpPr>
                <a:spLocks/>
              </p:cNvSpPr>
              <p:nvPr/>
            </p:nvSpPr>
            <p:spPr bwMode="auto">
              <a:xfrm>
                <a:off x="2829" y="2418"/>
                <a:ext cx="33" cy="19"/>
              </a:xfrm>
              <a:custGeom>
                <a:avLst/>
                <a:gdLst/>
                <a:ahLst/>
                <a:cxnLst>
                  <a:cxn ang="0">
                    <a:pos x="22" y="19"/>
                  </a:cxn>
                  <a:cxn ang="0">
                    <a:pos x="33" y="5"/>
                  </a:cxn>
                  <a:cxn ang="0">
                    <a:pos x="33" y="0"/>
                  </a:cxn>
                  <a:cxn ang="0">
                    <a:pos x="0" y="0"/>
                  </a:cxn>
                  <a:cxn ang="0">
                    <a:pos x="16" y="5"/>
                  </a:cxn>
                  <a:cxn ang="0">
                    <a:pos x="16" y="10"/>
                  </a:cxn>
                  <a:cxn ang="0">
                    <a:pos x="22" y="19"/>
                  </a:cxn>
                </a:cxnLst>
                <a:rect l="0" t="0" r="r" b="b"/>
                <a:pathLst>
                  <a:path w="33" h="19">
                    <a:moveTo>
                      <a:pt x="22" y="19"/>
                    </a:moveTo>
                    <a:lnTo>
                      <a:pt x="33" y="5"/>
                    </a:lnTo>
                    <a:lnTo>
                      <a:pt x="33" y="0"/>
                    </a:lnTo>
                    <a:lnTo>
                      <a:pt x="0" y="0"/>
                    </a:lnTo>
                    <a:lnTo>
                      <a:pt x="16" y="5"/>
                    </a:lnTo>
                    <a:lnTo>
                      <a:pt x="16" y="10"/>
                    </a:lnTo>
                    <a:lnTo>
                      <a:pt x="22" y="19"/>
                    </a:lnTo>
                    <a:close/>
                  </a:path>
                </a:pathLst>
              </a:custGeom>
              <a:grpFill/>
              <a:ln w="4763" cap="rnd">
                <a:solidFill>
                  <a:schemeClr val="bg1"/>
                </a:solidFill>
                <a:prstDash val="solid"/>
                <a:round/>
                <a:headEnd/>
                <a:tailEnd/>
              </a:ln>
            </p:spPr>
            <p:txBody>
              <a:bodyPr/>
              <a:lstStyle/>
              <a:p>
                <a:endParaRPr lang="it-IT"/>
              </a:p>
            </p:txBody>
          </p:sp>
        </p:grpSp>
        <p:grpSp>
          <p:nvGrpSpPr>
            <p:cNvPr id="7511" name="Group 3199"/>
            <p:cNvGrpSpPr>
              <a:grpSpLocks/>
            </p:cNvGrpSpPr>
            <p:nvPr/>
          </p:nvGrpSpPr>
          <p:grpSpPr bwMode="auto">
            <a:xfrm>
              <a:off x="4452307" y="5228687"/>
              <a:ext cx="55354" cy="28516"/>
              <a:chOff x="2829" y="2418"/>
              <a:chExt cx="33" cy="19"/>
            </a:xfrm>
            <a:solidFill>
              <a:schemeClr val="bg1">
                <a:lumMod val="75000"/>
              </a:schemeClr>
            </a:solidFill>
          </p:grpSpPr>
          <p:sp>
            <p:nvSpPr>
              <p:cNvPr id="5751" name="Freeform 3197"/>
              <p:cNvSpPr>
                <a:spLocks/>
              </p:cNvSpPr>
              <p:nvPr/>
            </p:nvSpPr>
            <p:spPr bwMode="auto">
              <a:xfrm>
                <a:off x="2829" y="2418"/>
                <a:ext cx="33" cy="19"/>
              </a:xfrm>
              <a:custGeom>
                <a:avLst/>
                <a:gdLst/>
                <a:ahLst/>
                <a:cxnLst>
                  <a:cxn ang="0">
                    <a:pos x="22" y="19"/>
                  </a:cxn>
                  <a:cxn ang="0">
                    <a:pos x="33" y="5"/>
                  </a:cxn>
                  <a:cxn ang="0">
                    <a:pos x="33" y="0"/>
                  </a:cxn>
                  <a:cxn ang="0">
                    <a:pos x="0" y="0"/>
                  </a:cxn>
                  <a:cxn ang="0">
                    <a:pos x="16" y="5"/>
                  </a:cxn>
                  <a:cxn ang="0">
                    <a:pos x="16" y="10"/>
                  </a:cxn>
                  <a:cxn ang="0">
                    <a:pos x="22" y="19"/>
                  </a:cxn>
                </a:cxnLst>
                <a:rect l="0" t="0" r="r" b="b"/>
                <a:pathLst>
                  <a:path w="33" h="19">
                    <a:moveTo>
                      <a:pt x="22" y="19"/>
                    </a:moveTo>
                    <a:lnTo>
                      <a:pt x="33" y="5"/>
                    </a:lnTo>
                    <a:lnTo>
                      <a:pt x="33" y="0"/>
                    </a:lnTo>
                    <a:lnTo>
                      <a:pt x="0" y="0"/>
                    </a:lnTo>
                    <a:lnTo>
                      <a:pt x="16" y="5"/>
                    </a:lnTo>
                    <a:lnTo>
                      <a:pt x="16" y="10"/>
                    </a:lnTo>
                    <a:lnTo>
                      <a:pt x="22" y="19"/>
                    </a:lnTo>
                    <a:close/>
                  </a:path>
                </a:pathLst>
              </a:custGeom>
              <a:grpFill/>
              <a:ln w="9525">
                <a:solidFill>
                  <a:schemeClr val="bg1"/>
                </a:solidFill>
                <a:round/>
                <a:headEnd/>
                <a:tailEnd/>
              </a:ln>
            </p:spPr>
            <p:txBody>
              <a:bodyPr/>
              <a:lstStyle/>
              <a:p>
                <a:endParaRPr lang="it-IT"/>
              </a:p>
            </p:txBody>
          </p:sp>
          <p:sp>
            <p:nvSpPr>
              <p:cNvPr id="5752" name="Freeform 3198"/>
              <p:cNvSpPr>
                <a:spLocks/>
              </p:cNvSpPr>
              <p:nvPr/>
            </p:nvSpPr>
            <p:spPr bwMode="auto">
              <a:xfrm>
                <a:off x="2829" y="2418"/>
                <a:ext cx="33" cy="19"/>
              </a:xfrm>
              <a:custGeom>
                <a:avLst/>
                <a:gdLst/>
                <a:ahLst/>
                <a:cxnLst>
                  <a:cxn ang="0">
                    <a:pos x="22" y="19"/>
                  </a:cxn>
                  <a:cxn ang="0">
                    <a:pos x="33" y="5"/>
                  </a:cxn>
                  <a:cxn ang="0">
                    <a:pos x="33" y="0"/>
                  </a:cxn>
                  <a:cxn ang="0">
                    <a:pos x="0" y="0"/>
                  </a:cxn>
                  <a:cxn ang="0">
                    <a:pos x="16" y="5"/>
                  </a:cxn>
                  <a:cxn ang="0">
                    <a:pos x="16" y="10"/>
                  </a:cxn>
                  <a:cxn ang="0">
                    <a:pos x="22" y="19"/>
                  </a:cxn>
                </a:cxnLst>
                <a:rect l="0" t="0" r="r" b="b"/>
                <a:pathLst>
                  <a:path w="33" h="19">
                    <a:moveTo>
                      <a:pt x="22" y="19"/>
                    </a:moveTo>
                    <a:lnTo>
                      <a:pt x="33" y="5"/>
                    </a:lnTo>
                    <a:lnTo>
                      <a:pt x="33" y="0"/>
                    </a:lnTo>
                    <a:lnTo>
                      <a:pt x="0" y="0"/>
                    </a:lnTo>
                    <a:lnTo>
                      <a:pt x="16" y="5"/>
                    </a:lnTo>
                    <a:lnTo>
                      <a:pt x="16" y="10"/>
                    </a:lnTo>
                    <a:lnTo>
                      <a:pt x="22" y="19"/>
                    </a:lnTo>
                  </a:path>
                </a:pathLst>
              </a:custGeom>
              <a:grpFill/>
              <a:ln w="4763" cap="rnd">
                <a:solidFill>
                  <a:schemeClr val="bg1"/>
                </a:solidFill>
                <a:prstDash val="solid"/>
                <a:round/>
                <a:headEnd/>
                <a:tailEnd/>
              </a:ln>
            </p:spPr>
            <p:txBody>
              <a:bodyPr/>
              <a:lstStyle/>
              <a:p>
                <a:endParaRPr lang="it-IT"/>
              </a:p>
            </p:txBody>
          </p:sp>
        </p:grpSp>
        <p:grpSp>
          <p:nvGrpSpPr>
            <p:cNvPr id="7512" name="Group 3202"/>
            <p:cNvGrpSpPr>
              <a:grpSpLocks/>
            </p:cNvGrpSpPr>
            <p:nvPr/>
          </p:nvGrpSpPr>
          <p:grpSpPr bwMode="auto">
            <a:xfrm>
              <a:off x="4489208" y="5228687"/>
              <a:ext cx="117418" cy="70541"/>
              <a:chOff x="2851" y="2418"/>
              <a:chExt cx="70" cy="47"/>
            </a:xfrm>
            <a:solidFill>
              <a:schemeClr val="bg1">
                <a:lumMod val="75000"/>
              </a:schemeClr>
            </a:solidFill>
          </p:grpSpPr>
          <p:sp>
            <p:nvSpPr>
              <p:cNvPr id="5749" name="Freeform 3200"/>
              <p:cNvSpPr>
                <a:spLocks/>
              </p:cNvSpPr>
              <p:nvPr/>
            </p:nvSpPr>
            <p:spPr bwMode="auto">
              <a:xfrm>
                <a:off x="2851" y="2418"/>
                <a:ext cx="70" cy="47"/>
              </a:xfrm>
              <a:custGeom>
                <a:avLst/>
                <a:gdLst/>
                <a:ahLst/>
                <a:cxnLst>
                  <a:cxn ang="0">
                    <a:pos x="65" y="47"/>
                  </a:cxn>
                  <a:cxn ang="0">
                    <a:pos x="70" y="47"/>
                  </a:cxn>
                  <a:cxn ang="0">
                    <a:pos x="70" y="37"/>
                  </a:cxn>
                  <a:cxn ang="0">
                    <a:pos x="70" y="33"/>
                  </a:cxn>
                  <a:cxn ang="0">
                    <a:pos x="70" y="28"/>
                  </a:cxn>
                  <a:cxn ang="0">
                    <a:pos x="70" y="23"/>
                  </a:cxn>
                  <a:cxn ang="0">
                    <a:pos x="59" y="0"/>
                  </a:cxn>
                  <a:cxn ang="0">
                    <a:pos x="43" y="5"/>
                  </a:cxn>
                  <a:cxn ang="0">
                    <a:pos x="32" y="5"/>
                  </a:cxn>
                  <a:cxn ang="0">
                    <a:pos x="37" y="0"/>
                  </a:cxn>
                  <a:cxn ang="0">
                    <a:pos x="10" y="0"/>
                  </a:cxn>
                  <a:cxn ang="0">
                    <a:pos x="10" y="5"/>
                  </a:cxn>
                  <a:cxn ang="0">
                    <a:pos x="0" y="18"/>
                  </a:cxn>
                  <a:cxn ang="0">
                    <a:pos x="15" y="28"/>
                  </a:cxn>
                  <a:cxn ang="0">
                    <a:pos x="27" y="23"/>
                  </a:cxn>
                  <a:cxn ang="0">
                    <a:pos x="32" y="23"/>
                  </a:cxn>
                  <a:cxn ang="0">
                    <a:pos x="43" y="33"/>
                  </a:cxn>
                  <a:cxn ang="0">
                    <a:pos x="43" y="37"/>
                  </a:cxn>
                  <a:cxn ang="0">
                    <a:pos x="48" y="33"/>
                  </a:cxn>
                  <a:cxn ang="0">
                    <a:pos x="59" y="47"/>
                  </a:cxn>
                  <a:cxn ang="0">
                    <a:pos x="65" y="47"/>
                  </a:cxn>
                </a:cxnLst>
                <a:rect l="0" t="0" r="r" b="b"/>
                <a:pathLst>
                  <a:path w="70" h="47">
                    <a:moveTo>
                      <a:pt x="65" y="47"/>
                    </a:moveTo>
                    <a:lnTo>
                      <a:pt x="70" y="47"/>
                    </a:lnTo>
                    <a:lnTo>
                      <a:pt x="70" y="37"/>
                    </a:lnTo>
                    <a:lnTo>
                      <a:pt x="70" y="33"/>
                    </a:lnTo>
                    <a:lnTo>
                      <a:pt x="70" y="28"/>
                    </a:lnTo>
                    <a:lnTo>
                      <a:pt x="70" y="23"/>
                    </a:lnTo>
                    <a:lnTo>
                      <a:pt x="59" y="0"/>
                    </a:lnTo>
                    <a:lnTo>
                      <a:pt x="43" y="5"/>
                    </a:lnTo>
                    <a:lnTo>
                      <a:pt x="32" y="5"/>
                    </a:lnTo>
                    <a:lnTo>
                      <a:pt x="37" y="0"/>
                    </a:lnTo>
                    <a:lnTo>
                      <a:pt x="10" y="0"/>
                    </a:lnTo>
                    <a:lnTo>
                      <a:pt x="10" y="5"/>
                    </a:lnTo>
                    <a:lnTo>
                      <a:pt x="0" y="18"/>
                    </a:lnTo>
                    <a:lnTo>
                      <a:pt x="15" y="28"/>
                    </a:lnTo>
                    <a:lnTo>
                      <a:pt x="27" y="23"/>
                    </a:lnTo>
                    <a:lnTo>
                      <a:pt x="32" y="23"/>
                    </a:lnTo>
                    <a:lnTo>
                      <a:pt x="43" y="33"/>
                    </a:lnTo>
                    <a:lnTo>
                      <a:pt x="43" y="37"/>
                    </a:lnTo>
                    <a:lnTo>
                      <a:pt x="48" y="33"/>
                    </a:lnTo>
                    <a:lnTo>
                      <a:pt x="59" y="47"/>
                    </a:lnTo>
                    <a:lnTo>
                      <a:pt x="65" y="47"/>
                    </a:lnTo>
                    <a:close/>
                  </a:path>
                </a:pathLst>
              </a:custGeom>
              <a:grpFill/>
              <a:ln w="9525">
                <a:solidFill>
                  <a:schemeClr val="bg1"/>
                </a:solidFill>
                <a:round/>
                <a:headEnd/>
                <a:tailEnd/>
              </a:ln>
            </p:spPr>
            <p:txBody>
              <a:bodyPr/>
              <a:lstStyle/>
              <a:p>
                <a:endParaRPr lang="it-IT"/>
              </a:p>
            </p:txBody>
          </p:sp>
          <p:sp>
            <p:nvSpPr>
              <p:cNvPr id="5750" name="Freeform 3201"/>
              <p:cNvSpPr>
                <a:spLocks/>
              </p:cNvSpPr>
              <p:nvPr/>
            </p:nvSpPr>
            <p:spPr bwMode="auto">
              <a:xfrm>
                <a:off x="2851" y="2418"/>
                <a:ext cx="70" cy="47"/>
              </a:xfrm>
              <a:custGeom>
                <a:avLst/>
                <a:gdLst/>
                <a:ahLst/>
                <a:cxnLst>
                  <a:cxn ang="0">
                    <a:pos x="65" y="47"/>
                  </a:cxn>
                  <a:cxn ang="0">
                    <a:pos x="70" y="47"/>
                  </a:cxn>
                  <a:cxn ang="0">
                    <a:pos x="70" y="37"/>
                  </a:cxn>
                  <a:cxn ang="0">
                    <a:pos x="70" y="33"/>
                  </a:cxn>
                  <a:cxn ang="0">
                    <a:pos x="70" y="28"/>
                  </a:cxn>
                  <a:cxn ang="0">
                    <a:pos x="70" y="23"/>
                  </a:cxn>
                  <a:cxn ang="0">
                    <a:pos x="59" y="0"/>
                  </a:cxn>
                  <a:cxn ang="0">
                    <a:pos x="43" y="5"/>
                  </a:cxn>
                  <a:cxn ang="0">
                    <a:pos x="32" y="5"/>
                  </a:cxn>
                  <a:cxn ang="0">
                    <a:pos x="37" y="0"/>
                  </a:cxn>
                  <a:cxn ang="0">
                    <a:pos x="10" y="0"/>
                  </a:cxn>
                  <a:cxn ang="0">
                    <a:pos x="10" y="5"/>
                  </a:cxn>
                  <a:cxn ang="0">
                    <a:pos x="0" y="18"/>
                  </a:cxn>
                  <a:cxn ang="0">
                    <a:pos x="15" y="28"/>
                  </a:cxn>
                  <a:cxn ang="0">
                    <a:pos x="27" y="23"/>
                  </a:cxn>
                  <a:cxn ang="0">
                    <a:pos x="32" y="23"/>
                  </a:cxn>
                  <a:cxn ang="0">
                    <a:pos x="43" y="33"/>
                  </a:cxn>
                  <a:cxn ang="0">
                    <a:pos x="43" y="37"/>
                  </a:cxn>
                  <a:cxn ang="0">
                    <a:pos x="48" y="33"/>
                  </a:cxn>
                  <a:cxn ang="0">
                    <a:pos x="59" y="47"/>
                  </a:cxn>
                  <a:cxn ang="0">
                    <a:pos x="65" y="47"/>
                  </a:cxn>
                </a:cxnLst>
                <a:rect l="0" t="0" r="r" b="b"/>
                <a:pathLst>
                  <a:path w="70" h="47">
                    <a:moveTo>
                      <a:pt x="65" y="47"/>
                    </a:moveTo>
                    <a:lnTo>
                      <a:pt x="70" y="47"/>
                    </a:lnTo>
                    <a:lnTo>
                      <a:pt x="70" y="37"/>
                    </a:lnTo>
                    <a:lnTo>
                      <a:pt x="70" y="33"/>
                    </a:lnTo>
                    <a:lnTo>
                      <a:pt x="70" y="28"/>
                    </a:lnTo>
                    <a:lnTo>
                      <a:pt x="70" y="23"/>
                    </a:lnTo>
                    <a:lnTo>
                      <a:pt x="59" y="0"/>
                    </a:lnTo>
                    <a:lnTo>
                      <a:pt x="43" y="5"/>
                    </a:lnTo>
                    <a:lnTo>
                      <a:pt x="32" y="5"/>
                    </a:lnTo>
                    <a:lnTo>
                      <a:pt x="37" y="0"/>
                    </a:lnTo>
                    <a:lnTo>
                      <a:pt x="10" y="0"/>
                    </a:lnTo>
                    <a:lnTo>
                      <a:pt x="10" y="5"/>
                    </a:lnTo>
                    <a:lnTo>
                      <a:pt x="0" y="18"/>
                    </a:lnTo>
                    <a:lnTo>
                      <a:pt x="15" y="28"/>
                    </a:lnTo>
                    <a:lnTo>
                      <a:pt x="27" y="23"/>
                    </a:lnTo>
                    <a:lnTo>
                      <a:pt x="32" y="23"/>
                    </a:lnTo>
                    <a:lnTo>
                      <a:pt x="43" y="33"/>
                    </a:lnTo>
                    <a:lnTo>
                      <a:pt x="43" y="37"/>
                    </a:lnTo>
                    <a:lnTo>
                      <a:pt x="48" y="33"/>
                    </a:lnTo>
                    <a:lnTo>
                      <a:pt x="59" y="47"/>
                    </a:lnTo>
                    <a:lnTo>
                      <a:pt x="65" y="47"/>
                    </a:lnTo>
                    <a:close/>
                  </a:path>
                </a:pathLst>
              </a:custGeom>
              <a:grpFill/>
              <a:ln w="4763" cap="rnd">
                <a:solidFill>
                  <a:schemeClr val="bg1"/>
                </a:solidFill>
                <a:prstDash val="solid"/>
                <a:round/>
                <a:headEnd/>
                <a:tailEnd/>
              </a:ln>
            </p:spPr>
            <p:txBody>
              <a:bodyPr/>
              <a:lstStyle/>
              <a:p>
                <a:endParaRPr lang="it-IT"/>
              </a:p>
            </p:txBody>
          </p:sp>
        </p:grpSp>
        <p:grpSp>
          <p:nvGrpSpPr>
            <p:cNvPr id="7513" name="Group 3205"/>
            <p:cNvGrpSpPr>
              <a:grpSpLocks/>
            </p:cNvGrpSpPr>
            <p:nvPr/>
          </p:nvGrpSpPr>
          <p:grpSpPr bwMode="auto">
            <a:xfrm>
              <a:off x="4489208" y="5228687"/>
              <a:ext cx="117418" cy="70541"/>
              <a:chOff x="2851" y="2418"/>
              <a:chExt cx="70" cy="47"/>
            </a:xfrm>
            <a:solidFill>
              <a:schemeClr val="bg1">
                <a:lumMod val="75000"/>
              </a:schemeClr>
            </a:solidFill>
          </p:grpSpPr>
          <p:sp>
            <p:nvSpPr>
              <p:cNvPr id="5747" name="Freeform 3203"/>
              <p:cNvSpPr>
                <a:spLocks/>
              </p:cNvSpPr>
              <p:nvPr/>
            </p:nvSpPr>
            <p:spPr bwMode="auto">
              <a:xfrm>
                <a:off x="2851" y="2418"/>
                <a:ext cx="70" cy="47"/>
              </a:xfrm>
              <a:custGeom>
                <a:avLst/>
                <a:gdLst/>
                <a:ahLst/>
                <a:cxnLst>
                  <a:cxn ang="0">
                    <a:pos x="65" y="47"/>
                  </a:cxn>
                  <a:cxn ang="0">
                    <a:pos x="70" y="47"/>
                  </a:cxn>
                  <a:cxn ang="0">
                    <a:pos x="70" y="37"/>
                  </a:cxn>
                  <a:cxn ang="0">
                    <a:pos x="70" y="33"/>
                  </a:cxn>
                  <a:cxn ang="0">
                    <a:pos x="70" y="28"/>
                  </a:cxn>
                  <a:cxn ang="0">
                    <a:pos x="70" y="23"/>
                  </a:cxn>
                  <a:cxn ang="0">
                    <a:pos x="59" y="0"/>
                  </a:cxn>
                  <a:cxn ang="0">
                    <a:pos x="43" y="5"/>
                  </a:cxn>
                  <a:cxn ang="0">
                    <a:pos x="32" y="5"/>
                  </a:cxn>
                  <a:cxn ang="0">
                    <a:pos x="37" y="0"/>
                  </a:cxn>
                  <a:cxn ang="0">
                    <a:pos x="10" y="0"/>
                  </a:cxn>
                  <a:cxn ang="0">
                    <a:pos x="10" y="5"/>
                  </a:cxn>
                  <a:cxn ang="0">
                    <a:pos x="0" y="18"/>
                  </a:cxn>
                  <a:cxn ang="0">
                    <a:pos x="15" y="28"/>
                  </a:cxn>
                  <a:cxn ang="0">
                    <a:pos x="27" y="23"/>
                  </a:cxn>
                  <a:cxn ang="0">
                    <a:pos x="32" y="23"/>
                  </a:cxn>
                  <a:cxn ang="0">
                    <a:pos x="43" y="33"/>
                  </a:cxn>
                  <a:cxn ang="0">
                    <a:pos x="43" y="37"/>
                  </a:cxn>
                  <a:cxn ang="0">
                    <a:pos x="48" y="33"/>
                  </a:cxn>
                  <a:cxn ang="0">
                    <a:pos x="59" y="47"/>
                  </a:cxn>
                  <a:cxn ang="0">
                    <a:pos x="65" y="47"/>
                  </a:cxn>
                </a:cxnLst>
                <a:rect l="0" t="0" r="r" b="b"/>
                <a:pathLst>
                  <a:path w="70" h="47">
                    <a:moveTo>
                      <a:pt x="65" y="47"/>
                    </a:moveTo>
                    <a:lnTo>
                      <a:pt x="70" y="47"/>
                    </a:lnTo>
                    <a:lnTo>
                      <a:pt x="70" y="37"/>
                    </a:lnTo>
                    <a:lnTo>
                      <a:pt x="70" y="33"/>
                    </a:lnTo>
                    <a:lnTo>
                      <a:pt x="70" y="28"/>
                    </a:lnTo>
                    <a:lnTo>
                      <a:pt x="70" y="23"/>
                    </a:lnTo>
                    <a:lnTo>
                      <a:pt x="59" y="0"/>
                    </a:lnTo>
                    <a:lnTo>
                      <a:pt x="43" y="5"/>
                    </a:lnTo>
                    <a:lnTo>
                      <a:pt x="32" y="5"/>
                    </a:lnTo>
                    <a:lnTo>
                      <a:pt x="37" y="0"/>
                    </a:lnTo>
                    <a:lnTo>
                      <a:pt x="10" y="0"/>
                    </a:lnTo>
                    <a:lnTo>
                      <a:pt x="10" y="5"/>
                    </a:lnTo>
                    <a:lnTo>
                      <a:pt x="0" y="18"/>
                    </a:lnTo>
                    <a:lnTo>
                      <a:pt x="15" y="28"/>
                    </a:lnTo>
                    <a:lnTo>
                      <a:pt x="27" y="23"/>
                    </a:lnTo>
                    <a:lnTo>
                      <a:pt x="32" y="23"/>
                    </a:lnTo>
                    <a:lnTo>
                      <a:pt x="43" y="33"/>
                    </a:lnTo>
                    <a:lnTo>
                      <a:pt x="43" y="37"/>
                    </a:lnTo>
                    <a:lnTo>
                      <a:pt x="48" y="33"/>
                    </a:lnTo>
                    <a:lnTo>
                      <a:pt x="59" y="47"/>
                    </a:lnTo>
                    <a:lnTo>
                      <a:pt x="65" y="47"/>
                    </a:lnTo>
                    <a:close/>
                  </a:path>
                </a:pathLst>
              </a:custGeom>
              <a:grpFill/>
              <a:ln w="9525">
                <a:solidFill>
                  <a:schemeClr val="bg1"/>
                </a:solidFill>
                <a:round/>
                <a:headEnd/>
                <a:tailEnd/>
              </a:ln>
            </p:spPr>
            <p:txBody>
              <a:bodyPr/>
              <a:lstStyle/>
              <a:p>
                <a:endParaRPr lang="it-IT"/>
              </a:p>
            </p:txBody>
          </p:sp>
          <p:sp>
            <p:nvSpPr>
              <p:cNvPr id="5748" name="Freeform 3204"/>
              <p:cNvSpPr>
                <a:spLocks/>
              </p:cNvSpPr>
              <p:nvPr/>
            </p:nvSpPr>
            <p:spPr bwMode="auto">
              <a:xfrm>
                <a:off x="2851" y="2418"/>
                <a:ext cx="70" cy="47"/>
              </a:xfrm>
              <a:custGeom>
                <a:avLst/>
                <a:gdLst/>
                <a:ahLst/>
                <a:cxnLst>
                  <a:cxn ang="0">
                    <a:pos x="65" y="47"/>
                  </a:cxn>
                  <a:cxn ang="0">
                    <a:pos x="70" y="47"/>
                  </a:cxn>
                  <a:cxn ang="0">
                    <a:pos x="70" y="37"/>
                  </a:cxn>
                  <a:cxn ang="0">
                    <a:pos x="70" y="33"/>
                  </a:cxn>
                  <a:cxn ang="0">
                    <a:pos x="70" y="28"/>
                  </a:cxn>
                  <a:cxn ang="0">
                    <a:pos x="70" y="23"/>
                  </a:cxn>
                  <a:cxn ang="0">
                    <a:pos x="59" y="0"/>
                  </a:cxn>
                  <a:cxn ang="0">
                    <a:pos x="43" y="5"/>
                  </a:cxn>
                  <a:cxn ang="0">
                    <a:pos x="32" y="5"/>
                  </a:cxn>
                  <a:cxn ang="0">
                    <a:pos x="37" y="0"/>
                  </a:cxn>
                  <a:cxn ang="0">
                    <a:pos x="10" y="0"/>
                  </a:cxn>
                  <a:cxn ang="0">
                    <a:pos x="10" y="5"/>
                  </a:cxn>
                  <a:cxn ang="0">
                    <a:pos x="0" y="18"/>
                  </a:cxn>
                  <a:cxn ang="0">
                    <a:pos x="15" y="28"/>
                  </a:cxn>
                  <a:cxn ang="0">
                    <a:pos x="27" y="23"/>
                  </a:cxn>
                  <a:cxn ang="0">
                    <a:pos x="32" y="23"/>
                  </a:cxn>
                  <a:cxn ang="0">
                    <a:pos x="43" y="33"/>
                  </a:cxn>
                  <a:cxn ang="0">
                    <a:pos x="43" y="37"/>
                  </a:cxn>
                  <a:cxn ang="0">
                    <a:pos x="48" y="33"/>
                  </a:cxn>
                  <a:cxn ang="0">
                    <a:pos x="59" y="47"/>
                  </a:cxn>
                  <a:cxn ang="0">
                    <a:pos x="65" y="47"/>
                  </a:cxn>
                </a:cxnLst>
                <a:rect l="0" t="0" r="r" b="b"/>
                <a:pathLst>
                  <a:path w="70" h="47">
                    <a:moveTo>
                      <a:pt x="65" y="47"/>
                    </a:moveTo>
                    <a:lnTo>
                      <a:pt x="70" y="47"/>
                    </a:lnTo>
                    <a:lnTo>
                      <a:pt x="70" y="37"/>
                    </a:lnTo>
                    <a:lnTo>
                      <a:pt x="70" y="33"/>
                    </a:lnTo>
                    <a:lnTo>
                      <a:pt x="70" y="28"/>
                    </a:lnTo>
                    <a:lnTo>
                      <a:pt x="70" y="23"/>
                    </a:lnTo>
                    <a:lnTo>
                      <a:pt x="59" y="0"/>
                    </a:lnTo>
                    <a:lnTo>
                      <a:pt x="43" y="5"/>
                    </a:lnTo>
                    <a:lnTo>
                      <a:pt x="32" y="5"/>
                    </a:lnTo>
                    <a:lnTo>
                      <a:pt x="37" y="0"/>
                    </a:lnTo>
                    <a:lnTo>
                      <a:pt x="10" y="0"/>
                    </a:lnTo>
                    <a:lnTo>
                      <a:pt x="10" y="5"/>
                    </a:lnTo>
                    <a:lnTo>
                      <a:pt x="0" y="18"/>
                    </a:lnTo>
                    <a:lnTo>
                      <a:pt x="15" y="28"/>
                    </a:lnTo>
                    <a:lnTo>
                      <a:pt x="27" y="23"/>
                    </a:lnTo>
                    <a:lnTo>
                      <a:pt x="32" y="23"/>
                    </a:lnTo>
                    <a:lnTo>
                      <a:pt x="43" y="33"/>
                    </a:lnTo>
                    <a:lnTo>
                      <a:pt x="43" y="37"/>
                    </a:lnTo>
                    <a:lnTo>
                      <a:pt x="48" y="33"/>
                    </a:lnTo>
                    <a:lnTo>
                      <a:pt x="59" y="47"/>
                    </a:lnTo>
                    <a:lnTo>
                      <a:pt x="65" y="47"/>
                    </a:lnTo>
                  </a:path>
                </a:pathLst>
              </a:custGeom>
              <a:grpFill/>
              <a:ln w="4763" cap="rnd">
                <a:solidFill>
                  <a:schemeClr val="bg1"/>
                </a:solidFill>
                <a:prstDash val="solid"/>
                <a:round/>
                <a:headEnd/>
                <a:tailEnd/>
              </a:ln>
            </p:spPr>
            <p:txBody>
              <a:bodyPr/>
              <a:lstStyle/>
              <a:p>
                <a:endParaRPr lang="it-IT"/>
              </a:p>
            </p:txBody>
          </p:sp>
        </p:grpSp>
        <p:grpSp>
          <p:nvGrpSpPr>
            <p:cNvPr id="7514" name="Group 3208"/>
            <p:cNvGrpSpPr>
              <a:grpSpLocks/>
            </p:cNvGrpSpPr>
            <p:nvPr/>
          </p:nvGrpSpPr>
          <p:grpSpPr bwMode="auto">
            <a:xfrm>
              <a:off x="4514370" y="5263207"/>
              <a:ext cx="45289" cy="42024"/>
              <a:chOff x="2866" y="2441"/>
              <a:chExt cx="27" cy="28"/>
            </a:xfrm>
            <a:solidFill>
              <a:schemeClr val="bg1">
                <a:lumMod val="75000"/>
              </a:schemeClr>
            </a:solidFill>
          </p:grpSpPr>
          <p:sp>
            <p:nvSpPr>
              <p:cNvPr id="5745" name="Freeform 3206"/>
              <p:cNvSpPr>
                <a:spLocks/>
              </p:cNvSpPr>
              <p:nvPr/>
            </p:nvSpPr>
            <p:spPr bwMode="auto">
              <a:xfrm>
                <a:off x="2866" y="2441"/>
                <a:ext cx="27" cy="28"/>
              </a:xfrm>
              <a:custGeom>
                <a:avLst/>
                <a:gdLst/>
                <a:ahLst/>
                <a:cxnLst>
                  <a:cxn ang="0">
                    <a:pos x="0" y="5"/>
                  </a:cxn>
                  <a:cxn ang="0">
                    <a:pos x="11" y="0"/>
                  </a:cxn>
                  <a:cxn ang="0">
                    <a:pos x="16" y="0"/>
                  </a:cxn>
                  <a:cxn ang="0">
                    <a:pos x="27" y="10"/>
                  </a:cxn>
                  <a:cxn ang="0">
                    <a:pos x="27" y="14"/>
                  </a:cxn>
                  <a:cxn ang="0">
                    <a:pos x="16" y="28"/>
                  </a:cxn>
                  <a:cxn ang="0">
                    <a:pos x="11" y="24"/>
                  </a:cxn>
                  <a:cxn ang="0">
                    <a:pos x="0" y="24"/>
                  </a:cxn>
                  <a:cxn ang="0">
                    <a:pos x="0" y="5"/>
                  </a:cxn>
                </a:cxnLst>
                <a:rect l="0" t="0" r="r" b="b"/>
                <a:pathLst>
                  <a:path w="27" h="28">
                    <a:moveTo>
                      <a:pt x="0" y="5"/>
                    </a:moveTo>
                    <a:lnTo>
                      <a:pt x="11" y="0"/>
                    </a:lnTo>
                    <a:lnTo>
                      <a:pt x="16" y="0"/>
                    </a:lnTo>
                    <a:lnTo>
                      <a:pt x="27" y="10"/>
                    </a:lnTo>
                    <a:lnTo>
                      <a:pt x="27" y="14"/>
                    </a:lnTo>
                    <a:lnTo>
                      <a:pt x="16" y="28"/>
                    </a:lnTo>
                    <a:lnTo>
                      <a:pt x="11" y="24"/>
                    </a:lnTo>
                    <a:lnTo>
                      <a:pt x="0" y="24"/>
                    </a:lnTo>
                    <a:lnTo>
                      <a:pt x="0" y="5"/>
                    </a:lnTo>
                    <a:close/>
                  </a:path>
                </a:pathLst>
              </a:custGeom>
              <a:grpFill/>
              <a:ln w="9525">
                <a:solidFill>
                  <a:schemeClr val="bg1"/>
                </a:solidFill>
                <a:round/>
                <a:headEnd/>
                <a:tailEnd/>
              </a:ln>
            </p:spPr>
            <p:txBody>
              <a:bodyPr/>
              <a:lstStyle/>
              <a:p>
                <a:endParaRPr lang="it-IT"/>
              </a:p>
            </p:txBody>
          </p:sp>
          <p:sp>
            <p:nvSpPr>
              <p:cNvPr id="5746" name="Freeform 3207"/>
              <p:cNvSpPr>
                <a:spLocks/>
              </p:cNvSpPr>
              <p:nvPr/>
            </p:nvSpPr>
            <p:spPr bwMode="auto">
              <a:xfrm>
                <a:off x="2866" y="2441"/>
                <a:ext cx="27" cy="28"/>
              </a:xfrm>
              <a:custGeom>
                <a:avLst/>
                <a:gdLst/>
                <a:ahLst/>
                <a:cxnLst>
                  <a:cxn ang="0">
                    <a:pos x="0" y="5"/>
                  </a:cxn>
                  <a:cxn ang="0">
                    <a:pos x="11" y="0"/>
                  </a:cxn>
                  <a:cxn ang="0">
                    <a:pos x="16" y="0"/>
                  </a:cxn>
                  <a:cxn ang="0">
                    <a:pos x="27" y="10"/>
                  </a:cxn>
                  <a:cxn ang="0">
                    <a:pos x="27" y="14"/>
                  </a:cxn>
                  <a:cxn ang="0">
                    <a:pos x="16" y="28"/>
                  </a:cxn>
                  <a:cxn ang="0">
                    <a:pos x="11" y="24"/>
                  </a:cxn>
                  <a:cxn ang="0">
                    <a:pos x="0" y="24"/>
                  </a:cxn>
                  <a:cxn ang="0">
                    <a:pos x="0" y="5"/>
                  </a:cxn>
                </a:cxnLst>
                <a:rect l="0" t="0" r="r" b="b"/>
                <a:pathLst>
                  <a:path w="27" h="28">
                    <a:moveTo>
                      <a:pt x="0" y="5"/>
                    </a:moveTo>
                    <a:lnTo>
                      <a:pt x="11" y="0"/>
                    </a:lnTo>
                    <a:lnTo>
                      <a:pt x="16" y="0"/>
                    </a:lnTo>
                    <a:lnTo>
                      <a:pt x="27" y="10"/>
                    </a:lnTo>
                    <a:lnTo>
                      <a:pt x="27" y="14"/>
                    </a:lnTo>
                    <a:lnTo>
                      <a:pt x="16" y="28"/>
                    </a:lnTo>
                    <a:lnTo>
                      <a:pt x="11" y="24"/>
                    </a:lnTo>
                    <a:lnTo>
                      <a:pt x="0" y="24"/>
                    </a:lnTo>
                    <a:lnTo>
                      <a:pt x="0" y="5"/>
                    </a:lnTo>
                    <a:close/>
                  </a:path>
                </a:pathLst>
              </a:custGeom>
              <a:grpFill/>
              <a:ln w="4763" cap="rnd">
                <a:solidFill>
                  <a:schemeClr val="bg1"/>
                </a:solidFill>
                <a:prstDash val="solid"/>
                <a:round/>
                <a:headEnd/>
                <a:tailEnd/>
              </a:ln>
            </p:spPr>
            <p:txBody>
              <a:bodyPr/>
              <a:lstStyle/>
              <a:p>
                <a:endParaRPr lang="it-IT"/>
              </a:p>
            </p:txBody>
          </p:sp>
        </p:grpSp>
        <p:grpSp>
          <p:nvGrpSpPr>
            <p:cNvPr id="7515" name="Group 3211"/>
            <p:cNvGrpSpPr>
              <a:grpSpLocks/>
            </p:cNvGrpSpPr>
            <p:nvPr/>
          </p:nvGrpSpPr>
          <p:grpSpPr bwMode="auto">
            <a:xfrm>
              <a:off x="4514370" y="5263207"/>
              <a:ext cx="45289" cy="42024"/>
              <a:chOff x="2866" y="2441"/>
              <a:chExt cx="27" cy="28"/>
            </a:xfrm>
            <a:solidFill>
              <a:schemeClr val="bg1">
                <a:lumMod val="75000"/>
              </a:schemeClr>
            </a:solidFill>
          </p:grpSpPr>
          <p:sp>
            <p:nvSpPr>
              <p:cNvPr id="5743" name="Freeform 3209"/>
              <p:cNvSpPr>
                <a:spLocks/>
              </p:cNvSpPr>
              <p:nvPr/>
            </p:nvSpPr>
            <p:spPr bwMode="auto">
              <a:xfrm>
                <a:off x="2866" y="2441"/>
                <a:ext cx="27" cy="28"/>
              </a:xfrm>
              <a:custGeom>
                <a:avLst/>
                <a:gdLst/>
                <a:ahLst/>
                <a:cxnLst>
                  <a:cxn ang="0">
                    <a:pos x="0" y="5"/>
                  </a:cxn>
                  <a:cxn ang="0">
                    <a:pos x="11" y="0"/>
                  </a:cxn>
                  <a:cxn ang="0">
                    <a:pos x="16" y="0"/>
                  </a:cxn>
                  <a:cxn ang="0">
                    <a:pos x="27" y="10"/>
                  </a:cxn>
                  <a:cxn ang="0">
                    <a:pos x="27" y="14"/>
                  </a:cxn>
                  <a:cxn ang="0">
                    <a:pos x="16" y="28"/>
                  </a:cxn>
                  <a:cxn ang="0">
                    <a:pos x="11" y="24"/>
                  </a:cxn>
                  <a:cxn ang="0">
                    <a:pos x="0" y="24"/>
                  </a:cxn>
                  <a:cxn ang="0">
                    <a:pos x="0" y="5"/>
                  </a:cxn>
                </a:cxnLst>
                <a:rect l="0" t="0" r="r" b="b"/>
                <a:pathLst>
                  <a:path w="27" h="28">
                    <a:moveTo>
                      <a:pt x="0" y="5"/>
                    </a:moveTo>
                    <a:lnTo>
                      <a:pt x="11" y="0"/>
                    </a:lnTo>
                    <a:lnTo>
                      <a:pt x="16" y="0"/>
                    </a:lnTo>
                    <a:lnTo>
                      <a:pt x="27" y="10"/>
                    </a:lnTo>
                    <a:lnTo>
                      <a:pt x="27" y="14"/>
                    </a:lnTo>
                    <a:lnTo>
                      <a:pt x="16" y="28"/>
                    </a:lnTo>
                    <a:lnTo>
                      <a:pt x="11" y="24"/>
                    </a:lnTo>
                    <a:lnTo>
                      <a:pt x="0" y="24"/>
                    </a:lnTo>
                    <a:lnTo>
                      <a:pt x="0" y="5"/>
                    </a:lnTo>
                    <a:close/>
                  </a:path>
                </a:pathLst>
              </a:custGeom>
              <a:grpFill/>
              <a:ln w="9525">
                <a:solidFill>
                  <a:schemeClr val="bg1"/>
                </a:solidFill>
                <a:round/>
                <a:headEnd/>
                <a:tailEnd/>
              </a:ln>
            </p:spPr>
            <p:txBody>
              <a:bodyPr/>
              <a:lstStyle/>
              <a:p>
                <a:endParaRPr lang="it-IT"/>
              </a:p>
            </p:txBody>
          </p:sp>
          <p:sp>
            <p:nvSpPr>
              <p:cNvPr id="5744" name="Freeform 3210"/>
              <p:cNvSpPr>
                <a:spLocks/>
              </p:cNvSpPr>
              <p:nvPr/>
            </p:nvSpPr>
            <p:spPr bwMode="auto">
              <a:xfrm>
                <a:off x="2866" y="2441"/>
                <a:ext cx="27" cy="28"/>
              </a:xfrm>
              <a:custGeom>
                <a:avLst/>
                <a:gdLst/>
                <a:ahLst/>
                <a:cxnLst>
                  <a:cxn ang="0">
                    <a:pos x="0" y="5"/>
                  </a:cxn>
                  <a:cxn ang="0">
                    <a:pos x="11" y="0"/>
                  </a:cxn>
                  <a:cxn ang="0">
                    <a:pos x="16" y="0"/>
                  </a:cxn>
                  <a:cxn ang="0">
                    <a:pos x="27" y="10"/>
                  </a:cxn>
                  <a:cxn ang="0">
                    <a:pos x="27" y="14"/>
                  </a:cxn>
                  <a:cxn ang="0">
                    <a:pos x="16" y="28"/>
                  </a:cxn>
                  <a:cxn ang="0">
                    <a:pos x="11" y="24"/>
                  </a:cxn>
                  <a:cxn ang="0">
                    <a:pos x="0" y="24"/>
                  </a:cxn>
                  <a:cxn ang="0">
                    <a:pos x="0" y="5"/>
                  </a:cxn>
                </a:cxnLst>
                <a:rect l="0" t="0" r="r" b="b"/>
                <a:pathLst>
                  <a:path w="27" h="28">
                    <a:moveTo>
                      <a:pt x="0" y="5"/>
                    </a:moveTo>
                    <a:lnTo>
                      <a:pt x="11" y="0"/>
                    </a:lnTo>
                    <a:lnTo>
                      <a:pt x="16" y="0"/>
                    </a:lnTo>
                    <a:lnTo>
                      <a:pt x="27" y="10"/>
                    </a:lnTo>
                    <a:lnTo>
                      <a:pt x="27" y="14"/>
                    </a:lnTo>
                    <a:lnTo>
                      <a:pt x="16" y="28"/>
                    </a:lnTo>
                    <a:lnTo>
                      <a:pt x="11" y="24"/>
                    </a:lnTo>
                    <a:lnTo>
                      <a:pt x="0" y="24"/>
                    </a:lnTo>
                    <a:lnTo>
                      <a:pt x="0" y="5"/>
                    </a:lnTo>
                  </a:path>
                </a:pathLst>
              </a:custGeom>
              <a:grpFill/>
              <a:ln w="4763" cap="rnd">
                <a:solidFill>
                  <a:schemeClr val="bg1"/>
                </a:solidFill>
                <a:prstDash val="solid"/>
                <a:round/>
                <a:headEnd/>
                <a:tailEnd/>
              </a:ln>
            </p:spPr>
            <p:txBody>
              <a:bodyPr/>
              <a:lstStyle/>
              <a:p>
                <a:endParaRPr lang="it-IT"/>
              </a:p>
            </p:txBody>
          </p:sp>
        </p:grpSp>
        <p:grpSp>
          <p:nvGrpSpPr>
            <p:cNvPr id="7516" name="Group 3214"/>
            <p:cNvGrpSpPr>
              <a:grpSpLocks/>
            </p:cNvGrpSpPr>
            <p:nvPr/>
          </p:nvGrpSpPr>
          <p:grpSpPr bwMode="auto">
            <a:xfrm>
              <a:off x="4542886" y="5278216"/>
              <a:ext cx="70450" cy="63037"/>
              <a:chOff x="2883" y="2451"/>
              <a:chExt cx="42" cy="42"/>
            </a:xfrm>
            <a:solidFill>
              <a:schemeClr val="bg1">
                <a:lumMod val="75000"/>
              </a:schemeClr>
            </a:solidFill>
          </p:grpSpPr>
          <p:sp>
            <p:nvSpPr>
              <p:cNvPr id="5741" name="Freeform 3212"/>
              <p:cNvSpPr>
                <a:spLocks/>
              </p:cNvSpPr>
              <p:nvPr/>
            </p:nvSpPr>
            <p:spPr bwMode="auto">
              <a:xfrm>
                <a:off x="2883" y="2451"/>
                <a:ext cx="42" cy="42"/>
              </a:xfrm>
              <a:custGeom>
                <a:avLst/>
                <a:gdLst/>
                <a:ahLst/>
                <a:cxnLst>
                  <a:cxn ang="0">
                    <a:pos x="42" y="42"/>
                  </a:cxn>
                  <a:cxn ang="0">
                    <a:pos x="42" y="28"/>
                  </a:cxn>
                  <a:cxn ang="0">
                    <a:pos x="32" y="23"/>
                  </a:cxn>
                  <a:cxn ang="0">
                    <a:pos x="32" y="14"/>
                  </a:cxn>
                  <a:cxn ang="0">
                    <a:pos x="26" y="14"/>
                  </a:cxn>
                  <a:cxn ang="0">
                    <a:pos x="15" y="0"/>
                  </a:cxn>
                  <a:cxn ang="0">
                    <a:pos x="10" y="4"/>
                  </a:cxn>
                  <a:cxn ang="0">
                    <a:pos x="0" y="18"/>
                  </a:cxn>
                  <a:cxn ang="0">
                    <a:pos x="32" y="42"/>
                  </a:cxn>
                  <a:cxn ang="0">
                    <a:pos x="42" y="42"/>
                  </a:cxn>
                </a:cxnLst>
                <a:rect l="0" t="0" r="r" b="b"/>
                <a:pathLst>
                  <a:path w="42" h="42">
                    <a:moveTo>
                      <a:pt x="42" y="42"/>
                    </a:moveTo>
                    <a:lnTo>
                      <a:pt x="42" y="28"/>
                    </a:lnTo>
                    <a:lnTo>
                      <a:pt x="32" y="23"/>
                    </a:lnTo>
                    <a:lnTo>
                      <a:pt x="32" y="14"/>
                    </a:lnTo>
                    <a:lnTo>
                      <a:pt x="26" y="14"/>
                    </a:lnTo>
                    <a:lnTo>
                      <a:pt x="15" y="0"/>
                    </a:lnTo>
                    <a:lnTo>
                      <a:pt x="10" y="4"/>
                    </a:lnTo>
                    <a:lnTo>
                      <a:pt x="0" y="18"/>
                    </a:lnTo>
                    <a:lnTo>
                      <a:pt x="32" y="42"/>
                    </a:lnTo>
                    <a:lnTo>
                      <a:pt x="42" y="42"/>
                    </a:lnTo>
                    <a:close/>
                  </a:path>
                </a:pathLst>
              </a:custGeom>
              <a:grpFill/>
              <a:ln w="9525">
                <a:solidFill>
                  <a:schemeClr val="bg1"/>
                </a:solidFill>
                <a:round/>
                <a:headEnd/>
                <a:tailEnd/>
              </a:ln>
            </p:spPr>
            <p:txBody>
              <a:bodyPr/>
              <a:lstStyle/>
              <a:p>
                <a:endParaRPr lang="it-IT"/>
              </a:p>
            </p:txBody>
          </p:sp>
          <p:sp>
            <p:nvSpPr>
              <p:cNvPr id="5742" name="Freeform 3213"/>
              <p:cNvSpPr>
                <a:spLocks/>
              </p:cNvSpPr>
              <p:nvPr/>
            </p:nvSpPr>
            <p:spPr bwMode="auto">
              <a:xfrm>
                <a:off x="2883" y="2451"/>
                <a:ext cx="42" cy="42"/>
              </a:xfrm>
              <a:custGeom>
                <a:avLst/>
                <a:gdLst/>
                <a:ahLst/>
                <a:cxnLst>
                  <a:cxn ang="0">
                    <a:pos x="42" y="42"/>
                  </a:cxn>
                  <a:cxn ang="0">
                    <a:pos x="42" y="28"/>
                  </a:cxn>
                  <a:cxn ang="0">
                    <a:pos x="32" y="23"/>
                  </a:cxn>
                  <a:cxn ang="0">
                    <a:pos x="32" y="14"/>
                  </a:cxn>
                  <a:cxn ang="0">
                    <a:pos x="26" y="14"/>
                  </a:cxn>
                  <a:cxn ang="0">
                    <a:pos x="15" y="0"/>
                  </a:cxn>
                  <a:cxn ang="0">
                    <a:pos x="10" y="4"/>
                  </a:cxn>
                  <a:cxn ang="0">
                    <a:pos x="0" y="18"/>
                  </a:cxn>
                  <a:cxn ang="0">
                    <a:pos x="32" y="42"/>
                  </a:cxn>
                  <a:cxn ang="0">
                    <a:pos x="42" y="42"/>
                  </a:cxn>
                </a:cxnLst>
                <a:rect l="0" t="0" r="r" b="b"/>
                <a:pathLst>
                  <a:path w="42" h="42">
                    <a:moveTo>
                      <a:pt x="42" y="42"/>
                    </a:moveTo>
                    <a:lnTo>
                      <a:pt x="42" y="28"/>
                    </a:lnTo>
                    <a:lnTo>
                      <a:pt x="32" y="23"/>
                    </a:lnTo>
                    <a:lnTo>
                      <a:pt x="32" y="14"/>
                    </a:lnTo>
                    <a:lnTo>
                      <a:pt x="26" y="14"/>
                    </a:lnTo>
                    <a:lnTo>
                      <a:pt x="15" y="0"/>
                    </a:lnTo>
                    <a:lnTo>
                      <a:pt x="10" y="4"/>
                    </a:lnTo>
                    <a:lnTo>
                      <a:pt x="0" y="18"/>
                    </a:lnTo>
                    <a:lnTo>
                      <a:pt x="32" y="42"/>
                    </a:lnTo>
                    <a:lnTo>
                      <a:pt x="42" y="42"/>
                    </a:lnTo>
                    <a:close/>
                  </a:path>
                </a:pathLst>
              </a:custGeom>
              <a:grpFill/>
              <a:ln w="4763" cap="rnd">
                <a:solidFill>
                  <a:schemeClr val="bg1"/>
                </a:solidFill>
                <a:prstDash val="solid"/>
                <a:round/>
                <a:headEnd/>
                <a:tailEnd/>
              </a:ln>
            </p:spPr>
            <p:txBody>
              <a:bodyPr/>
              <a:lstStyle/>
              <a:p>
                <a:endParaRPr lang="it-IT"/>
              </a:p>
            </p:txBody>
          </p:sp>
        </p:grpSp>
        <p:grpSp>
          <p:nvGrpSpPr>
            <p:cNvPr id="7517" name="Group 3217"/>
            <p:cNvGrpSpPr>
              <a:grpSpLocks/>
            </p:cNvGrpSpPr>
            <p:nvPr/>
          </p:nvGrpSpPr>
          <p:grpSpPr bwMode="auto">
            <a:xfrm>
              <a:off x="4542886" y="5278216"/>
              <a:ext cx="70450" cy="63037"/>
              <a:chOff x="2883" y="2451"/>
              <a:chExt cx="42" cy="42"/>
            </a:xfrm>
            <a:solidFill>
              <a:schemeClr val="bg1">
                <a:lumMod val="75000"/>
              </a:schemeClr>
            </a:solidFill>
          </p:grpSpPr>
          <p:sp>
            <p:nvSpPr>
              <p:cNvPr id="5739" name="Freeform 3215"/>
              <p:cNvSpPr>
                <a:spLocks/>
              </p:cNvSpPr>
              <p:nvPr/>
            </p:nvSpPr>
            <p:spPr bwMode="auto">
              <a:xfrm>
                <a:off x="2883" y="2451"/>
                <a:ext cx="42" cy="42"/>
              </a:xfrm>
              <a:custGeom>
                <a:avLst/>
                <a:gdLst/>
                <a:ahLst/>
                <a:cxnLst>
                  <a:cxn ang="0">
                    <a:pos x="42" y="42"/>
                  </a:cxn>
                  <a:cxn ang="0">
                    <a:pos x="42" y="28"/>
                  </a:cxn>
                  <a:cxn ang="0">
                    <a:pos x="32" y="23"/>
                  </a:cxn>
                  <a:cxn ang="0">
                    <a:pos x="32" y="14"/>
                  </a:cxn>
                  <a:cxn ang="0">
                    <a:pos x="26" y="14"/>
                  </a:cxn>
                  <a:cxn ang="0">
                    <a:pos x="15" y="0"/>
                  </a:cxn>
                  <a:cxn ang="0">
                    <a:pos x="10" y="4"/>
                  </a:cxn>
                  <a:cxn ang="0">
                    <a:pos x="0" y="18"/>
                  </a:cxn>
                  <a:cxn ang="0">
                    <a:pos x="32" y="42"/>
                  </a:cxn>
                  <a:cxn ang="0">
                    <a:pos x="42" y="42"/>
                  </a:cxn>
                </a:cxnLst>
                <a:rect l="0" t="0" r="r" b="b"/>
                <a:pathLst>
                  <a:path w="42" h="42">
                    <a:moveTo>
                      <a:pt x="42" y="42"/>
                    </a:moveTo>
                    <a:lnTo>
                      <a:pt x="42" y="28"/>
                    </a:lnTo>
                    <a:lnTo>
                      <a:pt x="32" y="23"/>
                    </a:lnTo>
                    <a:lnTo>
                      <a:pt x="32" y="14"/>
                    </a:lnTo>
                    <a:lnTo>
                      <a:pt x="26" y="14"/>
                    </a:lnTo>
                    <a:lnTo>
                      <a:pt x="15" y="0"/>
                    </a:lnTo>
                    <a:lnTo>
                      <a:pt x="10" y="4"/>
                    </a:lnTo>
                    <a:lnTo>
                      <a:pt x="0" y="18"/>
                    </a:lnTo>
                    <a:lnTo>
                      <a:pt x="32" y="42"/>
                    </a:lnTo>
                    <a:lnTo>
                      <a:pt x="42" y="42"/>
                    </a:lnTo>
                    <a:close/>
                  </a:path>
                </a:pathLst>
              </a:custGeom>
              <a:grpFill/>
              <a:ln w="9525">
                <a:solidFill>
                  <a:schemeClr val="bg1"/>
                </a:solidFill>
                <a:round/>
                <a:headEnd/>
                <a:tailEnd/>
              </a:ln>
            </p:spPr>
            <p:txBody>
              <a:bodyPr/>
              <a:lstStyle/>
              <a:p>
                <a:endParaRPr lang="it-IT"/>
              </a:p>
            </p:txBody>
          </p:sp>
          <p:sp>
            <p:nvSpPr>
              <p:cNvPr id="5740" name="Freeform 3216"/>
              <p:cNvSpPr>
                <a:spLocks/>
              </p:cNvSpPr>
              <p:nvPr/>
            </p:nvSpPr>
            <p:spPr bwMode="auto">
              <a:xfrm>
                <a:off x="2883" y="2451"/>
                <a:ext cx="42" cy="42"/>
              </a:xfrm>
              <a:custGeom>
                <a:avLst/>
                <a:gdLst/>
                <a:ahLst/>
                <a:cxnLst>
                  <a:cxn ang="0">
                    <a:pos x="42" y="42"/>
                  </a:cxn>
                  <a:cxn ang="0">
                    <a:pos x="42" y="28"/>
                  </a:cxn>
                  <a:cxn ang="0">
                    <a:pos x="32" y="23"/>
                  </a:cxn>
                  <a:cxn ang="0">
                    <a:pos x="32" y="14"/>
                  </a:cxn>
                  <a:cxn ang="0">
                    <a:pos x="26" y="14"/>
                  </a:cxn>
                  <a:cxn ang="0">
                    <a:pos x="15" y="0"/>
                  </a:cxn>
                  <a:cxn ang="0">
                    <a:pos x="10" y="4"/>
                  </a:cxn>
                  <a:cxn ang="0">
                    <a:pos x="0" y="18"/>
                  </a:cxn>
                  <a:cxn ang="0">
                    <a:pos x="32" y="42"/>
                  </a:cxn>
                  <a:cxn ang="0">
                    <a:pos x="42" y="42"/>
                  </a:cxn>
                </a:cxnLst>
                <a:rect l="0" t="0" r="r" b="b"/>
                <a:pathLst>
                  <a:path w="42" h="42">
                    <a:moveTo>
                      <a:pt x="42" y="42"/>
                    </a:moveTo>
                    <a:lnTo>
                      <a:pt x="42" y="28"/>
                    </a:lnTo>
                    <a:lnTo>
                      <a:pt x="32" y="23"/>
                    </a:lnTo>
                    <a:lnTo>
                      <a:pt x="32" y="14"/>
                    </a:lnTo>
                    <a:lnTo>
                      <a:pt x="26" y="14"/>
                    </a:lnTo>
                    <a:lnTo>
                      <a:pt x="15" y="0"/>
                    </a:lnTo>
                    <a:lnTo>
                      <a:pt x="10" y="4"/>
                    </a:lnTo>
                    <a:lnTo>
                      <a:pt x="0" y="18"/>
                    </a:lnTo>
                    <a:lnTo>
                      <a:pt x="32" y="42"/>
                    </a:lnTo>
                    <a:lnTo>
                      <a:pt x="42" y="42"/>
                    </a:lnTo>
                  </a:path>
                </a:pathLst>
              </a:custGeom>
              <a:grpFill/>
              <a:ln w="4763" cap="rnd">
                <a:solidFill>
                  <a:schemeClr val="bg1"/>
                </a:solidFill>
                <a:prstDash val="solid"/>
                <a:round/>
                <a:headEnd/>
                <a:tailEnd/>
              </a:ln>
            </p:spPr>
            <p:txBody>
              <a:bodyPr/>
              <a:lstStyle/>
              <a:p>
                <a:endParaRPr lang="it-IT"/>
              </a:p>
            </p:txBody>
          </p:sp>
        </p:grpSp>
        <p:grpSp>
          <p:nvGrpSpPr>
            <p:cNvPr id="7518" name="Group 3220"/>
            <p:cNvGrpSpPr>
              <a:grpSpLocks/>
            </p:cNvGrpSpPr>
            <p:nvPr/>
          </p:nvGrpSpPr>
          <p:grpSpPr bwMode="auto">
            <a:xfrm>
              <a:off x="4650239" y="5194168"/>
              <a:ext cx="125805" cy="78045"/>
              <a:chOff x="2947" y="2395"/>
              <a:chExt cx="75" cy="52"/>
            </a:xfrm>
            <a:solidFill>
              <a:schemeClr val="bg1">
                <a:lumMod val="75000"/>
              </a:schemeClr>
            </a:solidFill>
          </p:grpSpPr>
          <p:sp>
            <p:nvSpPr>
              <p:cNvPr id="5737" name="Freeform 3218"/>
              <p:cNvSpPr>
                <a:spLocks/>
              </p:cNvSpPr>
              <p:nvPr/>
            </p:nvSpPr>
            <p:spPr bwMode="auto">
              <a:xfrm>
                <a:off x="2947" y="2395"/>
                <a:ext cx="75" cy="52"/>
              </a:xfrm>
              <a:custGeom>
                <a:avLst/>
                <a:gdLst/>
                <a:ahLst/>
                <a:cxnLst>
                  <a:cxn ang="0">
                    <a:pos x="0" y="41"/>
                  </a:cxn>
                  <a:cxn ang="0">
                    <a:pos x="5" y="32"/>
                  </a:cxn>
                  <a:cxn ang="0">
                    <a:pos x="17" y="13"/>
                  </a:cxn>
                  <a:cxn ang="0">
                    <a:pos x="32" y="9"/>
                  </a:cxn>
                  <a:cxn ang="0">
                    <a:pos x="43" y="0"/>
                  </a:cxn>
                  <a:cxn ang="0">
                    <a:pos x="58" y="0"/>
                  </a:cxn>
                  <a:cxn ang="0">
                    <a:pos x="58" y="9"/>
                  </a:cxn>
                  <a:cxn ang="0">
                    <a:pos x="68" y="23"/>
                  </a:cxn>
                  <a:cxn ang="0">
                    <a:pos x="75" y="23"/>
                  </a:cxn>
                  <a:cxn ang="0">
                    <a:pos x="75" y="28"/>
                  </a:cxn>
                  <a:cxn ang="0">
                    <a:pos x="64" y="32"/>
                  </a:cxn>
                  <a:cxn ang="0">
                    <a:pos x="48" y="32"/>
                  </a:cxn>
                  <a:cxn ang="0">
                    <a:pos x="27" y="32"/>
                  </a:cxn>
                  <a:cxn ang="0">
                    <a:pos x="27" y="41"/>
                  </a:cxn>
                  <a:cxn ang="0">
                    <a:pos x="27" y="52"/>
                  </a:cxn>
                  <a:cxn ang="0">
                    <a:pos x="17" y="46"/>
                  </a:cxn>
                  <a:cxn ang="0">
                    <a:pos x="5" y="46"/>
                  </a:cxn>
                  <a:cxn ang="0">
                    <a:pos x="0" y="41"/>
                  </a:cxn>
                </a:cxnLst>
                <a:rect l="0" t="0" r="r" b="b"/>
                <a:pathLst>
                  <a:path w="75" h="52">
                    <a:moveTo>
                      <a:pt x="0" y="41"/>
                    </a:moveTo>
                    <a:lnTo>
                      <a:pt x="5" y="32"/>
                    </a:lnTo>
                    <a:lnTo>
                      <a:pt x="17" y="13"/>
                    </a:lnTo>
                    <a:lnTo>
                      <a:pt x="32" y="9"/>
                    </a:lnTo>
                    <a:lnTo>
                      <a:pt x="43" y="0"/>
                    </a:lnTo>
                    <a:lnTo>
                      <a:pt x="58" y="0"/>
                    </a:lnTo>
                    <a:lnTo>
                      <a:pt x="58" y="9"/>
                    </a:lnTo>
                    <a:lnTo>
                      <a:pt x="68" y="23"/>
                    </a:lnTo>
                    <a:lnTo>
                      <a:pt x="75" y="23"/>
                    </a:lnTo>
                    <a:lnTo>
                      <a:pt x="75" y="28"/>
                    </a:lnTo>
                    <a:lnTo>
                      <a:pt x="64" y="32"/>
                    </a:lnTo>
                    <a:lnTo>
                      <a:pt x="48" y="32"/>
                    </a:lnTo>
                    <a:lnTo>
                      <a:pt x="27" y="32"/>
                    </a:lnTo>
                    <a:lnTo>
                      <a:pt x="27" y="41"/>
                    </a:lnTo>
                    <a:lnTo>
                      <a:pt x="27" y="52"/>
                    </a:lnTo>
                    <a:lnTo>
                      <a:pt x="17" y="46"/>
                    </a:lnTo>
                    <a:lnTo>
                      <a:pt x="5" y="46"/>
                    </a:lnTo>
                    <a:lnTo>
                      <a:pt x="0" y="41"/>
                    </a:lnTo>
                    <a:close/>
                  </a:path>
                </a:pathLst>
              </a:custGeom>
              <a:grpFill/>
              <a:ln w="9525">
                <a:solidFill>
                  <a:schemeClr val="bg1"/>
                </a:solidFill>
                <a:round/>
                <a:headEnd/>
                <a:tailEnd/>
              </a:ln>
            </p:spPr>
            <p:txBody>
              <a:bodyPr/>
              <a:lstStyle/>
              <a:p>
                <a:endParaRPr lang="it-IT"/>
              </a:p>
            </p:txBody>
          </p:sp>
          <p:sp>
            <p:nvSpPr>
              <p:cNvPr id="5738" name="Freeform 3219"/>
              <p:cNvSpPr>
                <a:spLocks/>
              </p:cNvSpPr>
              <p:nvPr/>
            </p:nvSpPr>
            <p:spPr bwMode="auto">
              <a:xfrm>
                <a:off x="2947" y="2395"/>
                <a:ext cx="75" cy="52"/>
              </a:xfrm>
              <a:custGeom>
                <a:avLst/>
                <a:gdLst/>
                <a:ahLst/>
                <a:cxnLst>
                  <a:cxn ang="0">
                    <a:pos x="0" y="41"/>
                  </a:cxn>
                  <a:cxn ang="0">
                    <a:pos x="5" y="32"/>
                  </a:cxn>
                  <a:cxn ang="0">
                    <a:pos x="17" y="13"/>
                  </a:cxn>
                  <a:cxn ang="0">
                    <a:pos x="32" y="9"/>
                  </a:cxn>
                  <a:cxn ang="0">
                    <a:pos x="43" y="0"/>
                  </a:cxn>
                  <a:cxn ang="0">
                    <a:pos x="58" y="0"/>
                  </a:cxn>
                  <a:cxn ang="0">
                    <a:pos x="58" y="9"/>
                  </a:cxn>
                  <a:cxn ang="0">
                    <a:pos x="68" y="23"/>
                  </a:cxn>
                  <a:cxn ang="0">
                    <a:pos x="75" y="23"/>
                  </a:cxn>
                  <a:cxn ang="0">
                    <a:pos x="75" y="28"/>
                  </a:cxn>
                  <a:cxn ang="0">
                    <a:pos x="64" y="32"/>
                  </a:cxn>
                  <a:cxn ang="0">
                    <a:pos x="48" y="32"/>
                  </a:cxn>
                  <a:cxn ang="0">
                    <a:pos x="27" y="32"/>
                  </a:cxn>
                  <a:cxn ang="0">
                    <a:pos x="27" y="41"/>
                  </a:cxn>
                  <a:cxn ang="0">
                    <a:pos x="27" y="52"/>
                  </a:cxn>
                  <a:cxn ang="0">
                    <a:pos x="17" y="46"/>
                  </a:cxn>
                  <a:cxn ang="0">
                    <a:pos x="5" y="46"/>
                  </a:cxn>
                  <a:cxn ang="0">
                    <a:pos x="0" y="41"/>
                  </a:cxn>
                </a:cxnLst>
                <a:rect l="0" t="0" r="r" b="b"/>
                <a:pathLst>
                  <a:path w="75" h="52">
                    <a:moveTo>
                      <a:pt x="0" y="41"/>
                    </a:moveTo>
                    <a:lnTo>
                      <a:pt x="5" y="32"/>
                    </a:lnTo>
                    <a:lnTo>
                      <a:pt x="17" y="13"/>
                    </a:lnTo>
                    <a:lnTo>
                      <a:pt x="32" y="9"/>
                    </a:lnTo>
                    <a:lnTo>
                      <a:pt x="43" y="0"/>
                    </a:lnTo>
                    <a:lnTo>
                      <a:pt x="58" y="0"/>
                    </a:lnTo>
                    <a:lnTo>
                      <a:pt x="58" y="9"/>
                    </a:lnTo>
                    <a:lnTo>
                      <a:pt x="68" y="23"/>
                    </a:lnTo>
                    <a:lnTo>
                      <a:pt x="75" y="23"/>
                    </a:lnTo>
                    <a:lnTo>
                      <a:pt x="75" y="28"/>
                    </a:lnTo>
                    <a:lnTo>
                      <a:pt x="64" y="32"/>
                    </a:lnTo>
                    <a:lnTo>
                      <a:pt x="48" y="32"/>
                    </a:lnTo>
                    <a:lnTo>
                      <a:pt x="27" y="32"/>
                    </a:lnTo>
                    <a:lnTo>
                      <a:pt x="27" y="41"/>
                    </a:lnTo>
                    <a:lnTo>
                      <a:pt x="27" y="52"/>
                    </a:lnTo>
                    <a:lnTo>
                      <a:pt x="17" y="46"/>
                    </a:lnTo>
                    <a:lnTo>
                      <a:pt x="5" y="46"/>
                    </a:lnTo>
                    <a:lnTo>
                      <a:pt x="0" y="41"/>
                    </a:lnTo>
                    <a:close/>
                  </a:path>
                </a:pathLst>
              </a:custGeom>
              <a:grpFill/>
              <a:ln w="4763" cap="rnd">
                <a:solidFill>
                  <a:schemeClr val="bg1"/>
                </a:solidFill>
                <a:prstDash val="solid"/>
                <a:round/>
                <a:headEnd/>
                <a:tailEnd/>
              </a:ln>
            </p:spPr>
            <p:txBody>
              <a:bodyPr/>
              <a:lstStyle/>
              <a:p>
                <a:endParaRPr lang="it-IT"/>
              </a:p>
            </p:txBody>
          </p:sp>
        </p:grpSp>
        <p:grpSp>
          <p:nvGrpSpPr>
            <p:cNvPr id="7519" name="Group 3223"/>
            <p:cNvGrpSpPr>
              <a:grpSpLocks/>
            </p:cNvGrpSpPr>
            <p:nvPr/>
          </p:nvGrpSpPr>
          <p:grpSpPr bwMode="auto">
            <a:xfrm>
              <a:off x="4650239" y="5194168"/>
              <a:ext cx="125805" cy="78045"/>
              <a:chOff x="2947" y="2395"/>
              <a:chExt cx="75" cy="52"/>
            </a:xfrm>
            <a:solidFill>
              <a:schemeClr val="bg1">
                <a:lumMod val="75000"/>
              </a:schemeClr>
            </a:solidFill>
          </p:grpSpPr>
          <p:sp>
            <p:nvSpPr>
              <p:cNvPr id="5735" name="Freeform 3221"/>
              <p:cNvSpPr>
                <a:spLocks/>
              </p:cNvSpPr>
              <p:nvPr/>
            </p:nvSpPr>
            <p:spPr bwMode="auto">
              <a:xfrm>
                <a:off x="2947" y="2395"/>
                <a:ext cx="75" cy="52"/>
              </a:xfrm>
              <a:custGeom>
                <a:avLst/>
                <a:gdLst/>
                <a:ahLst/>
                <a:cxnLst>
                  <a:cxn ang="0">
                    <a:pos x="0" y="41"/>
                  </a:cxn>
                  <a:cxn ang="0">
                    <a:pos x="5" y="32"/>
                  </a:cxn>
                  <a:cxn ang="0">
                    <a:pos x="17" y="13"/>
                  </a:cxn>
                  <a:cxn ang="0">
                    <a:pos x="32" y="9"/>
                  </a:cxn>
                  <a:cxn ang="0">
                    <a:pos x="43" y="0"/>
                  </a:cxn>
                  <a:cxn ang="0">
                    <a:pos x="58" y="0"/>
                  </a:cxn>
                  <a:cxn ang="0">
                    <a:pos x="58" y="9"/>
                  </a:cxn>
                  <a:cxn ang="0">
                    <a:pos x="68" y="23"/>
                  </a:cxn>
                  <a:cxn ang="0">
                    <a:pos x="75" y="23"/>
                  </a:cxn>
                  <a:cxn ang="0">
                    <a:pos x="75" y="28"/>
                  </a:cxn>
                  <a:cxn ang="0">
                    <a:pos x="64" y="32"/>
                  </a:cxn>
                  <a:cxn ang="0">
                    <a:pos x="48" y="32"/>
                  </a:cxn>
                  <a:cxn ang="0">
                    <a:pos x="27" y="32"/>
                  </a:cxn>
                  <a:cxn ang="0">
                    <a:pos x="27" y="41"/>
                  </a:cxn>
                  <a:cxn ang="0">
                    <a:pos x="27" y="52"/>
                  </a:cxn>
                  <a:cxn ang="0">
                    <a:pos x="17" y="46"/>
                  </a:cxn>
                  <a:cxn ang="0">
                    <a:pos x="5" y="46"/>
                  </a:cxn>
                  <a:cxn ang="0">
                    <a:pos x="0" y="41"/>
                  </a:cxn>
                </a:cxnLst>
                <a:rect l="0" t="0" r="r" b="b"/>
                <a:pathLst>
                  <a:path w="75" h="52">
                    <a:moveTo>
                      <a:pt x="0" y="41"/>
                    </a:moveTo>
                    <a:lnTo>
                      <a:pt x="5" y="32"/>
                    </a:lnTo>
                    <a:lnTo>
                      <a:pt x="17" y="13"/>
                    </a:lnTo>
                    <a:lnTo>
                      <a:pt x="32" y="9"/>
                    </a:lnTo>
                    <a:lnTo>
                      <a:pt x="43" y="0"/>
                    </a:lnTo>
                    <a:lnTo>
                      <a:pt x="58" y="0"/>
                    </a:lnTo>
                    <a:lnTo>
                      <a:pt x="58" y="9"/>
                    </a:lnTo>
                    <a:lnTo>
                      <a:pt x="68" y="23"/>
                    </a:lnTo>
                    <a:lnTo>
                      <a:pt x="75" y="23"/>
                    </a:lnTo>
                    <a:lnTo>
                      <a:pt x="75" y="28"/>
                    </a:lnTo>
                    <a:lnTo>
                      <a:pt x="64" y="32"/>
                    </a:lnTo>
                    <a:lnTo>
                      <a:pt x="48" y="32"/>
                    </a:lnTo>
                    <a:lnTo>
                      <a:pt x="27" y="32"/>
                    </a:lnTo>
                    <a:lnTo>
                      <a:pt x="27" y="41"/>
                    </a:lnTo>
                    <a:lnTo>
                      <a:pt x="27" y="52"/>
                    </a:lnTo>
                    <a:lnTo>
                      <a:pt x="17" y="46"/>
                    </a:lnTo>
                    <a:lnTo>
                      <a:pt x="5" y="46"/>
                    </a:lnTo>
                    <a:lnTo>
                      <a:pt x="0" y="41"/>
                    </a:lnTo>
                    <a:close/>
                  </a:path>
                </a:pathLst>
              </a:custGeom>
              <a:grpFill/>
              <a:ln w="9525">
                <a:solidFill>
                  <a:schemeClr val="bg1"/>
                </a:solidFill>
                <a:round/>
                <a:headEnd/>
                <a:tailEnd/>
              </a:ln>
            </p:spPr>
            <p:txBody>
              <a:bodyPr/>
              <a:lstStyle/>
              <a:p>
                <a:endParaRPr lang="it-IT"/>
              </a:p>
            </p:txBody>
          </p:sp>
          <p:sp>
            <p:nvSpPr>
              <p:cNvPr id="5736" name="Freeform 3222"/>
              <p:cNvSpPr>
                <a:spLocks/>
              </p:cNvSpPr>
              <p:nvPr/>
            </p:nvSpPr>
            <p:spPr bwMode="auto">
              <a:xfrm>
                <a:off x="2947" y="2395"/>
                <a:ext cx="75" cy="52"/>
              </a:xfrm>
              <a:custGeom>
                <a:avLst/>
                <a:gdLst/>
                <a:ahLst/>
                <a:cxnLst>
                  <a:cxn ang="0">
                    <a:pos x="0" y="41"/>
                  </a:cxn>
                  <a:cxn ang="0">
                    <a:pos x="5" y="32"/>
                  </a:cxn>
                  <a:cxn ang="0">
                    <a:pos x="17" y="13"/>
                  </a:cxn>
                  <a:cxn ang="0">
                    <a:pos x="32" y="9"/>
                  </a:cxn>
                  <a:cxn ang="0">
                    <a:pos x="43" y="0"/>
                  </a:cxn>
                  <a:cxn ang="0">
                    <a:pos x="58" y="0"/>
                  </a:cxn>
                  <a:cxn ang="0">
                    <a:pos x="58" y="9"/>
                  </a:cxn>
                  <a:cxn ang="0">
                    <a:pos x="68" y="23"/>
                  </a:cxn>
                  <a:cxn ang="0">
                    <a:pos x="75" y="23"/>
                  </a:cxn>
                  <a:cxn ang="0">
                    <a:pos x="75" y="28"/>
                  </a:cxn>
                  <a:cxn ang="0">
                    <a:pos x="64" y="32"/>
                  </a:cxn>
                  <a:cxn ang="0">
                    <a:pos x="48" y="32"/>
                  </a:cxn>
                  <a:cxn ang="0">
                    <a:pos x="27" y="32"/>
                  </a:cxn>
                  <a:cxn ang="0">
                    <a:pos x="27" y="41"/>
                  </a:cxn>
                  <a:cxn ang="0">
                    <a:pos x="27" y="52"/>
                  </a:cxn>
                  <a:cxn ang="0">
                    <a:pos x="17" y="46"/>
                  </a:cxn>
                  <a:cxn ang="0">
                    <a:pos x="5" y="46"/>
                  </a:cxn>
                  <a:cxn ang="0">
                    <a:pos x="0" y="41"/>
                  </a:cxn>
                </a:cxnLst>
                <a:rect l="0" t="0" r="r" b="b"/>
                <a:pathLst>
                  <a:path w="75" h="52">
                    <a:moveTo>
                      <a:pt x="0" y="41"/>
                    </a:moveTo>
                    <a:lnTo>
                      <a:pt x="5" y="32"/>
                    </a:lnTo>
                    <a:lnTo>
                      <a:pt x="17" y="13"/>
                    </a:lnTo>
                    <a:lnTo>
                      <a:pt x="32" y="9"/>
                    </a:lnTo>
                    <a:lnTo>
                      <a:pt x="43" y="0"/>
                    </a:lnTo>
                    <a:lnTo>
                      <a:pt x="58" y="0"/>
                    </a:lnTo>
                    <a:lnTo>
                      <a:pt x="58" y="9"/>
                    </a:lnTo>
                    <a:lnTo>
                      <a:pt x="68" y="23"/>
                    </a:lnTo>
                    <a:lnTo>
                      <a:pt x="75" y="23"/>
                    </a:lnTo>
                    <a:lnTo>
                      <a:pt x="75" y="28"/>
                    </a:lnTo>
                    <a:lnTo>
                      <a:pt x="64" y="32"/>
                    </a:lnTo>
                    <a:lnTo>
                      <a:pt x="48" y="32"/>
                    </a:lnTo>
                    <a:lnTo>
                      <a:pt x="27" y="32"/>
                    </a:lnTo>
                    <a:lnTo>
                      <a:pt x="27" y="41"/>
                    </a:lnTo>
                    <a:lnTo>
                      <a:pt x="27" y="52"/>
                    </a:lnTo>
                    <a:lnTo>
                      <a:pt x="17" y="46"/>
                    </a:lnTo>
                    <a:lnTo>
                      <a:pt x="5" y="46"/>
                    </a:lnTo>
                    <a:lnTo>
                      <a:pt x="0" y="41"/>
                    </a:lnTo>
                  </a:path>
                </a:pathLst>
              </a:custGeom>
              <a:grpFill/>
              <a:ln w="4763" cap="rnd">
                <a:solidFill>
                  <a:schemeClr val="bg1"/>
                </a:solidFill>
                <a:prstDash val="solid"/>
                <a:round/>
                <a:headEnd/>
                <a:tailEnd/>
              </a:ln>
            </p:spPr>
            <p:txBody>
              <a:bodyPr/>
              <a:lstStyle/>
              <a:p>
                <a:endParaRPr lang="it-IT"/>
              </a:p>
            </p:txBody>
          </p:sp>
        </p:grpSp>
        <p:grpSp>
          <p:nvGrpSpPr>
            <p:cNvPr id="7520" name="Group 3226"/>
            <p:cNvGrpSpPr>
              <a:grpSpLocks/>
            </p:cNvGrpSpPr>
            <p:nvPr/>
          </p:nvGrpSpPr>
          <p:grpSpPr bwMode="auto">
            <a:xfrm>
              <a:off x="4730753" y="5242195"/>
              <a:ext cx="35226" cy="72042"/>
              <a:chOff x="2995" y="2427"/>
              <a:chExt cx="21" cy="48"/>
            </a:xfrm>
            <a:solidFill>
              <a:schemeClr val="bg1">
                <a:lumMod val="75000"/>
              </a:schemeClr>
            </a:solidFill>
          </p:grpSpPr>
          <p:sp>
            <p:nvSpPr>
              <p:cNvPr id="5733" name="Freeform 3224"/>
              <p:cNvSpPr>
                <a:spLocks/>
              </p:cNvSpPr>
              <p:nvPr/>
            </p:nvSpPr>
            <p:spPr bwMode="auto">
              <a:xfrm>
                <a:off x="2995" y="2427"/>
                <a:ext cx="21" cy="48"/>
              </a:xfrm>
              <a:custGeom>
                <a:avLst/>
                <a:gdLst/>
                <a:ahLst/>
                <a:cxnLst>
                  <a:cxn ang="0">
                    <a:pos x="16" y="0"/>
                  </a:cxn>
                  <a:cxn ang="0">
                    <a:pos x="0" y="0"/>
                  </a:cxn>
                  <a:cxn ang="0">
                    <a:pos x="11" y="24"/>
                  </a:cxn>
                  <a:cxn ang="0">
                    <a:pos x="16" y="42"/>
                  </a:cxn>
                  <a:cxn ang="0">
                    <a:pos x="16" y="48"/>
                  </a:cxn>
                  <a:cxn ang="0">
                    <a:pos x="21" y="48"/>
                  </a:cxn>
                  <a:cxn ang="0">
                    <a:pos x="21" y="24"/>
                  </a:cxn>
                  <a:cxn ang="0">
                    <a:pos x="21" y="14"/>
                  </a:cxn>
                  <a:cxn ang="0">
                    <a:pos x="16" y="9"/>
                  </a:cxn>
                  <a:cxn ang="0">
                    <a:pos x="16" y="0"/>
                  </a:cxn>
                </a:cxnLst>
                <a:rect l="0" t="0" r="r" b="b"/>
                <a:pathLst>
                  <a:path w="21" h="48">
                    <a:moveTo>
                      <a:pt x="16" y="0"/>
                    </a:moveTo>
                    <a:lnTo>
                      <a:pt x="0" y="0"/>
                    </a:lnTo>
                    <a:lnTo>
                      <a:pt x="11" y="24"/>
                    </a:lnTo>
                    <a:lnTo>
                      <a:pt x="16" y="42"/>
                    </a:lnTo>
                    <a:lnTo>
                      <a:pt x="16" y="48"/>
                    </a:lnTo>
                    <a:lnTo>
                      <a:pt x="21" y="48"/>
                    </a:lnTo>
                    <a:lnTo>
                      <a:pt x="21" y="24"/>
                    </a:lnTo>
                    <a:lnTo>
                      <a:pt x="21" y="14"/>
                    </a:lnTo>
                    <a:lnTo>
                      <a:pt x="16" y="9"/>
                    </a:lnTo>
                    <a:lnTo>
                      <a:pt x="16" y="0"/>
                    </a:lnTo>
                    <a:close/>
                  </a:path>
                </a:pathLst>
              </a:custGeom>
              <a:grpFill/>
              <a:ln w="9525">
                <a:solidFill>
                  <a:schemeClr val="bg1"/>
                </a:solidFill>
                <a:round/>
                <a:headEnd/>
                <a:tailEnd/>
              </a:ln>
            </p:spPr>
            <p:txBody>
              <a:bodyPr/>
              <a:lstStyle/>
              <a:p>
                <a:endParaRPr lang="it-IT"/>
              </a:p>
            </p:txBody>
          </p:sp>
          <p:sp>
            <p:nvSpPr>
              <p:cNvPr id="5734" name="Freeform 3225"/>
              <p:cNvSpPr>
                <a:spLocks/>
              </p:cNvSpPr>
              <p:nvPr/>
            </p:nvSpPr>
            <p:spPr bwMode="auto">
              <a:xfrm>
                <a:off x="2995" y="2427"/>
                <a:ext cx="21" cy="48"/>
              </a:xfrm>
              <a:custGeom>
                <a:avLst/>
                <a:gdLst/>
                <a:ahLst/>
                <a:cxnLst>
                  <a:cxn ang="0">
                    <a:pos x="16" y="0"/>
                  </a:cxn>
                  <a:cxn ang="0">
                    <a:pos x="0" y="0"/>
                  </a:cxn>
                  <a:cxn ang="0">
                    <a:pos x="11" y="24"/>
                  </a:cxn>
                  <a:cxn ang="0">
                    <a:pos x="16" y="42"/>
                  </a:cxn>
                  <a:cxn ang="0">
                    <a:pos x="16" y="48"/>
                  </a:cxn>
                  <a:cxn ang="0">
                    <a:pos x="21" y="48"/>
                  </a:cxn>
                  <a:cxn ang="0">
                    <a:pos x="21" y="24"/>
                  </a:cxn>
                  <a:cxn ang="0">
                    <a:pos x="21" y="14"/>
                  </a:cxn>
                  <a:cxn ang="0">
                    <a:pos x="16" y="9"/>
                  </a:cxn>
                  <a:cxn ang="0">
                    <a:pos x="16" y="0"/>
                  </a:cxn>
                </a:cxnLst>
                <a:rect l="0" t="0" r="r" b="b"/>
                <a:pathLst>
                  <a:path w="21" h="48">
                    <a:moveTo>
                      <a:pt x="16" y="0"/>
                    </a:moveTo>
                    <a:lnTo>
                      <a:pt x="0" y="0"/>
                    </a:lnTo>
                    <a:lnTo>
                      <a:pt x="11" y="24"/>
                    </a:lnTo>
                    <a:lnTo>
                      <a:pt x="16" y="42"/>
                    </a:lnTo>
                    <a:lnTo>
                      <a:pt x="16" y="48"/>
                    </a:lnTo>
                    <a:lnTo>
                      <a:pt x="21" y="48"/>
                    </a:lnTo>
                    <a:lnTo>
                      <a:pt x="21" y="24"/>
                    </a:lnTo>
                    <a:lnTo>
                      <a:pt x="21" y="14"/>
                    </a:lnTo>
                    <a:lnTo>
                      <a:pt x="16" y="9"/>
                    </a:lnTo>
                    <a:lnTo>
                      <a:pt x="16" y="0"/>
                    </a:lnTo>
                    <a:close/>
                  </a:path>
                </a:pathLst>
              </a:custGeom>
              <a:grpFill/>
              <a:ln w="4763" cap="rnd">
                <a:solidFill>
                  <a:schemeClr val="bg1"/>
                </a:solidFill>
                <a:prstDash val="solid"/>
                <a:round/>
                <a:headEnd/>
                <a:tailEnd/>
              </a:ln>
            </p:spPr>
            <p:txBody>
              <a:bodyPr/>
              <a:lstStyle/>
              <a:p>
                <a:endParaRPr lang="it-IT"/>
              </a:p>
            </p:txBody>
          </p:sp>
        </p:grpSp>
        <p:grpSp>
          <p:nvGrpSpPr>
            <p:cNvPr id="7521" name="Group 3229"/>
            <p:cNvGrpSpPr>
              <a:grpSpLocks/>
            </p:cNvGrpSpPr>
            <p:nvPr/>
          </p:nvGrpSpPr>
          <p:grpSpPr bwMode="auto">
            <a:xfrm>
              <a:off x="4730753" y="5242195"/>
              <a:ext cx="35226" cy="72042"/>
              <a:chOff x="2995" y="2427"/>
              <a:chExt cx="21" cy="48"/>
            </a:xfrm>
            <a:solidFill>
              <a:schemeClr val="bg1">
                <a:lumMod val="75000"/>
              </a:schemeClr>
            </a:solidFill>
          </p:grpSpPr>
          <p:sp>
            <p:nvSpPr>
              <p:cNvPr id="5731" name="Freeform 3227"/>
              <p:cNvSpPr>
                <a:spLocks/>
              </p:cNvSpPr>
              <p:nvPr/>
            </p:nvSpPr>
            <p:spPr bwMode="auto">
              <a:xfrm>
                <a:off x="2995" y="2427"/>
                <a:ext cx="21" cy="48"/>
              </a:xfrm>
              <a:custGeom>
                <a:avLst/>
                <a:gdLst/>
                <a:ahLst/>
                <a:cxnLst>
                  <a:cxn ang="0">
                    <a:pos x="16" y="0"/>
                  </a:cxn>
                  <a:cxn ang="0">
                    <a:pos x="0" y="0"/>
                  </a:cxn>
                  <a:cxn ang="0">
                    <a:pos x="11" y="24"/>
                  </a:cxn>
                  <a:cxn ang="0">
                    <a:pos x="16" y="42"/>
                  </a:cxn>
                  <a:cxn ang="0">
                    <a:pos x="16" y="48"/>
                  </a:cxn>
                  <a:cxn ang="0">
                    <a:pos x="21" y="48"/>
                  </a:cxn>
                  <a:cxn ang="0">
                    <a:pos x="21" y="24"/>
                  </a:cxn>
                  <a:cxn ang="0">
                    <a:pos x="21" y="14"/>
                  </a:cxn>
                  <a:cxn ang="0">
                    <a:pos x="16" y="9"/>
                  </a:cxn>
                  <a:cxn ang="0">
                    <a:pos x="16" y="0"/>
                  </a:cxn>
                </a:cxnLst>
                <a:rect l="0" t="0" r="r" b="b"/>
                <a:pathLst>
                  <a:path w="21" h="48">
                    <a:moveTo>
                      <a:pt x="16" y="0"/>
                    </a:moveTo>
                    <a:lnTo>
                      <a:pt x="0" y="0"/>
                    </a:lnTo>
                    <a:lnTo>
                      <a:pt x="11" y="24"/>
                    </a:lnTo>
                    <a:lnTo>
                      <a:pt x="16" y="42"/>
                    </a:lnTo>
                    <a:lnTo>
                      <a:pt x="16" y="48"/>
                    </a:lnTo>
                    <a:lnTo>
                      <a:pt x="21" y="48"/>
                    </a:lnTo>
                    <a:lnTo>
                      <a:pt x="21" y="24"/>
                    </a:lnTo>
                    <a:lnTo>
                      <a:pt x="21" y="14"/>
                    </a:lnTo>
                    <a:lnTo>
                      <a:pt x="16" y="9"/>
                    </a:lnTo>
                    <a:lnTo>
                      <a:pt x="16" y="0"/>
                    </a:lnTo>
                    <a:close/>
                  </a:path>
                </a:pathLst>
              </a:custGeom>
              <a:grpFill/>
              <a:ln w="9525">
                <a:solidFill>
                  <a:schemeClr val="bg1"/>
                </a:solidFill>
                <a:round/>
                <a:headEnd/>
                <a:tailEnd/>
              </a:ln>
            </p:spPr>
            <p:txBody>
              <a:bodyPr/>
              <a:lstStyle/>
              <a:p>
                <a:endParaRPr lang="it-IT"/>
              </a:p>
            </p:txBody>
          </p:sp>
          <p:sp>
            <p:nvSpPr>
              <p:cNvPr id="5732" name="Freeform 3228"/>
              <p:cNvSpPr>
                <a:spLocks/>
              </p:cNvSpPr>
              <p:nvPr/>
            </p:nvSpPr>
            <p:spPr bwMode="auto">
              <a:xfrm>
                <a:off x="2995" y="2427"/>
                <a:ext cx="21" cy="48"/>
              </a:xfrm>
              <a:custGeom>
                <a:avLst/>
                <a:gdLst/>
                <a:ahLst/>
                <a:cxnLst>
                  <a:cxn ang="0">
                    <a:pos x="16" y="0"/>
                  </a:cxn>
                  <a:cxn ang="0">
                    <a:pos x="0" y="0"/>
                  </a:cxn>
                  <a:cxn ang="0">
                    <a:pos x="11" y="24"/>
                  </a:cxn>
                  <a:cxn ang="0">
                    <a:pos x="16" y="42"/>
                  </a:cxn>
                  <a:cxn ang="0">
                    <a:pos x="16" y="48"/>
                  </a:cxn>
                  <a:cxn ang="0">
                    <a:pos x="21" y="48"/>
                  </a:cxn>
                  <a:cxn ang="0">
                    <a:pos x="21" y="24"/>
                  </a:cxn>
                  <a:cxn ang="0">
                    <a:pos x="21" y="14"/>
                  </a:cxn>
                  <a:cxn ang="0">
                    <a:pos x="16" y="9"/>
                  </a:cxn>
                  <a:cxn ang="0">
                    <a:pos x="16" y="0"/>
                  </a:cxn>
                </a:cxnLst>
                <a:rect l="0" t="0" r="r" b="b"/>
                <a:pathLst>
                  <a:path w="21" h="48">
                    <a:moveTo>
                      <a:pt x="16" y="0"/>
                    </a:moveTo>
                    <a:lnTo>
                      <a:pt x="0" y="0"/>
                    </a:lnTo>
                    <a:lnTo>
                      <a:pt x="11" y="24"/>
                    </a:lnTo>
                    <a:lnTo>
                      <a:pt x="16" y="42"/>
                    </a:lnTo>
                    <a:lnTo>
                      <a:pt x="16" y="48"/>
                    </a:lnTo>
                    <a:lnTo>
                      <a:pt x="21" y="48"/>
                    </a:lnTo>
                    <a:lnTo>
                      <a:pt x="21" y="24"/>
                    </a:lnTo>
                    <a:lnTo>
                      <a:pt x="21" y="14"/>
                    </a:lnTo>
                    <a:lnTo>
                      <a:pt x="16" y="9"/>
                    </a:lnTo>
                    <a:lnTo>
                      <a:pt x="16" y="0"/>
                    </a:lnTo>
                  </a:path>
                </a:pathLst>
              </a:custGeom>
              <a:grpFill/>
              <a:ln w="4763" cap="rnd">
                <a:solidFill>
                  <a:schemeClr val="bg1"/>
                </a:solidFill>
                <a:prstDash val="solid"/>
                <a:round/>
                <a:headEnd/>
                <a:tailEnd/>
              </a:ln>
            </p:spPr>
            <p:txBody>
              <a:bodyPr/>
              <a:lstStyle/>
              <a:p>
                <a:endParaRPr lang="it-IT"/>
              </a:p>
            </p:txBody>
          </p:sp>
        </p:grpSp>
        <p:grpSp>
          <p:nvGrpSpPr>
            <p:cNvPr id="7522" name="Group 3232"/>
            <p:cNvGrpSpPr>
              <a:grpSpLocks/>
            </p:cNvGrpSpPr>
            <p:nvPr/>
          </p:nvGrpSpPr>
          <p:grpSpPr bwMode="auto">
            <a:xfrm>
              <a:off x="4757591" y="5228687"/>
              <a:ext cx="43613" cy="85550"/>
              <a:chOff x="3011" y="2418"/>
              <a:chExt cx="26" cy="57"/>
            </a:xfrm>
            <a:solidFill>
              <a:schemeClr val="bg1">
                <a:lumMod val="75000"/>
              </a:schemeClr>
            </a:solidFill>
          </p:grpSpPr>
          <p:sp>
            <p:nvSpPr>
              <p:cNvPr id="5729" name="Freeform 3230"/>
              <p:cNvSpPr>
                <a:spLocks/>
              </p:cNvSpPr>
              <p:nvPr/>
            </p:nvSpPr>
            <p:spPr bwMode="auto">
              <a:xfrm>
                <a:off x="3011" y="2418"/>
                <a:ext cx="26" cy="57"/>
              </a:xfrm>
              <a:custGeom>
                <a:avLst/>
                <a:gdLst/>
                <a:ahLst/>
                <a:cxnLst>
                  <a:cxn ang="0">
                    <a:pos x="11" y="5"/>
                  </a:cxn>
                  <a:cxn ang="0">
                    <a:pos x="0" y="9"/>
                  </a:cxn>
                  <a:cxn ang="0">
                    <a:pos x="0" y="18"/>
                  </a:cxn>
                  <a:cxn ang="0">
                    <a:pos x="4" y="23"/>
                  </a:cxn>
                  <a:cxn ang="0">
                    <a:pos x="4" y="33"/>
                  </a:cxn>
                  <a:cxn ang="0">
                    <a:pos x="4" y="57"/>
                  </a:cxn>
                  <a:cxn ang="0">
                    <a:pos x="16" y="57"/>
                  </a:cxn>
                  <a:cxn ang="0">
                    <a:pos x="16" y="38"/>
                  </a:cxn>
                  <a:cxn ang="0">
                    <a:pos x="26" y="18"/>
                  </a:cxn>
                  <a:cxn ang="0">
                    <a:pos x="26" y="5"/>
                  </a:cxn>
                  <a:cxn ang="0">
                    <a:pos x="16" y="0"/>
                  </a:cxn>
                  <a:cxn ang="0">
                    <a:pos x="11" y="0"/>
                  </a:cxn>
                  <a:cxn ang="0">
                    <a:pos x="11" y="5"/>
                  </a:cxn>
                </a:cxnLst>
                <a:rect l="0" t="0" r="r" b="b"/>
                <a:pathLst>
                  <a:path w="26" h="57">
                    <a:moveTo>
                      <a:pt x="11" y="5"/>
                    </a:moveTo>
                    <a:lnTo>
                      <a:pt x="0" y="9"/>
                    </a:lnTo>
                    <a:lnTo>
                      <a:pt x="0" y="18"/>
                    </a:lnTo>
                    <a:lnTo>
                      <a:pt x="4" y="23"/>
                    </a:lnTo>
                    <a:lnTo>
                      <a:pt x="4" y="33"/>
                    </a:lnTo>
                    <a:lnTo>
                      <a:pt x="4" y="57"/>
                    </a:lnTo>
                    <a:lnTo>
                      <a:pt x="16" y="57"/>
                    </a:lnTo>
                    <a:lnTo>
                      <a:pt x="16" y="38"/>
                    </a:lnTo>
                    <a:lnTo>
                      <a:pt x="26" y="18"/>
                    </a:lnTo>
                    <a:lnTo>
                      <a:pt x="26" y="5"/>
                    </a:lnTo>
                    <a:lnTo>
                      <a:pt x="16" y="0"/>
                    </a:lnTo>
                    <a:lnTo>
                      <a:pt x="11" y="0"/>
                    </a:lnTo>
                    <a:lnTo>
                      <a:pt x="11" y="5"/>
                    </a:lnTo>
                    <a:close/>
                  </a:path>
                </a:pathLst>
              </a:custGeom>
              <a:grpFill/>
              <a:ln w="9525">
                <a:solidFill>
                  <a:schemeClr val="bg1"/>
                </a:solidFill>
                <a:round/>
                <a:headEnd/>
                <a:tailEnd/>
              </a:ln>
            </p:spPr>
            <p:txBody>
              <a:bodyPr/>
              <a:lstStyle/>
              <a:p>
                <a:endParaRPr lang="it-IT"/>
              </a:p>
            </p:txBody>
          </p:sp>
          <p:sp>
            <p:nvSpPr>
              <p:cNvPr id="5730" name="Freeform 3231"/>
              <p:cNvSpPr>
                <a:spLocks/>
              </p:cNvSpPr>
              <p:nvPr/>
            </p:nvSpPr>
            <p:spPr bwMode="auto">
              <a:xfrm>
                <a:off x="3011" y="2418"/>
                <a:ext cx="26" cy="57"/>
              </a:xfrm>
              <a:custGeom>
                <a:avLst/>
                <a:gdLst/>
                <a:ahLst/>
                <a:cxnLst>
                  <a:cxn ang="0">
                    <a:pos x="11" y="5"/>
                  </a:cxn>
                  <a:cxn ang="0">
                    <a:pos x="0" y="9"/>
                  </a:cxn>
                  <a:cxn ang="0">
                    <a:pos x="0" y="18"/>
                  </a:cxn>
                  <a:cxn ang="0">
                    <a:pos x="4" y="23"/>
                  </a:cxn>
                  <a:cxn ang="0">
                    <a:pos x="4" y="33"/>
                  </a:cxn>
                  <a:cxn ang="0">
                    <a:pos x="4" y="57"/>
                  </a:cxn>
                  <a:cxn ang="0">
                    <a:pos x="16" y="57"/>
                  </a:cxn>
                  <a:cxn ang="0">
                    <a:pos x="16" y="38"/>
                  </a:cxn>
                  <a:cxn ang="0">
                    <a:pos x="26" y="18"/>
                  </a:cxn>
                  <a:cxn ang="0">
                    <a:pos x="26" y="5"/>
                  </a:cxn>
                  <a:cxn ang="0">
                    <a:pos x="16" y="0"/>
                  </a:cxn>
                  <a:cxn ang="0">
                    <a:pos x="11" y="0"/>
                  </a:cxn>
                  <a:cxn ang="0">
                    <a:pos x="11" y="5"/>
                  </a:cxn>
                </a:cxnLst>
                <a:rect l="0" t="0" r="r" b="b"/>
                <a:pathLst>
                  <a:path w="26" h="57">
                    <a:moveTo>
                      <a:pt x="11" y="5"/>
                    </a:moveTo>
                    <a:lnTo>
                      <a:pt x="0" y="9"/>
                    </a:lnTo>
                    <a:lnTo>
                      <a:pt x="0" y="18"/>
                    </a:lnTo>
                    <a:lnTo>
                      <a:pt x="4" y="23"/>
                    </a:lnTo>
                    <a:lnTo>
                      <a:pt x="4" y="33"/>
                    </a:lnTo>
                    <a:lnTo>
                      <a:pt x="4" y="57"/>
                    </a:lnTo>
                    <a:lnTo>
                      <a:pt x="16" y="57"/>
                    </a:lnTo>
                    <a:lnTo>
                      <a:pt x="16" y="38"/>
                    </a:lnTo>
                    <a:lnTo>
                      <a:pt x="26" y="18"/>
                    </a:lnTo>
                    <a:lnTo>
                      <a:pt x="26" y="5"/>
                    </a:lnTo>
                    <a:lnTo>
                      <a:pt x="16" y="0"/>
                    </a:lnTo>
                    <a:lnTo>
                      <a:pt x="11" y="0"/>
                    </a:lnTo>
                    <a:lnTo>
                      <a:pt x="11" y="5"/>
                    </a:lnTo>
                    <a:close/>
                  </a:path>
                </a:pathLst>
              </a:custGeom>
              <a:grpFill/>
              <a:ln w="4763" cap="rnd">
                <a:solidFill>
                  <a:schemeClr val="bg1"/>
                </a:solidFill>
                <a:prstDash val="solid"/>
                <a:round/>
                <a:headEnd/>
                <a:tailEnd/>
              </a:ln>
            </p:spPr>
            <p:txBody>
              <a:bodyPr/>
              <a:lstStyle/>
              <a:p>
                <a:endParaRPr lang="it-IT"/>
              </a:p>
            </p:txBody>
          </p:sp>
        </p:grpSp>
        <p:grpSp>
          <p:nvGrpSpPr>
            <p:cNvPr id="7523" name="Group 3235"/>
            <p:cNvGrpSpPr>
              <a:grpSpLocks/>
            </p:cNvGrpSpPr>
            <p:nvPr/>
          </p:nvGrpSpPr>
          <p:grpSpPr bwMode="auto">
            <a:xfrm>
              <a:off x="4757591" y="5228687"/>
              <a:ext cx="43613" cy="85550"/>
              <a:chOff x="3011" y="2418"/>
              <a:chExt cx="26" cy="57"/>
            </a:xfrm>
            <a:solidFill>
              <a:schemeClr val="bg1">
                <a:lumMod val="75000"/>
              </a:schemeClr>
            </a:solidFill>
          </p:grpSpPr>
          <p:sp>
            <p:nvSpPr>
              <p:cNvPr id="5727" name="Freeform 3233"/>
              <p:cNvSpPr>
                <a:spLocks/>
              </p:cNvSpPr>
              <p:nvPr/>
            </p:nvSpPr>
            <p:spPr bwMode="auto">
              <a:xfrm>
                <a:off x="3011" y="2418"/>
                <a:ext cx="26" cy="57"/>
              </a:xfrm>
              <a:custGeom>
                <a:avLst/>
                <a:gdLst/>
                <a:ahLst/>
                <a:cxnLst>
                  <a:cxn ang="0">
                    <a:pos x="11" y="5"/>
                  </a:cxn>
                  <a:cxn ang="0">
                    <a:pos x="0" y="9"/>
                  </a:cxn>
                  <a:cxn ang="0">
                    <a:pos x="0" y="18"/>
                  </a:cxn>
                  <a:cxn ang="0">
                    <a:pos x="4" y="23"/>
                  </a:cxn>
                  <a:cxn ang="0">
                    <a:pos x="4" y="33"/>
                  </a:cxn>
                  <a:cxn ang="0">
                    <a:pos x="4" y="57"/>
                  </a:cxn>
                  <a:cxn ang="0">
                    <a:pos x="16" y="57"/>
                  </a:cxn>
                  <a:cxn ang="0">
                    <a:pos x="16" y="38"/>
                  </a:cxn>
                  <a:cxn ang="0">
                    <a:pos x="26" y="18"/>
                  </a:cxn>
                  <a:cxn ang="0">
                    <a:pos x="26" y="5"/>
                  </a:cxn>
                  <a:cxn ang="0">
                    <a:pos x="16" y="0"/>
                  </a:cxn>
                  <a:cxn ang="0">
                    <a:pos x="11" y="0"/>
                  </a:cxn>
                  <a:cxn ang="0">
                    <a:pos x="11" y="5"/>
                  </a:cxn>
                </a:cxnLst>
                <a:rect l="0" t="0" r="r" b="b"/>
                <a:pathLst>
                  <a:path w="26" h="57">
                    <a:moveTo>
                      <a:pt x="11" y="5"/>
                    </a:moveTo>
                    <a:lnTo>
                      <a:pt x="0" y="9"/>
                    </a:lnTo>
                    <a:lnTo>
                      <a:pt x="0" y="18"/>
                    </a:lnTo>
                    <a:lnTo>
                      <a:pt x="4" y="23"/>
                    </a:lnTo>
                    <a:lnTo>
                      <a:pt x="4" y="33"/>
                    </a:lnTo>
                    <a:lnTo>
                      <a:pt x="4" y="57"/>
                    </a:lnTo>
                    <a:lnTo>
                      <a:pt x="16" y="57"/>
                    </a:lnTo>
                    <a:lnTo>
                      <a:pt x="16" y="38"/>
                    </a:lnTo>
                    <a:lnTo>
                      <a:pt x="26" y="18"/>
                    </a:lnTo>
                    <a:lnTo>
                      <a:pt x="26" y="5"/>
                    </a:lnTo>
                    <a:lnTo>
                      <a:pt x="16" y="0"/>
                    </a:lnTo>
                    <a:lnTo>
                      <a:pt x="11" y="0"/>
                    </a:lnTo>
                    <a:lnTo>
                      <a:pt x="11" y="5"/>
                    </a:lnTo>
                    <a:close/>
                  </a:path>
                </a:pathLst>
              </a:custGeom>
              <a:grpFill/>
              <a:ln w="9525">
                <a:solidFill>
                  <a:schemeClr val="bg1"/>
                </a:solidFill>
                <a:round/>
                <a:headEnd/>
                <a:tailEnd/>
              </a:ln>
            </p:spPr>
            <p:txBody>
              <a:bodyPr/>
              <a:lstStyle/>
              <a:p>
                <a:endParaRPr lang="it-IT"/>
              </a:p>
            </p:txBody>
          </p:sp>
          <p:sp>
            <p:nvSpPr>
              <p:cNvPr id="5728" name="Freeform 3234"/>
              <p:cNvSpPr>
                <a:spLocks/>
              </p:cNvSpPr>
              <p:nvPr/>
            </p:nvSpPr>
            <p:spPr bwMode="auto">
              <a:xfrm>
                <a:off x="3011" y="2418"/>
                <a:ext cx="26" cy="57"/>
              </a:xfrm>
              <a:custGeom>
                <a:avLst/>
                <a:gdLst/>
                <a:ahLst/>
                <a:cxnLst>
                  <a:cxn ang="0">
                    <a:pos x="11" y="5"/>
                  </a:cxn>
                  <a:cxn ang="0">
                    <a:pos x="0" y="9"/>
                  </a:cxn>
                  <a:cxn ang="0">
                    <a:pos x="0" y="18"/>
                  </a:cxn>
                  <a:cxn ang="0">
                    <a:pos x="4" y="23"/>
                  </a:cxn>
                  <a:cxn ang="0">
                    <a:pos x="4" y="33"/>
                  </a:cxn>
                  <a:cxn ang="0">
                    <a:pos x="4" y="57"/>
                  </a:cxn>
                  <a:cxn ang="0">
                    <a:pos x="16" y="57"/>
                  </a:cxn>
                  <a:cxn ang="0">
                    <a:pos x="16" y="38"/>
                  </a:cxn>
                  <a:cxn ang="0">
                    <a:pos x="26" y="18"/>
                  </a:cxn>
                  <a:cxn ang="0">
                    <a:pos x="26" y="5"/>
                  </a:cxn>
                  <a:cxn ang="0">
                    <a:pos x="16" y="0"/>
                  </a:cxn>
                  <a:cxn ang="0">
                    <a:pos x="11" y="0"/>
                  </a:cxn>
                  <a:cxn ang="0">
                    <a:pos x="11" y="5"/>
                  </a:cxn>
                </a:cxnLst>
                <a:rect l="0" t="0" r="r" b="b"/>
                <a:pathLst>
                  <a:path w="26" h="57">
                    <a:moveTo>
                      <a:pt x="11" y="5"/>
                    </a:moveTo>
                    <a:lnTo>
                      <a:pt x="0" y="9"/>
                    </a:lnTo>
                    <a:lnTo>
                      <a:pt x="0" y="18"/>
                    </a:lnTo>
                    <a:lnTo>
                      <a:pt x="4" y="23"/>
                    </a:lnTo>
                    <a:lnTo>
                      <a:pt x="4" y="33"/>
                    </a:lnTo>
                    <a:lnTo>
                      <a:pt x="4" y="57"/>
                    </a:lnTo>
                    <a:lnTo>
                      <a:pt x="16" y="57"/>
                    </a:lnTo>
                    <a:lnTo>
                      <a:pt x="16" y="38"/>
                    </a:lnTo>
                    <a:lnTo>
                      <a:pt x="26" y="18"/>
                    </a:lnTo>
                    <a:lnTo>
                      <a:pt x="26" y="5"/>
                    </a:lnTo>
                    <a:lnTo>
                      <a:pt x="16" y="0"/>
                    </a:lnTo>
                    <a:lnTo>
                      <a:pt x="11" y="0"/>
                    </a:lnTo>
                    <a:lnTo>
                      <a:pt x="11" y="5"/>
                    </a:lnTo>
                  </a:path>
                </a:pathLst>
              </a:custGeom>
              <a:grpFill/>
              <a:ln w="4763" cap="rnd">
                <a:solidFill>
                  <a:schemeClr val="bg1"/>
                </a:solidFill>
                <a:prstDash val="solid"/>
                <a:round/>
                <a:headEnd/>
                <a:tailEnd/>
              </a:ln>
            </p:spPr>
            <p:txBody>
              <a:bodyPr/>
              <a:lstStyle/>
              <a:p>
                <a:endParaRPr lang="it-IT"/>
              </a:p>
            </p:txBody>
          </p:sp>
        </p:grpSp>
        <p:grpSp>
          <p:nvGrpSpPr>
            <p:cNvPr id="7524" name="Group 3238"/>
            <p:cNvGrpSpPr>
              <a:grpSpLocks/>
            </p:cNvGrpSpPr>
            <p:nvPr/>
          </p:nvGrpSpPr>
          <p:grpSpPr bwMode="auto">
            <a:xfrm>
              <a:off x="4900169" y="5371272"/>
              <a:ext cx="26839" cy="12006"/>
              <a:chOff x="3096" y="2513"/>
              <a:chExt cx="16" cy="8"/>
            </a:xfrm>
            <a:solidFill>
              <a:schemeClr val="bg1">
                <a:lumMod val="75000"/>
              </a:schemeClr>
            </a:solidFill>
          </p:grpSpPr>
          <p:sp>
            <p:nvSpPr>
              <p:cNvPr id="5725" name="Freeform 3236"/>
              <p:cNvSpPr>
                <a:spLocks/>
              </p:cNvSpPr>
              <p:nvPr/>
            </p:nvSpPr>
            <p:spPr bwMode="auto">
              <a:xfrm>
                <a:off x="3096" y="2513"/>
                <a:ext cx="16" cy="8"/>
              </a:xfrm>
              <a:custGeom>
                <a:avLst/>
                <a:gdLst/>
                <a:ahLst/>
                <a:cxnLst>
                  <a:cxn ang="0">
                    <a:pos x="16" y="0"/>
                  </a:cxn>
                  <a:cxn ang="0">
                    <a:pos x="16" y="8"/>
                  </a:cxn>
                  <a:cxn ang="0">
                    <a:pos x="6" y="8"/>
                  </a:cxn>
                  <a:cxn ang="0">
                    <a:pos x="0" y="8"/>
                  </a:cxn>
                  <a:cxn ang="0">
                    <a:pos x="6" y="0"/>
                  </a:cxn>
                  <a:cxn ang="0">
                    <a:pos x="16" y="0"/>
                  </a:cxn>
                </a:cxnLst>
                <a:rect l="0" t="0" r="r" b="b"/>
                <a:pathLst>
                  <a:path w="16" h="8">
                    <a:moveTo>
                      <a:pt x="16" y="0"/>
                    </a:moveTo>
                    <a:lnTo>
                      <a:pt x="16" y="8"/>
                    </a:lnTo>
                    <a:lnTo>
                      <a:pt x="6" y="8"/>
                    </a:lnTo>
                    <a:lnTo>
                      <a:pt x="0" y="8"/>
                    </a:lnTo>
                    <a:lnTo>
                      <a:pt x="6" y="0"/>
                    </a:lnTo>
                    <a:lnTo>
                      <a:pt x="16" y="0"/>
                    </a:lnTo>
                    <a:close/>
                  </a:path>
                </a:pathLst>
              </a:custGeom>
              <a:grpFill/>
              <a:ln w="9525">
                <a:solidFill>
                  <a:schemeClr val="bg1"/>
                </a:solidFill>
                <a:round/>
                <a:headEnd/>
                <a:tailEnd/>
              </a:ln>
            </p:spPr>
            <p:txBody>
              <a:bodyPr/>
              <a:lstStyle/>
              <a:p>
                <a:endParaRPr lang="it-IT"/>
              </a:p>
            </p:txBody>
          </p:sp>
          <p:sp>
            <p:nvSpPr>
              <p:cNvPr id="5726" name="Freeform 3237"/>
              <p:cNvSpPr>
                <a:spLocks/>
              </p:cNvSpPr>
              <p:nvPr/>
            </p:nvSpPr>
            <p:spPr bwMode="auto">
              <a:xfrm>
                <a:off x="3096" y="2513"/>
                <a:ext cx="16" cy="8"/>
              </a:xfrm>
              <a:custGeom>
                <a:avLst/>
                <a:gdLst/>
                <a:ahLst/>
                <a:cxnLst>
                  <a:cxn ang="0">
                    <a:pos x="16" y="0"/>
                  </a:cxn>
                  <a:cxn ang="0">
                    <a:pos x="16" y="8"/>
                  </a:cxn>
                  <a:cxn ang="0">
                    <a:pos x="6" y="8"/>
                  </a:cxn>
                  <a:cxn ang="0">
                    <a:pos x="0" y="8"/>
                  </a:cxn>
                  <a:cxn ang="0">
                    <a:pos x="6" y="0"/>
                  </a:cxn>
                  <a:cxn ang="0">
                    <a:pos x="16" y="0"/>
                  </a:cxn>
                </a:cxnLst>
                <a:rect l="0" t="0" r="r" b="b"/>
                <a:pathLst>
                  <a:path w="16" h="8">
                    <a:moveTo>
                      <a:pt x="16" y="0"/>
                    </a:moveTo>
                    <a:lnTo>
                      <a:pt x="16" y="8"/>
                    </a:lnTo>
                    <a:lnTo>
                      <a:pt x="6" y="8"/>
                    </a:lnTo>
                    <a:lnTo>
                      <a:pt x="0" y="8"/>
                    </a:lnTo>
                    <a:lnTo>
                      <a:pt x="6" y="0"/>
                    </a:lnTo>
                    <a:lnTo>
                      <a:pt x="16" y="0"/>
                    </a:lnTo>
                    <a:close/>
                  </a:path>
                </a:pathLst>
              </a:custGeom>
              <a:grpFill/>
              <a:ln w="4763" cap="rnd">
                <a:solidFill>
                  <a:schemeClr val="bg1"/>
                </a:solidFill>
                <a:prstDash val="solid"/>
                <a:round/>
                <a:headEnd/>
                <a:tailEnd/>
              </a:ln>
            </p:spPr>
            <p:txBody>
              <a:bodyPr/>
              <a:lstStyle/>
              <a:p>
                <a:endParaRPr lang="it-IT"/>
              </a:p>
            </p:txBody>
          </p:sp>
        </p:grpSp>
        <p:grpSp>
          <p:nvGrpSpPr>
            <p:cNvPr id="7525" name="Group 3241"/>
            <p:cNvGrpSpPr>
              <a:grpSpLocks/>
            </p:cNvGrpSpPr>
            <p:nvPr/>
          </p:nvGrpSpPr>
          <p:grpSpPr bwMode="auto">
            <a:xfrm>
              <a:off x="4900169" y="5371272"/>
              <a:ext cx="26839" cy="12006"/>
              <a:chOff x="3096" y="2513"/>
              <a:chExt cx="16" cy="8"/>
            </a:xfrm>
            <a:solidFill>
              <a:schemeClr val="bg1">
                <a:lumMod val="75000"/>
              </a:schemeClr>
            </a:solidFill>
          </p:grpSpPr>
          <p:sp>
            <p:nvSpPr>
              <p:cNvPr id="5723" name="Freeform 3239"/>
              <p:cNvSpPr>
                <a:spLocks/>
              </p:cNvSpPr>
              <p:nvPr/>
            </p:nvSpPr>
            <p:spPr bwMode="auto">
              <a:xfrm>
                <a:off x="3096" y="2513"/>
                <a:ext cx="16" cy="8"/>
              </a:xfrm>
              <a:custGeom>
                <a:avLst/>
                <a:gdLst/>
                <a:ahLst/>
                <a:cxnLst>
                  <a:cxn ang="0">
                    <a:pos x="16" y="0"/>
                  </a:cxn>
                  <a:cxn ang="0">
                    <a:pos x="16" y="8"/>
                  </a:cxn>
                  <a:cxn ang="0">
                    <a:pos x="6" y="8"/>
                  </a:cxn>
                  <a:cxn ang="0">
                    <a:pos x="0" y="8"/>
                  </a:cxn>
                  <a:cxn ang="0">
                    <a:pos x="6" y="0"/>
                  </a:cxn>
                  <a:cxn ang="0">
                    <a:pos x="16" y="0"/>
                  </a:cxn>
                </a:cxnLst>
                <a:rect l="0" t="0" r="r" b="b"/>
                <a:pathLst>
                  <a:path w="16" h="8">
                    <a:moveTo>
                      <a:pt x="16" y="0"/>
                    </a:moveTo>
                    <a:lnTo>
                      <a:pt x="16" y="8"/>
                    </a:lnTo>
                    <a:lnTo>
                      <a:pt x="6" y="8"/>
                    </a:lnTo>
                    <a:lnTo>
                      <a:pt x="0" y="8"/>
                    </a:lnTo>
                    <a:lnTo>
                      <a:pt x="6" y="0"/>
                    </a:lnTo>
                    <a:lnTo>
                      <a:pt x="16" y="0"/>
                    </a:lnTo>
                    <a:close/>
                  </a:path>
                </a:pathLst>
              </a:custGeom>
              <a:grpFill/>
              <a:ln w="9525">
                <a:solidFill>
                  <a:schemeClr val="bg1"/>
                </a:solidFill>
                <a:round/>
                <a:headEnd/>
                <a:tailEnd/>
              </a:ln>
            </p:spPr>
            <p:txBody>
              <a:bodyPr/>
              <a:lstStyle/>
              <a:p>
                <a:endParaRPr lang="it-IT"/>
              </a:p>
            </p:txBody>
          </p:sp>
          <p:sp>
            <p:nvSpPr>
              <p:cNvPr id="5724" name="Freeform 3240"/>
              <p:cNvSpPr>
                <a:spLocks/>
              </p:cNvSpPr>
              <p:nvPr/>
            </p:nvSpPr>
            <p:spPr bwMode="auto">
              <a:xfrm>
                <a:off x="3096" y="2513"/>
                <a:ext cx="16" cy="8"/>
              </a:xfrm>
              <a:custGeom>
                <a:avLst/>
                <a:gdLst/>
                <a:ahLst/>
                <a:cxnLst>
                  <a:cxn ang="0">
                    <a:pos x="16" y="0"/>
                  </a:cxn>
                  <a:cxn ang="0">
                    <a:pos x="16" y="8"/>
                  </a:cxn>
                  <a:cxn ang="0">
                    <a:pos x="6" y="8"/>
                  </a:cxn>
                  <a:cxn ang="0">
                    <a:pos x="0" y="8"/>
                  </a:cxn>
                  <a:cxn ang="0">
                    <a:pos x="6" y="0"/>
                  </a:cxn>
                  <a:cxn ang="0">
                    <a:pos x="16" y="0"/>
                  </a:cxn>
                </a:cxnLst>
                <a:rect l="0" t="0" r="r" b="b"/>
                <a:pathLst>
                  <a:path w="16" h="8">
                    <a:moveTo>
                      <a:pt x="16" y="0"/>
                    </a:moveTo>
                    <a:lnTo>
                      <a:pt x="16" y="8"/>
                    </a:lnTo>
                    <a:lnTo>
                      <a:pt x="6" y="8"/>
                    </a:lnTo>
                    <a:lnTo>
                      <a:pt x="0" y="8"/>
                    </a:lnTo>
                    <a:lnTo>
                      <a:pt x="6" y="0"/>
                    </a:lnTo>
                    <a:lnTo>
                      <a:pt x="16" y="0"/>
                    </a:lnTo>
                  </a:path>
                </a:pathLst>
              </a:custGeom>
              <a:grpFill/>
              <a:ln w="4763" cap="rnd">
                <a:solidFill>
                  <a:schemeClr val="bg1"/>
                </a:solidFill>
                <a:prstDash val="solid"/>
                <a:round/>
                <a:headEnd/>
                <a:tailEnd/>
              </a:ln>
            </p:spPr>
            <p:txBody>
              <a:bodyPr/>
              <a:lstStyle/>
              <a:p>
                <a:endParaRPr lang="it-IT"/>
              </a:p>
            </p:txBody>
          </p:sp>
        </p:grpSp>
        <p:grpSp>
          <p:nvGrpSpPr>
            <p:cNvPr id="7526" name="Group 3244"/>
            <p:cNvGrpSpPr>
              <a:grpSpLocks/>
            </p:cNvGrpSpPr>
            <p:nvPr/>
          </p:nvGrpSpPr>
          <p:grpSpPr bwMode="auto">
            <a:xfrm>
              <a:off x="4927008" y="5348758"/>
              <a:ext cx="127481" cy="118569"/>
              <a:chOff x="3112" y="2498"/>
              <a:chExt cx="76" cy="79"/>
            </a:xfrm>
            <a:solidFill>
              <a:schemeClr val="bg1">
                <a:lumMod val="75000"/>
              </a:schemeClr>
            </a:solidFill>
          </p:grpSpPr>
          <p:sp>
            <p:nvSpPr>
              <p:cNvPr id="5721" name="Freeform 3242"/>
              <p:cNvSpPr>
                <a:spLocks/>
              </p:cNvSpPr>
              <p:nvPr/>
            </p:nvSpPr>
            <p:spPr bwMode="auto">
              <a:xfrm>
                <a:off x="3112" y="2498"/>
                <a:ext cx="76" cy="79"/>
              </a:xfrm>
              <a:custGeom>
                <a:avLst/>
                <a:gdLst/>
                <a:ahLst/>
                <a:cxnLst>
                  <a:cxn ang="0">
                    <a:pos x="54" y="6"/>
                  </a:cxn>
                  <a:cxn ang="0">
                    <a:pos x="54" y="19"/>
                  </a:cxn>
                  <a:cxn ang="0">
                    <a:pos x="21" y="15"/>
                  </a:cxn>
                  <a:cxn ang="0">
                    <a:pos x="21" y="24"/>
                  </a:cxn>
                  <a:cxn ang="0">
                    <a:pos x="27" y="19"/>
                  </a:cxn>
                  <a:cxn ang="0">
                    <a:pos x="32" y="24"/>
                  </a:cxn>
                  <a:cxn ang="0">
                    <a:pos x="32" y="28"/>
                  </a:cxn>
                  <a:cxn ang="0">
                    <a:pos x="32" y="51"/>
                  </a:cxn>
                  <a:cxn ang="0">
                    <a:pos x="16" y="51"/>
                  </a:cxn>
                  <a:cxn ang="0">
                    <a:pos x="5" y="56"/>
                  </a:cxn>
                  <a:cxn ang="0">
                    <a:pos x="5" y="61"/>
                  </a:cxn>
                  <a:cxn ang="0">
                    <a:pos x="0" y="61"/>
                  </a:cxn>
                  <a:cxn ang="0">
                    <a:pos x="0" y="70"/>
                  </a:cxn>
                  <a:cxn ang="0">
                    <a:pos x="16" y="79"/>
                  </a:cxn>
                  <a:cxn ang="0">
                    <a:pos x="16" y="74"/>
                  </a:cxn>
                  <a:cxn ang="0">
                    <a:pos x="21" y="74"/>
                  </a:cxn>
                  <a:cxn ang="0">
                    <a:pos x="32" y="74"/>
                  </a:cxn>
                  <a:cxn ang="0">
                    <a:pos x="49" y="70"/>
                  </a:cxn>
                  <a:cxn ang="0">
                    <a:pos x="54" y="51"/>
                  </a:cxn>
                  <a:cxn ang="0">
                    <a:pos x="64" y="43"/>
                  </a:cxn>
                  <a:cxn ang="0">
                    <a:pos x="76" y="0"/>
                  </a:cxn>
                  <a:cxn ang="0">
                    <a:pos x="59" y="6"/>
                  </a:cxn>
                  <a:cxn ang="0">
                    <a:pos x="54" y="6"/>
                  </a:cxn>
                </a:cxnLst>
                <a:rect l="0" t="0" r="r" b="b"/>
                <a:pathLst>
                  <a:path w="76" h="79">
                    <a:moveTo>
                      <a:pt x="54" y="6"/>
                    </a:moveTo>
                    <a:lnTo>
                      <a:pt x="54" y="19"/>
                    </a:lnTo>
                    <a:lnTo>
                      <a:pt x="21" y="15"/>
                    </a:lnTo>
                    <a:lnTo>
                      <a:pt x="21" y="24"/>
                    </a:lnTo>
                    <a:lnTo>
                      <a:pt x="27" y="19"/>
                    </a:lnTo>
                    <a:lnTo>
                      <a:pt x="32" y="24"/>
                    </a:lnTo>
                    <a:lnTo>
                      <a:pt x="32" y="28"/>
                    </a:lnTo>
                    <a:lnTo>
                      <a:pt x="32" y="51"/>
                    </a:lnTo>
                    <a:lnTo>
                      <a:pt x="16" y="51"/>
                    </a:lnTo>
                    <a:lnTo>
                      <a:pt x="5" y="56"/>
                    </a:lnTo>
                    <a:lnTo>
                      <a:pt x="5" y="61"/>
                    </a:lnTo>
                    <a:lnTo>
                      <a:pt x="0" y="61"/>
                    </a:lnTo>
                    <a:lnTo>
                      <a:pt x="0" y="70"/>
                    </a:lnTo>
                    <a:lnTo>
                      <a:pt x="16" y="79"/>
                    </a:lnTo>
                    <a:lnTo>
                      <a:pt x="16" y="74"/>
                    </a:lnTo>
                    <a:lnTo>
                      <a:pt x="21" y="74"/>
                    </a:lnTo>
                    <a:lnTo>
                      <a:pt x="32" y="74"/>
                    </a:lnTo>
                    <a:lnTo>
                      <a:pt x="49" y="70"/>
                    </a:lnTo>
                    <a:lnTo>
                      <a:pt x="54" y="51"/>
                    </a:lnTo>
                    <a:lnTo>
                      <a:pt x="64" y="43"/>
                    </a:lnTo>
                    <a:lnTo>
                      <a:pt x="76" y="0"/>
                    </a:lnTo>
                    <a:lnTo>
                      <a:pt x="59" y="6"/>
                    </a:lnTo>
                    <a:lnTo>
                      <a:pt x="54" y="6"/>
                    </a:lnTo>
                    <a:close/>
                  </a:path>
                </a:pathLst>
              </a:custGeom>
              <a:grpFill/>
              <a:ln w="9525">
                <a:solidFill>
                  <a:schemeClr val="bg1"/>
                </a:solidFill>
                <a:round/>
                <a:headEnd/>
                <a:tailEnd/>
              </a:ln>
            </p:spPr>
            <p:txBody>
              <a:bodyPr/>
              <a:lstStyle/>
              <a:p>
                <a:endParaRPr lang="it-IT"/>
              </a:p>
            </p:txBody>
          </p:sp>
          <p:sp>
            <p:nvSpPr>
              <p:cNvPr id="5722" name="Freeform 3243"/>
              <p:cNvSpPr>
                <a:spLocks/>
              </p:cNvSpPr>
              <p:nvPr/>
            </p:nvSpPr>
            <p:spPr bwMode="auto">
              <a:xfrm>
                <a:off x="3112" y="2498"/>
                <a:ext cx="76" cy="79"/>
              </a:xfrm>
              <a:custGeom>
                <a:avLst/>
                <a:gdLst/>
                <a:ahLst/>
                <a:cxnLst>
                  <a:cxn ang="0">
                    <a:pos x="54" y="6"/>
                  </a:cxn>
                  <a:cxn ang="0">
                    <a:pos x="54" y="19"/>
                  </a:cxn>
                  <a:cxn ang="0">
                    <a:pos x="21" y="15"/>
                  </a:cxn>
                  <a:cxn ang="0">
                    <a:pos x="21" y="24"/>
                  </a:cxn>
                  <a:cxn ang="0">
                    <a:pos x="27" y="19"/>
                  </a:cxn>
                  <a:cxn ang="0">
                    <a:pos x="32" y="24"/>
                  </a:cxn>
                  <a:cxn ang="0">
                    <a:pos x="32" y="28"/>
                  </a:cxn>
                  <a:cxn ang="0">
                    <a:pos x="32" y="51"/>
                  </a:cxn>
                  <a:cxn ang="0">
                    <a:pos x="16" y="51"/>
                  </a:cxn>
                  <a:cxn ang="0">
                    <a:pos x="5" y="56"/>
                  </a:cxn>
                  <a:cxn ang="0">
                    <a:pos x="5" y="61"/>
                  </a:cxn>
                  <a:cxn ang="0">
                    <a:pos x="0" y="61"/>
                  </a:cxn>
                  <a:cxn ang="0">
                    <a:pos x="0" y="70"/>
                  </a:cxn>
                  <a:cxn ang="0">
                    <a:pos x="16" y="79"/>
                  </a:cxn>
                  <a:cxn ang="0">
                    <a:pos x="16" y="74"/>
                  </a:cxn>
                  <a:cxn ang="0">
                    <a:pos x="21" y="74"/>
                  </a:cxn>
                  <a:cxn ang="0">
                    <a:pos x="32" y="74"/>
                  </a:cxn>
                  <a:cxn ang="0">
                    <a:pos x="49" y="70"/>
                  </a:cxn>
                  <a:cxn ang="0">
                    <a:pos x="54" y="51"/>
                  </a:cxn>
                  <a:cxn ang="0">
                    <a:pos x="64" y="43"/>
                  </a:cxn>
                  <a:cxn ang="0">
                    <a:pos x="76" y="0"/>
                  </a:cxn>
                  <a:cxn ang="0">
                    <a:pos x="59" y="6"/>
                  </a:cxn>
                  <a:cxn ang="0">
                    <a:pos x="54" y="6"/>
                  </a:cxn>
                </a:cxnLst>
                <a:rect l="0" t="0" r="r" b="b"/>
                <a:pathLst>
                  <a:path w="76" h="79">
                    <a:moveTo>
                      <a:pt x="54" y="6"/>
                    </a:moveTo>
                    <a:lnTo>
                      <a:pt x="54" y="19"/>
                    </a:lnTo>
                    <a:lnTo>
                      <a:pt x="21" y="15"/>
                    </a:lnTo>
                    <a:lnTo>
                      <a:pt x="21" y="24"/>
                    </a:lnTo>
                    <a:lnTo>
                      <a:pt x="27" y="19"/>
                    </a:lnTo>
                    <a:lnTo>
                      <a:pt x="32" y="24"/>
                    </a:lnTo>
                    <a:lnTo>
                      <a:pt x="32" y="28"/>
                    </a:lnTo>
                    <a:lnTo>
                      <a:pt x="32" y="51"/>
                    </a:lnTo>
                    <a:lnTo>
                      <a:pt x="16" y="51"/>
                    </a:lnTo>
                    <a:lnTo>
                      <a:pt x="5" y="56"/>
                    </a:lnTo>
                    <a:lnTo>
                      <a:pt x="5" y="61"/>
                    </a:lnTo>
                    <a:lnTo>
                      <a:pt x="0" y="61"/>
                    </a:lnTo>
                    <a:lnTo>
                      <a:pt x="0" y="70"/>
                    </a:lnTo>
                    <a:lnTo>
                      <a:pt x="16" y="79"/>
                    </a:lnTo>
                    <a:lnTo>
                      <a:pt x="16" y="74"/>
                    </a:lnTo>
                    <a:lnTo>
                      <a:pt x="21" y="74"/>
                    </a:lnTo>
                    <a:lnTo>
                      <a:pt x="32" y="74"/>
                    </a:lnTo>
                    <a:lnTo>
                      <a:pt x="49" y="70"/>
                    </a:lnTo>
                    <a:lnTo>
                      <a:pt x="54" y="51"/>
                    </a:lnTo>
                    <a:lnTo>
                      <a:pt x="64" y="43"/>
                    </a:lnTo>
                    <a:lnTo>
                      <a:pt x="76" y="0"/>
                    </a:lnTo>
                    <a:lnTo>
                      <a:pt x="59" y="6"/>
                    </a:lnTo>
                    <a:lnTo>
                      <a:pt x="54" y="6"/>
                    </a:lnTo>
                    <a:close/>
                  </a:path>
                </a:pathLst>
              </a:custGeom>
              <a:grpFill/>
              <a:ln w="4763" cap="rnd">
                <a:solidFill>
                  <a:schemeClr val="bg1"/>
                </a:solidFill>
                <a:prstDash val="solid"/>
                <a:round/>
                <a:headEnd/>
                <a:tailEnd/>
              </a:ln>
            </p:spPr>
            <p:txBody>
              <a:bodyPr/>
              <a:lstStyle/>
              <a:p>
                <a:endParaRPr lang="it-IT"/>
              </a:p>
            </p:txBody>
          </p:sp>
        </p:grpSp>
        <p:grpSp>
          <p:nvGrpSpPr>
            <p:cNvPr id="7527" name="Group 3247"/>
            <p:cNvGrpSpPr>
              <a:grpSpLocks/>
            </p:cNvGrpSpPr>
            <p:nvPr/>
          </p:nvGrpSpPr>
          <p:grpSpPr bwMode="auto">
            <a:xfrm>
              <a:off x="4927008" y="5348758"/>
              <a:ext cx="127481" cy="118569"/>
              <a:chOff x="3112" y="2498"/>
              <a:chExt cx="76" cy="79"/>
            </a:xfrm>
            <a:solidFill>
              <a:schemeClr val="bg1">
                <a:lumMod val="75000"/>
              </a:schemeClr>
            </a:solidFill>
          </p:grpSpPr>
          <p:sp>
            <p:nvSpPr>
              <p:cNvPr id="5719" name="Freeform 3245"/>
              <p:cNvSpPr>
                <a:spLocks/>
              </p:cNvSpPr>
              <p:nvPr/>
            </p:nvSpPr>
            <p:spPr bwMode="auto">
              <a:xfrm>
                <a:off x="3112" y="2498"/>
                <a:ext cx="76" cy="79"/>
              </a:xfrm>
              <a:custGeom>
                <a:avLst/>
                <a:gdLst/>
                <a:ahLst/>
                <a:cxnLst>
                  <a:cxn ang="0">
                    <a:pos x="54" y="6"/>
                  </a:cxn>
                  <a:cxn ang="0">
                    <a:pos x="54" y="19"/>
                  </a:cxn>
                  <a:cxn ang="0">
                    <a:pos x="21" y="15"/>
                  </a:cxn>
                  <a:cxn ang="0">
                    <a:pos x="21" y="24"/>
                  </a:cxn>
                  <a:cxn ang="0">
                    <a:pos x="27" y="19"/>
                  </a:cxn>
                  <a:cxn ang="0">
                    <a:pos x="32" y="24"/>
                  </a:cxn>
                  <a:cxn ang="0">
                    <a:pos x="32" y="28"/>
                  </a:cxn>
                  <a:cxn ang="0">
                    <a:pos x="32" y="51"/>
                  </a:cxn>
                  <a:cxn ang="0">
                    <a:pos x="16" y="51"/>
                  </a:cxn>
                  <a:cxn ang="0">
                    <a:pos x="5" y="56"/>
                  </a:cxn>
                  <a:cxn ang="0">
                    <a:pos x="5" y="61"/>
                  </a:cxn>
                  <a:cxn ang="0">
                    <a:pos x="0" y="61"/>
                  </a:cxn>
                  <a:cxn ang="0">
                    <a:pos x="0" y="70"/>
                  </a:cxn>
                  <a:cxn ang="0">
                    <a:pos x="16" y="79"/>
                  </a:cxn>
                  <a:cxn ang="0">
                    <a:pos x="16" y="74"/>
                  </a:cxn>
                  <a:cxn ang="0">
                    <a:pos x="21" y="74"/>
                  </a:cxn>
                  <a:cxn ang="0">
                    <a:pos x="32" y="74"/>
                  </a:cxn>
                  <a:cxn ang="0">
                    <a:pos x="49" y="70"/>
                  </a:cxn>
                  <a:cxn ang="0">
                    <a:pos x="54" y="51"/>
                  </a:cxn>
                  <a:cxn ang="0">
                    <a:pos x="64" y="43"/>
                  </a:cxn>
                  <a:cxn ang="0">
                    <a:pos x="76" y="0"/>
                  </a:cxn>
                  <a:cxn ang="0">
                    <a:pos x="59" y="6"/>
                  </a:cxn>
                  <a:cxn ang="0">
                    <a:pos x="54" y="6"/>
                  </a:cxn>
                </a:cxnLst>
                <a:rect l="0" t="0" r="r" b="b"/>
                <a:pathLst>
                  <a:path w="76" h="79">
                    <a:moveTo>
                      <a:pt x="54" y="6"/>
                    </a:moveTo>
                    <a:lnTo>
                      <a:pt x="54" y="19"/>
                    </a:lnTo>
                    <a:lnTo>
                      <a:pt x="21" y="15"/>
                    </a:lnTo>
                    <a:lnTo>
                      <a:pt x="21" y="24"/>
                    </a:lnTo>
                    <a:lnTo>
                      <a:pt x="27" y="19"/>
                    </a:lnTo>
                    <a:lnTo>
                      <a:pt x="32" y="24"/>
                    </a:lnTo>
                    <a:lnTo>
                      <a:pt x="32" y="28"/>
                    </a:lnTo>
                    <a:lnTo>
                      <a:pt x="32" y="51"/>
                    </a:lnTo>
                    <a:lnTo>
                      <a:pt x="16" y="51"/>
                    </a:lnTo>
                    <a:lnTo>
                      <a:pt x="5" y="56"/>
                    </a:lnTo>
                    <a:lnTo>
                      <a:pt x="5" y="61"/>
                    </a:lnTo>
                    <a:lnTo>
                      <a:pt x="0" y="61"/>
                    </a:lnTo>
                    <a:lnTo>
                      <a:pt x="0" y="70"/>
                    </a:lnTo>
                    <a:lnTo>
                      <a:pt x="16" y="79"/>
                    </a:lnTo>
                    <a:lnTo>
                      <a:pt x="16" y="74"/>
                    </a:lnTo>
                    <a:lnTo>
                      <a:pt x="21" y="74"/>
                    </a:lnTo>
                    <a:lnTo>
                      <a:pt x="32" y="74"/>
                    </a:lnTo>
                    <a:lnTo>
                      <a:pt x="49" y="70"/>
                    </a:lnTo>
                    <a:lnTo>
                      <a:pt x="54" y="51"/>
                    </a:lnTo>
                    <a:lnTo>
                      <a:pt x="64" y="43"/>
                    </a:lnTo>
                    <a:lnTo>
                      <a:pt x="76" y="0"/>
                    </a:lnTo>
                    <a:lnTo>
                      <a:pt x="59" y="6"/>
                    </a:lnTo>
                    <a:lnTo>
                      <a:pt x="54" y="6"/>
                    </a:lnTo>
                    <a:close/>
                  </a:path>
                </a:pathLst>
              </a:custGeom>
              <a:grpFill/>
              <a:ln w="9525">
                <a:solidFill>
                  <a:schemeClr val="bg1"/>
                </a:solidFill>
                <a:round/>
                <a:headEnd/>
                <a:tailEnd/>
              </a:ln>
            </p:spPr>
            <p:txBody>
              <a:bodyPr/>
              <a:lstStyle/>
              <a:p>
                <a:endParaRPr lang="it-IT"/>
              </a:p>
            </p:txBody>
          </p:sp>
          <p:sp>
            <p:nvSpPr>
              <p:cNvPr id="5720" name="Freeform 3246"/>
              <p:cNvSpPr>
                <a:spLocks/>
              </p:cNvSpPr>
              <p:nvPr/>
            </p:nvSpPr>
            <p:spPr bwMode="auto">
              <a:xfrm>
                <a:off x="3112" y="2498"/>
                <a:ext cx="76" cy="79"/>
              </a:xfrm>
              <a:custGeom>
                <a:avLst/>
                <a:gdLst/>
                <a:ahLst/>
                <a:cxnLst>
                  <a:cxn ang="0">
                    <a:pos x="54" y="6"/>
                  </a:cxn>
                  <a:cxn ang="0">
                    <a:pos x="54" y="19"/>
                  </a:cxn>
                  <a:cxn ang="0">
                    <a:pos x="21" y="15"/>
                  </a:cxn>
                  <a:cxn ang="0">
                    <a:pos x="21" y="24"/>
                  </a:cxn>
                  <a:cxn ang="0">
                    <a:pos x="27" y="19"/>
                  </a:cxn>
                  <a:cxn ang="0">
                    <a:pos x="32" y="24"/>
                  </a:cxn>
                  <a:cxn ang="0">
                    <a:pos x="32" y="28"/>
                  </a:cxn>
                  <a:cxn ang="0">
                    <a:pos x="32" y="51"/>
                  </a:cxn>
                  <a:cxn ang="0">
                    <a:pos x="16" y="51"/>
                  </a:cxn>
                  <a:cxn ang="0">
                    <a:pos x="5" y="56"/>
                  </a:cxn>
                  <a:cxn ang="0">
                    <a:pos x="5" y="61"/>
                  </a:cxn>
                  <a:cxn ang="0">
                    <a:pos x="0" y="61"/>
                  </a:cxn>
                  <a:cxn ang="0">
                    <a:pos x="0" y="70"/>
                  </a:cxn>
                  <a:cxn ang="0">
                    <a:pos x="16" y="79"/>
                  </a:cxn>
                  <a:cxn ang="0">
                    <a:pos x="16" y="74"/>
                  </a:cxn>
                  <a:cxn ang="0">
                    <a:pos x="21" y="74"/>
                  </a:cxn>
                  <a:cxn ang="0">
                    <a:pos x="32" y="74"/>
                  </a:cxn>
                  <a:cxn ang="0">
                    <a:pos x="49" y="70"/>
                  </a:cxn>
                  <a:cxn ang="0">
                    <a:pos x="54" y="51"/>
                  </a:cxn>
                  <a:cxn ang="0">
                    <a:pos x="64" y="43"/>
                  </a:cxn>
                  <a:cxn ang="0">
                    <a:pos x="76" y="0"/>
                  </a:cxn>
                  <a:cxn ang="0">
                    <a:pos x="59" y="6"/>
                  </a:cxn>
                  <a:cxn ang="0">
                    <a:pos x="54" y="6"/>
                  </a:cxn>
                </a:cxnLst>
                <a:rect l="0" t="0" r="r" b="b"/>
                <a:pathLst>
                  <a:path w="76" h="79">
                    <a:moveTo>
                      <a:pt x="54" y="6"/>
                    </a:moveTo>
                    <a:lnTo>
                      <a:pt x="54" y="19"/>
                    </a:lnTo>
                    <a:lnTo>
                      <a:pt x="21" y="15"/>
                    </a:lnTo>
                    <a:lnTo>
                      <a:pt x="21" y="24"/>
                    </a:lnTo>
                    <a:lnTo>
                      <a:pt x="27" y="19"/>
                    </a:lnTo>
                    <a:lnTo>
                      <a:pt x="32" y="24"/>
                    </a:lnTo>
                    <a:lnTo>
                      <a:pt x="32" y="28"/>
                    </a:lnTo>
                    <a:lnTo>
                      <a:pt x="32" y="51"/>
                    </a:lnTo>
                    <a:lnTo>
                      <a:pt x="16" y="51"/>
                    </a:lnTo>
                    <a:lnTo>
                      <a:pt x="5" y="56"/>
                    </a:lnTo>
                    <a:lnTo>
                      <a:pt x="5" y="61"/>
                    </a:lnTo>
                    <a:lnTo>
                      <a:pt x="0" y="61"/>
                    </a:lnTo>
                    <a:lnTo>
                      <a:pt x="0" y="70"/>
                    </a:lnTo>
                    <a:lnTo>
                      <a:pt x="16" y="79"/>
                    </a:lnTo>
                    <a:lnTo>
                      <a:pt x="16" y="74"/>
                    </a:lnTo>
                    <a:lnTo>
                      <a:pt x="21" y="74"/>
                    </a:lnTo>
                    <a:lnTo>
                      <a:pt x="32" y="74"/>
                    </a:lnTo>
                    <a:lnTo>
                      <a:pt x="49" y="70"/>
                    </a:lnTo>
                    <a:lnTo>
                      <a:pt x="54" y="51"/>
                    </a:lnTo>
                    <a:lnTo>
                      <a:pt x="64" y="43"/>
                    </a:lnTo>
                    <a:lnTo>
                      <a:pt x="76" y="0"/>
                    </a:lnTo>
                    <a:lnTo>
                      <a:pt x="59" y="6"/>
                    </a:lnTo>
                    <a:lnTo>
                      <a:pt x="54" y="6"/>
                    </a:lnTo>
                  </a:path>
                </a:pathLst>
              </a:custGeom>
              <a:grpFill/>
              <a:ln w="4763" cap="rnd">
                <a:solidFill>
                  <a:schemeClr val="bg1"/>
                </a:solidFill>
                <a:prstDash val="solid"/>
                <a:round/>
                <a:headEnd/>
                <a:tailEnd/>
              </a:ln>
            </p:spPr>
            <p:txBody>
              <a:bodyPr/>
              <a:lstStyle/>
              <a:p>
                <a:endParaRPr lang="it-IT"/>
              </a:p>
            </p:txBody>
          </p:sp>
        </p:grpSp>
        <p:grpSp>
          <p:nvGrpSpPr>
            <p:cNvPr id="7528" name="Group 3250"/>
            <p:cNvGrpSpPr>
              <a:grpSpLocks/>
            </p:cNvGrpSpPr>
            <p:nvPr/>
          </p:nvGrpSpPr>
          <p:grpSpPr bwMode="auto">
            <a:xfrm>
              <a:off x="5220551" y="5413295"/>
              <a:ext cx="36903" cy="21012"/>
              <a:chOff x="3287" y="2541"/>
              <a:chExt cx="22" cy="14"/>
            </a:xfrm>
            <a:solidFill>
              <a:schemeClr val="bg1">
                <a:lumMod val="75000"/>
              </a:schemeClr>
            </a:solidFill>
          </p:grpSpPr>
          <p:sp>
            <p:nvSpPr>
              <p:cNvPr id="5717" name="Freeform 3248"/>
              <p:cNvSpPr>
                <a:spLocks/>
              </p:cNvSpPr>
              <p:nvPr/>
            </p:nvSpPr>
            <p:spPr bwMode="auto">
              <a:xfrm>
                <a:off x="3287" y="2541"/>
                <a:ext cx="22" cy="14"/>
              </a:xfrm>
              <a:custGeom>
                <a:avLst/>
                <a:gdLst/>
                <a:ahLst/>
                <a:cxnLst>
                  <a:cxn ang="0">
                    <a:pos x="22" y="14"/>
                  </a:cxn>
                  <a:cxn ang="0">
                    <a:pos x="11" y="14"/>
                  </a:cxn>
                  <a:cxn ang="0">
                    <a:pos x="0" y="14"/>
                  </a:cxn>
                  <a:cxn ang="0">
                    <a:pos x="11" y="4"/>
                  </a:cxn>
                  <a:cxn ang="0">
                    <a:pos x="22" y="0"/>
                  </a:cxn>
                  <a:cxn ang="0">
                    <a:pos x="22" y="9"/>
                  </a:cxn>
                  <a:cxn ang="0">
                    <a:pos x="22" y="14"/>
                  </a:cxn>
                </a:cxnLst>
                <a:rect l="0" t="0" r="r" b="b"/>
                <a:pathLst>
                  <a:path w="22" h="14">
                    <a:moveTo>
                      <a:pt x="22" y="14"/>
                    </a:moveTo>
                    <a:lnTo>
                      <a:pt x="11" y="14"/>
                    </a:lnTo>
                    <a:lnTo>
                      <a:pt x="0" y="14"/>
                    </a:lnTo>
                    <a:lnTo>
                      <a:pt x="11" y="4"/>
                    </a:lnTo>
                    <a:lnTo>
                      <a:pt x="22" y="0"/>
                    </a:lnTo>
                    <a:lnTo>
                      <a:pt x="22" y="9"/>
                    </a:lnTo>
                    <a:lnTo>
                      <a:pt x="22" y="14"/>
                    </a:lnTo>
                    <a:close/>
                  </a:path>
                </a:pathLst>
              </a:custGeom>
              <a:grpFill/>
              <a:ln w="9525">
                <a:solidFill>
                  <a:schemeClr val="bg1"/>
                </a:solidFill>
                <a:round/>
                <a:headEnd/>
                <a:tailEnd/>
              </a:ln>
            </p:spPr>
            <p:txBody>
              <a:bodyPr/>
              <a:lstStyle/>
              <a:p>
                <a:endParaRPr lang="it-IT"/>
              </a:p>
            </p:txBody>
          </p:sp>
          <p:sp>
            <p:nvSpPr>
              <p:cNvPr id="5718" name="Freeform 3249"/>
              <p:cNvSpPr>
                <a:spLocks/>
              </p:cNvSpPr>
              <p:nvPr/>
            </p:nvSpPr>
            <p:spPr bwMode="auto">
              <a:xfrm>
                <a:off x="3287" y="2541"/>
                <a:ext cx="22" cy="14"/>
              </a:xfrm>
              <a:custGeom>
                <a:avLst/>
                <a:gdLst/>
                <a:ahLst/>
                <a:cxnLst>
                  <a:cxn ang="0">
                    <a:pos x="22" y="14"/>
                  </a:cxn>
                  <a:cxn ang="0">
                    <a:pos x="11" y="14"/>
                  </a:cxn>
                  <a:cxn ang="0">
                    <a:pos x="0" y="14"/>
                  </a:cxn>
                  <a:cxn ang="0">
                    <a:pos x="11" y="4"/>
                  </a:cxn>
                  <a:cxn ang="0">
                    <a:pos x="22" y="0"/>
                  </a:cxn>
                  <a:cxn ang="0">
                    <a:pos x="22" y="9"/>
                  </a:cxn>
                  <a:cxn ang="0">
                    <a:pos x="22" y="14"/>
                  </a:cxn>
                </a:cxnLst>
                <a:rect l="0" t="0" r="r" b="b"/>
                <a:pathLst>
                  <a:path w="22" h="14">
                    <a:moveTo>
                      <a:pt x="22" y="14"/>
                    </a:moveTo>
                    <a:lnTo>
                      <a:pt x="11" y="14"/>
                    </a:lnTo>
                    <a:lnTo>
                      <a:pt x="0" y="14"/>
                    </a:lnTo>
                    <a:lnTo>
                      <a:pt x="11" y="4"/>
                    </a:lnTo>
                    <a:lnTo>
                      <a:pt x="22" y="0"/>
                    </a:lnTo>
                    <a:lnTo>
                      <a:pt x="22" y="9"/>
                    </a:lnTo>
                    <a:lnTo>
                      <a:pt x="22" y="14"/>
                    </a:lnTo>
                    <a:close/>
                  </a:path>
                </a:pathLst>
              </a:custGeom>
              <a:grpFill/>
              <a:ln w="4763" cap="rnd">
                <a:solidFill>
                  <a:schemeClr val="bg1"/>
                </a:solidFill>
                <a:prstDash val="solid"/>
                <a:round/>
                <a:headEnd/>
                <a:tailEnd/>
              </a:ln>
            </p:spPr>
            <p:txBody>
              <a:bodyPr/>
              <a:lstStyle/>
              <a:p>
                <a:endParaRPr lang="it-IT"/>
              </a:p>
            </p:txBody>
          </p:sp>
        </p:grpSp>
        <p:grpSp>
          <p:nvGrpSpPr>
            <p:cNvPr id="7529" name="Group 3253"/>
            <p:cNvGrpSpPr>
              <a:grpSpLocks/>
            </p:cNvGrpSpPr>
            <p:nvPr/>
          </p:nvGrpSpPr>
          <p:grpSpPr bwMode="auto">
            <a:xfrm>
              <a:off x="5220551" y="5413295"/>
              <a:ext cx="36903" cy="21012"/>
              <a:chOff x="3287" y="2541"/>
              <a:chExt cx="22" cy="14"/>
            </a:xfrm>
            <a:solidFill>
              <a:schemeClr val="bg1">
                <a:lumMod val="75000"/>
              </a:schemeClr>
            </a:solidFill>
          </p:grpSpPr>
          <p:sp>
            <p:nvSpPr>
              <p:cNvPr id="5715" name="Freeform 3251"/>
              <p:cNvSpPr>
                <a:spLocks/>
              </p:cNvSpPr>
              <p:nvPr/>
            </p:nvSpPr>
            <p:spPr bwMode="auto">
              <a:xfrm>
                <a:off x="3287" y="2541"/>
                <a:ext cx="22" cy="14"/>
              </a:xfrm>
              <a:custGeom>
                <a:avLst/>
                <a:gdLst/>
                <a:ahLst/>
                <a:cxnLst>
                  <a:cxn ang="0">
                    <a:pos x="22" y="14"/>
                  </a:cxn>
                  <a:cxn ang="0">
                    <a:pos x="11" y="14"/>
                  </a:cxn>
                  <a:cxn ang="0">
                    <a:pos x="0" y="14"/>
                  </a:cxn>
                  <a:cxn ang="0">
                    <a:pos x="11" y="4"/>
                  </a:cxn>
                  <a:cxn ang="0">
                    <a:pos x="22" y="0"/>
                  </a:cxn>
                  <a:cxn ang="0">
                    <a:pos x="22" y="9"/>
                  </a:cxn>
                  <a:cxn ang="0">
                    <a:pos x="22" y="14"/>
                  </a:cxn>
                </a:cxnLst>
                <a:rect l="0" t="0" r="r" b="b"/>
                <a:pathLst>
                  <a:path w="22" h="14">
                    <a:moveTo>
                      <a:pt x="22" y="14"/>
                    </a:moveTo>
                    <a:lnTo>
                      <a:pt x="11" y="14"/>
                    </a:lnTo>
                    <a:lnTo>
                      <a:pt x="0" y="14"/>
                    </a:lnTo>
                    <a:lnTo>
                      <a:pt x="11" y="4"/>
                    </a:lnTo>
                    <a:lnTo>
                      <a:pt x="22" y="0"/>
                    </a:lnTo>
                    <a:lnTo>
                      <a:pt x="22" y="9"/>
                    </a:lnTo>
                    <a:lnTo>
                      <a:pt x="22" y="14"/>
                    </a:lnTo>
                    <a:close/>
                  </a:path>
                </a:pathLst>
              </a:custGeom>
              <a:grpFill/>
              <a:ln w="9525">
                <a:solidFill>
                  <a:schemeClr val="bg1"/>
                </a:solidFill>
                <a:round/>
                <a:headEnd/>
                <a:tailEnd/>
              </a:ln>
            </p:spPr>
            <p:txBody>
              <a:bodyPr/>
              <a:lstStyle/>
              <a:p>
                <a:endParaRPr lang="it-IT"/>
              </a:p>
            </p:txBody>
          </p:sp>
          <p:sp>
            <p:nvSpPr>
              <p:cNvPr id="5716" name="Freeform 3252"/>
              <p:cNvSpPr>
                <a:spLocks/>
              </p:cNvSpPr>
              <p:nvPr/>
            </p:nvSpPr>
            <p:spPr bwMode="auto">
              <a:xfrm>
                <a:off x="3287" y="2541"/>
                <a:ext cx="22" cy="14"/>
              </a:xfrm>
              <a:custGeom>
                <a:avLst/>
                <a:gdLst/>
                <a:ahLst/>
                <a:cxnLst>
                  <a:cxn ang="0">
                    <a:pos x="22" y="14"/>
                  </a:cxn>
                  <a:cxn ang="0">
                    <a:pos x="11" y="14"/>
                  </a:cxn>
                  <a:cxn ang="0">
                    <a:pos x="0" y="14"/>
                  </a:cxn>
                  <a:cxn ang="0">
                    <a:pos x="11" y="4"/>
                  </a:cxn>
                  <a:cxn ang="0">
                    <a:pos x="22" y="0"/>
                  </a:cxn>
                  <a:cxn ang="0">
                    <a:pos x="22" y="9"/>
                  </a:cxn>
                  <a:cxn ang="0">
                    <a:pos x="22" y="14"/>
                  </a:cxn>
                </a:cxnLst>
                <a:rect l="0" t="0" r="r" b="b"/>
                <a:pathLst>
                  <a:path w="22" h="14">
                    <a:moveTo>
                      <a:pt x="22" y="14"/>
                    </a:moveTo>
                    <a:lnTo>
                      <a:pt x="11" y="14"/>
                    </a:lnTo>
                    <a:lnTo>
                      <a:pt x="0" y="14"/>
                    </a:lnTo>
                    <a:lnTo>
                      <a:pt x="11" y="4"/>
                    </a:lnTo>
                    <a:lnTo>
                      <a:pt x="22" y="0"/>
                    </a:lnTo>
                    <a:lnTo>
                      <a:pt x="22" y="9"/>
                    </a:lnTo>
                    <a:lnTo>
                      <a:pt x="22" y="14"/>
                    </a:lnTo>
                  </a:path>
                </a:pathLst>
              </a:custGeom>
              <a:grpFill/>
              <a:ln w="4763" cap="rnd">
                <a:solidFill>
                  <a:schemeClr val="bg1"/>
                </a:solidFill>
                <a:prstDash val="solid"/>
                <a:round/>
                <a:headEnd/>
                <a:tailEnd/>
              </a:ln>
            </p:spPr>
            <p:txBody>
              <a:bodyPr/>
              <a:lstStyle/>
              <a:p>
                <a:endParaRPr lang="it-IT"/>
              </a:p>
            </p:txBody>
          </p:sp>
        </p:grpSp>
        <p:grpSp>
          <p:nvGrpSpPr>
            <p:cNvPr id="7530" name="Group 3256"/>
            <p:cNvGrpSpPr>
              <a:grpSpLocks/>
            </p:cNvGrpSpPr>
            <p:nvPr/>
          </p:nvGrpSpPr>
          <p:grpSpPr bwMode="auto">
            <a:xfrm>
              <a:off x="5240680" y="5434308"/>
              <a:ext cx="16774" cy="27016"/>
              <a:chOff x="3299" y="2555"/>
              <a:chExt cx="10" cy="18"/>
            </a:xfrm>
            <a:solidFill>
              <a:schemeClr val="bg1">
                <a:lumMod val="75000"/>
              </a:schemeClr>
            </a:solidFill>
          </p:grpSpPr>
          <p:sp>
            <p:nvSpPr>
              <p:cNvPr id="5713" name="Freeform 3254"/>
              <p:cNvSpPr>
                <a:spLocks/>
              </p:cNvSpPr>
              <p:nvPr/>
            </p:nvSpPr>
            <p:spPr bwMode="auto">
              <a:xfrm>
                <a:off x="3299" y="2555"/>
                <a:ext cx="10" cy="18"/>
              </a:xfrm>
              <a:custGeom>
                <a:avLst/>
                <a:gdLst/>
                <a:ahLst/>
                <a:cxnLst>
                  <a:cxn ang="0">
                    <a:pos x="10" y="0"/>
                  </a:cxn>
                  <a:cxn ang="0">
                    <a:pos x="10" y="5"/>
                  </a:cxn>
                  <a:cxn ang="0">
                    <a:pos x="0" y="18"/>
                  </a:cxn>
                  <a:cxn ang="0">
                    <a:pos x="0" y="5"/>
                  </a:cxn>
                  <a:cxn ang="0">
                    <a:pos x="0" y="0"/>
                  </a:cxn>
                  <a:cxn ang="0">
                    <a:pos x="10" y="0"/>
                  </a:cxn>
                </a:cxnLst>
                <a:rect l="0" t="0" r="r" b="b"/>
                <a:pathLst>
                  <a:path w="10" h="18">
                    <a:moveTo>
                      <a:pt x="10" y="0"/>
                    </a:moveTo>
                    <a:lnTo>
                      <a:pt x="10" y="5"/>
                    </a:lnTo>
                    <a:lnTo>
                      <a:pt x="0" y="18"/>
                    </a:lnTo>
                    <a:lnTo>
                      <a:pt x="0" y="5"/>
                    </a:lnTo>
                    <a:lnTo>
                      <a:pt x="0" y="0"/>
                    </a:lnTo>
                    <a:lnTo>
                      <a:pt x="10" y="0"/>
                    </a:lnTo>
                    <a:close/>
                  </a:path>
                </a:pathLst>
              </a:custGeom>
              <a:grpFill/>
              <a:ln w="9525">
                <a:solidFill>
                  <a:schemeClr val="bg1"/>
                </a:solidFill>
                <a:round/>
                <a:headEnd/>
                <a:tailEnd/>
              </a:ln>
            </p:spPr>
            <p:txBody>
              <a:bodyPr/>
              <a:lstStyle/>
              <a:p>
                <a:endParaRPr lang="it-IT"/>
              </a:p>
            </p:txBody>
          </p:sp>
          <p:sp>
            <p:nvSpPr>
              <p:cNvPr id="5714" name="Freeform 3255"/>
              <p:cNvSpPr>
                <a:spLocks/>
              </p:cNvSpPr>
              <p:nvPr/>
            </p:nvSpPr>
            <p:spPr bwMode="auto">
              <a:xfrm>
                <a:off x="3299" y="2555"/>
                <a:ext cx="10" cy="18"/>
              </a:xfrm>
              <a:custGeom>
                <a:avLst/>
                <a:gdLst/>
                <a:ahLst/>
                <a:cxnLst>
                  <a:cxn ang="0">
                    <a:pos x="10" y="0"/>
                  </a:cxn>
                  <a:cxn ang="0">
                    <a:pos x="10" y="5"/>
                  </a:cxn>
                  <a:cxn ang="0">
                    <a:pos x="0" y="18"/>
                  </a:cxn>
                  <a:cxn ang="0">
                    <a:pos x="0" y="5"/>
                  </a:cxn>
                  <a:cxn ang="0">
                    <a:pos x="0" y="0"/>
                  </a:cxn>
                  <a:cxn ang="0">
                    <a:pos x="10" y="0"/>
                  </a:cxn>
                </a:cxnLst>
                <a:rect l="0" t="0" r="r" b="b"/>
                <a:pathLst>
                  <a:path w="10" h="18">
                    <a:moveTo>
                      <a:pt x="10" y="0"/>
                    </a:moveTo>
                    <a:lnTo>
                      <a:pt x="10" y="5"/>
                    </a:lnTo>
                    <a:lnTo>
                      <a:pt x="0" y="18"/>
                    </a:lnTo>
                    <a:lnTo>
                      <a:pt x="0" y="5"/>
                    </a:lnTo>
                    <a:lnTo>
                      <a:pt x="0" y="0"/>
                    </a:lnTo>
                    <a:lnTo>
                      <a:pt x="10" y="0"/>
                    </a:lnTo>
                    <a:close/>
                  </a:path>
                </a:pathLst>
              </a:custGeom>
              <a:grpFill/>
              <a:ln w="4763" cap="rnd">
                <a:solidFill>
                  <a:schemeClr val="bg1"/>
                </a:solidFill>
                <a:prstDash val="solid"/>
                <a:round/>
                <a:headEnd/>
                <a:tailEnd/>
              </a:ln>
            </p:spPr>
            <p:txBody>
              <a:bodyPr/>
              <a:lstStyle/>
              <a:p>
                <a:endParaRPr lang="it-IT"/>
              </a:p>
            </p:txBody>
          </p:sp>
        </p:grpSp>
        <p:grpSp>
          <p:nvGrpSpPr>
            <p:cNvPr id="7531" name="Group 3259"/>
            <p:cNvGrpSpPr>
              <a:grpSpLocks/>
            </p:cNvGrpSpPr>
            <p:nvPr/>
          </p:nvGrpSpPr>
          <p:grpSpPr bwMode="auto">
            <a:xfrm>
              <a:off x="5240680" y="5434308"/>
              <a:ext cx="16774" cy="27016"/>
              <a:chOff x="3299" y="2555"/>
              <a:chExt cx="10" cy="18"/>
            </a:xfrm>
            <a:solidFill>
              <a:schemeClr val="bg1">
                <a:lumMod val="75000"/>
              </a:schemeClr>
            </a:solidFill>
          </p:grpSpPr>
          <p:sp>
            <p:nvSpPr>
              <p:cNvPr id="5711" name="Freeform 3257"/>
              <p:cNvSpPr>
                <a:spLocks/>
              </p:cNvSpPr>
              <p:nvPr/>
            </p:nvSpPr>
            <p:spPr bwMode="auto">
              <a:xfrm>
                <a:off x="3299" y="2555"/>
                <a:ext cx="10" cy="18"/>
              </a:xfrm>
              <a:custGeom>
                <a:avLst/>
                <a:gdLst/>
                <a:ahLst/>
                <a:cxnLst>
                  <a:cxn ang="0">
                    <a:pos x="10" y="0"/>
                  </a:cxn>
                  <a:cxn ang="0">
                    <a:pos x="10" y="5"/>
                  </a:cxn>
                  <a:cxn ang="0">
                    <a:pos x="0" y="18"/>
                  </a:cxn>
                  <a:cxn ang="0">
                    <a:pos x="0" y="5"/>
                  </a:cxn>
                  <a:cxn ang="0">
                    <a:pos x="0" y="0"/>
                  </a:cxn>
                  <a:cxn ang="0">
                    <a:pos x="10" y="0"/>
                  </a:cxn>
                </a:cxnLst>
                <a:rect l="0" t="0" r="r" b="b"/>
                <a:pathLst>
                  <a:path w="10" h="18">
                    <a:moveTo>
                      <a:pt x="10" y="0"/>
                    </a:moveTo>
                    <a:lnTo>
                      <a:pt x="10" y="5"/>
                    </a:lnTo>
                    <a:lnTo>
                      <a:pt x="0" y="18"/>
                    </a:lnTo>
                    <a:lnTo>
                      <a:pt x="0" y="5"/>
                    </a:lnTo>
                    <a:lnTo>
                      <a:pt x="0" y="0"/>
                    </a:lnTo>
                    <a:lnTo>
                      <a:pt x="10" y="0"/>
                    </a:lnTo>
                    <a:close/>
                  </a:path>
                </a:pathLst>
              </a:custGeom>
              <a:grpFill/>
              <a:ln w="9525">
                <a:solidFill>
                  <a:schemeClr val="bg1"/>
                </a:solidFill>
                <a:round/>
                <a:headEnd/>
                <a:tailEnd/>
              </a:ln>
            </p:spPr>
            <p:txBody>
              <a:bodyPr/>
              <a:lstStyle/>
              <a:p>
                <a:endParaRPr lang="it-IT"/>
              </a:p>
            </p:txBody>
          </p:sp>
          <p:sp>
            <p:nvSpPr>
              <p:cNvPr id="5712" name="Freeform 3258"/>
              <p:cNvSpPr>
                <a:spLocks/>
              </p:cNvSpPr>
              <p:nvPr/>
            </p:nvSpPr>
            <p:spPr bwMode="auto">
              <a:xfrm>
                <a:off x="3299" y="2555"/>
                <a:ext cx="10" cy="18"/>
              </a:xfrm>
              <a:custGeom>
                <a:avLst/>
                <a:gdLst/>
                <a:ahLst/>
                <a:cxnLst>
                  <a:cxn ang="0">
                    <a:pos x="10" y="0"/>
                  </a:cxn>
                  <a:cxn ang="0">
                    <a:pos x="10" y="5"/>
                  </a:cxn>
                  <a:cxn ang="0">
                    <a:pos x="0" y="18"/>
                  </a:cxn>
                  <a:cxn ang="0">
                    <a:pos x="0" y="5"/>
                  </a:cxn>
                  <a:cxn ang="0">
                    <a:pos x="0" y="0"/>
                  </a:cxn>
                  <a:cxn ang="0">
                    <a:pos x="10" y="0"/>
                  </a:cxn>
                </a:cxnLst>
                <a:rect l="0" t="0" r="r" b="b"/>
                <a:pathLst>
                  <a:path w="10" h="18">
                    <a:moveTo>
                      <a:pt x="10" y="0"/>
                    </a:moveTo>
                    <a:lnTo>
                      <a:pt x="10" y="5"/>
                    </a:lnTo>
                    <a:lnTo>
                      <a:pt x="0" y="18"/>
                    </a:lnTo>
                    <a:lnTo>
                      <a:pt x="0" y="5"/>
                    </a:lnTo>
                    <a:lnTo>
                      <a:pt x="0" y="0"/>
                    </a:lnTo>
                    <a:lnTo>
                      <a:pt x="10" y="0"/>
                    </a:lnTo>
                  </a:path>
                </a:pathLst>
              </a:custGeom>
              <a:grpFill/>
              <a:ln w="4763" cap="rnd">
                <a:solidFill>
                  <a:schemeClr val="bg1"/>
                </a:solidFill>
                <a:prstDash val="solid"/>
                <a:round/>
                <a:headEnd/>
                <a:tailEnd/>
              </a:ln>
            </p:spPr>
            <p:txBody>
              <a:bodyPr/>
              <a:lstStyle/>
              <a:p>
                <a:endParaRPr lang="it-IT"/>
              </a:p>
            </p:txBody>
          </p:sp>
        </p:grpSp>
        <p:grpSp>
          <p:nvGrpSpPr>
            <p:cNvPr id="7532" name="Group 3262"/>
            <p:cNvGrpSpPr>
              <a:grpSpLocks/>
            </p:cNvGrpSpPr>
            <p:nvPr/>
          </p:nvGrpSpPr>
          <p:grpSpPr bwMode="auto">
            <a:xfrm>
              <a:off x="4935395" y="5629422"/>
              <a:ext cx="224770" cy="177103"/>
              <a:chOff x="3117" y="2685"/>
              <a:chExt cx="134" cy="118"/>
            </a:xfrm>
            <a:solidFill>
              <a:schemeClr val="bg1">
                <a:lumMod val="75000"/>
              </a:schemeClr>
            </a:solidFill>
          </p:grpSpPr>
          <p:sp>
            <p:nvSpPr>
              <p:cNvPr id="5709" name="Freeform 3260"/>
              <p:cNvSpPr>
                <a:spLocks/>
              </p:cNvSpPr>
              <p:nvPr/>
            </p:nvSpPr>
            <p:spPr bwMode="auto">
              <a:xfrm>
                <a:off x="3117" y="2685"/>
                <a:ext cx="134" cy="118"/>
              </a:xfrm>
              <a:custGeom>
                <a:avLst/>
                <a:gdLst/>
                <a:ahLst/>
                <a:cxnLst>
                  <a:cxn ang="0">
                    <a:pos x="49" y="118"/>
                  </a:cxn>
                  <a:cxn ang="0">
                    <a:pos x="43" y="109"/>
                  </a:cxn>
                  <a:cxn ang="0">
                    <a:pos x="27" y="71"/>
                  </a:cxn>
                  <a:cxn ang="0">
                    <a:pos x="27" y="57"/>
                  </a:cxn>
                  <a:cxn ang="0">
                    <a:pos x="0" y="10"/>
                  </a:cxn>
                  <a:cxn ang="0">
                    <a:pos x="0" y="0"/>
                  </a:cxn>
                  <a:cxn ang="0">
                    <a:pos x="16" y="0"/>
                  </a:cxn>
                  <a:cxn ang="0">
                    <a:pos x="27" y="0"/>
                  </a:cxn>
                  <a:cxn ang="0">
                    <a:pos x="64" y="10"/>
                  </a:cxn>
                  <a:cxn ang="0">
                    <a:pos x="81" y="10"/>
                  </a:cxn>
                  <a:cxn ang="0">
                    <a:pos x="102" y="15"/>
                  </a:cxn>
                  <a:cxn ang="0">
                    <a:pos x="118" y="10"/>
                  </a:cxn>
                  <a:cxn ang="0">
                    <a:pos x="123" y="0"/>
                  </a:cxn>
                  <a:cxn ang="0">
                    <a:pos x="134" y="10"/>
                  </a:cxn>
                  <a:cxn ang="0">
                    <a:pos x="123" y="20"/>
                  </a:cxn>
                  <a:cxn ang="0">
                    <a:pos x="118" y="15"/>
                  </a:cxn>
                  <a:cxn ang="0">
                    <a:pos x="97" y="15"/>
                  </a:cxn>
                  <a:cxn ang="0">
                    <a:pos x="91" y="48"/>
                  </a:cxn>
                  <a:cxn ang="0">
                    <a:pos x="86" y="57"/>
                  </a:cxn>
                  <a:cxn ang="0">
                    <a:pos x="86" y="76"/>
                  </a:cxn>
                  <a:cxn ang="0">
                    <a:pos x="86" y="113"/>
                  </a:cxn>
                  <a:cxn ang="0">
                    <a:pos x="70" y="118"/>
                  </a:cxn>
                  <a:cxn ang="0">
                    <a:pos x="59" y="118"/>
                  </a:cxn>
                  <a:cxn ang="0">
                    <a:pos x="54" y="113"/>
                  </a:cxn>
                  <a:cxn ang="0">
                    <a:pos x="49" y="118"/>
                  </a:cxn>
                </a:cxnLst>
                <a:rect l="0" t="0" r="r" b="b"/>
                <a:pathLst>
                  <a:path w="134" h="118">
                    <a:moveTo>
                      <a:pt x="49" y="118"/>
                    </a:moveTo>
                    <a:lnTo>
                      <a:pt x="43" y="109"/>
                    </a:lnTo>
                    <a:lnTo>
                      <a:pt x="27" y="71"/>
                    </a:lnTo>
                    <a:lnTo>
                      <a:pt x="27" y="57"/>
                    </a:lnTo>
                    <a:lnTo>
                      <a:pt x="0" y="10"/>
                    </a:lnTo>
                    <a:lnTo>
                      <a:pt x="0" y="0"/>
                    </a:lnTo>
                    <a:lnTo>
                      <a:pt x="16" y="0"/>
                    </a:lnTo>
                    <a:lnTo>
                      <a:pt x="27" y="0"/>
                    </a:lnTo>
                    <a:lnTo>
                      <a:pt x="64" y="10"/>
                    </a:lnTo>
                    <a:lnTo>
                      <a:pt x="81" y="10"/>
                    </a:lnTo>
                    <a:lnTo>
                      <a:pt x="102" y="15"/>
                    </a:lnTo>
                    <a:lnTo>
                      <a:pt x="118" y="10"/>
                    </a:lnTo>
                    <a:lnTo>
                      <a:pt x="123" y="0"/>
                    </a:lnTo>
                    <a:lnTo>
                      <a:pt x="134" y="10"/>
                    </a:lnTo>
                    <a:lnTo>
                      <a:pt x="123" y="20"/>
                    </a:lnTo>
                    <a:lnTo>
                      <a:pt x="118" y="15"/>
                    </a:lnTo>
                    <a:lnTo>
                      <a:pt x="97" y="15"/>
                    </a:lnTo>
                    <a:lnTo>
                      <a:pt x="91" y="48"/>
                    </a:lnTo>
                    <a:lnTo>
                      <a:pt x="86" y="57"/>
                    </a:lnTo>
                    <a:lnTo>
                      <a:pt x="86" y="76"/>
                    </a:lnTo>
                    <a:lnTo>
                      <a:pt x="86" y="113"/>
                    </a:lnTo>
                    <a:lnTo>
                      <a:pt x="70" y="118"/>
                    </a:lnTo>
                    <a:lnTo>
                      <a:pt x="59" y="118"/>
                    </a:lnTo>
                    <a:lnTo>
                      <a:pt x="54" y="113"/>
                    </a:lnTo>
                    <a:lnTo>
                      <a:pt x="49" y="118"/>
                    </a:lnTo>
                    <a:close/>
                  </a:path>
                </a:pathLst>
              </a:custGeom>
              <a:grpFill/>
              <a:ln w="9525">
                <a:solidFill>
                  <a:schemeClr val="bg1"/>
                </a:solidFill>
                <a:round/>
                <a:headEnd/>
                <a:tailEnd/>
              </a:ln>
            </p:spPr>
            <p:txBody>
              <a:bodyPr/>
              <a:lstStyle/>
              <a:p>
                <a:endParaRPr lang="it-IT"/>
              </a:p>
            </p:txBody>
          </p:sp>
          <p:sp>
            <p:nvSpPr>
              <p:cNvPr id="5710" name="Freeform 3261"/>
              <p:cNvSpPr>
                <a:spLocks/>
              </p:cNvSpPr>
              <p:nvPr/>
            </p:nvSpPr>
            <p:spPr bwMode="auto">
              <a:xfrm>
                <a:off x="3117" y="2685"/>
                <a:ext cx="134" cy="118"/>
              </a:xfrm>
              <a:custGeom>
                <a:avLst/>
                <a:gdLst/>
                <a:ahLst/>
                <a:cxnLst>
                  <a:cxn ang="0">
                    <a:pos x="49" y="118"/>
                  </a:cxn>
                  <a:cxn ang="0">
                    <a:pos x="43" y="109"/>
                  </a:cxn>
                  <a:cxn ang="0">
                    <a:pos x="27" y="71"/>
                  </a:cxn>
                  <a:cxn ang="0">
                    <a:pos x="27" y="57"/>
                  </a:cxn>
                  <a:cxn ang="0">
                    <a:pos x="0" y="10"/>
                  </a:cxn>
                  <a:cxn ang="0">
                    <a:pos x="0" y="0"/>
                  </a:cxn>
                  <a:cxn ang="0">
                    <a:pos x="16" y="0"/>
                  </a:cxn>
                  <a:cxn ang="0">
                    <a:pos x="27" y="0"/>
                  </a:cxn>
                  <a:cxn ang="0">
                    <a:pos x="64" y="10"/>
                  </a:cxn>
                  <a:cxn ang="0">
                    <a:pos x="81" y="10"/>
                  </a:cxn>
                  <a:cxn ang="0">
                    <a:pos x="102" y="15"/>
                  </a:cxn>
                  <a:cxn ang="0">
                    <a:pos x="118" y="10"/>
                  </a:cxn>
                  <a:cxn ang="0">
                    <a:pos x="123" y="0"/>
                  </a:cxn>
                  <a:cxn ang="0">
                    <a:pos x="134" y="10"/>
                  </a:cxn>
                  <a:cxn ang="0">
                    <a:pos x="123" y="20"/>
                  </a:cxn>
                  <a:cxn ang="0">
                    <a:pos x="118" y="15"/>
                  </a:cxn>
                  <a:cxn ang="0">
                    <a:pos x="97" y="15"/>
                  </a:cxn>
                  <a:cxn ang="0">
                    <a:pos x="91" y="48"/>
                  </a:cxn>
                  <a:cxn ang="0">
                    <a:pos x="86" y="57"/>
                  </a:cxn>
                  <a:cxn ang="0">
                    <a:pos x="86" y="76"/>
                  </a:cxn>
                  <a:cxn ang="0">
                    <a:pos x="86" y="113"/>
                  </a:cxn>
                  <a:cxn ang="0">
                    <a:pos x="70" y="118"/>
                  </a:cxn>
                  <a:cxn ang="0">
                    <a:pos x="59" y="118"/>
                  </a:cxn>
                  <a:cxn ang="0">
                    <a:pos x="54" y="113"/>
                  </a:cxn>
                  <a:cxn ang="0">
                    <a:pos x="49" y="118"/>
                  </a:cxn>
                </a:cxnLst>
                <a:rect l="0" t="0" r="r" b="b"/>
                <a:pathLst>
                  <a:path w="134" h="118">
                    <a:moveTo>
                      <a:pt x="49" y="118"/>
                    </a:moveTo>
                    <a:lnTo>
                      <a:pt x="43" y="109"/>
                    </a:lnTo>
                    <a:lnTo>
                      <a:pt x="27" y="71"/>
                    </a:lnTo>
                    <a:lnTo>
                      <a:pt x="27" y="57"/>
                    </a:lnTo>
                    <a:lnTo>
                      <a:pt x="0" y="10"/>
                    </a:lnTo>
                    <a:lnTo>
                      <a:pt x="0" y="0"/>
                    </a:lnTo>
                    <a:lnTo>
                      <a:pt x="16" y="0"/>
                    </a:lnTo>
                    <a:lnTo>
                      <a:pt x="27" y="0"/>
                    </a:lnTo>
                    <a:lnTo>
                      <a:pt x="64" y="10"/>
                    </a:lnTo>
                    <a:lnTo>
                      <a:pt x="81" y="10"/>
                    </a:lnTo>
                    <a:lnTo>
                      <a:pt x="102" y="15"/>
                    </a:lnTo>
                    <a:lnTo>
                      <a:pt x="118" y="10"/>
                    </a:lnTo>
                    <a:lnTo>
                      <a:pt x="123" y="0"/>
                    </a:lnTo>
                    <a:lnTo>
                      <a:pt x="134" y="10"/>
                    </a:lnTo>
                    <a:lnTo>
                      <a:pt x="123" y="20"/>
                    </a:lnTo>
                    <a:lnTo>
                      <a:pt x="118" y="15"/>
                    </a:lnTo>
                    <a:lnTo>
                      <a:pt x="97" y="15"/>
                    </a:lnTo>
                    <a:lnTo>
                      <a:pt x="91" y="48"/>
                    </a:lnTo>
                    <a:lnTo>
                      <a:pt x="86" y="57"/>
                    </a:lnTo>
                    <a:lnTo>
                      <a:pt x="86" y="76"/>
                    </a:lnTo>
                    <a:lnTo>
                      <a:pt x="86" y="113"/>
                    </a:lnTo>
                    <a:lnTo>
                      <a:pt x="70" y="118"/>
                    </a:lnTo>
                    <a:lnTo>
                      <a:pt x="59" y="118"/>
                    </a:lnTo>
                    <a:lnTo>
                      <a:pt x="54" y="113"/>
                    </a:lnTo>
                    <a:lnTo>
                      <a:pt x="49" y="118"/>
                    </a:lnTo>
                    <a:close/>
                  </a:path>
                </a:pathLst>
              </a:custGeom>
              <a:grpFill/>
              <a:ln w="4763" cap="rnd">
                <a:solidFill>
                  <a:schemeClr val="bg1"/>
                </a:solidFill>
                <a:prstDash val="solid"/>
                <a:round/>
                <a:headEnd/>
                <a:tailEnd/>
              </a:ln>
            </p:spPr>
            <p:txBody>
              <a:bodyPr/>
              <a:lstStyle/>
              <a:p>
                <a:endParaRPr lang="it-IT"/>
              </a:p>
            </p:txBody>
          </p:sp>
        </p:grpSp>
        <p:grpSp>
          <p:nvGrpSpPr>
            <p:cNvPr id="7533" name="Group 3265"/>
            <p:cNvGrpSpPr>
              <a:grpSpLocks/>
            </p:cNvGrpSpPr>
            <p:nvPr/>
          </p:nvGrpSpPr>
          <p:grpSpPr bwMode="auto">
            <a:xfrm>
              <a:off x="4935395" y="5629422"/>
              <a:ext cx="224770" cy="177103"/>
              <a:chOff x="3117" y="2685"/>
              <a:chExt cx="134" cy="118"/>
            </a:xfrm>
            <a:solidFill>
              <a:schemeClr val="bg1">
                <a:lumMod val="75000"/>
              </a:schemeClr>
            </a:solidFill>
          </p:grpSpPr>
          <p:sp>
            <p:nvSpPr>
              <p:cNvPr id="5707" name="Freeform 3263"/>
              <p:cNvSpPr>
                <a:spLocks/>
              </p:cNvSpPr>
              <p:nvPr/>
            </p:nvSpPr>
            <p:spPr bwMode="auto">
              <a:xfrm>
                <a:off x="3117" y="2685"/>
                <a:ext cx="134" cy="118"/>
              </a:xfrm>
              <a:custGeom>
                <a:avLst/>
                <a:gdLst/>
                <a:ahLst/>
                <a:cxnLst>
                  <a:cxn ang="0">
                    <a:pos x="49" y="118"/>
                  </a:cxn>
                  <a:cxn ang="0">
                    <a:pos x="43" y="109"/>
                  </a:cxn>
                  <a:cxn ang="0">
                    <a:pos x="27" y="71"/>
                  </a:cxn>
                  <a:cxn ang="0">
                    <a:pos x="27" y="57"/>
                  </a:cxn>
                  <a:cxn ang="0">
                    <a:pos x="0" y="10"/>
                  </a:cxn>
                  <a:cxn ang="0">
                    <a:pos x="0" y="0"/>
                  </a:cxn>
                  <a:cxn ang="0">
                    <a:pos x="16" y="0"/>
                  </a:cxn>
                  <a:cxn ang="0">
                    <a:pos x="27" y="0"/>
                  </a:cxn>
                  <a:cxn ang="0">
                    <a:pos x="64" y="10"/>
                  </a:cxn>
                  <a:cxn ang="0">
                    <a:pos x="81" y="10"/>
                  </a:cxn>
                  <a:cxn ang="0">
                    <a:pos x="102" y="15"/>
                  </a:cxn>
                  <a:cxn ang="0">
                    <a:pos x="118" y="10"/>
                  </a:cxn>
                  <a:cxn ang="0">
                    <a:pos x="123" y="0"/>
                  </a:cxn>
                  <a:cxn ang="0">
                    <a:pos x="134" y="10"/>
                  </a:cxn>
                  <a:cxn ang="0">
                    <a:pos x="123" y="20"/>
                  </a:cxn>
                  <a:cxn ang="0">
                    <a:pos x="118" y="15"/>
                  </a:cxn>
                  <a:cxn ang="0">
                    <a:pos x="97" y="15"/>
                  </a:cxn>
                  <a:cxn ang="0">
                    <a:pos x="91" y="48"/>
                  </a:cxn>
                  <a:cxn ang="0">
                    <a:pos x="86" y="57"/>
                  </a:cxn>
                  <a:cxn ang="0">
                    <a:pos x="86" y="76"/>
                  </a:cxn>
                  <a:cxn ang="0">
                    <a:pos x="86" y="113"/>
                  </a:cxn>
                  <a:cxn ang="0">
                    <a:pos x="70" y="118"/>
                  </a:cxn>
                  <a:cxn ang="0">
                    <a:pos x="59" y="118"/>
                  </a:cxn>
                  <a:cxn ang="0">
                    <a:pos x="54" y="113"/>
                  </a:cxn>
                  <a:cxn ang="0">
                    <a:pos x="49" y="118"/>
                  </a:cxn>
                </a:cxnLst>
                <a:rect l="0" t="0" r="r" b="b"/>
                <a:pathLst>
                  <a:path w="134" h="118">
                    <a:moveTo>
                      <a:pt x="49" y="118"/>
                    </a:moveTo>
                    <a:lnTo>
                      <a:pt x="43" y="109"/>
                    </a:lnTo>
                    <a:lnTo>
                      <a:pt x="27" y="71"/>
                    </a:lnTo>
                    <a:lnTo>
                      <a:pt x="27" y="57"/>
                    </a:lnTo>
                    <a:lnTo>
                      <a:pt x="0" y="10"/>
                    </a:lnTo>
                    <a:lnTo>
                      <a:pt x="0" y="0"/>
                    </a:lnTo>
                    <a:lnTo>
                      <a:pt x="16" y="0"/>
                    </a:lnTo>
                    <a:lnTo>
                      <a:pt x="27" y="0"/>
                    </a:lnTo>
                    <a:lnTo>
                      <a:pt x="64" y="10"/>
                    </a:lnTo>
                    <a:lnTo>
                      <a:pt x="81" y="10"/>
                    </a:lnTo>
                    <a:lnTo>
                      <a:pt x="102" y="15"/>
                    </a:lnTo>
                    <a:lnTo>
                      <a:pt x="118" y="10"/>
                    </a:lnTo>
                    <a:lnTo>
                      <a:pt x="123" y="0"/>
                    </a:lnTo>
                    <a:lnTo>
                      <a:pt x="134" y="10"/>
                    </a:lnTo>
                    <a:lnTo>
                      <a:pt x="123" y="20"/>
                    </a:lnTo>
                    <a:lnTo>
                      <a:pt x="118" y="15"/>
                    </a:lnTo>
                    <a:lnTo>
                      <a:pt x="97" y="15"/>
                    </a:lnTo>
                    <a:lnTo>
                      <a:pt x="91" y="48"/>
                    </a:lnTo>
                    <a:lnTo>
                      <a:pt x="86" y="57"/>
                    </a:lnTo>
                    <a:lnTo>
                      <a:pt x="86" y="76"/>
                    </a:lnTo>
                    <a:lnTo>
                      <a:pt x="86" y="113"/>
                    </a:lnTo>
                    <a:lnTo>
                      <a:pt x="70" y="118"/>
                    </a:lnTo>
                    <a:lnTo>
                      <a:pt x="59" y="118"/>
                    </a:lnTo>
                    <a:lnTo>
                      <a:pt x="54" y="113"/>
                    </a:lnTo>
                    <a:lnTo>
                      <a:pt x="49" y="118"/>
                    </a:lnTo>
                    <a:close/>
                  </a:path>
                </a:pathLst>
              </a:custGeom>
              <a:grpFill/>
              <a:ln w="9525">
                <a:solidFill>
                  <a:schemeClr val="bg1"/>
                </a:solidFill>
                <a:round/>
                <a:headEnd/>
                <a:tailEnd/>
              </a:ln>
            </p:spPr>
            <p:txBody>
              <a:bodyPr/>
              <a:lstStyle/>
              <a:p>
                <a:endParaRPr lang="it-IT"/>
              </a:p>
            </p:txBody>
          </p:sp>
          <p:sp>
            <p:nvSpPr>
              <p:cNvPr id="5708" name="Freeform 3264"/>
              <p:cNvSpPr>
                <a:spLocks/>
              </p:cNvSpPr>
              <p:nvPr/>
            </p:nvSpPr>
            <p:spPr bwMode="auto">
              <a:xfrm>
                <a:off x="3117" y="2685"/>
                <a:ext cx="134" cy="118"/>
              </a:xfrm>
              <a:custGeom>
                <a:avLst/>
                <a:gdLst/>
                <a:ahLst/>
                <a:cxnLst>
                  <a:cxn ang="0">
                    <a:pos x="49" y="118"/>
                  </a:cxn>
                  <a:cxn ang="0">
                    <a:pos x="43" y="109"/>
                  </a:cxn>
                  <a:cxn ang="0">
                    <a:pos x="27" y="71"/>
                  </a:cxn>
                  <a:cxn ang="0">
                    <a:pos x="27" y="57"/>
                  </a:cxn>
                  <a:cxn ang="0">
                    <a:pos x="0" y="10"/>
                  </a:cxn>
                  <a:cxn ang="0">
                    <a:pos x="0" y="0"/>
                  </a:cxn>
                  <a:cxn ang="0">
                    <a:pos x="16" y="0"/>
                  </a:cxn>
                  <a:cxn ang="0">
                    <a:pos x="27" y="0"/>
                  </a:cxn>
                  <a:cxn ang="0">
                    <a:pos x="64" y="10"/>
                  </a:cxn>
                  <a:cxn ang="0">
                    <a:pos x="81" y="10"/>
                  </a:cxn>
                  <a:cxn ang="0">
                    <a:pos x="102" y="15"/>
                  </a:cxn>
                  <a:cxn ang="0">
                    <a:pos x="118" y="10"/>
                  </a:cxn>
                  <a:cxn ang="0">
                    <a:pos x="123" y="0"/>
                  </a:cxn>
                  <a:cxn ang="0">
                    <a:pos x="134" y="10"/>
                  </a:cxn>
                  <a:cxn ang="0">
                    <a:pos x="123" y="20"/>
                  </a:cxn>
                  <a:cxn ang="0">
                    <a:pos x="118" y="15"/>
                  </a:cxn>
                  <a:cxn ang="0">
                    <a:pos x="97" y="15"/>
                  </a:cxn>
                  <a:cxn ang="0">
                    <a:pos x="91" y="48"/>
                  </a:cxn>
                  <a:cxn ang="0">
                    <a:pos x="86" y="57"/>
                  </a:cxn>
                  <a:cxn ang="0">
                    <a:pos x="86" y="76"/>
                  </a:cxn>
                  <a:cxn ang="0">
                    <a:pos x="86" y="113"/>
                  </a:cxn>
                  <a:cxn ang="0">
                    <a:pos x="70" y="118"/>
                  </a:cxn>
                  <a:cxn ang="0">
                    <a:pos x="59" y="118"/>
                  </a:cxn>
                  <a:cxn ang="0">
                    <a:pos x="54" y="113"/>
                  </a:cxn>
                  <a:cxn ang="0">
                    <a:pos x="49" y="118"/>
                  </a:cxn>
                </a:cxnLst>
                <a:rect l="0" t="0" r="r" b="b"/>
                <a:pathLst>
                  <a:path w="134" h="118">
                    <a:moveTo>
                      <a:pt x="49" y="118"/>
                    </a:moveTo>
                    <a:lnTo>
                      <a:pt x="43" y="109"/>
                    </a:lnTo>
                    <a:lnTo>
                      <a:pt x="27" y="71"/>
                    </a:lnTo>
                    <a:lnTo>
                      <a:pt x="27" y="57"/>
                    </a:lnTo>
                    <a:lnTo>
                      <a:pt x="0" y="10"/>
                    </a:lnTo>
                    <a:lnTo>
                      <a:pt x="0" y="0"/>
                    </a:lnTo>
                    <a:lnTo>
                      <a:pt x="16" y="0"/>
                    </a:lnTo>
                    <a:lnTo>
                      <a:pt x="27" y="0"/>
                    </a:lnTo>
                    <a:lnTo>
                      <a:pt x="64" y="10"/>
                    </a:lnTo>
                    <a:lnTo>
                      <a:pt x="81" y="10"/>
                    </a:lnTo>
                    <a:lnTo>
                      <a:pt x="102" y="15"/>
                    </a:lnTo>
                    <a:lnTo>
                      <a:pt x="118" y="10"/>
                    </a:lnTo>
                    <a:lnTo>
                      <a:pt x="123" y="0"/>
                    </a:lnTo>
                    <a:lnTo>
                      <a:pt x="134" y="10"/>
                    </a:lnTo>
                    <a:lnTo>
                      <a:pt x="123" y="20"/>
                    </a:lnTo>
                    <a:lnTo>
                      <a:pt x="118" y="15"/>
                    </a:lnTo>
                    <a:lnTo>
                      <a:pt x="97" y="15"/>
                    </a:lnTo>
                    <a:lnTo>
                      <a:pt x="91" y="48"/>
                    </a:lnTo>
                    <a:lnTo>
                      <a:pt x="86" y="57"/>
                    </a:lnTo>
                    <a:lnTo>
                      <a:pt x="86" y="76"/>
                    </a:lnTo>
                    <a:lnTo>
                      <a:pt x="86" y="113"/>
                    </a:lnTo>
                    <a:lnTo>
                      <a:pt x="70" y="118"/>
                    </a:lnTo>
                    <a:lnTo>
                      <a:pt x="59" y="118"/>
                    </a:lnTo>
                    <a:lnTo>
                      <a:pt x="54" y="113"/>
                    </a:lnTo>
                    <a:lnTo>
                      <a:pt x="49" y="118"/>
                    </a:lnTo>
                  </a:path>
                </a:pathLst>
              </a:custGeom>
              <a:grpFill/>
              <a:ln w="4763" cap="rnd">
                <a:solidFill>
                  <a:schemeClr val="bg1"/>
                </a:solidFill>
                <a:prstDash val="solid"/>
                <a:round/>
                <a:headEnd/>
                <a:tailEnd/>
              </a:ln>
            </p:spPr>
            <p:txBody>
              <a:bodyPr/>
              <a:lstStyle/>
              <a:p>
                <a:endParaRPr lang="it-IT"/>
              </a:p>
            </p:txBody>
          </p:sp>
        </p:grpSp>
        <p:grpSp>
          <p:nvGrpSpPr>
            <p:cNvPr id="7534" name="Group 3268"/>
            <p:cNvGrpSpPr>
              <a:grpSpLocks/>
            </p:cNvGrpSpPr>
            <p:nvPr/>
          </p:nvGrpSpPr>
          <p:grpSpPr bwMode="auto">
            <a:xfrm>
              <a:off x="4935395" y="5476333"/>
              <a:ext cx="214706" cy="177103"/>
              <a:chOff x="3117" y="2583"/>
              <a:chExt cx="128" cy="118"/>
            </a:xfrm>
            <a:solidFill>
              <a:schemeClr val="bg1">
                <a:lumMod val="75000"/>
              </a:schemeClr>
            </a:solidFill>
          </p:grpSpPr>
          <p:sp>
            <p:nvSpPr>
              <p:cNvPr id="5705" name="Freeform 3266"/>
              <p:cNvSpPr>
                <a:spLocks/>
              </p:cNvSpPr>
              <p:nvPr/>
            </p:nvSpPr>
            <p:spPr bwMode="auto">
              <a:xfrm>
                <a:off x="3117" y="2583"/>
                <a:ext cx="128" cy="118"/>
              </a:xfrm>
              <a:custGeom>
                <a:avLst/>
                <a:gdLst/>
                <a:ahLst/>
                <a:cxnLst>
                  <a:cxn ang="0">
                    <a:pos x="0" y="103"/>
                  </a:cxn>
                  <a:cxn ang="0">
                    <a:pos x="16" y="103"/>
                  </a:cxn>
                  <a:cxn ang="0">
                    <a:pos x="27" y="103"/>
                  </a:cxn>
                  <a:cxn ang="0">
                    <a:pos x="64" y="113"/>
                  </a:cxn>
                  <a:cxn ang="0">
                    <a:pos x="80" y="113"/>
                  </a:cxn>
                  <a:cxn ang="0">
                    <a:pos x="101" y="118"/>
                  </a:cxn>
                  <a:cxn ang="0">
                    <a:pos x="117" y="113"/>
                  </a:cxn>
                  <a:cxn ang="0">
                    <a:pos x="101" y="99"/>
                  </a:cxn>
                  <a:cxn ang="0">
                    <a:pos x="101" y="70"/>
                  </a:cxn>
                  <a:cxn ang="0">
                    <a:pos x="128" y="66"/>
                  </a:cxn>
                  <a:cxn ang="0">
                    <a:pos x="122" y="46"/>
                  </a:cxn>
                  <a:cxn ang="0">
                    <a:pos x="101" y="51"/>
                  </a:cxn>
                  <a:cxn ang="0">
                    <a:pos x="101" y="46"/>
                  </a:cxn>
                  <a:cxn ang="0">
                    <a:pos x="112" y="42"/>
                  </a:cxn>
                  <a:cxn ang="0">
                    <a:pos x="101" y="37"/>
                  </a:cxn>
                  <a:cxn ang="0">
                    <a:pos x="101" y="18"/>
                  </a:cxn>
                  <a:cxn ang="0">
                    <a:pos x="90" y="14"/>
                  </a:cxn>
                  <a:cxn ang="0">
                    <a:pos x="80" y="14"/>
                  </a:cxn>
                  <a:cxn ang="0">
                    <a:pos x="80" y="18"/>
                  </a:cxn>
                  <a:cxn ang="0">
                    <a:pos x="64" y="23"/>
                  </a:cxn>
                  <a:cxn ang="0">
                    <a:pos x="54" y="14"/>
                  </a:cxn>
                  <a:cxn ang="0">
                    <a:pos x="54" y="0"/>
                  </a:cxn>
                  <a:cxn ang="0">
                    <a:pos x="48" y="0"/>
                  </a:cxn>
                  <a:cxn ang="0">
                    <a:pos x="22" y="0"/>
                  </a:cxn>
                  <a:cxn ang="0">
                    <a:pos x="11" y="9"/>
                  </a:cxn>
                  <a:cxn ang="0">
                    <a:pos x="16" y="23"/>
                  </a:cxn>
                  <a:cxn ang="0">
                    <a:pos x="16" y="28"/>
                  </a:cxn>
                  <a:cxn ang="0">
                    <a:pos x="22" y="51"/>
                  </a:cxn>
                  <a:cxn ang="0">
                    <a:pos x="22" y="66"/>
                  </a:cxn>
                  <a:cxn ang="0">
                    <a:pos x="11" y="70"/>
                  </a:cxn>
                  <a:cxn ang="0">
                    <a:pos x="0" y="94"/>
                  </a:cxn>
                  <a:cxn ang="0">
                    <a:pos x="0" y="103"/>
                  </a:cxn>
                </a:cxnLst>
                <a:rect l="0" t="0" r="r" b="b"/>
                <a:pathLst>
                  <a:path w="128" h="118">
                    <a:moveTo>
                      <a:pt x="0" y="103"/>
                    </a:moveTo>
                    <a:lnTo>
                      <a:pt x="16" y="103"/>
                    </a:lnTo>
                    <a:lnTo>
                      <a:pt x="27" y="103"/>
                    </a:lnTo>
                    <a:lnTo>
                      <a:pt x="64" y="113"/>
                    </a:lnTo>
                    <a:lnTo>
                      <a:pt x="80" y="113"/>
                    </a:lnTo>
                    <a:lnTo>
                      <a:pt x="101" y="118"/>
                    </a:lnTo>
                    <a:lnTo>
                      <a:pt x="117" y="113"/>
                    </a:lnTo>
                    <a:lnTo>
                      <a:pt x="101" y="99"/>
                    </a:lnTo>
                    <a:lnTo>
                      <a:pt x="101" y="70"/>
                    </a:lnTo>
                    <a:lnTo>
                      <a:pt x="128" y="66"/>
                    </a:lnTo>
                    <a:lnTo>
                      <a:pt x="122" y="46"/>
                    </a:lnTo>
                    <a:lnTo>
                      <a:pt x="101" y="51"/>
                    </a:lnTo>
                    <a:lnTo>
                      <a:pt x="101" y="46"/>
                    </a:lnTo>
                    <a:lnTo>
                      <a:pt x="112" y="42"/>
                    </a:lnTo>
                    <a:lnTo>
                      <a:pt x="101" y="37"/>
                    </a:lnTo>
                    <a:lnTo>
                      <a:pt x="101" y="18"/>
                    </a:lnTo>
                    <a:lnTo>
                      <a:pt x="90" y="14"/>
                    </a:lnTo>
                    <a:lnTo>
                      <a:pt x="80" y="14"/>
                    </a:lnTo>
                    <a:lnTo>
                      <a:pt x="80" y="18"/>
                    </a:lnTo>
                    <a:lnTo>
                      <a:pt x="64" y="23"/>
                    </a:lnTo>
                    <a:lnTo>
                      <a:pt x="54" y="14"/>
                    </a:lnTo>
                    <a:lnTo>
                      <a:pt x="54" y="0"/>
                    </a:lnTo>
                    <a:lnTo>
                      <a:pt x="48" y="0"/>
                    </a:lnTo>
                    <a:lnTo>
                      <a:pt x="22" y="0"/>
                    </a:lnTo>
                    <a:lnTo>
                      <a:pt x="11" y="9"/>
                    </a:lnTo>
                    <a:lnTo>
                      <a:pt x="16" y="23"/>
                    </a:lnTo>
                    <a:lnTo>
                      <a:pt x="16" y="28"/>
                    </a:lnTo>
                    <a:lnTo>
                      <a:pt x="22" y="51"/>
                    </a:lnTo>
                    <a:lnTo>
                      <a:pt x="22" y="66"/>
                    </a:lnTo>
                    <a:lnTo>
                      <a:pt x="11" y="70"/>
                    </a:lnTo>
                    <a:lnTo>
                      <a:pt x="0" y="94"/>
                    </a:lnTo>
                    <a:lnTo>
                      <a:pt x="0" y="103"/>
                    </a:lnTo>
                    <a:close/>
                  </a:path>
                </a:pathLst>
              </a:custGeom>
              <a:grpFill/>
              <a:ln w="9525">
                <a:solidFill>
                  <a:schemeClr val="bg1"/>
                </a:solidFill>
                <a:round/>
                <a:headEnd/>
                <a:tailEnd/>
              </a:ln>
            </p:spPr>
            <p:txBody>
              <a:bodyPr/>
              <a:lstStyle/>
              <a:p>
                <a:endParaRPr lang="it-IT"/>
              </a:p>
            </p:txBody>
          </p:sp>
          <p:sp>
            <p:nvSpPr>
              <p:cNvPr id="5706" name="Freeform 3267"/>
              <p:cNvSpPr>
                <a:spLocks/>
              </p:cNvSpPr>
              <p:nvPr/>
            </p:nvSpPr>
            <p:spPr bwMode="auto">
              <a:xfrm>
                <a:off x="3117" y="2583"/>
                <a:ext cx="128" cy="118"/>
              </a:xfrm>
              <a:custGeom>
                <a:avLst/>
                <a:gdLst/>
                <a:ahLst/>
                <a:cxnLst>
                  <a:cxn ang="0">
                    <a:pos x="0" y="103"/>
                  </a:cxn>
                  <a:cxn ang="0">
                    <a:pos x="16" y="103"/>
                  </a:cxn>
                  <a:cxn ang="0">
                    <a:pos x="27" y="103"/>
                  </a:cxn>
                  <a:cxn ang="0">
                    <a:pos x="64" y="113"/>
                  </a:cxn>
                  <a:cxn ang="0">
                    <a:pos x="80" y="113"/>
                  </a:cxn>
                  <a:cxn ang="0">
                    <a:pos x="101" y="118"/>
                  </a:cxn>
                  <a:cxn ang="0">
                    <a:pos x="117" y="113"/>
                  </a:cxn>
                  <a:cxn ang="0">
                    <a:pos x="101" y="99"/>
                  </a:cxn>
                  <a:cxn ang="0">
                    <a:pos x="101" y="70"/>
                  </a:cxn>
                  <a:cxn ang="0">
                    <a:pos x="128" y="66"/>
                  </a:cxn>
                  <a:cxn ang="0">
                    <a:pos x="122" y="46"/>
                  </a:cxn>
                  <a:cxn ang="0">
                    <a:pos x="101" y="51"/>
                  </a:cxn>
                  <a:cxn ang="0">
                    <a:pos x="101" y="46"/>
                  </a:cxn>
                  <a:cxn ang="0">
                    <a:pos x="112" y="42"/>
                  </a:cxn>
                  <a:cxn ang="0">
                    <a:pos x="101" y="37"/>
                  </a:cxn>
                  <a:cxn ang="0">
                    <a:pos x="101" y="18"/>
                  </a:cxn>
                  <a:cxn ang="0">
                    <a:pos x="90" y="14"/>
                  </a:cxn>
                  <a:cxn ang="0">
                    <a:pos x="80" y="14"/>
                  </a:cxn>
                  <a:cxn ang="0">
                    <a:pos x="80" y="18"/>
                  </a:cxn>
                  <a:cxn ang="0">
                    <a:pos x="64" y="23"/>
                  </a:cxn>
                  <a:cxn ang="0">
                    <a:pos x="54" y="14"/>
                  </a:cxn>
                  <a:cxn ang="0">
                    <a:pos x="54" y="0"/>
                  </a:cxn>
                  <a:cxn ang="0">
                    <a:pos x="48" y="0"/>
                  </a:cxn>
                  <a:cxn ang="0">
                    <a:pos x="22" y="0"/>
                  </a:cxn>
                  <a:cxn ang="0">
                    <a:pos x="11" y="9"/>
                  </a:cxn>
                  <a:cxn ang="0">
                    <a:pos x="16" y="23"/>
                  </a:cxn>
                  <a:cxn ang="0">
                    <a:pos x="16" y="28"/>
                  </a:cxn>
                  <a:cxn ang="0">
                    <a:pos x="22" y="51"/>
                  </a:cxn>
                  <a:cxn ang="0">
                    <a:pos x="22" y="66"/>
                  </a:cxn>
                  <a:cxn ang="0">
                    <a:pos x="11" y="70"/>
                  </a:cxn>
                  <a:cxn ang="0">
                    <a:pos x="0" y="94"/>
                  </a:cxn>
                  <a:cxn ang="0">
                    <a:pos x="0" y="103"/>
                  </a:cxn>
                </a:cxnLst>
                <a:rect l="0" t="0" r="r" b="b"/>
                <a:pathLst>
                  <a:path w="128" h="118">
                    <a:moveTo>
                      <a:pt x="0" y="103"/>
                    </a:moveTo>
                    <a:lnTo>
                      <a:pt x="16" y="103"/>
                    </a:lnTo>
                    <a:lnTo>
                      <a:pt x="27" y="103"/>
                    </a:lnTo>
                    <a:lnTo>
                      <a:pt x="64" y="113"/>
                    </a:lnTo>
                    <a:lnTo>
                      <a:pt x="80" y="113"/>
                    </a:lnTo>
                    <a:lnTo>
                      <a:pt x="101" y="118"/>
                    </a:lnTo>
                    <a:lnTo>
                      <a:pt x="117" y="113"/>
                    </a:lnTo>
                    <a:lnTo>
                      <a:pt x="101" y="99"/>
                    </a:lnTo>
                    <a:lnTo>
                      <a:pt x="101" y="70"/>
                    </a:lnTo>
                    <a:lnTo>
                      <a:pt x="128" y="66"/>
                    </a:lnTo>
                    <a:lnTo>
                      <a:pt x="122" y="46"/>
                    </a:lnTo>
                    <a:lnTo>
                      <a:pt x="101" y="51"/>
                    </a:lnTo>
                    <a:lnTo>
                      <a:pt x="101" y="46"/>
                    </a:lnTo>
                    <a:lnTo>
                      <a:pt x="112" y="42"/>
                    </a:lnTo>
                    <a:lnTo>
                      <a:pt x="101" y="37"/>
                    </a:lnTo>
                    <a:lnTo>
                      <a:pt x="101" y="18"/>
                    </a:lnTo>
                    <a:lnTo>
                      <a:pt x="90" y="14"/>
                    </a:lnTo>
                    <a:lnTo>
                      <a:pt x="80" y="14"/>
                    </a:lnTo>
                    <a:lnTo>
                      <a:pt x="80" y="18"/>
                    </a:lnTo>
                    <a:lnTo>
                      <a:pt x="64" y="23"/>
                    </a:lnTo>
                    <a:lnTo>
                      <a:pt x="54" y="14"/>
                    </a:lnTo>
                    <a:lnTo>
                      <a:pt x="54" y="0"/>
                    </a:lnTo>
                    <a:lnTo>
                      <a:pt x="48" y="0"/>
                    </a:lnTo>
                    <a:lnTo>
                      <a:pt x="22" y="0"/>
                    </a:lnTo>
                    <a:lnTo>
                      <a:pt x="11" y="9"/>
                    </a:lnTo>
                    <a:lnTo>
                      <a:pt x="16" y="23"/>
                    </a:lnTo>
                    <a:lnTo>
                      <a:pt x="16" y="28"/>
                    </a:lnTo>
                    <a:lnTo>
                      <a:pt x="22" y="51"/>
                    </a:lnTo>
                    <a:lnTo>
                      <a:pt x="22" y="66"/>
                    </a:lnTo>
                    <a:lnTo>
                      <a:pt x="11" y="70"/>
                    </a:lnTo>
                    <a:lnTo>
                      <a:pt x="0" y="94"/>
                    </a:lnTo>
                    <a:lnTo>
                      <a:pt x="0" y="103"/>
                    </a:lnTo>
                    <a:close/>
                  </a:path>
                </a:pathLst>
              </a:custGeom>
              <a:grpFill/>
              <a:ln w="4763" cap="rnd">
                <a:solidFill>
                  <a:schemeClr val="bg1"/>
                </a:solidFill>
                <a:prstDash val="solid"/>
                <a:round/>
                <a:headEnd/>
                <a:tailEnd/>
              </a:ln>
            </p:spPr>
            <p:txBody>
              <a:bodyPr/>
              <a:lstStyle/>
              <a:p>
                <a:endParaRPr lang="it-IT"/>
              </a:p>
            </p:txBody>
          </p:sp>
        </p:grpSp>
        <p:grpSp>
          <p:nvGrpSpPr>
            <p:cNvPr id="7535" name="Group 3271"/>
            <p:cNvGrpSpPr>
              <a:grpSpLocks/>
            </p:cNvGrpSpPr>
            <p:nvPr/>
          </p:nvGrpSpPr>
          <p:grpSpPr bwMode="auto">
            <a:xfrm>
              <a:off x="4935395" y="5476333"/>
              <a:ext cx="214706" cy="177103"/>
              <a:chOff x="3117" y="2583"/>
              <a:chExt cx="128" cy="118"/>
            </a:xfrm>
            <a:solidFill>
              <a:schemeClr val="bg1">
                <a:lumMod val="75000"/>
              </a:schemeClr>
            </a:solidFill>
          </p:grpSpPr>
          <p:sp>
            <p:nvSpPr>
              <p:cNvPr id="5703" name="Freeform 3269"/>
              <p:cNvSpPr>
                <a:spLocks/>
              </p:cNvSpPr>
              <p:nvPr/>
            </p:nvSpPr>
            <p:spPr bwMode="auto">
              <a:xfrm>
                <a:off x="3117" y="2583"/>
                <a:ext cx="128" cy="118"/>
              </a:xfrm>
              <a:custGeom>
                <a:avLst/>
                <a:gdLst/>
                <a:ahLst/>
                <a:cxnLst>
                  <a:cxn ang="0">
                    <a:pos x="0" y="103"/>
                  </a:cxn>
                  <a:cxn ang="0">
                    <a:pos x="16" y="103"/>
                  </a:cxn>
                  <a:cxn ang="0">
                    <a:pos x="27" y="103"/>
                  </a:cxn>
                  <a:cxn ang="0">
                    <a:pos x="64" y="113"/>
                  </a:cxn>
                  <a:cxn ang="0">
                    <a:pos x="80" y="113"/>
                  </a:cxn>
                  <a:cxn ang="0">
                    <a:pos x="101" y="118"/>
                  </a:cxn>
                  <a:cxn ang="0">
                    <a:pos x="117" y="113"/>
                  </a:cxn>
                  <a:cxn ang="0">
                    <a:pos x="101" y="99"/>
                  </a:cxn>
                  <a:cxn ang="0">
                    <a:pos x="101" y="70"/>
                  </a:cxn>
                  <a:cxn ang="0">
                    <a:pos x="128" y="66"/>
                  </a:cxn>
                  <a:cxn ang="0">
                    <a:pos x="122" y="46"/>
                  </a:cxn>
                  <a:cxn ang="0">
                    <a:pos x="101" y="51"/>
                  </a:cxn>
                  <a:cxn ang="0">
                    <a:pos x="101" y="46"/>
                  </a:cxn>
                  <a:cxn ang="0">
                    <a:pos x="112" y="42"/>
                  </a:cxn>
                  <a:cxn ang="0">
                    <a:pos x="101" y="37"/>
                  </a:cxn>
                  <a:cxn ang="0">
                    <a:pos x="101" y="18"/>
                  </a:cxn>
                  <a:cxn ang="0">
                    <a:pos x="90" y="14"/>
                  </a:cxn>
                  <a:cxn ang="0">
                    <a:pos x="80" y="14"/>
                  </a:cxn>
                  <a:cxn ang="0">
                    <a:pos x="80" y="18"/>
                  </a:cxn>
                  <a:cxn ang="0">
                    <a:pos x="64" y="23"/>
                  </a:cxn>
                  <a:cxn ang="0">
                    <a:pos x="54" y="14"/>
                  </a:cxn>
                  <a:cxn ang="0">
                    <a:pos x="54" y="0"/>
                  </a:cxn>
                  <a:cxn ang="0">
                    <a:pos x="48" y="0"/>
                  </a:cxn>
                  <a:cxn ang="0">
                    <a:pos x="22" y="0"/>
                  </a:cxn>
                  <a:cxn ang="0">
                    <a:pos x="11" y="9"/>
                  </a:cxn>
                  <a:cxn ang="0">
                    <a:pos x="16" y="23"/>
                  </a:cxn>
                  <a:cxn ang="0">
                    <a:pos x="16" y="28"/>
                  </a:cxn>
                  <a:cxn ang="0">
                    <a:pos x="22" y="51"/>
                  </a:cxn>
                  <a:cxn ang="0">
                    <a:pos x="22" y="66"/>
                  </a:cxn>
                  <a:cxn ang="0">
                    <a:pos x="11" y="70"/>
                  </a:cxn>
                  <a:cxn ang="0">
                    <a:pos x="0" y="94"/>
                  </a:cxn>
                  <a:cxn ang="0">
                    <a:pos x="0" y="103"/>
                  </a:cxn>
                </a:cxnLst>
                <a:rect l="0" t="0" r="r" b="b"/>
                <a:pathLst>
                  <a:path w="128" h="118">
                    <a:moveTo>
                      <a:pt x="0" y="103"/>
                    </a:moveTo>
                    <a:lnTo>
                      <a:pt x="16" y="103"/>
                    </a:lnTo>
                    <a:lnTo>
                      <a:pt x="27" y="103"/>
                    </a:lnTo>
                    <a:lnTo>
                      <a:pt x="64" y="113"/>
                    </a:lnTo>
                    <a:lnTo>
                      <a:pt x="80" y="113"/>
                    </a:lnTo>
                    <a:lnTo>
                      <a:pt x="101" y="118"/>
                    </a:lnTo>
                    <a:lnTo>
                      <a:pt x="117" y="113"/>
                    </a:lnTo>
                    <a:lnTo>
                      <a:pt x="101" y="99"/>
                    </a:lnTo>
                    <a:lnTo>
                      <a:pt x="101" y="70"/>
                    </a:lnTo>
                    <a:lnTo>
                      <a:pt x="128" y="66"/>
                    </a:lnTo>
                    <a:lnTo>
                      <a:pt x="122" y="46"/>
                    </a:lnTo>
                    <a:lnTo>
                      <a:pt x="101" y="51"/>
                    </a:lnTo>
                    <a:lnTo>
                      <a:pt x="101" y="46"/>
                    </a:lnTo>
                    <a:lnTo>
                      <a:pt x="112" y="42"/>
                    </a:lnTo>
                    <a:lnTo>
                      <a:pt x="101" y="37"/>
                    </a:lnTo>
                    <a:lnTo>
                      <a:pt x="101" y="18"/>
                    </a:lnTo>
                    <a:lnTo>
                      <a:pt x="90" y="14"/>
                    </a:lnTo>
                    <a:lnTo>
                      <a:pt x="80" y="14"/>
                    </a:lnTo>
                    <a:lnTo>
                      <a:pt x="80" y="18"/>
                    </a:lnTo>
                    <a:lnTo>
                      <a:pt x="64" y="23"/>
                    </a:lnTo>
                    <a:lnTo>
                      <a:pt x="54" y="14"/>
                    </a:lnTo>
                    <a:lnTo>
                      <a:pt x="54" y="0"/>
                    </a:lnTo>
                    <a:lnTo>
                      <a:pt x="48" y="0"/>
                    </a:lnTo>
                    <a:lnTo>
                      <a:pt x="22" y="0"/>
                    </a:lnTo>
                    <a:lnTo>
                      <a:pt x="11" y="9"/>
                    </a:lnTo>
                    <a:lnTo>
                      <a:pt x="16" y="23"/>
                    </a:lnTo>
                    <a:lnTo>
                      <a:pt x="16" y="28"/>
                    </a:lnTo>
                    <a:lnTo>
                      <a:pt x="22" y="51"/>
                    </a:lnTo>
                    <a:lnTo>
                      <a:pt x="22" y="66"/>
                    </a:lnTo>
                    <a:lnTo>
                      <a:pt x="11" y="70"/>
                    </a:lnTo>
                    <a:lnTo>
                      <a:pt x="0" y="94"/>
                    </a:lnTo>
                    <a:lnTo>
                      <a:pt x="0" y="103"/>
                    </a:lnTo>
                    <a:close/>
                  </a:path>
                </a:pathLst>
              </a:custGeom>
              <a:grpFill/>
              <a:ln w="9525">
                <a:solidFill>
                  <a:schemeClr val="bg1"/>
                </a:solidFill>
                <a:round/>
                <a:headEnd/>
                <a:tailEnd/>
              </a:ln>
            </p:spPr>
            <p:txBody>
              <a:bodyPr/>
              <a:lstStyle/>
              <a:p>
                <a:endParaRPr lang="it-IT"/>
              </a:p>
            </p:txBody>
          </p:sp>
          <p:sp>
            <p:nvSpPr>
              <p:cNvPr id="5704" name="Freeform 3270"/>
              <p:cNvSpPr>
                <a:spLocks/>
              </p:cNvSpPr>
              <p:nvPr/>
            </p:nvSpPr>
            <p:spPr bwMode="auto">
              <a:xfrm>
                <a:off x="3117" y="2583"/>
                <a:ext cx="128" cy="118"/>
              </a:xfrm>
              <a:custGeom>
                <a:avLst/>
                <a:gdLst/>
                <a:ahLst/>
                <a:cxnLst>
                  <a:cxn ang="0">
                    <a:pos x="0" y="103"/>
                  </a:cxn>
                  <a:cxn ang="0">
                    <a:pos x="16" y="103"/>
                  </a:cxn>
                  <a:cxn ang="0">
                    <a:pos x="27" y="103"/>
                  </a:cxn>
                  <a:cxn ang="0">
                    <a:pos x="64" y="113"/>
                  </a:cxn>
                  <a:cxn ang="0">
                    <a:pos x="80" y="113"/>
                  </a:cxn>
                  <a:cxn ang="0">
                    <a:pos x="101" y="118"/>
                  </a:cxn>
                  <a:cxn ang="0">
                    <a:pos x="117" y="113"/>
                  </a:cxn>
                  <a:cxn ang="0">
                    <a:pos x="101" y="99"/>
                  </a:cxn>
                  <a:cxn ang="0">
                    <a:pos x="101" y="70"/>
                  </a:cxn>
                  <a:cxn ang="0">
                    <a:pos x="128" y="66"/>
                  </a:cxn>
                  <a:cxn ang="0">
                    <a:pos x="122" y="46"/>
                  </a:cxn>
                  <a:cxn ang="0">
                    <a:pos x="101" y="51"/>
                  </a:cxn>
                  <a:cxn ang="0">
                    <a:pos x="101" y="46"/>
                  </a:cxn>
                  <a:cxn ang="0">
                    <a:pos x="112" y="42"/>
                  </a:cxn>
                  <a:cxn ang="0">
                    <a:pos x="101" y="37"/>
                  </a:cxn>
                  <a:cxn ang="0">
                    <a:pos x="101" y="18"/>
                  </a:cxn>
                  <a:cxn ang="0">
                    <a:pos x="90" y="14"/>
                  </a:cxn>
                  <a:cxn ang="0">
                    <a:pos x="80" y="14"/>
                  </a:cxn>
                  <a:cxn ang="0">
                    <a:pos x="80" y="18"/>
                  </a:cxn>
                  <a:cxn ang="0">
                    <a:pos x="64" y="23"/>
                  </a:cxn>
                  <a:cxn ang="0">
                    <a:pos x="54" y="14"/>
                  </a:cxn>
                  <a:cxn ang="0">
                    <a:pos x="54" y="0"/>
                  </a:cxn>
                  <a:cxn ang="0">
                    <a:pos x="48" y="0"/>
                  </a:cxn>
                  <a:cxn ang="0">
                    <a:pos x="22" y="0"/>
                  </a:cxn>
                  <a:cxn ang="0">
                    <a:pos x="11" y="9"/>
                  </a:cxn>
                  <a:cxn ang="0">
                    <a:pos x="16" y="23"/>
                  </a:cxn>
                  <a:cxn ang="0">
                    <a:pos x="16" y="28"/>
                  </a:cxn>
                  <a:cxn ang="0">
                    <a:pos x="22" y="51"/>
                  </a:cxn>
                  <a:cxn ang="0">
                    <a:pos x="22" y="66"/>
                  </a:cxn>
                  <a:cxn ang="0">
                    <a:pos x="11" y="70"/>
                  </a:cxn>
                  <a:cxn ang="0">
                    <a:pos x="0" y="94"/>
                  </a:cxn>
                  <a:cxn ang="0">
                    <a:pos x="0" y="103"/>
                  </a:cxn>
                </a:cxnLst>
                <a:rect l="0" t="0" r="r" b="b"/>
                <a:pathLst>
                  <a:path w="128" h="118">
                    <a:moveTo>
                      <a:pt x="0" y="103"/>
                    </a:moveTo>
                    <a:lnTo>
                      <a:pt x="16" y="103"/>
                    </a:lnTo>
                    <a:lnTo>
                      <a:pt x="27" y="103"/>
                    </a:lnTo>
                    <a:lnTo>
                      <a:pt x="64" y="113"/>
                    </a:lnTo>
                    <a:lnTo>
                      <a:pt x="80" y="113"/>
                    </a:lnTo>
                    <a:lnTo>
                      <a:pt x="101" y="118"/>
                    </a:lnTo>
                    <a:lnTo>
                      <a:pt x="117" y="113"/>
                    </a:lnTo>
                    <a:lnTo>
                      <a:pt x="101" y="99"/>
                    </a:lnTo>
                    <a:lnTo>
                      <a:pt x="101" y="70"/>
                    </a:lnTo>
                    <a:lnTo>
                      <a:pt x="128" y="66"/>
                    </a:lnTo>
                    <a:lnTo>
                      <a:pt x="122" y="46"/>
                    </a:lnTo>
                    <a:lnTo>
                      <a:pt x="101" y="51"/>
                    </a:lnTo>
                    <a:lnTo>
                      <a:pt x="101" y="46"/>
                    </a:lnTo>
                    <a:lnTo>
                      <a:pt x="112" y="42"/>
                    </a:lnTo>
                    <a:lnTo>
                      <a:pt x="101" y="37"/>
                    </a:lnTo>
                    <a:lnTo>
                      <a:pt x="101" y="18"/>
                    </a:lnTo>
                    <a:lnTo>
                      <a:pt x="90" y="14"/>
                    </a:lnTo>
                    <a:lnTo>
                      <a:pt x="80" y="14"/>
                    </a:lnTo>
                    <a:lnTo>
                      <a:pt x="80" y="18"/>
                    </a:lnTo>
                    <a:lnTo>
                      <a:pt x="64" y="23"/>
                    </a:lnTo>
                    <a:lnTo>
                      <a:pt x="54" y="14"/>
                    </a:lnTo>
                    <a:lnTo>
                      <a:pt x="54" y="0"/>
                    </a:lnTo>
                    <a:lnTo>
                      <a:pt x="48" y="0"/>
                    </a:lnTo>
                    <a:lnTo>
                      <a:pt x="22" y="0"/>
                    </a:lnTo>
                    <a:lnTo>
                      <a:pt x="11" y="9"/>
                    </a:lnTo>
                    <a:lnTo>
                      <a:pt x="16" y="23"/>
                    </a:lnTo>
                    <a:lnTo>
                      <a:pt x="16" y="28"/>
                    </a:lnTo>
                    <a:lnTo>
                      <a:pt x="22" y="51"/>
                    </a:lnTo>
                    <a:lnTo>
                      <a:pt x="22" y="66"/>
                    </a:lnTo>
                    <a:lnTo>
                      <a:pt x="11" y="70"/>
                    </a:lnTo>
                    <a:lnTo>
                      <a:pt x="0" y="94"/>
                    </a:lnTo>
                    <a:lnTo>
                      <a:pt x="0" y="103"/>
                    </a:lnTo>
                  </a:path>
                </a:pathLst>
              </a:custGeom>
              <a:grpFill/>
              <a:ln w="4763" cap="rnd">
                <a:solidFill>
                  <a:schemeClr val="bg1"/>
                </a:solidFill>
                <a:prstDash val="solid"/>
                <a:round/>
                <a:headEnd/>
                <a:tailEnd/>
              </a:ln>
            </p:spPr>
            <p:txBody>
              <a:bodyPr/>
              <a:lstStyle/>
              <a:p>
                <a:endParaRPr lang="it-IT"/>
              </a:p>
            </p:txBody>
          </p:sp>
        </p:grpSp>
        <p:grpSp>
          <p:nvGrpSpPr>
            <p:cNvPr id="7536" name="Group 3274"/>
            <p:cNvGrpSpPr>
              <a:grpSpLocks/>
            </p:cNvGrpSpPr>
            <p:nvPr/>
          </p:nvGrpSpPr>
          <p:grpSpPr bwMode="auto">
            <a:xfrm>
              <a:off x="4952168" y="5461323"/>
              <a:ext cx="10064" cy="15008"/>
              <a:chOff x="3127" y="2573"/>
              <a:chExt cx="6" cy="10"/>
            </a:xfrm>
            <a:solidFill>
              <a:schemeClr val="bg1">
                <a:lumMod val="75000"/>
              </a:schemeClr>
            </a:solidFill>
          </p:grpSpPr>
          <p:sp>
            <p:nvSpPr>
              <p:cNvPr id="5701" name="Freeform 3272"/>
              <p:cNvSpPr>
                <a:spLocks/>
              </p:cNvSpPr>
              <p:nvPr/>
            </p:nvSpPr>
            <p:spPr bwMode="auto">
              <a:xfrm>
                <a:off x="3127" y="2573"/>
                <a:ext cx="6" cy="10"/>
              </a:xfrm>
              <a:custGeom>
                <a:avLst/>
                <a:gdLst/>
                <a:ahLst/>
                <a:cxnLst>
                  <a:cxn ang="0">
                    <a:pos x="6" y="0"/>
                  </a:cxn>
                  <a:cxn ang="0">
                    <a:pos x="0" y="10"/>
                  </a:cxn>
                  <a:cxn ang="0">
                    <a:pos x="0" y="5"/>
                  </a:cxn>
                  <a:cxn ang="0">
                    <a:pos x="0" y="0"/>
                  </a:cxn>
                  <a:cxn ang="0">
                    <a:pos x="6" y="0"/>
                  </a:cxn>
                </a:cxnLst>
                <a:rect l="0" t="0" r="r" b="b"/>
                <a:pathLst>
                  <a:path w="6" h="10">
                    <a:moveTo>
                      <a:pt x="6" y="0"/>
                    </a:moveTo>
                    <a:lnTo>
                      <a:pt x="0" y="10"/>
                    </a:lnTo>
                    <a:lnTo>
                      <a:pt x="0" y="5"/>
                    </a:lnTo>
                    <a:lnTo>
                      <a:pt x="0" y="0"/>
                    </a:lnTo>
                    <a:lnTo>
                      <a:pt x="6" y="0"/>
                    </a:lnTo>
                    <a:close/>
                  </a:path>
                </a:pathLst>
              </a:custGeom>
              <a:grpFill/>
              <a:ln w="9525">
                <a:solidFill>
                  <a:schemeClr val="bg1"/>
                </a:solidFill>
                <a:round/>
                <a:headEnd/>
                <a:tailEnd/>
              </a:ln>
            </p:spPr>
            <p:txBody>
              <a:bodyPr/>
              <a:lstStyle/>
              <a:p>
                <a:endParaRPr lang="it-IT"/>
              </a:p>
            </p:txBody>
          </p:sp>
          <p:sp>
            <p:nvSpPr>
              <p:cNvPr id="5702" name="Freeform 3273"/>
              <p:cNvSpPr>
                <a:spLocks/>
              </p:cNvSpPr>
              <p:nvPr/>
            </p:nvSpPr>
            <p:spPr bwMode="auto">
              <a:xfrm>
                <a:off x="3127" y="2573"/>
                <a:ext cx="6" cy="10"/>
              </a:xfrm>
              <a:custGeom>
                <a:avLst/>
                <a:gdLst/>
                <a:ahLst/>
                <a:cxnLst>
                  <a:cxn ang="0">
                    <a:pos x="6" y="0"/>
                  </a:cxn>
                  <a:cxn ang="0">
                    <a:pos x="0" y="10"/>
                  </a:cxn>
                  <a:cxn ang="0">
                    <a:pos x="0" y="5"/>
                  </a:cxn>
                  <a:cxn ang="0">
                    <a:pos x="0" y="0"/>
                  </a:cxn>
                  <a:cxn ang="0">
                    <a:pos x="6" y="0"/>
                  </a:cxn>
                </a:cxnLst>
                <a:rect l="0" t="0" r="r" b="b"/>
                <a:pathLst>
                  <a:path w="6" h="10">
                    <a:moveTo>
                      <a:pt x="6" y="0"/>
                    </a:moveTo>
                    <a:lnTo>
                      <a:pt x="0" y="10"/>
                    </a:lnTo>
                    <a:lnTo>
                      <a:pt x="0" y="5"/>
                    </a:lnTo>
                    <a:lnTo>
                      <a:pt x="0" y="0"/>
                    </a:lnTo>
                    <a:lnTo>
                      <a:pt x="6" y="0"/>
                    </a:lnTo>
                    <a:close/>
                  </a:path>
                </a:pathLst>
              </a:custGeom>
              <a:grpFill/>
              <a:ln w="4763" cap="rnd">
                <a:solidFill>
                  <a:schemeClr val="bg1"/>
                </a:solidFill>
                <a:prstDash val="solid"/>
                <a:round/>
                <a:headEnd/>
                <a:tailEnd/>
              </a:ln>
            </p:spPr>
            <p:txBody>
              <a:bodyPr/>
              <a:lstStyle/>
              <a:p>
                <a:endParaRPr lang="it-IT"/>
              </a:p>
            </p:txBody>
          </p:sp>
        </p:grpSp>
        <p:grpSp>
          <p:nvGrpSpPr>
            <p:cNvPr id="7537" name="Group 3277"/>
            <p:cNvGrpSpPr>
              <a:grpSpLocks/>
            </p:cNvGrpSpPr>
            <p:nvPr/>
          </p:nvGrpSpPr>
          <p:grpSpPr bwMode="auto">
            <a:xfrm>
              <a:off x="4952168" y="5461323"/>
              <a:ext cx="10064" cy="15008"/>
              <a:chOff x="3127" y="2573"/>
              <a:chExt cx="6" cy="10"/>
            </a:xfrm>
            <a:solidFill>
              <a:schemeClr val="bg1">
                <a:lumMod val="75000"/>
              </a:schemeClr>
            </a:solidFill>
          </p:grpSpPr>
          <p:sp>
            <p:nvSpPr>
              <p:cNvPr id="5699" name="Freeform 3275"/>
              <p:cNvSpPr>
                <a:spLocks/>
              </p:cNvSpPr>
              <p:nvPr/>
            </p:nvSpPr>
            <p:spPr bwMode="auto">
              <a:xfrm>
                <a:off x="3127" y="2573"/>
                <a:ext cx="6" cy="10"/>
              </a:xfrm>
              <a:custGeom>
                <a:avLst/>
                <a:gdLst/>
                <a:ahLst/>
                <a:cxnLst>
                  <a:cxn ang="0">
                    <a:pos x="6" y="0"/>
                  </a:cxn>
                  <a:cxn ang="0">
                    <a:pos x="0" y="10"/>
                  </a:cxn>
                  <a:cxn ang="0">
                    <a:pos x="0" y="5"/>
                  </a:cxn>
                  <a:cxn ang="0">
                    <a:pos x="0" y="0"/>
                  </a:cxn>
                  <a:cxn ang="0">
                    <a:pos x="6" y="0"/>
                  </a:cxn>
                </a:cxnLst>
                <a:rect l="0" t="0" r="r" b="b"/>
                <a:pathLst>
                  <a:path w="6" h="10">
                    <a:moveTo>
                      <a:pt x="6" y="0"/>
                    </a:moveTo>
                    <a:lnTo>
                      <a:pt x="0" y="10"/>
                    </a:lnTo>
                    <a:lnTo>
                      <a:pt x="0" y="5"/>
                    </a:lnTo>
                    <a:lnTo>
                      <a:pt x="0" y="0"/>
                    </a:lnTo>
                    <a:lnTo>
                      <a:pt x="6" y="0"/>
                    </a:lnTo>
                    <a:close/>
                  </a:path>
                </a:pathLst>
              </a:custGeom>
              <a:grpFill/>
              <a:ln w="9525">
                <a:solidFill>
                  <a:schemeClr val="bg1"/>
                </a:solidFill>
                <a:round/>
                <a:headEnd/>
                <a:tailEnd/>
              </a:ln>
            </p:spPr>
            <p:txBody>
              <a:bodyPr/>
              <a:lstStyle/>
              <a:p>
                <a:endParaRPr lang="it-IT"/>
              </a:p>
            </p:txBody>
          </p:sp>
          <p:sp>
            <p:nvSpPr>
              <p:cNvPr id="5700" name="Freeform 3276"/>
              <p:cNvSpPr>
                <a:spLocks/>
              </p:cNvSpPr>
              <p:nvPr/>
            </p:nvSpPr>
            <p:spPr bwMode="auto">
              <a:xfrm>
                <a:off x="3127" y="2573"/>
                <a:ext cx="6" cy="10"/>
              </a:xfrm>
              <a:custGeom>
                <a:avLst/>
                <a:gdLst/>
                <a:ahLst/>
                <a:cxnLst>
                  <a:cxn ang="0">
                    <a:pos x="6" y="0"/>
                  </a:cxn>
                  <a:cxn ang="0">
                    <a:pos x="0" y="10"/>
                  </a:cxn>
                  <a:cxn ang="0">
                    <a:pos x="0" y="5"/>
                  </a:cxn>
                  <a:cxn ang="0">
                    <a:pos x="0" y="0"/>
                  </a:cxn>
                  <a:cxn ang="0">
                    <a:pos x="6" y="0"/>
                  </a:cxn>
                </a:cxnLst>
                <a:rect l="0" t="0" r="r" b="b"/>
                <a:pathLst>
                  <a:path w="6" h="10">
                    <a:moveTo>
                      <a:pt x="6" y="0"/>
                    </a:moveTo>
                    <a:lnTo>
                      <a:pt x="0" y="10"/>
                    </a:lnTo>
                    <a:lnTo>
                      <a:pt x="0" y="5"/>
                    </a:lnTo>
                    <a:lnTo>
                      <a:pt x="0" y="0"/>
                    </a:lnTo>
                    <a:lnTo>
                      <a:pt x="6" y="0"/>
                    </a:lnTo>
                  </a:path>
                </a:pathLst>
              </a:custGeom>
              <a:grpFill/>
              <a:ln w="4763" cap="rnd">
                <a:solidFill>
                  <a:schemeClr val="bg1"/>
                </a:solidFill>
                <a:prstDash val="solid"/>
                <a:round/>
                <a:headEnd/>
                <a:tailEnd/>
              </a:ln>
            </p:spPr>
            <p:txBody>
              <a:bodyPr/>
              <a:lstStyle/>
              <a:p>
                <a:endParaRPr lang="it-IT"/>
              </a:p>
            </p:txBody>
          </p:sp>
        </p:grpSp>
        <p:grpSp>
          <p:nvGrpSpPr>
            <p:cNvPr id="7538" name="Group 3280"/>
            <p:cNvGrpSpPr>
              <a:grpSpLocks/>
            </p:cNvGrpSpPr>
            <p:nvPr/>
          </p:nvGrpSpPr>
          <p:grpSpPr bwMode="auto">
            <a:xfrm>
              <a:off x="5015910" y="5701464"/>
              <a:ext cx="278447" cy="205620"/>
              <a:chOff x="3165" y="2733"/>
              <a:chExt cx="166" cy="137"/>
            </a:xfrm>
            <a:solidFill>
              <a:schemeClr val="bg1">
                <a:lumMod val="75000"/>
              </a:schemeClr>
            </a:solidFill>
          </p:grpSpPr>
          <p:sp>
            <p:nvSpPr>
              <p:cNvPr id="5697" name="Freeform 3278"/>
              <p:cNvSpPr>
                <a:spLocks/>
              </p:cNvSpPr>
              <p:nvPr/>
            </p:nvSpPr>
            <p:spPr bwMode="auto">
              <a:xfrm>
                <a:off x="3165" y="2733"/>
                <a:ext cx="166" cy="137"/>
              </a:xfrm>
              <a:custGeom>
                <a:avLst/>
                <a:gdLst/>
                <a:ahLst/>
                <a:cxnLst>
                  <a:cxn ang="0">
                    <a:pos x="149" y="9"/>
                  </a:cxn>
                  <a:cxn ang="0">
                    <a:pos x="155" y="43"/>
                  </a:cxn>
                  <a:cxn ang="0">
                    <a:pos x="149" y="43"/>
                  </a:cxn>
                  <a:cxn ang="0">
                    <a:pos x="145" y="47"/>
                  </a:cxn>
                  <a:cxn ang="0">
                    <a:pos x="149" y="52"/>
                  </a:cxn>
                  <a:cxn ang="0">
                    <a:pos x="155" y="47"/>
                  </a:cxn>
                  <a:cxn ang="0">
                    <a:pos x="166" y="47"/>
                  </a:cxn>
                  <a:cxn ang="0">
                    <a:pos x="166" y="52"/>
                  </a:cxn>
                  <a:cxn ang="0">
                    <a:pos x="166" y="71"/>
                  </a:cxn>
                  <a:cxn ang="0">
                    <a:pos x="149" y="75"/>
                  </a:cxn>
                  <a:cxn ang="0">
                    <a:pos x="139" y="94"/>
                  </a:cxn>
                  <a:cxn ang="0">
                    <a:pos x="118" y="109"/>
                  </a:cxn>
                  <a:cxn ang="0">
                    <a:pos x="107" y="122"/>
                  </a:cxn>
                  <a:cxn ang="0">
                    <a:pos x="86" y="127"/>
                  </a:cxn>
                  <a:cxn ang="0">
                    <a:pos x="74" y="127"/>
                  </a:cxn>
                  <a:cxn ang="0">
                    <a:pos x="54" y="127"/>
                  </a:cxn>
                  <a:cxn ang="0">
                    <a:pos x="38" y="137"/>
                  </a:cxn>
                  <a:cxn ang="0">
                    <a:pos x="32" y="137"/>
                  </a:cxn>
                  <a:cxn ang="0">
                    <a:pos x="22" y="127"/>
                  </a:cxn>
                  <a:cxn ang="0">
                    <a:pos x="16" y="109"/>
                  </a:cxn>
                  <a:cxn ang="0">
                    <a:pos x="16" y="104"/>
                  </a:cxn>
                  <a:cxn ang="0">
                    <a:pos x="6" y="71"/>
                  </a:cxn>
                  <a:cxn ang="0">
                    <a:pos x="0" y="71"/>
                  </a:cxn>
                  <a:cxn ang="0">
                    <a:pos x="6" y="66"/>
                  </a:cxn>
                  <a:cxn ang="0">
                    <a:pos x="11" y="71"/>
                  </a:cxn>
                  <a:cxn ang="0">
                    <a:pos x="22" y="71"/>
                  </a:cxn>
                  <a:cxn ang="0">
                    <a:pos x="38" y="66"/>
                  </a:cxn>
                  <a:cxn ang="0">
                    <a:pos x="38" y="28"/>
                  </a:cxn>
                  <a:cxn ang="0">
                    <a:pos x="42" y="37"/>
                  </a:cxn>
                  <a:cxn ang="0">
                    <a:pos x="42" y="47"/>
                  </a:cxn>
                  <a:cxn ang="0">
                    <a:pos x="54" y="47"/>
                  </a:cxn>
                  <a:cxn ang="0">
                    <a:pos x="74" y="37"/>
                  </a:cxn>
                  <a:cxn ang="0">
                    <a:pos x="80" y="43"/>
                  </a:cxn>
                  <a:cxn ang="0">
                    <a:pos x="86" y="37"/>
                  </a:cxn>
                  <a:cxn ang="0">
                    <a:pos x="113" y="15"/>
                  </a:cxn>
                  <a:cxn ang="0">
                    <a:pos x="134" y="0"/>
                  </a:cxn>
                  <a:cxn ang="0">
                    <a:pos x="145" y="9"/>
                  </a:cxn>
                  <a:cxn ang="0">
                    <a:pos x="149" y="9"/>
                  </a:cxn>
                </a:cxnLst>
                <a:rect l="0" t="0" r="r" b="b"/>
                <a:pathLst>
                  <a:path w="166" h="137">
                    <a:moveTo>
                      <a:pt x="149" y="9"/>
                    </a:moveTo>
                    <a:lnTo>
                      <a:pt x="155" y="43"/>
                    </a:lnTo>
                    <a:lnTo>
                      <a:pt x="149" y="43"/>
                    </a:lnTo>
                    <a:lnTo>
                      <a:pt x="145" y="47"/>
                    </a:lnTo>
                    <a:lnTo>
                      <a:pt x="149" y="52"/>
                    </a:lnTo>
                    <a:lnTo>
                      <a:pt x="155" y="47"/>
                    </a:lnTo>
                    <a:lnTo>
                      <a:pt x="166" y="47"/>
                    </a:lnTo>
                    <a:lnTo>
                      <a:pt x="166" y="52"/>
                    </a:lnTo>
                    <a:lnTo>
                      <a:pt x="166" y="71"/>
                    </a:lnTo>
                    <a:lnTo>
                      <a:pt x="149" y="75"/>
                    </a:lnTo>
                    <a:lnTo>
                      <a:pt x="139" y="94"/>
                    </a:lnTo>
                    <a:lnTo>
                      <a:pt x="118" y="109"/>
                    </a:lnTo>
                    <a:lnTo>
                      <a:pt x="107" y="122"/>
                    </a:lnTo>
                    <a:lnTo>
                      <a:pt x="86" y="127"/>
                    </a:lnTo>
                    <a:lnTo>
                      <a:pt x="74" y="127"/>
                    </a:lnTo>
                    <a:lnTo>
                      <a:pt x="54" y="127"/>
                    </a:lnTo>
                    <a:lnTo>
                      <a:pt x="38" y="137"/>
                    </a:lnTo>
                    <a:lnTo>
                      <a:pt x="32" y="137"/>
                    </a:lnTo>
                    <a:lnTo>
                      <a:pt x="22" y="127"/>
                    </a:lnTo>
                    <a:lnTo>
                      <a:pt x="16" y="109"/>
                    </a:lnTo>
                    <a:lnTo>
                      <a:pt x="16" y="104"/>
                    </a:lnTo>
                    <a:lnTo>
                      <a:pt x="6" y="71"/>
                    </a:lnTo>
                    <a:lnTo>
                      <a:pt x="0" y="71"/>
                    </a:lnTo>
                    <a:lnTo>
                      <a:pt x="6" y="66"/>
                    </a:lnTo>
                    <a:lnTo>
                      <a:pt x="11" y="71"/>
                    </a:lnTo>
                    <a:lnTo>
                      <a:pt x="22" y="71"/>
                    </a:lnTo>
                    <a:lnTo>
                      <a:pt x="38" y="66"/>
                    </a:lnTo>
                    <a:lnTo>
                      <a:pt x="38" y="28"/>
                    </a:lnTo>
                    <a:lnTo>
                      <a:pt x="42" y="37"/>
                    </a:lnTo>
                    <a:lnTo>
                      <a:pt x="42" y="47"/>
                    </a:lnTo>
                    <a:lnTo>
                      <a:pt x="54" y="47"/>
                    </a:lnTo>
                    <a:lnTo>
                      <a:pt x="74" y="37"/>
                    </a:lnTo>
                    <a:lnTo>
                      <a:pt x="80" y="43"/>
                    </a:lnTo>
                    <a:lnTo>
                      <a:pt x="86" y="37"/>
                    </a:lnTo>
                    <a:lnTo>
                      <a:pt x="113" y="15"/>
                    </a:lnTo>
                    <a:lnTo>
                      <a:pt x="134" y="0"/>
                    </a:lnTo>
                    <a:lnTo>
                      <a:pt x="145" y="9"/>
                    </a:lnTo>
                    <a:lnTo>
                      <a:pt x="149" y="9"/>
                    </a:lnTo>
                    <a:close/>
                  </a:path>
                </a:pathLst>
              </a:custGeom>
              <a:grpFill/>
              <a:ln w="9525">
                <a:solidFill>
                  <a:schemeClr val="bg1"/>
                </a:solidFill>
                <a:round/>
                <a:headEnd/>
                <a:tailEnd/>
              </a:ln>
            </p:spPr>
            <p:txBody>
              <a:bodyPr/>
              <a:lstStyle/>
              <a:p>
                <a:endParaRPr lang="it-IT"/>
              </a:p>
            </p:txBody>
          </p:sp>
          <p:sp>
            <p:nvSpPr>
              <p:cNvPr id="5698" name="Freeform 3279"/>
              <p:cNvSpPr>
                <a:spLocks/>
              </p:cNvSpPr>
              <p:nvPr/>
            </p:nvSpPr>
            <p:spPr bwMode="auto">
              <a:xfrm>
                <a:off x="3165" y="2733"/>
                <a:ext cx="166" cy="137"/>
              </a:xfrm>
              <a:custGeom>
                <a:avLst/>
                <a:gdLst/>
                <a:ahLst/>
                <a:cxnLst>
                  <a:cxn ang="0">
                    <a:pos x="149" y="9"/>
                  </a:cxn>
                  <a:cxn ang="0">
                    <a:pos x="155" y="43"/>
                  </a:cxn>
                  <a:cxn ang="0">
                    <a:pos x="149" y="43"/>
                  </a:cxn>
                  <a:cxn ang="0">
                    <a:pos x="145" y="47"/>
                  </a:cxn>
                  <a:cxn ang="0">
                    <a:pos x="149" y="52"/>
                  </a:cxn>
                  <a:cxn ang="0">
                    <a:pos x="155" y="47"/>
                  </a:cxn>
                  <a:cxn ang="0">
                    <a:pos x="166" y="47"/>
                  </a:cxn>
                  <a:cxn ang="0">
                    <a:pos x="166" y="52"/>
                  </a:cxn>
                  <a:cxn ang="0">
                    <a:pos x="166" y="71"/>
                  </a:cxn>
                  <a:cxn ang="0">
                    <a:pos x="149" y="75"/>
                  </a:cxn>
                  <a:cxn ang="0">
                    <a:pos x="139" y="94"/>
                  </a:cxn>
                  <a:cxn ang="0">
                    <a:pos x="118" y="109"/>
                  </a:cxn>
                  <a:cxn ang="0">
                    <a:pos x="107" y="122"/>
                  </a:cxn>
                  <a:cxn ang="0">
                    <a:pos x="86" y="127"/>
                  </a:cxn>
                  <a:cxn ang="0">
                    <a:pos x="74" y="127"/>
                  </a:cxn>
                  <a:cxn ang="0">
                    <a:pos x="54" y="127"/>
                  </a:cxn>
                  <a:cxn ang="0">
                    <a:pos x="38" y="137"/>
                  </a:cxn>
                  <a:cxn ang="0">
                    <a:pos x="32" y="137"/>
                  </a:cxn>
                  <a:cxn ang="0">
                    <a:pos x="22" y="127"/>
                  </a:cxn>
                  <a:cxn ang="0">
                    <a:pos x="16" y="109"/>
                  </a:cxn>
                  <a:cxn ang="0">
                    <a:pos x="16" y="104"/>
                  </a:cxn>
                  <a:cxn ang="0">
                    <a:pos x="6" y="71"/>
                  </a:cxn>
                  <a:cxn ang="0">
                    <a:pos x="0" y="71"/>
                  </a:cxn>
                  <a:cxn ang="0">
                    <a:pos x="6" y="66"/>
                  </a:cxn>
                  <a:cxn ang="0">
                    <a:pos x="11" y="71"/>
                  </a:cxn>
                  <a:cxn ang="0">
                    <a:pos x="22" y="71"/>
                  </a:cxn>
                  <a:cxn ang="0">
                    <a:pos x="38" y="66"/>
                  </a:cxn>
                  <a:cxn ang="0">
                    <a:pos x="38" y="28"/>
                  </a:cxn>
                  <a:cxn ang="0">
                    <a:pos x="42" y="37"/>
                  </a:cxn>
                  <a:cxn ang="0">
                    <a:pos x="42" y="47"/>
                  </a:cxn>
                  <a:cxn ang="0">
                    <a:pos x="54" y="47"/>
                  </a:cxn>
                  <a:cxn ang="0">
                    <a:pos x="74" y="37"/>
                  </a:cxn>
                  <a:cxn ang="0">
                    <a:pos x="80" y="43"/>
                  </a:cxn>
                  <a:cxn ang="0">
                    <a:pos x="86" y="37"/>
                  </a:cxn>
                  <a:cxn ang="0">
                    <a:pos x="113" y="15"/>
                  </a:cxn>
                  <a:cxn ang="0">
                    <a:pos x="134" y="0"/>
                  </a:cxn>
                  <a:cxn ang="0">
                    <a:pos x="145" y="9"/>
                  </a:cxn>
                  <a:cxn ang="0">
                    <a:pos x="149" y="9"/>
                  </a:cxn>
                </a:cxnLst>
                <a:rect l="0" t="0" r="r" b="b"/>
                <a:pathLst>
                  <a:path w="166" h="137">
                    <a:moveTo>
                      <a:pt x="149" y="9"/>
                    </a:moveTo>
                    <a:lnTo>
                      <a:pt x="155" y="43"/>
                    </a:lnTo>
                    <a:lnTo>
                      <a:pt x="149" y="43"/>
                    </a:lnTo>
                    <a:lnTo>
                      <a:pt x="145" y="47"/>
                    </a:lnTo>
                    <a:lnTo>
                      <a:pt x="149" y="52"/>
                    </a:lnTo>
                    <a:lnTo>
                      <a:pt x="155" y="47"/>
                    </a:lnTo>
                    <a:lnTo>
                      <a:pt x="166" y="47"/>
                    </a:lnTo>
                    <a:lnTo>
                      <a:pt x="166" y="52"/>
                    </a:lnTo>
                    <a:lnTo>
                      <a:pt x="166" y="71"/>
                    </a:lnTo>
                    <a:lnTo>
                      <a:pt x="149" y="75"/>
                    </a:lnTo>
                    <a:lnTo>
                      <a:pt x="139" y="94"/>
                    </a:lnTo>
                    <a:lnTo>
                      <a:pt x="118" y="109"/>
                    </a:lnTo>
                    <a:lnTo>
                      <a:pt x="107" y="122"/>
                    </a:lnTo>
                    <a:lnTo>
                      <a:pt x="86" y="127"/>
                    </a:lnTo>
                    <a:lnTo>
                      <a:pt x="74" y="127"/>
                    </a:lnTo>
                    <a:lnTo>
                      <a:pt x="54" y="127"/>
                    </a:lnTo>
                    <a:lnTo>
                      <a:pt x="38" y="137"/>
                    </a:lnTo>
                    <a:lnTo>
                      <a:pt x="32" y="137"/>
                    </a:lnTo>
                    <a:lnTo>
                      <a:pt x="22" y="127"/>
                    </a:lnTo>
                    <a:lnTo>
                      <a:pt x="16" y="109"/>
                    </a:lnTo>
                    <a:lnTo>
                      <a:pt x="16" y="104"/>
                    </a:lnTo>
                    <a:lnTo>
                      <a:pt x="6" y="71"/>
                    </a:lnTo>
                    <a:lnTo>
                      <a:pt x="0" y="71"/>
                    </a:lnTo>
                    <a:lnTo>
                      <a:pt x="6" y="66"/>
                    </a:lnTo>
                    <a:lnTo>
                      <a:pt x="11" y="71"/>
                    </a:lnTo>
                    <a:lnTo>
                      <a:pt x="22" y="71"/>
                    </a:lnTo>
                    <a:lnTo>
                      <a:pt x="38" y="66"/>
                    </a:lnTo>
                    <a:lnTo>
                      <a:pt x="38" y="28"/>
                    </a:lnTo>
                    <a:lnTo>
                      <a:pt x="42" y="37"/>
                    </a:lnTo>
                    <a:lnTo>
                      <a:pt x="42" y="47"/>
                    </a:lnTo>
                    <a:lnTo>
                      <a:pt x="54" y="47"/>
                    </a:lnTo>
                    <a:lnTo>
                      <a:pt x="74" y="37"/>
                    </a:lnTo>
                    <a:lnTo>
                      <a:pt x="80" y="43"/>
                    </a:lnTo>
                    <a:lnTo>
                      <a:pt x="86" y="37"/>
                    </a:lnTo>
                    <a:lnTo>
                      <a:pt x="113" y="15"/>
                    </a:lnTo>
                    <a:lnTo>
                      <a:pt x="134" y="0"/>
                    </a:lnTo>
                    <a:lnTo>
                      <a:pt x="145" y="9"/>
                    </a:lnTo>
                    <a:lnTo>
                      <a:pt x="149" y="9"/>
                    </a:lnTo>
                    <a:close/>
                  </a:path>
                </a:pathLst>
              </a:custGeom>
              <a:solidFill>
                <a:srgbClr val="000066"/>
              </a:solidFill>
              <a:ln w="4763" cap="rnd">
                <a:solidFill>
                  <a:schemeClr val="bg1"/>
                </a:solidFill>
                <a:prstDash val="solid"/>
                <a:round/>
                <a:headEnd/>
                <a:tailEnd/>
              </a:ln>
            </p:spPr>
            <p:txBody>
              <a:bodyPr/>
              <a:lstStyle/>
              <a:p>
                <a:endParaRPr lang="it-IT"/>
              </a:p>
            </p:txBody>
          </p:sp>
        </p:grpSp>
        <p:grpSp>
          <p:nvGrpSpPr>
            <p:cNvPr id="7539" name="Group 3286"/>
            <p:cNvGrpSpPr>
              <a:grpSpLocks/>
            </p:cNvGrpSpPr>
            <p:nvPr/>
          </p:nvGrpSpPr>
          <p:grpSpPr bwMode="auto">
            <a:xfrm>
              <a:off x="5079650" y="5644430"/>
              <a:ext cx="161029" cy="129075"/>
              <a:chOff x="3203" y="2695"/>
              <a:chExt cx="96" cy="86"/>
            </a:xfrm>
            <a:solidFill>
              <a:schemeClr val="bg1">
                <a:lumMod val="75000"/>
              </a:schemeClr>
            </a:solidFill>
          </p:grpSpPr>
          <p:sp>
            <p:nvSpPr>
              <p:cNvPr id="5695" name="Freeform 3284"/>
              <p:cNvSpPr>
                <a:spLocks/>
              </p:cNvSpPr>
              <p:nvPr/>
            </p:nvSpPr>
            <p:spPr bwMode="auto">
              <a:xfrm>
                <a:off x="3203" y="2695"/>
                <a:ext cx="96" cy="86"/>
              </a:xfrm>
              <a:custGeom>
                <a:avLst/>
                <a:gdLst/>
                <a:ahLst/>
                <a:cxnLst>
                  <a:cxn ang="0">
                    <a:pos x="0" y="67"/>
                  </a:cxn>
                  <a:cxn ang="0">
                    <a:pos x="5" y="76"/>
                  </a:cxn>
                  <a:cxn ang="0">
                    <a:pos x="5" y="86"/>
                  </a:cxn>
                  <a:cxn ang="0">
                    <a:pos x="16" y="86"/>
                  </a:cxn>
                  <a:cxn ang="0">
                    <a:pos x="37" y="76"/>
                  </a:cxn>
                  <a:cxn ang="0">
                    <a:pos x="43" y="81"/>
                  </a:cxn>
                  <a:cxn ang="0">
                    <a:pos x="48" y="76"/>
                  </a:cxn>
                  <a:cxn ang="0">
                    <a:pos x="75" y="53"/>
                  </a:cxn>
                  <a:cxn ang="0">
                    <a:pos x="96" y="38"/>
                  </a:cxn>
                  <a:cxn ang="0">
                    <a:pos x="79" y="38"/>
                  </a:cxn>
                  <a:cxn ang="0">
                    <a:pos x="75" y="29"/>
                  </a:cxn>
                  <a:cxn ang="0">
                    <a:pos x="63" y="14"/>
                  </a:cxn>
                  <a:cxn ang="0">
                    <a:pos x="48" y="0"/>
                  </a:cxn>
                  <a:cxn ang="0">
                    <a:pos x="37" y="10"/>
                  </a:cxn>
                  <a:cxn ang="0">
                    <a:pos x="32" y="5"/>
                  </a:cxn>
                  <a:cxn ang="0">
                    <a:pos x="11" y="5"/>
                  </a:cxn>
                  <a:cxn ang="0">
                    <a:pos x="5" y="38"/>
                  </a:cxn>
                  <a:cxn ang="0">
                    <a:pos x="0" y="47"/>
                  </a:cxn>
                  <a:cxn ang="0">
                    <a:pos x="0" y="67"/>
                  </a:cxn>
                </a:cxnLst>
                <a:rect l="0" t="0" r="r" b="b"/>
                <a:pathLst>
                  <a:path w="96" h="86">
                    <a:moveTo>
                      <a:pt x="0" y="67"/>
                    </a:moveTo>
                    <a:lnTo>
                      <a:pt x="5" y="76"/>
                    </a:lnTo>
                    <a:lnTo>
                      <a:pt x="5" y="86"/>
                    </a:lnTo>
                    <a:lnTo>
                      <a:pt x="16" y="86"/>
                    </a:lnTo>
                    <a:lnTo>
                      <a:pt x="37" y="76"/>
                    </a:lnTo>
                    <a:lnTo>
                      <a:pt x="43" y="81"/>
                    </a:lnTo>
                    <a:lnTo>
                      <a:pt x="48" y="76"/>
                    </a:lnTo>
                    <a:lnTo>
                      <a:pt x="75" y="53"/>
                    </a:lnTo>
                    <a:lnTo>
                      <a:pt x="96" y="38"/>
                    </a:lnTo>
                    <a:lnTo>
                      <a:pt x="79" y="38"/>
                    </a:lnTo>
                    <a:lnTo>
                      <a:pt x="75" y="29"/>
                    </a:lnTo>
                    <a:lnTo>
                      <a:pt x="63" y="14"/>
                    </a:lnTo>
                    <a:lnTo>
                      <a:pt x="48" y="0"/>
                    </a:lnTo>
                    <a:lnTo>
                      <a:pt x="37" y="10"/>
                    </a:lnTo>
                    <a:lnTo>
                      <a:pt x="32" y="5"/>
                    </a:lnTo>
                    <a:lnTo>
                      <a:pt x="11" y="5"/>
                    </a:lnTo>
                    <a:lnTo>
                      <a:pt x="5" y="38"/>
                    </a:lnTo>
                    <a:lnTo>
                      <a:pt x="0" y="47"/>
                    </a:lnTo>
                    <a:lnTo>
                      <a:pt x="0" y="67"/>
                    </a:lnTo>
                    <a:close/>
                  </a:path>
                </a:pathLst>
              </a:custGeom>
              <a:grpFill/>
              <a:ln w="9525">
                <a:solidFill>
                  <a:schemeClr val="bg1"/>
                </a:solidFill>
                <a:round/>
                <a:headEnd/>
                <a:tailEnd/>
              </a:ln>
            </p:spPr>
            <p:txBody>
              <a:bodyPr/>
              <a:lstStyle/>
              <a:p>
                <a:endParaRPr lang="it-IT"/>
              </a:p>
            </p:txBody>
          </p:sp>
          <p:sp>
            <p:nvSpPr>
              <p:cNvPr id="5696" name="Freeform 3285"/>
              <p:cNvSpPr>
                <a:spLocks/>
              </p:cNvSpPr>
              <p:nvPr/>
            </p:nvSpPr>
            <p:spPr bwMode="auto">
              <a:xfrm>
                <a:off x="3203" y="2695"/>
                <a:ext cx="96" cy="86"/>
              </a:xfrm>
              <a:custGeom>
                <a:avLst/>
                <a:gdLst/>
                <a:ahLst/>
                <a:cxnLst>
                  <a:cxn ang="0">
                    <a:pos x="0" y="67"/>
                  </a:cxn>
                  <a:cxn ang="0">
                    <a:pos x="5" y="76"/>
                  </a:cxn>
                  <a:cxn ang="0">
                    <a:pos x="5" y="86"/>
                  </a:cxn>
                  <a:cxn ang="0">
                    <a:pos x="16" y="86"/>
                  </a:cxn>
                  <a:cxn ang="0">
                    <a:pos x="37" y="76"/>
                  </a:cxn>
                  <a:cxn ang="0">
                    <a:pos x="43" y="81"/>
                  </a:cxn>
                  <a:cxn ang="0">
                    <a:pos x="48" y="76"/>
                  </a:cxn>
                  <a:cxn ang="0">
                    <a:pos x="75" y="53"/>
                  </a:cxn>
                  <a:cxn ang="0">
                    <a:pos x="96" y="38"/>
                  </a:cxn>
                  <a:cxn ang="0">
                    <a:pos x="79" y="38"/>
                  </a:cxn>
                  <a:cxn ang="0">
                    <a:pos x="75" y="29"/>
                  </a:cxn>
                  <a:cxn ang="0">
                    <a:pos x="63" y="14"/>
                  </a:cxn>
                  <a:cxn ang="0">
                    <a:pos x="48" y="0"/>
                  </a:cxn>
                  <a:cxn ang="0">
                    <a:pos x="37" y="10"/>
                  </a:cxn>
                  <a:cxn ang="0">
                    <a:pos x="32" y="5"/>
                  </a:cxn>
                  <a:cxn ang="0">
                    <a:pos x="11" y="5"/>
                  </a:cxn>
                  <a:cxn ang="0">
                    <a:pos x="5" y="38"/>
                  </a:cxn>
                  <a:cxn ang="0">
                    <a:pos x="0" y="47"/>
                  </a:cxn>
                  <a:cxn ang="0">
                    <a:pos x="0" y="67"/>
                  </a:cxn>
                </a:cxnLst>
                <a:rect l="0" t="0" r="r" b="b"/>
                <a:pathLst>
                  <a:path w="96" h="86">
                    <a:moveTo>
                      <a:pt x="0" y="67"/>
                    </a:moveTo>
                    <a:lnTo>
                      <a:pt x="5" y="76"/>
                    </a:lnTo>
                    <a:lnTo>
                      <a:pt x="5" y="86"/>
                    </a:lnTo>
                    <a:lnTo>
                      <a:pt x="16" y="86"/>
                    </a:lnTo>
                    <a:lnTo>
                      <a:pt x="37" y="76"/>
                    </a:lnTo>
                    <a:lnTo>
                      <a:pt x="43" y="81"/>
                    </a:lnTo>
                    <a:lnTo>
                      <a:pt x="48" y="76"/>
                    </a:lnTo>
                    <a:lnTo>
                      <a:pt x="75" y="53"/>
                    </a:lnTo>
                    <a:lnTo>
                      <a:pt x="96" y="38"/>
                    </a:lnTo>
                    <a:lnTo>
                      <a:pt x="79" y="38"/>
                    </a:lnTo>
                    <a:lnTo>
                      <a:pt x="75" y="29"/>
                    </a:lnTo>
                    <a:lnTo>
                      <a:pt x="63" y="14"/>
                    </a:lnTo>
                    <a:lnTo>
                      <a:pt x="48" y="0"/>
                    </a:lnTo>
                    <a:lnTo>
                      <a:pt x="37" y="10"/>
                    </a:lnTo>
                    <a:lnTo>
                      <a:pt x="32" y="5"/>
                    </a:lnTo>
                    <a:lnTo>
                      <a:pt x="11" y="5"/>
                    </a:lnTo>
                    <a:lnTo>
                      <a:pt x="5" y="38"/>
                    </a:lnTo>
                    <a:lnTo>
                      <a:pt x="0" y="47"/>
                    </a:lnTo>
                    <a:lnTo>
                      <a:pt x="0" y="67"/>
                    </a:lnTo>
                    <a:close/>
                  </a:path>
                </a:pathLst>
              </a:custGeom>
              <a:grpFill/>
              <a:ln w="4763" cap="rnd">
                <a:solidFill>
                  <a:schemeClr val="bg1"/>
                </a:solidFill>
                <a:prstDash val="solid"/>
                <a:round/>
                <a:headEnd/>
                <a:tailEnd/>
              </a:ln>
            </p:spPr>
            <p:txBody>
              <a:bodyPr/>
              <a:lstStyle/>
              <a:p>
                <a:endParaRPr lang="it-IT"/>
              </a:p>
            </p:txBody>
          </p:sp>
        </p:grpSp>
        <p:grpSp>
          <p:nvGrpSpPr>
            <p:cNvPr id="7540" name="Group 3289"/>
            <p:cNvGrpSpPr>
              <a:grpSpLocks/>
            </p:cNvGrpSpPr>
            <p:nvPr/>
          </p:nvGrpSpPr>
          <p:grpSpPr bwMode="auto">
            <a:xfrm>
              <a:off x="5079650" y="5644430"/>
              <a:ext cx="161029" cy="129075"/>
              <a:chOff x="3203" y="2695"/>
              <a:chExt cx="96" cy="86"/>
            </a:xfrm>
            <a:solidFill>
              <a:schemeClr val="bg1">
                <a:lumMod val="75000"/>
              </a:schemeClr>
            </a:solidFill>
          </p:grpSpPr>
          <p:sp>
            <p:nvSpPr>
              <p:cNvPr id="5693" name="Freeform 3287"/>
              <p:cNvSpPr>
                <a:spLocks/>
              </p:cNvSpPr>
              <p:nvPr/>
            </p:nvSpPr>
            <p:spPr bwMode="auto">
              <a:xfrm>
                <a:off x="3203" y="2695"/>
                <a:ext cx="96" cy="86"/>
              </a:xfrm>
              <a:custGeom>
                <a:avLst/>
                <a:gdLst/>
                <a:ahLst/>
                <a:cxnLst>
                  <a:cxn ang="0">
                    <a:pos x="0" y="67"/>
                  </a:cxn>
                  <a:cxn ang="0">
                    <a:pos x="5" y="76"/>
                  </a:cxn>
                  <a:cxn ang="0">
                    <a:pos x="5" y="86"/>
                  </a:cxn>
                  <a:cxn ang="0">
                    <a:pos x="16" y="86"/>
                  </a:cxn>
                  <a:cxn ang="0">
                    <a:pos x="37" y="76"/>
                  </a:cxn>
                  <a:cxn ang="0">
                    <a:pos x="43" y="81"/>
                  </a:cxn>
                  <a:cxn ang="0">
                    <a:pos x="48" y="76"/>
                  </a:cxn>
                  <a:cxn ang="0">
                    <a:pos x="75" y="53"/>
                  </a:cxn>
                  <a:cxn ang="0">
                    <a:pos x="96" y="38"/>
                  </a:cxn>
                  <a:cxn ang="0">
                    <a:pos x="79" y="38"/>
                  </a:cxn>
                  <a:cxn ang="0">
                    <a:pos x="75" y="29"/>
                  </a:cxn>
                  <a:cxn ang="0">
                    <a:pos x="63" y="14"/>
                  </a:cxn>
                  <a:cxn ang="0">
                    <a:pos x="48" y="0"/>
                  </a:cxn>
                  <a:cxn ang="0">
                    <a:pos x="37" y="10"/>
                  </a:cxn>
                  <a:cxn ang="0">
                    <a:pos x="32" y="5"/>
                  </a:cxn>
                  <a:cxn ang="0">
                    <a:pos x="11" y="5"/>
                  </a:cxn>
                  <a:cxn ang="0">
                    <a:pos x="5" y="38"/>
                  </a:cxn>
                  <a:cxn ang="0">
                    <a:pos x="0" y="47"/>
                  </a:cxn>
                  <a:cxn ang="0">
                    <a:pos x="0" y="67"/>
                  </a:cxn>
                </a:cxnLst>
                <a:rect l="0" t="0" r="r" b="b"/>
                <a:pathLst>
                  <a:path w="96" h="86">
                    <a:moveTo>
                      <a:pt x="0" y="67"/>
                    </a:moveTo>
                    <a:lnTo>
                      <a:pt x="5" y="76"/>
                    </a:lnTo>
                    <a:lnTo>
                      <a:pt x="5" y="86"/>
                    </a:lnTo>
                    <a:lnTo>
                      <a:pt x="16" y="86"/>
                    </a:lnTo>
                    <a:lnTo>
                      <a:pt x="37" y="76"/>
                    </a:lnTo>
                    <a:lnTo>
                      <a:pt x="43" y="81"/>
                    </a:lnTo>
                    <a:lnTo>
                      <a:pt x="48" y="76"/>
                    </a:lnTo>
                    <a:lnTo>
                      <a:pt x="75" y="53"/>
                    </a:lnTo>
                    <a:lnTo>
                      <a:pt x="96" y="38"/>
                    </a:lnTo>
                    <a:lnTo>
                      <a:pt x="79" y="38"/>
                    </a:lnTo>
                    <a:lnTo>
                      <a:pt x="75" y="29"/>
                    </a:lnTo>
                    <a:lnTo>
                      <a:pt x="63" y="14"/>
                    </a:lnTo>
                    <a:lnTo>
                      <a:pt x="48" y="0"/>
                    </a:lnTo>
                    <a:lnTo>
                      <a:pt x="37" y="10"/>
                    </a:lnTo>
                    <a:lnTo>
                      <a:pt x="32" y="5"/>
                    </a:lnTo>
                    <a:lnTo>
                      <a:pt x="11" y="5"/>
                    </a:lnTo>
                    <a:lnTo>
                      <a:pt x="5" y="38"/>
                    </a:lnTo>
                    <a:lnTo>
                      <a:pt x="0" y="47"/>
                    </a:lnTo>
                    <a:lnTo>
                      <a:pt x="0" y="67"/>
                    </a:lnTo>
                    <a:close/>
                  </a:path>
                </a:pathLst>
              </a:custGeom>
              <a:grpFill/>
              <a:ln w="9525">
                <a:solidFill>
                  <a:schemeClr val="bg1"/>
                </a:solidFill>
                <a:round/>
                <a:headEnd/>
                <a:tailEnd/>
              </a:ln>
            </p:spPr>
            <p:txBody>
              <a:bodyPr/>
              <a:lstStyle/>
              <a:p>
                <a:endParaRPr lang="it-IT"/>
              </a:p>
            </p:txBody>
          </p:sp>
          <p:sp>
            <p:nvSpPr>
              <p:cNvPr id="5694" name="Freeform 3288"/>
              <p:cNvSpPr>
                <a:spLocks/>
              </p:cNvSpPr>
              <p:nvPr/>
            </p:nvSpPr>
            <p:spPr bwMode="auto">
              <a:xfrm>
                <a:off x="3203" y="2695"/>
                <a:ext cx="96" cy="86"/>
              </a:xfrm>
              <a:custGeom>
                <a:avLst/>
                <a:gdLst/>
                <a:ahLst/>
                <a:cxnLst>
                  <a:cxn ang="0">
                    <a:pos x="0" y="67"/>
                  </a:cxn>
                  <a:cxn ang="0">
                    <a:pos x="5" y="76"/>
                  </a:cxn>
                  <a:cxn ang="0">
                    <a:pos x="5" y="86"/>
                  </a:cxn>
                  <a:cxn ang="0">
                    <a:pos x="16" y="86"/>
                  </a:cxn>
                  <a:cxn ang="0">
                    <a:pos x="37" y="76"/>
                  </a:cxn>
                  <a:cxn ang="0">
                    <a:pos x="43" y="81"/>
                  </a:cxn>
                  <a:cxn ang="0">
                    <a:pos x="48" y="76"/>
                  </a:cxn>
                  <a:cxn ang="0">
                    <a:pos x="75" y="53"/>
                  </a:cxn>
                  <a:cxn ang="0">
                    <a:pos x="96" y="38"/>
                  </a:cxn>
                  <a:cxn ang="0">
                    <a:pos x="79" y="38"/>
                  </a:cxn>
                  <a:cxn ang="0">
                    <a:pos x="75" y="29"/>
                  </a:cxn>
                  <a:cxn ang="0">
                    <a:pos x="63" y="14"/>
                  </a:cxn>
                  <a:cxn ang="0">
                    <a:pos x="48" y="0"/>
                  </a:cxn>
                  <a:cxn ang="0">
                    <a:pos x="37" y="10"/>
                  </a:cxn>
                  <a:cxn ang="0">
                    <a:pos x="32" y="5"/>
                  </a:cxn>
                  <a:cxn ang="0">
                    <a:pos x="11" y="5"/>
                  </a:cxn>
                  <a:cxn ang="0">
                    <a:pos x="5" y="38"/>
                  </a:cxn>
                  <a:cxn ang="0">
                    <a:pos x="0" y="47"/>
                  </a:cxn>
                  <a:cxn ang="0">
                    <a:pos x="0" y="67"/>
                  </a:cxn>
                </a:cxnLst>
                <a:rect l="0" t="0" r="r" b="b"/>
                <a:pathLst>
                  <a:path w="96" h="86">
                    <a:moveTo>
                      <a:pt x="0" y="67"/>
                    </a:moveTo>
                    <a:lnTo>
                      <a:pt x="5" y="76"/>
                    </a:lnTo>
                    <a:lnTo>
                      <a:pt x="5" y="86"/>
                    </a:lnTo>
                    <a:lnTo>
                      <a:pt x="16" y="86"/>
                    </a:lnTo>
                    <a:lnTo>
                      <a:pt x="37" y="76"/>
                    </a:lnTo>
                    <a:lnTo>
                      <a:pt x="43" y="81"/>
                    </a:lnTo>
                    <a:lnTo>
                      <a:pt x="48" y="76"/>
                    </a:lnTo>
                    <a:lnTo>
                      <a:pt x="75" y="53"/>
                    </a:lnTo>
                    <a:lnTo>
                      <a:pt x="96" y="38"/>
                    </a:lnTo>
                    <a:lnTo>
                      <a:pt x="79" y="38"/>
                    </a:lnTo>
                    <a:lnTo>
                      <a:pt x="75" y="29"/>
                    </a:lnTo>
                    <a:lnTo>
                      <a:pt x="63" y="14"/>
                    </a:lnTo>
                    <a:lnTo>
                      <a:pt x="48" y="0"/>
                    </a:lnTo>
                    <a:lnTo>
                      <a:pt x="37" y="10"/>
                    </a:lnTo>
                    <a:lnTo>
                      <a:pt x="32" y="5"/>
                    </a:lnTo>
                    <a:lnTo>
                      <a:pt x="11" y="5"/>
                    </a:lnTo>
                    <a:lnTo>
                      <a:pt x="5" y="38"/>
                    </a:lnTo>
                    <a:lnTo>
                      <a:pt x="0" y="47"/>
                    </a:lnTo>
                    <a:lnTo>
                      <a:pt x="0" y="67"/>
                    </a:lnTo>
                  </a:path>
                </a:pathLst>
              </a:custGeom>
              <a:grpFill/>
              <a:ln w="4763" cap="rnd">
                <a:solidFill>
                  <a:schemeClr val="bg1"/>
                </a:solidFill>
                <a:prstDash val="solid"/>
                <a:round/>
                <a:headEnd/>
                <a:tailEnd/>
              </a:ln>
            </p:spPr>
            <p:txBody>
              <a:bodyPr/>
              <a:lstStyle/>
              <a:p>
                <a:endParaRPr lang="it-IT"/>
              </a:p>
            </p:txBody>
          </p:sp>
        </p:grpSp>
        <p:grpSp>
          <p:nvGrpSpPr>
            <p:cNvPr id="7541" name="Group 3292"/>
            <p:cNvGrpSpPr>
              <a:grpSpLocks/>
            </p:cNvGrpSpPr>
            <p:nvPr/>
          </p:nvGrpSpPr>
          <p:grpSpPr bwMode="auto">
            <a:xfrm>
              <a:off x="5160165" y="5617415"/>
              <a:ext cx="144256" cy="97557"/>
              <a:chOff x="3251" y="2677"/>
              <a:chExt cx="86" cy="65"/>
            </a:xfrm>
            <a:solidFill>
              <a:schemeClr val="bg1">
                <a:lumMod val="75000"/>
              </a:schemeClr>
            </a:solidFill>
          </p:grpSpPr>
          <p:sp>
            <p:nvSpPr>
              <p:cNvPr id="5691" name="Freeform 3290"/>
              <p:cNvSpPr>
                <a:spLocks/>
              </p:cNvSpPr>
              <p:nvPr/>
            </p:nvSpPr>
            <p:spPr bwMode="auto">
              <a:xfrm>
                <a:off x="3251" y="2677"/>
                <a:ext cx="86" cy="65"/>
              </a:xfrm>
              <a:custGeom>
                <a:avLst/>
                <a:gdLst/>
                <a:ahLst/>
                <a:cxnLst>
                  <a:cxn ang="0">
                    <a:pos x="53" y="0"/>
                  </a:cxn>
                  <a:cxn ang="0">
                    <a:pos x="37" y="0"/>
                  </a:cxn>
                  <a:cxn ang="0">
                    <a:pos x="37" y="5"/>
                  </a:cxn>
                  <a:cxn ang="0">
                    <a:pos x="21" y="19"/>
                  </a:cxn>
                  <a:cxn ang="0">
                    <a:pos x="0" y="19"/>
                  </a:cxn>
                  <a:cxn ang="0">
                    <a:pos x="16" y="33"/>
                  </a:cxn>
                  <a:cxn ang="0">
                    <a:pos x="27" y="46"/>
                  </a:cxn>
                  <a:cxn ang="0">
                    <a:pos x="32" y="56"/>
                  </a:cxn>
                  <a:cxn ang="0">
                    <a:pos x="49" y="56"/>
                  </a:cxn>
                  <a:cxn ang="0">
                    <a:pos x="59" y="65"/>
                  </a:cxn>
                  <a:cxn ang="0">
                    <a:pos x="64" y="65"/>
                  </a:cxn>
                  <a:cxn ang="0">
                    <a:pos x="81" y="41"/>
                  </a:cxn>
                  <a:cxn ang="0">
                    <a:pos x="86" y="19"/>
                  </a:cxn>
                  <a:cxn ang="0">
                    <a:pos x="81" y="5"/>
                  </a:cxn>
                  <a:cxn ang="0">
                    <a:pos x="64" y="0"/>
                  </a:cxn>
                  <a:cxn ang="0">
                    <a:pos x="53" y="0"/>
                  </a:cxn>
                </a:cxnLst>
                <a:rect l="0" t="0" r="r" b="b"/>
                <a:pathLst>
                  <a:path w="86" h="65">
                    <a:moveTo>
                      <a:pt x="53" y="0"/>
                    </a:moveTo>
                    <a:lnTo>
                      <a:pt x="37" y="0"/>
                    </a:lnTo>
                    <a:lnTo>
                      <a:pt x="37" y="5"/>
                    </a:lnTo>
                    <a:lnTo>
                      <a:pt x="21" y="19"/>
                    </a:lnTo>
                    <a:lnTo>
                      <a:pt x="0" y="19"/>
                    </a:lnTo>
                    <a:lnTo>
                      <a:pt x="16" y="33"/>
                    </a:lnTo>
                    <a:lnTo>
                      <a:pt x="27" y="46"/>
                    </a:lnTo>
                    <a:lnTo>
                      <a:pt x="32" y="56"/>
                    </a:lnTo>
                    <a:lnTo>
                      <a:pt x="49" y="56"/>
                    </a:lnTo>
                    <a:lnTo>
                      <a:pt x="59" y="65"/>
                    </a:lnTo>
                    <a:lnTo>
                      <a:pt x="64" y="65"/>
                    </a:lnTo>
                    <a:lnTo>
                      <a:pt x="81" y="41"/>
                    </a:lnTo>
                    <a:lnTo>
                      <a:pt x="86" y="19"/>
                    </a:lnTo>
                    <a:lnTo>
                      <a:pt x="81" y="5"/>
                    </a:lnTo>
                    <a:lnTo>
                      <a:pt x="64" y="0"/>
                    </a:lnTo>
                    <a:lnTo>
                      <a:pt x="53" y="0"/>
                    </a:lnTo>
                    <a:close/>
                  </a:path>
                </a:pathLst>
              </a:custGeom>
              <a:grpFill/>
              <a:ln w="9525">
                <a:solidFill>
                  <a:schemeClr val="bg1"/>
                </a:solidFill>
                <a:round/>
                <a:headEnd/>
                <a:tailEnd/>
              </a:ln>
            </p:spPr>
            <p:txBody>
              <a:bodyPr/>
              <a:lstStyle/>
              <a:p>
                <a:endParaRPr lang="it-IT"/>
              </a:p>
            </p:txBody>
          </p:sp>
          <p:sp>
            <p:nvSpPr>
              <p:cNvPr id="5692" name="Freeform 3291"/>
              <p:cNvSpPr>
                <a:spLocks/>
              </p:cNvSpPr>
              <p:nvPr/>
            </p:nvSpPr>
            <p:spPr bwMode="auto">
              <a:xfrm>
                <a:off x="3251" y="2677"/>
                <a:ext cx="86" cy="65"/>
              </a:xfrm>
              <a:custGeom>
                <a:avLst/>
                <a:gdLst/>
                <a:ahLst/>
                <a:cxnLst>
                  <a:cxn ang="0">
                    <a:pos x="53" y="0"/>
                  </a:cxn>
                  <a:cxn ang="0">
                    <a:pos x="37" y="0"/>
                  </a:cxn>
                  <a:cxn ang="0">
                    <a:pos x="37" y="5"/>
                  </a:cxn>
                  <a:cxn ang="0">
                    <a:pos x="21" y="19"/>
                  </a:cxn>
                  <a:cxn ang="0">
                    <a:pos x="0" y="19"/>
                  </a:cxn>
                  <a:cxn ang="0">
                    <a:pos x="16" y="33"/>
                  </a:cxn>
                  <a:cxn ang="0">
                    <a:pos x="27" y="46"/>
                  </a:cxn>
                  <a:cxn ang="0">
                    <a:pos x="32" y="56"/>
                  </a:cxn>
                  <a:cxn ang="0">
                    <a:pos x="49" y="56"/>
                  </a:cxn>
                  <a:cxn ang="0">
                    <a:pos x="59" y="65"/>
                  </a:cxn>
                  <a:cxn ang="0">
                    <a:pos x="64" y="65"/>
                  </a:cxn>
                  <a:cxn ang="0">
                    <a:pos x="81" y="41"/>
                  </a:cxn>
                  <a:cxn ang="0">
                    <a:pos x="86" y="19"/>
                  </a:cxn>
                  <a:cxn ang="0">
                    <a:pos x="81" y="5"/>
                  </a:cxn>
                  <a:cxn ang="0">
                    <a:pos x="64" y="0"/>
                  </a:cxn>
                  <a:cxn ang="0">
                    <a:pos x="53" y="0"/>
                  </a:cxn>
                </a:cxnLst>
                <a:rect l="0" t="0" r="r" b="b"/>
                <a:pathLst>
                  <a:path w="86" h="65">
                    <a:moveTo>
                      <a:pt x="53" y="0"/>
                    </a:moveTo>
                    <a:lnTo>
                      <a:pt x="37" y="0"/>
                    </a:lnTo>
                    <a:lnTo>
                      <a:pt x="37" y="5"/>
                    </a:lnTo>
                    <a:lnTo>
                      <a:pt x="21" y="19"/>
                    </a:lnTo>
                    <a:lnTo>
                      <a:pt x="0" y="19"/>
                    </a:lnTo>
                    <a:lnTo>
                      <a:pt x="16" y="33"/>
                    </a:lnTo>
                    <a:lnTo>
                      <a:pt x="27" y="46"/>
                    </a:lnTo>
                    <a:lnTo>
                      <a:pt x="32" y="56"/>
                    </a:lnTo>
                    <a:lnTo>
                      <a:pt x="49" y="56"/>
                    </a:lnTo>
                    <a:lnTo>
                      <a:pt x="59" y="65"/>
                    </a:lnTo>
                    <a:lnTo>
                      <a:pt x="64" y="65"/>
                    </a:lnTo>
                    <a:lnTo>
                      <a:pt x="81" y="41"/>
                    </a:lnTo>
                    <a:lnTo>
                      <a:pt x="86" y="19"/>
                    </a:lnTo>
                    <a:lnTo>
                      <a:pt x="81" y="5"/>
                    </a:lnTo>
                    <a:lnTo>
                      <a:pt x="64" y="0"/>
                    </a:lnTo>
                    <a:lnTo>
                      <a:pt x="53" y="0"/>
                    </a:lnTo>
                    <a:close/>
                  </a:path>
                </a:pathLst>
              </a:custGeom>
              <a:grpFill/>
              <a:ln w="4763" cap="rnd">
                <a:solidFill>
                  <a:schemeClr val="bg1"/>
                </a:solidFill>
                <a:prstDash val="solid"/>
                <a:round/>
                <a:headEnd/>
                <a:tailEnd/>
              </a:ln>
            </p:spPr>
            <p:txBody>
              <a:bodyPr/>
              <a:lstStyle/>
              <a:p>
                <a:endParaRPr lang="it-IT"/>
              </a:p>
            </p:txBody>
          </p:sp>
        </p:grpSp>
        <p:grpSp>
          <p:nvGrpSpPr>
            <p:cNvPr id="7542" name="Group 3295"/>
            <p:cNvGrpSpPr>
              <a:grpSpLocks/>
            </p:cNvGrpSpPr>
            <p:nvPr/>
          </p:nvGrpSpPr>
          <p:grpSpPr bwMode="auto">
            <a:xfrm>
              <a:off x="5160165" y="5617415"/>
              <a:ext cx="144256" cy="97557"/>
              <a:chOff x="3251" y="2677"/>
              <a:chExt cx="86" cy="65"/>
            </a:xfrm>
            <a:solidFill>
              <a:schemeClr val="bg1">
                <a:lumMod val="75000"/>
              </a:schemeClr>
            </a:solidFill>
          </p:grpSpPr>
          <p:sp>
            <p:nvSpPr>
              <p:cNvPr id="5689" name="Freeform 3293"/>
              <p:cNvSpPr>
                <a:spLocks/>
              </p:cNvSpPr>
              <p:nvPr/>
            </p:nvSpPr>
            <p:spPr bwMode="auto">
              <a:xfrm>
                <a:off x="3251" y="2677"/>
                <a:ext cx="86" cy="65"/>
              </a:xfrm>
              <a:custGeom>
                <a:avLst/>
                <a:gdLst/>
                <a:ahLst/>
                <a:cxnLst>
                  <a:cxn ang="0">
                    <a:pos x="53" y="0"/>
                  </a:cxn>
                  <a:cxn ang="0">
                    <a:pos x="37" y="0"/>
                  </a:cxn>
                  <a:cxn ang="0">
                    <a:pos x="37" y="5"/>
                  </a:cxn>
                  <a:cxn ang="0">
                    <a:pos x="21" y="19"/>
                  </a:cxn>
                  <a:cxn ang="0">
                    <a:pos x="0" y="19"/>
                  </a:cxn>
                  <a:cxn ang="0">
                    <a:pos x="16" y="33"/>
                  </a:cxn>
                  <a:cxn ang="0">
                    <a:pos x="27" y="46"/>
                  </a:cxn>
                  <a:cxn ang="0">
                    <a:pos x="32" y="56"/>
                  </a:cxn>
                  <a:cxn ang="0">
                    <a:pos x="49" y="56"/>
                  </a:cxn>
                  <a:cxn ang="0">
                    <a:pos x="59" y="65"/>
                  </a:cxn>
                  <a:cxn ang="0">
                    <a:pos x="64" y="65"/>
                  </a:cxn>
                  <a:cxn ang="0">
                    <a:pos x="81" y="41"/>
                  </a:cxn>
                  <a:cxn ang="0">
                    <a:pos x="86" y="19"/>
                  </a:cxn>
                  <a:cxn ang="0">
                    <a:pos x="81" y="5"/>
                  </a:cxn>
                  <a:cxn ang="0">
                    <a:pos x="64" y="0"/>
                  </a:cxn>
                  <a:cxn ang="0">
                    <a:pos x="53" y="0"/>
                  </a:cxn>
                </a:cxnLst>
                <a:rect l="0" t="0" r="r" b="b"/>
                <a:pathLst>
                  <a:path w="86" h="65">
                    <a:moveTo>
                      <a:pt x="53" y="0"/>
                    </a:moveTo>
                    <a:lnTo>
                      <a:pt x="37" y="0"/>
                    </a:lnTo>
                    <a:lnTo>
                      <a:pt x="37" y="5"/>
                    </a:lnTo>
                    <a:lnTo>
                      <a:pt x="21" y="19"/>
                    </a:lnTo>
                    <a:lnTo>
                      <a:pt x="0" y="19"/>
                    </a:lnTo>
                    <a:lnTo>
                      <a:pt x="16" y="33"/>
                    </a:lnTo>
                    <a:lnTo>
                      <a:pt x="27" y="46"/>
                    </a:lnTo>
                    <a:lnTo>
                      <a:pt x="32" y="56"/>
                    </a:lnTo>
                    <a:lnTo>
                      <a:pt x="49" y="56"/>
                    </a:lnTo>
                    <a:lnTo>
                      <a:pt x="59" y="65"/>
                    </a:lnTo>
                    <a:lnTo>
                      <a:pt x="64" y="65"/>
                    </a:lnTo>
                    <a:lnTo>
                      <a:pt x="81" y="41"/>
                    </a:lnTo>
                    <a:lnTo>
                      <a:pt x="86" y="19"/>
                    </a:lnTo>
                    <a:lnTo>
                      <a:pt x="81" y="5"/>
                    </a:lnTo>
                    <a:lnTo>
                      <a:pt x="64" y="0"/>
                    </a:lnTo>
                    <a:lnTo>
                      <a:pt x="53" y="0"/>
                    </a:lnTo>
                    <a:close/>
                  </a:path>
                </a:pathLst>
              </a:custGeom>
              <a:grpFill/>
              <a:ln w="9525">
                <a:solidFill>
                  <a:schemeClr val="bg1"/>
                </a:solidFill>
                <a:round/>
                <a:headEnd/>
                <a:tailEnd/>
              </a:ln>
            </p:spPr>
            <p:txBody>
              <a:bodyPr/>
              <a:lstStyle/>
              <a:p>
                <a:endParaRPr lang="it-IT"/>
              </a:p>
            </p:txBody>
          </p:sp>
          <p:sp>
            <p:nvSpPr>
              <p:cNvPr id="5690" name="Freeform 3294"/>
              <p:cNvSpPr>
                <a:spLocks/>
              </p:cNvSpPr>
              <p:nvPr/>
            </p:nvSpPr>
            <p:spPr bwMode="auto">
              <a:xfrm>
                <a:off x="3251" y="2677"/>
                <a:ext cx="86" cy="65"/>
              </a:xfrm>
              <a:custGeom>
                <a:avLst/>
                <a:gdLst/>
                <a:ahLst/>
                <a:cxnLst>
                  <a:cxn ang="0">
                    <a:pos x="53" y="0"/>
                  </a:cxn>
                  <a:cxn ang="0">
                    <a:pos x="37" y="0"/>
                  </a:cxn>
                  <a:cxn ang="0">
                    <a:pos x="37" y="5"/>
                  </a:cxn>
                  <a:cxn ang="0">
                    <a:pos x="21" y="19"/>
                  </a:cxn>
                  <a:cxn ang="0">
                    <a:pos x="0" y="19"/>
                  </a:cxn>
                  <a:cxn ang="0">
                    <a:pos x="16" y="33"/>
                  </a:cxn>
                  <a:cxn ang="0">
                    <a:pos x="27" y="46"/>
                  </a:cxn>
                  <a:cxn ang="0">
                    <a:pos x="32" y="56"/>
                  </a:cxn>
                  <a:cxn ang="0">
                    <a:pos x="49" y="56"/>
                  </a:cxn>
                  <a:cxn ang="0">
                    <a:pos x="59" y="65"/>
                  </a:cxn>
                  <a:cxn ang="0">
                    <a:pos x="64" y="65"/>
                  </a:cxn>
                  <a:cxn ang="0">
                    <a:pos x="81" y="41"/>
                  </a:cxn>
                  <a:cxn ang="0">
                    <a:pos x="86" y="19"/>
                  </a:cxn>
                  <a:cxn ang="0">
                    <a:pos x="81" y="5"/>
                  </a:cxn>
                  <a:cxn ang="0">
                    <a:pos x="64" y="0"/>
                  </a:cxn>
                  <a:cxn ang="0">
                    <a:pos x="53" y="0"/>
                  </a:cxn>
                </a:cxnLst>
                <a:rect l="0" t="0" r="r" b="b"/>
                <a:pathLst>
                  <a:path w="86" h="65">
                    <a:moveTo>
                      <a:pt x="53" y="0"/>
                    </a:moveTo>
                    <a:lnTo>
                      <a:pt x="37" y="0"/>
                    </a:lnTo>
                    <a:lnTo>
                      <a:pt x="37" y="5"/>
                    </a:lnTo>
                    <a:lnTo>
                      <a:pt x="21" y="19"/>
                    </a:lnTo>
                    <a:lnTo>
                      <a:pt x="0" y="19"/>
                    </a:lnTo>
                    <a:lnTo>
                      <a:pt x="16" y="33"/>
                    </a:lnTo>
                    <a:lnTo>
                      <a:pt x="27" y="46"/>
                    </a:lnTo>
                    <a:lnTo>
                      <a:pt x="32" y="56"/>
                    </a:lnTo>
                    <a:lnTo>
                      <a:pt x="49" y="56"/>
                    </a:lnTo>
                    <a:lnTo>
                      <a:pt x="59" y="65"/>
                    </a:lnTo>
                    <a:lnTo>
                      <a:pt x="64" y="65"/>
                    </a:lnTo>
                    <a:lnTo>
                      <a:pt x="81" y="41"/>
                    </a:lnTo>
                    <a:lnTo>
                      <a:pt x="86" y="19"/>
                    </a:lnTo>
                    <a:lnTo>
                      <a:pt x="81" y="5"/>
                    </a:lnTo>
                    <a:lnTo>
                      <a:pt x="64" y="0"/>
                    </a:lnTo>
                    <a:lnTo>
                      <a:pt x="53" y="0"/>
                    </a:lnTo>
                  </a:path>
                </a:pathLst>
              </a:custGeom>
              <a:grpFill/>
              <a:ln w="4763" cap="rnd">
                <a:solidFill>
                  <a:schemeClr val="bg1"/>
                </a:solidFill>
                <a:prstDash val="solid"/>
                <a:round/>
                <a:headEnd/>
                <a:tailEnd/>
              </a:ln>
            </p:spPr>
            <p:txBody>
              <a:bodyPr/>
              <a:lstStyle/>
              <a:p>
                <a:endParaRPr lang="it-IT"/>
              </a:p>
            </p:txBody>
          </p:sp>
        </p:grpSp>
        <p:grpSp>
          <p:nvGrpSpPr>
            <p:cNvPr id="7543" name="Group 3298"/>
            <p:cNvGrpSpPr>
              <a:grpSpLocks/>
            </p:cNvGrpSpPr>
            <p:nvPr/>
          </p:nvGrpSpPr>
          <p:grpSpPr bwMode="auto">
            <a:xfrm>
              <a:off x="5249067" y="5539369"/>
              <a:ext cx="179481" cy="234137"/>
              <a:chOff x="3304" y="2625"/>
              <a:chExt cx="107" cy="156"/>
            </a:xfrm>
            <a:solidFill>
              <a:schemeClr val="bg1">
                <a:lumMod val="75000"/>
              </a:schemeClr>
            </a:solidFill>
          </p:grpSpPr>
          <p:sp>
            <p:nvSpPr>
              <p:cNvPr id="5687" name="Freeform 3296"/>
              <p:cNvSpPr>
                <a:spLocks/>
              </p:cNvSpPr>
              <p:nvPr/>
            </p:nvSpPr>
            <p:spPr bwMode="auto">
              <a:xfrm>
                <a:off x="3304" y="2625"/>
                <a:ext cx="107" cy="156"/>
              </a:xfrm>
              <a:custGeom>
                <a:avLst/>
                <a:gdLst/>
                <a:ahLst/>
                <a:cxnLst>
                  <a:cxn ang="0">
                    <a:pos x="27" y="156"/>
                  </a:cxn>
                  <a:cxn ang="0">
                    <a:pos x="27" y="151"/>
                  </a:cxn>
                  <a:cxn ang="0">
                    <a:pos x="27" y="146"/>
                  </a:cxn>
                  <a:cxn ang="0">
                    <a:pos x="53" y="137"/>
                  </a:cxn>
                  <a:cxn ang="0">
                    <a:pos x="59" y="133"/>
                  </a:cxn>
                  <a:cxn ang="0">
                    <a:pos x="59" y="118"/>
                  </a:cxn>
                  <a:cxn ang="0">
                    <a:pos x="43" y="94"/>
                  </a:cxn>
                  <a:cxn ang="0">
                    <a:pos x="69" y="71"/>
                  </a:cxn>
                  <a:cxn ang="0">
                    <a:pos x="91" y="61"/>
                  </a:cxn>
                  <a:cxn ang="0">
                    <a:pos x="107" y="48"/>
                  </a:cxn>
                  <a:cxn ang="0">
                    <a:pos x="101" y="0"/>
                  </a:cxn>
                  <a:cxn ang="0">
                    <a:pos x="91" y="9"/>
                  </a:cxn>
                  <a:cxn ang="0">
                    <a:pos x="64" y="9"/>
                  </a:cxn>
                  <a:cxn ang="0">
                    <a:pos x="53" y="9"/>
                  </a:cxn>
                  <a:cxn ang="0">
                    <a:pos x="43" y="19"/>
                  </a:cxn>
                  <a:cxn ang="0">
                    <a:pos x="53" y="28"/>
                  </a:cxn>
                  <a:cxn ang="0">
                    <a:pos x="59" y="43"/>
                  </a:cxn>
                  <a:cxn ang="0">
                    <a:pos x="59" y="52"/>
                  </a:cxn>
                  <a:cxn ang="0">
                    <a:pos x="53" y="61"/>
                  </a:cxn>
                  <a:cxn ang="0">
                    <a:pos x="43" y="52"/>
                  </a:cxn>
                  <a:cxn ang="0">
                    <a:pos x="43" y="43"/>
                  </a:cxn>
                  <a:cxn ang="0">
                    <a:pos x="37" y="43"/>
                  </a:cxn>
                  <a:cxn ang="0">
                    <a:pos x="32" y="33"/>
                  </a:cxn>
                  <a:cxn ang="0">
                    <a:pos x="0" y="48"/>
                  </a:cxn>
                  <a:cxn ang="0">
                    <a:pos x="0" y="52"/>
                  </a:cxn>
                  <a:cxn ang="0">
                    <a:pos x="11" y="52"/>
                  </a:cxn>
                  <a:cxn ang="0">
                    <a:pos x="27" y="57"/>
                  </a:cxn>
                  <a:cxn ang="0">
                    <a:pos x="32" y="71"/>
                  </a:cxn>
                  <a:cxn ang="0">
                    <a:pos x="27" y="94"/>
                  </a:cxn>
                  <a:cxn ang="0">
                    <a:pos x="11" y="118"/>
                  </a:cxn>
                  <a:cxn ang="0">
                    <a:pos x="16" y="151"/>
                  </a:cxn>
                  <a:cxn ang="0">
                    <a:pos x="16" y="156"/>
                  </a:cxn>
                  <a:cxn ang="0">
                    <a:pos x="27" y="156"/>
                  </a:cxn>
                </a:cxnLst>
                <a:rect l="0" t="0" r="r" b="b"/>
                <a:pathLst>
                  <a:path w="107" h="156">
                    <a:moveTo>
                      <a:pt x="27" y="156"/>
                    </a:moveTo>
                    <a:lnTo>
                      <a:pt x="27" y="151"/>
                    </a:lnTo>
                    <a:lnTo>
                      <a:pt x="27" y="146"/>
                    </a:lnTo>
                    <a:lnTo>
                      <a:pt x="53" y="137"/>
                    </a:lnTo>
                    <a:lnTo>
                      <a:pt x="59" y="133"/>
                    </a:lnTo>
                    <a:lnTo>
                      <a:pt x="59" y="118"/>
                    </a:lnTo>
                    <a:lnTo>
                      <a:pt x="43" y="94"/>
                    </a:lnTo>
                    <a:lnTo>
                      <a:pt x="69" y="71"/>
                    </a:lnTo>
                    <a:lnTo>
                      <a:pt x="91" y="61"/>
                    </a:lnTo>
                    <a:lnTo>
                      <a:pt x="107" y="48"/>
                    </a:lnTo>
                    <a:lnTo>
                      <a:pt x="101" y="0"/>
                    </a:lnTo>
                    <a:lnTo>
                      <a:pt x="91" y="9"/>
                    </a:lnTo>
                    <a:lnTo>
                      <a:pt x="64" y="9"/>
                    </a:lnTo>
                    <a:lnTo>
                      <a:pt x="53" y="9"/>
                    </a:lnTo>
                    <a:lnTo>
                      <a:pt x="43" y="19"/>
                    </a:lnTo>
                    <a:lnTo>
                      <a:pt x="53" y="28"/>
                    </a:lnTo>
                    <a:lnTo>
                      <a:pt x="59" y="43"/>
                    </a:lnTo>
                    <a:lnTo>
                      <a:pt x="59" y="52"/>
                    </a:lnTo>
                    <a:lnTo>
                      <a:pt x="53" y="61"/>
                    </a:lnTo>
                    <a:lnTo>
                      <a:pt x="43" y="52"/>
                    </a:lnTo>
                    <a:lnTo>
                      <a:pt x="43" y="43"/>
                    </a:lnTo>
                    <a:lnTo>
                      <a:pt x="37" y="43"/>
                    </a:lnTo>
                    <a:lnTo>
                      <a:pt x="32" y="33"/>
                    </a:lnTo>
                    <a:lnTo>
                      <a:pt x="0" y="48"/>
                    </a:lnTo>
                    <a:lnTo>
                      <a:pt x="0" y="52"/>
                    </a:lnTo>
                    <a:lnTo>
                      <a:pt x="11" y="52"/>
                    </a:lnTo>
                    <a:lnTo>
                      <a:pt x="27" y="57"/>
                    </a:lnTo>
                    <a:lnTo>
                      <a:pt x="32" y="71"/>
                    </a:lnTo>
                    <a:lnTo>
                      <a:pt x="27" y="94"/>
                    </a:lnTo>
                    <a:lnTo>
                      <a:pt x="11" y="118"/>
                    </a:lnTo>
                    <a:lnTo>
                      <a:pt x="16" y="151"/>
                    </a:lnTo>
                    <a:lnTo>
                      <a:pt x="16" y="156"/>
                    </a:lnTo>
                    <a:lnTo>
                      <a:pt x="27" y="156"/>
                    </a:lnTo>
                    <a:close/>
                  </a:path>
                </a:pathLst>
              </a:custGeom>
              <a:grpFill/>
              <a:ln w="9525">
                <a:solidFill>
                  <a:schemeClr val="bg1"/>
                </a:solidFill>
                <a:round/>
                <a:headEnd/>
                <a:tailEnd/>
              </a:ln>
            </p:spPr>
            <p:txBody>
              <a:bodyPr/>
              <a:lstStyle/>
              <a:p>
                <a:endParaRPr lang="it-IT"/>
              </a:p>
            </p:txBody>
          </p:sp>
          <p:sp>
            <p:nvSpPr>
              <p:cNvPr id="5688" name="Freeform 3297"/>
              <p:cNvSpPr>
                <a:spLocks/>
              </p:cNvSpPr>
              <p:nvPr/>
            </p:nvSpPr>
            <p:spPr bwMode="auto">
              <a:xfrm>
                <a:off x="3304" y="2625"/>
                <a:ext cx="107" cy="156"/>
              </a:xfrm>
              <a:custGeom>
                <a:avLst/>
                <a:gdLst/>
                <a:ahLst/>
                <a:cxnLst>
                  <a:cxn ang="0">
                    <a:pos x="27" y="156"/>
                  </a:cxn>
                  <a:cxn ang="0">
                    <a:pos x="27" y="151"/>
                  </a:cxn>
                  <a:cxn ang="0">
                    <a:pos x="27" y="146"/>
                  </a:cxn>
                  <a:cxn ang="0">
                    <a:pos x="53" y="137"/>
                  </a:cxn>
                  <a:cxn ang="0">
                    <a:pos x="59" y="133"/>
                  </a:cxn>
                  <a:cxn ang="0">
                    <a:pos x="59" y="118"/>
                  </a:cxn>
                  <a:cxn ang="0">
                    <a:pos x="43" y="94"/>
                  </a:cxn>
                  <a:cxn ang="0">
                    <a:pos x="69" y="71"/>
                  </a:cxn>
                  <a:cxn ang="0">
                    <a:pos x="91" y="61"/>
                  </a:cxn>
                  <a:cxn ang="0">
                    <a:pos x="107" y="48"/>
                  </a:cxn>
                  <a:cxn ang="0">
                    <a:pos x="101" y="0"/>
                  </a:cxn>
                  <a:cxn ang="0">
                    <a:pos x="91" y="9"/>
                  </a:cxn>
                  <a:cxn ang="0">
                    <a:pos x="64" y="9"/>
                  </a:cxn>
                  <a:cxn ang="0">
                    <a:pos x="53" y="9"/>
                  </a:cxn>
                  <a:cxn ang="0">
                    <a:pos x="43" y="19"/>
                  </a:cxn>
                  <a:cxn ang="0">
                    <a:pos x="53" y="28"/>
                  </a:cxn>
                  <a:cxn ang="0">
                    <a:pos x="59" y="43"/>
                  </a:cxn>
                  <a:cxn ang="0">
                    <a:pos x="59" y="52"/>
                  </a:cxn>
                  <a:cxn ang="0">
                    <a:pos x="53" y="61"/>
                  </a:cxn>
                  <a:cxn ang="0">
                    <a:pos x="43" y="52"/>
                  </a:cxn>
                  <a:cxn ang="0">
                    <a:pos x="43" y="43"/>
                  </a:cxn>
                  <a:cxn ang="0">
                    <a:pos x="37" y="43"/>
                  </a:cxn>
                  <a:cxn ang="0">
                    <a:pos x="32" y="33"/>
                  </a:cxn>
                  <a:cxn ang="0">
                    <a:pos x="0" y="48"/>
                  </a:cxn>
                  <a:cxn ang="0">
                    <a:pos x="0" y="52"/>
                  </a:cxn>
                  <a:cxn ang="0">
                    <a:pos x="11" y="52"/>
                  </a:cxn>
                  <a:cxn ang="0">
                    <a:pos x="27" y="57"/>
                  </a:cxn>
                  <a:cxn ang="0">
                    <a:pos x="32" y="71"/>
                  </a:cxn>
                  <a:cxn ang="0">
                    <a:pos x="27" y="94"/>
                  </a:cxn>
                  <a:cxn ang="0">
                    <a:pos x="11" y="118"/>
                  </a:cxn>
                  <a:cxn ang="0">
                    <a:pos x="16" y="151"/>
                  </a:cxn>
                  <a:cxn ang="0">
                    <a:pos x="16" y="156"/>
                  </a:cxn>
                  <a:cxn ang="0">
                    <a:pos x="27" y="156"/>
                  </a:cxn>
                </a:cxnLst>
                <a:rect l="0" t="0" r="r" b="b"/>
                <a:pathLst>
                  <a:path w="107" h="156">
                    <a:moveTo>
                      <a:pt x="27" y="156"/>
                    </a:moveTo>
                    <a:lnTo>
                      <a:pt x="27" y="151"/>
                    </a:lnTo>
                    <a:lnTo>
                      <a:pt x="27" y="146"/>
                    </a:lnTo>
                    <a:lnTo>
                      <a:pt x="53" y="137"/>
                    </a:lnTo>
                    <a:lnTo>
                      <a:pt x="59" y="133"/>
                    </a:lnTo>
                    <a:lnTo>
                      <a:pt x="59" y="118"/>
                    </a:lnTo>
                    <a:lnTo>
                      <a:pt x="43" y="94"/>
                    </a:lnTo>
                    <a:lnTo>
                      <a:pt x="69" y="71"/>
                    </a:lnTo>
                    <a:lnTo>
                      <a:pt x="91" y="61"/>
                    </a:lnTo>
                    <a:lnTo>
                      <a:pt x="107" y="48"/>
                    </a:lnTo>
                    <a:lnTo>
                      <a:pt x="101" y="0"/>
                    </a:lnTo>
                    <a:lnTo>
                      <a:pt x="91" y="9"/>
                    </a:lnTo>
                    <a:lnTo>
                      <a:pt x="64" y="9"/>
                    </a:lnTo>
                    <a:lnTo>
                      <a:pt x="53" y="9"/>
                    </a:lnTo>
                    <a:lnTo>
                      <a:pt x="43" y="19"/>
                    </a:lnTo>
                    <a:lnTo>
                      <a:pt x="53" y="28"/>
                    </a:lnTo>
                    <a:lnTo>
                      <a:pt x="59" y="43"/>
                    </a:lnTo>
                    <a:lnTo>
                      <a:pt x="59" y="52"/>
                    </a:lnTo>
                    <a:lnTo>
                      <a:pt x="53" y="61"/>
                    </a:lnTo>
                    <a:lnTo>
                      <a:pt x="43" y="52"/>
                    </a:lnTo>
                    <a:lnTo>
                      <a:pt x="43" y="43"/>
                    </a:lnTo>
                    <a:lnTo>
                      <a:pt x="37" y="43"/>
                    </a:lnTo>
                    <a:lnTo>
                      <a:pt x="32" y="33"/>
                    </a:lnTo>
                    <a:lnTo>
                      <a:pt x="0" y="48"/>
                    </a:lnTo>
                    <a:lnTo>
                      <a:pt x="0" y="52"/>
                    </a:lnTo>
                    <a:lnTo>
                      <a:pt x="11" y="52"/>
                    </a:lnTo>
                    <a:lnTo>
                      <a:pt x="27" y="57"/>
                    </a:lnTo>
                    <a:lnTo>
                      <a:pt x="32" y="71"/>
                    </a:lnTo>
                    <a:lnTo>
                      <a:pt x="27" y="94"/>
                    </a:lnTo>
                    <a:lnTo>
                      <a:pt x="11" y="118"/>
                    </a:lnTo>
                    <a:lnTo>
                      <a:pt x="16" y="151"/>
                    </a:lnTo>
                    <a:lnTo>
                      <a:pt x="16" y="156"/>
                    </a:lnTo>
                    <a:lnTo>
                      <a:pt x="27" y="156"/>
                    </a:lnTo>
                    <a:close/>
                  </a:path>
                </a:pathLst>
              </a:custGeom>
              <a:grpFill/>
              <a:ln w="4763" cap="rnd">
                <a:solidFill>
                  <a:schemeClr val="bg1"/>
                </a:solidFill>
                <a:prstDash val="solid"/>
                <a:round/>
                <a:headEnd/>
                <a:tailEnd/>
              </a:ln>
            </p:spPr>
            <p:txBody>
              <a:bodyPr/>
              <a:lstStyle/>
              <a:p>
                <a:endParaRPr lang="it-IT"/>
              </a:p>
            </p:txBody>
          </p:sp>
        </p:grpSp>
        <p:grpSp>
          <p:nvGrpSpPr>
            <p:cNvPr id="7544" name="Group 3301"/>
            <p:cNvGrpSpPr>
              <a:grpSpLocks/>
            </p:cNvGrpSpPr>
            <p:nvPr/>
          </p:nvGrpSpPr>
          <p:grpSpPr bwMode="auto">
            <a:xfrm>
              <a:off x="5249067" y="5539369"/>
              <a:ext cx="179481" cy="234137"/>
              <a:chOff x="3304" y="2625"/>
              <a:chExt cx="107" cy="156"/>
            </a:xfrm>
            <a:solidFill>
              <a:schemeClr val="bg1">
                <a:lumMod val="75000"/>
              </a:schemeClr>
            </a:solidFill>
          </p:grpSpPr>
          <p:sp>
            <p:nvSpPr>
              <p:cNvPr id="5685" name="Freeform 3299"/>
              <p:cNvSpPr>
                <a:spLocks/>
              </p:cNvSpPr>
              <p:nvPr/>
            </p:nvSpPr>
            <p:spPr bwMode="auto">
              <a:xfrm>
                <a:off x="3304" y="2625"/>
                <a:ext cx="107" cy="156"/>
              </a:xfrm>
              <a:custGeom>
                <a:avLst/>
                <a:gdLst/>
                <a:ahLst/>
                <a:cxnLst>
                  <a:cxn ang="0">
                    <a:pos x="27" y="156"/>
                  </a:cxn>
                  <a:cxn ang="0">
                    <a:pos x="27" y="151"/>
                  </a:cxn>
                  <a:cxn ang="0">
                    <a:pos x="27" y="146"/>
                  </a:cxn>
                  <a:cxn ang="0">
                    <a:pos x="53" y="137"/>
                  </a:cxn>
                  <a:cxn ang="0">
                    <a:pos x="59" y="133"/>
                  </a:cxn>
                  <a:cxn ang="0">
                    <a:pos x="59" y="118"/>
                  </a:cxn>
                  <a:cxn ang="0">
                    <a:pos x="43" y="94"/>
                  </a:cxn>
                  <a:cxn ang="0">
                    <a:pos x="69" y="71"/>
                  </a:cxn>
                  <a:cxn ang="0">
                    <a:pos x="91" y="61"/>
                  </a:cxn>
                  <a:cxn ang="0">
                    <a:pos x="107" y="48"/>
                  </a:cxn>
                  <a:cxn ang="0">
                    <a:pos x="101" y="0"/>
                  </a:cxn>
                  <a:cxn ang="0">
                    <a:pos x="91" y="9"/>
                  </a:cxn>
                  <a:cxn ang="0">
                    <a:pos x="64" y="9"/>
                  </a:cxn>
                  <a:cxn ang="0">
                    <a:pos x="53" y="9"/>
                  </a:cxn>
                  <a:cxn ang="0">
                    <a:pos x="43" y="19"/>
                  </a:cxn>
                  <a:cxn ang="0">
                    <a:pos x="53" y="28"/>
                  </a:cxn>
                  <a:cxn ang="0">
                    <a:pos x="59" y="43"/>
                  </a:cxn>
                  <a:cxn ang="0">
                    <a:pos x="59" y="52"/>
                  </a:cxn>
                  <a:cxn ang="0">
                    <a:pos x="53" y="61"/>
                  </a:cxn>
                  <a:cxn ang="0">
                    <a:pos x="43" y="52"/>
                  </a:cxn>
                  <a:cxn ang="0">
                    <a:pos x="43" y="43"/>
                  </a:cxn>
                  <a:cxn ang="0">
                    <a:pos x="37" y="43"/>
                  </a:cxn>
                  <a:cxn ang="0">
                    <a:pos x="32" y="33"/>
                  </a:cxn>
                  <a:cxn ang="0">
                    <a:pos x="0" y="48"/>
                  </a:cxn>
                  <a:cxn ang="0">
                    <a:pos x="0" y="52"/>
                  </a:cxn>
                  <a:cxn ang="0">
                    <a:pos x="11" y="52"/>
                  </a:cxn>
                  <a:cxn ang="0">
                    <a:pos x="27" y="57"/>
                  </a:cxn>
                  <a:cxn ang="0">
                    <a:pos x="32" y="71"/>
                  </a:cxn>
                  <a:cxn ang="0">
                    <a:pos x="27" y="94"/>
                  </a:cxn>
                  <a:cxn ang="0">
                    <a:pos x="11" y="118"/>
                  </a:cxn>
                  <a:cxn ang="0">
                    <a:pos x="16" y="151"/>
                  </a:cxn>
                  <a:cxn ang="0">
                    <a:pos x="16" y="156"/>
                  </a:cxn>
                  <a:cxn ang="0">
                    <a:pos x="27" y="156"/>
                  </a:cxn>
                </a:cxnLst>
                <a:rect l="0" t="0" r="r" b="b"/>
                <a:pathLst>
                  <a:path w="107" h="156">
                    <a:moveTo>
                      <a:pt x="27" y="156"/>
                    </a:moveTo>
                    <a:lnTo>
                      <a:pt x="27" y="151"/>
                    </a:lnTo>
                    <a:lnTo>
                      <a:pt x="27" y="146"/>
                    </a:lnTo>
                    <a:lnTo>
                      <a:pt x="53" y="137"/>
                    </a:lnTo>
                    <a:lnTo>
                      <a:pt x="59" y="133"/>
                    </a:lnTo>
                    <a:lnTo>
                      <a:pt x="59" y="118"/>
                    </a:lnTo>
                    <a:lnTo>
                      <a:pt x="43" y="94"/>
                    </a:lnTo>
                    <a:lnTo>
                      <a:pt x="69" y="71"/>
                    </a:lnTo>
                    <a:lnTo>
                      <a:pt x="91" y="61"/>
                    </a:lnTo>
                    <a:lnTo>
                      <a:pt x="107" y="48"/>
                    </a:lnTo>
                    <a:lnTo>
                      <a:pt x="101" y="0"/>
                    </a:lnTo>
                    <a:lnTo>
                      <a:pt x="91" y="9"/>
                    </a:lnTo>
                    <a:lnTo>
                      <a:pt x="64" y="9"/>
                    </a:lnTo>
                    <a:lnTo>
                      <a:pt x="53" y="9"/>
                    </a:lnTo>
                    <a:lnTo>
                      <a:pt x="43" y="19"/>
                    </a:lnTo>
                    <a:lnTo>
                      <a:pt x="53" y="28"/>
                    </a:lnTo>
                    <a:lnTo>
                      <a:pt x="59" y="43"/>
                    </a:lnTo>
                    <a:lnTo>
                      <a:pt x="59" y="52"/>
                    </a:lnTo>
                    <a:lnTo>
                      <a:pt x="53" y="61"/>
                    </a:lnTo>
                    <a:lnTo>
                      <a:pt x="43" y="52"/>
                    </a:lnTo>
                    <a:lnTo>
                      <a:pt x="43" y="43"/>
                    </a:lnTo>
                    <a:lnTo>
                      <a:pt x="37" y="43"/>
                    </a:lnTo>
                    <a:lnTo>
                      <a:pt x="32" y="33"/>
                    </a:lnTo>
                    <a:lnTo>
                      <a:pt x="0" y="48"/>
                    </a:lnTo>
                    <a:lnTo>
                      <a:pt x="0" y="52"/>
                    </a:lnTo>
                    <a:lnTo>
                      <a:pt x="11" y="52"/>
                    </a:lnTo>
                    <a:lnTo>
                      <a:pt x="27" y="57"/>
                    </a:lnTo>
                    <a:lnTo>
                      <a:pt x="32" y="71"/>
                    </a:lnTo>
                    <a:lnTo>
                      <a:pt x="27" y="94"/>
                    </a:lnTo>
                    <a:lnTo>
                      <a:pt x="11" y="118"/>
                    </a:lnTo>
                    <a:lnTo>
                      <a:pt x="16" y="151"/>
                    </a:lnTo>
                    <a:lnTo>
                      <a:pt x="16" y="156"/>
                    </a:lnTo>
                    <a:lnTo>
                      <a:pt x="27" y="156"/>
                    </a:lnTo>
                    <a:close/>
                  </a:path>
                </a:pathLst>
              </a:custGeom>
              <a:grpFill/>
              <a:ln w="9525">
                <a:solidFill>
                  <a:schemeClr val="bg1"/>
                </a:solidFill>
                <a:round/>
                <a:headEnd/>
                <a:tailEnd/>
              </a:ln>
            </p:spPr>
            <p:txBody>
              <a:bodyPr/>
              <a:lstStyle/>
              <a:p>
                <a:endParaRPr lang="it-IT"/>
              </a:p>
            </p:txBody>
          </p:sp>
          <p:sp>
            <p:nvSpPr>
              <p:cNvPr id="5686" name="Freeform 3300"/>
              <p:cNvSpPr>
                <a:spLocks/>
              </p:cNvSpPr>
              <p:nvPr/>
            </p:nvSpPr>
            <p:spPr bwMode="auto">
              <a:xfrm>
                <a:off x="3304" y="2625"/>
                <a:ext cx="107" cy="156"/>
              </a:xfrm>
              <a:custGeom>
                <a:avLst/>
                <a:gdLst/>
                <a:ahLst/>
                <a:cxnLst>
                  <a:cxn ang="0">
                    <a:pos x="27" y="156"/>
                  </a:cxn>
                  <a:cxn ang="0">
                    <a:pos x="27" y="151"/>
                  </a:cxn>
                  <a:cxn ang="0">
                    <a:pos x="27" y="146"/>
                  </a:cxn>
                  <a:cxn ang="0">
                    <a:pos x="53" y="137"/>
                  </a:cxn>
                  <a:cxn ang="0">
                    <a:pos x="59" y="133"/>
                  </a:cxn>
                  <a:cxn ang="0">
                    <a:pos x="59" y="118"/>
                  </a:cxn>
                  <a:cxn ang="0">
                    <a:pos x="43" y="94"/>
                  </a:cxn>
                  <a:cxn ang="0">
                    <a:pos x="69" y="71"/>
                  </a:cxn>
                  <a:cxn ang="0">
                    <a:pos x="91" y="61"/>
                  </a:cxn>
                  <a:cxn ang="0">
                    <a:pos x="107" y="48"/>
                  </a:cxn>
                  <a:cxn ang="0">
                    <a:pos x="101" y="0"/>
                  </a:cxn>
                  <a:cxn ang="0">
                    <a:pos x="91" y="9"/>
                  </a:cxn>
                  <a:cxn ang="0">
                    <a:pos x="64" y="9"/>
                  </a:cxn>
                  <a:cxn ang="0">
                    <a:pos x="53" y="9"/>
                  </a:cxn>
                  <a:cxn ang="0">
                    <a:pos x="43" y="19"/>
                  </a:cxn>
                  <a:cxn ang="0">
                    <a:pos x="53" y="28"/>
                  </a:cxn>
                  <a:cxn ang="0">
                    <a:pos x="59" y="43"/>
                  </a:cxn>
                  <a:cxn ang="0">
                    <a:pos x="59" y="52"/>
                  </a:cxn>
                  <a:cxn ang="0">
                    <a:pos x="53" y="61"/>
                  </a:cxn>
                  <a:cxn ang="0">
                    <a:pos x="43" y="52"/>
                  </a:cxn>
                  <a:cxn ang="0">
                    <a:pos x="43" y="43"/>
                  </a:cxn>
                  <a:cxn ang="0">
                    <a:pos x="37" y="43"/>
                  </a:cxn>
                  <a:cxn ang="0">
                    <a:pos x="32" y="33"/>
                  </a:cxn>
                  <a:cxn ang="0">
                    <a:pos x="0" y="48"/>
                  </a:cxn>
                  <a:cxn ang="0">
                    <a:pos x="0" y="52"/>
                  </a:cxn>
                  <a:cxn ang="0">
                    <a:pos x="11" y="52"/>
                  </a:cxn>
                  <a:cxn ang="0">
                    <a:pos x="27" y="57"/>
                  </a:cxn>
                  <a:cxn ang="0">
                    <a:pos x="32" y="71"/>
                  </a:cxn>
                  <a:cxn ang="0">
                    <a:pos x="27" y="94"/>
                  </a:cxn>
                  <a:cxn ang="0">
                    <a:pos x="11" y="118"/>
                  </a:cxn>
                  <a:cxn ang="0">
                    <a:pos x="16" y="151"/>
                  </a:cxn>
                  <a:cxn ang="0">
                    <a:pos x="16" y="156"/>
                  </a:cxn>
                  <a:cxn ang="0">
                    <a:pos x="27" y="156"/>
                  </a:cxn>
                </a:cxnLst>
                <a:rect l="0" t="0" r="r" b="b"/>
                <a:pathLst>
                  <a:path w="107" h="156">
                    <a:moveTo>
                      <a:pt x="27" y="156"/>
                    </a:moveTo>
                    <a:lnTo>
                      <a:pt x="27" y="151"/>
                    </a:lnTo>
                    <a:lnTo>
                      <a:pt x="27" y="146"/>
                    </a:lnTo>
                    <a:lnTo>
                      <a:pt x="53" y="137"/>
                    </a:lnTo>
                    <a:lnTo>
                      <a:pt x="59" y="133"/>
                    </a:lnTo>
                    <a:lnTo>
                      <a:pt x="59" y="118"/>
                    </a:lnTo>
                    <a:lnTo>
                      <a:pt x="43" y="94"/>
                    </a:lnTo>
                    <a:lnTo>
                      <a:pt x="69" y="71"/>
                    </a:lnTo>
                    <a:lnTo>
                      <a:pt x="91" y="61"/>
                    </a:lnTo>
                    <a:lnTo>
                      <a:pt x="107" y="48"/>
                    </a:lnTo>
                    <a:lnTo>
                      <a:pt x="101" y="0"/>
                    </a:lnTo>
                    <a:lnTo>
                      <a:pt x="91" y="9"/>
                    </a:lnTo>
                    <a:lnTo>
                      <a:pt x="64" y="9"/>
                    </a:lnTo>
                    <a:lnTo>
                      <a:pt x="53" y="9"/>
                    </a:lnTo>
                    <a:lnTo>
                      <a:pt x="43" y="19"/>
                    </a:lnTo>
                    <a:lnTo>
                      <a:pt x="53" y="28"/>
                    </a:lnTo>
                    <a:lnTo>
                      <a:pt x="59" y="43"/>
                    </a:lnTo>
                    <a:lnTo>
                      <a:pt x="59" y="52"/>
                    </a:lnTo>
                    <a:lnTo>
                      <a:pt x="53" y="61"/>
                    </a:lnTo>
                    <a:lnTo>
                      <a:pt x="43" y="52"/>
                    </a:lnTo>
                    <a:lnTo>
                      <a:pt x="43" y="43"/>
                    </a:lnTo>
                    <a:lnTo>
                      <a:pt x="37" y="43"/>
                    </a:lnTo>
                    <a:lnTo>
                      <a:pt x="32" y="33"/>
                    </a:lnTo>
                    <a:lnTo>
                      <a:pt x="0" y="48"/>
                    </a:lnTo>
                    <a:lnTo>
                      <a:pt x="0" y="52"/>
                    </a:lnTo>
                    <a:lnTo>
                      <a:pt x="11" y="52"/>
                    </a:lnTo>
                    <a:lnTo>
                      <a:pt x="27" y="57"/>
                    </a:lnTo>
                    <a:lnTo>
                      <a:pt x="32" y="71"/>
                    </a:lnTo>
                    <a:lnTo>
                      <a:pt x="27" y="94"/>
                    </a:lnTo>
                    <a:lnTo>
                      <a:pt x="11" y="118"/>
                    </a:lnTo>
                    <a:lnTo>
                      <a:pt x="16" y="151"/>
                    </a:lnTo>
                    <a:lnTo>
                      <a:pt x="16" y="156"/>
                    </a:lnTo>
                    <a:lnTo>
                      <a:pt x="27" y="156"/>
                    </a:lnTo>
                  </a:path>
                </a:pathLst>
              </a:custGeom>
              <a:grpFill/>
              <a:ln w="4763" cap="rnd">
                <a:solidFill>
                  <a:schemeClr val="bg1"/>
                </a:solidFill>
                <a:prstDash val="solid"/>
                <a:round/>
                <a:headEnd/>
                <a:tailEnd/>
              </a:ln>
            </p:spPr>
            <p:txBody>
              <a:bodyPr/>
              <a:lstStyle/>
              <a:p>
                <a:endParaRPr lang="it-IT"/>
              </a:p>
            </p:txBody>
          </p:sp>
        </p:grpSp>
        <p:grpSp>
          <p:nvGrpSpPr>
            <p:cNvPr id="7545" name="Group 3304"/>
            <p:cNvGrpSpPr>
              <a:grpSpLocks/>
            </p:cNvGrpSpPr>
            <p:nvPr/>
          </p:nvGrpSpPr>
          <p:grpSpPr bwMode="auto">
            <a:xfrm>
              <a:off x="5257454" y="5764501"/>
              <a:ext cx="15097" cy="13508"/>
              <a:chOff x="3309" y="2775"/>
              <a:chExt cx="9" cy="9"/>
            </a:xfrm>
            <a:solidFill>
              <a:schemeClr val="bg1">
                <a:lumMod val="75000"/>
              </a:schemeClr>
            </a:solidFill>
          </p:grpSpPr>
          <p:sp>
            <p:nvSpPr>
              <p:cNvPr id="5683" name="Freeform 3302"/>
              <p:cNvSpPr>
                <a:spLocks/>
              </p:cNvSpPr>
              <p:nvPr/>
            </p:nvSpPr>
            <p:spPr bwMode="auto">
              <a:xfrm>
                <a:off x="3309" y="2775"/>
                <a:ext cx="9" cy="9"/>
              </a:xfrm>
              <a:custGeom>
                <a:avLst/>
                <a:gdLst/>
                <a:ahLst/>
                <a:cxnLst>
                  <a:cxn ang="0">
                    <a:pos x="9" y="4"/>
                  </a:cxn>
                  <a:cxn ang="0">
                    <a:pos x="9" y="0"/>
                  </a:cxn>
                  <a:cxn ang="0">
                    <a:pos x="4" y="0"/>
                  </a:cxn>
                  <a:cxn ang="0">
                    <a:pos x="0" y="4"/>
                  </a:cxn>
                  <a:cxn ang="0">
                    <a:pos x="4" y="9"/>
                  </a:cxn>
                  <a:cxn ang="0">
                    <a:pos x="9" y="4"/>
                  </a:cxn>
                </a:cxnLst>
                <a:rect l="0" t="0" r="r" b="b"/>
                <a:pathLst>
                  <a:path w="9" h="9">
                    <a:moveTo>
                      <a:pt x="9" y="4"/>
                    </a:moveTo>
                    <a:lnTo>
                      <a:pt x="9" y="0"/>
                    </a:lnTo>
                    <a:lnTo>
                      <a:pt x="4" y="0"/>
                    </a:lnTo>
                    <a:lnTo>
                      <a:pt x="0" y="4"/>
                    </a:lnTo>
                    <a:lnTo>
                      <a:pt x="4" y="9"/>
                    </a:lnTo>
                    <a:lnTo>
                      <a:pt x="9" y="4"/>
                    </a:lnTo>
                    <a:close/>
                  </a:path>
                </a:pathLst>
              </a:custGeom>
              <a:grpFill/>
              <a:ln w="9525">
                <a:solidFill>
                  <a:schemeClr val="bg1"/>
                </a:solidFill>
                <a:round/>
                <a:headEnd/>
                <a:tailEnd/>
              </a:ln>
            </p:spPr>
            <p:txBody>
              <a:bodyPr/>
              <a:lstStyle/>
              <a:p>
                <a:endParaRPr lang="it-IT"/>
              </a:p>
            </p:txBody>
          </p:sp>
          <p:sp>
            <p:nvSpPr>
              <p:cNvPr id="5684" name="Freeform 3303"/>
              <p:cNvSpPr>
                <a:spLocks/>
              </p:cNvSpPr>
              <p:nvPr/>
            </p:nvSpPr>
            <p:spPr bwMode="auto">
              <a:xfrm>
                <a:off x="3309" y="2775"/>
                <a:ext cx="9" cy="9"/>
              </a:xfrm>
              <a:custGeom>
                <a:avLst/>
                <a:gdLst/>
                <a:ahLst/>
                <a:cxnLst>
                  <a:cxn ang="0">
                    <a:pos x="9" y="4"/>
                  </a:cxn>
                  <a:cxn ang="0">
                    <a:pos x="9" y="0"/>
                  </a:cxn>
                  <a:cxn ang="0">
                    <a:pos x="4" y="0"/>
                  </a:cxn>
                  <a:cxn ang="0">
                    <a:pos x="0" y="4"/>
                  </a:cxn>
                  <a:cxn ang="0">
                    <a:pos x="4" y="9"/>
                  </a:cxn>
                  <a:cxn ang="0">
                    <a:pos x="9" y="4"/>
                  </a:cxn>
                </a:cxnLst>
                <a:rect l="0" t="0" r="r" b="b"/>
                <a:pathLst>
                  <a:path w="9" h="9">
                    <a:moveTo>
                      <a:pt x="9" y="4"/>
                    </a:moveTo>
                    <a:lnTo>
                      <a:pt x="9" y="0"/>
                    </a:lnTo>
                    <a:lnTo>
                      <a:pt x="4" y="0"/>
                    </a:lnTo>
                    <a:lnTo>
                      <a:pt x="0" y="4"/>
                    </a:lnTo>
                    <a:lnTo>
                      <a:pt x="4" y="9"/>
                    </a:lnTo>
                    <a:lnTo>
                      <a:pt x="9" y="4"/>
                    </a:lnTo>
                    <a:close/>
                  </a:path>
                </a:pathLst>
              </a:custGeom>
              <a:grpFill/>
              <a:ln w="4763" cap="rnd">
                <a:solidFill>
                  <a:schemeClr val="bg1"/>
                </a:solidFill>
                <a:prstDash val="solid"/>
                <a:round/>
                <a:headEnd/>
                <a:tailEnd/>
              </a:ln>
            </p:spPr>
            <p:txBody>
              <a:bodyPr/>
              <a:lstStyle/>
              <a:p>
                <a:endParaRPr lang="it-IT"/>
              </a:p>
            </p:txBody>
          </p:sp>
        </p:grpSp>
        <p:grpSp>
          <p:nvGrpSpPr>
            <p:cNvPr id="7546" name="Group 3307"/>
            <p:cNvGrpSpPr>
              <a:grpSpLocks/>
            </p:cNvGrpSpPr>
            <p:nvPr/>
          </p:nvGrpSpPr>
          <p:grpSpPr bwMode="auto">
            <a:xfrm>
              <a:off x="5257454" y="5764501"/>
              <a:ext cx="15097" cy="13508"/>
              <a:chOff x="3309" y="2775"/>
              <a:chExt cx="9" cy="9"/>
            </a:xfrm>
            <a:solidFill>
              <a:schemeClr val="bg1">
                <a:lumMod val="75000"/>
              </a:schemeClr>
            </a:solidFill>
          </p:grpSpPr>
          <p:sp>
            <p:nvSpPr>
              <p:cNvPr id="5681" name="Freeform 3305"/>
              <p:cNvSpPr>
                <a:spLocks/>
              </p:cNvSpPr>
              <p:nvPr/>
            </p:nvSpPr>
            <p:spPr bwMode="auto">
              <a:xfrm>
                <a:off x="3309" y="2775"/>
                <a:ext cx="9" cy="9"/>
              </a:xfrm>
              <a:custGeom>
                <a:avLst/>
                <a:gdLst/>
                <a:ahLst/>
                <a:cxnLst>
                  <a:cxn ang="0">
                    <a:pos x="9" y="4"/>
                  </a:cxn>
                  <a:cxn ang="0">
                    <a:pos x="9" y="0"/>
                  </a:cxn>
                  <a:cxn ang="0">
                    <a:pos x="4" y="0"/>
                  </a:cxn>
                  <a:cxn ang="0">
                    <a:pos x="0" y="4"/>
                  </a:cxn>
                  <a:cxn ang="0">
                    <a:pos x="4" y="9"/>
                  </a:cxn>
                  <a:cxn ang="0">
                    <a:pos x="9" y="4"/>
                  </a:cxn>
                </a:cxnLst>
                <a:rect l="0" t="0" r="r" b="b"/>
                <a:pathLst>
                  <a:path w="9" h="9">
                    <a:moveTo>
                      <a:pt x="9" y="4"/>
                    </a:moveTo>
                    <a:lnTo>
                      <a:pt x="9" y="0"/>
                    </a:lnTo>
                    <a:lnTo>
                      <a:pt x="4" y="0"/>
                    </a:lnTo>
                    <a:lnTo>
                      <a:pt x="0" y="4"/>
                    </a:lnTo>
                    <a:lnTo>
                      <a:pt x="4" y="9"/>
                    </a:lnTo>
                    <a:lnTo>
                      <a:pt x="9" y="4"/>
                    </a:lnTo>
                    <a:close/>
                  </a:path>
                </a:pathLst>
              </a:custGeom>
              <a:grpFill/>
              <a:ln w="9525">
                <a:solidFill>
                  <a:schemeClr val="bg1"/>
                </a:solidFill>
                <a:round/>
                <a:headEnd/>
                <a:tailEnd/>
              </a:ln>
            </p:spPr>
            <p:txBody>
              <a:bodyPr/>
              <a:lstStyle/>
              <a:p>
                <a:endParaRPr lang="it-IT"/>
              </a:p>
            </p:txBody>
          </p:sp>
          <p:sp>
            <p:nvSpPr>
              <p:cNvPr id="5682" name="Freeform 3306"/>
              <p:cNvSpPr>
                <a:spLocks/>
              </p:cNvSpPr>
              <p:nvPr/>
            </p:nvSpPr>
            <p:spPr bwMode="auto">
              <a:xfrm>
                <a:off x="3309" y="2775"/>
                <a:ext cx="9" cy="9"/>
              </a:xfrm>
              <a:custGeom>
                <a:avLst/>
                <a:gdLst/>
                <a:ahLst/>
                <a:cxnLst>
                  <a:cxn ang="0">
                    <a:pos x="9" y="4"/>
                  </a:cxn>
                  <a:cxn ang="0">
                    <a:pos x="9" y="0"/>
                  </a:cxn>
                  <a:cxn ang="0">
                    <a:pos x="4" y="0"/>
                  </a:cxn>
                  <a:cxn ang="0">
                    <a:pos x="0" y="4"/>
                  </a:cxn>
                  <a:cxn ang="0">
                    <a:pos x="4" y="9"/>
                  </a:cxn>
                  <a:cxn ang="0">
                    <a:pos x="9" y="4"/>
                  </a:cxn>
                </a:cxnLst>
                <a:rect l="0" t="0" r="r" b="b"/>
                <a:pathLst>
                  <a:path w="9" h="9">
                    <a:moveTo>
                      <a:pt x="9" y="4"/>
                    </a:moveTo>
                    <a:lnTo>
                      <a:pt x="9" y="0"/>
                    </a:lnTo>
                    <a:lnTo>
                      <a:pt x="4" y="0"/>
                    </a:lnTo>
                    <a:lnTo>
                      <a:pt x="0" y="4"/>
                    </a:lnTo>
                    <a:lnTo>
                      <a:pt x="4" y="9"/>
                    </a:lnTo>
                    <a:lnTo>
                      <a:pt x="9" y="4"/>
                    </a:lnTo>
                  </a:path>
                </a:pathLst>
              </a:custGeom>
              <a:grpFill/>
              <a:ln w="4763" cap="rnd">
                <a:solidFill>
                  <a:schemeClr val="bg1"/>
                </a:solidFill>
                <a:prstDash val="solid"/>
                <a:round/>
                <a:headEnd/>
                <a:tailEnd/>
              </a:ln>
            </p:spPr>
            <p:txBody>
              <a:bodyPr/>
              <a:lstStyle/>
              <a:p>
                <a:endParaRPr lang="it-IT"/>
              </a:p>
            </p:txBody>
          </p:sp>
        </p:grpSp>
        <p:grpSp>
          <p:nvGrpSpPr>
            <p:cNvPr id="7547" name="Group 3310"/>
            <p:cNvGrpSpPr>
              <a:grpSpLocks/>
            </p:cNvGrpSpPr>
            <p:nvPr/>
          </p:nvGrpSpPr>
          <p:grpSpPr bwMode="auto">
            <a:xfrm>
              <a:off x="3479420" y="6027154"/>
              <a:ext cx="18451" cy="34520"/>
              <a:chOff x="2249" y="2950"/>
              <a:chExt cx="11" cy="23"/>
            </a:xfrm>
            <a:solidFill>
              <a:schemeClr val="bg1">
                <a:lumMod val="75000"/>
              </a:schemeClr>
            </a:solidFill>
          </p:grpSpPr>
          <p:sp>
            <p:nvSpPr>
              <p:cNvPr id="5679" name="Freeform 3308"/>
              <p:cNvSpPr>
                <a:spLocks/>
              </p:cNvSpPr>
              <p:nvPr/>
            </p:nvSpPr>
            <p:spPr bwMode="auto">
              <a:xfrm>
                <a:off x="2249" y="2950"/>
                <a:ext cx="11" cy="23"/>
              </a:xfrm>
              <a:custGeom>
                <a:avLst/>
                <a:gdLst/>
                <a:ahLst/>
                <a:cxnLst>
                  <a:cxn ang="0">
                    <a:pos x="5" y="0"/>
                  </a:cxn>
                  <a:cxn ang="0">
                    <a:pos x="0" y="13"/>
                  </a:cxn>
                  <a:cxn ang="0">
                    <a:pos x="5" y="23"/>
                  </a:cxn>
                  <a:cxn ang="0">
                    <a:pos x="11" y="4"/>
                  </a:cxn>
                  <a:cxn ang="0">
                    <a:pos x="5" y="0"/>
                  </a:cxn>
                </a:cxnLst>
                <a:rect l="0" t="0" r="r" b="b"/>
                <a:pathLst>
                  <a:path w="11" h="23">
                    <a:moveTo>
                      <a:pt x="5" y="0"/>
                    </a:moveTo>
                    <a:lnTo>
                      <a:pt x="0" y="13"/>
                    </a:lnTo>
                    <a:lnTo>
                      <a:pt x="5" y="23"/>
                    </a:lnTo>
                    <a:lnTo>
                      <a:pt x="11" y="4"/>
                    </a:lnTo>
                    <a:lnTo>
                      <a:pt x="5" y="0"/>
                    </a:lnTo>
                    <a:close/>
                  </a:path>
                </a:pathLst>
              </a:custGeom>
              <a:grpFill/>
              <a:ln w="9525">
                <a:solidFill>
                  <a:schemeClr val="bg1"/>
                </a:solidFill>
                <a:round/>
                <a:headEnd/>
                <a:tailEnd/>
              </a:ln>
            </p:spPr>
            <p:txBody>
              <a:bodyPr/>
              <a:lstStyle/>
              <a:p>
                <a:endParaRPr lang="it-IT"/>
              </a:p>
            </p:txBody>
          </p:sp>
          <p:sp>
            <p:nvSpPr>
              <p:cNvPr id="5680" name="Freeform 3309"/>
              <p:cNvSpPr>
                <a:spLocks/>
              </p:cNvSpPr>
              <p:nvPr/>
            </p:nvSpPr>
            <p:spPr bwMode="auto">
              <a:xfrm>
                <a:off x="2249" y="2950"/>
                <a:ext cx="11" cy="23"/>
              </a:xfrm>
              <a:custGeom>
                <a:avLst/>
                <a:gdLst/>
                <a:ahLst/>
                <a:cxnLst>
                  <a:cxn ang="0">
                    <a:pos x="5" y="0"/>
                  </a:cxn>
                  <a:cxn ang="0">
                    <a:pos x="0" y="13"/>
                  </a:cxn>
                  <a:cxn ang="0">
                    <a:pos x="5" y="23"/>
                  </a:cxn>
                  <a:cxn ang="0">
                    <a:pos x="11" y="4"/>
                  </a:cxn>
                  <a:cxn ang="0">
                    <a:pos x="5" y="0"/>
                  </a:cxn>
                </a:cxnLst>
                <a:rect l="0" t="0" r="r" b="b"/>
                <a:pathLst>
                  <a:path w="11" h="23">
                    <a:moveTo>
                      <a:pt x="5" y="0"/>
                    </a:moveTo>
                    <a:lnTo>
                      <a:pt x="0" y="13"/>
                    </a:lnTo>
                    <a:lnTo>
                      <a:pt x="5" y="23"/>
                    </a:lnTo>
                    <a:lnTo>
                      <a:pt x="11" y="4"/>
                    </a:lnTo>
                    <a:lnTo>
                      <a:pt x="5" y="0"/>
                    </a:lnTo>
                    <a:close/>
                  </a:path>
                </a:pathLst>
              </a:custGeom>
              <a:grpFill/>
              <a:ln w="4763" cap="rnd">
                <a:solidFill>
                  <a:schemeClr val="bg1"/>
                </a:solidFill>
                <a:prstDash val="solid"/>
                <a:round/>
                <a:headEnd/>
                <a:tailEnd/>
              </a:ln>
            </p:spPr>
            <p:txBody>
              <a:bodyPr/>
              <a:lstStyle/>
              <a:p>
                <a:endParaRPr lang="it-IT"/>
              </a:p>
            </p:txBody>
          </p:sp>
        </p:grpSp>
        <p:grpSp>
          <p:nvGrpSpPr>
            <p:cNvPr id="7548" name="Group 3313"/>
            <p:cNvGrpSpPr>
              <a:grpSpLocks/>
            </p:cNvGrpSpPr>
            <p:nvPr/>
          </p:nvGrpSpPr>
          <p:grpSpPr bwMode="auto">
            <a:xfrm>
              <a:off x="3479420" y="6027154"/>
              <a:ext cx="18451" cy="34520"/>
              <a:chOff x="2249" y="2950"/>
              <a:chExt cx="11" cy="23"/>
            </a:xfrm>
            <a:solidFill>
              <a:schemeClr val="bg1">
                <a:lumMod val="75000"/>
              </a:schemeClr>
            </a:solidFill>
          </p:grpSpPr>
          <p:sp>
            <p:nvSpPr>
              <p:cNvPr id="5677" name="Freeform 3311"/>
              <p:cNvSpPr>
                <a:spLocks/>
              </p:cNvSpPr>
              <p:nvPr/>
            </p:nvSpPr>
            <p:spPr bwMode="auto">
              <a:xfrm>
                <a:off x="2249" y="2950"/>
                <a:ext cx="11" cy="23"/>
              </a:xfrm>
              <a:custGeom>
                <a:avLst/>
                <a:gdLst/>
                <a:ahLst/>
                <a:cxnLst>
                  <a:cxn ang="0">
                    <a:pos x="5" y="0"/>
                  </a:cxn>
                  <a:cxn ang="0">
                    <a:pos x="0" y="13"/>
                  </a:cxn>
                  <a:cxn ang="0">
                    <a:pos x="5" y="23"/>
                  </a:cxn>
                  <a:cxn ang="0">
                    <a:pos x="11" y="4"/>
                  </a:cxn>
                  <a:cxn ang="0">
                    <a:pos x="5" y="0"/>
                  </a:cxn>
                </a:cxnLst>
                <a:rect l="0" t="0" r="r" b="b"/>
                <a:pathLst>
                  <a:path w="11" h="23">
                    <a:moveTo>
                      <a:pt x="5" y="0"/>
                    </a:moveTo>
                    <a:lnTo>
                      <a:pt x="0" y="13"/>
                    </a:lnTo>
                    <a:lnTo>
                      <a:pt x="5" y="23"/>
                    </a:lnTo>
                    <a:lnTo>
                      <a:pt x="11" y="4"/>
                    </a:lnTo>
                    <a:lnTo>
                      <a:pt x="5" y="0"/>
                    </a:lnTo>
                    <a:close/>
                  </a:path>
                </a:pathLst>
              </a:custGeom>
              <a:grpFill/>
              <a:ln w="9525">
                <a:solidFill>
                  <a:schemeClr val="bg1"/>
                </a:solidFill>
                <a:round/>
                <a:headEnd/>
                <a:tailEnd/>
              </a:ln>
            </p:spPr>
            <p:txBody>
              <a:bodyPr/>
              <a:lstStyle/>
              <a:p>
                <a:endParaRPr lang="it-IT"/>
              </a:p>
            </p:txBody>
          </p:sp>
          <p:sp>
            <p:nvSpPr>
              <p:cNvPr id="5678" name="Freeform 3312"/>
              <p:cNvSpPr>
                <a:spLocks/>
              </p:cNvSpPr>
              <p:nvPr/>
            </p:nvSpPr>
            <p:spPr bwMode="auto">
              <a:xfrm>
                <a:off x="2249" y="2950"/>
                <a:ext cx="11" cy="23"/>
              </a:xfrm>
              <a:custGeom>
                <a:avLst/>
                <a:gdLst/>
                <a:ahLst/>
                <a:cxnLst>
                  <a:cxn ang="0">
                    <a:pos x="5" y="0"/>
                  </a:cxn>
                  <a:cxn ang="0">
                    <a:pos x="0" y="13"/>
                  </a:cxn>
                  <a:cxn ang="0">
                    <a:pos x="5" y="23"/>
                  </a:cxn>
                  <a:cxn ang="0">
                    <a:pos x="11" y="4"/>
                  </a:cxn>
                  <a:cxn ang="0">
                    <a:pos x="5" y="0"/>
                  </a:cxn>
                </a:cxnLst>
                <a:rect l="0" t="0" r="r" b="b"/>
                <a:pathLst>
                  <a:path w="11" h="23">
                    <a:moveTo>
                      <a:pt x="5" y="0"/>
                    </a:moveTo>
                    <a:lnTo>
                      <a:pt x="0" y="13"/>
                    </a:lnTo>
                    <a:lnTo>
                      <a:pt x="5" y="23"/>
                    </a:lnTo>
                    <a:lnTo>
                      <a:pt x="11" y="4"/>
                    </a:lnTo>
                    <a:lnTo>
                      <a:pt x="5" y="0"/>
                    </a:lnTo>
                  </a:path>
                </a:pathLst>
              </a:custGeom>
              <a:grpFill/>
              <a:ln w="4763" cap="rnd">
                <a:solidFill>
                  <a:schemeClr val="bg1"/>
                </a:solidFill>
                <a:prstDash val="solid"/>
                <a:round/>
                <a:headEnd/>
                <a:tailEnd/>
              </a:ln>
            </p:spPr>
            <p:txBody>
              <a:bodyPr/>
              <a:lstStyle/>
              <a:p>
                <a:endParaRPr lang="it-IT"/>
              </a:p>
            </p:txBody>
          </p:sp>
        </p:grpSp>
        <p:grpSp>
          <p:nvGrpSpPr>
            <p:cNvPr id="7549" name="Group 3316"/>
            <p:cNvGrpSpPr>
              <a:grpSpLocks/>
            </p:cNvGrpSpPr>
            <p:nvPr/>
          </p:nvGrpSpPr>
          <p:grpSpPr bwMode="auto">
            <a:xfrm>
              <a:off x="3417356" y="5144638"/>
              <a:ext cx="25160" cy="13508"/>
              <a:chOff x="2212" y="2362"/>
              <a:chExt cx="15" cy="9"/>
            </a:xfrm>
            <a:solidFill>
              <a:schemeClr val="bg1">
                <a:lumMod val="75000"/>
              </a:schemeClr>
            </a:solidFill>
          </p:grpSpPr>
          <p:sp>
            <p:nvSpPr>
              <p:cNvPr id="5675" name="Freeform 3314"/>
              <p:cNvSpPr>
                <a:spLocks/>
              </p:cNvSpPr>
              <p:nvPr/>
            </p:nvSpPr>
            <p:spPr bwMode="auto">
              <a:xfrm>
                <a:off x="2212" y="2362"/>
                <a:ext cx="15" cy="9"/>
              </a:xfrm>
              <a:custGeom>
                <a:avLst/>
                <a:gdLst/>
                <a:ahLst/>
                <a:cxnLst>
                  <a:cxn ang="0">
                    <a:pos x="0" y="5"/>
                  </a:cxn>
                  <a:cxn ang="0">
                    <a:pos x="10" y="9"/>
                  </a:cxn>
                  <a:cxn ang="0">
                    <a:pos x="15" y="5"/>
                  </a:cxn>
                  <a:cxn ang="0">
                    <a:pos x="5" y="0"/>
                  </a:cxn>
                  <a:cxn ang="0">
                    <a:pos x="0" y="5"/>
                  </a:cxn>
                </a:cxnLst>
                <a:rect l="0" t="0" r="r" b="b"/>
                <a:pathLst>
                  <a:path w="15" h="9">
                    <a:moveTo>
                      <a:pt x="0" y="5"/>
                    </a:moveTo>
                    <a:lnTo>
                      <a:pt x="10" y="9"/>
                    </a:lnTo>
                    <a:lnTo>
                      <a:pt x="15" y="5"/>
                    </a:lnTo>
                    <a:lnTo>
                      <a:pt x="5" y="0"/>
                    </a:lnTo>
                    <a:lnTo>
                      <a:pt x="0" y="5"/>
                    </a:lnTo>
                    <a:close/>
                  </a:path>
                </a:pathLst>
              </a:custGeom>
              <a:grpFill/>
              <a:ln w="9525">
                <a:solidFill>
                  <a:schemeClr val="bg1"/>
                </a:solidFill>
                <a:round/>
                <a:headEnd/>
                <a:tailEnd/>
              </a:ln>
            </p:spPr>
            <p:txBody>
              <a:bodyPr/>
              <a:lstStyle/>
              <a:p>
                <a:endParaRPr lang="it-IT"/>
              </a:p>
            </p:txBody>
          </p:sp>
          <p:sp>
            <p:nvSpPr>
              <p:cNvPr id="5676" name="Freeform 3315"/>
              <p:cNvSpPr>
                <a:spLocks/>
              </p:cNvSpPr>
              <p:nvPr/>
            </p:nvSpPr>
            <p:spPr bwMode="auto">
              <a:xfrm>
                <a:off x="2212" y="2362"/>
                <a:ext cx="15" cy="9"/>
              </a:xfrm>
              <a:custGeom>
                <a:avLst/>
                <a:gdLst/>
                <a:ahLst/>
                <a:cxnLst>
                  <a:cxn ang="0">
                    <a:pos x="0" y="5"/>
                  </a:cxn>
                  <a:cxn ang="0">
                    <a:pos x="10" y="9"/>
                  </a:cxn>
                  <a:cxn ang="0">
                    <a:pos x="15" y="5"/>
                  </a:cxn>
                  <a:cxn ang="0">
                    <a:pos x="5" y="0"/>
                  </a:cxn>
                  <a:cxn ang="0">
                    <a:pos x="0" y="5"/>
                  </a:cxn>
                </a:cxnLst>
                <a:rect l="0" t="0" r="r" b="b"/>
                <a:pathLst>
                  <a:path w="15" h="9">
                    <a:moveTo>
                      <a:pt x="0" y="5"/>
                    </a:moveTo>
                    <a:lnTo>
                      <a:pt x="10" y="9"/>
                    </a:lnTo>
                    <a:lnTo>
                      <a:pt x="15" y="5"/>
                    </a:lnTo>
                    <a:lnTo>
                      <a:pt x="5" y="0"/>
                    </a:lnTo>
                    <a:lnTo>
                      <a:pt x="0" y="5"/>
                    </a:lnTo>
                    <a:close/>
                  </a:path>
                </a:pathLst>
              </a:custGeom>
              <a:grpFill/>
              <a:ln w="4763" cap="rnd">
                <a:solidFill>
                  <a:schemeClr val="bg1"/>
                </a:solidFill>
                <a:prstDash val="solid"/>
                <a:round/>
                <a:headEnd/>
                <a:tailEnd/>
              </a:ln>
            </p:spPr>
            <p:txBody>
              <a:bodyPr/>
              <a:lstStyle/>
              <a:p>
                <a:endParaRPr lang="it-IT"/>
              </a:p>
            </p:txBody>
          </p:sp>
        </p:grpSp>
        <p:grpSp>
          <p:nvGrpSpPr>
            <p:cNvPr id="7550" name="Group 3319"/>
            <p:cNvGrpSpPr>
              <a:grpSpLocks/>
            </p:cNvGrpSpPr>
            <p:nvPr/>
          </p:nvGrpSpPr>
          <p:grpSpPr bwMode="auto">
            <a:xfrm>
              <a:off x="3417356" y="5144638"/>
              <a:ext cx="25160" cy="13508"/>
              <a:chOff x="2212" y="2362"/>
              <a:chExt cx="15" cy="9"/>
            </a:xfrm>
            <a:solidFill>
              <a:schemeClr val="bg1">
                <a:lumMod val="75000"/>
              </a:schemeClr>
            </a:solidFill>
          </p:grpSpPr>
          <p:sp>
            <p:nvSpPr>
              <p:cNvPr id="5673" name="Freeform 3317"/>
              <p:cNvSpPr>
                <a:spLocks/>
              </p:cNvSpPr>
              <p:nvPr/>
            </p:nvSpPr>
            <p:spPr bwMode="auto">
              <a:xfrm>
                <a:off x="2212" y="2362"/>
                <a:ext cx="15" cy="9"/>
              </a:xfrm>
              <a:custGeom>
                <a:avLst/>
                <a:gdLst/>
                <a:ahLst/>
                <a:cxnLst>
                  <a:cxn ang="0">
                    <a:pos x="0" y="5"/>
                  </a:cxn>
                  <a:cxn ang="0">
                    <a:pos x="10" y="9"/>
                  </a:cxn>
                  <a:cxn ang="0">
                    <a:pos x="15" y="5"/>
                  </a:cxn>
                  <a:cxn ang="0">
                    <a:pos x="5" y="0"/>
                  </a:cxn>
                  <a:cxn ang="0">
                    <a:pos x="0" y="5"/>
                  </a:cxn>
                </a:cxnLst>
                <a:rect l="0" t="0" r="r" b="b"/>
                <a:pathLst>
                  <a:path w="15" h="9">
                    <a:moveTo>
                      <a:pt x="0" y="5"/>
                    </a:moveTo>
                    <a:lnTo>
                      <a:pt x="10" y="9"/>
                    </a:lnTo>
                    <a:lnTo>
                      <a:pt x="15" y="5"/>
                    </a:lnTo>
                    <a:lnTo>
                      <a:pt x="5" y="0"/>
                    </a:lnTo>
                    <a:lnTo>
                      <a:pt x="0" y="5"/>
                    </a:lnTo>
                    <a:close/>
                  </a:path>
                </a:pathLst>
              </a:custGeom>
              <a:grpFill/>
              <a:ln w="9525">
                <a:solidFill>
                  <a:schemeClr val="bg1"/>
                </a:solidFill>
                <a:round/>
                <a:headEnd/>
                <a:tailEnd/>
              </a:ln>
            </p:spPr>
            <p:txBody>
              <a:bodyPr/>
              <a:lstStyle/>
              <a:p>
                <a:endParaRPr lang="it-IT"/>
              </a:p>
            </p:txBody>
          </p:sp>
          <p:sp>
            <p:nvSpPr>
              <p:cNvPr id="5674" name="Freeform 3318"/>
              <p:cNvSpPr>
                <a:spLocks/>
              </p:cNvSpPr>
              <p:nvPr/>
            </p:nvSpPr>
            <p:spPr bwMode="auto">
              <a:xfrm>
                <a:off x="2212" y="2362"/>
                <a:ext cx="15" cy="9"/>
              </a:xfrm>
              <a:custGeom>
                <a:avLst/>
                <a:gdLst/>
                <a:ahLst/>
                <a:cxnLst>
                  <a:cxn ang="0">
                    <a:pos x="0" y="5"/>
                  </a:cxn>
                  <a:cxn ang="0">
                    <a:pos x="10" y="9"/>
                  </a:cxn>
                  <a:cxn ang="0">
                    <a:pos x="15" y="5"/>
                  </a:cxn>
                  <a:cxn ang="0">
                    <a:pos x="5" y="0"/>
                  </a:cxn>
                  <a:cxn ang="0">
                    <a:pos x="0" y="5"/>
                  </a:cxn>
                </a:cxnLst>
                <a:rect l="0" t="0" r="r" b="b"/>
                <a:pathLst>
                  <a:path w="15" h="9">
                    <a:moveTo>
                      <a:pt x="0" y="5"/>
                    </a:moveTo>
                    <a:lnTo>
                      <a:pt x="10" y="9"/>
                    </a:lnTo>
                    <a:lnTo>
                      <a:pt x="15" y="5"/>
                    </a:lnTo>
                    <a:lnTo>
                      <a:pt x="5" y="0"/>
                    </a:lnTo>
                    <a:lnTo>
                      <a:pt x="0" y="5"/>
                    </a:lnTo>
                  </a:path>
                </a:pathLst>
              </a:custGeom>
              <a:grpFill/>
              <a:ln w="4763" cap="rnd">
                <a:solidFill>
                  <a:schemeClr val="bg1"/>
                </a:solidFill>
                <a:prstDash val="solid"/>
                <a:round/>
                <a:headEnd/>
                <a:tailEnd/>
              </a:ln>
            </p:spPr>
            <p:txBody>
              <a:bodyPr/>
              <a:lstStyle/>
              <a:p>
                <a:endParaRPr lang="it-IT"/>
              </a:p>
            </p:txBody>
          </p:sp>
        </p:grpSp>
        <p:grpSp>
          <p:nvGrpSpPr>
            <p:cNvPr id="7551" name="Group 3322"/>
            <p:cNvGrpSpPr>
              <a:grpSpLocks/>
            </p:cNvGrpSpPr>
            <p:nvPr/>
          </p:nvGrpSpPr>
          <p:grpSpPr bwMode="auto">
            <a:xfrm>
              <a:off x="3310003" y="5072596"/>
              <a:ext cx="169417" cy="49530"/>
              <a:chOff x="2148" y="2314"/>
              <a:chExt cx="101" cy="33"/>
            </a:xfrm>
            <a:solidFill>
              <a:schemeClr val="bg1">
                <a:lumMod val="75000"/>
              </a:schemeClr>
            </a:solidFill>
          </p:grpSpPr>
          <p:sp>
            <p:nvSpPr>
              <p:cNvPr id="5671" name="Freeform 3320"/>
              <p:cNvSpPr>
                <a:spLocks/>
              </p:cNvSpPr>
              <p:nvPr/>
            </p:nvSpPr>
            <p:spPr bwMode="auto">
              <a:xfrm>
                <a:off x="2148" y="2314"/>
                <a:ext cx="101" cy="33"/>
              </a:xfrm>
              <a:custGeom>
                <a:avLst/>
                <a:gdLst/>
                <a:ahLst/>
                <a:cxnLst>
                  <a:cxn ang="0">
                    <a:pos x="0" y="14"/>
                  </a:cxn>
                  <a:cxn ang="0">
                    <a:pos x="5" y="14"/>
                  </a:cxn>
                  <a:cxn ang="0">
                    <a:pos x="15" y="5"/>
                  </a:cxn>
                  <a:cxn ang="0">
                    <a:pos x="32" y="9"/>
                  </a:cxn>
                  <a:cxn ang="0">
                    <a:pos x="26" y="9"/>
                  </a:cxn>
                  <a:cxn ang="0">
                    <a:pos x="32" y="9"/>
                  </a:cxn>
                  <a:cxn ang="0">
                    <a:pos x="58" y="14"/>
                  </a:cxn>
                  <a:cxn ang="0">
                    <a:pos x="64" y="28"/>
                  </a:cxn>
                  <a:cxn ang="0">
                    <a:pos x="74" y="28"/>
                  </a:cxn>
                  <a:cxn ang="0">
                    <a:pos x="69" y="33"/>
                  </a:cxn>
                  <a:cxn ang="0">
                    <a:pos x="101" y="33"/>
                  </a:cxn>
                  <a:cxn ang="0">
                    <a:pos x="96" y="28"/>
                  </a:cxn>
                  <a:cxn ang="0">
                    <a:pos x="91" y="28"/>
                  </a:cxn>
                  <a:cxn ang="0">
                    <a:pos x="91" y="18"/>
                  </a:cxn>
                  <a:cxn ang="0">
                    <a:pos x="64" y="9"/>
                  </a:cxn>
                  <a:cxn ang="0">
                    <a:pos x="32" y="0"/>
                  </a:cxn>
                  <a:cxn ang="0">
                    <a:pos x="10" y="5"/>
                  </a:cxn>
                  <a:cxn ang="0">
                    <a:pos x="0" y="14"/>
                  </a:cxn>
                </a:cxnLst>
                <a:rect l="0" t="0" r="r" b="b"/>
                <a:pathLst>
                  <a:path w="101" h="33">
                    <a:moveTo>
                      <a:pt x="0" y="14"/>
                    </a:moveTo>
                    <a:lnTo>
                      <a:pt x="5" y="14"/>
                    </a:lnTo>
                    <a:lnTo>
                      <a:pt x="15" y="5"/>
                    </a:lnTo>
                    <a:lnTo>
                      <a:pt x="32" y="9"/>
                    </a:lnTo>
                    <a:lnTo>
                      <a:pt x="26" y="9"/>
                    </a:lnTo>
                    <a:lnTo>
                      <a:pt x="32" y="9"/>
                    </a:lnTo>
                    <a:lnTo>
                      <a:pt x="58" y="14"/>
                    </a:lnTo>
                    <a:lnTo>
                      <a:pt x="64" y="28"/>
                    </a:lnTo>
                    <a:lnTo>
                      <a:pt x="74" y="28"/>
                    </a:lnTo>
                    <a:lnTo>
                      <a:pt x="69" y="33"/>
                    </a:lnTo>
                    <a:lnTo>
                      <a:pt x="101" y="33"/>
                    </a:lnTo>
                    <a:lnTo>
                      <a:pt x="96" y="28"/>
                    </a:lnTo>
                    <a:lnTo>
                      <a:pt x="91" y="28"/>
                    </a:lnTo>
                    <a:lnTo>
                      <a:pt x="91" y="18"/>
                    </a:lnTo>
                    <a:lnTo>
                      <a:pt x="64" y="9"/>
                    </a:lnTo>
                    <a:lnTo>
                      <a:pt x="32" y="0"/>
                    </a:lnTo>
                    <a:lnTo>
                      <a:pt x="10" y="5"/>
                    </a:lnTo>
                    <a:lnTo>
                      <a:pt x="0" y="14"/>
                    </a:lnTo>
                    <a:close/>
                  </a:path>
                </a:pathLst>
              </a:custGeom>
              <a:grpFill/>
              <a:ln w="9525">
                <a:solidFill>
                  <a:schemeClr val="bg1"/>
                </a:solidFill>
                <a:round/>
                <a:headEnd/>
                <a:tailEnd/>
              </a:ln>
            </p:spPr>
            <p:txBody>
              <a:bodyPr/>
              <a:lstStyle/>
              <a:p>
                <a:endParaRPr lang="it-IT"/>
              </a:p>
            </p:txBody>
          </p:sp>
          <p:sp>
            <p:nvSpPr>
              <p:cNvPr id="5672" name="Freeform 3321"/>
              <p:cNvSpPr>
                <a:spLocks/>
              </p:cNvSpPr>
              <p:nvPr/>
            </p:nvSpPr>
            <p:spPr bwMode="auto">
              <a:xfrm>
                <a:off x="2148" y="2314"/>
                <a:ext cx="101" cy="33"/>
              </a:xfrm>
              <a:custGeom>
                <a:avLst/>
                <a:gdLst/>
                <a:ahLst/>
                <a:cxnLst>
                  <a:cxn ang="0">
                    <a:pos x="0" y="14"/>
                  </a:cxn>
                  <a:cxn ang="0">
                    <a:pos x="5" y="14"/>
                  </a:cxn>
                  <a:cxn ang="0">
                    <a:pos x="15" y="5"/>
                  </a:cxn>
                  <a:cxn ang="0">
                    <a:pos x="32" y="9"/>
                  </a:cxn>
                  <a:cxn ang="0">
                    <a:pos x="26" y="9"/>
                  </a:cxn>
                  <a:cxn ang="0">
                    <a:pos x="32" y="9"/>
                  </a:cxn>
                  <a:cxn ang="0">
                    <a:pos x="58" y="14"/>
                  </a:cxn>
                  <a:cxn ang="0">
                    <a:pos x="64" y="28"/>
                  </a:cxn>
                  <a:cxn ang="0">
                    <a:pos x="74" y="28"/>
                  </a:cxn>
                  <a:cxn ang="0">
                    <a:pos x="69" y="33"/>
                  </a:cxn>
                  <a:cxn ang="0">
                    <a:pos x="101" y="33"/>
                  </a:cxn>
                  <a:cxn ang="0">
                    <a:pos x="96" y="28"/>
                  </a:cxn>
                  <a:cxn ang="0">
                    <a:pos x="91" y="28"/>
                  </a:cxn>
                  <a:cxn ang="0">
                    <a:pos x="91" y="18"/>
                  </a:cxn>
                  <a:cxn ang="0">
                    <a:pos x="64" y="9"/>
                  </a:cxn>
                  <a:cxn ang="0">
                    <a:pos x="32" y="0"/>
                  </a:cxn>
                  <a:cxn ang="0">
                    <a:pos x="10" y="5"/>
                  </a:cxn>
                  <a:cxn ang="0">
                    <a:pos x="0" y="14"/>
                  </a:cxn>
                </a:cxnLst>
                <a:rect l="0" t="0" r="r" b="b"/>
                <a:pathLst>
                  <a:path w="101" h="33">
                    <a:moveTo>
                      <a:pt x="0" y="14"/>
                    </a:moveTo>
                    <a:lnTo>
                      <a:pt x="5" y="14"/>
                    </a:lnTo>
                    <a:lnTo>
                      <a:pt x="15" y="5"/>
                    </a:lnTo>
                    <a:lnTo>
                      <a:pt x="32" y="9"/>
                    </a:lnTo>
                    <a:lnTo>
                      <a:pt x="26" y="9"/>
                    </a:lnTo>
                    <a:lnTo>
                      <a:pt x="32" y="9"/>
                    </a:lnTo>
                    <a:lnTo>
                      <a:pt x="58" y="14"/>
                    </a:lnTo>
                    <a:lnTo>
                      <a:pt x="64" y="28"/>
                    </a:lnTo>
                    <a:lnTo>
                      <a:pt x="74" y="28"/>
                    </a:lnTo>
                    <a:lnTo>
                      <a:pt x="69" y="33"/>
                    </a:lnTo>
                    <a:lnTo>
                      <a:pt x="101" y="33"/>
                    </a:lnTo>
                    <a:lnTo>
                      <a:pt x="96" y="28"/>
                    </a:lnTo>
                    <a:lnTo>
                      <a:pt x="91" y="28"/>
                    </a:lnTo>
                    <a:lnTo>
                      <a:pt x="91" y="18"/>
                    </a:lnTo>
                    <a:lnTo>
                      <a:pt x="64" y="9"/>
                    </a:lnTo>
                    <a:lnTo>
                      <a:pt x="32" y="0"/>
                    </a:lnTo>
                    <a:lnTo>
                      <a:pt x="10" y="5"/>
                    </a:lnTo>
                    <a:lnTo>
                      <a:pt x="0" y="14"/>
                    </a:lnTo>
                    <a:close/>
                  </a:path>
                </a:pathLst>
              </a:custGeom>
              <a:grpFill/>
              <a:ln w="4763" cap="rnd">
                <a:solidFill>
                  <a:schemeClr val="bg1"/>
                </a:solidFill>
                <a:prstDash val="solid"/>
                <a:round/>
                <a:headEnd/>
                <a:tailEnd/>
              </a:ln>
            </p:spPr>
            <p:txBody>
              <a:bodyPr/>
              <a:lstStyle/>
              <a:p>
                <a:endParaRPr lang="it-IT"/>
              </a:p>
            </p:txBody>
          </p:sp>
        </p:grpSp>
        <p:grpSp>
          <p:nvGrpSpPr>
            <p:cNvPr id="7552" name="Group 3325"/>
            <p:cNvGrpSpPr>
              <a:grpSpLocks/>
            </p:cNvGrpSpPr>
            <p:nvPr/>
          </p:nvGrpSpPr>
          <p:grpSpPr bwMode="auto">
            <a:xfrm>
              <a:off x="3310003" y="5072596"/>
              <a:ext cx="169417" cy="49530"/>
              <a:chOff x="2148" y="2314"/>
              <a:chExt cx="101" cy="33"/>
            </a:xfrm>
            <a:solidFill>
              <a:schemeClr val="bg1">
                <a:lumMod val="75000"/>
              </a:schemeClr>
            </a:solidFill>
          </p:grpSpPr>
          <p:sp>
            <p:nvSpPr>
              <p:cNvPr id="5669" name="Freeform 3323"/>
              <p:cNvSpPr>
                <a:spLocks/>
              </p:cNvSpPr>
              <p:nvPr/>
            </p:nvSpPr>
            <p:spPr bwMode="auto">
              <a:xfrm>
                <a:off x="2148" y="2314"/>
                <a:ext cx="101" cy="33"/>
              </a:xfrm>
              <a:custGeom>
                <a:avLst/>
                <a:gdLst/>
                <a:ahLst/>
                <a:cxnLst>
                  <a:cxn ang="0">
                    <a:pos x="0" y="14"/>
                  </a:cxn>
                  <a:cxn ang="0">
                    <a:pos x="5" y="14"/>
                  </a:cxn>
                  <a:cxn ang="0">
                    <a:pos x="15" y="5"/>
                  </a:cxn>
                  <a:cxn ang="0">
                    <a:pos x="32" y="9"/>
                  </a:cxn>
                  <a:cxn ang="0">
                    <a:pos x="26" y="9"/>
                  </a:cxn>
                  <a:cxn ang="0">
                    <a:pos x="32" y="9"/>
                  </a:cxn>
                  <a:cxn ang="0">
                    <a:pos x="58" y="14"/>
                  </a:cxn>
                  <a:cxn ang="0">
                    <a:pos x="64" y="28"/>
                  </a:cxn>
                  <a:cxn ang="0">
                    <a:pos x="74" y="28"/>
                  </a:cxn>
                  <a:cxn ang="0">
                    <a:pos x="69" y="33"/>
                  </a:cxn>
                  <a:cxn ang="0">
                    <a:pos x="101" y="33"/>
                  </a:cxn>
                  <a:cxn ang="0">
                    <a:pos x="96" y="28"/>
                  </a:cxn>
                  <a:cxn ang="0">
                    <a:pos x="91" y="28"/>
                  </a:cxn>
                  <a:cxn ang="0">
                    <a:pos x="91" y="18"/>
                  </a:cxn>
                  <a:cxn ang="0">
                    <a:pos x="64" y="9"/>
                  </a:cxn>
                  <a:cxn ang="0">
                    <a:pos x="32" y="0"/>
                  </a:cxn>
                  <a:cxn ang="0">
                    <a:pos x="10" y="5"/>
                  </a:cxn>
                  <a:cxn ang="0">
                    <a:pos x="0" y="14"/>
                  </a:cxn>
                </a:cxnLst>
                <a:rect l="0" t="0" r="r" b="b"/>
                <a:pathLst>
                  <a:path w="101" h="33">
                    <a:moveTo>
                      <a:pt x="0" y="14"/>
                    </a:moveTo>
                    <a:lnTo>
                      <a:pt x="5" y="14"/>
                    </a:lnTo>
                    <a:lnTo>
                      <a:pt x="15" y="5"/>
                    </a:lnTo>
                    <a:lnTo>
                      <a:pt x="32" y="9"/>
                    </a:lnTo>
                    <a:lnTo>
                      <a:pt x="26" y="9"/>
                    </a:lnTo>
                    <a:lnTo>
                      <a:pt x="32" y="9"/>
                    </a:lnTo>
                    <a:lnTo>
                      <a:pt x="58" y="14"/>
                    </a:lnTo>
                    <a:lnTo>
                      <a:pt x="64" y="28"/>
                    </a:lnTo>
                    <a:lnTo>
                      <a:pt x="74" y="28"/>
                    </a:lnTo>
                    <a:lnTo>
                      <a:pt x="69" y="33"/>
                    </a:lnTo>
                    <a:lnTo>
                      <a:pt x="101" y="33"/>
                    </a:lnTo>
                    <a:lnTo>
                      <a:pt x="96" y="28"/>
                    </a:lnTo>
                    <a:lnTo>
                      <a:pt x="91" y="28"/>
                    </a:lnTo>
                    <a:lnTo>
                      <a:pt x="91" y="18"/>
                    </a:lnTo>
                    <a:lnTo>
                      <a:pt x="64" y="9"/>
                    </a:lnTo>
                    <a:lnTo>
                      <a:pt x="32" y="0"/>
                    </a:lnTo>
                    <a:lnTo>
                      <a:pt x="10" y="5"/>
                    </a:lnTo>
                    <a:lnTo>
                      <a:pt x="0" y="14"/>
                    </a:lnTo>
                    <a:close/>
                  </a:path>
                </a:pathLst>
              </a:custGeom>
              <a:grpFill/>
              <a:ln w="9525">
                <a:solidFill>
                  <a:schemeClr val="bg1"/>
                </a:solidFill>
                <a:round/>
                <a:headEnd/>
                <a:tailEnd/>
              </a:ln>
            </p:spPr>
            <p:txBody>
              <a:bodyPr/>
              <a:lstStyle/>
              <a:p>
                <a:endParaRPr lang="it-IT"/>
              </a:p>
            </p:txBody>
          </p:sp>
          <p:sp>
            <p:nvSpPr>
              <p:cNvPr id="5670" name="Freeform 3324"/>
              <p:cNvSpPr>
                <a:spLocks/>
              </p:cNvSpPr>
              <p:nvPr/>
            </p:nvSpPr>
            <p:spPr bwMode="auto">
              <a:xfrm>
                <a:off x="2148" y="2314"/>
                <a:ext cx="101" cy="33"/>
              </a:xfrm>
              <a:custGeom>
                <a:avLst/>
                <a:gdLst/>
                <a:ahLst/>
                <a:cxnLst>
                  <a:cxn ang="0">
                    <a:pos x="0" y="14"/>
                  </a:cxn>
                  <a:cxn ang="0">
                    <a:pos x="5" y="14"/>
                  </a:cxn>
                  <a:cxn ang="0">
                    <a:pos x="15" y="5"/>
                  </a:cxn>
                  <a:cxn ang="0">
                    <a:pos x="32" y="9"/>
                  </a:cxn>
                  <a:cxn ang="0">
                    <a:pos x="26" y="9"/>
                  </a:cxn>
                  <a:cxn ang="0">
                    <a:pos x="32" y="9"/>
                  </a:cxn>
                  <a:cxn ang="0">
                    <a:pos x="58" y="14"/>
                  </a:cxn>
                  <a:cxn ang="0">
                    <a:pos x="64" y="28"/>
                  </a:cxn>
                  <a:cxn ang="0">
                    <a:pos x="74" y="28"/>
                  </a:cxn>
                  <a:cxn ang="0">
                    <a:pos x="69" y="33"/>
                  </a:cxn>
                  <a:cxn ang="0">
                    <a:pos x="101" y="33"/>
                  </a:cxn>
                  <a:cxn ang="0">
                    <a:pos x="96" y="28"/>
                  </a:cxn>
                  <a:cxn ang="0">
                    <a:pos x="91" y="28"/>
                  </a:cxn>
                  <a:cxn ang="0">
                    <a:pos x="91" y="18"/>
                  </a:cxn>
                  <a:cxn ang="0">
                    <a:pos x="64" y="9"/>
                  </a:cxn>
                  <a:cxn ang="0">
                    <a:pos x="32" y="0"/>
                  </a:cxn>
                  <a:cxn ang="0">
                    <a:pos x="10" y="5"/>
                  </a:cxn>
                  <a:cxn ang="0">
                    <a:pos x="0" y="14"/>
                  </a:cxn>
                </a:cxnLst>
                <a:rect l="0" t="0" r="r" b="b"/>
                <a:pathLst>
                  <a:path w="101" h="33">
                    <a:moveTo>
                      <a:pt x="0" y="14"/>
                    </a:moveTo>
                    <a:lnTo>
                      <a:pt x="5" y="14"/>
                    </a:lnTo>
                    <a:lnTo>
                      <a:pt x="15" y="5"/>
                    </a:lnTo>
                    <a:lnTo>
                      <a:pt x="32" y="9"/>
                    </a:lnTo>
                    <a:lnTo>
                      <a:pt x="26" y="9"/>
                    </a:lnTo>
                    <a:lnTo>
                      <a:pt x="32" y="9"/>
                    </a:lnTo>
                    <a:lnTo>
                      <a:pt x="58" y="14"/>
                    </a:lnTo>
                    <a:lnTo>
                      <a:pt x="64" y="28"/>
                    </a:lnTo>
                    <a:lnTo>
                      <a:pt x="74" y="28"/>
                    </a:lnTo>
                    <a:lnTo>
                      <a:pt x="69" y="33"/>
                    </a:lnTo>
                    <a:lnTo>
                      <a:pt x="101" y="33"/>
                    </a:lnTo>
                    <a:lnTo>
                      <a:pt x="96" y="28"/>
                    </a:lnTo>
                    <a:lnTo>
                      <a:pt x="91" y="28"/>
                    </a:lnTo>
                    <a:lnTo>
                      <a:pt x="91" y="18"/>
                    </a:lnTo>
                    <a:lnTo>
                      <a:pt x="64" y="9"/>
                    </a:lnTo>
                    <a:lnTo>
                      <a:pt x="32" y="0"/>
                    </a:lnTo>
                    <a:lnTo>
                      <a:pt x="10" y="5"/>
                    </a:lnTo>
                    <a:lnTo>
                      <a:pt x="0" y="14"/>
                    </a:lnTo>
                  </a:path>
                </a:pathLst>
              </a:custGeom>
              <a:grpFill/>
              <a:ln w="4763" cap="rnd">
                <a:solidFill>
                  <a:schemeClr val="bg1"/>
                </a:solidFill>
                <a:prstDash val="solid"/>
                <a:round/>
                <a:headEnd/>
                <a:tailEnd/>
              </a:ln>
            </p:spPr>
            <p:txBody>
              <a:bodyPr/>
              <a:lstStyle/>
              <a:p>
                <a:endParaRPr lang="it-IT" dirty="0"/>
              </a:p>
            </p:txBody>
          </p:sp>
        </p:grpSp>
        <p:grpSp>
          <p:nvGrpSpPr>
            <p:cNvPr id="7553" name="Group 3328"/>
            <p:cNvGrpSpPr>
              <a:grpSpLocks/>
            </p:cNvGrpSpPr>
            <p:nvPr/>
          </p:nvGrpSpPr>
          <p:grpSpPr bwMode="auto">
            <a:xfrm>
              <a:off x="3417356" y="5045580"/>
              <a:ext cx="6710" cy="27016"/>
              <a:chOff x="2212" y="2296"/>
              <a:chExt cx="4" cy="18"/>
            </a:xfrm>
            <a:solidFill>
              <a:schemeClr val="bg1">
                <a:lumMod val="75000"/>
              </a:schemeClr>
            </a:solidFill>
          </p:grpSpPr>
          <p:sp>
            <p:nvSpPr>
              <p:cNvPr id="5667" name="Freeform 3326"/>
              <p:cNvSpPr>
                <a:spLocks/>
              </p:cNvSpPr>
              <p:nvPr/>
            </p:nvSpPr>
            <p:spPr bwMode="auto">
              <a:xfrm>
                <a:off x="2212" y="2296"/>
                <a:ext cx="4" cy="18"/>
              </a:xfrm>
              <a:custGeom>
                <a:avLst/>
                <a:gdLst/>
                <a:ahLst/>
                <a:cxnLst>
                  <a:cxn ang="0">
                    <a:pos x="0" y="0"/>
                  </a:cxn>
                  <a:cxn ang="0">
                    <a:pos x="0" y="5"/>
                  </a:cxn>
                  <a:cxn ang="0">
                    <a:pos x="4" y="18"/>
                  </a:cxn>
                  <a:cxn ang="0">
                    <a:pos x="4" y="5"/>
                  </a:cxn>
                  <a:cxn ang="0">
                    <a:pos x="0" y="0"/>
                  </a:cxn>
                </a:cxnLst>
                <a:rect l="0" t="0" r="r" b="b"/>
                <a:pathLst>
                  <a:path w="4" h="18">
                    <a:moveTo>
                      <a:pt x="0" y="0"/>
                    </a:moveTo>
                    <a:lnTo>
                      <a:pt x="0" y="5"/>
                    </a:lnTo>
                    <a:lnTo>
                      <a:pt x="4" y="18"/>
                    </a:lnTo>
                    <a:lnTo>
                      <a:pt x="4" y="5"/>
                    </a:lnTo>
                    <a:lnTo>
                      <a:pt x="0" y="0"/>
                    </a:lnTo>
                    <a:close/>
                  </a:path>
                </a:pathLst>
              </a:custGeom>
              <a:grpFill/>
              <a:ln w="9525">
                <a:solidFill>
                  <a:schemeClr val="bg1"/>
                </a:solidFill>
                <a:round/>
                <a:headEnd/>
                <a:tailEnd/>
              </a:ln>
            </p:spPr>
            <p:txBody>
              <a:bodyPr/>
              <a:lstStyle/>
              <a:p>
                <a:endParaRPr lang="it-IT"/>
              </a:p>
            </p:txBody>
          </p:sp>
          <p:sp>
            <p:nvSpPr>
              <p:cNvPr id="5668" name="Freeform 3327"/>
              <p:cNvSpPr>
                <a:spLocks/>
              </p:cNvSpPr>
              <p:nvPr/>
            </p:nvSpPr>
            <p:spPr bwMode="auto">
              <a:xfrm>
                <a:off x="2212" y="2296"/>
                <a:ext cx="4" cy="18"/>
              </a:xfrm>
              <a:custGeom>
                <a:avLst/>
                <a:gdLst/>
                <a:ahLst/>
                <a:cxnLst>
                  <a:cxn ang="0">
                    <a:pos x="0" y="0"/>
                  </a:cxn>
                  <a:cxn ang="0">
                    <a:pos x="0" y="5"/>
                  </a:cxn>
                  <a:cxn ang="0">
                    <a:pos x="4" y="18"/>
                  </a:cxn>
                  <a:cxn ang="0">
                    <a:pos x="4" y="5"/>
                  </a:cxn>
                  <a:cxn ang="0">
                    <a:pos x="0" y="0"/>
                  </a:cxn>
                </a:cxnLst>
                <a:rect l="0" t="0" r="r" b="b"/>
                <a:pathLst>
                  <a:path w="4" h="18">
                    <a:moveTo>
                      <a:pt x="0" y="0"/>
                    </a:moveTo>
                    <a:lnTo>
                      <a:pt x="0" y="5"/>
                    </a:lnTo>
                    <a:lnTo>
                      <a:pt x="4" y="18"/>
                    </a:lnTo>
                    <a:lnTo>
                      <a:pt x="4" y="5"/>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7554" name="Group 3331"/>
            <p:cNvGrpSpPr>
              <a:grpSpLocks/>
            </p:cNvGrpSpPr>
            <p:nvPr/>
          </p:nvGrpSpPr>
          <p:grpSpPr bwMode="auto">
            <a:xfrm>
              <a:off x="3417356" y="5045580"/>
              <a:ext cx="6710" cy="27016"/>
              <a:chOff x="2212" y="2296"/>
              <a:chExt cx="4" cy="18"/>
            </a:xfrm>
            <a:solidFill>
              <a:schemeClr val="bg1">
                <a:lumMod val="75000"/>
              </a:schemeClr>
            </a:solidFill>
          </p:grpSpPr>
          <p:sp>
            <p:nvSpPr>
              <p:cNvPr id="5665" name="Freeform 3329"/>
              <p:cNvSpPr>
                <a:spLocks/>
              </p:cNvSpPr>
              <p:nvPr/>
            </p:nvSpPr>
            <p:spPr bwMode="auto">
              <a:xfrm>
                <a:off x="2212" y="2296"/>
                <a:ext cx="4" cy="18"/>
              </a:xfrm>
              <a:custGeom>
                <a:avLst/>
                <a:gdLst/>
                <a:ahLst/>
                <a:cxnLst>
                  <a:cxn ang="0">
                    <a:pos x="0" y="0"/>
                  </a:cxn>
                  <a:cxn ang="0">
                    <a:pos x="0" y="5"/>
                  </a:cxn>
                  <a:cxn ang="0">
                    <a:pos x="4" y="18"/>
                  </a:cxn>
                  <a:cxn ang="0">
                    <a:pos x="4" y="5"/>
                  </a:cxn>
                  <a:cxn ang="0">
                    <a:pos x="0" y="0"/>
                  </a:cxn>
                </a:cxnLst>
                <a:rect l="0" t="0" r="r" b="b"/>
                <a:pathLst>
                  <a:path w="4" h="18">
                    <a:moveTo>
                      <a:pt x="0" y="0"/>
                    </a:moveTo>
                    <a:lnTo>
                      <a:pt x="0" y="5"/>
                    </a:lnTo>
                    <a:lnTo>
                      <a:pt x="4" y="18"/>
                    </a:lnTo>
                    <a:lnTo>
                      <a:pt x="4" y="5"/>
                    </a:lnTo>
                    <a:lnTo>
                      <a:pt x="0" y="0"/>
                    </a:lnTo>
                    <a:close/>
                  </a:path>
                </a:pathLst>
              </a:custGeom>
              <a:grpFill/>
              <a:ln w="9525">
                <a:solidFill>
                  <a:schemeClr val="bg1"/>
                </a:solidFill>
                <a:round/>
                <a:headEnd/>
                <a:tailEnd/>
              </a:ln>
            </p:spPr>
            <p:txBody>
              <a:bodyPr/>
              <a:lstStyle/>
              <a:p>
                <a:endParaRPr lang="it-IT"/>
              </a:p>
            </p:txBody>
          </p:sp>
          <p:sp>
            <p:nvSpPr>
              <p:cNvPr id="5666" name="Freeform 3330"/>
              <p:cNvSpPr>
                <a:spLocks/>
              </p:cNvSpPr>
              <p:nvPr/>
            </p:nvSpPr>
            <p:spPr bwMode="auto">
              <a:xfrm>
                <a:off x="2212" y="2296"/>
                <a:ext cx="4" cy="18"/>
              </a:xfrm>
              <a:custGeom>
                <a:avLst/>
                <a:gdLst/>
                <a:ahLst/>
                <a:cxnLst>
                  <a:cxn ang="0">
                    <a:pos x="0" y="0"/>
                  </a:cxn>
                  <a:cxn ang="0">
                    <a:pos x="0" y="5"/>
                  </a:cxn>
                  <a:cxn ang="0">
                    <a:pos x="4" y="18"/>
                  </a:cxn>
                  <a:cxn ang="0">
                    <a:pos x="4" y="5"/>
                  </a:cxn>
                  <a:cxn ang="0">
                    <a:pos x="0" y="0"/>
                  </a:cxn>
                </a:cxnLst>
                <a:rect l="0" t="0" r="r" b="b"/>
                <a:pathLst>
                  <a:path w="4" h="18">
                    <a:moveTo>
                      <a:pt x="0" y="0"/>
                    </a:moveTo>
                    <a:lnTo>
                      <a:pt x="0" y="5"/>
                    </a:lnTo>
                    <a:lnTo>
                      <a:pt x="4" y="18"/>
                    </a:lnTo>
                    <a:lnTo>
                      <a:pt x="4" y="5"/>
                    </a:lnTo>
                    <a:lnTo>
                      <a:pt x="0" y="0"/>
                    </a:lnTo>
                  </a:path>
                </a:pathLst>
              </a:custGeom>
              <a:grpFill/>
              <a:ln w="4763" cap="rnd">
                <a:solidFill>
                  <a:schemeClr val="bg1"/>
                </a:solidFill>
                <a:prstDash val="solid"/>
                <a:round/>
                <a:headEnd/>
                <a:tailEnd/>
              </a:ln>
            </p:spPr>
            <p:txBody>
              <a:bodyPr/>
              <a:lstStyle/>
              <a:p>
                <a:endParaRPr lang="it-IT"/>
              </a:p>
            </p:txBody>
          </p:sp>
        </p:grpSp>
        <p:grpSp>
          <p:nvGrpSpPr>
            <p:cNvPr id="7555" name="Group 3334"/>
            <p:cNvGrpSpPr>
              <a:grpSpLocks/>
            </p:cNvGrpSpPr>
            <p:nvPr/>
          </p:nvGrpSpPr>
          <p:grpSpPr bwMode="auto">
            <a:xfrm>
              <a:off x="3264713" y="4185578"/>
              <a:ext cx="115740" cy="99058"/>
              <a:chOff x="2121" y="1723"/>
              <a:chExt cx="69" cy="66"/>
            </a:xfrm>
            <a:solidFill>
              <a:schemeClr val="bg1">
                <a:lumMod val="75000"/>
              </a:schemeClr>
            </a:solidFill>
          </p:grpSpPr>
          <p:sp>
            <p:nvSpPr>
              <p:cNvPr id="5663" name="Freeform 3332"/>
              <p:cNvSpPr>
                <a:spLocks/>
              </p:cNvSpPr>
              <p:nvPr/>
            </p:nvSpPr>
            <p:spPr bwMode="auto">
              <a:xfrm>
                <a:off x="2121" y="1723"/>
                <a:ext cx="69" cy="66"/>
              </a:xfrm>
              <a:custGeom>
                <a:avLst/>
                <a:gdLst/>
                <a:ahLst/>
                <a:cxnLst>
                  <a:cxn ang="0">
                    <a:pos x="0" y="51"/>
                  </a:cxn>
                  <a:cxn ang="0">
                    <a:pos x="16" y="51"/>
                  </a:cxn>
                  <a:cxn ang="0">
                    <a:pos x="16" y="66"/>
                  </a:cxn>
                  <a:cxn ang="0">
                    <a:pos x="27" y="66"/>
                  </a:cxn>
                  <a:cxn ang="0">
                    <a:pos x="37" y="47"/>
                  </a:cxn>
                  <a:cxn ang="0">
                    <a:pos x="42" y="47"/>
                  </a:cxn>
                  <a:cxn ang="0">
                    <a:pos x="59" y="61"/>
                  </a:cxn>
                  <a:cxn ang="0">
                    <a:pos x="69" y="47"/>
                  </a:cxn>
                  <a:cxn ang="0">
                    <a:pos x="59" y="47"/>
                  </a:cxn>
                  <a:cxn ang="0">
                    <a:pos x="42" y="28"/>
                  </a:cxn>
                  <a:cxn ang="0">
                    <a:pos x="27" y="14"/>
                  </a:cxn>
                  <a:cxn ang="0">
                    <a:pos x="21" y="0"/>
                  </a:cxn>
                  <a:cxn ang="0">
                    <a:pos x="16" y="14"/>
                  </a:cxn>
                  <a:cxn ang="0">
                    <a:pos x="5" y="18"/>
                  </a:cxn>
                  <a:cxn ang="0">
                    <a:pos x="16" y="47"/>
                  </a:cxn>
                  <a:cxn ang="0">
                    <a:pos x="0" y="51"/>
                  </a:cxn>
                </a:cxnLst>
                <a:rect l="0" t="0" r="r" b="b"/>
                <a:pathLst>
                  <a:path w="69" h="66">
                    <a:moveTo>
                      <a:pt x="0" y="51"/>
                    </a:moveTo>
                    <a:lnTo>
                      <a:pt x="16" y="51"/>
                    </a:lnTo>
                    <a:lnTo>
                      <a:pt x="16" y="66"/>
                    </a:lnTo>
                    <a:lnTo>
                      <a:pt x="27" y="66"/>
                    </a:lnTo>
                    <a:lnTo>
                      <a:pt x="37" y="47"/>
                    </a:lnTo>
                    <a:lnTo>
                      <a:pt x="42" y="47"/>
                    </a:lnTo>
                    <a:lnTo>
                      <a:pt x="59" y="61"/>
                    </a:lnTo>
                    <a:lnTo>
                      <a:pt x="69" y="47"/>
                    </a:lnTo>
                    <a:lnTo>
                      <a:pt x="59" y="47"/>
                    </a:lnTo>
                    <a:lnTo>
                      <a:pt x="42" y="28"/>
                    </a:lnTo>
                    <a:lnTo>
                      <a:pt x="27" y="14"/>
                    </a:lnTo>
                    <a:lnTo>
                      <a:pt x="21" y="0"/>
                    </a:lnTo>
                    <a:lnTo>
                      <a:pt x="16" y="14"/>
                    </a:lnTo>
                    <a:lnTo>
                      <a:pt x="5" y="18"/>
                    </a:lnTo>
                    <a:lnTo>
                      <a:pt x="16" y="47"/>
                    </a:lnTo>
                    <a:lnTo>
                      <a:pt x="0" y="51"/>
                    </a:lnTo>
                    <a:close/>
                  </a:path>
                </a:pathLst>
              </a:custGeom>
              <a:grpFill/>
              <a:ln w="9525">
                <a:solidFill>
                  <a:schemeClr val="bg1"/>
                </a:solidFill>
                <a:round/>
                <a:headEnd/>
                <a:tailEnd/>
              </a:ln>
            </p:spPr>
            <p:txBody>
              <a:bodyPr/>
              <a:lstStyle/>
              <a:p>
                <a:endParaRPr lang="it-IT"/>
              </a:p>
            </p:txBody>
          </p:sp>
          <p:sp>
            <p:nvSpPr>
              <p:cNvPr id="5664" name="Freeform 3333"/>
              <p:cNvSpPr>
                <a:spLocks/>
              </p:cNvSpPr>
              <p:nvPr/>
            </p:nvSpPr>
            <p:spPr bwMode="auto">
              <a:xfrm>
                <a:off x="2121" y="1723"/>
                <a:ext cx="69" cy="66"/>
              </a:xfrm>
              <a:custGeom>
                <a:avLst/>
                <a:gdLst/>
                <a:ahLst/>
                <a:cxnLst>
                  <a:cxn ang="0">
                    <a:pos x="0" y="51"/>
                  </a:cxn>
                  <a:cxn ang="0">
                    <a:pos x="16" y="51"/>
                  </a:cxn>
                  <a:cxn ang="0">
                    <a:pos x="16" y="66"/>
                  </a:cxn>
                  <a:cxn ang="0">
                    <a:pos x="27" y="66"/>
                  </a:cxn>
                  <a:cxn ang="0">
                    <a:pos x="37" y="47"/>
                  </a:cxn>
                  <a:cxn ang="0">
                    <a:pos x="42" y="47"/>
                  </a:cxn>
                  <a:cxn ang="0">
                    <a:pos x="59" y="61"/>
                  </a:cxn>
                  <a:cxn ang="0">
                    <a:pos x="69" y="47"/>
                  </a:cxn>
                  <a:cxn ang="0">
                    <a:pos x="59" y="47"/>
                  </a:cxn>
                  <a:cxn ang="0">
                    <a:pos x="42" y="28"/>
                  </a:cxn>
                  <a:cxn ang="0">
                    <a:pos x="27" y="14"/>
                  </a:cxn>
                  <a:cxn ang="0">
                    <a:pos x="21" y="0"/>
                  </a:cxn>
                  <a:cxn ang="0">
                    <a:pos x="16" y="14"/>
                  </a:cxn>
                  <a:cxn ang="0">
                    <a:pos x="5" y="18"/>
                  </a:cxn>
                  <a:cxn ang="0">
                    <a:pos x="16" y="47"/>
                  </a:cxn>
                  <a:cxn ang="0">
                    <a:pos x="0" y="51"/>
                  </a:cxn>
                </a:cxnLst>
                <a:rect l="0" t="0" r="r" b="b"/>
                <a:pathLst>
                  <a:path w="69" h="66">
                    <a:moveTo>
                      <a:pt x="0" y="51"/>
                    </a:moveTo>
                    <a:lnTo>
                      <a:pt x="16" y="51"/>
                    </a:lnTo>
                    <a:lnTo>
                      <a:pt x="16" y="66"/>
                    </a:lnTo>
                    <a:lnTo>
                      <a:pt x="27" y="66"/>
                    </a:lnTo>
                    <a:lnTo>
                      <a:pt x="37" y="47"/>
                    </a:lnTo>
                    <a:lnTo>
                      <a:pt x="42" y="47"/>
                    </a:lnTo>
                    <a:lnTo>
                      <a:pt x="59" y="61"/>
                    </a:lnTo>
                    <a:lnTo>
                      <a:pt x="69" y="47"/>
                    </a:lnTo>
                    <a:lnTo>
                      <a:pt x="59" y="47"/>
                    </a:lnTo>
                    <a:lnTo>
                      <a:pt x="42" y="28"/>
                    </a:lnTo>
                    <a:lnTo>
                      <a:pt x="27" y="14"/>
                    </a:lnTo>
                    <a:lnTo>
                      <a:pt x="21" y="0"/>
                    </a:lnTo>
                    <a:lnTo>
                      <a:pt x="16" y="14"/>
                    </a:lnTo>
                    <a:lnTo>
                      <a:pt x="5" y="18"/>
                    </a:lnTo>
                    <a:lnTo>
                      <a:pt x="16" y="47"/>
                    </a:lnTo>
                    <a:lnTo>
                      <a:pt x="0" y="51"/>
                    </a:lnTo>
                    <a:close/>
                  </a:path>
                </a:pathLst>
              </a:custGeom>
              <a:solidFill>
                <a:srgbClr val="000066"/>
              </a:solidFill>
              <a:ln w="4763" cap="rnd">
                <a:solidFill>
                  <a:schemeClr val="bg1"/>
                </a:solidFill>
                <a:prstDash val="solid"/>
                <a:round/>
                <a:headEnd/>
                <a:tailEnd/>
              </a:ln>
            </p:spPr>
            <p:txBody>
              <a:bodyPr/>
              <a:lstStyle/>
              <a:p>
                <a:endParaRPr lang="it-IT"/>
              </a:p>
            </p:txBody>
          </p:sp>
        </p:grpSp>
        <p:grpSp>
          <p:nvGrpSpPr>
            <p:cNvPr id="7556" name="Group 3340"/>
            <p:cNvGrpSpPr>
              <a:grpSpLocks/>
            </p:cNvGrpSpPr>
            <p:nvPr/>
          </p:nvGrpSpPr>
          <p:grpSpPr bwMode="auto">
            <a:xfrm>
              <a:off x="3434130" y="4107532"/>
              <a:ext cx="35226" cy="42024"/>
              <a:chOff x="2222" y="1671"/>
              <a:chExt cx="21" cy="28"/>
            </a:xfrm>
            <a:solidFill>
              <a:schemeClr val="bg1">
                <a:lumMod val="75000"/>
              </a:schemeClr>
            </a:solidFill>
          </p:grpSpPr>
          <p:sp>
            <p:nvSpPr>
              <p:cNvPr id="5661" name="Freeform 3338"/>
              <p:cNvSpPr>
                <a:spLocks/>
              </p:cNvSpPr>
              <p:nvPr/>
            </p:nvSpPr>
            <p:spPr bwMode="auto">
              <a:xfrm>
                <a:off x="2222" y="1671"/>
                <a:ext cx="21" cy="28"/>
              </a:xfrm>
              <a:custGeom>
                <a:avLst/>
                <a:gdLst/>
                <a:ahLst/>
                <a:cxnLst>
                  <a:cxn ang="0">
                    <a:pos x="0" y="18"/>
                  </a:cxn>
                  <a:cxn ang="0">
                    <a:pos x="0" y="28"/>
                  </a:cxn>
                  <a:cxn ang="0">
                    <a:pos x="16" y="23"/>
                  </a:cxn>
                  <a:cxn ang="0">
                    <a:pos x="21" y="18"/>
                  </a:cxn>
                  <a:cxn ang="0">
                    <a:pos x="21" y="14"/>
                  </a:cxn>
                  <a:cxn ang="0">
                    <a:pos x="21" y="0"/>
                  </a:cxn>
                  <a:cxn ang="0">
                    <a:pos x="5" y="0"/>
                  </a:cxn>
                  <a:cxn ang="0">
                    <a:pos x="0" y="18"/>
                  </a:cxn>
                </a:cxnLst>
                <a:rect l="0" t="0" r="r" b="b"/>
                <a:pathLst>
                  <a:path w="21" h="28">
                    <a:moveTo>
                      <a:pt x="0" y="18"/>
                    </a:moveTo>
                    <a:lnTo>
                      <a:pt x="0" y="28"/>
                    </a:lnTo>
                    <a:lnTo>
                      <a:pt x="16" y="23"/>
                    </a:lnTo>
                    <a:lnTo>
                      <a:pt x="21" y="18"/>
                    </a:lnTo>
                    <a:lnTo>
                      <a:pt x="21" y="14"/>
                    </a:lnTo>
                    <a:lnTo>
                      <a:pt x="21" y="0"/>
                    </a:lnTo>
                    <a:lnTo>
                      <a:pt x="5" y="0"/>
                    </a:lnTo>
                    <a:lnTo>
                      <a:pt x="0" y="18"/>
                    </a:lnTo>
                    <a:close/>
                  </a:path>
                </a:pathLst>
              </a:custGeom>
              <a:grpFill/>
              <a:ln w="9525">
                <a:solidFill>
                  <a:schemeClr val="bg1"/>
                </a:solidFill>
                <a:round/>
                <a:headEnd/>
                <a:tailEnd/>
              </a:ln>
            </p:spPr>
            <p:txBody>
              <a:bodyPr/>
              <a:lstStyle/>
              <a:p>
                <a:endParaRPr lang="it-IT"/>
              </a:p>
            </p:txBody>
          </p:sp>
          <p:sp>
            <p:nvSpPr>
              <p:cNvPr id="5662" name="Freeform 3339"/>
              <p:cNvSpPr>
                <a:spLocks/>
              </p:cNvSpPr>
              <p:nvPr/>
            </p:nvSpPr>
            <p:spPr bwMode="auto">
              <a:xfrm>
                <a:off x="2222" y="1671"/>
                <a:ext cx="21" cy="28"/>
              </a:xfrm>
              <a:custGeom>
                <a:avLst/>
                <a:gdLst/>
                <a:ahLst/>
                <a:cxnLst>
                  <a:cxn ang="0">
                    <a:pos x="0" y="18"/>
                  </a:cxn>
                  <a:cxn ang="0">
                    <a:pos x="0" y="28"/>
                  </a:cxn>
                  <a:cxn ang="0">
                    <a:pos x="16" y="23"/>
                  </a:cxn>
                  <a:cxn ang="0">
                    <a:pos x="21" y="18"/>
                  </a:cxn>
                  <a:cxn ang="0">
                    <a:pos x="21" y="14"/>
                  </a:cxn>
                  <a:cxn ang="0">
                    <a:pos x="21" y="0"/>
                  </a:cxn>
                  <a:cxn ang="0">
                    <a:pos x="5" y="0"/>
                  </a:cxn>
                  <a:cxn ang="0">
                    <a:pos x="0" y="18"/>
                  </a:cxn>
                </a:cxnLst>
                <a:rect l="0" t="0" r="r" b="b"/>
                <a:pathLst>
                  <a:path w="21" h="28">
                    <a:moveTo>
                      <a:pt x="0" y="18"/>
                    </a:moveTo>
                    <a:lnTo>
                      <a:pt x="0" y="28"/>
                    </a:lnTo>
                    <a:lnTo>
                      <a:pt x="16" y="23"/>
                    </a:lnTo>
                    <a:lnTo>
                      <a:pt x="21" y="18"/>
                    </a:lnTo>
                    <a:lnTo>
                      <a:pt x="21" y="14"/>
                    </a:lnTo>
                    <a:lnTo>
                      <a:pt x="21" y="0"/>
                    </a:lnTo>
                    <a:lnTo>
                      <a:pt x="5" y="0"/>
                    </a:lnTo>
                    <a:lnTo>
                      <a:pt x="0" y="18"/>
                    </a:lnTo>
                    <a:close/>
                  </a:path>
                </a:pathLst>
              </a:custGeom>
              <a:grpFill/>
              <a:ln w="4763" cap="rnd">
                <a:solidFill>
                  <a:schemeClr val="bg1"/>
                </a:solidFill>
                <a:prstDash val="solid"/>
                <a:round/>
                <a:headEnd/>
                <a:tailEnd/>
              </a:ln>
            </p:spPr>
            <p:txBody>
              <a:bodyPr/>
              <a:lstStyle/>
              <a:p>
                <a:endParaRPr lang="it-IT"/>
              </a:p>
            </p:txBody>
          </p:sp>
        </p:grpSp>
        <p:grpSp>
          <p:nvGrpSpPr>
            <p:cNvPr id="7557" name="Group 3343"/>
            <p:cNvGrpSpPr>
              <a:grpSpLocks/>
            </p:cNvGrpSpPr>
            <p:nvPr/>
          </p:nvGrpSpPr>
          <p:grpSpPr bwMode="auto">
            <a:xfrm>
              <a:off x="3434130" y="4107532"/>
              <a:ext cx="35226" cy="42024"/>
              <a:chOff x="2222" y="1671"/>
              <a:chExt cx="21" cy="28"/>
            </a:xfrm>
            <a:solidFill>
              <a:schemeClr val="bg1">
                <a:lumMod val="75000"/>
              </a:schemeClr>
            </a:solidFill>
          </p:grpSpPr>
          <p:sp>
            <p:nvSpPr>
              <p:cNvPr id="5659" name="Freeform 3341"/>
              <p:cNvSpPr>
                <a:spLocks/>
              </p:cNvSpPr>
              <p:nvPr/>
            </p:nvSpPr>
            <p:spPr bwMode="auto">
              <a:xfrm>
                <a:off x="2222" y="1671"/>
                <a:ext cx="21" cy="28"/>
              </a:xfrm>
              <a:custGeom>
                <a:avLst/>
                <a:gdLst/>
                <a:ahLst/>
                <a:cxnLst>
                  <a:cxn ang="0">
                    <a:pos x="0" y="18"/>
                  </a:cxn>
                  <a:cxn ang="0">
                    <a:pos x="0" y="28"/>
                  </a:cxn>
                  <a:cxn ang="0">
                    <a:pos x="16" y="23"/>
                  </a:cxn>
                  <a:cxn ang="0">
                    <a:pos x="21" y="18"/>
                  </a:cxn>
                  <a:cxn ang="0">
                    <a:pos x="21" y="14"/>
                  </a:cxn>
                  <a:cxn ang="0">
                    <a:pos x="21" y="0"/>
                  </a:cxn>
                  <a:cxn ang="0">
                    <a:pos x="5" y="0"/>
                  </a:cxn>
                  <a:cxn ang="0">
                    <a:pos x="0" y="18"/>
                  </a:cxn>
                </a:cxnLst>
                <a:rect l="0" t="0" r="r" b="b"/>
                <a:pathLst>
                  <a:path w="21" h="28">
                    <a:moveTo>
                      <a:pt x="0" y="18"/>
                    </a:moveTo>
                    <a:lnTo>
                      <a:pt x="0" y="28"/>
                    </a:lnTo>
                    <a:lnTo>
                      <a:pt x="16" y="23"/>
                    </a:lnTo>
                    <a:lnTo>
                      <a:pt x="21" y="18"/>
                    </a:lnTo>
                    <a:lnTo>
                      <a:pt x="21" y="14"/>
                    </a:lnTo>
                    <a:lnTo>
                      <a:pt x="21" y="0"/>
                    </a:lnTo>
                    <a:lnTo>
                      <a:pt x="5" y="0"/>
                    </a:lnTo>
                    <a:lnTo>
                      <a:pt x="0" y="18"/>
                    </a:lnTo>
                    <a:close/>
                  </a:path>
                </a:pathLst>
              </a:custGeom>
              <a:grpFill/>
              <a:ln w="9525">
                <a:solidFill>
                  <a:schemeClr val="bg1"/>
                </a:solidFill>
                <a:round/>
                <a:headEnd/>
                <a:tailEnd/>
              </a:ln>
            </p:spPr>
            <p:txBody>
              <a:bodyPr/>
              <a:lstStyle/>
              <a:p>
                <a:endParaRPr lang="it-IT"/>
              </a:p>
            </p:txBody>
          </p:sp>
          <p:sp>
            <p:nvSpPr>
              <p:cNvPr id="5660" name="Freeform 3342"/>
              <p:cNvSpPr>
                <a:spLocks/>
              </p:cNvSpPr>
              <p:nvPr/>
            </p:nvSpPr>
            <p:spPr bwMode="auto">
              <a:xfrm>
                <a:off x="2222" y="1671"/>
                <a:ext cx="21" cy="28"/>
              </a:xfrm>
              <a:custGeom>
                <a:avLst/>
                <a:gdLst/>
                <a:ahLst/>
                <a:cxnLst>
                  <a:cxn ang="0">
                    <a:pos x="0" y="18"/>
                  </a:cxn>
                  <a:cxn ang="0">
                    <a:pos x="0" y="28"/>
                  </a:cxn>
                  <a:cxn ang="0">
                    <a:pos x="16" y="23"/>
                  </a:cxn>
                  <a:cxn ang="0">
                    <a:pos x="21" y="18"/>
                  </a:cxn>
                  <a:cxn ang="0">
                    <a:pos x="21" y="14"/>
                  </a:cxn>
                  <a:cxn ang="0">
                    <a:pos x="21" y="0"/>
                  </a:cxn>
                  <a:cxn ang="0">
                    <a:pos x="5" y="0"/>
                  </a:cxn>
                  <a:cxn ang="0">
                    <a:pos x="0" y="18"/>
                  </a:cxn>
                </a:cxnLst>
                <a:rect l="0" t="0" r="r" b="b"/>
                <a:pathLst>
                  <a:path w="21" h="28">
                    <a:moveTo>
                      <a:pt x="0" y="18"/>
                    </a:moveTo>
                    <a:lnTo>
                      <a:pt x="0" y="28"/>
                    </a:lnTo>
                    <a:lnTo>
                      <a:pt x="16" y="23"/>
                    </a:lnTo>
                    <a:lnTo>
                      <a:pt x="21" y="18"/>
                    </a:lnTo>
                    <a:lnTo>
                      <a:pt x="21" y="14"/>
                    </a:lnTo>
                    <a:lnTo>
                      <a:pt x="21" y="0"/>
                    </a:lnTo>
                    <a:lnTo>
                      <a:pt x="5" y="0"/>
                    </a:lnTo>
                    <a:lnTo>
                      <a:pt x="0" y="18"/>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558" name="Group 3346"/>
            <p:cNvGrpSpPr>
              <a:grpSpLocks/>
            </p:cNvGrpSpPr>
            <p:nvPr/>
          </p:nvGrpSpPr>
          <p:grpSpPr bwMode="auto">
            <a:xfrm>
              <a:off x="3370389" y="3874896"/>
              <a:ext cx="72128" cy="42024"/>
              <a:chOff x="2184" y="1516"/>
              <a:chExt cx="43" cy="28"/>
            </a:xfrm>
            <a:solidFill>
              <a:schemeClr val="bg1">
                <a:lumMod val="75000"/>
              </a:schemeClr>
            </a:solidFill>
          </p:grpSpPr>
          <p:sp>
            <p:nvSpPr>
              <p:cNvPr id="5657" name="Freeform 3344"/>
              <p:cNvSpPr>
                <a:spLocks/>
              </p:cNvSpPr>
              <p:nvPr/>
            </p:nvSpPr>
            <p:spPr bwMode="auto">
              <a:xfrm>
                <a:off x="2184" y="1516"/>
                <a:ext cx="43" cy="28"/>
              </a:xfrm>
              <a:custGeom>
                <a:avLst/>
                <a:gdLst/>
                <a:ahLst/>
                <a:cxnLst>
                  <a:cxn ang="0">
                    <a:pos x="0" y="0"/>
                  </a:cxn>
                  <a:cxn ang="0">
                    <a:pos x="0" y="14"/>
                  </a:cxn>
                  <a:cxn ang="0">
                    <a:pos x="0" y="28"/>
                  </a:cxn>
                  <a:cxn ang="0">
                    <a:pos x="22" y="28"/>
                  </a:cxn>
                  <a:cxn ang="0">
                    <a:pos x="27" y="28"/>
                  </a:cxn>
                  <a:cxn ang="0">
                    <a:pos x="43" y="28"/>
                  </a:cxn>
                  <a:cxn ang="0">
                    <a:pos x="43" y="24"/>
                  </a:cxn>
                  <a:cxn ang="0">
                    <a:pos x="37" y="5"/>
                  </a:cxn>
                  <a:cxn ang="0">
                    <a:pos x="32" y="0"/>
                  </a:cxn>
                  <a:cxn ang="0">
                    <a:pos x="11" y="0"/>
                  </a:cxn>
                  <a:cxn ang="0">
                    <a:pos x="0" y="0"/>
                  </a:cxn>
                </a:cxnLst>
                <a:rect l="0" t="0" r="r" b="b"/>
                <a:pathLst>
                  <a:path w="43" h="28">
                    <a:moveTo>
                      <a:pt x="0" y="0"/>
                    </a:moveTo>
                    <a:lnTo>
                      <a:pt x="0" y="14"/>
                    </a:lnTo>
                    <a:lnTo>
                      <a:pt x="0" y="28"/>
                    </a:lnTo>
                    <a:lnTo>
                      <a:pt x="22" y="28"/>
                    </a:lnTo>
                    <a:lnTo>
                      <a:pt x="27" y="28"/>
                    </a:lnTo>
                    <a:lnTo>
                      <a:pt x="43" y="28"/>
                    </a:lnTo>
                    <a:lnTo>
                      <a:pt x="43" y="24"/>
                    </a:lnTo>
                    <a:lnTo>
                      <a:pt x="37" y="5"/>
                    </a:lnTo>
                    <a:lnTo>
                      <a:pt x="32" y="0"/>
                    </a:lnTo>
                    <a:lnTo>
                      <a:pt x="11" y="0"/>
                    </a:lnTo>
                    <a:lnTo>
                      <a:pt x="0" y="0"/>
                    </a:lnTo>
                    <a:close/>
                  </a:path>
                </a:pathLst>
              </a:custGeom>
              <a:grpFill/>
              <a:ln w="9525">
                <a:solidFill>
                  <a:schemeClr val="bg1"/>
                </a:solidFill>
                <a:round/>
                <a:headEnd/>
                <a:tailEnd/>
              </a:ln>
            </p:spPr>
            <p:txBody>
              <a:bodyPr/>
              <a:lstStyle/>
              <a:p>
                <a:endParaRPr lang="it-IT"/>
              </a:p>
            </p:txBody>
          </p:sp>
          <p:sp>
            <p:nvSpPr>
              <p:cNvPr id="5658" name="Freeform 3345"/>
              <p:cNvSpPr>
                <a:spLocks/>
              </p:cNvSpPr>
              <p:nvPr/>
            </p:nvSpPr>
            <p:spPr bwMode="auto">
              <a:xfrm>
                <a:off x="2184" y="1516"/>
                <a:ext cx="43" cy="28"/>
              </a:xfrm>
              <a:custGeom>
                <a:avLst/>
                <a:gdLst/>
                <a:ahLst/>
                <a:cxnLst>
                  <a:cxn ang="0">
                    <a:pos x="0" y="0"/>
                  </a:cxn>
                  <a:cxn ang="0">
                    <a:pos x="0" y="14"/>
                  </a:cxn>
                  <a:cxn ang="0">
                    <a:pos x="0" y="28"/>
                  </a:cxn>
                  <a:cxn ang="0">
                    <a:pos x="22" y="28"/>
                  </a:cxn>
                  <a:cxn ang="0">
                    <a:pos x="27" y="28"/>
                  </a:cxn>
                  <a:cxn ang="0">
                    <a:pos x="43" y="28"/>
                  </a:cxn>
                  <a:cxn ang="0">
                    <a:pos x="43" y="24"/>
                  </a:cxn>
                  <a:cxn ang="0">
                    <a:pos x="37" y="5"/>
                  </a:cxn>
                  <a:cxn ang="0">
                    <a:pos x="32" y="0"/>
                  </a:cxn>
                  <a:cxn ang="0">
                    <a:pos x="11" y="0"/>
                  </a:cxn>
                  <a:cxn ang="0">
                    <a:pos x="0" y="0"/>
                  </a:cxn>
                </a:cxnLst>
                <a:rect l="0" t="0" r="r" b="b"/>
                <a:pathLst>
                  <a:path w="43" h="28">
                    <a:moveTo>
                      <a:pt x="0" y="0"/>
                    </a:moveTo>
                    <a:lnTo>
                      <a:pt x="0" y="14"/>
                    </a:lnTo>
                    <a:lnTo>
                      <a:pt x="0" y="28"/>
                    </a:lnTo>
                    <a:lnTo>
                      <a:pt x="22" y="28"/>
                    </a:lnTo>
                    <a:lnTo>
                      <a:pt x="27" y="28"/>
                    </a:lnTo>
                    <a:lnTo>
                      <a:pt x="43" y="28"/>
                    </a:lnTo>
                    <a:lnTo>
                      <a:pt x="43" y="24"/>
                    </a:lnTo>
                    <a:lnTo>
                      <a:pt x="37" y="5"/>
                    </a:lnTo>
                    <a:lnTo>
                      <a:pt x="32" y="0"/>
                    </a:lnTo>
                    <a:lnTo>
                      <a:pt x="11"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7559" name="Group 3349"/>
            <p:cNvGrpSpPr>
              <a:grpSpLocks/>
            </p:cNvGrpSpPr>
            <p:nvPr/>
          </p:nvGrpSpPr>
          <p:grpSpPr bwMode="auto">
            <a:xfrm>
              <a:off x="3370389" y="3874896"/>
              <a:ext cx="72128" cy="42024"/>
              <a:chOff x="2184" y="1516"/>
              <a:chExt cx="43" cy="28"/>
            </a:xfrm>
            <a:solidFill>
              <a:schemeClr val="bg1">
                <a:lumMod val="75000"/>
              </a:schemeClr>
            </a:solidFill>
          </p:grpSpPr>
          <p:sp>
            <p:nvSpPr>
              <p:cNvPr id="5655" name="Freeform 3347"/>
              <p:cNvSpPr>
                <a:spLocks/>
              </p:cNvSpPr>
              <p:nvPr/>
            </p:nvSpPr>
            <p:spPr bwMode="auto">
              <a:xfrm>
                <a:off x="2184" y="1516"/>
                <a:ext cx="43" cy="28"/>
              </a:xfrm>
              <a:custGeom>
                <a:avLst/>
                <a:gdLst/>
                <a:ahLst/>
                <a:cxnLst>
                  <a:cxn ang="0">
                    <a:pos x="0" y="0"/>
                  </a:cxn>
                  <a:cxn ang="0">
                    <a:pos x="0" y="14"/>
                  </a:cxn>
                  <a:cxn ang="0">
                    <a:pos x="0" y="28"/>
                  </a:cxn>
                  <a:cxn ang="0">
                    <a:pos x="22" y="28"/>
                  </a:cxn>
                  <a:cxn ang="0">
                    <a:pos x="27" y="28"/>
                  </a:cxn>
                  <a:cxn ang="0">
                    <a:pos x="43" y="28"/>
                  </a:cxn>
                  <a:cxn ang="0">
                    <a:pos x="43" y="24"/>
                  </a:cxn>
                  <a:cxn ang="0">
                    <a:pos x="37" y="5"/>
                  </a:cxn>
                  <a:cxn ang="0">
                    <a:pos x="32" y="0"/>
                  </a:cxn>
                  <a:cxn ang="0">
                    <a:pos x="11" y="0"/>
                  </a:cxn>
                  <a:cxn ang="0">
                    <a:pos x="0" y="0"/>
                  </a:cxn>
                </a:cxnLst>
                <a:rect l="0" t="0" r="r" b="b"/>
                <a:pathLst>
                  <a:path w="43" h="28">
                    <a:moveTo>
                      <a:pt x="0" y="0"/>
                    </a:moveTo>
                    <a:lnTo>
                      <a:pt x="0" y="14"/>
                    </a:lnTo>
                    <a:lnTo>
                      <a:pt x="0" y="28"/>
                    </a:lnTo>
                    <a:lnTo>
                      <a:pt x="22" y="28"/>
                    </a:lnTo>
                    <a:lnTo>
                      <a:pt x="27" y="28"/>
                    </a:lnTo>
                    <a:lnTo>
                      <a:pt x="43" y="28"/>
                    </a:lnTo>
                    <a:lnTo>
                      <a:pt x="43" y="24"/>
                    </a:lnTo>
                    <a:lnTo>
                      <a:pt x="37" y="5"/>
                    </a:lnTo>
                    <a:lnTo>
                      <a:pt x="32" y="0"/>
                    </a:lnTo>
                    <a:lnTo>
                      <a:pt x="11" y="0"/>
                    </a:lnTo>
                    <a:lnTo>
                      <a:pt x="0" y="0"/>
                    </a:lnTo>
                    <a:close/>
                  </a:path>
                </a:pathLst>
              </a:custGeom>
              <a:grpFill/>
              <a:ln w="9525">
                <a:solidFill>
                  <a:schemeClr val="bg1"/>
                </a:solidFill>
                <a:round/>
                <a:headEnd/>
                <a:tailEnd/>
              </a:ln>
            </p:spPr>
            <p:txBody>
              <a:bodyPr/>
              <a:lstStyle/>
              <a:p>
                <a:endParaRPr lang="it-IT"/>
              </a:p>
            </p:txBody>
          </p:sp>
          <p:sp>
            <p:nvSpPr>
              <p:cNvPr id="5656" name="Freeform 3348"/>
              <p:cNvSpPr>
                <a:spLocks/>
              </p:cNvSpPr>
              <p:nvPr/>
            </p:nvSpPr>
            <p:spPr bwMode="auto">
              <a:xfrm>
                <a:off x="2184" y="1516"/>
                <a:ext cx="43" cy="28"/>
              </a:xfrm>
              <a:custGeom>
                <a:avLst/>
                <a:gdLst/>
                <a:ahLst/>
                <a:cxnLst>
                  <a:cxn ang="0">
                    <a:pos x="0" y="0"/>
                  </a:cxn>
                  <a:cxn ang="0">
                    <a:pos x="0" y="14"/>
                  </a:cxn>
                  <a:cxn ang="0">
                    <a:pos x="0" y="28"/>
                  </a:cxn>
                  <a:cxn ang="0">
                    <a:pos x="22" y="28"/>
                  </a:cxn>
                  <a:cxn ang="0">
                    <a:pos x="27" y="28"/>
                  </a:cxn>
                  <a:cxn ang="0">
                    <a:pos x="43" y="28"/>
                  </a:cxn>
                  <a:cxn ang="0">
                    <a:pos x="43" y="24"/>
                  </a:cxn>
                  <a:cxn ang="0">
                    <a:pos x="37" y="5"/>
                  </a:cxn>
                  <a:cxn ang="0">
                    <a:pos x="32" y="0"/>
                  </a:cxn>
                  <a:cxn ang="0">
                    <a:pos x="11" y="0"/>
                  </a:cxn>
                  <a:cxn ang="0">
                    <a:pos x="0" y="0"/>
                  </a:cxn>
                </a:cxnLst>
                <a:rect l="0" t="0" r="r" b="b"/>
                <a:pathLst>
                  <a:path w="43" h="28">
                    <a:moveTo>
                      <a:pt x="0" y="0"/>
                    </a:moveTo>
                    <a:lnTo>
                      <a:pt x="0" y="14"/>
                    </a:lnTo>
                    <a:lnTo>
                      <a:pt x="0" y="28"/>
                    </a:lnTo>
                    <a:lnTo>
                      <a:pt x="22" y="28"/>
                    </a:lnTo>
                    <a:lnTo>
                      <a:pt x="27" y="28"/>
                    </a:lnTo>
                    <a:lnTo>
                      <a:pt x="43" y="28"/>
                    </a:lnTo>
                    <a:lnTo>
                      <a:pt x="43" y="24"/>
                    </a:lnTo>
                    <a:lnTo>
                      <a:pt x="37" y="5"/>
                    </a:lnTo>
                    <a:lnTo>
                      <a:pt x="32" y="0"/>
                    </a:lnTo>
                    <a:lnTo>
                      <a:pt x="11" y="0"/>
                    </a:lnTo>
                    <a:lnTo>
                      <a:pt x="0" y="0"/>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560" name="Group 3358"/>
            <p:cNvGrpSpPr>
              <a:grpSpLocks/>
            </p:cNvGrpSpPr>
            <p:nvPr/>
          </p:nvGrpSpPr>
          <p:grpSpPr bwMode="auto">
            <a:xfrm>
              <a:off x="6421562" y="3535698"/>
              <a:ext cx="95612" cy="105062"/>
              <a:chOff x="4003" y="1290"/>
              <a:chExt cx="57" cy="70"/>
            </a:xfrm>
            <a:solidFill>
              <a:schemeClr val="bg1">
                <a:lumMod val="75000"/>
              </a:schemeClr>
            </a:solidFill>
          </p:grpSpPr>
          <p:sp>
            <p:nvSpPr>
              <p:cNvPr id="5653" name="Freeform 3356"/>
              <p:cNvSpPr>
                <a:spLocks/>
              </p:cNvSpPr>
              <p:nvPr/>
            </p:nvSpPr>
            <p:spPr bwMode="auto">
              <a:xfrm>
                <a:off x="4003" y="1290"/>
                <a:ext cx="57" cy="70"/>
              </a:xfrm>
              <a:custGeom>
                <a:avLst/>
                <a:gdLst/>
                <a:ahLst/>
                <a:cxnLst>
                  <a:cxn ang="0">
                    <a:pos x="0" y="70"/>
                  </a:cxn>
                  <a:cxn ang="0">
                    <a:pos x="15" y="65"/>
                  </a:cxn>
                  <a:cxn ang="0">
                    <a:pos x="36" y="65"/>
                  </a:cxn>
                  <a:cxn ang="0">
                    <a:pos x="57" y="51"/>
                  </a:cxn>
                  <a:cxn ang="0">
                    <a:pos x="57" y="28"/>
                  </a:cxn>
                  <a:cxn ang="0">
                    <a:pos x="31" y="0"/>
                  </a:cxn>
                  <a:cxn ang="0">
                    <a:pos x="15" y="14"/>
                  </a:cxn>
                  <a:cxn ang="0">
                    <a:pos x="0" y="70"/>
                  </a:cxn>
                </a:cxnLst>
                <a:rect l="0" t="0" r="r" b="b"/>
                <a:pathLst>
                  <a:path w="57" h="70">
                    <a:moveTo>
                      <a:pt x="0" y="70"/>
                    </a:moveTo>
                    <a:lnTo>
                      <a:pt x="15" y="65"/>
                    </a:lnTo>
                    <a:lnTo>
                      <a:pt x="36" y="65"/>
                    </a:lnTo>
                    <a:lnTo>
                      <a:pt x="57" y="51"/>
                    </a:lnTo>
                    <a:lnTo>
                      <a:pt x="57" y="28"/>
                    </a:lnTo>
                    <a:lnTo>
                      <a:pt x="31" y="0"/>
                    </a:lnTo>
                    <a:lnTo>
                      <a:pt x="15" y="14"/>
                    </a:lnTo>
                    <a:lnTo>
                      <a:pt x="0" y="70"/>
                    </a:lnTo>
                    <a:close/>
                  </a:path>
                </a:pathLst>
              </a:custGeom>
              <a:grpFill/>
              <a:ln w="9525">
                <a:solidFill>
                  <a:schemeClr val="bg1"/>
                </a:solidFill>
                <a:round/>
                <a:headEnd/>
                <a:tailEnd/>
              </a:ln>
            </p:spPr>
            <p:txBody>
              <a:bodyPr/>
              <a:lstStyle/>
              <a:p>
                <a:endParaRPr lang="it-IT"/>
              </a:p>
            </p:txBody>
          </p:sp>
          <p:sp>
            <p:nvSpPr>
              <p:cNvPr id="5654" name="Freeform 3357"/>
              <p:cNvSpPr>
                <a:spLocks/>
              </p:cNvSpPr>
              <p:nvPr/>
            </p:nvSpPr>
            <p:spPr bwMode="auto">
              <a:xfrm>
                <a:off x="4003" y="1290"/>
                <a:ext cx="57" cy="70"/>
              </a:xfrm>
              <a:custGeom>
                <a:avLst/>
                <a:gdLst/>
                <a:ahLst/>
                <a:cxnLst>
                  <a:cxn ang="0">
                    <a:pos x="0" y="70"/>
                  </a:cxn>
                  <a:cxn ang="0">
                    <a:pos x="15" y="65"/>
                  </a:cxn>
                  <a:cxn ang="0">
                    <a:pos x="36" y="65"/>
                  </a:cxn>
                  <a:cxn ang="0">
                    <a:pos x="57" y="51"/>
                  </a:cxn>
                  <a:cxn ang="0">
                    <a:pos x="57" y="28"/>
                  </a:cxn>
                  <a:cxn ang="0">
                    <a:pos x="31" y="0"/>
                  </a:cxn>
                  <a:cxn ang="0">
                    <a:pos x="15" y="14"/>
                  </a:cxn>
                  <a:cxn ang="0">
                    <a:pos x="0" y="70"/>
                  </a:cxn>
                </a:cxnLst>
                <a:rect l="0" t="0" r="r" b="b"/>
                <a:pathLst>
                  <a:path w="57" h="70">
                    <a:moveTo>
                      <a:pt x="0" y="70"/>
                    </a:moveTo>
                    <a:lnTo>
                      <a:pt x="15" y="65"/>
                    </a:lnTo>
                    <a:lnTo>
                      <a:pt x="36" y="65"/>
                    </a:lnTo>
                    <a:lnTo>
                      <a:pt x="57" y="51"/>
                    </a:lnTo>
                    <a:lnTo>
                      <a:pt x="57" y="28"/>
                    </a:lnTo>
                    <a:lnTo>
                      <a:pt x="31" y="0"/>
                    </a:lnTo>
                    <a:lnTo>
                      <a:pt x="15" y="14"/>
                    </a:lnTo>
                    <a:lnTo>
                      <a:pt x="0" y="70"/>
                    </a:lnTo>
                    <a:close/>
                  </a:path>
                </a:pathLst>
              </a:custGeom>
              <a:grpFill/>
              <a:ln w="4763" cap="rnd">
                <a:solidFill>
                  <a:schemeClr val="bg1"/>
                </a:solidFill>
                <a:prstDash val="solid"/>
                <a:round/>
                <a:headEnd/>
                <a:tailEnd/>
              </a:ln>
            </p:spPr>
            <p:txBody>
              <a:bodyPr/>
              <a:lstStyle/>
              <a:p>
                <a:endParaRPr lang="it-IT"/>
              </a:p>
            </p:txBody>
          </p:sp>
        </p:grpSp>
        <p:grpSp>
          <p:nvGrpSpPr>
            <p:cNvPr id="7561" name="Group 3361"/>
            <p:cNvGrpSpPr>
              <a:grpSpLocks/>
            </p:cNvGrpSpPr>
            <p:nvPr/>
          </p:nvGrpSpPr>
          <p:grpSpPr bwMode="auto">
            <a:xfrm>
              <a:off x="6421562" y="3535698"/>
              <a:ext cx="95612" cy="105062"/>
              <a:chOff x="4003" y="1290"/>
              <a:chExt cx="57" cy="70"/>
            </a:xfrm>
            <a:solidFill>
              <a:schemeClr val="bg1">
                <a:lumMod val="75000"/>
              </a:schemeClr>
            </a:solidFill>
          </p:grpSpPr>
          <p:sp>
            <p:nvSpPr>
              <p:cNvPr id="5651" name="Freeform 3359"/>
              <p:cNvSpPr>
                <a:spLocks/>
              </p:cNvSpPr>
              <p:nvPr/>
            </p:nvSpPr>
            <p:spPr bwMode="auto">
              <a:xfrm>
                <a:off x="4003" y="1290"/>
                <a:ext cx="57" cy="70"/>
              </a:xfrm>
              <a:custGeom>
                <a:avLst/>
                <a:gdLst/>
                <a:ahLst/>
                <a:cxnLst>
                  <a:cxn ang="0">
                    <a:pos x="0" y="70"/>
                  </a:cxn>
                  <a:cxn ang="0">
                    <a:pos x="15" y="65"/>
                  </a:cxn>
                  <a:cxn ang="0">
                    <a:pos x="36" y="65"/>
                  </a:cxn>
                  <a:cxn ang="0">
                    <a:pos x="57" y="51"/>
                  </a:cxn>
                  <a:cxn ang="0">
                    <a:pos x="57" y="28"/>
                  </a:cxn>
                  <a:cxn ang="0">
                    <a:pos x="31" y="0"/>
                  </a:cxn>
                  <a:cxn ang="0">
                    <a:pos x="15" y="14"/>
                  </a:cxn>
                  <a:cxn ang="0">
                    <a:pos x="0" y="70"/>
                  </a:cxn>
                </a:cxnLst>
                <a:rect l="0" t="0" r="r" b="b"/>
                <a:pathLst>
                  <a:path w="57" h="70">
                    <a:moveTo>
                      <a:pt x="0" y="70"/>
                    </a:moveTo>
                    <a:lnTo>
                      <a:pt x="15" y="65"/>
                    </a:lnTo>
                    <a:lnTo>
                      <a:pt x="36" y="65"/>
                    </a:lnTo>
                    <a:lnTo>
                      <a:pt x="57" y="51"/>
                    </a:lnTo>
                    <a:lnTo>
                      <a:pt x="57" y="28"/>
                    </a:lnTo>
                    <a:lnTo>
                      <a:pt x="31" y="0"/>
                    </a:lnTo>
                    <a:lnTo>
                      <a:pt x="15" y="14"/>
                    </a:lnTo>
                    <a:lnTo>
                      <a:pt x="0" y="70"/>
                    </a:lnTo>
                    <a:close/>
                  </a:path>
                </a:pathLst>
              </a:custGeom>
              <a:grpFill/>
              <a:ln w="9525">
                <a:solidFill>
                  <a:schemeClr val="bg1"/>
                </a:solidFill>
                <a:round/>
                <a:headEnd/>
                <a:tailEnd/>
              </a:ln>
            </p:spPr>
            <p:txBody>
              <a:bodyPr/>
              <a:lstStyle/>
              <a:p>
                <a:endParaRPr lang="it-IT"/>
              </a:p>
            </p:txBody>
          </p:sp>
          <p:sp>
            <p:nvSpPr>
              <p:cNvPr id="5652" name="Freeform 3360"/>
              <p:cNvSpPr>
                <a:spLocks/>
              </p:cNvSpPr>
              <p:nvPr/>
            </p:nvSpPr>
            <p:spPr bwMode="auto">
              <a:xfrm>
                <a:off x="4003" y="1290"/>
                <a:ext cx="57" cy="70"/>
              </a:xfrm>
              <a:custGeom>
                <a:avLst/>
                <a:gdLst/>
                <a:ahLst/>
                <a:cxnLst>
                  <a:cxn ang="0">
                    <a:pos x="0" y="70"/>
                  </a:cxn>
                  <a:cxn ang="0">
                    <a:pos x="15" y="65"/>
                  </a:cxn>
                  <a:cxn ang="0">
                    <a:pos x="36" y="65"/>
                  </a:cxn>
                  <a:cxn ang="0">
                    <a:pos x="57" y="51"/>
                  </a:cxn>
                  <a:cxn ang="0">
                    <a:pos x="57" y="28"/>
                  </a:cxn>
                  <a:cxn ang="0">
                    <a:pos x="31" y="0"/>
                  </a:cxn>
                  <a:cxn ang="0">
                    <a:pos x="15" y="14"/>
                  </a:cxn>
                  <a:cxn ang="0">
                    <a:pos x="0" y="70"/>
                  </a:cxn>
                </a:cxnLst>
                <a:rect l="0" t="0" r="r" b="b"/>
                <a:pathLst>
                  <a:path w="57" h="70">
                    <a:moveTo>
                      <a:pt x="0" y="70"/>
                    </a:moveTo>
                    <a:lnTo>
                      <a:pt x="15" y="65"/>
                    </a:lnTo>
                    <a:lnTo>
                      <a:pt x="36" y="65"/>
                    </a:lnTo>
                    <a:lnTo>
                      <a:pt x="57" y="51"/>
                    </a:lnTo>
                    <a:lnTo>
                      <a:pt x="57" y="28"/>
                    </a:lnTo>
                    <a:lnTo>
                      <a:pt x="31" y="0"/>
                    </a:lnTo>
                    <a:lnTo>
                      <a:pt x="15" y="14"/>
                    </a:lnTo>
                    <a:lnTo>
                      <a:pt x="0" y="70"/>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562" name="Group 3370"/>
            <p:cNvGrpSpPr>
              <a:grpSpLocks/>
            </p:cNvGrpSpPr>
            <p:nvPr/>
          </p:nvGrpSpPr>
          <p:grpSpPr bwMode="auto">
            <a:xfrm>
              <a:off x="5685189" y="3372102"/>
              <a:ext cx="154320" cy="114067"/>
              <a:chOff x="3564" y="1181"/>
              <a:chExt cx="92" cy="76"/>
            </a:xfrm>
            <a:solidFill>
              <a:schemeClr val="bg1">
                <a:lumMod val="75000"/>
              </a:schemeClr>
            </a:solidFill>
          </p:grpSpPr>
          <p:sp>
            <p:nvSpPr>
              <p:cNvPr id="5649" name="Freeform 3368"/>
              <p:cNvSpPr>
                <a:spLocks/>
              </p:cNvSpPr>
              <p:nvPr/>
            </p:nvSpPr>
            <p:spPr bwMode="auto">
              <a:xfrm>
                <a:off x="3564" y="1181"/>
                <a:ext cx="92" cy="76"/>
              </a:xfrm>
              <a:custGeom>
                <a:avLst/>
                <a:gdLst/>
                <a:ahLst/>
                <a:cxnLst>
                  <a:cxn ang="0">
                    <a:pos x="0" y="76"/>
                  </a:cxn>
                  <a:cxn ang="0">
                    <a:pos x="22" y="76"/>
                  </a:cxn>
                  <a:cxn ang="0">
                    <a:pos x="32" y="58"/>
                  </a:cxn>
                  <a:cxn ang="0">
                    <a:pos x="60" y="62"/>
                  </a:cxn>
                  <a:cxn ang="0">
                    <a:pos x="65" y="58"/>
                  </a:cxn>
                  <a:cxn ang="0">
                    <a:pos x="65" y="34"/>
                  </a:cxn>
                  <a:cxn ang="0">
                    <a:pos x="81" y="34"/>
                  </a:cxn>
                  <a:cxn ang="0">
                    <a:pos x="92" y="29"/>
                  </a:cxn>
                  <a:cxn ang="0">
                    <a:pos x="86" y="0"/>
                  </a:cxn>
                  <a:cxn ang="0">
                    <a:pos x="70" y="19"/>
                  </a:cxn>
                  <a:cxn ang="0">
                    <a:pos x="65" y="34"/>
                  </a:cxn>
                  <a:cxn ang="0">
                    <a:pos x="38" y="43"/>
                  </a:cxn>
                  <a:cxn ang="0">
                    <a:pos x="32" y="58"/>
                  </a:cxn>
                  <a:cxn ang="0">
                    <a:pos x="17" y="58"/>
                  </a:cxn>
                  <a:cxn ang="0">
                    <a:pos x="0" y="76"/>
                  </a:cxn>
                </a:cxnLst>
                <a:rect l="0" t="0" r="r" b="b"/>
                <a:pathLst>
                  <a:path w="92" h="76">
                    <a:moveTo>
                      <a:pt x="0" y="76"/>
                    </a:moveTo>
                    <a:lnTo>
                      <a:pt x="22" y="76"/>
                    </a:lnTo>
                    <a:lnTo>
                      <a:pt x="32" y="58"/>
                    </a:lnTo>
                    <a:lnTo>
                      <a:pt x="60" y="62"/>
                    </a:lnTo>
                    <a:lnTo>
                      <a:pt x="65" y="58"/>
                    </a:lnTo>
                    <a:lnTo>
                      <a:pt x="65" y="34"/>
                    </a:lnTo>
                    <a:lnTo>
                      <a:pt x="81" y="34"/>
                    </a:lnTo>
                    <a:lnTo>
                      <a:pt x="92" y="29"/>
                    </a:lnTo>
                    <a:lnTo>
                      <a:pt x="86" y="0"/>
                    </a:lnTo>
                    <a:lnTo>
                      <a:pt x="70" y="19"/>
                    </a:lnTo>
                    <a:lnTo>
                      <a:pt x="65" y="34"/>
                    </a:lnTo>
                    <a:lnTo>
                      <a:pt x="38" y="43"/>
                    </a:lnTo>
                    <a:lnTo>
                      <a:pt x="32" y="58"/>
                    </a:lnTo>
                    <a:lnTo>
                      <a:pt x="17" y="58"/>
                    </a:lnTo>
                    <a:lnTo>
                      <a:pt x="0" y="76"/>
                    </a:lnTo>
                    <a:close/>
                  </a:path>
                </a:pathLst>
              </a:custGeom>
              <a:grpFill/>
              <a:ln w="9525">
                <a:solidFill>
                  <a:schemeClr val="bg1"/>
                </a:solidFill>
                <a:round/>
                <a:headEnd/>
                <a:tailEnd/>
              </a:ln>
            </p:spPr>
            <p:txBody>
              <a:bodyPr/>
              <a:lstStyle/>
              <a:p>
                <a:endParaRPr lang="it-IT"/>
              </a:p>
            </p:txBody>
          </p:sp>
          <p:sp>
            <p:nvSpPr>
              <p:cNvPr id="5650" name="Freeform 3369"/>
              <p:cNvSpPr>
                <a:spLocks/>
              </p:cNvSpPr>
              <p:nvPr/>
            </p:nvSpPr>
            <p:spPr bwMode="auto">
              <a:xfrm>
                <a:off x="3564" y="1181"/>
                <a:ext cx="92" cy="76"/>
              </a:xfrm>
              <a:custGeom>
                <a:avLst/>
                <a:gdLst/>
                <a:ahLst/>
                <a:cxnLst>
                  <a:cxn ang="0">
                    <a:pos x="0" y="76"/>
                  </a:cxn>
                  <a:cxn ang="0">
                    <a:pos x="22" y="76"/>
                  </a:cxn>
                  <a:cxn ang="0">
                    <a:pos x="32" y="58"/>
                  </a:cxn>
                  <a:cxn ang="0">
                    <a:pos x="60" y="62"/>
                  </a:cxn>
                  <a:cxn ang="0">
                    <a:pos x="65" y="58"/>
                  </a:cxn>
                  <a:cxn ang="0">
                    <a:pos x="65" y="34"/>
                  </a:cxn>
                  <a:cxn ang="0">
                    <a:pos x="81" y="34"/>
                  </a:cxn>
                  <a:cxn ang="0">
                    <a:pos x="92" y="29"/>
                  </a:cxn>
                  <a:cxn ang="0">
                    <a:pos x="86" y="0"/>
                  </a:cxn>
                  <a:cxn ang="0">
                    <a:pos x="70" y="19"/>
                  </a:cxn>
                  <a:cxn ang="0">
                    <a:pos x="65" y="34"/>
                  </a:cxn>
                  <a:cxn ang="0">
                    <a:pos x="38" y="43"/>
                  </a:cxn>
                  <a:cxn ang="0">
                    <a:pos x="32" y="58"/>
                  </a:cxn>
                  <a:cxn ang="0">
                    <a:pos x="17" y="58"/>
                  </a:cxn>
                  <a:cxn ang="0">
                    <a:pos x="0" y="76"/>
                  </a:cxn>
                </a:cxnLst>
                <a:rect l="0" t="0" r="r" b="b"/>
                <a:pathLst>
                  <a:path w="92" h="76">
                    <a:moveTo>
                      <a:pt x="0" y="76"/>
                    </a:moveTo>
                    <a:lnTo>
                      <a:pt x="22" y="76"/>
                    </a:lnTo>
                    <a:lnTo>
                      <a:pt x="32" y="58"/>
                    </a:lnTo>
                    <a:lnTo>
                      <a:pt x="60" y="62"/>
                    </a:lnTo>
                    <a:lnTo>
                      <a:pt x="65" y="58"/>
                    </a:lnTo>
                    <a:lnTo>
                      <a:pt x="65" y="34"/>
                    </a:lnTo>
                    <a:lnTo>
                      <a:pt x="81" y="34"/>
                    </a:lnTo>
                    <a:lnTo>
                      <a:pt x="92" y="29"/>
                    </a:lnTo>
                    <a:lnTo>
                      <a:pt x="86" y="0"/>
                    </a:lnTo>
                    <a:lnTo>
                      <a:pt x="70" y="19"/>
                    </a:lnTo>
                    <a:lnTo>
                      <a:pt x="65" y="34"/>
                    </a:lnTo>
                    <a:lnTo>
                      <a:pt x="38" y="43"/>
                    </a:lnTo>
                    <a:lnTo>
                      <a:pt x="32" y="58"/>
                    </a:lnTo>
                    <a:lnTo>
                      <a:pt x="17" y="58"/>
                    </a:lnTo>
                    <a:lnTo>
                      <a:pt x="0" y="76"/>
                    </a:lnTo>
                    <a:close/>
                  </a:path>
                </a:pathLst>
              </a:custGeom>
              <a:grpFill/>
              <a:ln w="4763" cap="rnd">
                <a:solidFill>
                  <a:schemeClr val="bg1"/>
                </a:solidFill>
                <a:prstDash val="solid"/>
                <a:round/>
                <a:headEnd/>
                <a:tailEnd/>
              </a:ln>
            </p:spPr>
            <p:txBody>
              <a:bodyPr/>
              <a:lstStyle/>
              <a:p>
                <a:endParaRPr lang="it-IT"/>
              </a:p>
            </p:txBody>
          </p:sp>
        </p:grpSp>
        <p:grpSp>
          <p:nvGrpSpPr>
            <p:cNvPr id="7563" name="Group 3373"/>
            <p:cNvGrpSpPr>
              <a:grpSpLocks/>
            </p:cNvGrpSpPr>
            <p:nvPr/>
          </p:nvGrpSpPr>
          <p:grpSpPr bwMode="auto">
            <a:xfrm>
              <a:off x="5685189" y="3372102"/>
              <a:ext cx="154320" cy="114067"/>
              <a:chOff x="3564" y="1181"/>
              <a:chExt cx="92" cy="76"/>
            </a:xfrm>
            <a:solidFill>
              <a:schemeClr val="bg1">
                <a:lumMod val="75000"/>
              </a:schemeClr>
            </a:solidFill>
          </p:grpSpPr>
          <p:sp>
            <p:nvSpPr>
              <p:cNvPr id="5647" name="Freeform 3371"/>
              <p:cNvSpPr>
                <a:spLocks/>
              </p:cNvSpPr>
              <p:nvPr/>
            </p:nvSpPr>
            <p:spPr bwMode="auto">
              <a:xfrm>
                <a:off x="3564" y="1181"/>
                <a:ext cx="92" cy="76"/>
              </a:xfrm>
              <a:custGeom>
                <a:avLst/>
                <a:gdLst/>
                <a:ahLst/>
                <a:cxnLst>
                  <a:cxn ang="0">
                    <a:pos x="0" y="76"/>
                  </a:cxn>
                  <a:cxn ang="0">
                    <a:pos x="22" y="76"/>
                  </a:cxn>
                  <a:cxn ang="0">
                    <a:pos x="32" y="58"/>
                  </a:cxn>
                  <a:cxn ang="0">
                    <a:pos x="60" y="62"/>
                  </a:cxn>
                  <a:cxn ang="0">
                    <a:pos x="65" y="58"/>
                  </a:cxn>
                  <a:cxn ang="0">
                    <a:pos x="65" y="34"/>
                  </a:cxn>
                  <a:cxn ang="0">
                    <a:pos x="81" y="34"/>
                  </a:cxn>
                  <a:cxn ang="0">
                    <a:pos x="92" y="29"/>
                  </a:cxn>
                  <a:cxn ang="0">
                    <a:pos x="86" y="0"/>
                  </a:cxn>
                  <a:cxn ang="0">
                    <a:pos x="70" y="19"/>
                  </a:cxn>
                  <a:cxn ang="0">
                    <a:pos x="65" y="34"/>
                  </a:cxn>
                  <a:cxn ang="0">
                    <a:pos x="38" y="43"/>
                  </a:cxn>
                  <a:cxn ang="0">
                    <a:pos x="32" y="58"/>
                  </a:cxn>
                  <a:cxn ang="0">
                    <a:pos x="17" y="58"/>
                  </a:cxn>
                  <a:cxn ang="0">
                    <a:pos x="0" y="76"/>
                  </a:cxn>
                </a:cxnLst>
                <a:rect l="0" t="0" r="r" b="b"/>
                <a:pathLst>
                  <a:path w="92" h="76">
                    <a:moveTo>
                      <a:pt x="0" y="76"/>
                    </a:moveTo>
                    <a:lnTo>
                      <a:pt x="22" y="76"/>
                    </a:lnTo>
                    <a:lnTo>
                      <a:pt x="32" y="58"/>
                    </a:lnTo>
                    <a:lnTo>
                      <a:pt x="60" y="62"/>
                    </a:lnTo>
                    <a:lnTo>
                      <a:pt x="65" y="58"/>
                    </a:lnTo>
                    <a:lnTo>
                      <a:pt x="65" y="34"/>
                    </a:lnTo>
                    <a:lnTo>
                      <a:pt x="81" y="34"/>
                    </a:lnTo>
                    <a:lnTo>
                      <a:pt x="92" y="29"/>
                    </a:lnTo>
                    <a:lnTo>
                      <a:pt x="86" y="0"/>
                    </a:lnTo>
                    <a:lnTo>
                      <a:pt x="70" y="19"/>
                    </a:lnTo>
                    <a:lnTo>
                      <a:pt x="65" y="34"/>
                    </a:lnTo>
                    <a:lnTo>
                      <a:pt x="38" y="43"/>
                    </a:lnTo>
                    <a:lnTo>
                      <a:pt x="32" y="58"/>
                    </a:lnTo>
                    <a:lnTo>
                      <a:pt x="17" y="58"/>
                    </a:lnTo>
                    <a:lnTo>
                      <a:pt x="0" y="76"/>
                    </a:lnTo>
                    <a:close/>
                  </a:path>
                </a:pathLst>
              </a:custGeom>
              <a:grpFill/>
              <a:ln w="9525">
                <a:solidFill>
                  <a:schemeClr val="bg1"/>
                </a:solidFill>
                <a:round/>
                <a:headEnd/>
                <a:tailEnd/>
              </a:ln>
            </p:spPr>
            <p:txBody>
              <a:bodyPr/>
              <a:lstStyle/>
              <a:p>
                <a:endParaRPr lang="it-IT"/>
              </a:p>
            </p:txBody>
          </p:sp>
          <p:sp>
            <p:nvSpPr>
              <p:cNvPr id="5648" name="Freeform 3372"/>
              <p:cNvSpPr>
                <a:spLocks/>
              </p:cNvSpPr>
              <p:nvPr/>
            </p:nvSpPr>
            <p:spPr bwMode="auto">
              <a:xfrm>
                <a:off x="3564" y="1181"/>
                <a:ext cx="92" cy="76"/>
              </a:xfrm>
              <a:custGeom>
                <a:avLst/>
                <a:gdLst/>
                <a:ahLst/>
                <a:cxnLst>
                  <a:cxn ang="0">
                    <a:pos x="0" y="76"/>
                  </a:cxn>
                  <a:cxn ang="0">
                    <a:pos x="22" y="76"/>
                  </a:cxn>
                  <a:cxn ang="0">
                    <a:pos x="32" y="58"/>
                  </a:cxn>
                  <a:cxn ang="0">
                    <a:pos x="60" y="62"/>
                  </a:cxn>
                  <a:cxn ang="0">
                    <a:pos x="65" y="58"/>
                  </a:cxn>
                  <a:cxn ang="0">
                    <a:pos x="65" y="34"/>
                  </a:cxn>
                  <a:cxn ang="0">
                    <a:pos x="81" y="34"/>
                  </a:cxn>
                  <a:cxn ang="0">
                    <a:pos x="92" y="29"/>
                  </a:cxn>
                  <a:cxn ang="0">
                    <a:pos x="86" y="0"/>
                  </a:cxn>
                  <a:cxn ang="0">
                    <a:pos x="70" y="19"/>
                  </a:cxn>
                  <a:cxn ang="0">
                    <a:pos x="65" y="34"/>
                  </a:cxn>
                  <a:cxn ang="0">
                    <a:pos x="38" y="43"/>
                  </a:cxn>
                  <a:cxn ang="0">
                    <a:pos x="32" y="58"/>
                  </a:cxn>
                  <a:cxn ang="0">
                    <a:pos x="17" y="58"/>
                  </a:cxn>
                  <a:cxn ang="0">
                    <a:pos x="0" y="76"/>
                  </a:cxn>
                </a:cxnLst>
                <a:rect l="0" t="0" r="r" b="b"/>
                <a:pathLst>
                  <a:path w="92" h="76">
                    <a:moveTo>
                      <a:pt x="0" y="76"/>
                    </a:moveTo>
                    <a:lnTo>
                      <a:pt x="22" y="76"/>
                    </a:lnTo>
                    <a:lnTo>
                      <a:pt x="32" y="58"/>
                    </a:lnTo>
                    <a:lnTo>
                      <a:pt x="60" y="62"/>
                    </a:lnTo>
                    <a:lnTo>
                      <a:pt x="65" y="58"/>
                    </a:lnTo>
                    <a:lnTo>
                      <a:pt x="65" y="34"/>
                    </a:lnTo>
                    <a:lnTo>
                      <a:pt x="81" y="34"/>
                    </a:lnTo>
                    <a:lnTo>
                      <a:pt x="92" y="29"/>
                    </a:lnTo>
                    <a:lnTo>
                      <a:pt x="86" y="0"/>
                    </a:lnTo>
                    <a:lnTo>
                      <a:pt x="70" y="19"/>
                    </a:lnTo>
                    <a:lnTo>
                      <a:pt x="65" y="34"/>
                    </a:lnTo>
                    <a:lnTo>
                      <a:pt x="38" y="43"/>
                    </a:lnTo>
                    <a:lnTo>
                      <a:pt x="32" y="58"/>
                    </a:lnTo>
                    <a:lnTo>
                      <a:pt x="17" y="58"/>
                    </a:lnTo>
                    <a:lnTo>
                      <a:pt x="0" y="76"/>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564" name="Group 3376"/>
            <p:cNvGrpSpPr>
              <a:grpSpLocks/>
            </p:cNvGrpSpPr>
            <p:nvPr/>
          </p:nvGrpSpPr>
          <p:grpSpPr bwMode="auto">
            <a:xfrm>
              <a:off x="5660028" y="3345086"/>
              <a:ext cx="70450" cy="97557"/>
              <a:chOff x="3549" y="1163"/>
              <a:chExt cx="42" cy="65"/>
            </a:xfrm>
            <a:solidFill>
              <a:schemeClr val="bg1">
                <a:lumMod val="75000"/>
              </a:schemeClr>
            </a:solidFill>
          </p:grpSpPr>
          <p:sp>
            <p:nvSpPr>
              <p:cNvPr id="5645" name="Freeform 3374"/>
              <p:cNvSpPr>
                <a:spLocks/>
              </p:cNvSpPr>
              <p:nvPr/>
            </p:nvSpPr>
            <p:spPr bwMode="auto">
              <a:xfrm>
                <a:off x="3549" y="1163"/>
                <a:ext cx="42" cy="65"/>
              </a:xfrm>
              <a:custGeom>
                <a:avLst/>
                <a:gdLst/>
                <a:ahLst/>
                <a:cxnLst>
                  <a:cxn ang="0">
                    <a:pos x="0" y="61"/>
                  </a:cxn>
                  <a:cxn ang="0">
                    <a:pos x="16" y="65"/>
                  </a:cxn>
                  <a:cxn ang="0">
                    <a:pos x="42" y="61"/>
                  </a:cxn>
                  <a:cxn ang="0">
                    <a:pos x="37" y="47"/>
                  </a:cxn>
                  <a:cxn ang="0">
                    <a:pos x="42" y="23"/>
                  </a:cxn>
                  <a:cxn ang="0">
                    <a:pos x="42" y="0"/>
                  </a:cxn>
                  <a:cxn ang="0">
                    <a:pos x="21" y="19"/>
                  </a:cxn>
                  <a:cxn ang="0">
                    <a:pos x="21" y="42"/>
                  </a:cxn>
                  <a:cxn ang="0">
                    <a:pos x="5" y="42"/>
                  </a:cxn>
                  <a:cxn ang="0">
                    <a:pos x="0" y="61"/>
                  </a:cxn>
                </a:cxnLst>
                <a:rect l="0" t="0" r="r" b="b"/>
                <a:pathLst>
                  <a:path w="42" h="65">
                    <a:moveTo>
                      <a:pt x="0" y="61"/>
                    </a:moveTo>
                    <a:lnTo>
                      <a:pt x="16" y="65"/>
                    </a:lnTo>
                    <a:lnTo>
                      <a:pt x="42" y="61"/>
                    </a:lnTo>
                    <a:lnTo>
                      <a:pt x="37" y="47"/>
                    </a:lnTo>
                    <a:lnTo>
                      <a:pt x="42" y="23"/>
                    </a:lnTo>
                    <a:lnTo>
                      <a:pt x="42" y="0"/>
                    </a:lnTo>
                    <a:lnTo>
                      <a:pt x="21" y="19"/>
                    </a:lnTo>
                    <a:lnTo>
                      <a:pt x="21" y="42"/>
                    </a:lnTo>
                    <a:lnTo>
                      <a:pt x="5" y="42"/>
                    </a:lnTo>
                    <a:lnTo>
                      <a:pt x="0" y="61"/>
                    </a:lnTo>
                    <a:close/>
                  </a:path>
                </a:pathLst>
              </a:custGeom>
              <a:grpFill/>
              <a:ln w="9525">
                <a:solidFill>
                  <a:schemeClr val="bg1"/>
                </a:solidFill>
                <a:round/>
                <a:headEnd/>
                <a:tailEnd/>
              </a:ln>
            </p:spPr>
            <p:txBody>
              <a:bodyPr/>
              <a:lstStyle/>
              <a:p>
                <a:endParaRPr lang="it-IT"/>
              </a:p>
            </p:txBody>
          </p:sp>
          <p:sp>
            <p:nvSpPr>
              <p:cNvPr id="5646" name="Freeform 3375"/>
              <p:cNvSpPr>
                <a:spLocks/>
              </p:cNvSpPr>
              <p:nvPr/>
            </p:nvSpPr>
            <p:spPr bwMode="auto">
              <a:xfrm>
                <a:off x="3549" y="1163"/>
                <a:ext cx="42" cy="65"/>
              </a:xfrm>
              <a:custGeom>
                <a:avLst/>
                <a:gdLst/>
                <a:ahLst/>
                <a:cxnLst>
                  <a:cxn ang="0">
                    <a:pos x="0" y="61"/>
                  </a:cxn>
                  <a:cxn ang="0">
                    <a:pos x="16" y="65"/>
                  </a:cxn>
                  <a:cxn ang="0">
                    <a:pos x="42" y="61"/>
                  </a:cxn>
                  <a:cxn ang="0">
                    <a:pos x="37" y="47"/>
                  </a:cxn>
                  <a:cxn ang="0">
                    <a:pos x="42" y="23"/>
                  </a:cxn>
                  <a:cxn ang="0">
                    <a:pos x="42" y="0"/>
                  </a:cxn>
                  <a:cxn ang="0">
                    <a:pos x="21" y="19"/>
                  </a:cxn>
                  <a:cxn ang="0">
                    <a:pos x="21" y="42"/>
                  </a:cxn>
                  <a:cxn ang="0">
                    <a:pos x="5" y="42"/>
                  </a:cxn>
                  <a:cxn ang="0">
                    <a:pos x="0" y="61"/>
                  </a:cxn>
                </a:cxnLst>
                <a:rect l="0" t="0" r="r" b="b"/>
                <a:pathLst>
                  <a:path w="42" h="65">
                    <a:moveTo>
                      <a:pt x="0" y="61"/>
                    </a:moveTo>
                    <a:lnTo>
                      <a:pt x="16" y="65"/>
                    </a:lnTo>
                    <a:lnTo>
                      <a:pt x="42" y="61"/>
                    </a:lnTo>
                    <a:lnTo>
                      <a:pt x="37" y="47"/>
                    </a:lnTo>
                    <a:lnTo>
                      <a:pt x="42" y="23"/>
                    </a:lnTo>
                    <a:lnTo>
                      <a:pt x="42" y="0"/>
                    </a:lnTo>
                    <a:lnTo>
                      <a:pt x="21" y="19"/>
                    </a:lnTo>
                    <a:lnTo>
                      <a:pt x="21" y="42"/>
                    </a:lnTo>
                    <a:lnTo>
                      <a:pt x="5" y="42"/>
                    </a:lnTo>
                    <a:lnTo>
                      <a:pt x="0" y="61"/>
                    </a:lnTo>
                    <a:close/>
                  </a:path>
                </a:pathLst>
              </a:custGeom>
              <a:grpFill/>
              <a:ln w="4763" cap="rnd">
                <a:solidFill>
                  <a:schemeClr val="bg1"/>
                </a:solidFill>
                <a:prstDash val="solid"/>
                <a:round/>
                <a:headEnd/>
                <a:tailEnd/>
              </a:ln>
            </p:spPr>
            <p:txBody>
              <a:bodyPr/>
              <a:lstStyle/>
              <a:p>
                <a:endParaRPr lang="it-IT"/>
              </a:p>
            </p:txBody>
          </p:sp>
        </p:grpSp>
        <p:grpSp>
          <p:nvGrpSpPr>
            <p:cNvPr id="7565" name="Group 3379"/>
            <p:cNvGrpSpPr>
              <a:grpSpLocks/>
            </p:cNvGrpSpPr>
            <p:nvPr/>
          </p:nvGrpSpPr>
          <p:grpSpPr bwMode="auto">
            <a:xfrm>
              <a:off x="5660028" y="3345086"/>
              <a:ext cx="70450" cy="97557"/>
              <a:chOff x="3549" y="1163"/>
              <a:chExt cx="42" cy="65"/>
            </a:xfrm>
            <a:solidFill>
              <a:schemeClr val="bg1">
                <a:lumMod val="75000"/>
              </a:schemeClr>
            </a:solidFill>
          </p:grpSpPr>
          <p:sp>
            <p:nvSpPr>
              <p:cNvPr id="5643" name="Freeform 3377"/>
              <p:cNvSpPr>
                <a:spLocks/>
              </p:cNvSpPr>
              <p:nvPr/>
            </p:nvSpPr>
            <p:spPr bwMode="auto">
              <a:xfrm>
                <a:off x="3549" y="1163"/>
                <a:ext cx="42" cy="65"/>
              </a:xfrm>
              <a:custGeom>
                <a:avLst/>
                <a:gdLst/>
                <a:ahLst/>
                <a:cxnLst>
                  <a:cxn ang="0">
                    <a:pos x="0" y="61"/>
                  </a:cxn>
                  <a:cxn ang="0">
                    <a:pos x="16" y="65"/>
                  </a:cxn>
                  <a:cxn ang="0">
                    <a:pos x="42" y="61"/>
                  </a:cxn>
                  <a:cxn ang="0">
                    <a:pos x="37" y="47"/>
                  </a:cxn>
                  <a:cxn ang="0">
                    <a:pos x="42" y="23"/>
                  </a:cxn>
                  <a:cxn ang="0">
                    <a:pos x="42" y="0"/>
                  </a:cxn>
                  <a:cxn ang="0">
                    <a:pos x="21" y="19"/>
                  </a:cxn>
                  <a:cxn ang="0">
                    <a:pos x="21" y="42"/>
                  </a:cxn>
                  <a:cxn ang="0">
                    <a:pos x="5" y="42"/>
                  </a:cxn>
                  <a:cxn ang="0">
                    <a:pos x="0" y="61"/>
                  </a:cxn>
                </a:cxnLst>
                <a:rect l="0" t="0" r="r" b="b"/>
                <a:pathLst>
                  <a:path w="42" h="65">
                    <a:moveTo>
                      <a:pt x="0" y="61"/>
                    </a:moveTo>
                    <a:lnTo>
                      <a:pt x="16" y="65"/>
                    </a:lnTo>
                    <a:lnTo>
                      <a:pt x="42" y="61"/>
                    </a:lnTo>
                    <a:lnTo>
                      <a:pt x="37" y="47"/>
                    </a:lnTo>
                    <a:lnTo>
                      <a:pt x="42" y="23"/>
                    </a:lnTo>
                    <a:lnTo>
                      <a:pt x="42" y="0"/>
                    </a:lnTo>
                    <a:lnTo>
                      <a:pt x="21" y="19"/>
                    </a:lnTo>
                    <a:lnTo>
                      <a:pt x="21" y="42"/>
                    </a:lnTo>
                    <a:lnTo>
                      <a:pt x="5" y="42"/>
                    </a:lnTo>
                    <a:lnTo>
                      <a:pt x="0" y="61"/>
                    </a:lnTo>
                    <a:close/>
                  </a:path>
                </a:pathLst>
              </a:custGeom>
              <a:grpFill/>
              <a:ln w="9525">
                <a:solidFill>
                  <a:schemeClr val="bg1"/>
                </a:solidFill>
                <a:round/>
                <a:headEnd/>
                <a:tailEnd/>
              </a:ln>
            </p:spPr>
            <p:txBody>
              <a:bodyPr/>
              <a:lstStyle/>
              <a:p>
                <a:endParaRPr lang="it-IT"/>
              </a:p>
            </p:txBody>
          </p:sp>
          <p:sp>
            <p:nvSpPr>
              <p:cNvPr id="5644" name="Freeform 3378"/>
              <p:cNvSpPr>
                <a:spLocks/>
              </p:cNvSpPr>
              <p:nvPr/>
            </p:nvSpPr>
            <p:spPr bwMode="auto">
              <a:xfrm>
                <a:off x="3549" y="1163"/>
                <a:ext cx="42" cy="65"/>
              </a:xfrm>
              <a:custGeom>
                <a:avLst/>
                <a:gdLst/>
                <a:ahLst/>
                <a:cxnLst>
                  <a:cxn ang="0">
                    <a:pos x="0" y="61"/>
                  </a:cxn>
                  <a:cxn ang="0">
                    <a:pos x="16" y="65"/>
                  </a:cxn>
                  <a:cxn ang="0">
                    <a:pos x="42" y="61"/>
                  </a:cxn>
                  <a:cxn ang="0">
                    <a:pos x="37" y="47"/>
                  </a:cxn>
                  <a:cxn ang="0">
                    <a:pos x="42" y="23"/>
                  </a:cxn>
                  <a:cxn ang="0">
                    <a:pos x="42" y="0"/>
                  </a:cxn>
                  <a:cxn ang="0">
                    <a:pos x="21" y="19"/>
                  </a:cxn>
                  <a:cxn ang="0">
                    <a:pos x="21" y="42"/>
                  </a:cxn>
                  <a:cxn ang="0">
                    <a:pos x="5" y="42"/>
                  </a:cxn>
                  <a:cxn ang="0">
                    <a:pos x="0" y="61"/>
                  </a:cxn>
                </a:cxnLst>
                <a:rect l="0" t="0" r="r" b="b"/>
                <a:pathLst>
                  <a:path w="42" h="65">
                    <a:moveTo>
                      <a:pt x="0" y="61"/>
                    </a:moveTo>
                    <a:lnTo>
                      <a:pt x="16" y="65"/>
                    </a:lnTo>
                    <a:lnTo>
                      <a:pt x="42" y="61"/>
                    </a:lnTo>
                    <a:lnTo>
                      <a:pt x="37" y="47"/>
                    </a:lnTo>
                    <a:lnTo>
                      <a:pt x="42" y="23"/>
                    </a:lnTo>
                    <a:lnTo>
                      <a:pt x="42" y="0"/>
                    </a:lnTo>
                    <a:lnTo>
                      <a:pt x="21" y="19"/>
                    </a:lnTo>
                    <a:lnTo>
                      <a:pt x="21" y="42"/>
                    </a:lnTo>
                    <a:lnTo>
                      <a:pt x="5" y="42"/>
                    </a:lnTo>
                    <a:lnTo>
                      <a:pt x="0" y="61"/>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566" name="Group 3382"/>
            <p:cNvGrpSpPr>
              <a:grpSpLocks/>
            </p:cNvGrpSpPr>
            <p:nvPr/>
          </p:nvGrpSpPr>
          <p:grpSpPr bwMode="auto">
            <a:xfrm>
              <a:off x="5634866" y="3459153"/>
              <a:ext cx="33547" cy="19511"/>
              <a:chOff x="3534" y="1239"/>
              <a:chExt cx="20" cy="13"/>
            </a:xfrm>
            <a:solidFill>
              <a:schemeClr val="bg1">
                <a:lumMod val="75000"/>
              </a:schemeClr>
            </a:solidFill>
          </p:grpSpPr>
          <p:sp>
            <p:nvSpPr>
              <p:cNvPr id="5641" name="Freeform 3380"/>
              <p:cNvSpPr>
                <a:spLocks/>
              </p:cNvSpPr>
              <p:nvPr/>
            </p:nvSpPr>
            <p:spPr bwMode="auto">
              <a:xfrm>
                <a:off x="3534" y="1239"/>
                <a:ext cx="20" cy="13"/>
              </a:xfrm>
              <a:custGeom>
                <a:avLst/>
                <a:gdLst/>
                <a:ahLst/>
                <a:cxnLst>
                  <a:cxn ang="0">
                    <a:pos x="0" y="13"/>
                  </a:cxn>
                  <a:cxn ang="0">
                    <a:pos x="20" y="13"/>
                  </a:cxn>
                  <a:cxn ang="0">
                    <a:pos x="15" y="0"/>
                  </a:cxn>
                  <a:cxn ang="0">
                    <a:pos x="0" y="13"/>
                  </a:cxn>
                </a:cxnLst>
                <a:rect l="0" t="0" r="r" b="b"/>
                <a:pathLst>
                  <a:path w="20" h="13">
                    <a:moveTo>
                      <a:pt x="0" y="13"/>
                    </a:moveTo>
                    <a:lnTo>
                      <a:pt x="20" y="13"/>
                    </a:lnTo>
                    <a:lnTo>
                      <a:pt x="15" y="0"/>
                    </a:lnTo>
                    <a:lnTo>
                      <a:pt x="0" y="13"/>
                    </a:lnTo>
                    <a:close/>
                  </a:path>
                </a:pathLst>
              </a:custGeom>
              <a:grpFill/>
              <a:ln w="9525">
                <a:solidFill>
                  <a:schemeClr val="bg1"/>
                </a:solidFill>
                <a:round/>
                <a:headEnd/>
                <a:tailEnd/>
              </a:ln>
            </p:spPr>
            <p:txBody>
              <a:bodyPr/>
              <a:lstStyle/>
              <a:p>
                <a:endParaRPr lang="it-IT"/>
              </a:p>
            </p:txBody>
          </p:sp>
          <p:sp>
            <p:nvSpPr>
              <p:cNvPr id="5642" name="Freeform 3381"/>
              <p:cNvSpPr>
                <a:spLocks/>
              </p:cNvSpPr>
              <p:nvPr/>
            </p:nvSpPr>
            <p:spPr bwMode="auto">
              <a:xfrm>
                <a:off x="3534" y="1239"/>
                <a:ext cx="20" cy="13"/>
              </a:xfrm>
              <a:custGeom>
                <a:avLst/>
                <a:gdLst/>
                <a:ahLst/>
                <a:cxnLst>
                  <a:cxn ang="0">
                    <a:pos x="0" y="13"/>
                  </a:cxn>
                  <a:cxn ang="0">
                    <a:pos x="20" y="13"/>
                  </a:cxn>
                  <a:cxn ang="0">
                    <a:pos x="15" y="0"/>
                  </a:cxn>
                  <a:cxn ang="0">
                    <a:pos x="0" y="13"/>
                  </a:cxn>
                </a:cxnLst>
                <a:rect l="0" t="0" r="r" b="b"/>
                <a:pathLst>
                  <a:path w="20" h="13">
                    <a:moveTo>
                      <a:pt x="0" y="13"/>
                    </a:moveTo>
                    <a:lnTo>
                      <a:pt x="20" y="13"/>
                    </a:lnTo>
                    <a:lnTo>
                      <a:pt x="15" y="0"/>
                    </a:lnTo>
                    <a:lnTo>
                      <a:pt x="0" y="13"/>
                    </a:lnTo>
                    <a:close/>
                  </a:path>
                </a:pathLst>
              </a:custGeom>
              <a:grpFill/>
              <a:ln w="4763" cap="rnd">
                <a:solidFill>
                  <a:schemeClr val="bg1"/>
                </a:solidFill>
                <a:prstDash val="solid"/>
                <a:round/>
                <a:headEnd/>
                <a:tailEnd/>
              </a:ln>
            </p:spPr>
            <p:txBody>
              <a:bodyPr/>
              <a:lstStyle/>
              <a:p>
                <a:endParaRPr lang="it-IT"/>
              </a:p>
            </p:txBody>
          </p:sp>
        </p:grpSp>
        <p:grpSp>
          <p:nvGrpSpPr>
            <p:cNvPr id="7567" name="Group 3385"/>
            <p:cNvGrpSpPr>
              <a:grpSpLocks/>
            </p:cNvGrpSpPr>
            <p:nvPr/>
          </p:nvGrpSpPr>
          <p:grpSpPr bwMode="auto">
            <a:xfrm>
              <a:off x="5634866" y="3459153"/>
              <a:ext cx="33547" cy="19511"/>
              <a:chOff x="3534" y="1239"/>
              <a:chExt cx="20" cy="13"/>
            </a:xfrm>
            <a:solidFill>
              <a:schemeClr val="bg1">
                <a:lumMod val="75000"/>
              </a:schemeClr>
            </a:solidFill>
          </p:grpSpPr>
          <p:sp>
            <p:nvSpPr>
              <p:cNvPr id="5639" name="Freeform 3383"/>
              <p:cNvSpPr>
                <a:spLocks/>
              </p:cNvSpPr>
              <p:nvPr/>
            </p:nvSpPr>
            <p:spPr bwMode="auto">
              <a:xfrm>
                <a:off x="3534" y="1239"/>
                <a:ext cx="20" cy="13"/>
              </a:xfrm>
              <a:custGeom>
                <a:avLst/>
                <a:gdLst/>
                <a:ahLst/>
                <a:cxnLst>
                  <a:cxn ang="0">
                    <a:pos x="0" y="13"/>
                  </a:cxn>
                  <a:cxn ang="0">
                    <a:pos x="20" y="13"/>
                  </a:cxn>
                  <a:cxn ang="0">
                    <a:pos x="15" y="0"/>
                  </a:cxn>
                  <a:cxn ang="0">
                    <a:pos x="0" y="13"/>
                  </a:cxn>
                </a:cxnLst>
                <a:rect l="0" t="0" r="r" b="b"/>
                <a:pathLst>
                  <a:path w="20" h="13">
                    <a:moveTo>
                      <a:pt x="0" y="13"/>
                    </a:moveTo>
                    <a:lnTo>
                      <a:pt x="20" y="13"/>
                    </a:lnTo>
                    <a:lnTo>
                      <a:pt x="15" y="0"/>
                    </a:lnTo>
                    <a:lnTo>
                      <a:pt x="0" y="13"/>
                    </a:lnTo>
                    <a:close/>
                  </a:path>
                </a:pathLst>
              </a:custGeom>
              <a:grpFill/>
              <a:ln w="9525">
                <a:solidFill>
                  <a:schemeClr val="bg1"/>
                </a:solidFill>
                <a:round/>
                <a:headEnd/>
                <a:tailEnd/>
              </a:ln>
            </p:spPr>
            <p:txBody>
              <a:bodyPr/>
              <a:lstStyle/>
              <a:p>
                <a:endParaRPr lang="it-IT"/>
              </a:p>
            </p:txBody>
          </p:sp>
          <p:sp>
            <p:nvSpPr>
              <p:cNvPr id="5640" name="Freeform 3384"/>
              <p:cNvSpPr>
                <a:spLocks/>
              </p:cNvSpPr>
              <p:nvPr/>
            </p:nvSpPr>
            <p:spPr bwMode="auto">
              <a:xfrm>
                <a:off x="3534" y="1239"/>
                <a:ext cx="20" cy="13"/>
              </a:xfrm>
              <a:custGeom>
                <a:avLst/>
                <a:gdLst/>
                <a:ahLst/>
                <a:cxnLst>
                  <a:cxn ang="0">
                    <a:pos x="0" y="13"/>
                  </a:cxn>
                  <a:cxn ang="0">
                    <a:pos x="20" y="13"/>
                  </a:cxn>
                  <a:cxn ang="0">
                    <a:pos x="15" y="0"/>
                  </a:cxn>
                  <a:cxn ang="0">
                    <a:pos x="0" y="13"/>
                  </a:cxn>
                </a:cxnLst>
                <a:rect l="0" t="0" r="r" b="b"/>
                <a:pathLst>
                  <a:path w="20" h="13">
                    <a:moveTo>
                      <a:pt x="0" y="13"/>
                    </a:moveTo>
                    <a:lnTo>
                      <a:pt x="20" y="13"/>
                    </a:lnTo>
                    <a:lnTo>
                      <a:pt x="15" y="0"/>
                    </a:lnTo>
                    <a:lnTo>
                      <a:pt x="0" y="13"/>
                    </a:lnTo>
                  </a:path>
                </a:pathLst>
              </a:custGeom>
              <a:grpFill/>
              <a:ln w="4763" cap="rnd">
                <a:solidFill>
                  <a:schemeClr val="bg1"/>
                </a:solidFill>
                <a:prstDash val="solid"/>
                <a:round/>
                <a:headEnd/>
                <a:tailEnd/>
              </a:ln>
            </p:spPr>
            <p:txBody>
              <a:bodyPr/>
              <a:lstStyle/>
              <a:p>
                <a:endParaRPr lang="it-IT"/>
              </a:p>
            </p:txBody>
          </p:sp>
        </p:grpSp>
        <p:grpSp>
          <p:nvGrpSpPr>
            <p:cNvPr id="7568" name="Group 3388"/>
            <p:cNvGrpSpPr>
              <a:grpSpLocks/>
            </p:cNvGrpSpPr>
            <p:nvPr/>
          </p:nvGrpSpPr>
          <p:grpSpPr bwMode="auto">
            <a:xfrm>
              <a:off x="5498998" y="3423132"/>
              <a:ext cx="107352" cy="69040"/>
              <a:chOff x="3453" y="1215"/>
              <a:chExt cx="64" cy="46"/>
            </a:xfrm>
            <a:solidFill>
              <a:schemeClr val="bg1">
                <a:lumMod val="75000"/>
              </a:schemeClr>
            </a:solidFill>
          </p:grpSpPr>
          <p:sp>
            <p:nvSpPr>
              <p:cNvPr id="5637" name="Freeform 3386"/>
              <p:cNvSpPr>
                <a:spLocks/>
              </p:cNvSpPr>
              <p:nvPr/>
            </p:nvSpPr>
            <p:spPr bwMode="auto">
              <a:xfrm>
                <a:off x="3453" y="1215"/>
                <a:ext cx="64" cy="46"/>
              </a:xfrm>
              <a:custGeom>
                <a:avLst/>
                <a:gdLst/>
                <a:ahLst/>
                <a:cxnLst>
                  <a:cxn ang="0">
                    <a:pos x="0" y="18"/>
                  </a:cxn>
                  <a:cxn ang="0">
                    <a:pos x="11" y="23"/>
                  </a:cxn>
                  <a:cxn ang="0">
                    <a:pos x="22" y="23"/>
                  </a:cxn>
                  <a:cxn ang="0">
                    <a:pos x="22" y="42"/>
                  </a:cxn>
                  <a:cxn ang="0">
                    <a:pos x="37" y="46"/>
                  </a:cxn>
                  <a:cxn ang="0">
                    <a:pos x="48" y="42"/>
                  </a:cxn>
                  <a:cxn ang="0">
                    <a:pos x="48" y="28"/>
                  </a:cxn>
                  <a:cxn ang="0">
                    <a:pos x="64" y="14"/>
                  </a:cxn>
                  <a:cxn ang="0">
                    <a:pos x="53" y="9"/>
                  </a:cxn>
                  <a:cxn ang="0">
                    <a:pos x="32" y="18"/>
                  </a:cxn>
                  <a:cxn ang="0">
                    <a:pos x="32" y="9"/>
                  </a:cxn>
                  <a:cxn ang="0">
                    <a:pos x="22" y="0"/>
                  </a:cxn>
                  <a:cxn ang="0">
                    <a:pos x="0" y="18"/>
                  </a:cxn>
                </a:cxnLst>
                <a:rect l="0" t="0" r="r" b="b"/>
                <a:pathLst>
                  <a:path w="64" h="46">
                    <a:moveTo>
                      <a:pt x="0" y="18"/>
                    </a:moveTo>
                    <a:lnTo>
                      <a:pt x="11" y="23"/>
                    </a:lnTo>
                    <a:lnTo>
                      <a:pt x="22" y="23"/>
                    </a:lnTo>
                    <a:lnTo>
                      <a:pt x="22" y="42"/>
                    </a:lnTo>
                    <a:lnTo>
                      <a:pt x="37" y="46"/>
                    </a:lnTo>
                    <a:lnTo>
                      <a:pt x="48" y="42"/>
                    </a:lnTo>
                    <a:lnTo>
                      <a:pt x="48" y="28"/>
                    </a:lnTo>
                    <a:lnTo>
                      <a:pt x="64" y="14"/>
                    </a:lnTo>
                    <a:lnTo>
                      <a:pt x="53" y="9"/>
                    </a:lnTo>
                    <a:lnTo>
                      <a:pt x="32" y="18"/>
                    </a:lnTo>
                    <a:lnTo>
                      <a:pt x="32" y="9"/>
                    </a:lnTo>
                    <a:lnTo>
                      <a:pt x="22" y="0"/>
                    </a:lnTo>
                    <a:lnTo>
                      <a:pt x="0" y="18"/>
                    </a:lnTo>
                    <a:close/>
                  </a:path>
                </a:pathLst>
              </a:custGeom>
              <a:grpFill/>
              <a:ln w="9525">
                <a:solidFill>
                  <a:schemeClr val="bg1"/>
                </a:solidFill>
                <a:round/>
                <a:headEnd/>
                <a:tailEnd/>
              </a:ln>
            </p:spPr>
            <p:txBody>
              <a:bodyPr/>
              <a:lstStyle/>
              <a:p>
                <a:endParaRPr lang="it-IT"/>
              </a:p>
            </p:txBody>
          </p:sp>
          <p:sp>
            <p:nvSpPr>
              <p:cNvPr id="5638" name="Freeform 3387"/>
              <p:cNvSpPr>
                <a:spLocks/>
              </p:cNvSpPr>
              <p:nvPr/>
            </p:nvSpPr>
            <p:spPr bwMode="auto">
              <a:xfrm>
                <a:off x="3453" y="1215"/>
                <a:ext cx="64" cy="46"/>
              </a:xfrm>
              <a:custGeom>
                <a:avLst/>
                <a:gdLst/>
                <a:ahLst/>
                <a:cxnLst>
                  <a:cxn ang="0">
                    <a:pos x="0" y="18"/>
                  </a:cxn>
                  <a:cxn ang="0">
                    <a:pos x="11" y="23"/>
                  </a:cxn>
                  <a:cxn ang="0">
                    <a:pos x="22" y="23"/>
                  </a:cxn>
                  <a:cxn ang="0">
                    <a:pos x="22" y="42"/>
                  </a:cxn>
                  <a:cxn ang="0">
                    <a:pos x="37" y="46"/>
                  </a:cxn>
                  <a:cxn ang="0">
                    <a:pos x="48" y="42"/>
                  </a:cxn>
                  <a:cxn ang="0">
                    <a:pos x="48" y="28"/>
                  </a:cxn>
                  <a:cxn ang="0">
                    <a:pos x="64" y="14"/>
                  </a:cxn>
                  <a:cxn ang="0">
                    <a:pos x="53" y="9"/>
                  </a:cxn>
                  <a:cxn ang="0">
                    <a:pos x="32" y="18"/>
                  </a:cxn>
                  <a:cxn ang="0">
                    <a:pos x="32" y="9"/>
                  </a:cxn>
                  <a:cxn ang="0">
                    <a:pos x="22" y="0"/>
                  </a:cxn>
                  <a:cxn ang="0">
                    <a:pos x="0" y="18"/>
                  </a:cxn>
                </a:cxnLst>
                <a:rect l="0" t="0" r="r" b="b"/>
                <a:pathLst>
                  <a:path w="64" h="46">
                    <a:moveTo>
                      <a:pt x="0" y="18"/>
                    </a:moveTo>
                    <a:lnTo>
                      <a:pt x="11" y="23"/>
                    </a:lnTo>
                    <a:lnTo>
                      <a:pt x="22" y="23"/>
                    </a:lnTo>
                    <a:lnTo>
                      <a:pt x="22" y="42"/>
                    </a:lnTo>
                    <a:lnTo>
                      <a:pt x="37" y="46"/>
                    </a:lnTo>
                    <a:lnTo>
                      <a:pt x="48" y="42"/>
                    </a:lnTo>
                    <a:lnTo>
                      <a:pt x="48" y="28"/>
                    </a:lnTo>
                    <a:lnTo>
                      <a:pt x="64" y="14"/>
                    </a:lnTo>
                    <a:lnTo>
                      <a:pt x="53" y="9"/>
                    </a:lnTo>
                    <a:lnTo>
                      <a:pt x="32" y="18"/>
                    </a:lnTo>
                    <a:lnTo>
                      <a:pt x="32" y="9"/>
                    </a:lnTo>
                    <a:lnTo>
                      <a:pt x="22" y="0"/>
                    </a:lnTo>
                    <a:lnTo>
                      <a:pt x="0" y="18"/>
                    </a:lnTo>
                    <a:close/>
                  </a:path>
                </a:pathLst>
              </a:custGeom>
              <a:grpFill/>
              <a:ln w="4763" cap="rnd">
                <a:solidFill>
                  <a:schemeClr val="bg1"/>
                </a:solidFill>
                <a:prstDash val="solid"/>
                <a:round/>
                <a:headEnd/>
                <a:tailEnd/>
              </a:ln>
            </p:spPr>
            <p:txBody>
              <a:bodyPr/>
              <a:lstStyle/>
              <a:p>
                <a:endParaRPr lang="it-IT"/>
              </a:p>
            </p:txBody>
          </p:sp>
        </p:grpSp>
        <p:grpSp>
          <p:nvGrpSpPr>
            <p:cNvPr id="7569" name="Group 3391"/>
            <p:cNvGrpSpPr>
              <a:grpSpLocks/>
            </p:cNvGrpSpPr>
            <p:nvPr/>
          </p:nvGrpSpPr>
          <p:grpSpPr bwMode="auto">
            <a:xfrm>
              <a:off x="5498998" y="3423132"/>
              <a:ext cx="107352" cy="69040"/>
              <a:chOff x="3453" y="1215"/>
              <a:chExt cx="64" cy="46"/>
            </a:xfrm>
            <a:solidFill>
              <a:schemeClr val="bg1">
                <a:lumMod val="75000"/>
              </a:schemeClr>
            </a:solidFill>
          </p:grpSpPr>
          <p:sp>
            <p:nvSpPr>
              <p:cNvPr id="5635" name="Freeform 3389"/>
              <p:cNvSpPr>
                <a:spLocks/>
              </p:cNvSpPr>
              <p:nvPr/>
            </p:nvSpPr>
            <p:spPr bwMode="auto">
              <a:xfrm>
                <a:off x="3453" y="1215"/>
                <a:ext cx="64" cy="46"/>
              </a:xfrm>
              <a:custGeom>
                <a:avLst/>
                <a:gdLst/>
                <a:ahLst/>
                <a:cxnLst>
                  <a:cxn ang="0">
                    <a:pos x="0" y="18"/>
                  </a:cxn>
                  <a:cxn ang="0">
                    <a:pos x="11" y="23"/>
                  </a:cxn>
                  <a:cxn ang="0">
                    <a:pos x="22" y="23"/>
                  </a:cxn>
                  <a:cxn ang="0">
                    <a:pos x="22" y="42"/>
                  </a:cxn>
                  <a:cxn ang="0">
                    <a:pos x="37" y="46"/>
                  </a:cxn>
                  <a:cxn ang="0">
                    <a:pos x="48" y="42"/>
                  </a:cxn>
                  <a:cxn ang="0">
                    <a:pos x="48" y="28"/>
                  </a:cxn>
                  <a:cxn ang="0">
                    <a:pos x="64" y="14"/>
                  </a:cxn>
                  <a:cxn ang="0">
                    <a:pos x="53" y="9"/>
                  </a:cxn>
                  <a:cxn ang="0">
                    <a:pos x="32" y="18"/>
                  </a:cxn>
                  <a:cxn ang="0">
                    <a:pos x="32" y="9"/>
                  </a:cxn>
                  <a:cxn ang="0">
                    <a:pos x="22" y="0"/>
                  </a:cxn>
                  <a:cxn ang="0">
                    <a:pos x="0" y="18"/>
                  </a:cxn>
                </a:cxnLst>
                <a:rect l="0" t="0" r="r" b="b"/>
                <a:pathLst>
                  <a:path w="64" h="46">
                    <a:moveTo>
                      <a:pt x="0" y="18"/>
                    </a:moveTo>
                    <a:lnTo>
                      <a:pt x="11" y="23"/>
                    </a:lnTo>
                    <a:lnTo>
                      <a:pt x="22" y="23"/>
                    </a:lnTo>
                    <a:lnTo>
                      <a:pt x="22" y="42"/>
                    </a:lnTo>
                    <a:lnTo>
                      <a:pt x="37" y="46"/>
                    </a:lnTo>
                    <a:lnTo>
                      <a:pt x="48" y="42"/>
                    </a:lnTo>
                    <a:lnTo>
                      <a:pt x="48" y="28"/>
                    </a:lnTo>
                    <a:lnTo>
                      <a:pt x="64" y="14"/>
                    </a:lnTo>
                    <a:lnTo>
                      <a:pt x="53" y="9"/>
                    </a:lnTo>
                    <a:lnTo>
                      <a:pt x="32" y="18"/>
                    </a:lnTo>
                    <a:lnTo>
                      <a:pt x="32" y="9"/>
                    </a:lnTo>
                    <a:lnTo>
                      <a:pt x="22" y="0"/>
                    </a:lnTo>
                    <a:lnTo>
                      <a:pt x="0" y="18"/>
                    </a:lnTo>
                    <a:close/>
                  </a:path>
                </a:pathLst>
              </a:custGeom>
              <a:grpFill/>
              <a:ln w="9525">
                <a:solidFill>
                  <a:schemeClr val="bg1"/>
                </a:solidFill>
                <a:round/>
                <a:headEnd/>
                <a:tailEnd/>
              </a:ln>
            </p:spPr>
            <p:txBody>
              <a:bodyPr/>
              <a:lstStyle/>
              <a:p>
                <a:endParaRPr lang="it-IT"/>
              </a:p>
            </p:txBody>
          </p:sp>
          <p:sp>
            <p:nvSpPr>
              <p:cNvPr id="5636" name="Freeform 3390"/>
              <p:cNvSpPr>
                <a:spLocks/>
              </p:cNvSpPr>
              <p:nvPr/>
            </p:nvSpPr>
            <p:spPr bwMode="auto">
              <a:xfrm>
                <a:off x="3453" y="1215"/>
                <a:ext cx="64" cy="46"/>
              </a:xfrm>
              <a:custGeom>
                <a:avLst/>
                <a:gdLst/>
                <a:ahLst/>
                <a:cxnLst>
                  <a:cxn ang="0">
                    <a:pos x="0" y="18"/>
                  </a:cxn>
                  <a:cxn ang="0">
                    <a:pos x="11" y="23"/>
                  </a:cxn>
                  <a:cxn ang="0">
                    <a:pos x="22" y="23"/>
                  </a:cxn>
                  <a:cxn ang="0">
                    <a:pos x="22" y="42"/>
                  </a:cxn>
                  <a:cxn ang="0">
                    <a:pos x="37" y="46"/>
                  </a:cxn>
                  <a:cxn ang="0">
                    <a:pos x="48" y="42"/>
                  </a:cxn>
                  <a:cxn ang="0">
                    <a:pos x="48" y="28"/>
                  </a:cxn>
                  <a:cxn ang="0">
                    <a:pos x="64" y="14"/>
                  </a:cxn>
                  <a:cxn ang="0">
                    <a:pos x="53" y="9"/>
                  </a:cxn>
                  <a:cxn ang="0">
                    <a:pos x="32" y="18"/>
                  </a:cxn>
                  <a:cxn ang="0">
                    <a:pos x="32" y="9"/>
                  </a:cxn>
                  <a:cxn ang="0">
                    <a:pos x="22" y="0"/>
                  </a:cxn>
                  <a:cxn ang="0">
                    <a:pos x="0" y="18"/>
                  </a:cxn>
                </a:cxnLst>
                <a:rect l="0" t="0" r="r" b="b"/>
                <a:pathLst>
                  <a:path w="64" h="46">
                    <a:moveTo>
                      <a:pt x="0" y="18"/>
                    </a:moveTo>
                    <a:lnTo>
                      <a:pt x="11" y="23"/>
                    </a:lnTo>
                    <a:lnTo>
                      <a:pt x="22" y="23"/>
                    </a:lnTo>
                    <a:lnTo>
                      <a:pt x="22" y="42"/>
                    </a:lnTo>
                    <a:lnTo>
                      <a:pt x="37" y="46"/>
                    </a:lnTo>
                    <a:lnTo>
                      <a:pt x="48" y="42"/>
                    </a:lnTo>
                    <a:lnTo>
                      <a:pt x="48" y="28"/>
                    </a:lnTo>
                    <a:lnTo>
                      <a:pt x="64" y="14"/>
                    </a:lnTo>
                    <a:lnTo>
                      <a:pt x="53" y="9"/>
                    </a:lnTo>
                    <a:lnTo>
                      <a:pt x="32" y="18"/>
                    </a:lnTo>
                    <a:lnTo>
                      <a:pt x="32" y="9"/>
                    </a:lnTo>
                    <a:lnTo>
                      <a:pt x="22" y="0"/>
                    </a:lnTo>
                    <a:lnTo>
                      <a:pt x="0" y="18"/>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570" name="Group 3394"/>
            <p:cNvGrpSpPr>
              <a:grpSpLocks/>
            </p:cNvGrpSpPr>
            <p:nvPr/>
          </p:nvGrpSpPr>
          <p:grpSpPr bwMode="auto">
            <a:xfrm>
              <a:off x="4927008" y="3459153"/>
              <a:ext cx="268383" cy="280664"/>
              <a:chOff x="3112" y="1239"/>
              <a:chExt cx="160" cy="187"/>
            </a:xfrm>
            <a:solidFill>
              <a:schemeClr val="bg1">
                <a:lumMod val="75000"/>
              </a:schemeClr>
            </a:solidFill>
          </p:grpSpPr>
          <p:sp>
            <p:nvSpPr>
              <p:cNvPr id="5633" name="Freeform 3392"/>
              <p:cNvSpPr>
                <a:spLocks/>
              </p:cNvSpPr>
              <p:nvPr/>
            </p:nvSpPr>
            <p:spPr bwMode="auto">
              <a:xfrm>
                <a:off x="3112" y="1239"/>
                <a:ext cx="160" cy="187"/>
              </a:xfrm>
              <a:custGeom>
                <a:avLst/>
                <a:gdLst/>
                <a:ahLst/>
                <a:cxnLst>
                  <a:cxn ang="0">
                    <a:pos x="0" y="42"/>
                  </a:cxn>
                  <a:cxn ang="0">
                    <a:pos x="5" y="89"/>
                  </a:cxn>
                  <a:cxn ang="0">
                    <a:pos x="21" y="112"/>
                  </a:cxn>
                  <a:cxn ang="0">
                    <a:pos x="37" y="112"/>
                  </a:cxn>
                  <a:cxn ang="0">
                    <a:pos x="27" y="122"/>
                  </a:cxn>
                  <a:cxn ang="0">
                    <a:pos x="32" y="145"/>
                  </a:cxn>
                  <a:cxn ang="0">
                    <a:pos x="59" y="187"/>
                  </a:cxn>
                  <a:cxn ang="0">
                    <a:pos x="85" y="103"/>
                  </a:cxn>
                  <a:cxn ang="0">
                    <a:pos x="90" y="94"/>
                  </a:cxn>
                  <a:cxn ang="0">
                    <a:pos x="95" y="112"/>
                  </a:cxn>
                  <a:cxn ang="0">
                    <a:pos x="106" y="122"/>
                  </a:cxn>
                  <a:cxn ang="0">
                    <a:pos x="95" y="145"/>
                  </a:cxn>
                  <a:cxn ang="0">
                    <a:pos x="117" y="150"/>
                  </a:cxn>
                  <a:cxn ang="0">
                    <a:pos x="139" y="136"/>
                  </a:cxn>
                  <a:cxn ang="0">
                    <a:pos x="122" y="117"/>
                  </a:cxn>
                  <a:cxn ang="0">
                    <a:pos x="102" y="79"/>
                  </a:cxn>
                  <a:cxn ang="0">
                    <a:pos x="85" y="70"/>
                  </a:cxn>
                  <a:cxn ang="0">
                    <a:pos x="75" y="42"/>
                  </a:cxn>
                  <a:cxn ang="0">
                    <a:pos x="102" y="61"/>
                  </a:cxn>
                  <a:cxn ang="0">
                    <a:pos x="127" y="70"/>
                  </a:cxn>
                  <a:cxn ang="0">
                    <a:pos x="149" y="51"/>
                  </a:cxn>
                  <a:cxn ang="0">
                    <a:pos x="160" y="28"/>
                  </a:cxn>
                  <a:cxn ang="0">
                    <a:pos x="160" y="18"/>
                  </a:cxn>
                  <a:cxn ang="0">
                    <a:pos x="122" y="0"/>
                  </a:cxn>
                  <a:cxn ang="0">
                    <a:pos x="102" y="18"/>
                  </a:cxn>
                  <a:cxn ang="0">
                    <a:pos x="90" y="0"/>
                  </a:cxn>
                  <a:cxn ang="0">
                    <a:pos x="69" y="14"/>
                  </a:cxn>
                  <a:cxn ang="0">
                    <a:pos x="69" y="28"/>
                  </a:cxn>
                  <a:cxn ang="0">
                    <a:pos x="53" y="23"/>
                  </a:cxn>
                  <a:cxn ang="0">
                    <a:pos x="48" y="42"/>
                  </a:cxn>
                  <a:cxn ang="0">
                    <a:pos x="27" y="37"/>
                  </a:cxn>
                  <a:cxn ang="0">
                    <a:pos x="0" y="42"/>
                  </a:cxn>
                </a:cxnLst>
                <a:rect l="0" t="0" r="r" b="b"/>
                <a:pathLst>
                  <a:path w="160" h="187">
                    <a:moveTo>
                      <a:pt x="0" y="42"/>
                    </a:moveTo>
                    <a:lnTo>
                      <a:pt x="5" y="89"/>
                    </a:lnTo>
                    <a:lnTo>
                      <a:pt x="21" y="112"/>
                    </a:lnTo>
                    <a:lnTo>
                      <a:pt x="37" y="112"/>
                    </a:lnTo>
                    <a:lnTo>
                      <a:pt x="27" y="122"/>
                    </a:lnTo>
                    <a:lnTo>
                      <a:pt x="32" y="145"/>
                    </a:lnTo>
                    <a:lnTo>
                      <a:pt x="59" y="187"/>
                    </a:lnTo>
                    <a:lnTo>
                      <a:pt x="85" y="103"/>
                    </a:lnTo>
                    <a:lnTo>
                      <a:pt x="90" y="94"/>
                    </a:lnTo>
                    <a:lnTo>
                      <a:pt x="95" y="112"/>
                    </a:lnTo>
                    <a:lnTo>
                      <a:pt x="106" y="122"/>
                    </a:lnTo>
                    <a:lnTo>
                      <a:pt x="95" y="145"/>
                    </a:lnTo>
                    <a:lnTo>
                      <a:pt x="117" y="150"/>
                    </a:lnTo>
                    <a:lnTo>
                      <a:pt x="139" y="136"/>
                    </a:lnTo>
                    <a:lnTo>
                      <a:pt x="122" y="117"/>
                    </a:lnTo>
                    <a:lnTo>
                      <a:pt x="102" y="79"/>
                    </a:lnTo>
                    <a:lnTo>
                      <a:pt x="85" y="70"/>
                    </a:lnTo>
                    <a:lnTo>
                      <a:pt x="75" y="42"/>
                    </a:lnTo>
                    <a:lnTo>
                      <a:pt x="102" y="61"/>
                    </a:lnTo>
                    <a:lnTo>
                      <a:pt x="127" y="70"/>
                    </a:lnTo>
                    <a:lnTo>
                      <a:pt x="149" y="51"/>
                    </a:lnTo>
                    <a:lnTo>
                      <a:pt x="160" y="28"/>
                    </a:lnTo>
                    <a:lnTo>
                      <a:pt x="160" y="18"/>
                    </a:lnTo>
                    <a:lnTo>
                      <a:pt x="122" y="0"/>
                    </a:lnTo>
                    <a:lnTo>
                      <a:pt x="102" y="18"/>
                    </a:lnTo>
                    <a:lnTo>
                      <a:pt x="90" y="0"/>
                    </a:lnTo>
                    <a:lnTo>
                      <a:pt x="69" y="14"/>
                    </a:lnTo>
                    <a:lnTo>
                      <a:pt x="69" y="28"/>
                    </a:lnTo>
                    <a:lnTo>
                      <a:pt x="53" y="23"/>
                    </a:lnTo>
                    <a:lnTo>
                      <a:pt x="48" y="42"/>
                    </a:lnTo>
                    <a:lnTo>
                      <a:pt x="27" y="37"/>
                    </a:lnTo>
                    <a:lnTo>
                      <a:pt x="0" y="42"/>
                    </a:lnTo>
                    <a:close/>
                  </a:path>
                </a:pathLst>
              </a:custGeom>
              <a:grpFill/>
              <a:ln w="9525">
                <a:solidFill>
                  <a:schemeClr val="bg1"/>
                </a:solidFill>
                <a:round/>
                <a:headEnd/>
                <a:tailEnd/>
              </a:ln>
            </p:spPr>
            <p:txBody>
              <a:bodyPr/>
              <a:lstStyle/>
              <a:p>
                <a:endParaRPr lang="it-IT"/>
              </a:p>
            </p:txBody>
          </p:sp>
          <p:sp>
            <p:nvSpPr>
              <p:cNvPr id="5634" name="Freeform 3393"/>
              <p:cNvSpPr>
                <a:spLocks/>
              </p:cNvSpPr>
              <p:nvPr/>
            </p:nvSpPr>
            <p:spPr bwMode="auto">
              <a:xfrm>
                <a:off x="3112" y="1239"/>
                <a:ext cx="160" cy="187"/>
              </a:xfrm>
              <a:custGeom>
                <a:avLst/>
                <a:gdLst/>
                <a:ahLst/>
                <a:cxnLst>
                  <a:cxn ang="0">
                    <a:pos x="0" y="42"/>
                  </a:cxn>
                  <a:cxn ang="0">
                    <a:pos x="5" y="89"/>
                  </a:cxn>
                  <a:cxn ang="0">
                    <a:pos x="21" y="112"/>
                  </a:cxn>
                  <a:cxn ang="0">
                    <a:pos x="37" y="112"/>
                  </a:cxn>
                  <a:cxn ang="0">
                    <a:pos x="27" y="122"/>
                  </a:cxn>
                  <a:cxn ang="0">
                    <a:pos x="32" y="145"/>
                  </a:cxn>
                  <a:cxn ang="0">
                    <a:pos x="59" y="187"/>
                  </a:cxn>
                  <a:cxn ang="0">
                    <a:pos x="85" y="103"/>
                  </a:cxn>
                  <a:cxn ang="0">
                    <a:pos x="90" y="94"/>
                  </a:cxn>
                  <a:cxn ang="0">
                    <a:pos x="95" y="112"/>
                  </a:cxn>
                  <a:cxn ang="0">
                    <a:pos x="106" y="122"/>
                  </a:cxn>
                  <a:cxn ang="0">
                    <a:pos x="95" y="145"/>
                  </a:cxn>
                  <a:cxn ang="0">
                    <a:pos x="117" y="150"/>
                  </a:cxn>
                  <a:cxn ang="0">
                    <a:pos x="139" y="136"/>
                  </a:cxn>
                  <a:cxn ang="0">
                    <a:pos x="122" y="117"/>
                  </a:cxn>
                  <a:cxn ang="0">
                    <a:pos x="102" y="79"/>
                  </a:cxn>
                  <a:cxn ang="0">
                    <a:pos x="85" y="70"/>
                  </a:cxn>
                  <a:cxn ang="0">
                    <a:pos x="75" y="42"/>
                  </a:cxn>
                  <a:cxn ang="0">
                    <a:pos x="102" y="61"/>
                  </a:cxn>
                  <a:cxn ang="0">
                    <a:pos x="127" y="70"/>
                  </a:cxn>
                  <a:cxn ang="0">
                    <a:pos x="149" y="51"/>
                  </a:cxn>
                  <a:cxn ang="0">
                    <a:pos x="160" y="28"/>
                  </a:cxn>
                  <a:cxn ang="0">
                    <a:pos x="160" y="18"/>
                  </a:cxn>
                  <a:cxn ang="0">
                    <a:pos x="122" y="0"/>
                  </a:cxn>
                  <a:cxn ang="0">
                    <a:pos x="102" y="18"/>
                  </a:cxn>
                  <a:cxn ang="0">
                    <a:pos x="90" y="0"/>
                  </a:cxn>
                  <a:cxn ang="0">
                    <a:pos x="69" y="14"/>
                  </a:cxn>
                  <a:cxn ang="0">
                    <a:pos x="69" y="28"/>
                  </a:cxn>
                  <a:cxn ang="0">
                    <a:pos x="53" y="23"/>
                  </a:cxn>
                  <a:cxn ang="0">
                    <a:pos x="48" y="42"/>
                  </a:cxn>
                  <a:cxn ang="0">
                    <a:pos x="27" y="37"/>
                  </a:cxn>
                  <a:cxn ang="0">
                    <a:pos x="0" y="42"/>
                  </a:cxn>
                </a:cxnLst>
                <a:rect l="0" t="0" r="r" b="b"/>
                <a:pathLst>
                  <a:path w="160" h="187">
                    <a:moveTo>
                      <a:pt x="0" y="42"/>
                    </a:moveTo>
                    <a:lnTo>
                      <a:pt x="5" y="89"/>
                    </a:lnTo>
                    <a:lnTo>
                      <a:pt x="21" y="112"/>
                    </a:lnTo>
                    <a:lnTo>
                      <a:pt x="37" y="112"/>
                    </a:lnTo>
                    <a:lnTo>
                      <a:pt x="27" y="122"/>
                    </a:lnTo>
                    <a:lnTo>
                      <a:pt x="32" y="145"/>
                    </a:lnTo>
                    <a:lnTo>
                      <a:pt x="59" y="187"/>
                    </a:lnTo>
                    <a:lnTo>
                      <a:pt x="85" y="103"/>
                    </a:lnTo>
                    <a:lnTo>
                      <a:pt x="90" y="94"/>
                    </a:lnTo>
                    <a:lnTo>
                      <a:pt x="95" y="112"/>
                    </a:lnTo>
                    <a:lnTo>
                      <a:pt x="106" y="122"/>
                    </a:lnTo>
                    <a:lnTo>
                      <a:pt x="95" y="145"/>
                    </a:lnTo>
                    <a:lnTo>
                      <a:pt x="117" y="150"/>
                    </a:lnTo>
                    <a:lnTo>
                      <a:pt x="139" y="136"/>
                    </a:lnTo>
                    <a:lnTo>
                      <a:pt x="122" y="117"/>
                    </a:lnTo>
                    <a:lnTo>
                      <a:pt x="102" y="79"/>
                    </a:lnTo>
                    <a:lnTo>
                      <a:pt x="85" y="70"/>
                    </a:lnTo>
                    <a:lnTo>
                      <a:pt x="75" y="42"/>
                    </a:lnTo>
                    <a:lnTo>
                      <a:pt x="102" y="61"/>
                    </a:lnTo>
                    <a:lnTo>
                      <a:pt x="127" y="70"/>
                    </a:lnTo>
                    <a:lnTo>
                      <a:pt x="149" y="51"/>
                    </a:lnTo>
                    <a:lnTo>
                      <a:pt x="160" y="28"/>
                    </a:lnTo>
                    <a:lnTo>
                      <a:pt x="160" y="18"/>
                    </a:lnTo>
                    <a:lnTo>
                      <a:pt x="122" y="0"/>
                    </a:lnTo>
                    <a:lnTo>
                      <a:pt x="102" y="18"/>
                    </a:lnTo>
                    <a:lnTo>
                      <a:pt x="90" y="0"/>
                    </a:lnTo>
                    <a:lnTo>
                      <a:pt x="69" y="14"/>
                    </a:lnTo>
                    <a:lnTo>
                      <a:pt x="69" y="28"/>
                    </a:lnTo>
                    <a:lnTo>
                      <a:pt x="53" y="23"/>
                    </a:lnTo>
                    <a:lnTo>
                      <a:pt x="48" y="42"/>
                    </a:lnTo>
                    <a:lnTo>
                      <a:pt x="27" y="37"/>
                    </a:lnTo>
                    <a:lnTo>
                      <a:pt x="0" y="42"/>
                    </a:lnTo>
                    <a:close/>
                  </a:path>
                </a:pathLst>
              </a:custGeom>
              <a:solidFill>
                <a:srgbClr val="000066"/>
              </a:solidFill>
              <a:ln w="4763" cap="rnd">
                <a:solidFill>
                  <a:schemeClr val="bg1"/>
                </a:solidFill>
                <a:prstDash val="solid"/>
                <a:round/>
                <a:headEnd/>
                <a:tailEnd/>
              </a:ln>
            </p:spPr>
            <p:txBody>
              <a:bodyPr/>
              <a:lstStyle/>
              <a:p>
                <a:endParaRPr lang="it-IT"/>
              </a:p>
            </p:txBody>
          </p:sp>
        </p:grpSp>
        <p:grpSp>
          <p:nvGrpSpPr>
            <p:cNvPr id="7571" name="Group 3400"/>
            <p:cNvGrpSpPr>
              <a:grpSpLocks/>
            </p:cNvGrpSpPr>
            <p:nvPr/>
          </p:nvGrpSpPr>
          <p:grpSpPr bwMode="auto">
            <a:xfrm>
              <a:off x="3105362" y="3790847"/>
              <a:ext cx="50322" cy="39022"/>
              <a:chOff x="2026" y="1460"/>
              <a:chExt cx="30" cy="26"/>
            </a:xfrm>
            <a:solidFill>
              <a:schemeClr val="bg1">
                <a:lumMod val="75000"/>
              </a:schemeClr>
            </a:solidFill>
          </p:grpSpPr>
          <p:sp>
            <p:nvSpPr>
              <p:cNvPr id="5631" name="Freeform 3398"/>
              <p:cNvSpPr>
                <a:spLocks/>
              </p:cNvSpPr>
              <p:nvPr/>
            </p:nvSpPr>
            <p:spPr bwMode="auto">
              <a:xfrm>
                <a:off x="2026" y="1460"/>
                <a:ext cx="30" cy="26"/>
              </a:xfrm>
              <a:custGeom>
                <a:avLst/>
                <a:gdLst/>
                <a:ahLst/>
                <a:cxnLst>
                  <a:cxn ang="0">
                    <a:pos x="0" y="13"/>
                  </a:cxn>
                  <a:cxn ang="0">
                    <a:pos x="30" y="26"/>
                  </a:cxn>
                  <a:cxn ang="0">
                    <a:pos x="30" y="8"/>
                  </a:cxn>
                  <a:cxn ang="0">
                    <a:pos x="20" y="0"/>
                  </a:cxn>
                  <a:cxn ang="0">
                    <a:pos x="16" y="0"/>
                  </a:cxn>
                  <a:cxn ang="0">
                    <a:pos x="0" y="13"/>
                  </a:cxn>
                </a:cxnLst>
                <a:rect l="0" t="0" r="r" b="b"/>
                <a:pathLst>
                  <a:path w="30" h="26">
                    <a:moveTo>
                      <a:pt x="0" y="13"/>
                    </a:moveTo>
                    <a:lnTo>
                      <a:pt x="30" y="26"/>
                    </a:lnTo>
                    <a:lnTo>
                      <a:pt x="30" y="8"/>
                    </a:lnTo>
                    <a:lnTo>
                      <a:pt x="20" y="0"/>
                    </a:lnTo>
                    <a:lnTo>
                      <a:pt x="16" y="0"/>
                    </a:lnTo>
                    <a:lnTo>
                      <a:pt x="0" y="13"/>
                    </a:lnTo>
                    <a:close/>
                  </a:path>
                </a:pathLst>
              </a:custGeom>
              <a:grpFill/>
              <a:ln w="9525">
                <a:solidFill>
                  <a:schemeClr val="bg1"/>
                </a:solidFill>
                <a:round/>
                <a:headEnd/>
                <a:tailEnd/>
              </a:ln>
            </p:spPr>
            <p:txBody>
              <a:bodyPr/>
              <a:lstStyle/>
              <a:p>
                <a:endParaRPr lang="it-IT"/>
              </a:p>
            </p:txBody>
          </p:sp>
          <p:sp>
            <p:nvSpPr>
              <p:cNvPr id="5632" name="Freeform 3399"/>
              <p:cNvSpPr>
                <a:spLocks/>
              </p:cNvSpPr>
              <p:nvPr/>
            </p:nvSpPr>
            <p:spPr bwMode="auto">
              <a:xfrm>
                <a:off x="2026" y="1460"/>
                <a:ext cx="30" cy="26"/>
              </a:xfrm>
              <a:custGeom>
                <a:avLst/>
                <a:gdLst/>
                <a:ahLst/>
                <a:cxnLst>
                  <a:cxn ang="0">
                    <a:pos x="0" y="13"/>
                  </a:cxn>
                  <a:cxn ang="0">
                    <a:pos x="30" y="26"/>
                  </a:cxn>
                  <a:cxn ang="0">
                    <a:pos x="30" y="8"/>
                  </a:cxn>
                  <a:cxn ang="0">
                    <a:pos x="20" y="0"/>
                  </a:cxn>
                  <a:cxn ang="0">
                    <a:pos x="16" y="0"/>
                  </a:cxn>
                  <a:cxn ang="0">
                    <a:pos x="0" y="13"/>
                  </a:cxn>
                </a:cxnLst>
                <a:rect l="0" t="0" r="r" b="b"/>
                <a:pathLst>
                  <a:path w="30" h="26">
                    <a:moveTo>
                      <a:pt x="0" y="13"/>
                    </a:moveTo>
                    <a:lnTo>
                      <a:pt x="30" y="26"/>
                    </a:lnTo>
                    <a:lnTo>
                      <a:pt x="30" y="8"/>
                    </a:lnTo>
                    <a:lnTo>
                      <a:pt x="20" y="0"/>
                    </a:lnTo>
                    <a:lnTo>
                      <a:pt x="16" y="0"/>
                    </a:lnTo>
                    <a:lnTo>
                      <a:pt x="0" y="13"/>
                    </a:lnTo>
                    <a:close/>
                  </a:path>
                </a:pathLst>
              </a:custGeom>
              <a:grpFill/>
              <a:ln w="4763" cap="rnd">
                <a:solidFill>
                  <a:schemeClr val="bg1"/>
                </a:solidFill>
                <a:prstDash val="solid"/>
                <a:round/>
                <a:headEnd/>
                <a:tailEnd/>
              </a:ln>
            </p:spPr>
            <p:txBody>
              <a:bodyPr/>
              <a:lstStyle/>
              <a:p>
                <a:endParaRPr lang="it-IT"/>
              </a:p>
            </p:txBody>
          </p:sp>
        </p:grpSp>
        <p:grpSp>
          <p:nvGrpSpPr>
            <p:cNvPr id="7572" name="Group 3403"/>
            <p:cNvGrpSpPr>
              <a:grpSpLocks/>
            </p:cNvGrpSpPr>
            <p:nvPr/>
          </p:nvGrpSpPr>
          <p:grpSpPr bwMode="auto">
            <a:xfrm>
              <a:off x="3105362" y="3790847"/>
              <a:ext cx="50322" cy="39022"/>
              <a:chOff x="2026" y="1460"/>
              <a:chExt cx="30" cy="26"/>
            </a:xfrm>
            <a:solidFill>
              <a:schemeClr val="bg1">
                <a:lumMod val="75000"/>
              </a:schemeClr>
            </a:solidFill>
          </p:grpSpPr>
          <p:sp>
            <p:nvSpPr>
              <p:cNvPr id="5629" name="Freeform 3401"/>
              <p:cNvSpPr>
                <a:spLocks/>
              </p:cNvSpPr>
              <p:nvPr/>
            </p:nvSpPr>
            <p:spPr bwMode="auto">
              <a:xfrm>
                <a:off x="2026" y="1460"/>
                <a:ext cx="30" cy="26"/>
              </a:xfrm>
              <a:custGeom>
                <a:avLst/>
                <a:gdLst/>
                <a:ahLst/>
                <a:cxnLst>
                  <a:cxn ang="0">
                    <a:pos x="0" y="13"/>
                  </a:cxn>
                  <a:cxn ang="0">
                    <a:pos x="30" y="26"/>
                  </a:cxn>
                  <a:cxn ang="0">
                    <a:pos x="30" y="8"/>
                  </a:cxn>
                  <a:cxn ang="0">
                    <a:pos x="20" y="0"/>
                  </a:cxn>
                  <a:cxn ang="0">
                    <a:pos x="16" y="0"/>
                  </a:cxn>
                  <a:cxn ang="0">
                    <a:pos x="0" y="13"/>
                  </a:cxn>
                </a:cxnLst>
                <a:rect l="0" t="0" r="r" b="b"/>
                <a:pathLst>
                  <a:path w="30" h="26">
                    <a:moveTo>
                      <a:pt x="0" y="13"/>
                    </a:moveTo>
                    <a:lnTo>
                      <a:pt x="30" y="26"/>
                    </a:lnTo>
                    <a:lnTo>
                      <a:pt x="30" y="8"/>
                    </a:lnTo>
                    <a:lnTo>
                      <a:pt x="20" y="0"/>
                    </a:lnTo>
                    <a:lnTo>
                      <a:pt x="16" y="0"/>
                    </a:lnTo>
                    <a:lnTo>
                      <a:pt x="0" y="13"/>
                    </a:lnTo>
                    <a:close/>
                  </a:path>
                </a:pathLst>
              </a:custGeom>
              <a:grpFill/>
              <a:ln w="9525">
                <a:solidFill>
                  <a:schemeClr val="bg1"/>
                </a:solidFill>
                <a:round/>
                <a:headEnd/>
                <a:tailEnd/>
              </a:ln>
            </p:spPr>
            <p:txBody>
              <a:bodyPr/>
              <a:lstStyle/>
              <a:p>
                <a:endParaRPr lang="it-IT"/>
              </a:p>
            </p:txBody>
          </p:sp>
          <p:sp>
            <p:nvSpPr>
              <p:cNvPr id="5630" name="Freeform 3402"/>
              <p:cNvSpPr>
                <a:spLocks/>
              </p:cNvSpPr>
              <p:nvPr/>
            </p:nvSpPr>
            <p:spPr bwMode="auto">
              <a:xfrm>
                <a:off x="2026" y="1460"/>
                <a:ext cx="30" cy="26"/>
              </a:xfrm>
              <a:custGeom>
                <a:avLst/>
                <a:gdLst/>
                <a:ahLst/>
                <a:cxnLst>
                  <a:cxn ang="0">
                    <a:pos x="0" y="13"/>
                  </a:cxn>
                  <a:cxn ang="0">
                    <a:pos x="30" y="26"/>
                  </a:cxn>
                  <a:cxn ang="0">
                    <a:pos x="30" y="8"/>
                  </a:cxn>
                  <a:cxn ang="0">
                    <a:pos x="20" y="0"/>
                  </a:cxn>
                  <a:cxn ang="0">
                    <a:pos x="16" y="0"/>
                  </a:cxn>
                  <a:cxn ang="0">
                    <a:pos x="0" y="13"/>
                  </a:cxn>
                </a:cxnLst>
                <a:rect l="0" t="0" r="r" b="b"/>
                <a:pathLst>
                  <a:path w="30" h="26">
                    <a:moveTo>
                      <a:pt x="0" y="13"/>
                    </a:moveTo>
                    <a:lnTo>
                      <a:pt x="30" y="26"/>
                    </a:lnTo>
                    <a:lnTo>
                      <a:pt x="30" y="8"/>
                    </a:lnTo>
                    <a:lnTo>
                      <a:pt x="20" y="0"/>
                    </a:lnTo>
                    <a:lnTo>
                      <a:pt x="16" y="0"/>
                    </a:lnTo>
                    <a:lnTo>
                      <a:pt x="0" y="13"/>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573" name="Group 3406"/>
            <p:cNvGrpSpPr>
              <a:grpSpLocks/>
            </p:cNvGrpSpPr>
            <p:nvPr/>
          </p:nvGrpSpPr>
          <p:grpSpPr bwMode="auto">
            <a:xfrm>
              <a:off x="3112071" y="3705297"/>
              <a:ext cx="278447" cy="148587"/>
              <a:chOff x="2030" y="1403"/>
              <a:chExt cx="166" cy="99"/>
            </a:xfrm>
            <a:solidFill>
              <a:schemeClr val="bg1">
                <a:lumMod val="75000"/>
              </a:schemeClr>
            </a:solidFill>
          </p:grpSpPr>
          <p:sp>
            <p:nvSpPr>
              <p:cNvPr id="5627" name="Freeform 3404"/>
              <p:cNvSpPr>
                <a:spLocks/>
              </p:cNvSpPr>
              <p:nvPr/>
            </p:nvSpPr>
            <p:spPr bwMode="auto">
              <a:xfrm>
                <a:off x="2030" y="1403"/>
                <a:ext cx="166" cy="99"/>
              </a:xfrm>
              <a:custGeom>
                <a:avLst/>
                <a:gdLst/>
                <a:ahLst/>
                <a:cxnLst>
                  <a:cxn ang="0">
                    <a:pos x="0" y="0"/>
                  </a:cxn>
                  <a:cxn ang="0">
                    <a:pos x="0" y="9"/>
                  </a:cxn>
                  <a:cxn ang="0">
                    <a:pos x="16" y="29"/>
                  </a:cxn>
                  <a:cxn ang="0">
                    <a:pos x="26" y="29"/>
                  </a:cxn>
                  <a:cxn ang="0">
                    <a:pos x="43" y="33"/>
                  </a:cxn>
                  <a:cxn ang="0">
                    <a:pos x="43" y="85"/>
                  </a:cxn>
                  <a:cxn ang="0">
                    <a:pos x="97" y="99"/>
                  </a:cxn>
                  <a:cxn ang="0">
                    <a:pos x="118" y="99"/>
                  </a:cxn>
                  <a:cxn ang="0">
                    <a:pos x="128" y="85"/>
                  </a:cxn>
                  <a:cxn ang="0">
                    <a:pos x="145" y="89"/>
                  </a:cxn>
                  <a:cxn ang="0">
                    <a:pos x="160" y="85"/>
                  </a:cxn>
                  <a:cxn ang="0">
                    <a:pos x="166" y="57"/>
                  </a:cxn>
                  <a:cxn ang="0">
                    <a:pos x="150" y="51"/>
                  </a:cxn>
                  <a:cxn ang="0">
                    <a:pos x="118" y="42"/>
                  </a:cxn>
                  <a:cxn ang="0">
                    <a:pos x="97" y="57"/>
                  </a:cxn>
                  <a:cxn ang="0">
                    <a:pos x="80" y="51"/>
                  </a:cxn>
                  <a:cxn ang="0">
                    <a:pos x="59" y="38"/>
                  </a:cxn>
                  <a:cxn ang="0">
                    <a:pos x="65" y="33"/>
                  </a:cxn>
                  <a:cxn ang="0">
                    <a:pos x="53" y="14"/>
                  </a:cxn>
                  <a:cxn ang="0">
                    <a:pos x="33" y="14"/>
                  </a:cxn>
                  <a:cxn ang="0">
                    <a:pos x="21" y="5"/>
                  </a:cxn>
                  <a:cxn ang="0">
                    <a:pos x="0" y="0"/>
                  </a:cxn>
                </a:cxnLst>
                <a:rect l="0" t="0" r="r" b="b"/>
                <a:pathLst>
                  <a:path w="166" h="99">
                    <a:moveTo>
                      <a:pt x="0" y="0"/>
                    </a:moveTo>
                    <a:lnTo>
                      <a:pt x="0" y="9"/>
                    </a:lnTo>
                    <a:lnTo>
                      <a:pt x="16" y="29"/>
                    </a:lnTo>
                    <a:lnTo>
                      <a:pt x="26" y="29"/>
                    </a:lnTo>
                    <a:lnTo>
                      <a:pt x="43" y="33"/>
                    </a:lnTo>
                    <a:lnTo>
                      <a:pt x="43" y="85"/>
                    </a:lnTo>
                    <a:lnTo>
                      <a:pt x="97" y="99"/>
                    </a:lnTo>
                    <a:lnTo>
                      <a:pt x="118" y="99"/>
                    </a:lnTo>
                    <a:lnTo>
                      <a:pt x="128" y="85"/>
                    </a:lnTo>
                    <a:lnTo>
                      <a:pt x="145" y="89"/>
                    </a:lnTo>
                    <a:lnTo>
                      <a:pt x="160" y="85"/>
                    </a:lnTo>
                    <a:lnTo>
                      <a:pt x="166" y="57"/>
                    </a:lnTo>
                    <a:lnTo>
                      <a:pt x="150" y="51"/>
                    </a:lnTo>
                    <a:lnTo>
                      <a:pt x="118" y="42"/>
                    </a:lnTo>
                    <a:lnTo>
                      <a:pt x="97" y="57"/>
                    </a:lnTo>
                    <a:lnTo>
                      <a:pt x="80" y="51"/>
                    </a:lnTo>
                    <a:lnTo>
                      <a:pt x="59" y="38"/>
                    </a:lnTo>
                    <a:lnTo>
                      <a:pt x="65" y="33"/>
                    </a:lnTo>
                    <a:lnTo>
                      <a:pt x="53" y="14"/>
                    </a:lnTo>
                    <a:lnTo>
                      <a:pt x="33" y="14"/>
                    </a:lnTo>
                    <a:lnTo>
                      <a:pt x="21" y="5"/>
                    </a:lnTo>
                    <a:lnTo>
                      <a:pt x="0" y="0"/>
                    </a:lnTo>
                    <a:close/>
                  </a:path>
                </a:pathLst>
              </a:custGeom>
              <a:grpFill/>
              <a:ln w="9525">
                <a:solidFill>
                  <a:schemeClr val="bg1"/>
                </a:solidFill>
                <a:round/>
                <a:headEnd/>
                <a:tailEnd/>
              </a:ln>
            </p:spPr>
            <p:txBody>
              <a:bodyPr/>
              <a:lstStyle/>
              <a:p>
                <a:endParaRPr lang="it-IT"/>
              </a:p>
            </p:txBody>
          </p:sp>
          <p:sp>
            <p:nvSpPr>
              <p:cNvPr id="5628" name="Freeform 3405"/>
              <p:cNvSpPr>
                <a:spLocks/>
              </p:cNvSpPr>
              <p:nvPr/>
            </p:nvSpPr>
            <p:spPr bwMode="auto">
              <a:xfrm>
                <a:off x="2030" y="1403"/>
                <a:ext cx="166" cy="99"/>
              </a:xfrm>
              <a:custGeom>
                <a:avLst/>
                <a:gdLst/>
                <a:ahLst/>
                <a:cxnLst>
                  <a:cxn ang="0">
                    <a:pos x="0" y="0"/>
                  </a:cxn>
                  <a:cxn ang="0">
                    <a:pos x="0" y="9"/>
                  </a:cxn>
                  <a:cxn ang="0">
                    <a:pos x="16" y="29"/>
                  </a:cxn>
                  <a:cxn ang="0">
                    <a:pos x="26" y="29"/>
                  </a:cxn>
                  <a:cxn ang="0">
                    <a:pos x="43" y="33"/>
                  </a:cxn>
                  <a:cxn ang="0">
                    <a:pos x="43" y="85"/>
                  </a:cxn>
                  <a:cxn ang="0">
                    <a:pos x="97" y="99"/>
                  </a:cxn>
                  <a:cxn ang="0">
                    <a:pos x="118" y="99"/>
                  </a:cxn>
                  <a:cxn ang="0">
                    <a:pos x="128" y="85"/>
                  </a:cxn>
                  <a:cxn ang="0">
                    <a:pos x="145" y="89"/>
                  </a:cxn>
                  <a:cxn ang="0">
                    <a:pos x="160" y="85"/>
                  </a:cxn>
                  <a:cxn ang="0">
                    <a:pos x="166" y="57"/>
                  </a:cxn>
                  <a:cxn ang="0">
                    <a:pos x="150" y="51"/>
                  </a:cxn>
                  <a:cxn ang="0">
                    <a:pos x="118" y="42"/>
                  </a:cxn>
                  <a:cxn ang="0">
                    <a:pos x="97" y="57"/>
                  </a:cxn>
                  <a:cxn ang="0">
                    <a:pos x="80" y="51"/>
                  </a:cxn>
                  <a:cxn ang="0">
                    <a:pos x="59" y="38"/>
                  </a:cxn>
                  <a:cxn ang="0">
                    <a:pos x="65" y="33"/>
                  </a:cxn>
                  <a:cxn ang="0">
                    <a:pos x="53" y="14"/>
                  </a:cxn>
                  <a:cxn ang="0">
                    <a:pos x="33" y="14"/>
                  </a:cxn>
                  <a:cxn ang="0">
                    <a:pos x="21" y="5"/>
                  </a:cxn>
                  <a:cxn ang="0">
                    <a:pos x="0" y="0"/>
                  </a:cxn>
                </a:cxnLst>
                <a:rect l="0" t="0" r="r" b="b"/>
                <a:pathLst>
                  <a:path w="166" h="99">
                    <a:moveTo>
                      <a:pt x="0" y="0"/>
                    </a:moveTo>
                    <a:lnTo>
                      <a:pt x="0" y="9"/>
                    </a:lnTo>
                    <a:lnTo>
                      <a:pt x="16" y="29"/>
                    </a:lnTo>
                    <a:lnTo>
                      <a:pt x="26" y="29"/>
                    </a:lnTo>
                    <a:lnTo>
                      <a:pt x="43" y="33"/>
                    </a:lnTo>
                    <a:lnTo>
                      <a:pt x="43" y="85"/>
                    </a:lnTo>
                    <a:lnTo>
                      <a:pt x="97" y="99"/>
                    </a:lnTo>
                    <a:lnTo>
                      <a:pt x="118" y="99"/>
                    </a:lnTo>
                    <a:lnTo>
                      <a:pt x="128" y="85"/>
                    </a:lnTo>
                    <a:lnTo>
                      <a:pt x="145" y="89"/>
                    </a:lnTo>
                    <a:lnTo>
                      <a:pt x="160" y="85"/>
                    </a:lnTo>
                    <a:lnTo>
                      <a:pt x="166" y="57"/>
                    </a:lnTo>
                    <a:lnTo>
                      <a:pt x="150" y="51"/>
                    </a:lnTo>
                    <a:lnTo>
                      <a:pt x="118" y="42"/>
                    </a:lnTo>
                    <a:lnTo>
                      <a:pt x="97" y="57"/>
                    </a:lnTo>
                    <a:lnTo>
                      <a:pt x="80" y="51"/>
                    </a:lnTo>
                    <a:lnTo>
                      <a:pt x="59" y="38"/>
                    </a:lnTo>
                    <a:lnTo>
                      <a:pt x="65" y="33"/>
                    </a:lnTo>
                    <a:lnTo>
                      <a:pt x="53" y="14"/>
                    </a:lnTo>
                    <a:lnTo>
                      <a:pt x="33" y="14"/>
                    </a:lnTo>
                    <a:lnTo>
                      <a:pt x="21" y="5"/>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7574" name="Group 3409"/>
            <p:cNvGrpSpPr>
              <a:grpSpLocks/>
            </p:cNvGrpSpPr>
            <p:nvPr/>
          </p:nvGrpSpPr>
          <p:grpSpPr bwMode="auto">
            <a:xfrm>
              <a:off x="3112071" y="3705297"/>
              <a:ext cx="278447" cy="148587"/>
              <a:chOff x="2030" y="1403"/>
              <a:chExt cx="166" cy="99"/>
            </a:xfrm>
            <a:solidFill>
              <a:schemeClr val="bg1">
                <a:lumMod val="75000"/>
              </a:schemeClr>
            </a:solidFill>
          </p:grpSpPr>
          <p:sp>
            <p:nvSpPr>
              <p:cNvPr id="5625" name="Freeform 3407"/>
              <p:cNvSpPr>
                <a:spLocks/>
              </p:cNvSpPr>
              <p:nvPr/>
            </p:nvSpPr>
            <p:spPr bwMode="auto">
              <a:xfrm>
                <a:off x="2030" y="1403"/>
                <a:ext cx="166" cy="99"/>
              </a:xfrm>
              <a:custGeom>
                <a:avLst/>
                <a:gdLst/>
                <a:ahLst/>
                <a:cxnLst>
                  <a:cxn ang="0">
                    <a:pos x="0" y="0"/>
                  </a:cxn>
                  <a:cxn ang="0">
                    <a:pos x="0" y="9"/>
                  </a:cxn>
                  <a:cxn ang="0">
                    <a:pos x="16" y="29"/>
                  </a:cxn>
                  <a:cxn ang="0">
                    <a:pos x="26" y="29"/>
                  </a:cxn>
                  <a:cxn ang="0">
                    <a:pos x="43" y="33"/>
                  </a:cxn>
                  <a:cxn ang="0">
                    <a:pos x="43" y="85"/>
                  </a:cxn>
                  <a:cxn ang="0">
                    <a:pos x="97" y="99"/>
                  </a:cxn>
                  <a:cxn ang="0">
                    <a:pos x="118" y="99"/>
                  </a:cxn>
                  <a:cxn ang="0">
                    <a:pos x="128" y="85"/>
                  </a:cxn>
                  <a:cxn ang="0">
                    <a:pos x="145" y="89"/>
                  </a:cxn>
                  <a:cxn ang="0">
                    <a:pos x="160" y="85"/>
                  </a:cxn>
                  <a:cxn ang="0">
                    <a:pos x="166" y="57"/>
                  </a:cxn>
                  <a:cxn ang="0">
                    <a:pos x="150" y="51"/>
                  </a:cxn>
                  <a:cxn ang="0">
                    <a:pos x="118" y="42"/>
                  </a:cxn>
                  <a:cxn ang="0">
                    <a:pos x="97" y="57"/>
                  </a:cxn>
                  <a:cxn ang="0">
                    <a:pos x="80" y="51"/>
                  </a:cxn>
                  <a:cxn ang="0">
                    <a:pos x="59" y="38"/>
                  </a:cxn>
                  <a:cxn ang="0">
                    <a:pos x="65" y="33"/>
                  </a:cxn>
                  <a:cxn ang="0">
                    <a:pos x="53" y="14"/>
                  </a:cxn>
                  <a:cxn ang="0">
                    <a:pos x="33" y="14"/>
                  </a:cxn>
                  <a:cxn ang="0">
                    <a:pos x="21" y="5"/>
                  </a:cxn>
                  <a:cxn ang="0">
                    <a:pos x="0" y="0"/>
                  </a:cxn>
                </a:cxnLst>
                <a:rect l="0" t="0" r="r" b="b"/>
                <a:pathLst>
                  <a:path w="166" h="99">
                    <a:moveTo>
                      <a:pt x="0" y="0"/>
                    </a:moveTo>
                    <a:lnTo>
                      <a:pt x="0" y="9"/>
                    </a:lnTo>
                    <a:lnTo>
                      <a:pt x="16" y="29"/>
                    </a:lnTo>
                    <a:lnTo>
                      <a:pt x="26" y="29"/>
                    </a:lnTo>
                    <a:lnTo>
                      <a:pt x="43" y="33"/>
                    </a:lnTo>
                    <a:lnTo>
                      <a:pt x="43" y="85"/>
                    </a:lnTo>
                    <a:lnTo>
                      <a:pt x="97" y="99"/>
                    </a:lnTo>
                    <a:lnTo>
                      <a:pt x="118" y="99"/>
                    </a:lnTo>
                    <a:lnTo>
                      <a:pt x="128" y="85"/>
                    </a:lnTo>
                    <a:lnTo>
                      <a:pt x="145" y="89"/>
                    </a:lnTo>
                    <a:lnTo>
                      <a:pt x="160" y="85"/>
                    </a:lnTo>
                    <a:lnTo>
                      <a:pt x="166" y="57"/>
                    </a:lnTo>
                    <a:lnTo>
                      <a:pt x="150" y="51"/>
                    </a:lnTo>
                    <a:lnTo>
                      <a:pt x="118" y="42"/>
                    </a:lnTo>
                    <a:lnTo>
                      <a:pt x="97" y="57"/>
                    </a:lnTo>
                    <a:lnTo>
                      <a:pt x="80" y="51"/>
                    </a:lnTo>
                    <a:lnTo>
                      <a:pt x="59" y="38"/>
                    </a:lnTo>
                    <a:lnTo>
                      <a:pt x="65" y="33"/>
                    </a:lnTo>
                    <a:lnTo>
                      <a:pt x="53" y="14"/>
                    </a:lnTo>
                    <a:lnTo>
                      <a:pt x="33" y="14"/>
                    </a:lnTo>
                    <a:lnTo>
                      <a:pt x="21" y="5"/>
                    </a:lnTo>
                    <a:lnTo>
                      <a:pt x="0" y="0"/>
                    </a:lnTo>
                    <a:close/>
                  </a:path>
                </a:pathLst>
              </a:custGeom>
              <a:grpFill/>
              <a:ln w="9525">
                <a:solidFill>
                  <a:schemeClr val="bg1"/>
                </a:solidFill>
                <a:round/>
                <a:headEnd/>
                <a:tailEnd/>
              </a:ln>
            </p:spPr>
            <p:txBody>
              <a:bodyPr/>
              <a:lstStyle/>
              <a:p>
                <a:endParaRPr lang="it-IT"/>
              </a:p>
            </p:txBody>
          </p:sp>
          <p:sp>
            <p:nvSpPr>
              <p:cNvPr id="5626" name="Freeform 3408"/>
              <p:cNvSpPr>
                <a:spLocks/>
              </p:cNvSpPr>
              <p:nvPr/>
            </p:nvSpPr>
            <p:spPr bwMode="auto">
              <a:xfrm>
                <a:off x="2030" y="1403"/>
                <a:ext cx="166" cy="99"/>
              </a:xfrm>
              <a:custGeom>
                <a:avLst/>
                <a:gdLst/>
                <a:ahLst/>
                <a:cxnLst>
                  <a:cxn ang="0">
                    <a:pos x="0" y="0"/>
                  </a:cxn>
                  <a:cxn ang="0">
                    <a:pos x="0" y="9"/>
                  </a:cxn>
                  <a:cxn ang="0">
                    <a:pos x="16" y="29"/>
                  </a:cxn>
                  <a:cxn ang="0">
                    <a:pos x="26" y="29"/>
                  </a:cxn>
                  <a:cxn ang="0">
                    <a:pos x="43" y="33"/>
                  </a:cxn>
                  <a:cxn ang="0">
                    <a:pos x="43" y="85"/>
                  </a:cxn>
                  <a:cxn ang="0">
                    <a:pos x="97" y="99"/>
                  </a:cxn>
                  <a:cxn ang="0">
                    <a:pos x="118" y="99"/>
                  </a:cxn>
                  <a:cxn ang="0">
                    <a:pos x="128" y="85"/>
                  </a:cxn>
                  <a:cxn ang="0">
                    <a:pos x="145" y="89"/>
                  </a:cxn>
                  <a:cxn ang="0">
                    <a:pos x="160" y="85"/>
                  </a:cxn>
                  <a:cxn ang="0">
                    <a:pos x="166" y="57"/>
                  </a:cxn>
                  <a:cxn ang="0">
                    <a:pos x="150" y="51"/>
                  </a:cxn>
                  <a:cxn ang="0">
                    <a:pos x="118" y="42"/>
                  </a:cxn>
                  <a:cxn ang="0">
                    <a:pos x="97" y="57"/>
                  </a:cxn>
                  <a:cxn ang="0">
                    <a:pos x="80" y="51"/>
                  </a:cxn>
                  <a:cxn ang="0">
                    <a:pos x="59" y="38"/>
                  </a:cxn>
                  <a:cxn ang="0">
                    <a:pos x="65" y="33"/>
                  </a:cxn>
                  <a:cxn ang="0">
                    <a:pos x="53" y="14"/>
                  </a:cxn>
                  <a:cxn ang="0">
                    <a:pos x="33" y="14"/>
                  </a:cxn>
                  <a:cxn ang="0">
                    <a:pos x="21" y="5"/>
                  </a:cxn>
                  <a:cxn ang="0">
                    <a:pos x="0" y="0"/>
                  </a:cxn>
                </a:cxnLst>
                <a:rect l="0" t="0" r="r" b="b"/>
                <a:pathLst>
                  <a:path w="166" h="99">
                    <a:moveTo>
                      <a:pt x="0" y="0"/>
                    </a:moveTo>
                    <a:lnTo>
                      <a:pt x="0" y="9"/>
                    </a:lnTo>
                    <a:lnTo>
                      <a:pt x="16" y="29"/>
                    </a:lnTo>
                    <a:lnTo>
                      <a:pt x="26" y="29"/>
                    </a:lnTo>
                    <a:lnTo>
                      <a:pt x="43" y="33"/>
                    </a:lnTo>
                    <a:lnTo>
                      <a:pt x="43" y="85"/>
                    </a:lnTo>
                    <a:lnTo>
                      <a:pt x="97" y="99"/>
                    </a:lnTo>
                    <a:lnTo>
                      <a:pt x="118" y="99"/>
                    </a:lnTo>
                    <a:lnTo>
                      <a:pt x="128" y="85"/>
                    </a:lnTo>
                    <a:lnTo>
                      <a:pt x="145" y="89"/>
                    </a:lnTo>
                    <a:lnTo>
                      <a:pt x="160" y="85"/>
                    </a:lnTo>
                    <a:lnTo>
                      <a:pt x="166" y="57"/>
                    </a:lnTo>
                    <a:lnTo>
                      <a:pt x="150" y="51"/>
                    </a:lnTo>
                    <a:lnTo>
                      <a:pt x="118" y="42"/>
                    </a:lnTo>
                    <a:lnTo>
                      <a:pt x="97" y="57"/>
                    </a:lnTo>
                    <a:lnTo>
                      <a:pt x="80" y="51"/>
                    </a:lnTo>
                    <a:lnTo>
                      <a:pt x="59" y="38"/>
                    </a:lnTo>
                    <a:lnTo>
                      <a:pt x="65" y="33"/>
                    </a:lnTo>
                    <a:lnTo>
                      <a:pt x="53" y="14"/>
                    </a:lnTo>
                    <a:lnTo>
                      <a:pt x="33" y="14"/>
                    </a:lnTo>
                    <a:lnTo>
                      <a:pt x="21" y="5"/>
                    </a:lnTo>
                    <a:lnTo>
                      <a:pt x="0" y="0"/>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575" name="Group 3412"/>
            <p:cNvGrpSpPr>
              <a:grpSpLocks/>
            </p:cNvGrpSpPr>
            <p:nvPr/>
          </p:nvGrpSpPr>
          <p:grpSpPr bwMode="auto">
            <a:xfrm>
              <a:off x="3138909" y="3387111"/>
              <a:ext cx="150965" cy="246144"/>
              <a:chOff x="2046" y="1191"/>
              <a:chExt cx="90" cy="164"/>
            </a:xfrm>
            <a:solidFill>
              <a:schemeClr val="bg1">
                <a:lumMod val="75000"/>
              </a:schemeClr>
            </a:solidFill>
          </p:grpSpPr>
          <p:sp>
            <p:nvSpPr>
              <p:cNvPr id="5623" name="Freeform 3410"/>
              <p:cNvSpPr>
                <a:spLocks/>
              </p:cNvSpPr>
              <p:nvPr/>
            </p:nvSpPr>
            <p:spPr bwMode="auto">
              <a:xfrm>
                <a:off x="2046" y="1191"/>
                <a:ext cx="90" cy="164"/>
              </a:xfrm>
              <a:custGeom>
                <a:avLst/>
                <a:gdLst/>
                <a:ahLst/>
                <a:cxnLst>
                  <a:cxn ang="0">
                    <a:pos x="0" y="70"/>
                  </a:cxn>
                  <a:cxn ang="0">
                    <a:pos x="17" y="108"/>
                  </a:cxn>
                  <a:cxn ang="0">
                    <a:pos x="11" y="122"/>
                  </a:cxn>
                  <a:cxn ang="0">
                    <a:pos x="11" y="146"/>
                  </a:cxn>
                  <a:cxn ang="0">
                    <a:pos x="27" y="164"/>
                  </a:cxn>
                  <a:cxn ang="0">
                    <a:pos x="59" y="164"/>
                  </a:cxn>
                  <a:cxn ang="0">
                    <a:pos x="75" y="122"/>
                  </a:cxn>
                  <a:cxn ang="0">
                    <a:pos x="90" y="113"/>
                  </a:cxn>
                  <a:cxn ang="0">
                    <a:pos x="90" y="94"/>
                  </a:cxn>
                  <a:cxn ang="0">
                    <a:pos x="70" y="89"/>
                  </a:cxn>
                  <a:cxn ang="0">
                    <a:pos x="75" y="66"/>
                  </a:cxn>
                  <a:cxn ang="0">
                    <a:pos x="70" y="47"/>
                  </a:cxn>
                  <a:cxn ang="0">
                    <a:pos x="43" y="47"/>
                  </a:cxn>
                  <a:cxn ang="0">
                    <a:pos x="32" y="33"/>
                  </a:cxn>
                  <a:cxn ang="0">
                    <a:pos x="27" y="0"/>
                  </a:cxn>
                  <a:cxn ang="0">
                    <a:pos x="11" y="0"/>
                  </a:cxn>
                  <a:cxn ang="0">
                    <a:pos x="11" y="33"/>
                  </a:cxn>
                  <a:cxn ang="0">
                    <a:pos x="0" y="47"/>
                  </a:cxn>
                  <a:cxn ang="0">
                    <a:pos x="0" y="70"/>
                  </a:cxn>
                </a:cxnLst>
                <a:rect l="0" t="0" r="r" b="b"/>
                <a:pathLst>
                  <a:path w="90" h="164">
                    <a:moveTo>
                      <a:pt x="0" y="70"/>
                    </a:moveTo>
                    <a:lnTo>
                      <a:pt x="17" y="108"/>
                    </a:lnTo>
                    <a:lnTo>
                      <a:pt x="11" y="122"/>
                    </a:lnTo>
                    <a:lnTo>
                      <a:pt x="11" y="146"/>
                    </a:lnTo>
                    <a:lnTo>
                      <a:pt x="27" y="164"/>
                    </a:lnTo>
                    <a:lnTo>
                      <a:pt x="59" y="164"/>
                    </a:lnTo>
                    <a:lnTo>
                      <a:pt x="75" y="122"/>
                    </a:lnTo>
                    <a:lnTo>
                      <a:pt x="90" y="113"/>
                    </a:lnTo>
                    <a:lnTo>
                      <a:pt x="90" y="94"/>
                    </a:lnTo>
                    <a:lnTo>
                      <a:pt x="70" y="89"/>
                    </a:lnTo>
                    <a:lnTo>
                      <a:pt x="75" y="66"/>
                    </a:lnTo>
                    <a:lnTo>
                      <a:pt x="70" y="47"/>
                    </a:lnTo>
                    <a:lnTo>
                      <a:pt x="43" y="47"/>
                    </a:lnTo>
                    <a:lnTo>
                      <a:pt x="32" y="33"/>
                    </a:lnTo>
                    <a:lnTo>
                      <a:pt x="27" y="0"/>
                    </a:lnTo>
                    <a:lnTo>
                      <a:pt x="11" y="0"/>
                    </a:lnTo>
                    <a:lnTo>
                      <a:pt x="11" y="33"/>
                    </a:lnTo>
                    <a:lnTo>
                      <a:pt x="0" y="47"/>
                    </a:lnTo>
                    <a:lnTo>
                      <a:pt x="0" y="70"/>
                    </a:lnTo>
                    <a:close/>
                  </a:path>
                </a:pathLst>
              </a:custGeom>
              <a:grpFill/>
              <a:ln w="9525">
                <a:solidFill>
                  <a:schemeClr val="bg1"/>
                </a:solidFill>
                <a:round/>
                <a:headEnd/>
                <a:tailEnd/>
              </a:ln>
            </p:spPr>
            <p:txBody>
              <a:bodyPr/>
              <a:lstStyle/>
              <a:p>
                <a:endParaRPr lang="it-IT"/>
              </a:p>
            </p:txBody>
          </p:sp>
          <p:sp>
            <p:nvSpPr>
              <p:cNvPr id="5624" name="Freeform 3411"/>
              <p:cNvSpPr>
                <a:spLocks/>
              </p:cNvSpPr>
              <p:nvPr/>
            </p:nvSpPr>
            <p:spPr bwMode="auto">
              <a:xfrm>
                <a:off x="2046" y="1191"/>
                <a:ext cx="90" cy="164"/>
              </a:xfrm>
              <a:custGeom>
                <a:avLst/>
                <a:gdLst/>
                <a:ahLst/>
                <a:cxnLst>
                  <a:cxn ang="0">
                    <a:pos x="0" y="70"/>
                  </a:cxn>
                  <a:cxn ang="0">
                    <a:pos x="17" y="108"/>
                  </a:cxn>
                  <a:cxn ang="0">
                    <a:pos x="11" y="122"/>
                  </a:cxn>
                  <a:cxn ang="0">
                    <a:pos x="11" y="146"/>
                  </a:cxn>
                  <a:cxn ang="0">
                    <a:pos x="27" y="164"/>
                  </a:cxn>
                  <a:cxn ang="0">
                    <a:pos x="59" y="164"/>
                  </a:cxn>
                  <a:cxn ang="0">
                    <a:pos x="75" y="122"/>
                  </a:cxn>
                  <a:cxn ang="0">
                    <a:pos x="90" y="113"/>
                  </a:cxn>
                  <a:cxn ang="0">
                    <a:pos x="90" y="94"/>
                  </a:cxn>
                  <a:cxn ang="0">
                    <a:pos x="70" y="89"/>
                  </a:cxn>
                  <a:cxn ang="0">
                    <a:pos x="75" y="66"/>
                  </a:cxn>
                  <a:cxn ang="0">
                    <a:pos x="70" y="47"/>
                  </a:cxn>
                  <a:cxn ang="0">
                    <a:pos x="43" y="47"/>
                  </a:cxn>
                  <a:cxn ang="0">
                    <a:pos x="32" y="33"/>
                  </a:cxn>
                  <a:cxn ang="0">
                    <a:pos x="27" y="0"/>
                  </a:cxn>
                  <a:cxn ang="0">
                    <a:pos x="11" y="0"/>
                  </a:cxn>
                  <a:cxn ang="0">
                    <a:pos x="11" y="33"/>
                  </a:cxn>
                  <a:cxn ang="0">
                    <a:pos x="0" y="47"/>
                  </a:cxn>
                  <a:cxn ang="0">
                    <a:pos x="0" y="70"/>
                  </a:cxn>
                </a:cxnLst>
                <a:rect l="0" t="0" r="r" b="b"/>
                <a:pathLst>
                  <a:path w="90" h="164">
                    <a:moveTo>
                      <a:pt x="0" y="70"/>
                    </a:moveTo>
                    <a:lnTo>
                      <a:pt x="17" y="108"/>
                    </a:lnTo>
                    <a:lnTo>
                      <a:pt x="11" y="122"/>
                    </a:lnTo>
                    <a:lnTo>
                      <a:pt x="11" y="146"/>
                    </a:lnTo>
                    <a:lnTo>
                      <a:pt x="27" y="164"/>
                    </a:lnTo>
                    <a:lnTo>
                      <a:pt x="59" y="164"/>
                    </a:lnTo>
                    <a:lnTo>
                      <a:pt x="75" y="122"/>
                    </a:lnTo>
                    <a:lnTo>
                      <a:pt x="90" y="113"/>
                    </a:lnTo>
                    <a:lnTo>
                      <a:pt x="90" y="94"/>
                    </a:lnTo>
                    <a:lnTo>
                      <a:pt x="70" y="89"/>
                    </a:lnTo>
                    <a:lnTo>
                      <a:pt x="75" y="66"/>
                    </a:lnTo>
                    <a:lnTo>
                      <a:pt x="70" y="47"/>
                    </a:lnTo>
                    <a:lnTo>
                      <a:pt x="43" y="47"/>
                    </a:lnTo>
                    <a:lnTo>
                      <a:pt x="32" y="33"/>
                    </a:lnTo>
                    <a:lnTo>
                      <a:pt x="27" y="0"/>
                    </a:lnTo>
                    <a:lnTo>
                      <a:pt x="11" y="0"/>
                    </a:lnTo>
                    <a:lnTo>
                      <a:pt x="11" y="33"/>
                    </a:lnTo>
                    <a:lnTo>
                      <a:pt x="0" y="47"/>
                    </a:lnTo>
                    <a:lnTo>
                      <a:pt x="0" y="70"/>
                    </a:lnTo>
                    <a:close/>
                  </a:path>
                </a:pathLst>
              </a:custGeom>
              <a:grpFill/>
              <a:ln w="4763" cap="rnd">
                <a:solidFill>
                  <a:schemeClr val="bg1"/>
                </a:solidFill>
                <a:prstDash val="solid"/>
                <a:round/>
                <a:headEnd/>
                <a:tailEnd/>
              </a:ln>
            </p:spPr>
            <p:txBody>
              <a:bodyPr/>
              <a:lstStyle/>
              <a:p>
                <a:endParaRPr lang="it-IT"/>
              </a:p>
            </p:txBody>
          </p:sp>
        </p:grpSp>
        <p:grpSp>
          <p:nvGrpSpPr>
            <p:cNvPr id="7576" name="Group 3415"/>
            <p:cNvGrpSpPr>
              <a:grpSpLocks/>
            </p:cNvGrpSpPr>
            <p:nvPr/>
          </p:nvGrpSpPr>
          <p:grpSpPr bwMode="auto">
            <a:xfrm>
              <a:off x="3138909" y="3387111"/>
              <a:ext cx="150965" cy="246144"/>
              <a:chOff x="2046" y="1191"/>
              <a:chExt cx="90" cy="164"/>
            </a:xfrm>
            <a:solidFill>
              <a:schemeClr val="bg1">
                <a:lumMod val="75000"/>
              </a:schemeClr>
            </a:solidFill>
          </p:grpSpPr>
          <p:sp>
            <p:nvSpPr>
              <p:cNvPr id="5621" name="Freeform 3413"/>
              <p:cNvSpPr>
                <a:spLocks/>
              </p:cNvSpPr>
              <p:nvPr/>
            </p:nvSpPr>
            <p:spPr bwMode="auto">
              <a:xfrm>
                <a:off x="2046" y="1191"/>
                <a:ext cx="90" cy="164"/>
              </a:xfrm>
              <a:custGeom>
                <a:avLst/>
                <a:gdLst/>
                <a:ahLst/>
                <a:cxnLst>
                  <a:cxn ang="0">
                    <a:pos x="0" y="70"/>
                  </a:cxn>
                  <a:cxn ang="0">
                    <a:pos x="17" y="108"/>
                  </a:cxn>
                  <a:cxn ang="0">
                    <a:pos x="11" y="122"/>
                  </a:cxn>
                  <a:cxn ang="0">
                    <a:pos x="11" y="146"/>
                  </a:cxn>
                  <a:cxn ang="0">
                    <a:pos x="27" y="164"/>
                  </a:cxn>
                  <a:cxn ang="0">
                    <a:pos x="59" y="164"/>
                  </a:cxn>
                  <a:cxn ang="0">
                    <a:pos x="75" y="122"/>
                  </a:cxn>
                  <a:cxn ang="0">
                    <a:pos x="90" y="113"/>
                  </a:cxn>
                  <a:cxn ang="0">
                    <a:pos x="90" y="94"/>
                  </a:cxn>
                  <a:cxn ang="0">
                    <a:pos x="70" y="89"/>
                  </a:cxn>
                  <a:cxn ang="0">
                    <a:pos x="75" y="66"/>
                  </a:cxn>
                  <a:cxn ang="0">
                    <a:pos x="70" y="47"/>
                  </a:cxn>
                  <a:cxn ang="0">
                    <a:pos x="43" y="47"/>
                  </a:cxn>
                  <a:cxn ang="0">
                    <a:pos x="32" y="33"/>
                  </a:cxn>
                  <a:cxn ang="0">
                    <a:pos x="27" y="0"/>
                  </a:cxn>
                  <a:cxn ang="0">
                    <a:pos x="11" y="0"/>
                  </a:cxn>
                  <a:cxn ang="0">
                    <a:pos x="11" y="33"/>
                  </a:cxn>
                  <a:cxn ang="0">
                    <a:pos x="0" y="47"/>
                  </a:cxn>
                  <a:cxn ang="0">
                    <a:pos x="0" y="70"/>
                  </a:cxn>
                </a:cxnLst>
                <a:rect l="0" t="0" r="r" b="b"/>
                <a:pathLst>
                  <a:path w="90" h="164">
                    <a:moveTo>
                      <a:pt x="0" y="70"/>
                    </a:moveTo>
                    <a:lnTo>
                      <a:pt x="17" y="108"/>
                    </a:lnTo>
                    <a:lnTo>
                      <a:pt x="11" y="122"/>
                    </a:lnTo>
                    <a:lnTo>
                      <a:pt x="11" y="146"/>
                    </a:lnTo>
                    <a:lnTo>
                      <a:pt x="27" y="164"/>
                    </a:lnTo>
                    <a:lnTo>
                      <a:pt x="59" y="164"/>
                    </a:lnTo>
                    <a:lnTo>
                      <a:pt x="75" y="122"/>
                    </a:lnTo>
                    <a:lnTo>
                      <a:pt x="90" y="113"/>
                    </a:lnTo>
                    <a:lnTo>
                      <a:pt x="90" y="94"/>
                    </a:lnTo>
                    <a:lnTo>
                      <a:pt x="70" y="89"/>
                    </a:lnTo>
                    <a:lnTo>
                      <a:pt x="75" y="66"/>
                    </a:lnTo>
                    <a:lnTo>
                      <a:pt x="70" y="47"/>
                    </a:lnTo>
                    <a:lnTo>
                      <a:pt x="43" y="47"/>
                    </a:lnTo>
                    <a:lnTo>
                      <a:pt x="32" y="33"/>
                    </a:lnTo>
                    <a:lnTo>
                      <a:pt x="27" y="0"/>
                    </a:lnTo>
                    <a:lnTo>
                      <a:pt x="11" y="0"/>
                    </a:lnTo>
                    <a:lnTo>
                      <a:pt x="11" y="33"/>
                    </a:lnTo>
                    <a:lnTo>
                      <a:pt x="0" y="47"/>
                    </a:lnTo>
                    <a:lnTo>
                      <a:pt x="0" y="70"/>
                    </a:lnTo>
                    <a:close/>
                  </a:path>
                </a:pathLst>
              </a:custGeom>
              <a:grpFill/>
              <a:ln w="9525">
                <a:solidFill>
                  <a:schemeClr val="bg1"/>
                </a:solidFill>
                <a:round/>
                <a:headEnd/>
                <a:tailEnd/>
              </a:ln>
            </p:spPr>
            <p:txBody>
              <a:bodyPr/>
              <a:lstStyle/>
              <a:p>
                <a:endParaRPr lang="it-IT"/>
              </a:p>
            </p:txBody>
          </p:sp>
          <p:sp>
            <p:nvSpPr>
              <p:cNvPr id="5622" name="Freeform 3414"/>
              <p:cNvSpPr>
                <a:spLocks/>
              </p:cNvSpPr>
              <p:nvPr/>
            </p:nvSpPr>
            <p:spPr bwMode="auto">
              <a:xfrm>
                <a:off x="2046" y="1191"/>
                <a:ext cx="90" cy="164"/>
              </a:xfrm>
              <a:custGeom>
                <a:avLst/>
                <a:gdLst/>
                <a:ahLst/>
                <a:cxnLst>
                  <a:cxn ang="0">
                    <a:pos x="0" y="70"/>
                  </a:cxn>
                  <a:cxn ang="0">
                    <a:pos x="17" y="108"/>
                  </a:cxn>
                  <a:cxn ang="0">
                    <a:pos x="11" y="122"/>
                  </a:cxn>
                  <a:cxn ang="0">
                    <a:pos x="11" y="146"/>
                  </a:cxn>
                  <a:cxn ang="0">
                    <a:pos x="27" y="164"/>
                  </a:cxn>
                  <a:cxn ang="0">
                    <a:pos x="59" y="164"/>
                  </a:cxn>
                  <a:cxn ang="0">
                    <a:pos x="75" y="122"/>
                  </a:cxn>
                  <a:cxn ang="0">
                    <a:pos x="90" y="113"/>
                  </a:cxn>
                  <a:cxn ang="0">
                    <a:pos x="90" y="94"/>
                  </a:cxn>
                  <a:cxn ang="0">
                    <a:pos x="70" y="89"/>
                  </a:cxn>
                  <a:cxn ang="0">
                    <a:pos x="75" y="66"/>
                  </a:cxn>
                  <a:cxn ang="0">
                    <a:pos x="70" y="47"/>
                  </a:cxn>
                  <a:cxn ang="0">
                    <a:pos x="43" y="47"/>
                  </a:cxn>
                  <a:cxn ang="0">
                    <a:pos x="32" y="33"/>
                  </a:cxn>
                  <a:cxn ang="0">
                    <a:pos x="27" y="0"/>
                  </a:cxn>
                  <a:cxn ang="0">
                    <a:pos x="11" y="0"/>
                  </a:cxn>
                  <a:cxn ang="0">
                    <a:pos x="11" y="33"/>
                  </a:cxn>
                  <a:cxn ang="0">
                    <a:pos x="0" y="47"/>
                  </a:cxn>
                  <a:cxn ang="0">
                    <a:pos x="0" y="70"/>
                  </a:cxn>
                </a:cxnLst>
                <a:rect l="0" t="0" r="r" b="b"/>
                <a:pathLst>
                  <a:path w="90" h="164">
                    <a:moveTo>
                      <a:pt x="0" y="70"/>
                    </a:moveTo>
                    <a:lnTo>
                      <a:pt x="17" y="108"/>
                    </a:lnTo>
                    <a:lnTo>
                      <a:pt x="11" y="122"/>
                    </a:lnTo>
                    <a:lnTo>
                      <a:pt x="11" y="146"/>
                    </a:lnTo>
                    <a:lnTo>
                      <a:pt x="27" y="164"/>
                    </a:lnTo>
                    <a:lnTo>
                      <a:pt x="59" y="164"/>
                    </a:lnTo>
                    <a:lnTo>
                      <a:pt x="75" y="122"/>
                    </a:lnTo>
                    <a:lnTo>
                      <a:pt x="90" y="113"/>
                    </a:lnTo>
                    <a:lnTo>
                      <a:pt x="90" y="94"/>
                    </a:lnTo>
                    <a:lnTo>
                      <a:pt x="70" y="89"/>
                    </a:lnTo>
                    <a:lnTo>
                      <a:pt x="75" y="66"/>
                    </a:lnTo>
                    <a:lnTo>
                      <a:pt x="70" y="47"/>
                    </a:lnTo>
                    <a:lnTo>
                      <a:pt x="43" y="47"/>
                    </a:lnTo>
                    <a:lnTo>
                      <a:pt x="32" y="33"/>
                    </a:lnTo>
                    <a:lnTo>
                      <a:pt x="27" y="0"/>
                    </a:lnTo>
                    <a:lnTo>
                      <a:pt x="11" y="0"/>
                    </a:lnTo>
                    <a:lnTo>
                      <a:pt x="11" y="33"/>
                    </a:lnTo>
                    <a:lnTo>
                      <a:pt x="0" y="47"/>
                    </a:lnTo>
                    <a:lnTo>
                      <a:pt x="0" y="70"/>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577" name="Group 3421"/>
            <p:cNvGrpSpPr>
              <a:grpSpLocks/>
            </p:cNvGrpSpPr>
            <p:nvPr/>
          </p:nvGrpSpPr>
          <p:grpSpPr bwMode="auto">
            <a:xfrm>
              <a:off x="3242227" y="3255382"/>
              <a:ext cx="335215" cy="393813"/>
              <a:chOff x="2090" y="1073"/>
              <a:chExt cx="292" cy="363"/>
            </a:xfrm>
            <a:solidFill>
              <a:schemeClr val="bg1">
                <a:lumMod val="75000"/>
              </a:schemeClr>
            </a:solidFill>
          </p:grpSpPr>
          <p:sp>
            <p:nvSpPr>
              <p:cNvPr id="5619" name="Freeform 3419"/>
              <p:cNvSpPr>
                <a:spLocks/>
              </p:cNvSpPr>
              <p:nvPr/>
            </p:nvSpPr>
            <p:spPr bwMode="auto">
              <a:xfrm>
                <a:off x="2090" y="1073"/>
                <a:ext cx="292" cy="363"/>
              </a:xfrm>
              <a:custGeom>
                <a:avLst/>
                <a:gdLst/>
                <a:ahLst/>
                <a:cxnLst>
                  <a:cxn ang="0">
                    <a:pos x="0" y="109"/>
                  </a:cxn>
                  <a:cxn ang="0">
                    <a:pos x="5" y="137"/>
                  </a:cxn>
                  <a:cxn ang="0">
                    <a:pos x="21" y="155"/>
                  </a:cxn>
                  <a:cxn ang="0">
                    <a:pos x="53" y="155"/>
                  </a:cxn>
                  <a:cxn ang="0">
                    <a:pos x="69" y="151"/>
                  </a:cxn>
                  <a:cxn ang="0">
                    <a:pos x="127" y="142"/>
                  </a:cxn>
                  <a:cxn ang="0">
                    <a:pos x="106" y="155"/>
                  </a:cxn>
                  <a:cxn ang="0">
                    <a:pos x="74" y="165"/>
                  </a:cxn>
                  <a:cxn ang="0">
                    <a:pos x="69" y="179"/>
                  </a:cxn>
                  <a:cxn ang="0">
                    <a:pos x="48" y="165"/>
                  </a:cxn>
                  <a:cxn ang="0">
                    <a:pos x="37" y="193"/>
                  </a:cxn>
                  <a:cxn ang="0">
                    <a:pos x="53" y="207"/>
                  </a:cxn>
                  <a:cxn ang="0">
                    <a:pos x="59" y="245"/>
                  </a:cxn>
                  <a:cxn ang="0">
                    <a:pos x="48" y="254"/>
                  </a:cxn>
                  <a:cxn ang="0">
                    <a:pos x="27" y="283"/>
                  </a:cxn>
                  <a:cxn ang="0">
                    <a:pos x="53" y="287"/>
                  </a:cxn>
                  <a:cxn ang="0">
                    <a:pos x="27" y="292"/>
                  </a:cxn>
                  <a:cxn ang="0">
                    <a:pos x="27" y="311"/>
                  </a:cxn>
                  <a:cxn ang="0">
                    <a:pos x="32" y="316"/>
                  </a:cxn>
                  <a:cxn ang="0">
                    <a:pos x="5" y="334"/>
                  </a:cxn>
                  <a:cxn ang="0">
                    <a:pos x="5" y="353"/>
                  </a:cxn>
                  <a:cxn ang="0">
                    <a:pos x="53" y="358"/>
                  </a:cxn>
                  <a:cxn ang="0">
                    <a:pos x="64" y="353"/>
                  </a:cxn>
                  <a:cxn ang="0">
                    <a:pos x="74" y="358"/>
                  </a:cxn>
                  <a:cxn ang="0">
                    <a:pos x="91" y="353"/>
                  </a:cxn>
                  <a:cxn ang="0">
                    <a:pos x="95" y="363"/>
                  </a:cxn>
                  <a:cxn ang="0">
                    <a:pos x="117" y="353"/>
                  </a:cxn>
                  <a:cxn ang="0">
                    <a:pos x="127" y="334"/>
                  </a:cxn>
                  <a:cxn ang="0">
                    <a:pos x="117" y="316"/>
                  </a:cxn>
                  <a:cxn ang="0">
                    <a:pos x="127" y="306"/>
                  </a:cxn>
                  <a:cxn ang="0">
                    <a:pos x="127" y="287"/>
                  </a:cxn>
                  <a:cxn ang="0">
                    <a:pos x="149" y="287"/>
                  </a:cxn>
                  <a:cxn ang="0">
                    <a:pos x="165" y="216"/>
                  </a:cxn>
                  <a:cxn ang="0">
                    <a:pos x="191" y="207"/>
                  </a:cxn>
                  <a:cxn ang="0">
                    <a:pos x="217" y="160"/>
                  </a:cxn>
                  <a:cxn ang="0">
                    <a:pos x="261" y="109"/>
                  </a:cxn>
                  <a:cxn ang="0">
                    <a:pos x="261" y="94"/>
                  </a:cxn>
                  <a:cxn ang="0">
                    <a:pos x="292" y="61"/>
                  </a:cxn>
                  <a:cxn ang="0">
                    <a:pos x="292" y="42"/>
                  </a:cxn>
                  <a:cxn ang="0">
                    <a:pos x="276" y="38"/>
                  </a:cxn>
                  <a:cxn ang="0">
                    <a:pos x="261" y="14"/>
                  </a:cxn>
                  <a:cxn ang="0">
                    <a:pos x="212" y="0"/>
                  </a:cxn>
                  <a:cxn ang="0">
                    <a:pos x="180" y="0"/>
                  </a:cxn>
                  <a:cxn ang="0">
                    <a:pos x="159" y="5"/>
                  </a:cxn>
                  <a:cxn ang="0">
                    <a:pos x="133" y="0"/>
                  </a:cxn>
                  <a:cxn ang="0">
                    <a:pos x="95" y="9"/>
                  </a:cxn>
                  <a:cxn ang="0">
                    <a:pos x="74" y="33"/>
                  </a:cxn>
                  <a:cxn ang="0">
                    <a:pos x="37" y="61"/>
                  </a:cxn>
                  <a:cxn ang="0">
                    <a:pos x="37" y="80"/>
                  </a:cxn>
                  <a:cxn ang="0">
                    <a:pos x="16" y="80"/>
                  </a:cxn>
                  <a:cxn ang="0">
                    <a:pos x="0" y="109"/>
                  </a:cxn>
                </a:cxnLst>
                <a:rect l="0" t="0" r="r" b="b"/>
                <a:pathLst>
                  <a:path w="292" h="363">
                    <a:moveTo>
                      <a:pt x="0" y="109"/>
                    </a:moveTo>
                    <a:lnTo>
                      <a:pt x="5" y="137"/>
                    </a:lnTo>
                    <a:lnTo>
                      <a:pt x="21" y="155"/>
                    </a:lnTo>
                    <a:lnTo>
                      <a:pt x="53" y="155"/>
                    </a:lnTo>
                    <a:lnTo>
                      <a:pt x="69" y="151"/>
                    </a:lnTo>
                    <a:lnTo>
                      <a:pt x="127" y="142"/>
                    </a:lnTo>
                    <a:lnTo>
                      <a:pt x="106" y="155"/>
                    </a:lnTo>
                    <a:lnTo>
                      <a:pt x="74" y="165"/>
                    </a:lnTo>
                    <a:lnTo>
                      <a:pt x="69" y="179"/>
                    </a:lnTo>
                    <a:lnTo>
                      <a:pt x="48" y="165"/>
                    </a:lnTo>
                    <a:lnTo>
                      <a:pt x="37" y="193"/>
                    </a:lnTo>
                    <a:lnTo>
                      <a:pt x="53" y="207"/>
                    </a:lnTo>
                    <a:lnTo>
                      <a:pt x="59" y="245"/>
                    </a:lnTo>
                    <a:lnTo>
                      <a:pt x="48" y="254"/>
                    </a:lnTo>
                    <a:lnTo>
                      <a:pt x="27" y="283"/>
                    </a:lnTo>
                    <a:lnTo>
                      <a:pt x="53" y="287"/>
                    </a:lnTo>
                    <a:lnTo>
                      <a:pt x="27" y="292"/>
                    </a:lnTo>
                    <a:lnTo>
                      <a:pt x="27" y="311"/>
                    </a:lnTo>
                    <a:lnTo>
                      <a:pt x="32" y="316"/>
                    </a:lnTo>
                    <a:lnTo>
                      <a:pt x="5" y="334"/>
                    </a:lnTo>
                    <a:lnTo>
                      <a:pt x="5" y="353"/>
                    </a:lnTo>
                    <a:lnTo>
                      <a:pt x="53" y="358"/>
                    </a:lnTo>
                    <a:lnTo>
                      <a:pt x="64" y="353"/>
                    </a:lnTo>
                    <a:lnTo>
                      <a:pt x="74" y="358"/>
                    </a:lnTo>
                    <a:lnTo>
                      <a:pt x="91" y="353"/>
                    </a:lnTo>
                    <a:lnTo>
                      <a:pt x="95" y="363"/>
                    </a:lnTo>
                    <a:lnTo>
                      <a:pt x="117" y="353"/>
                    </a:lnTo>
                    <a:lnTo>
                      <a:pt x="127" y="334"/>
                    </a:lnTo>
                    <a:lnTo>
                      <a:pt x="117" y="316"/>
                    </a:lnTo>
                    <a:lnTo>
                      <a:pt x="127" y="306"/>
                    </a:lnTo>
                    <a:lnTo>
                      <a:pt x="127" y="287"/>
                    </a:lnTo>
                    <a:lnTo>
                      <a:pt x="149" y="287"/>
                    </a:lnTo>
                    <a:lnTo>
                      <a:pt x="165" y="216"/>
                    </a:lnTo>
                    <a:lnTo>
                      <a:pt x="191" y="207"/>
                    </a:lnTo>
                    <a:lnTo>
                      <a:pt x="217" y="160"/>
                    </a:lnTo>
                    <a:lnTo>
                      <a:pt x="261" y="109"/>
                    </a:lnTo>
                    <a:lnTo>
                      <a:pt x="261" y="94"/>
                    </a:lnTo>
                    <a:lnTo>
                      <a:pt x="292" y="61"/>
                    </a:lnTo>
                    <a:lnTo>
                      <a:pt x="292" y="42"/>
                    </a:lnTo>
                    <a:lnTo>
                      <a:pt x="276" y="38"/>
                    </a:lnTo>
                    <a:lnTo>
                      <a:pt x="261" y="14"/>
                    </a:lnTo>
                    <a:lnTo>
                      <a:pt x="212" y="0"/>
                    </a:lnTo>
                    <a:lnTo>
                      <a:pt x="180" y="0"/>
                    </a:lnTo>
                    <a:lnTo>
                      <a:pt x="159" y="5"/>
                    </a:lnTo>
                    <a:lnTo>
                      <a:pt x="133" y="0"/>
                    </a:lnTo>
                    <a:lnTo>
                      <a:pt x="95" y="9"/>
                    </a:lnTo>
                    <a:lnTo>
                      <a:pt x="74" y="33"/>
                    </a:lnTo>
                    <a:lnTo>
                      <a:pt x="37" y="61"/>
                    </a:lnTo>
                    <a:lnTo>
                      <a:pt x="37" y="80"/>
                    </a:lnTo>
                    <a:lnTo>
                      <a:pt x="16" y="80"/>
                    </a:lnTo>
                    <a:lnTo>
                      <a:pt x="0" y="109"/>
                    </a:lnTo>
                    <a:close/>
                  </a:path>
                </a:pathLst>
              </a:custGeom>
              <a:grpFill/>
              <a:ln w="9525">
                <a:solidFill>
                  <a:schemeClr val="bg1"/>
                </a:solidFill>
                <a:round/>
                <a:headEnd/>
                <a:tailEnd/>
              </a:ln>
            </p:spPr>
            <p:txBody>
              <a:bodyPr/>
              <a:lstStyle/>
              <a:p>
                <a:endParaRPr lang="it-IT"/>
              </a:p>
            </p:txBody>
          </p:sp>
          <p:sp>
            <p:nvSpPr>
              <p:cNvPr id="5620" name="Freeform 3420"/>
              <p:cNvSpPr>
                <a:spLocks/>
              </p:cNvSpPr>
              <p:nvPr/>
            </p:nvSpPr>
            <p:spPr bwMode="auto">
              <a:xfrm>
                <a:off x="2090" y="1073"/>
                <a:ext cx="292" cy="363"/>
              </a:xfrm>
              <a:custGeom>
                <a:avLst/>
                <a:gdLst/>
                <a:ahLst/>
                <a:cxnLst>
                  <a:cxn ang="0">
                    <a:pos x="0" y="109"/>
                  </a:cxn>
                  <a:cxn ang="0">
                    <a:pos x="5" y="137"/>
                  </a:cxn>
                  <a:cxn ang="0">
                    <a:pos x="21" y="155"/>
                  </a:cxn>
                  <a:cxn ang="0">
                    <a:pos x="53" y="155"/>
                  </a:cxn>
                  <a:cxn ang="0">
                    <a:pos x="69" y="151"/>
                  </a:cxn>
                  <a:cxn ang="0">
                    <a:pos x="127" y="142"/>
                  </a:cxn>
                  <a:cxn ang="0">
                    <a:pos x="106" y="155"/>
                  </a:cxn>
                  <a:cxn ang="0">
                    <a:pos x="74" y="165"/>
                  </a:cxn>
                  <a:cxn ang="0">
                    <a:pos x="69" y="179"/>
                  </a:cxn>
                  <a:cxn ang="0">
                    <a:pos x="48" y="165"/>
                  </a:cxn>
                  <a:cxn ang="0">
                    <a:pos x="37" y="193"/>
                  </a:cxn>
                  <a:cxn ang="0">
                    <a:pos x="53" y="207"/>
                  </a:cxn>
                  <a:cxn ang="0">
                    <a:pos x="59" y="245"/>
                  </a:cxn>
                  <a:cxn ang="0">
                    <a:pos x="48" y="254"/>
                  </a:cxn>
                  <a:cxn ang="0">
                    <a:pos x="27" y="283"/>
                  </a:cxn>
                  <a:cxn ang="0">
                    <a:pos x="53" y="287"/>
                  </a:cxn>
                  <a:cxn ang="0">
                    <a:pos x="27" y="292"/>
                  </a:cxn>
                  <a:cxn ang="0">
                    <a:pos x="27" y="311"/>
                  </a:cxn>
                  <a:cxn ang="0">
                    <a:pos x="32" y="316"/>
                  </a:cxn>
                  <a:cxn ang="0">
                    <a:pos x="5" y="334"/>
                  </a:cxn>
                  <a:cxn ang="0">
                    <a:pos x="5" y="353"/>
                  </a:cxn>
                  <a:cxn ang="0">
                    <a:pos x="53" y="358"/>
                  </a:cxn>
                  <a:cxn ang="0">
                    <a:pos x="64" y="353"/>
                  </a:cxn>
                  <a:cxn ang="0">
                    <a:pos x="74" y="358"/>
                  </a:cxn>
                  <a:cxn ang="0">
                    <a:pos x="91" y="353"/>
                  </a:cxn>
                  <a:cxn ang="0">
                    <a:pos x="95" y="363"/>
                  </a:cxn>
                  <a:cxn ang="0">
                    <a:pos x="117" y="353"/>
                  </a:cxn>
                  <a:cxn ang="0">
                    <a:pos x="127" y="334"/>
                  </a:cxn>
                  <a:cxn ang="0">
                    <a:pos x="117" y="316"/>
                  </a:cxn>
                  <a:cxn ang="0">
                    <a:pos x="127" y="306"/>
                  </a:cxn>
                  <a:cxn ang="0">
                    <a:pos x="127" y="287"/>
                  </a:cxn>
                  <a:cxn ang="0">
                    <a:pos x="149" y="287"/>
                  </a:cxn>
                  <a:cxn ang="0">
                    <a:pos x="165" y="216"/>
                  </a:cxn>
                  <a:cxn ang="0">
                    <a:pos x="191" y="207"/>
                  </a:cxn>
                  <a:cxn ang="0">
                    <a:pos x="217" y="160"/>
                  </a:cxn>
                  <a:cxn ang="0">
                    <a:pos x="261" y="109"/>
                  </a:cxn>
                  <a:cxn ang="0">
                    <a:pos x="261" y="94"/>
                  </a:cxn>
                  <a:cxn ang="0">
                    <a:pos x="292" y="61"/>
                  </a:cxn>
                  <a:cxn ang="0">
                    <a:pos x="292" y="42"/>
                  </a:cxn>
                  <a:cxn ang="0">
                    <a:pos x="276" y="38"/>
                  </a:cxn>
                  <a:cxn ang="0">
                    <a:pos x="261" y="14"/>
                  </a:cxn>
                  <a:cxn ang="0">
                    <a:pos x="212" y="0"/>
                  </a:cxn>
                  <a:cxn ang="0">
                    <a:pos x="180" y="0"/>
                  </a:cxn>
                  <a:cxn ang="0">
                    <a:pos x="159" y="5"/>
                  </a:cxn>
                  <a:cxn ang="0">
                    <a:pos x="133" y="0"/>
                  </a:cxn>
                  <a:cxn ang="0">
                    <a:pos x="95" y="9"/>
                  </a:cxn>
                  <a:cxn ang="0">
                    <a:pos x="74" y="33"/>
                  </a:cxn>
                  <a:cxn ang="0">
                    <a:pos x="37" y="61"/>
                  </a:cxn>
                  <a:cxn ang="0">
                    <a:pos x="37" y="80"/>
                  </a:cxn>
                  <a:cxn ang="0">
                    <a:pos x="16" y="80"/>
                  </a:cxn>
                  <a:cxn ang="0">
                    <a:pos x="0" y="109"/>
                  </a:cxn>
                </a:cxnLst>
                <a:rect l="0" t="0" r="r" b="b"/>
                <a:pathLst>
                  <a:path w="292" h="363">
                    <a:moveTo>
                      <a:pt x="0" y="109"/>
                    </a:moveTo>
                    <a:lnTo>
                      <a:pt x="5" y="137"/>
                    </a:lnTo>
                    <a:lnTo>
                      <a:pt x="21" y="155"/>
                    </a:lnTo>
                    <a:lnTo>
                      <a:pt x="53" y="155"/>
                    </a:lnTo>
                    <a:lnTo>
                      <a:pt x="69" y="151"/>
                    </a:lnTo>
                    <a:lnTo>
                      <a:pt x="127" y="142"/>
                    </a:lnTo>
                    <a:lnTo>
                      <a:pt x="106" y="155"/>
                    </a:lnTo>
                    <a:lnTo>
                      <a:pt x="74" y="165"/>
                    </a:lnTo>
                    <a:lnTo>
                      <a:pt x="69" y="179"/>
                    </a:lnTo>
                    <a:lnTo>
                      <a:pt x="48" y="165"/>
                    </a:lnTo>
                    <a:lnTo>
                      <a:pt x="37" y="193"/>
                    </a:lnTo>
                    <a:lnTo>
                      <a:pt x="53" y="207"/>
                    </a:lnTo>
                    <a:lnTo>
                      <a:pt x="59" y="245"/>
                    </a:lnTo>
                    <a:lnTo>
                      <a:pt x="48" y="254"/>
                    </a:lnTo>
                    <a:lnTo>
                      <a:pt x="27" y="283"/>
                    </a:lnTo>
                    <a:lnTo>
                      <a:pt x="53" y="287"/>
                    </a:lnTo>
                    <a:lnTo>
                      <a:pt x="27" y="292"/>
                    </a:lnTo>
                    <a:lnTo>
                      <a:pt x="27" y="311"/>
                    </a:lnTo>
                    <a:lnTo>
                      <a:pt x="32" y="316"/>
                    </a:lnTo>
                    <a:lnTo>
                      <a:pt x="5" y="334"/>
                    </a:lnTo>
                    <a:lnTo>
                      <a:pt x="5" y="353"/>
                    </a:lnTo>
                    <a:lnTo>
                      <a:pt x="53" y="358"/>
                    </a:lnTo>
                    <a:lnTo>
                      <a:pt x="64" y="353"/>
                    </a:lnTo>
                    <a:lnTo>
                      <a:pt x="74" y="358"/>
                    </a:lnTo>
                    <a:lnTo>
                      <a:pt x="91" y="353"/>
                    </a:lnTo>
                    <a:lnTo>
                      <a:pt x="95" y="363"/>
                    </a:lnTo>
                    <a:lnTo>
                      <a:pt x="117" y="353"/>
                    </a:lnTo>
                    <a:lnTo>
                      <a:pt x="127" y="334"/>
                    </a:lnTo>
                    <a:lnTo>
                      <a:pt x="117" y="316"/>
                    </a:lnTo>
                    <a:lnTo>
                      <a:pt x="127" y="306"/>
                    </a:lnTo>
                    <a:lnTo>
                      <a:pt x="127" y="287"/>
                    </a:lnTo>
                    <a:lnTo>
                      <a:pt x="149" y="287"/>
                    </a:lnTo>
                    <a:lnTo>
                      <a:pt x="165" y="216"/>
                    </a:lnTo>
                    <a:lnTo>
                      <a:pt x="191" y="207"/>
                    </a:lnTo>
                    <a:lnTo>
                      <a:pt x="217" y="160"/>
                    </a:lnTo>
                    <a:lnTo>
                      <a:pt x="261" y="109"/>
                    </a:lnTo>
                    <a:lnTo>
                      <a:pt x="261" y="94"/>
                    </a:lnTo>
                    <a:lnTo>
                      <a:pt x="292" y="61"/>
                    </a:lnTo>
                    <a:lnTo>
                      <a:pt x="292" y="42"/>
                    </a:lnTo>
                    <a:lnTo>
                      <a:pt x="276" y="38"/>
                    </a:lnTo>
                    <a:lnTo>
                      <a:pt x="261" y="14"/>
                    </a:lnTo>
                    <a:lnTo>
                      <a:pt x="212" y="0"/>
                    </a:lnTo>
                    <a:lnTo>
                      <a:pt x="180" y="0"/>
                    </a:lnTo>
                    <a:lnTo>
                      <a:pt x="159" y="5"/>
                    </a:lnTo>
                    <a:lnTo>
                      <a:pt x="133" y="0"/>
                    </a:lnTo>
                    <a:lnTo>
                      <a:pt x="95" y="9"/>
                    </a:lnTo>
                    <a:lnTo>
                      <a:pt x="74" y="33"/>
                    </a:lnTo>
                    <a:lnTo>
                      <a:pt x="37" y="61"/>
                    </a:lnTo>
                    <a:lnTo>
                      <a:pt x="37" y="80"/>
                    </a:lnTo>
                    <a:lnTo>
                      <a:pt x="16" y="80"/>
                    </a:lnTo>
                    <a:lnTo>
                      <a:pt x="0" y="109"/>
                    </a:lnTo>
                  </a:path>
                </a:pathLst>
              </a:custGeom>
              <a:solidFill>
                <a:srgbClr val="000066"/>
              </a:solidFill>
              <a:ln w="9525">
                <a:solidFill>
                  <a:schemeClr val="bg1"/>
                </a:solidFill>
                <a:round/>
                <a:headEnd/>
                <a:tailEnd/>
              </a:ln>
            </p:spPr>
            <p:txBody>
              <a:bodyPr/>
              <a:lstStyle/>
              <a:p>
                <a:endParaRPr lang="it-IT"/>
              </a:p>
            </p:txBody>
          </p:sp>
        </p:grpSp>
        <p:grpSp>
          <p:nvGrpSpPr>
            <p:cNvPr id="7578" name="Group 3424"/>
            <p:cNvGrpSpPr>
              <a:grpSpLocks/>
            </p:cNvGrpSpPr>
            <p:nvPr/>
          </p:nvGrpSpPr>
          <p:grpSpPr bwMode="auto">
            <a:xfrm>
              <a:off x="2944332" y="3549206"/>
              <a:ext cx="186191" cy="112566"/>
              <a:chOff x="1930" y="1299"/>
              <a:chExt cx="111" cy="75"/>
            </a:xfrm>
            <a:solidFill>
              <a:schemeClr val="bg1">
                <a:lumMod val="75000"/>
              </a:schemeClr>
            </a:solidFill>
          </p:grpSpPr>
          <p:sp>
            <p:nvSpPr>
              <p:cNvPr id="5617" name="Freeform 3422"/>
              <p:cNvSpPr>
                <a:spLocks/>
              </p:cNvSpPr>
              <p:nvPr/>
            </p:nvSpPr>
            <p:spPr bwMode="auto">
              <a:xfrm>
                <a:off x="1930" y="1299"/>
                <a:ext cx="111" cy="75"/>
              </a:xfrm>
              <a:custGeom>
                <a:avLst/>
                <a:gdLst/>
                <a:ahLst/>
                <a:cxnLst>
                  <a:cxn ang="0">
                    <a:pos x="0" y="5"/>
                  </a:cxn>
                  <a:cxn ang="0">
                    <a:pos x="0" y="14"/>
                  </a:cxn>
                  <a:cxn ang="0">
                    <a:pos x="21" y="18"/>
                  </a:cxn>
                  <a:cxn ang="0">
                    <a:pos x="16" y="37"/>
                  </a:cxn>
                  <a:cxn ang="0">
                    <a:pos x="21" y="51"/>
                  </a:cxn>
                  <a:cxn ang="0">
                    <a:pos x="53" y="56"/>
                  </a:cxn>
                  <a:cxn ang="0">
                    <a:pos x="63" y="75"/>
                  </a:cxn>
                  <a:cxn ang="0">
                    <a:pos x="79" y="61"/>
                  </a:cxn>
                  <a:cxn ang="0">
                    <a:pos x="100" y="61"/>
                  </a:cxn>
                  <a:cxn ang="0">
                    <a:pos x="111" y="51"/>
                  </a:cxn>
                  <a:cxn ang="0">
                    <a:pos x="100" y="37"/>
                  </a:cxn>
                  <a:cxn ang="0">
                    <a:pos x="84" y="18"/>
                  </a:cxn>
                  <a:cxn ang="0">
                    <a:pos x="79" y="56"/>
                  </a:cxn>
                  <a:cxn ang="0">
                    <a:pos x="63" y="56"/>
                  </a:cxn>
                  <a:cxn ang="0">
                    <a:pos x="63" y="18"/>
                  </a:cxn>
                  <a:cxn ang="0">
                    <a:pos x="53" y="5"/>
                  </a:cxn>
                  <a:cxn ang="0">
                    <a:pos x="5" y="0"/>
                  </a:cxn>
                  <a:cxn ang="0">
                    <a:pos x="0" y="5"/>
                  </a:cxn>
                </a:cxnLst>
                <a:rect l="0" t="0" r="r" b="b"/>
                <a:pathLst>
                  <a:path w="111" h="75">
                    <a:moveTo>
                      <a:pt x="0" y="5"/>
                    </a:moveTo>
                    <a:lnTo>
                      <a:pt x="0" y="14"/>
                    </a:lnTo>
                    <a:lnTo>
                      <a:pt x="21" y="18"/>
                    </a:lnTo>
                    <a:lnTo>
                      <a:pt x="16" y="37"/>
                    </a:lnTo>
                    <a:lnTo>
                      <a:pt x="21" y="51"/>
                    </a:lnTo>
                    <a:lnTo>
                      <a:pt x="53" y="56"/>
                    </a:lnTo>
                    <a:lnTo>
                      <a:pt x="63" y="75"/>
                    </a:lnTo>
                    <a:lnTo>
                      <a:pt x="79" y="61"/>
                    </a:lnTo>
                    <a:lnTo>
                      <a:pt x="100" y="61"/>
                    </a:lnTo>
                    <a:lnTo>
                      <a:pt x="111" y="51"/>
                    </a:lnTo>
                    <a:lnTo>
                      <a:pt x="100" y="37"/>
                    </a:lnTo>
                    <a:lnTo>
                      <a:pt x="84" y="18"/>
                    </a:lnTo>
                    <a:lnTo>
                      <a:pt x="79" y="56"/>
                    </a:lnTo>
                    <a:lnTo>
                      <a:pt x="63" y="56"/>
                    </a:lnTo>
                    <a:lnTo>
                      <a:pt x="63" y="18"/>
                    </a:lnTo>
                    <a:lnTo>
                      <a:pt x="53" y="5"/>
                    </a:lnTo>
                    <a:lnTo>
                      <a:pt x="5" y="0"/>
                    </a:lnTo>
                    <a:lnTo>
                      <a:pt x="0" y="5"/>
                    </a:lnTo>
                    <a:close/>
                  </a:path>
                </a:pathLst>
              </a:custGeom>
              <a:grpFill/>
              <a:ln w="9525">
                <a:solidFill>
                  <a:schemeClr val="bg1"/>
                </a:solidFill>
                <a:round/>
                <a:headEnd/>
                <a:tailEnd/>
              </a:ln>
            </p:spPr>
            <p:txBody>
              <a:bodyPr/>
              <a:lstStyle/>
              <a:p>
                <a:endParaRPr lang="it-IT"/>
              </a:p>
            </p:txBody>
          </p:sp>
          <p:sp>
            <p:nvSpPr>
              <p:cNvPr id="5618" name="Freeform 3423"/>
              <p:cNvSpPr>
                <a:spLocks/>
              </p:cNvSpPr>
              <p:nvPr/>
            </p:nvSpPr>
            <p:spPr bwMode="auto">
              <a:xfrm>
                <a:off x="1930" y="1299"/>
                <a:ext cx="111" cy="75"/>
              </a:xfrm>
              <a:custGeom>
                <a:avLst/>
                <a:gdLst/>
                <a:ahLst/>
                <a:cxnLst>
                  <a:cxn ang="0">
                    <a:pos x="0" y="5"/>
                  </a:cxn>
                  <a:cxn ang="0">
                    <a:pos x="0" y="14"/>
                  </a:cxn>
                  <a:cxn ang="0">
                    <a:pos x="21" y="18"/>
                  </a:cxn>
                  <a:cxn ang="0">
                    <a:pos x="16" y="37"/>
                  </a:cxn>
                  <a:cxn ang="0">
                    <a:pos x="21" y="51"/>
                  </a:cxn>
                  <a:cxn ang="0">
                    <a:pos x="53" y="56"/>
                  </a:cxn>
                  <a:cxn ang="0">
                    <a:pos x="63" y="75"/>
                  </a:cxn>
                  <a:cxn ang="0">
                    <a:pos x="79" y="61"/>
                  </a:cxn>
                  <a:cxn ang="0">
                    <a:pos x="100" y="61"/>
                  </a:cxn>
                  <a:cxn ang="0">
                    <a:pos x="111" y="51"/>
                  </a:cxn>
                  <a:cxn ang="0">
                    <a:pos x="100" y="37"/>
                  </a:cxn>
                  <a:cxn ang="0">
                    <a:pos x="84" y="18"/>
                  </a:cxn>
                  <a:cxn ang="0">
                    <a:pos x="79" y="56"/>
                  </a:cxn>
                  <a:cxn ang="0">
                    <a:pos x="63" y="56"/>
                  </a:cxn>
                  <a:cxn ang="0">
                    <a:pos x="63" y="18"/>
                  </a:cxn>
                  <a:cxn ang="0">
                    <a:pos x="53" y="5"/>
                  </a:cxn>
                  <a:cxn ang="0">
                    <a:pos x="5" y="0"/>
                  </a:cxn>
                  <a:cxn ang="0">
                    <a:pos x="0" y="5"/>
                  </a:cxn>
                </a:cxnLst>
                <a:rect l="0" t="0" r="r" b="b"/>
                <a:pathLst>
                  <a:path w="111" h="75">
                    <a:moveTo>
                      <a:pt x="0" y="5"/>
                    </a:moveTo>
                    <a:lnTo>
                      <a:pt x="0" y="14"/>
                    </a:lnTo>
                    <a:lnTo>
                      <a:pt x="21" y="18"/>
                    </a:lnTo>
                    <a:lnTo>
                      <a:pt x="16" y="37"/>
                    </a:lnTo>
                    <a:lnTo>
                      <a:pt x="21" y="51"/>
                    </a:lnTo>
                    <a:lnTo>
                      <a:pt x="53" y="56"/>
                    </a:lnTo>
                    <a:lnTo>
                      <a:pt x="63" y="75"/>
                    </a:lnTo>
                    <a:lnTo>
                      <a:pt x="79" y="61"/>
                    </a:lnTo>
                    <a:lnTo>
                      <a:pt x="100" y="61"/>
                    </a:lnTo>
                    <a:lnTo>
                      <a:pt x="111" y="51"/>
                    </a:lnTo>
                    <a:lnTo>
                      <a:pt x="100" y="37"/>
                    </a:lnTo>
                    <a:lnTo>
                      <a:pt x="84" y="18"/>
                    </a:lnTo>
                    <a:lnTo>
                      <a:pt x="79" y="56"/>
                    </a:lnTo>
                    <a:lnTo>
                      <a:pt x="63" y="56"/>
                    </a:lnTo>
                    <a:lnTo>
                      <a:pt x="63" y="18"/>
                    </a:lnTo>
                    <a:lnTo>
                      <a:pt x="53" y="5"/>
                    </a:lnTo>
                    <a:lnTo>
                      <a:pt x="5" y="0"/>
                    </a:lnTo>
                    <a:lnTo>
                      <a:pt x="0" y="5"/>
                    </a:lnTo>
                    <a:close/>
                  </a:path>
                </a:pathLst>
              </a:custGeom>
              <a:grpFill/>
              <a:ln w="4763" cap="rnd">
                <a:solidFill>
                  <a:schemeClr val="bg1"/>
                </a:solidFill>
                <a:prstDash val="solid"/>
                <a:round/>
                <a:headEnd/>
                <a:tailEnd/>
              </a:ln>
            </p:spPr>
            <p:txBody>
              <a:bodyPr/>
              <a:lstStyle/>
              <a:p>
                <a:endParaRPr lang="it-IT"/>
              </a:p>
            </p:txBody>
          </p:sp>
        </p:grpSp>
        <p:grpSp>
          <p:nvGrpSpPr>
            <p:cNvPr id="7579" name="Group 3427"/>
            <p:cNvGrpSpPr>
              <a:grpSpLocks/>
            </p:cNvGrpSpPr>
            <p:nvPr/>
          </p:nvGrpSpPr>
          <p:grpSpPr bwMode="auto">
            <a:xfrm>
              <a:off x="2944332" y="3549206"/>
              <a:ext cx="186191" cy="112566"/>
              <a:chOff x="1930" y="1299"/>
              <a:chExt cx="111" cy="75"/>
            </a:xfrm>
            <a:solidFill>
              <a:schemeClr val="bg1">
                <a:lumMod val="75000"/>
              </a:schemeClr>
            </a:solidFill>
          </p:grpSpPr>
          <p:sp>
            <p:nvSpPr>
              <p:cNvPr id="5615" name="Freeform 3425"/>
              <p:cNvSpPr>
                <a:spLocks/>
              </p:cNvSpPr>
              <p:nvPr/>
            </p:nvSpPr>
            <p:spPr bwMode="auto">
              <a:xfrm>
                <a:off x="1930" y="1299"/>
                <a:ext cx="111" cy="75"/>
              </a:xfrm>
              <a:custGeom>
                <a:avLst/>
                <a:gdLst/>
                <a:ahLst/>
                <a:cxnLst>
                  <a:cxn ang="0">
                    <a:pos x="0" y="5"/>
                  </a:cxn>
                  <a:cxn ang="0">
                    <a:pos x="0" y="14"/>
                  </a:cxn>
                  <a:cxn ang="0">
                    <a:pos x="21" y="18"/>
                  </a:cxn>
                  <a:cxn ang="0">
                    <a:pos x="16" y="37"/>
                  </a:cxn>
                  <a:cxn ang="0">
                    <a:pos x="21" y="51"/>
                  </a:cxn>
                  <a:cxn ang="0">
                    <a:pos x="53" y="56"/>
                  </a:cxn>
                  <a:cxn ang="0">
                    <a:pos x="63" y="75"/>
                  </a:cxn>
                  <a:cxn ang="0">
                    <a:pos x="79" y="61"/>
                  </a:cxn>
                  <a:cxn ang="0">
                    <a:pos x="100" y="61"/>
                  </a:cxn>
                  <a:cxn ang="0">
                    <a:pos x="111" y="51"/>
                  </a:cxn>
                  <a:cxn ang="0">
                    <a:pos x="100" y="37"/>
                  </a:cxn>
                  <a:cxn ang="0">
                    <a:pos x="84" y="18"/>
                  </a:cxn>
                  <a:cxn ang="0">
                    <a:pos x="79" y="56"/>
                  </a:cxn>
                  <a:cxn ang="0">
                    <a:pos x="63" y="56"/>
                  </a:cxn>
                  <a:cxn ang="0">
                    <a:pos x="63" y="18"/>
                  </a:cxn>
                  <a:cxn ang="0">
                    <a:pos x="53" y="5"/>
                  </a:cxn>
                  <a:cxn ang="0">
                    <a:pos x="5" y="0"/>
                  </a:cxn>
                  <a:cxn ang="0">
                    <a:pos x="0" y="5"/>
                  </a:cxn>
                </a:cxnLst>
                <a:rect l="0" t="0" r="r" b="b"/>
                <a:pathLst>
                  <a:path w="111" h="75">
                    <a:moveTo>
                      <a:pt x="0" y="5"/>
                    </a:moveTo>
                    <a:lnTo>
                      <a:pt x="0" y="14"/>
                    </a:lnTo>
                    <a:lnTo>
                      <a:pt x="21" y="18"/>
                    </a:lnTo>
                    <a:lnTo>
                      <a:pt x="16" y="37"/>
                    </a:lnTo>
                    <a:lnTo>
                      <a:pt x="21" y="51"/>
                    </a:lnTo>
                    <a:lnTo>
                      <a:pt x="53" y="56"/>
                    </a:lnTo>
                    <a:lnTo>
                      <a:pt x="63" y="75"/>
                    </a:lnTo>
                    <a:lnTo>
                      <a:pt x="79" y="61"/>
                    </a:lnTo>
                    <a:lnTo>
                      <a:pt x="100" y="61"/>
                    </a:lnTo>
                    <a:lnTo>
                      <a:pt x="111" y="51"/>
                    </a:lnTo>
                    <a:lnTo>
                      <a:pt x="100" y="37"/>
                    </a:lnTo>
                    <a:lnTo>
                      <a:pt x="84" y="18"/>
                    </a:lnTo>
                    <a:lnTo>
                      <a:pt x="79" y="56"/>
                    </a:lnTo>
                    <a:lnTo>
                      <a:pt x="63" y="56"/>
                    </a:lnTo>
                    <a:lnTo>
                      <a:pt x="63" y="18"/>
                    </a:lnTo>
                    <a:lnTo>
                      <a:pt x="53" y="5"/>
                    </a:lnTo>
                    <a:lnTo>
                      <a:pt x="5" y="0"/>
                    </a:lnTo>
                    <a:lnTo>
                      <a:pt x="0" y="5"/>
                    </a:lnTo>
                    <a:close/>
                  </a:path>
                </a:pathLst>
              </a:custGeom>
              <a:grpFill/>
              <a:ln w="9525">
                <a:solidFill>
                  <a:schemeClr val="bg1"/>
                </a:solidFill>
                <a:round/>
                <a:headEnd/>
                <a:tailEnd/>
              </a:ln>
            </p:spPr>
            <p:txBody>
              <a:bodyPr/>
              <a:lstStyle/>
              <a:p>
                <a:endParaRPr lang="it-IT"/>
              </a:p>
            </p:txBody>
          </p:sp>
          <p:sp>
            <p:nvSpPr>
              <p:cNvPr id="5616" name="Freeform 3426"/>
              <p:cNvSpPr>
                <a:spLocks/>
              </p:cNvSpPr>
              <p:nvPr/>
            </p:nvSpPr>
            <p:spPr bwMode="auto">
              <a:xfrm>
                <a:off x="1930" y="1299"/>
                <a:ext cx="111" cy="75"/>
              </a:xfrm>
              <a:custGeom>
                <a:avLst/>
                <a:gdLst/>
                <a:ahLst/>
                <a:cxnLst>
                  <a:cxn ang="0">
                    <a:pos x="0" y="5"/>
                  </a:cxn>
                  <a:cxn ang="0">
                    <a:pos x="0" y="14"/>
                  </a:cxn>
                  <a:cxn ang="0">
                    <a:pos x="21" y="18"/>
                  </a:cxn>
                  <a:cxn ang="0">
                    <a:pos x="16" y="37"/>
                  </a:cxn>
                  <a:cxn ang="0">
                    <a:pos x="21" y="51"/>
                  </a:cxn>
                  <a:cxn ang="0">
                    <a:pos x="53" y="56"/>
                  </a:cxn>
                  <a:cxn ang="0">
                    <a:pos x="63" y="75"/>
                  </a:cxn>
                  <a:cxn ang="0">
                    <a:pos x="79" y="61"/>
                  </a:cxn>
                  <a:cxn ang="0">
                    <a:pos x="100" y="61"/>
                  </a:cxn>
                  <a:cxn ang="0">
                    <a:pos x="111" y="51"/>
                  </a:cxn>
                  <a:cxn ang="0">
                    <a:pos x="100" y="37"/>
                  </a:cxn>
                  <a:cxn ang="0">
                    <a:pos x="84" y="18"/>
                  </a:cxn>
                  <a:cxn ang="0">
                    <a:pos x="79" y="56"/>
                  </a:cxn>
                  <a:cxn ang="0">
                    <a:pos x="63" y="56"/>
                  </a:cxn>
                  <a:cxn ang="0">
                    <a:pos x="63" y="18"/>
                  </a:cxn>
                  <a:cxn ang="0">
                    <a:pos x="53" y="5"/>
                  </a:cxn>
                  <a:cxn ang="0">
                    <a:pos x="5" y="0"/>
                  </a:cxn>
                  <a:cxn ang="0">
                    <a:pos x="0" y="5"/>
                  </a:cxn>
                </a:cxnLst>
                <a:rect l="0" t="0" r="r" b="b"/>
                <a:pathLst>
                  <a:path w="111" h="75">
                    <a:moveTo>
                      <a:pt x="0" y="5"/>
                    </a:moveTo>
                    <a:lnTo>
                      <a:pt x="0" y="14"/>
                    </a:lnTo>
                    <a:lnTo>
                      <a:pt x="21" y="18"/>
                    </a:lnTo>
                    <a:lnTo>
                      <a:pt x="16" y="37"/>
                    </a:lnTo>
                    <a:lnTo>
                      <a:pt x="21" y="51"/>
                    </a:lnTo>
                    <a:lnTo>
                      <a:pt x="53" y="56"/>
                    </a:lnTo>
                    <a:lnTo>
                      <a:pt x="63" y="75"/>
                    </a:lnTo>
                    <a:lnTo>
                      <a:pt x="79" y="61"/>
                    </a:lnTo>
                    <a:lnTo>
                      <a:pt x="100" y="61"/>
                    </a:lnTo>
                    <a:lnTo>
                      <a:pt x="111" y="51"/>
                    </a:lnTo>
                    <a:lnTo>
                      <a:pt x="100" y="37"/>
                    </a:lnTo>
                    <a:lnTo>
                      <a:pt x="84" y="18"/>
                    </a:lnTo>
                    <a:lnTo>
                      <a:pt x="79" y="56"/>
                    </a:lnTo>
                    <a:lnTo>
                      <a:pt x="63" y="56"/>
                    </a:lnTo>
                    <a:lnTo>
                      <a:pt x="63" y="18"/>
                    </a:lnTo>
                    <a:lnTo>
                      <a:pt x="53" y="5"/>
                    </a:lnTo>
                    <a:lnTo>
                      <a:pt x="5" y="0"/>
                    </a:lnTo>
                    <a:lnTo>
                      <a:pt x="0" y="5"/>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580" name="Group 3430"/>
            <p:cNvGrpSpPr>
              <a:grpSpLocks/>
            </p:cNvGrpSpPr>
            <p:nvPr/>
          </p:nvGrpSpPr>
          <p:grpSpPr bwMode="auto">
            <a:xfrm>
              <a:off x="3105362" y="3646764"/>
              <a:ext cx="78838" cy="36022"/>
              <a:chOff x="2026" y="1364"/>
              <a:chExt cx="47" cy="24"/>
            </a:xfrm>
            <a:solidFill>
              <a:schemeClr val="bg1">
                <a:lumMod val="75000"/>
              </a:schemeClr>
            </a:solidFill>
          </p:grpSpPr>
          <p:sp>
            <p:nvSpPr>
              <p:cNvPr id="5613" name="Freeform 3428"/>
              <p:cNvSpPr>
                <a:spLocks/>
              </p:cNvSpPr>
              <p:nvPr/>
            </p:nvSpPr>
            <p:spPr bwMode="auto">
              <a:xfrm>
                <a:off x="2026" y="1364"/>
                <a:ext cx="47" cy="24"/>
              </a:xfrm>
              <a:custGeom>
                <a:avLst/>
                <a:gdLst/>
                <a:ahLst/>
                <a:cxnLst>
                  <a:cxn ang="0">
                    <a:pos x="0" y="10"/>
                  </a:cxn>
                  <a:cxn ang="0">
                    <a:pos x="37" y="24"/>
                  </a:cxn>
                  <a:cxn ang="0">
                    <a:pos x="47" y="15"/>
                  </a:cxn>
                  <a:cxn ang="0">
                    <a:pos x="47" y="0"/>
                  </a:cxn>
                  <a:cxn ang="0">
                    <a:pos x="21" y="0"/>
                  </a:cxn>
                  <a:cxn ang="0">
                    <a:pos x="0" y="10"/>
                  </a:cxn>
                </a:cxnLst>
                <a:rect l="0" t="0" r="r" b="b"/>
                <a:pathLst>
                  <a:path w="47" h="24">
                    <a:moveTo>
                      <a:pt x="0" y="10"/>
                    </a:moveTo>
                    <a:lnTo>
                      <a:pt x="37" y="24"/>
                    </a:lnTo>
                    <a:lnTo>
                      <a:pt x="47" y="15"/>
                    </a:lnTo>
                    <a:lnTo>
                      <a:pt x="47" y="0"/>
                    </a:lnTo>
                    <a:lnTo>
                      <a:pt x="21" y="0"/>
                    </a:lnTo>
                    <a:lnTo>
                      <a:pt x="0" y="10"/>
                    </a:lnTo>
                    <a:close/>
                  </a:path>
                </a:pathLst>
              </a:custGeom>
              <a:grpFill/>
              <a:ln w="9525">
                <a:solidFill>
                  <a:schemeClr val="bg1"/>
                </a:solidFill>
                <a:round/>
                <a:headEnd/>
                <a:tailEnd/>
              </a:ln>
            </p:spPr>
            <p:txBody>
              <a:bodyPr/>
              <a:lstStyle/>
              <a:p>
                <a:endParaRPr lang="it-IT"/>
              </a:p>
            </p:txBody>
          </p:sp>
          <p:sp>
            <p:nvSpPr>
              <p:cNvPr id="5614" name="Freeform 3429"/>
              <p:cNvSpPr>
                <a:spLocks/>
              </p:cNvSpPr>
              <p:nvPr/>
            </p:nvSpPr>
            <p:spPr bwMode="auto">
              <a:xfrm>
                <a:off x="2026" y="1364"/>
                <a:ext cx="47" cy="24"/>
              </a:xfrm>
              <a:custGeom>
                <a:avLst/>
                <a:gdLst/>
                <a:ahLst/>
                <a:cxnLst>
                  <a:cxn ang="0">
                    <a:pos x="0" y="10"/>
                  </a:cxn>
                  <a:cxn ang="0">
                    <a:pos x="37" y="24"/>
                  </a:cxn>
                  <a:cxn ang="0">
                    <a:pos x="47" y="15"/>
                  </a:cxn>
                  <a:cxn ang="0">
                    <a:pos x="47" y="0"/>
                  </a:cxn>
                  <a:cxn ang="0">
                    <a:pos x="21" y="0"/>
                  </a:cxn>
                  <a:cxn ang="0">
                    <a:pos x="0" y="10"/>
                  </a:cxn>
                </a:cxnLst>
                <a:rect l="0" t="0" r="r" b="b"/>
                <a:pathLst>
                  <a:path w="47" h="24">
                    <a:moveTo>
                      <a:pt x="0" y="10"/>
                    </a:moveTo>
                    <a:lnTo>
                      <a:pt x="37" y="24"/>
                    </a:lnTo>
                    <a:lnTo>
                      <a:pt x="47" y="15"/>
                    </a:lnTo>
                    <a:lnTo>
                      <a:pt x="47" y="0"/>
                    </a:lnTo>
                    <a:lnTo>
                      <a:pt x="21" y="0"/>
                    </a:lnTo>
                    <a:lnTo>
                      <a:pt x="0" y="10"/>
                    </a:lnTo>
                    <a:close/>
                  </a:path>
                </a:pathLst>
              </a:custGeom>
              <a:grpFill/>
              <a:ln w="4763" cap="rnd">
                <a:solidFill>
                  <a:schemeClr val="bg1"/>
                </a:solidFill>
                <a:prstDash val="solid"/>
                <a:round/>
                <a:headEnd/>
                <a:tailEnd/>
              </a:ln>
            </p:spPr>
            <p:txBody>
              <a:bodyPr/>
              <a:lstStyle/>
              <a:p>
                <a:endParaRPr lang="it-IT"/>
              </a:p>
            </p:txBody>
          </p:sp>
        </p:grpSp>
        <p:grpSp>
          <p:nvGrpSpPr>
            <p:cNvPr id="7581" name="Group 3433"/>
            <p:cNvGrpSpPr>
              <a:grpSpLocks/>
            </p:cNvGrpSpPr>
            <p:nvPr/>
          </p:nvGrpSpPr>
          <p:grpSpPr bwMode="auto">
            <a:xfrm>
              <a:off x="3105362" y="3646764"/>
              <a:ext cx="78838" cy="36022"/>
              <a:chOff x="2026" y="1364"/>
              <a:chExt cx="47" cy="24"/>
            </a:xfrm>
            <a:solidFill>
              <a:schemeClr val="bg1">
                <a:lumMod val="75000"/>
              </a:schemeClr>
            </a:solidFill>
          </p:grpSpPr>
          <p:sp>
            <p:nvSpPr>
              <p:cNvPr id="5611" name="Freeform 3431"/>
              <p:cNvSpPr>
                <a:spLocks/>
              </p:cNvSpPr>
              <p:nvPr/>
            </p:nvSpPr>
            <p:spPr bwMode="auto">
              <a:xfrm>
                <a:off x="2026" y="1364"/>
                <a:ext cx="47" cy="24"/>
              </a:xfrm>
              <a:custGeom>
                <a:avLst/>
                <a:gdLst/>
                <a:ahLst/>
                <a:cxnLst>
                  <a:cxn ang="0">
                    <a:pos x="0" y="10"/>
                  </a:cxn>
                  <a:cxn ang="0">
                    <a:pos x="37" y="24"/>
                  </a:cxn>
                  <a:cxn ang="0">
                    <a:pos x="47" y="15"/>
                  </a:cxn>
                  <a:cxn ang="0">
                    <a:pos x="47" y="0"/>
                  </a:cxn>
                  <a:cxn ang="0">
                    <a:pos x="21" y="0"/>
                  </a:cxn>
                  <a:cxn ang="0">
                    <a:pos x="0" y="10"/>
                  </a:cxn>
                </a:cxnLst>
                <a:rect l="0" t="0" r="r" b="b"/>
                <a:pathLst>
                  <a:path w="47" h="24">
                    <a:moveTo>
                      <a:pt x="0" y="10"/>
                    </a:moveTo>
                    <a:lnTo>
                      <a:pt x="37" y="24"/>
                    </a:lnTo>
                    <a:lnTo>
                      <a:pt x="47" y="15"/>
                    </a:lnTo>
                    <a:lnTo>
                      <a:pt x="47" y="0"/>
                    </a:lnTo>
                    <a:lnTo>
                      <a:pt x="21" y="0"/>
                    </a:lnTo>
                    <a:lnTo>
                      <a:pt x="0" y="10"/>
                    </a:lnTo>
                    <a:close/>
                  </a:path>
                </a:pathLst>
              </a:custGeom>
              <a:grpFill/>
              <a:ln w="9525">
                <a:solidFill>
                  <a:schemeClr val="bg1"/>
                </a:solidFill>
                <a:round/>
                <a:headEnd/>
                <a:tailEnd/>
              </a:ln>
            </p:spPr>
            <p:txBody>
              <a:bodyPr/>
              <a:lstStyle/>
              <a:p>
                <a:endParaRPr lang="it-IT"/>
              </a:p>
            </p:txBody>
          </p:sp>
          <p:sp>
            <p:nvSpPr>
              <p:cNvPr id="5612" name="Freeform 3432"/>
              <p:cNvSpPr>
                <a:spLocks/>
              </p:cNvSpPr>
              <p:nvPr/>
            </p:nvSpPr>
            <p:spPr bwMode="auto">
              <a:xfrm>
                <a:off x="2026" y="1364"/>
                <a:ext cx="47" cy="24"/>
              </a:xfrm>
              <a:custGeom>
                <a:avLst/>
                <a:gdLst/>
                <a:ahLst/>
                <a:cxnLst>
                  <a:cxn ang="0">
                    <a:pos x="0" y="10"/>
                  </a:cxn>
                  <a:cxn ang="0">
                    <a:pos x="37" y="24"/>
                  </a:cxn>
                  <a:cxn ang="0">
                    <a:pos x="47" y="15"/>
                  </a:cxn>
                  <a:cxn ang="0">
                    <a:pos x="47" y="0"/>
                  </a:cxn>
                  <a:cxn ang="0">
                    <a:pos x="21" y="0"/>
                  </a:cxn>
                  <a:cxn ang="0">
                    <a:pos x="0" y="10"/>
                  </a:cxn>
                </a:cxnLst>
                <a:rect l="0" t="0" r="r" b="b"/>
                <a:pathLst>
                  <a:path w="47" h="24">
                    <a:moveTo>
                      <a:pt x="0" y="10"/>
                    </a:moveTo>
                    <a:lnTo>
                      <a:pt x="37" y="24"/>
                    </a:lnTo>
                    <a:lnTo>
                      <a:pt x="47" y="15"/>
                    </a:lnTo>
                    <a:lnTo>
                      <a:pt x="47" y="0"/>
                    </a:lnTo>
                    <a:lnTo>
                      <a:pt x="21" y="0"/>
                    </a:lnTo>
                    <a:lnTo>
                      <a:pt x="0" y="10"/>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582" name="Group 3436"/>
            <p:cNvGrpSpPr>
              <a:grpSpLocks/>
            </p:cNvGrpSpPr>
            <p:nvPr/>
          </p:nvGrpSpPr>
          <p:grpSpPr bwMode="auto">
            <a:xfrm>
              <a:off x="2951041" y="3661772"/>
              <a:ext cx="38580" cy="43526"/>
              <a:chOff x="1934" y="1374"/>
              <a:chExt cx="23" cy="29"/>
            </a:xfrm>
            <a:solidFill>
              <a:schemeClr val="bg1">
                <a:lumMod val="75000"/>
              </a:schemeClr>
            </a:solidFill>
          </p:grpSpPr>
          <p:sp>
            <p:nvSpPr>
              <p:cNvPr id="5609" name="Freeform 3434"/>
              <p:cNvSpPr>
                <a:spLocks/>
              </p:cNvSpPr>
              <p:nvPr/>
            </p:nvSpPr>
            <p:spPr bwMode="auto">
              <a:xfrm>
                <a:off x="1934" y="1374"/>
                <a:ext cx="23" cy="29"/>
              </a:xfrm>
              <a:custGeom>
                <a:avLst/>
                <a:gdLst/>
                <a:ahLst/>
                <a:cxnLst>
                  <a:cxn ang="0">
                    <a:pos x="0" y="0"/>
                  </a:cxn>
                  <a:cxn ang="0">
                    <a:pos x="0" y="19"/>
                  </a:cxn>
                  <a:cxn ang="0">
                    <a:pos x="23" y="29"/>
                  </a:cxn>
                  <a:cxn ang="0">
                    <a:pos x="11" y="0"/>
                  </a:cxn>
                  <a:cxn ang="0">
                    <a:pos x="0" y="0"/>
                  </a:cxn>
                </a:cxnLst>
                <a:rect l="0" t="0" r="r" b="b"/>
                <a:pathLst>
                  <a:path w="23" h="29">
                    <a:moveTo>
                      <a:pt x="0" y="0"/>
                    </a:moveTo>
                    <a:lnTo>
                      <a:pt x="0" y="19"/>
                    </a:lnTo>
                    <a:lnTo>
                      <a:pt x="23" y="29"/>
                    </a:lnTo>
                    <a:lnTo>
                      <a:pt x="11" y="0"/>
                    </a:lnTo>
                    <a:lnTo>
                      <a:pt x="0" y="0"/>
                    </a:lnTo>
                    <a:close/>
                  </a:path>
                </a:pathLst>
              </a:custGeom>
              <a:grpFill/>
              <a:ln w="9525">
                <a:solidFill>
                  <a:schemeClr val="bg1"/>
                </a:solidFill>
                <a:round/>
                <a:headEnd/>
                <a:tailEnd/>
              </a:ln>
            </p:spPr>
            <p:txBody>
              <a:bodyPr/>
              <a:lstStyle/>
              <a:p>
                <a:endParaRPr lang="it-IT"/>
              </a:p>
            </p:txBody>
          </p:sp>
          <p:sp>
            <p:nvSpPr>
              <p:cNvPr id="5610" name="Freeform 3435"/>
              <p:cNvSpPr>
                <a:spLocks/>
              </p:cNvSpPr>
              <p:nvPr/>
            </p:nvSpPr>
            <p:spPr bwMode="auto">
              <a:xfrm>
                <a:off x="1934" y="1374"/>
                <a:ext cx="23" cy="29"/>
              </a:xfrm>
              <a:custGeom>
                <a:avLst/>
                <a:gdLst/>
                <a:ahLst/>
                <a:cxnLst>
                  <a:cxn ang="0">
                    <a:pos x="0" y="0"/>
                  </a:cxn>
                  <a:cxn ang="0">
                    <a:pos x="0" y="19"/>
                  </a:cxn>
                  <a:cxn ang="0">
                    <a:pos x="23" y="29"/>
                  </a:cxn>
                  <a:cxn ang="0">
                    <a:pos x="11" y="0"/>
                  </a:cxn>
                  <a:cxn ang="0">
                    <a:pos x="0" y="0"/>
                  </a:cxn>
                </a:cxnLst>
                <a:rect l="0" t="0" r="r" b="b"/>
                <a:pathLst>
                  <a:path w="23" h="29">
                    <a:moveTo>
                      <a:pt x="0" y="0"/>
                    </a:moveTo>
                    <a:lnTo>
                      <a:pt x="0" y="19"/>
                    </a:lnTo>
                    <a:lnTo>
                      <a:pt x="23" y="29"/>
                    </a:lnTo>
                    <a:lnTo>
                      <a:pt x="11"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7583" name="Group 3439"/>
            <p:cNvGrpSpPr>
              <a:grpSpLocks/>
            </p:cNvGrpSpPr>
            <p:nvPr/>
          </p:nvGrpSpPr>
          <p:grpSpPr bwMode="auto">
            <a:xfrm>
              <a:off x="2951041" y="3661772"/>
              <a:ext cx="38580" cy="43526"/>
              <a:chOff x="1934" y="1374"/>
              <a:chExt cx="23" cy="29"/>
            </a:xfrm>
            <a:solidFill>
              <a:schemeClr val="bg1">
                <a:lumMod val="75000"/>
              </a:schemeClr>
            </a:solidFill>
          </p:grpSpPr>
          <p:sp>
            <p:nvSpPr>
              <p:cNvPr id="5607" name="Freeform 3437"/>
              <p:cNvSpPr>
                <a:spLocks/>
              </p:cNvSpPr>
              <p:nvPr/>
            </p:nvSpPr>
            <p:spPr bwMode="auto">
              <a:xfrm>
                <a:off x="1934" y="1374"/>
                <a:ext cx="23" cy="29"/>
              </a:xfrm>
              <a:custGeom>
                <a:avLst/>
                <a:gdLst/>
                <a:ahLst/>
                <a:cxnLst>
                  <a:cxn ang="0">
                    <a:pos x="0" y="0"/>
                  </a:cxn>
                  <a:cxn ang="0">
                    <a:pos x="0" y="19"/>
                  </a:cxn>
                  <a:cxn ang="0">
                    <a:pos x="23" y="29"/>
                  </a:cxn>
                  <a:cxn ang="0">
                    <a:pos x="11" y="0"/>
                  </a:cxn>
                  <a:cxn ang="0">
                    <a:pos x="0" y="0"/>
                  </a:cxn>
                </a:cxnLst>
                <a:rect l="0" t="0" r="r" b="b"/>
                <a:pathLst>
                  <a:path w="23" h="29">
                    <a:moveTo>
                      <a:pt x="0" y="0"/>
                    </a:moveTo>
                    <a:lnTo>
                      <a:pt x="0" y="19"/>
                    </a:lnTo>
                    <a:lnTo>
                      <a:pt x="23" y="29"/>
                    </a:lnTo>
                    <a:lnTo>
                      <a:pt x="11" y="0"/>
                    </a:lnTo>
                    <a:lnTo>
                      <a:pt x="0" y="0"/>
                    </a:lnTo>
                    <a:close/>
                  </a:path>
                </a:pathLst>
              </a:custGeom>
              <a:grpFill/>
              <a:ln w="9525">
                <a:solidFill>
                  <a:schemeClr val="bg1"/>
                </a:solidFill>
                <a:round/>
                <a:headEnd/>
                <a:tailEnd/>
              </a:ln>
            </p:spPr>
            <p:txBody>
              <a:bodyPr/>
              <a:lstStyle/>
              <a:p>
                <a:endParaRPr lang="it-IT"/>
              </a:p>
            </p:txBody>
          </p:sp>
          <p:sp>
            <p:nvSpPr>
              <p:cNvPr id="5608" name="Freeform 3438"/>
              <p:cNvSpPr>
                <a:spLocks/>
              </p:cNvSpPr>
              <p:nvPr/>
            </p:nvSpPr>
            <p:spPr bwMode="auto">
              <a:xfrm>
                <a:off x="1934" y="1374"/>
                <a:ext cx="23" cy="29"/>
              </a:xfrm>
              <a:custGeom>
                <a:avLst/>
                <a:gdLst/>
                <a:ahLst/>
                <a:cxnLst>
                  <a:cxn ang="0">
                    <a:pos x="0" y="0"/>
                  </a:cxn>
                  <a:cxn ang="0">
                    <a:pos x="0" y="19"/>
                  </a:cxn>
                  <a:cxn ang="0">
                    <a:pos x="23" y="29"/>
                  </a:cxn>
                  <a:cxn ang="0">
                    <a:pos x="11" y="0"/>
                  </a:cxn>
                  <a:cxn ang="0">
                    <a:pos x="0" y="0"/>
                  </a:cxn>
                </a:cxnLst>
                <a:rect l="0" t="0" r="r" b="b"/>
                <a:pathLst>
                  <a:path w="23" h="29">
                    <a:moveTo>
                      <a:pt x="0" y="0"/>
                    </a:moveTo>
                    <a:lnTo>
                      <a:pt x="0" y="19"/>
                    </a:lnTo>
                    <a:lnTo>
                      <a:pt x="23" y="29"/>
                    </a:lnTo>
                    <a:lnTo>
                      <a:pt x="11" y="0"/>
                    </a:lnTo>
                    <a:lnTo>
                      <a:pt x="0" y="0"/>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584" name="Group 3442"/>
            <p:cNvGrpSpPr>
              <a:grpSpLocks/>
            </p:cNvGrpSpPr>
            <p:nvPr/>
          </p:nvGrpSpPr>
          <p:grpSpPr bwMode="auto">
            <a:xfrm>
              <a:off x="2967815" y="3718805"/>
              <a:ext cx="117418" cy="90053"/>
              <a:chOff x="1944" y="1412"/>
              <a:chExt cx="70" cy="60"/>
            </a:xfrm>
            <a:solidFill>
              <a:schemeClr val="bg1">
                <a:lumMod val="75000"/>
              </a:schemeClr>
            </a:solidFill>
          </p:grpSpPr>
          <p:sp>
            <p:nvSpPr>
              <p:cNvPr id="5605" name="Freeform 3440"/>
              <p:cNvSpPr>
                <a:spLocks/>
              </p:cNvSpPr>
              <p:nvPr/>
            </p:nvSpPr>
            <p:spPr bwMode="auto">
              <a:xfrm>
                <a:off x="1944" y="1412"/>
                <a:ext cx="70" cy="60"/>
              </a:xfrm>
              <a:custGeom>
                <a:avLst/>
                <a:gdLst/>
                <a:ahLst/>
                <a:cxnLst>
                  <a:cxn ang="0">
                    <a:pos x="0" y="4"/>
                  </a:cxn>
                  <a:cxn ang="0">
                    <a:pos x="16" y="51"/>
                  </a:cxn>
                  <a:cxn ang="0">
                    <a:pos x="33" y="41"/>
                  </a:cxn>
                  <a:cxn ang="0">
                    <a:pos x="43" y="60"/>
                  </a:cxn>
                  <a:cxn ang="0">
                    <a:pos x="65" y="60"/>
                  </a:cxn>
                  <a:cxn ang="0">
                    <a:pos x="70" y="47"/>
                  </a:cxn>
                  <a:cxn ang="0">
                    <a:pos x="70" y="13"/>
                  </a:cxn>
                  <a:cxn ang="0">
                    <a:pos x="54" y="0"/>
                  </a:cxn>
                  <a:cxn ang="0">
                    <a:pos x="38" y="0"/>
                  </a:cxn>
                  <a:cxn ang="0">
                    <a:pos x="33" y="28"/>
                  </a:cxn>
                  <a:cxn ang="0">
                    <a:pos x="11" y="4"/>
                  </a:cxn>
                  <a:cxn ang="0">
                    <a:pos x="0" y="4"/>
                  </a:cxn>
                </a:cxnLst>
                <a:rect l="0" t="0" r="r" b="b"/>
                <a:pathLst>
                  <a:path w="70" h="60">
                    <a:moveTo>
                      <a:pt x="0" y="4"/>
                    </a:moveTo>
                    <a:lnTo>
                      <a:pt x="16" y="51"/>
                    </a:lnTo>
                    <a:lnTo>
                      <a:pt x="33" y="41"/>
                    </a:lnTo>
                    <a:lnTo>
                      <a:pt x="43" y="60"/>
                    </a:lnTo>
                    <a:lnTo>
                      <a:pt x="65" y="60"/>
                    </a:lnTo>
                    <a:lnTo>
                      <a:pt x="70" y="47"/>
                    </a:lnTo>
                    <a:lnTo>
                      <a:pt x="70" y="13"/>
                    </a:lnTo>
                    <a:lnTo>
                      <a:pt x="54" y="0"/>
                    </a:lnTo>
                    <a:lnTo>
                      <a:pt x="38" y="0"/>
                    </a:lnTo>
                    <a:lnTo>
                      <a:pt x="33" y="28"/>
                    </a:lnTo>
                    <a:lnTo>
                      <a:pt x="11" y="4"/>
                    </a:lnTo>
                    <a:lnTo>
                      <a:pt x="0" y="4"/>
                    </a:lnTo>
                    <a:close/>
                  </a:path>
                </a:pathLst>
              </a:custGeom>
              <a:grpFill/>
              <a:ln w="9525">
                <a:solidFill>
                  <a:schemeClr val="bg1"/>
                </a:solidFill>
                <a:round/>
                <a:headEnd/>
                <a:tailEnd/>
              </a:ln>
            </p:spPr>
            <p:txBody>
              <a:bodyPr/>
              <a:lstStyle/>
              <a:p>
                <a:endParaRPr lang="it-IT"/>
              </a:p>
            </p:txBody>
          </p:sp>
          <p:sp>
            <p:nvSpPr>
              <p:cNvPr id="5606" name="Freeform 3441"/>
              <p:cNvSpPr>
                <a:spLocks/>
              </p:cNvSpPr>
              <p:nvPr/>
            </p:nvSpPr>
            <p:spPr bwMode="auto">
              <a:xfrm>
                <a:off x="1944" y="1412"/>
                <a:ext cx="70" cy="60"/>
              </a:xfrm>
              <a:custGeom>
                <a:avLst/>
                <a:gdLst/>
                <a:ahLst/>
                <a:cxnLst>
                  <a:cxn ang="0">
                    <a:pos x="0" y="4"/>
                  </a:cxn>
                  <a:cxn ang="0">
                    <a:pos x="16" y="51"/>
                  </a:cxn>
                  <a:cxn ang="0">
                    <a:pos x="33" y="41"/>
                  </a:cxn>
                  <a:cxn ang="0">
                    <a:pos x="43" y="60"/>
                  </a:cxn>
                  <a:cxn ang="0">
                    <a:pos x="65" y="60"/>
                  </a:cxn>
                  <a:cxn ang="0">
                    <a:pos x="70" y="47"/>
                  </a:cxn>
                  <a:cxn ang="0">
                    <a:pos x="70" y="13"/>
                  </a:cxn>
                  <a:cxn ang="0">
                    <a:pos x="54" y="0"/>
                  </a:cxn>
                  <a:cxn ang="0">
                    <a:pos x="38" y="0"/>
                  </a:cxn>
                  <a:cxn ang="0">
                    <a:pos x="33" y="28"/>
                  </a:cxn>
                  <a:cxn ang="0">
                    <a:pos x="11" y="4"/>
                  </a:cxn>
                  <a:cxn ang="0">
                    <a:pos x="0" y="4"/>
                  </a:cxn>
                </a:cxnLst>
                <a:rect l="0" t="0" r="r" b="b"/>
                <a:pathLst>
                  <a:path w="70" h="60">
                    <a:moveTo>
                      <a:pt x="0" y="4"/>
                    </a:moveTo>
                    <a:lnTo>
                      <a:pt x="16" y="51"/>
                    </a:lnTo>
                    <a:lnTo>
                      <a:pt x="33" y="41"/>
                    </a:lnTo>
                    <a:lnTo>
                      <a:pt x="43" y="60"/>
                    </a:lnTo>
                    <a:lnTo>
                      <a:pt x="65" y="60"/>
                    </a:lnTo>
                    <a:lnTo>
                      <a:pt x="70" y="47"/>
                    </a:lnTo>
                    <a:lnTo>
                      <a:pt x="70" y="13"/>
                    </a:lnTo>
                    <a:lnTo>
                      <a:pt x="54" y="0"/>
                    </a:lnTo>
                    <a:lnTo>
                      <a:pt x="38" y="0"/>
                    </a:lnTo>
                    <a:lnTo>
                      <a:pt x="33" y="28"/>
                    </a:lnTo>
                    <a:lnTo>
                      <a:pt x="11" y="4"/>
                    </a:lnTo>
                    <a:lnTo>
                      <a:pt x="0" y="4"/>
                    </a:lnTo>
                    <a:close/>
                  </a:path>
                </a:pathLst>
              </a:custGeom>
              <a:grpFill/>
              <a:ln w="4763" cap="rnd">
                <a:solidFill>
                  <a:schemeClr val="bg1"/>
                </a:solidFill>
                <a:prstDash val="solid"/>
                <a:round/>
                <a:headEnd/>
                <a:tailEnd/>
              </a:ln>
            </p:spPr>
            <p:txBody>
              <a:bodyPr/>
              <a:lstStyle/>
              <a:p>
                <a:endParaRPr lang="it-IT"/>
              </a:p>
            </p:txBody>
          </p:sp>
        </p:grpSp>
        <p:grpSp>
          <p:nvGrpSpPr>
            <p:cNvPr id="7585" name="Group 3445"/>
            <p:cNvGrpSpPr>
              <a:grpSpLocks/>
            </p:cNvGrpSpPr>
            <p:nvPr/>
          </p:nvGrpSpPr>
          <p:grpSpPr bwMode="auto">
            <a:xfrm>
              <a:off x="2967815" y="3718805"/>
              <a:ext cx="117418" cy="90053"/>
              <a:chOff x="1944" y="1412"/>
              <a:chExt cx="70" cy="60"/>
            </a:xfrm>
            <a:solidFill>
              <a:schemeClr val="bg1">
                <a:lumMod val="75000"/>
              </a:schemeClr>
            </a:solidFill>
          </p:grpSpPr>
          <p:sp>
            <p:nvSpPr>
              <p:cNvPr id="5603" name="Freeform 3443"/>
              <p:cNvSpPr>
                <a:spLocks/>
              </p:cNvSpPr>
              <p:nvPr/>
            </p:nvSpPr>
            <p:spPr bwMode="auto">
              <a:xfrm>
                <a:off x="1944" y="1412"/>
                <a:ext cx="70" cy="60"/>
              </a:xfrm>
              <a:custGeom>
                <a:avLst/>
                <a:gdLst/>
                <a:ahLst/>
                <a:cxnLst>
                  <a:cxn ang="0">
                    <a:pos x="0" y="4"/>
                  </a:cxn>
                  <a:cxn ang="0">
                    <a:pos x="16" y="51"/>
                  </a:cxn>
                  <a:cxn ang="0">
                    <a:pos x="33" y="41"/>
                  </a:cxn>
                  <a:cxn ang="0">
                    <a:pos x="43" y="60"/>
                  </a:cxn>
                  <a:cxn ang="0">
                    <a:pos x="65" y="60"/>
                  </a:cxn>
                  <a:cxn ang="0">
                    <a:pos x="70" y="47"/>
                  </a:cxn>
                  <a:cxn ang="0">
                    <a:pos x="70" y="13"/>
                  </a:cxn>
                  <a:cxn ang="0">
                    <a:pos x="54" y="0"/>
                  </a:cxn>
                  <a:cxn ang="0">
                    <a:pos x="38" y="0"/>
                  </a:cxn>
                  <a:cxn ang="0">
                    <a:pos x="33" y="28"/>
                  </a:cxn>
                  <a:cxn ang="0">
                    <a:pos x="11" y="4"/>
                  </a:cxn>
                  <a:cxn ang="0">
                    <a:pos x="0" y="4"/>
                  </a:cxn>
                </a:cxnLst>
                <a:rect l="0" t="0" r="r" b="b"/>
                <a:pathLst>
                  <a:path w="70" h="60">
                    <a:moveTo>
                      <a:pt x="0" y="4"/>
                    </a:moveTo>
                    <a:lnTo>
                      <a:pt x="16" y="51"/>
                    </a:lnTo>
                    <a:lnTo>
                      <a:pt x="33" y="41"/>
                    </a:lnTo>
                    <a:lnTo>
                      <a:pt x="43" y="60"/>
                    </a:lnTo>
                    <a:lnTo>
                      <a:pt x="65" y="60"/>
                    </a:lnTo>
                    <a:lnTo>
                      <a:pt x="70" y="47"/>
                    </a:lnTo>
                    <a:lnTo>
                      <a:pt x="70" y="13"/>
                    </a:lnTo>
                    <a:lnTo>
                      <a:pt x="54" y="0"/>
                    </a:lnTo>
                    <a:lnTo>
                      <a:pt x="38" y="0"/>
                    </a:lnTo>
                    <a:lnTo>
                      <a:pt x="33" y="28"/>
                    </a:lnTo>
                    <a:lnTo>
                      <a:pt x="11" y="4"/>
                    </a:lnTo>
                    <a:lnTo>
                      <a:pt x="0" y="4"/>
                    </a:lnTo>
                    <a:close/>
                  </a:path>
                </a:pathLst>
              </a:custGeom>
              <a:grpFill/>
              <a:ln w="9525">
                <a:solidFill>
                  <a:schemeClr val="bg1"/>
                </a:solidFill>
                <a:round/>
                <a:headEnd/>
                <a:tailEnd/>
              </a:ln>
            </p:spPr>
            <p:txBody>
              <a:bodyPr/>
              <a:lstStyle/>
              <a:p>
                <a:endParaRPr lang="it-IT"/>
              </a:p>
            </p:txBody>
          </p:sp>
          <p:sp>
            <p:nvSpPr>
              <p:cNvPr id="5604" name="Freeform 3444"/>
              <p:cNvSpPr>
                <a:spLocks/>
              </p:cNvSpPr>
              <p:nvPr/>
            </p:nvSpPr>
            <p:spPr bwMode="auto">
              <a:xfrm>
                <a:off x="1944" y="1412"/>
                <a:ext cx="70" cy="60"/>
              </a:xfrm>
              <a:custGeom>
                <a:avLst/>
                <a:gdLst/>
                <a:ahLst/>
                <a:cxnLst>
                  <a:cxn ang="0">
                    <a:pos x="0" y="4"/>
                  </a:cxn>
                  <a:cxn ang="0">
                    <a:pos x="16" y="51"/>
                  </a:cxn>
                  <a:cxn ang="0">
                    <a:pos x="33" y="41"/>
                  </a:cxn>
                  <a:cxn ang="0">
                    <a:pos x="43" y="60"/>
                  </a:cxn>
                  <a:cxn ang="0">
                    <a:pos x="65" y="60"/>
                  </a:cxn>
                  <a:cxn ang="0">
                    <a:pos x="70" y="47"/>
                  </a:cxn>
                  <a:cxn ang="0">
                    <a:pos x="70" y="13"/>
                  </a:cxn>
                  <a:cxn ang="0">
                    <a:pos x="54" y="0"/>
                  </a:cxn>
                  <a:cxn ang="0">
                    <a:pos x="38" y="0"/>
                  </a:cxn>
                  <a:cxn ang="0">
                    <a:pos x="33" y="28"/>
                  </a:cxn>
                  <a:cxn ang="0">
                    <a:pos x="11" y="4"/>
                  </a:cxn>
                  <a:cxn ang="0">
                    <a:pos x="0" y="4"/>
                  </a:cxn>
                </a:cxnLst>
                <a:rect l="0" t="0" r="r" b="b"/>
                <a:pathLst>
                  <a:path w="70" h="60">
                    <a:moveTo>
                      <a:pt x="0" y="4"/>
                    </a:moveTo>
                    <a:lnTo>
                      <a:pt x="16" y="51"/>
                    </a:lnTo>
                    <a:lnTo>
                      <a:pt x="33" y="41"/>
                    </a:lnTo>
                    <a:lnTo>
                      <a:pt x="43" y="60"/>
                    </a:lnTo>
                    <a:lnTo>
                      <a:pt x="65" y="60"/>
                    </a:lnTo>
                    <a:lnTo>
                      <a:pt x="70" y="47"/>
                    </a:lnTo>
                    <a:lnTo>
                      <a:pt x="70" y="13"/>
                    </a:lnTo>
                    <a:lnTo>
                      <a:pt x="54" y="0"/>
                    </a:lnTo>
                    <a:lnTo>
                      <a:pt x="38" y="0"/>
                    </a:lnTo>
                    <a:lnTo>
                      <a:pt x="33" y="28"/>
                    </a:lnTo>
                    <a:lnTo>
                      <a:pt x="11" y="4"/>
                    </a:lnTo>
                    <a:lnTo>
                      <a:pt x="0" y="4"/>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586" name="Group 3448"/>
            <p:cNvGrpSpPr>
              <a:grpSpLocks/>
            </p:cNvGrpSpPr>
            <p:nvPr/>
          </p:nvGrpSpPr>
          <p:grpSpPr bwMode="auto">
            <a:xfrm>
              <a:off x="2816850" y="3598734"/>
              <a:ext cx="80515" cy="28516"/>
              <a:chOff x="1854" y="1332"/>
              <a:chExt cx="48" cy="19"/>
            </a:xfrm>
            <a:solidFill>
              <a:schemeClr val="bg1">
                <a:lumMod val="75000"/>
              </a:schemeClr>
            </a:solidFill>
          </p:grpSpPr>
          <p:sp>
            <p:nvSpPr>
              <p:cNvPr id="5601" name="Freeform 3446"/>
              <p:cNvSpPr>
                <a:spLocks/>
              </p:cNvSpPr>
              <p:nvPr/>
            </p:nvSpPr>
            <p:spPr bwMode="auto">
              <a:xfrm>
                <a:off x="1854" y="1332"/>
                <a:ext cx="48" cy="19"/>
              </a:xfrm>
              <a:custGeom>
                <a:avLst/>
                <a:gdLst/>
                <a:ahLst/>
                <a:cxnLst>
                  <a:cxn ang="0">
                    <a:pos x="0" y="19"/>
                  </a:cxn>
                  <a:cxn ang="0">
                    <a:pos x="43" y="19"/>
                  </a:cxn>
                  <a:cxn ang="0">
                    <a:pos x="48" y="9"/>
                  </a:cxn>
                  <a:cxn ang="0">
                    <a:pos x="32" y="0"/>
                  </a:cxn>
                  <a:cxn ang="0">
                    <a:pos x="5" y="5"/>
                  </a:cxn>
                  <a:cxn ang="0">
                    <a:pos x="0" y="19"/>
                  </a:cxn>
                </a:cxnLst>
                <a:rect l="0" t="0" r="r" b="b"/>
                <a:pathLst>
                  <a:path w="48" h="19">
                    <a:moveTo>
                      <a:pt x="0" y="19"/>
                    </a:moveTo>
                    <a:lnTo>
                      <a:pt x="43" y="19"/>
                    </a:lnTo>
                    <a:lnTo>
                      <a:pt x="48" y="9"/>
                    </a:lnTo>
                    <a:lnTo>
                      <a:pt x="32" y="0"/>
                    </a:lnTo>
                    <a:lnTo>
                      <a:pt x="5" y="5"/>
                    </a:lnTo>
                    <a:lnTo>
                      <a:pt x="0" y="19"/>
                    </a:lnTo>
                    <a:close/>
                  </a:path>
                </a:pathLst>
              </a:custGeom>
              <a:grpFill/>
              <a:ln w="9525">
                <a:solidFill>
                  <a:schemeClr val="bg1"/>
                </a:solidFill>
                <a:round/>
                <a:headEnd/>
                <a:tailEnd/>
              </a:ln>
            </p:spPr>
            <p:txBody>
              <a:bodyPr/>
              <a:lstStyle/>
              <a:p>
                <a:endParaRPr lang="it-IT"/>
              </a:p>
            </p:txBody>
          </p:sp>
          <p:sp>
            <p:nvSpPr>
              <p:cNvPr id="5602" name="Freeform 3447"/>
              <p:cNvSpPr>
                <a:spLocks/>
              </p:cNvSpPr>
              <p:nvPr/>
            </p:nvSpPr>
            <p:spPr bwMode="auto">
              <a:xfrm>
                <a:off x="1854" y="1332"/>
                <a:ext cx="48" cy="19"/>
              </a:xfrm>
              <a:custGeom>
                <a:avLst/>
                <a:gdLst/>
                <a:ahLst/>
                <a:cxnLst>
                  <a:cxn ang="0">
                    <a:pos x="0" y="19"/>
                  </a:cxn>
                  <a:cxn ang="0">
                    <a:pos x="43" y="19"/>
                  </a:cxn>
                  <a:cxn ang="0">
                    <a:pos x="48" y="9"/>
                  </a:cxn>
                  <a:cxn ang="0">
                    <a:pos x="32" y="0"/>
                  </a:cxn>
                  <a:cxn ang="0">
                    <a:pos x="5" y="5"/>
                  </a:cxn>
                  <a:cxn ang="0">
                    <a:pos x="0" y="19"/>
                  </a:cxn>
                </a:cxnLst>
                <a:rect l="0" t="0" r="r" b="b"/>
                <a:pathLst>
                  <a:path w="48" h="19">
                    <a:moveTo>
                      <a:pt x="0" y="19"/>
                    </a:moveTo>
                    <a:lnTo>
                      <a:pt x="43" y="19"/>
                    </a:lnTo>
                    <a:lnTo>
                      <a:pt x="48" y="9"/>
                    </a:lnTo>
                    <a:lnTo>
                      <a:pt x="32" y="0"/>
                    </a:lnTo>
                    <a:lnTo>
                      <a:pt x="5" y="5"/>
                    </a:lnTo>
                    <a:lnTo>
                      <a:pt x="0" y="19"/>
                    </a:lnTo>
                    <a:close/>
                  </a:path>
                </a:pathLst>
              </a:custGeom>
              <a:grpFill/>
              <a:ln w="4763" cap="rnd">
                <a:solidFill>
                  <a:schemeClr val="bg1"/>
                </a:solidFill>
                <a:prstDash val="solid"/>
                <a:round/>
                <a:headEnd/>
                <a:tailEnd/>
              </a:ln>
            </p:spPr>
            <p:txBody>
              <a:bodyPr/>
              <a:lstStyle/>
              <a:p>
                <a:endParaRPr lang="it-IT"/>
              </a:p>
            </p:txBody>
          </p:sp>
        </p:grpSp>
        <p:grpSp>
          <p:nvGrpSpPr>
            <p:cNvPr id="7587" name="Group 3451"/>
            <p:cNvGrpSpPr>
              <a:grpSpLocks/>
            </p:cNvGrpSpPr>
            <p:nvPr/>
          </p:nvGrpSpPr>
          <p:grpSpPr bwMode="auto">
            <a:xfrm>
              <a:off x="2816850" y="3598734"/>
              <a:ext cx="80515" cy="28516"/>
              <a:chOff x="1854" y="1332"/>
              <a:chExt cx="48" cy="19"/>
            </a:xfrm>
            <a:solidFill>
              <a:schemeClr val="bg1">
                <a:lumMod val="75000"/>
              </a:schemeClr>
            </a:solidFill>
          </p:grpSpPr>
          <p:sp>
            <p:nvSpPr>
              <p:cNvPr id="5599" name="Freeform 3449"/>
              <p:cNvSpPr>
                <a:spLocks/>
              </p:cNvSpPr>
              <p:nvPr/>
            </p:nvSpPr>
            <p:spPr bwMode="auto">
              <a:xfrm>
                <a:off x="1854" y="1332"/>
                <a:ext cx="48" cy="19"/>
              </a:xfrm>
              <a:custGeom>
                <a:avLst/>
                <a:gdLst/>
                <a:ahLst/>
                <a:cxnLst>
                  <a:cxn ang="0">
                    <a:pos x="0" y="19"/>
                  </a:cxn>
                  <a:cxn ang="0">
                    <a:pos x="43" y="19"/>
                  </a:cxn>
                  <a:cxn ang="0">
                    <a:pos x="48" y="9"/>
                  </a:cxn>
                  <a:cxn ang="0">
                    <a:pos x="32" y="0"/>
                  </a:cxn>
                  <a:cxn ang="0">
                    <a:pos x="5" y="5"/>
                  </a:cxn>
                  <a:cxn ang="0">
                    <a:pos x="0" y="19"/>
                  </a:cxn>
                </a:cxnLst>
                <a:rect l="0" t="0" r="r" b="b"/>
                <a:pathLst>
                  <a:path w="48" h="19">
                    <a:moveTo>
                      <a:pt x="0" y="19"/>
                    </a:moveTo>
                    <a:lnTo>
                      <a:pt x="43" y="19"/>
                    </a:lnTo>
                    <a:lnTo>
                      <a:pt x="48" y="9"/>
                    </a:lnTo>
                    <a:lnTo>
                      <a:pt x="32" y="0"/>
                    </a:lnTo>
                    <a:lnTo>
                      <a:pt x="5" y="5"/>
                    </a:lnTo>
                    <a:lnTo>
                      <a:pt x="0" y="19"/>
                    </a:lnTo>
                    <a:close/>
                  </a:path>
                </a:pathLst>
              </a:custGeom>
              <a:grpFill/>
              <a:ln w="9525">
                <a:solidFill>
                  <a:schemeClr val="bg1"/>
                </a:solidFill>
                <a:round/>
                <a:headEnd/>
                <a:tailEnd/>
              </a:ln>
            </p:spPr>
            <p:txBody>
              <a:bodyPr/>
              <a:lstStyle/>
              <a:p>
                <a:endParaRPr lang="it-IT"/>
              </a:p>
            </p:txBody>
          </p:sp>
          <p:sp>
            <p:nvSpPr>
              <p:cNvPr id="5600" name="Freeform 3450"/>
              <p:cNvSpPr>
                <a:spLocks/>
              </p:cNvSpPr>
              <p:nvPr/>
            </p:nvSpPr>
            <p:spPr bwMode="auto">
              <a:xfrm>
                <a:off x="1854" y="1332"/>
                <a:ext cx="48" cy="19"/>
              </a:xfrm>
              <a:custGeom>
                <a:avLst/>
                <a:gdLst/>
                <a:ahLst/>
                <a:cxnLst>
                  <a:cxn ang="0">
                    <a:pos x="0" y="19"/>
                  </a:cxn>
                  <a:cxn ang="0">
                    <a:pos x="43" y="19"/>
                  </a:cxn>
                  <a:cxn ang="0">
                    <a:pos x="48" y="9"/>
                  </a:cxn>
                  <a:cxn ang="0">
                    <a:pos x="32" y="0"/>
                  </a:cxn>
                  <a:cxn ang="0">
                    <a:pos x="5" y="5"/>
                  </a:cxn>
                  <a:cxn ang="0">
                    <a:pos x="0" y="19"/>
                  </a:cxn>
                </a:cxnLst>
                <a:rect l="0" t="0" r="r" b="b"/>
                <a:pathLst>
                  <a:path w="48" h="19">
                    <a:moveTo>
                      <a:pt x="0" y="19"/>
                    </a:moveTo>
                    <a:lnTo>
                      <a:pt x="43" y="19"/>
                    </a:lnTo>
                    <a:lnTo>
                      <a:pt x="48" y="9"/>
                    </a:lnTo>
                    <a:lnTo>
                      <a:pt x="32" y="0"/>
                    </a:lnTo>
                    <a:lnTo>
                      <a:pt x="5" y="5"/>
                    </a:lnTo>
                    <a:lnTo>
                      <a:pt x="0" y="19"/>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588" name="Group 3454"/>
            <p:cNvGrpSpPr>
              <a:grpSpLocks/>
            </p:cNvGrpSpPr>
            <p:nvPr/>
          </p:nvGrpSpPr>
          <p:grpSpPr bwMode="auto">
            <a:xfrm>
              <a:off x="2781625" y="3633254"/>
              <a:ext cx="35226" cy="28516"/>
              <a:chOff x="1833" y="1355"/>
              <a:chExt cx="21" cy="19"/>
            </a:xfrm>
            <a:solidFill>
              <a:schemeClr val="bg1">
                <a:lumMod val="75000"/>
              </a:schemeClr>
            </a:solidFill>
          </p:grpSpPr>
          <p:sp>
            <p:nvSpPr>
              <p:cNvPr id="5597" name="Freeform 3452"/>
              <p:cNvSpPr>
                <a:spLocks/>
              </p:cNvSpPr>
              <p:nvPr/>
            </p:nvSpPr>
            <p:spPr bwMode="auto">
              <a:xfrm>
                <a:off x="1833" y="1355"/>
                <a:ext cx="21" cy="19"/>
              </a:xfrm>
              <a:custGeom>
                <a:avLst/>
                <a:gdLst/>
                <a:ahLst/>
                <a:cxnLst>
                  <a:cxn ang="0">
                    <a:pos x="0" y="5"/>
                  </a:cxn>
                  <a:cxn ang="0">
                    <a:pos x="6" y="19"/>
                  </a:cxn>
                  <a:cxn ang="0">
                    <a:pos x="21" y="19"/>
                  </a:cxn>
                  <a:cxn ang="0">
                    <a:pos x="11" y="0"/>
                  </a:cxn>
                  <a:cxn ang="0">
                    <a:pos x="0" y="5"/>
                  </a:cxn>
                </a:cxnLst>
                <a:rect l="0" t="0" r="r" b="b"/>
                <a:pathLst>
                  <a:path w="21" h="19">
                    <a:moveTo>
                      <a:pt x="0" y="5"/>
                    </a:moveTo>
                    <a:lnTo>
                      <a:pt x="6" y="19"/>
                    </a:lnTo>
                    <a:lnTo>
                      <a:pt x="21" y="19"/>
                    </a:lnTo>
                    <a:lnTo>
                      <a:pt x="11" y="0"/>
                    </a:lnTo>
                    <a:lnTo>
                      <a:pt x="0" y="5"/>
                    </a:lnTo>
                    <a:close/>
                  </a:path>
                </a:pathLst>
              </a:custGeom>
              <a:grpFill/>
              <a:ln w="9525">
                <a:solidFill>
                  <a:schemeClr val="bg1"/>
                </a:solidFill>
                <a:round/>
                <a:headEnd/>
                <a:tailEnd/>
              </a:ln>
            </p:spPr>
            <p:txBody>
              <a:bodyPr/>
              <a:lstStyle/>
              <a:p>
                <a:endParaRPr lang="it-IT"/>
              </a:p>
            </p:txBody>
          </p:sp>
          <p:sp>
            <p:nvSpPr>
              <p:cNvPr id="5598" name="Freeform 3453"/>
              <p:cNvSpPr>
                <a:spLocks/>
              </p:cNvSpPr>
              <p:nvPr/>
            </p:nvSpPr>
            <p:spPr bwMode="auto">
              <a:xfrm>
                <a:off x="1833" y="1355"/>
                <a:ext cx="21" cy="19"/>
              </a:xfrm>
              <a:custGeom>
                <a:avLst/>
                <a:gdLst/>
                <a:ahLst/>
                <a:cxnLst>
                  <a:cxn ang="0">
                    <a:pos x="0" y="5"/>
                  </a:cxn>
                  <a:cxn ang="0">
                    <a:pos x="6" y="19"/>
                  </a:cxn>
                  <a:cxn ang="0">
                    <a:pos x="21" y="19"/>
                  </a:cxn>
                  <a:cxn ang="0">
                    <a:pos x="11" y="0"/>
                  </a:cxn>
                  <a:cxn ang="0">
                    <a:pos x="0" y="5"/>
                  </a:cxn>
                </a:cxnLst>
                <a:rect l="0" t="0" r="r" b="b"/>
                <a:pathLst>
                  <a:path w="21" h="19">
                    <a:moveTo>
                      <a:pt x="0" y="5"/>
                    </a:moveTo>
                    <a:lnTo>
                      <a:pt x="6" y="19"/>
                    </a:lnTo>
                    <a:lnTo>
                      <a:pt x="21" y="19"/>
                    </a:lnTo>
                    <a:lnTo>
                      <a:pt x="11" y="0"/>
                    </a:lnTo>
                    <a:lnTo>
                      <a:pt x="0" y="5"/>
                    </a:lnTo>
                    <a:close/>
                  </a:path>
                </a:pathLst>
              </a:custGeom>
              <a:grpFill/>
              <a:ln w="4763" cap="rnd">
                <a:solidFill>
                  <a:schemeClr val="bg1"/>
                </a:solidFill>
                <a:prstDash val="solid"/>
                <a:round/>
                <a:headEnd/>
                <a:tailEnd/>
              </a:ln>
            </p:spPr>
            <p:txBody>
              <a:bodyPr/>
              <a:lstStyle/>
              <a:p>
                <a:endParaRPr lang="it-IT"/>
              </a:p>
            </p:txBody>
          </p:sp>
        </p:grpSp>
        <p:grpSp>
          <p:nvGrpSpPr>
            <p:cNvPr id="7589" name="Group 3457"/>
            <p:cNvGrpSpPr>
              <a:grpSpLocks/>
            </p:cNvGrpSpPr>
            <p:nvPr/>
          </p:nvGrpSpPr>
          <p:grpSpPr bwMode="auto">
            <a:xfrm>
              <a:off x="2781625" y="3633254"/>
              <a:ext cx="35226" cy="28516"/>
              <a:chOff x="1833" y="1355"/>
              <a:chExt cx="21" cy="19"/>
            </a:xfrm>
            <a:solidFill>
              <a:schemeClr val="bg1">
                <a:lumMod val="75000"/>
              </a:schemeClr>
            </a:solidFill>
          </p:grpSpPr>
          <p:sp>
            <p:nvSpPr>
              <p:cNvPr id="5595" name="Freeform 3455"/>
              <p:cNvSpPr>
                <a:spLocks/>
              </p:cNvSpPr>
              <p:nvPr/>
            </p:nvSpPr>
            <p:spPr bwMode="auto">
              <a:xfrm>
                <a:off x="1833" y="1355"/>
                <a:ext cx="21" cy="19"/>
              </a:xfrm>
              <a:custGeom>
                <a:avLst/>
                <a:gdLst/>
                <a:ahLst/>
                <a:cxnLst>
                  <a:cxn ang="0">
                    <a:pos x="0" y="5"/>
                  </a:cxn>
                  <a:cxn ang="0">
                    <a:pos x="6" y="19"/>
                  </a:cxn>
                  <a:cxn ang="0">
                    <a:pos x="21" y="19"/>
                  </a:cxn>
                  <a:cxn ang="0">
                    <a:pos x="11" y="0"/>
                  </a:cxn>
                  <a:cxn ang="0">
                    <a:pos x="0" y="5"/>
                  </a:cxn>
                </a:cxnLst>
                <a:rect l="0" t="0" r="r" b="b"/>
                <a:pathLst>
                  <a:path w="21" h="19">
                    <a:moveTo>
                      <a:pt x="0" y="5"/>
                    </a:moveTo>
                    <a:lnTo>
                      <a:pt x="6" y="19"/>
                    </a:lnTo>
                    <a:lnTo>
                      <a:pt x="21" y="19"/>
                    </a:lnTo>
                    <a:lnTo>
                      <a:pt x="11" y="0"/>
                    </a:lnTo>
                    <a:lnTo>
                      <a:pt x="0" y="5"/>
                    </a:lnTo>
                    <a:close/>
                  </a:path>
                </a:pathLst>
              </a:custGeom>
              <a:grpFill/>
              <a:ln w="9525">
                <a:solidFill>
                  <a:schemeClr val="bg1"/>
                </a:solidFill>
                <a:round/>
                <a:headEnd/>
                <a:tailEnd/>
              </a:ln>
            </p:spPr>
            <p:txBody>
              <a:bodyPr/>
              <a:lstStyle/>
              <a:p>
                <a:endParaRPr lang="it-IT"/>
              </a:p>
            </p:txBody>
          </p:sp>
          <p:sp>
            <p:nvSpPr>
              <p:cNvPr id="5596" name="Freeform 3456"/>
              <p:cNvSpPr>
                <a:spLocks/>
              </p:cNvSpPr>
              <p:nvPr/>
            </p:nvSpPr>
            <p:spPr bwMode="auto">
              <a:xfrm>
                <a:off x="1833" y="1355"/>
                <a:ext cx="21" cy="19"/>
              </a:xfrm>
              <a:custGeom>
                <a:avLst/>
                <a:gdLst/>
                <a:ahLst/>
                <a:cxnLst>
                  <a:cxn ang="0">
                    <a:pos x="0" y="5"/>
                  </a:cxn>
                  <a:cxn ang="0">
                    <a:pos x="6" y="19"/>
                  </a:cxn>
                  <a:cxn ang="0">
                    <a:pos x="21" y="19"/>
                  </a:cxn>
                  <a:cxn ang="0">
                    <a:pos x="11" y="0"/>
                  </a:cxn>
                  <a:cxn ang="0">
                    <a:pos x="0" y="5"/>
                  </a:cxn>
                </a:cxnLst>
                <a:rect l="0" t="0" r="r" b="b"/>
                <a:pathLst>
                  <a:path w="21" h="19">
                    <a:moveTo>
                      <a:pt x="0" y="5"/>
                    </a:moveTo>
                    <a:lnTo>
                      <a:pt x="6" y="19"/>
                    </a:lnTo>
                    <a:lnTo>
                      <a:pt x="21" y="19"/>
                    </a:lnTo>
                    <a:lnTo>
                      <a:pt x="11" y="0"/>
                    </a:lnTo>
                    <a:lnTo>
                      <a:pt x="0" y="5"/>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590" name="Group 3460"/>
            <p:cNvGrpSpPr>
              <a:grpSpLocks/>
            </p:cNvGrpSpPr>
            <p:nvPr/>
          </p:nvGrpSpPr>
          <p:grpSpPr bwMode="auto">
            <a:xfrm>
              <a:off x="2816850" y="3640760"/>
              <a:ext cx="63742" cy="42024"/>
              <a:chOff x="1854" y="1360"/>
              <a:chExt cx="38" cy="28"/>
            </a:xfrm>
            <a:solidFill>
              <a:schemeClr val="bg1">
                <a:lumMod val="75000"/>
              </a:schemeClr>
            </a:solidFill>
          </p:grpSpPr>
          <p:sp>
            <p:nvSpPr>
              <p:cNvPr id="5593" name="Freeform 3458"/>
              <p:cNvSpPr>
                <a:spLocks/>
              </p:cNvSpPr>
              <p:nvPr/>
            </p:nvSpPr>
            <p:spPr bwMode="auto">
              <a:xfrm>
                <a:off x="1854" y="1360"/>
                <a:ext cx="38" cy="28"/>
              </a:xfrm>
              <a:custGeom>
                <a:avLst/>
                <a:gdLst/>
                <a:ahLst/>
                <a:cxnLst>
                  <a:cxn ang="0">
                    <a:pos x="0" y="14"/>
                  </a:cxn>
                  <a:cxn ang="0">
                    <a:pos x="5" y="23"/>
                  </a:cxn>
                  <a:cxn ang="0">
                    <a:pos x="16" y="28"/>
                  </a:cxn>
                  <a:cxn ang="0">
                    <a:pos x="38" y="19"/>
                  </a:cxn>
                  <a:cxn ang="0">
                    <a:pos x="38" y="0"/>
                  </a:cxn>
                  <a:cxn ang="0">
                    <a:pos x="0" y="14"/>
                  </a:cxn>
                </a:cxnLst>
                <a:rect l="0" t="0" r="r" b="b"/>
                <a:pathLst>
                  <a:path w="38" h="28">
                    <a:moveTo>
                      <a:pt x="0" y="14"/>
                    </a:moveTo>
                    <a:lnTo>
                      <a:pt x="5" y="23"/>
                    </a:lnTo>
                    <a:lnTo>
                      <a:pt x="16" y="28"/>
                    </a:lnTo>
                    <a:lnTo>
                      <a:pt x="38" y="19"/>
                    </a:lnTo>
                    <a:lnTo>
                      <a:pt x="38" y="0"/>
                    </a:lnTo>
                    <a:lnTo>
                      <a:pt x="0" y="14"/>
                    </a:lnTo>
                    <a:close/>
                  </a:path>
                </a:pathLst>
              </a:custGeom>
              <a:grpFill/>
              <a:ln w="9525">
                <a:solidFill>
                  <a:schemeClr val="bg1"/>
                </a:solidFill>
                <a:round/>
                <a:headEnd/>
                <a:tailEnd/>
              </a:ln>
            </p:spPr>
            <p:txBody>
              <a:bodyPr/>
              <a:lstStyle/>
              <a:p>
                <a:endParaRPr lang="it-IT"/>
              </a:p>
            </p:txBody>
          </p:sp>
          <p:sp>
            <p:nvSpPr>
              <p:cNvPr id="5594" name="Freeform 3459"/>
              <p:cNvSpPr>
                <a:spLocks/>
              </p:cNvSpPr>
              <p:nvPr/>
            </p:nvSpPr>
            <p:spPr bwMode="auto">
              <a:xfrm>
                <a:off x="1854" y="1360"/>
                <a:ext cx="38" cy="28"/>
              </a:xfrm>
              <a:custGeom>
                <a:avLst/>
                <a:gdLst/>
                <a:ahLst/>
                <a:cxnLst>
                  <a:cxn ang="0">
                    <a:pos x="0" y="14"/>
                  </a:cxn>
                  <a:cxn ang="0">
                    <a:pos x="5" y="23"/>
                  </a:cxn>
                  <a:cxn ang="0">
                    <a:pos x="16" y="28"/>
                  </a:cxn>
                  <a:cxn ang="0">
                    <a:pos x="38" y="19"/>
                  </a:cxn>
                  <a:cxn ang="0">
                    <a:pos x="38" y="0"/>
                  </a:cxn>
                  <a:cxn ang="0">
                    <a:pos x="0" y="14"/>
                  </a:cxn>
                </a:cxnLst>
                <a:rect l="0" t="0" r="r" b="b"/>
                <a:pathLst>
                  <a:path w="38" h="28">
                    <a:moveTo>
                      <a:pt x="0" y="14"/>
                    </a:moveTo>
                    <a:lnTo>
                      <a:pt x="5" y="23"/>
                    </a:lnTo>
                    <a:lnTo>
                      <a:pt x="16" y="28"/>
                    </a:lnTo>
                    <a:lnTo>
                      <a:pt x="38" y="19"/>
                    </a:lnTo>
                    <a:lnTo>
                      <a:pt x="38" y="0"/>
                    </a:lnTo>
                    <a:lnTo>
                      <a:pt x="0" y="14"/>
                    </a:lnTo>
                    <a:close/>
                  </a:path>
                </a:pathLst>
              </a:custGeom>
              <a:grpFill/>
              <a:ln w="4763" cap="rnd">
                <a:solidFill>
                  <a:schemeClr val="bg1"/>
                </a:solidFill>
                <a:prstDash val="solid"/>
                <a:round/>
                <a:headEnd/>
                <a:tailEnd/>
              </a:ln>
            </p:spPr>
            <p:txBody>
              <a:bodyPr/>
              <a:lstStyle/>
              <a:p>
                <a:endParaRPr lang="it-IT"/>
              </a:p>
            </p:txBody>
          </p:sp>
        </p:grpSp>
        <p:grpSp>
          <p:nvGrpSpPr>
            <p:cNvPr id="7591" name="Group 3463"/>
            <p:cNvGrpSpPr>
              <a:grpSpLocks/>
            </p:cNvGrpSpPr>
            <p:nvPr/>
          </p:nvGrpSpPr>
          <p:grpSpPr bwMode="auto">
            <a:xfrm>
              <a:off x="2816850" y="3640760"/>
              <a:ext cx="63742" cy="42024"/>
              <a:chOff x="1854" y="1360"/>
              <a:chExt cx="38" cy="28"/>
            </a:xfrm>
            <a:solidFill>
              <a:schemeClr val="bg1">
                <a:lumMod val="75000"/>
              </a:schemeClr>
            </a:solidFill>
          </p:grpSpPr>
          <p:sp>
            <p:nvSpPr>
              <p:cNvPr id="5591" name="Freeform 3461"/>
              <p:cNvSpPr>
                <a:spLocks/>
              </p:cNvSpPr>
              <p:nvPr/>
            </p:nvSpPr>
            <p:spPr bwMode="auto">
              <a:xfrm>
                <a:off x="1854" y="1360"/>
                <a:ext cx="38" cy="28"/>
              </a:xfrm>
              <a:custGeom>
                <a:avLst/>
                <a:gdLst/>
                <a:ahLst/>
                <a:cxnLst>
                  <a:cxn ang="0">
                    <a:pos x="0" y="14"/>
                  </a:cxn>
                  <a:cxn ang="0">
                    <a:pos x="5" y="23"/>
                  </a:cxn>
                  <a:cxn ang="0">
                    <a:pos x="16" y="28"/>
                  </a:cxn>
                  <a:cxn ang="0">
                    <a:pos x="38" y="19"/>
                  </a:cxn>
                  <a:cxn ang="0">
                    <a:pos x="38" y="0"/>
                  </a:cxn>
                  <a:cxn ang="0">
                    <a:pos x="0" y="14"/>
                  </a:cxn>
                </a:cxnLst>
                <a:rect l="0" t="0" r="r" b="b"/>
                <a:pathLst>
                  <a:path w="38" h="28">
                    <a:moveTo>
                      <a:pt x="0" y="14"/>
                    </a:moveTo>
                    <a:lnTo>
                      <a:pt x="5" y="23"/>
                    </a:lnTo>
                    <a:lnTo>
                      <a:pt x="16" y="28"/>
                    </a:lnTo>
                    <a:lnTo>
                      <a:pt x="38" y="19"/>
                    </a:lnTo>
                    <a:lnTo>
                      <a:pt x="38" y="0"/>
                    </a:lnTo>
                    <a:lnTo>
                      <a:pt x="0" y="14"/>
                    </a:lnTo>
                    <a:close/>
                  </a:path>
                </a:pathLst>
              </a:custGeom>
              <a:grpFill/>
              <a:ln w="9525">
                <a:solidFill>
                  <a:schemeClr val="bg1"/>
                </a:solidFill>
                <a:round/>
                <a:headEnd/>
                <a:tailEnd/>
              </a:ln>
            </p:spPr>
            <p:txBody>
              <a:bodyPr/>
              <a:lstStyle/>
              <a:p>
                <a:endParaRPr lang="it-IT"/>
              </a:p>
            </p:txBody>
          </p:sp>
          <p:sp>
            <p:nvSpPr>
              <p:cNvPr id="5592" name="Freeform 3462"/>
              <p:cNvSpPr>
                <a:spLocks/>
              </p:cNvSpPr>
              <p:nvPr/>
            </p:nvSpPr>
            <p:spPr bwMode="auto">
              <a:xfrm>
                <a:off x="1854" y="1360"/>
                <a:ext cx="38" cy="28"/>
              </a:xfrm>
              <a:custGeom>
                <a:avLst/>
                <a:gdLst/>
                <a:ahLst/>
                <a:cxnLst>
                  <a:cxn ang="0">
                    <a:pos x="0" y="14"/>
                  </a:cxn>
                  <a:cxn ang="0">
                    <a:pos x="5" y="23"/>
                  </a:cxn>
                  <a:cxn ang="0">
                    <a:pos x="16" y="28"/>
                  </a:cxn>
                  <a:cxn ang="0">
                    <a:pos x="38" y="19"/>
                  </a:cxn>
                  <a:cxn ang="0">
                    <a:pos x="38" y="0"/>
                  </a:cxn>
                  <a:cxn ang="0">
                    <a:pos x="0" y="14"/>
                  </a:cxn>
                </a:cxnLst>
                <a:rect l="0" t="0" r="r" b="b"/>
                <a:pathLst>
                  <a:path w="38" h="28">
                    <a:moveTo>
                      <a:pt x="0" y="14"/>
                    </a:moveTo>
                    <a:lnTo>
                      <a:pt x="5" y="23"/>
                    </a:lnTo>
                    <a:lnTo>
                      <a:pt x="16" y="28"/>
                    </a:lnTo>
                    <a:lnTo>
                      <a:pt x="38" y="19"/>
                    </a:lnTo>
                    <a:lnTo>
                      <a:pt x="38" y="0"/>
                    </a:lnTo>
                    <a:lnTo>
                      <a:pt x="0" y="14"/>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592" name="Group 3466"/>
            <p:cNvGrpSpPr>
              <a:grpSpLocks/>
            </p:cNvGrpSpPr>
            <p:nvPr/>
          </p:nvGrpSpPr>
          <p:grpSpPr bwMode="auto">
            <a:xfrm>
              <a:off x="2637369" y="3669276"/>
              <a:ext cx="144256" cy="100559"/>
              <a:chOff x="1747" y="1379"/>
              <a:chExt cx="86" cy="67"/>
            </a:xfrm>
            <a:solidFill>
              <a:schemeClr val="bg1">
                <a:lumMod val="75000"/>
              </a:schemeClr>
            </a:solidFill>
          </p:grpSpPr>
          <p:sp>
            <p:nvSpPr>
              <p:cNvPr id="5589" name="Freeform 3464"/>
              <p:cNvSpPr>
                <a:spLocks/>
              </p:cNvSpPr>
              <p:nvPr/>
            </p:nvSpPr>
            <p:spPr bwMode="auto">
              <a:xfrm>
                <a:off x="1747" y="1379"/>
                <a:ext cx="86" cy="67"/>
              </a:xfrm>
              <a:custGeom>
                <a:avLst/>
                <a:gdLst/>
                <a:ahLst/>
                <a:cxnLst>
                  <a:cxn ang="0">
                    <a:pos x="0" y="53"/>
                  </a:cxn>
                  <a:cxn ang="0">
                    <a:pos x="11" y="67"/>
                  </a:cxn>
                  <a:cxn ang="0">
                    <a:pos x="33" y="67"/>
                  </a:cxn>
                  <a:cxn ang="0">
                    <a:pos x="54" y="47"/>
                  </a:cxn>
                  <a:cxn ang="0">
                    <a:pos x="65" y="53"/>
                  </a:cxn>
                  <a:cxn ang="0">
                    <a:pos x="80" y="34"/>
                  </a:cxn>
                  <a:cxn ang="0">
                    <a:pos x="80" y="25"/>
                  </a:cxn>
                  <a:cxn ang="0">
                    <a:pos x="86" y="10"/>
                  </a:cxn>
                  <a:cxn ang="0">
                    <a:pos x="75" y="0"/>
                  </a:cxn>
                  <a:cxn ang="0">
                    <a:pos x="65" y="10"/>
                  </a:cxn>
                  <a:cxn ang="0">
                    <a:pos x="48" y="10"/>
                  </a:cxn>
                  <a:cxn ang="0">
                    <a:pos x="0" y="53"/>
                  </a:cxn>
                </a:cxnLst>
                <a:rect l="0" t="0" r="r" b="b"/>
                <a:pathLst>
                  <a:path w="86" h="67">
                    <a:moveTo>
                      <a:pt x="0" y="53"/>
                    </a:moveTo>
                    <a:lnTo>
                      <a:pt x="11" y="67"/>
                    </a:lnTo>
                    <a:lnTo>
                      <a:pt x="33" y="67"/>
                    </a:lnTo>
                    <a:lnTo>
                      <a:pt x="54" y="47"/>
                    </a:lnTo>
                    <a:lnTo>
                      <a:pt x="65" y="53"/>
                    </a:lnTo>
                    <a:lnTo>
                      <a:pt x="80" y="34"/>
                    </a:lnTo>
                    <a:lnTo>
                      <a:pt x="80" y="25"/>
                    </a:lnTo>
                    <a:lnTo>
                      <a:pt x="86" y="10"/>
                    </a:lnTo>
                    <a:lnTo>
                      <a:pt x="75" y="0"/>
                    </a:lnTo>
                    <a:lnTo>
                      <a:pt x="65" y="10"/>
                    </a:lnTo>
                    <a:lnTo>
                      <a:pt x="48" y="10"/>
                    </a:lnTo>
                    <a:lnTo>
                      <a:pt x="0" y="53"/>
                    </a:lnTo>
                    <a:close/>
                  </a:path>
                </a:pathLst>
              </a:custGeom>
              <a:grpFill/>
              <a:ln w="9525">
                <a:solidFill>
                  <a:schemeClr val="bg1"/>
                </a:solidFill>
                <a:round/>
                <a:headEnd/>
                <a:tailEnd/>
              </a:ln>
            </p:spPr>
            <p:txBody>
              <a:bodyPr/>
              <a:lstStyle/>
              <a:p>
                <a:endParaRPr lang="it-IT"/>
              </a:p>
            </p:txBody>
          </p:sp>
          <p:sp>
            <p:nvSpPr>
              <p:cNvPr id="5590" name="Freeform 3465"/>
              <p:cNvSpPr>
                <a:spLocks/>
              </p:cNvSpPr>
              <p:nvPr/>
            </p:nvSpPr>
            <p:spPr bwMode="auto">
              <a:xfrm>
                <a:off x="1747" y="1379"/>
                <a:ext cx="86" cy="67"/>
              </a:xfrm>
              <a:custGeom>
                <a:avLst/>
                <a:gdLst/>
                <a:ahLst/>
                <a:cxnLst>
                  <a:cxn ang="0">
                    <a:pos x="0" y="53"/>
                  </a:cxn>
                  <a:cxn ang="0">
                    <a:pos x="11" y="67"/>
                  </a:cxn>
                  <a:cxn ang="0">
                    <a:pos x="33" y="67"/>
                  </a:cxn>
                  <a:cxn ang="0">
                    <a:pos x="54" y="47"/>
                  </a:cxn>
                  <a:cxn ang="0">
                    <a:pos x="65" y="53"/>
                  </a:cxn>
                  <a:cxn ang="0">
                    <a:pos x="80" y="34"/>
                  </a:cxn>
                  <a:cxn ang="0">
                    <a:pos x="80" y="25"/>
                  </a:cxn>
                  <a:cxn ang="0">
                    <a:pos x="86" y="10"/>
                  </a:cxn>
                  <a:cxn ang="0">
                    <a:pos x="75" y="0"/>
                  </a:cxn>
                  <a:cxn ang="0">
                    <a:pos x="65" y="10"/>
                  </a:cxn>
                  <a:cxn ang="0">
                    <a:pos x="48" y="10"/>
                  </a:cxn>
                  <a:cxn ang="0">
                    <a:pos x="0" y="53"/>
                  </a:cxn>
                </a:cxnLst>
                <a:rect l="0" t="0" r="r" b="b"/>
                <a:pathLst>
                  <a:path w="86" h="67">
                    <a:moveTo>
                      <a:pt x="0" y="53"/>
                    </a:moveTo>
                    <a:lnTo>
                      <a:pt x="11" y="67"/>
                    </a:lnTo>
                    <a:lnTo>
                      <a:pt x="33" y="67"/>
                    </a:lnTo>
                    <a:lnTo>
                      <a:pt x="54" y="47"/>
                    </a:lnTo>
                    <a:lnTo>
                      <a:pt x="65" y="53"/>
                    </a:lnTo>
                    <a:lnTo>
                      <a:pt x="80" y="34"/>
                    </a:lnTo>
                    <a:lnTo>
                      <a:pt x="80" y="25"/>
                    </a:lnTo>
                    <a:lnTo>
                      <a:pt x="86" y="10"/>
                    </a:lnTo>
                    <a:lnTo>
                      <a:pt x="75" y="0"/>
                    </a:lnTo>
                    <a:lnTo>
                      <a:pt x="65" y="10"/>
                    </a:lnTo>
                    <a:lnTo>
                      <a:pt x="48" y="10"/>
                    </a:lnTo>
                    <a:lnTo>
                      <a:pt x="0" y="53"/>
                    </a:lnTo>
                    <a:close/>
                  </a:path>
                </a:pathLst>
              </a:custGeom>
              <a:grpFill/>
              <a:ln w="4763" cap="rnd">
                <a:solidFill>
                  <a:schemeClr val="bg1"/>
                </a:solidFill>
                <a:prstDash val="solid"/>
                <a:round/>
                <a:headEnd/>
                <a:tailEnd/>
              </a:ln>
            </p:spPr>
            <p:txBody>
              <a:bodyPr/>
              <a:lstStyle/>
              <a:p>
                <a:endParaRPr lang="it-IT"/>
              </a:p>
            </p:txBody>
          </p:sp>
        </p:grpSp>
        <p:grpSp>
          <p:nvGrpSpPr>
            <p:cNvPr id="7593" name="Group 3469"/>
            <p:cNvGrpSpPr>
              <a:grpSpLocks/>
            </p:cNvGrpSpPr>
            <p:nvPr/>
          </p:nvGrpSpPr>
          <p:grpSpPr bwMode="auto">
            <a:xfrm>
              <a:off x="2637369" y="3669276"/>
              <a:ext cx="144256" cy="100559"/>
              <a:chOff x="1747" y="1379"/>
              <a:chExt cx="86" cy="67"/>
            </a:xfrm>
            <a:solidFill>
              <a:schemeClr val="bg1">
                <a:lumMod val="75000"/>
              </a:schemeClr>
            </a:solidFill>
          </p:grpSpPr>
          <p:sp>
            <p:nvSpPr>
              <p:cNvPr id="5587" name="Freeform 3467"/>
              <p:cNvSpPr>
                <a:spLocks/>
              </p:cNvSpPr>
              <p:nvPr/>
            </p:nvSpPr>
            <p:spPr bwMode="auto">
              <a:xfrm>
                <a:off x="1747" y="1379"/>
                <a:ext cx="86" cy="67"/>
              </a:xfrm>
              <a:custGeom>
                <a:avLst/>
                <a:gdLst/>
                <a:ahLst/>
                <a:cxnLst>
                  <a:cxn ang="0">
                    <a:pos x="0" y="53"/>
                  </a:cxn>
                  <a:cxn ang="0">
                    <a:pos x="11" y="67"/>
                  </a:cxn>
                  <a:cxn ang="0">
                    <a:pos x="33" y="67"/>
                  </a:cxn>
                  <a:cxn ang="0">
                    <a:pos x="54" y="47"/>
                  </a:cxn>
                  <a:cxn ang="0">
                    <a:pos x="65" y="53"/>
                  </a:cxn>
                  <a:cxn ang="0">
                    <a:pos x="80" y="34"/>
                  </a:cxn>
                  <a:cxn ang="0">
                    <a:pos x="80" y="25"/>
                  </a:cxn>
                  <a:cxn ang="0">
                    <a:pos x="86" y="10"/>
                  </a:cxn>
                  <a:cxn ang="0">
                    <a:pos x="75" y="0"/>
                  </a:cxn>
                  <a:cxn ang="0">
                    <a:pos x="65" y="10"/>
                  </a:cxn>
                  <a:cxn ang="0">
                    <a:pos x="48" y="10"/>
                  </a:cxn>
                  <a:cxn ang="0">
                    <a:pos x="0" y="53"/>
                  </a:cxn>
                </a:cxnLst>
                <a:rect l="0" t="0" r="r" b="b"/>
                <a:pathLst>
                  <a:path w="86" h="67">
                    <a:moveTo>
                      <a:pt x="0" y="53"/>
                    </a:moveTo>
                    <a:lnTo>
                      <a:pt x="11" y="67"/>
                    </a:lnTo>
                    <a:lnTo>
                      <a:pt x="33" y="67"/>
                    </a:lnTo>
                    <a:lnTo>
                      <a:pt x="54" y="47"/>
                    </a:lnTo>
                    <a:lnTo>
                      <a:pt x="65" y="53"/>
                    </a:lnTo>
                    <a:lnTo>
                      <a:pt x="80" y="34"/>
                    </a:lnTo>
                    <a:lnTo>
                      <a:pt x="80" y="25"/>
                    </a:lnTo>
                    <a:lnTo>
                      <a:pt x="86" y="10"/>
                    </a:lnTo>
                    <a:lnTo>
                      <a:pt x="75" y="0"/>
                    </a:lnTo>
                    <a:lnTo>
                      <a:pt x="65" y="10"/>
                    </a:lnTo>
                    <a:lnTo>
                      <a:pt x="48" y="10"/>
                    </a:lnTo>
                    <a:lnTo>
                      <a:pt x="0" y="53"/>
                    </a:lnTo>
                    <a:close/>
                  </a:path>
                </a:pathLst>
              </a:custGeom>
              <a:grpFill/>
              <a:ln w="9525">
                <a:solidFill>
                  <a:schemeClr val="bg1"/>
                </a:solidFill>
                <a:round/>
                <a:headEnd/>
                <a:tailEnd/>
              </a:ln>
            </p:spPr>
            <p:txBody>
              <a:bodyPr/>
              <a:lstStyle/>
              <a:p>
                <a:endParaRPr lang="it-IT"/>
              </a:p>
            </p:txBody>
          </p:sp>
          <p:sp>
            <p:nvSpPr>
              <p:cNvPr id="5588" name="Freeform 3468"/>
              <p:cNvSpPr>
                <a:spLocks/>
              </p:cNvSpPr>
              <p:nvPr/>
            </p:nvSpPr>
            <p:spPr bwMode="auto">
              <a:xfrm>
                <a:off x="1747" y="1379"/>
                <a:ext cx="86" cy="67"/>
              </a:xfrm>
              <a:custGeom>
                <a:avLst/>
                <a:gdLst/>
                <a:ahLst/>
                <a:cxnLst>
                  <a:cxn ang="0">
                    <a:pos x="0" y="53"/>
                  </a:cxn>
                  <a:cxn ang="0">
                    <a:pos x="11" y="67"/>
                  </a:cxn>
                  <a:cxn ang="0">
                    <a:pos x="33" y="67"/>
                  </a:cxn>
                  <a:cxn ang="0">
                    <a:pos x="54" y="47"/>
                  </a:cxn>
                  <a:cxn ang="0">
                    <a:pos x="65" y="53"/>
                  </a:cxn>
                  <a:cxn ang="0">
                    <a:pos x="80" y="34"/>
                  </a:cxn>
                  <a:cxn ang="0">
                    <a:pos x="80" y="25"/>
                  </a:cxn>
                  <a:cxn ang="0">
                    <a:pos x="86" y="10"/>
                  </a:cxn>
                  <a:cxn ang="0">
                    <a:pos x="75" y="0"/>
                  </a:cxn>
                  <a:cxn ang="0">
                    <a:pos x="65" y="10"/>
                  </a:cxn>
                  <a:cxn ang="0">
                    <a:pos x="48" y="10"/>
                  </a:cxn>
                  <a:cxn ang="0">
                    <a:pos x="0" y="53"/>
                  </a:cxn>
                </a:cxnLst>
                <a:rect l="0" t="0" r="r" b="b"/>
                <a:pathLst>
                  <a:path w="86" h="67">
                    <a:moveTo>
                      <a:pt x="0" y="53"/>
                    </a:moveTo>
                    <a:lnTo>
                      <a:pt x="11" y="67"/>
                    </a:lnTo>
                    <a:lnTo>
                      <a:pt x="33" y="67"/>
                    </a:lnTo>
                    <a:lnTo>
                      <a:pt x="54" y="47"/>
                    </a:lnTo>
                    <a:lnTo>
                      <a:pt x="65" y="53"/>
                    </a:lnTo>
                    <a:lnTo>
                      <a:pt x="80" y="34"/>
                    </a:lnTo>
                    <a:lnTo>
                      <a:pt x="80" y="25"/>
                    </a:lnTo>
                    <a:lnTo>
                      <a:pt x="86" y="10"/>
                    </a:lnTo>
                    <a:lnTo>
                      <a:pt x="75" y="0"/>
                    </a:lnTo>
                    <a:lnTo>
                      <a:pt x="65" y="10"/>
                    </a:lnTo>
                    <a:lnTo>
                      <a:pt x="48" y="10"/>
                    </a:lnTo>
                    <a:lnTo>
                      <a:pt x="0" y="53"/>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594" name="Group 3472"/>
            <p:cNvGrpSpPr>
              <a:grpSpLocks/>
            </p:cNvGrpSpPr>
            <p:nvPr/>
          </p:nvGrpSpPr>
          <p:grpSpPr bwMode="auto">
            <a:xfrm>
              <a:off x="2746400" y="3718805"/>
              <a:ext cx="204641" cy="135079"/>
              <a:chOff x="1812" y="1412"/>
              <a:chExt cx="122" cy="90"/>
            </a:xfrm>
            <a:solidFill>
              <a:schemeClr val="bg1">
                <a:lumMod val="75000"/>
              </a:schemeClr>
            </a:solidFill>
          </p:grpSpPr>
          <p:sp>
            <p:nvSpPr>
              <p:cNvPr id="5585" name="Freeform 3470"/>
              <p:cNvSpPr>
                <a:spLocks/>
              </p:cNvSpPr>
              <p:nvPr/>
            </p:nvSpPr>
            <p:spPr bwMode="auto">
              <a:xfrm>
                <a:off x="1812" y="1412"/>
                <a:ext cx="122" cy="90"/>
              </a:xfrm>
              <a:custGeom>
                <a:avLst/>
                <a:gdLst/>
                <a:ahLst/>
                <a:cxnLst>
                  <a:cxn ang="0">
                    <a:pos x="0" y="56"/>
                  </a:cxn>
                  <a:cxn ang="0">
                    <a:pos x="26" y="61"/>
                  </a:cxn>
                  <a:cxn ang="0">
                    <a:pos x="32" y="56"/>
                  </a:cxn>
                  <a:cxn ang="0">
                    <a:pos x="47" y="70"/>
                  </a:cxn>
                  <a:cxn ang="0">
                    <a:pos x="32" y="76"/>
                  </a:cxn>
                  <a:cxn ang="0">
                    <a:pos x="42" y="80"/>
                  </a:cxn>
                  <a:cxn ang="0">
                    <a:pos x="53" y="90"/>
                  </a:cxn>
                  <a:cxn ang="0">
                    <a:pos x="85" y="61"/>
                  </a:cxn>
                  <a:cxn ang="0">
                    <a:pos x="117" y="61"/>
                  </a:cxn>
                  <a:cxn ang="0">
                    <a:pos x="122" y="33"/>
                  </a:cxn>
                  <a:cxn ang="0">
                    <a:pos x="90" y="19"/>
                  </a:cxn>
                  <a:cxn ang="0">
                    <a:pos x="85" y="0"/>
                  </a:cxn>
                  <a:cxn ang="0">
                    <a:pos x="74" y="19"/>
                  </a:cxn>
                  <a:cxn ang="0">
                    <a:pos x="80" y="23"/>
                  </a:cxn>
                  <a:cxn ang="0">
                    <a:pos x="80" y="33"/>
                  </a:cxn>
                  <a:cxn ang="0">
                    <a:pos x="85" y="47"/>
                  </a:cxn>
                  <a:cxn ang="0">
                    <a:pos x="64" y="47"/>
                  </a:cxn>
                  <a:cxn ang="0">
                    <a:pos x="53" y="23"/>
                  </a:cxn>
                  <a:cxn ang="0">
                    <a:pos x="20" y="13"/>
                  </a:cxn>
                  <a:cxn ang="0">
                    <a:pos x="0" y="56"/>
                  </a:cxn>
                </a:cxnLst>
                <a:rect l="0" t="0" r="r" b="b"/>
                <a:pathLst>
                  <a:path w="122" h="90">
                    <a:moveTo>
                      <a:pt x="0" y="56"/>
                    </a:moveTo>
                    <a:lnTo>
                      <a:pt x="26" y="61"/>
                    </a:lnTo>
                    <a:lnTo>
                      <a:pt x="32" y="56"/>
                    </a:lnTo>
                    <a:lnTo>
                      <a:pt x="47" y="70"/>
                    </a:lnTo>
                    <a:lnTo>
                      <a:pt x="32" y="76"/>
                    </a:lnTo>
                    <a:lnTo>
                      <a:pt x="42" y="80"/>
                    </a:lnTo>
                    <a:lnTo>
                      <a:pt x="53" y="90"/>
                    </a:lnTo>
                    <a:lnTo>
                      <a:pt x="85" y="61"/>
                    </a:lnTo>
                    <a:lnTo>
                      <a:pt x="117" y="61"/>
                    </a:lnTo>
                    <a:lnTo>
                      <a:pt x="122" y="33"/>
                    </a:lnTo>
                    <a:lnTo>
                      <a:pt x="90" y="19"/>
                    </a:lnTo>
                    <a:lnTo>
                      <a:pt x="85" y="0"/>
                    </a:lnTo>
                    <a:lnTo>
                      <a:pt x="74" y="19"/>
                    </a:lnTo>
                    <a:lnTo>
                      <a:pt x="80" y="23"/>
                    </a:lnTo>
                    <a:lnTo>
                      <a:pt x="80" y="33"/>
                    </a:lnTo>
                    <a:lnTo>
                      <a:pt x="85" y="47"/>
                    </a:lnTo>
                    <a:lnTo>
                      <a:pt x="64" y="47"/>
                    </a:lnTo>
                    <a:lnTo>
                      <a:pt x="53" y="23"/>
                    </a:lnTo>
                    <a:lnTo>
                      <a:pt x="20" y="13"/>
                    </a:lnTo>
                    <a:lnTo>
                      <a:pt x="0" y="56"/>
                    </a:lnTo>
                    <a:close/>
                  </a:path>
                </a:pathLst>
              </a:custGeom>
              <a:grpFill/>
              <a:ln w="9525">
                <a:solidFill>
                  <a:schemeClr val="bg1"/>
                </a:solidFill>
                <a:round/>
                <a:headEnd/>
                <a:tailEnd/>
              </a:ln>
            </p:spPr>
            <p:txBody>
              <a:bodyPr/>
              <a:lstStyle/>
              <a:p>
                <a:endParaRPr lang="it-IT"/>
              </a:p>
            </p:txBody>
          </p:sp>
          <p:sp>
            <p:nvSpPr>
              <p:cNvPr id="5586" name="Freeform 3471"/>
              <p:cNvSpPr>
                <a:spLocks/>
              </p:cNvSpPr>
              <p:nvPr/>
            </p:nvSpPr>
            <p:spPr bwMode="auto">
              <a:xfrm>
                <a:off x="1812" y="1412"/>
                <a:ext cx="122" cy="90"/>
              </a:xfrm>
              <a:custGeom>
                <a:avLst/>
                <a:gdLst/>
                <a:ahLst/>
                <a:cxnLst>
                  <a:cxn ang="0">
                    <a:pos x="0" y="56"/>
                  </a:cxn>
                  <a:cxn ang="0">
                    <a:pos x="26" y="61"/>
                  </a:cxn>
                  <a:cxn ang="0">
                    <a:pos x="32" y="56"/>
                  </a:cxn>
                  <a:cxn ang="0">
                    <a:pos x="47" y="70"/>
                  </a:cxn>
                  <a:cxn ang="0">
                    <a:pos x="32" y="76"/>
                  </a:cxn>
                  <a:cxn ang="0">
                    <a:pos x="42" y="80"/>
                  </a:cxn>
                  <a:cxn ang="0">
                    <a:pos x="53" y="90"/>
                  </a:cxn>
                  <a:cxn ang="0">
                    <a:pos x="85" y="61"/>
                  </a:cxn>
                  <a:cxn ang="0">
                    <a:pos x="117" y="61"/>
                  </a:cxn>
                  <a:cxn ang="0">
                    <a:pos x="122" y="33"/>
                  </a:cxn>
                  <a:cxn ang="0">
                    <a:pos x="90" y="19"/>
                  </a:cxn>
                  <a:cxn ang="0">
                    <a:pos x="85" y="0"/>
                  </a:cxn>
                  <a:cxn ang="0">
                    <a:pos x="74" y="19"/>
                  </a:cxn>
                  <a:cxn ang="0">
                    <a:pos x="80" y="23"/>
                  </a:cxn>
                  <a:cxn ang="0">
                    <a:pos x="80" y="33"/>
                  </a:cxn>
                  <a:cxn ang="0">
                    <a:pos x="85" y="47"/>
                  </a:cxn>
                  <a:cxn ang="0">
                    <a:pos x="64" y="47"/>
                  </a:cxn>
                  <a:cxn ang="0">
                    <a:pos x="53" y="23"/>
                  </a:cxn>
                  <a:cxn ang="0">
                    <a:pos x="20" y="13"/>
                  </a:cxn>
                  <a:cxn ang="0">
                    <a:pos x="0" y="56"/>
                  </a:cxn>
                </a:cxnLst>
                <a:rect l="0" t="0" r="r" b="b"/>
                <a:pathLst>
                  <a:path w="122" h="90">
                    <a:moveTo>
                      <a:pt x="0" y="56"/>
                    </a:moveTo>
                    <a:lnTo>
                      <a:pt x="26" y="61"/>
                    </a:lnTo>
                    <a:lnTo>
                      <a:pt x="32" y="56"/>
                    </a:lnTo>
                    <a:lnTo>
                      <a:pt x="47" y="70"/>
                    </a:lnTo>
                    <a:lnTo>
                      <a:pt x="32" y="76"/>
                    </a:lnTo>
                    <a:lnTo>
                      <a:pt x="42" y="80"/>
                    </a:lnTo>
                    <a:lnTo>
                      <a:pt x="53" y="90"/>
                    </a:lnTo>
                    <a:lnTo>
                      <a:pt x="85" y="61"/>
                    </a:lnTo>
                    <a:lnTo>
                      <a:pt x="117" y="61"/>
                    </a:lnTo>
                    <a:lnTo>
                      <a:pt x="122" y="33"/>
                    </a:lnTo>
                    <a:lnTo>
                      <a:pt x="90" y="19"/>
                    </a:lnTo>
                    <a:lnTo>
                      <a:pt x="85" y="0"/>
                    </a:lnTo>
                    <a:lnTo>
                      <a:pt x="74" y="19"/>
                    </a:lnTo>
                    <a:lnTo>
                      <a:pt x="80" y="23"/>
                    </a:lnTo>
                    <a:lnTo>
                      <a:pt x="80" y="33"/>
                    </a:lnTo>
                    <a:lnTo>
                      <a:pt x="85" y="47"/>
                    </a:lnTo>
                    <a:lnTo>
                      <a:pt x="64" y="47"/>
                    </a:lnTo>
                    <a:lnTo>
                      <a:pt x="53" y="23"/>
                    </a:lnTo>
                    <a:lnTo>
                      <a:pt x="20" y="13"/>
                    </a:lnTo>
                    <a:lnTo>
                      <a:pt x="0" y="56"/>
                    </a:lnTo>
                    <a:close/>
                  </a:path>
                </a:pathLst>
              </a:custGeom>
              <a:grpFill/>
              <a:ln w="4763" cap="rnd">
                <a:solidFill>
                  <a:schemeClr val="bg1"/>
                </a:solidFill>
                <a:prstDash val="solid"/>
                <a:round/>
                <a:headEnd/>
                <a:tailEnd/>
              </a:ln>
            </p:spPr>
            <p:txBody>
              <a:bodyPr/>
              <a:lstStyle/>
              <a:p>
                <a:endParaRPr lang="it-IT"/>
              </a:p>
            </p:txBody>
          </p:sp>
        </p:grpSp>
        <p:grpSp>
          <p:nvGrpSpPr>
            <p:cNvPr id="7595" name="Group 3475"/>
            <p:cNvGrpSpPr>
              <a:grpSpLocks/>
            </p:cNvGrpSpPr>
            <p:nvPr/>
          </p:nvGrpSpPr>
          <p:grpSpPr bwMode="auto">
            <a:xfrm>
              <a:off x="2746400" y="3718805"/>
              <a:ext cx="204641" cy="135079"/>
              <a:chOff x="1812" y="1412"/>
              <a:chExt cx="122" cy="90"/>
            </a:xfrm>
            <a:solidFill>
              <a:schemeClr val="bg1">
                <a:lumMod val="75000"/>
              </a:schemeClr>
            </a:solidFill>
          </p:grpSpPr>
          <p:sp>
            <p:nvSpPr>
              <p:cNvPr id="5583" name="Freeform 3473"/>
              <p:cNvSpPr>
                <a:spLocks/>
              </p:cNvSpPr>
              <p:nvPr/>
            </p:nvSpPr>
            <p:spPr bwMode="auto">
              <a:xfrm>
                <a:off x="1812" y="1412"/>
                <a:ext cx="122" cy="90"/>
              </a:xfrm>
              <a:custGeom>
                <a:avLst/>
                <a:gdLst/>
                <a:ahLst/>
                <a:cxnLst>
                  <a:cxn ang="0">
                    <a:pos x="0" y="56"/>
                  </a:cxn>
                  <a:cxn ang="0">
                    <a:pos x="26" y="61"/>
                  </a:cxn>
                  <a:cxn ang="0">
                    <a:pos x="32" y="56"/>
                  </a:cxn>
                  <a:cxn ang="0">
                    <a:pos x="47" y="70"/>
                  </a:cxn>
                  <a:cxn ang="0">
                    <a:pos x="32" y="76"/>
                  </a:cxn>
                  <a:cxn ang="0">
                    <a:pos x="42" y="80"/>
                  </a:cxn>
                  <a:cxn ang="0">
                    <a:pos x="53" y="90"/>
                  </a:cxn>
                  <a:cxn ang="0">
                    <a:pos x="85" y="61"/>
                  </a:cxn>
                  <a:cxn ang="0">
                    <a:pos x="117" y="61"/>
                  </a:cxn>
                  <a:cxn ang="0">
                    <a:pos x="122" y="33"/>
                  </a:cxn>
                  <a:cxn ang="0">
                    <a:pos x="90" y="19"/>
                  </a:cxn>
                  <a:cxn ang="0">
                    <a:pos x="85" y="0"/>
                  </a:cxn>
                  <a:cxn ang="0">
                    <a:pos x="74" y="19"/>
                  </a:cxn>
                  <a:cxn ang="0">
                    <a:pos x="80" y="23"/>
                  </a:cxn>
                  <a:cxn ang="0">
                    <a:pos x="80" y="33"/>
                  </a:cxn>
                  <a:cxn ang="0">
                    <a:pos x="85" y="47"/>
                  </a:cxn>
                  <a:cxn ang="0">
                    <a:pos x="64" y="47"/>
                  </a:cxn>
                  <a:cxn ang="0">
                    <a:pos x="53" y="23"/>
                  </a:cxn>
                  <a:cxn ang="0">
                    <a:pos x="20" y="13"/>
                  </a:cxn>
                  <a:cxn ang="0">
                    <a:pos x="0" y="56"/>
                  </a:cxn>
                </a:cxnLst>
                <a:rect l="0" t="0" r="r" b="b"/>
                <a:pathLst>
                  <a:path w="122" h="90">
                    <a:moveTo>
                      <a:pt x="0" y="56"/>
                    </a:moveTo>
                    <a:lnTo>
                      <a:pt x="26" y="61"/>
                    </a:lnTo>
                    <a:lnTo>
                      <a:pt x="32" y="56"/>
                    </a:lnTo>
                    <a:lnTo>
                      <a:pt x="47" y="70"/>
                    </a:lnTo>
                    <a:lnTo>
                      <a:pt x="32" y="76"/>
                    </a:lnTo>
                    <a:lnTo>
                      <a:pt x="42" y="80"/>
                    </a:lnTo>
                    <a:lnTo>
                      <a:pt x="53" y="90"/>
                    </a:lnTo>
                    <a:lnTo>
                      <a:pt x="85" y="61"/>
                    </a:lnTo>
                    <a:lnTo>
                      <a:pt x="117" y="61"/>
                    </a:lnTo>
                    <a:lnTo>
                      <a:pt x="122" y="33"/>
                    </a:lnTo>
                    <a:lnTo>
                      <a:pt x="90" y="19"/>
                    </a:lnTo>
                    <a:lnTo>
                      <a:pt x="85" y="0"/>
                    </a:lnTo>
                    <a:lnTo>
                      <a:pt x="74" y="19"/>
                    </a:lnTo>
                    <a:lnTo>
                      <a:pt x="80" y="23"/>
                    </a:lnTo>
                    <a:lnTo>
                      <a:pt x="80" y="33"/>
                    </a:lnTo>
                    <a:lnTo>
                      <a:pt x="85" y="47"/>
                    </a:lnTo>
                    <a:lnTo>
                      <a:pt x="64" y="47"/>
                    </a:lnTo>
                    <a:lnTo>
                      <a:pt x="53" y="23"/>
                    </a:lnTo>
                    <a:lnTo>
                      <a:pt x="20" y="13"/>
                    </a:lnTo>
                    <a:lnTo>
                      <a:pt x="0" y="56"/>
                    </a:lnTo>
                    <a:close/>
                  </a:path>
                </a:pathLst>
              </a:custGeom>
              <a:grpFill/>
              <a:ln w="9525">
                <a:solidFill>
                  <a:schemeClr val="bg1"/>
                </a:solidFill>
                <a:round/>
                <a:headEnd/>
                <a:tailEnd/>
              </a:ln>
            </p:spPr>
            <p:txBody>
              <a:bodyPr/>
              <a:lstStyle/>
              <a:p>
                <a:endParaRPr lang="it-IT"/>
              </a:p>
            </p:txBody>
          </p:sp>
          <p:sp>
            <p:nvSpPr>
              <p:cNvPr id="5584" name="Freeform 3474"/>
              <p:cNvSpPr>
                <a:spLocks/>
              </p:cNvSpPr>
              <p:nvPr/>
            </p:nvSpPr>
            <p:spPr bwMode="auto">
              <a:xfrm>
                <a:off x="1812" y="1412"/>
                <a:ext cx="122" cy="90"/>
              </a:xfrm>
              <a:custGeom>
                <a:avLst/>
                <a:gdLst/>
                <a:ahLst/>
                <a:cxnLst>
                  <a:cxn ang="0">
                    <a:pos x="0" y="56"/>
                  </a:cxn>
                  <a:cxn ang="0">
                    <a:pos x="26" y="61"/>
                  </a:cxn>
                  <a:cxn ang="0">
                    <a:pos x="32" y="56"/>
                  </a:cxn>
                  <a:cxn ang="0">
                    <a:pos x="47" y="70"/>
                  </a:cxn>
                  <a:cxn ang="0">
                    <a:pos x="32" y="76"/>
                  </a:cxn>
                  <a:cxn ang="0">
                    <a:pos x="42" y="80"/>
                  </a:cxn>
                  <a:cxn ang="0">
                    <a:pos x="53" y="90"/>
                  </a:cxn>
                  <a:cxn ang="0">
                    <a:pos x="85" y="61"/>
                  </a:cxn>
                  <a:cxn ang="0">
                    <a:pos x="117" y="61"/>
                  </a:cxn>
                  <a:cxn ang="0">
                    <a:pos x="122" y="33"/>
                  </a:cxn>
                  <a:cxn ang="0">
                    <a:pos x="90" y="19"/>
                  </a:cxn>
                  <a:cxn ang="0">
                    <a:pos x="85" y="0"/>
                  </a:cxn>
                  <a:cxn ang="0">
                    <a:pos x="74" y="19"/>
                  </a:cxn>
                  <a:cxn ang="0">
                    <a:pos x="80" y="23"/>
                  </a:cxn>
                  <a:cxn ang="0">
                    <a:pos x="80" y="33"/>
                  </a:cxn>
                  <a:cxn ang="0">
                    <a:pos x="85" y="47"/>
                  </a:cxn>
                  <a:cxn ang="0">
                    <a:pos x="64" y="47"/>
                  </a:cxn>
                  <a:cxn ang="0">
                    <a:pos x="53" y="23"/>
                  </a:cxn>
                  <a:cxn ang="0">
                    <a:pos x="20" y="13"/>
                  </a:cxn>
                  <a:cxn ang="0">
                    <a:pos x="0" y="56"/>
                  </a:cxn>
                </a:cxnLst>
                <a:rect l="0" t="0" r="r" b="b"/>
                <a:pathLst>
                  <a:path w="122" h="90">
                    <a:moveTo>
                      <a:pt x="0" y="56"/>
                    </a:moveTo>
                    <a:lnTo>
                      <a:pt x="26" y="61"/>
                    </a:lnTo>
                    <a:lnTo>
                      <a:pt x="32" y="56"/>
                    </a:lnTo>
                    <a:lnTo>
                      <a:pt x="47" y="70"/>
                    </a:lnTo>
                    <a:lnTo>
                      <a:pt x="32" y="76"/>
                    </a:lnTo>
                    <a:lnTo>
                      <a:pt x="42" y="80"/>
                    </a:lnTo>
                    <a:lnTo>
                      <a:pt x="53" y="90"/>
                    </a:lnTo>
                    <a:lnTo>
                      <a:pt x="85" y="61"/>
                    </a:lnTo>
                    <a:lnTo>
                      <a:pt x="117" y="61"/>
                    </a:lnTo>
                    <a:lnTo>
                      <a:pt x="122" y="33"/>
                    </a:lnTo>
                    <a:lnTo>
                      <a:pt x="90" y="19"/>
                    </a:lnTo>
                    <a:lnTo>
                      <a:pt x="85" y="0"/>
                    </a:lnTo>
                    <a:lnTo>
                      <a:pt x="74" y="19"/>
                    </a:lnTo>
                    <a:lnTo>
                      <a:pt x="80" y="23"/>
                    </a:lnTo>
                    <a:lnTo>
                      <a:pt x="80" y="33"/>
                    </a:lnTo>
                    <a:lnTo>
                      <a:pt x="85" y="47"/>
                    </a:lnTo>
                    <a:lnTo>
                      <a:pt x="64" y="47"/>
                    </a:lnTo>
                    <a:lnTo>
                      <a:pt x="53" y="23"/>
                    </a:lnTo>
                    <a:lnTo>
                      <a:pt x="20" y="13"/>
                    </a:lnTo>
                    <a:lnTo>
                      <a:pt x="0" y="56"/>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596" name="Group 3478"/>
            <p:cNvGrpSpPr>
              <a:grpSpLocks/>
            </p:cNvGrpSpPr>
            <p:nvPr/>
          </p:nvGrpSpPr>
          <p:grpSpPr bwMode="auto">
            <a:xfrm>
              <a:off x="2996331" y="3859887"/>
              <a:ext cx="115740" cy="126073"/>
              <a:chOff x="1961" y="1506"/>
              <a:chExt cx="69" cy="84"/>
            </a:xfrm>
            <a:solidFill>
              <a:schemeClr val="bg1">
                <a:lumMod val="75000"/>
              </a:schemeClr>
            </a:solidFill>
          </p:grpSpPr>
          <p:sp>
            <p:nvSpPr>
              <p:cNvPr id="5581" name="Freeform 3476"/>
              <p:cNvSpPr>
                <a:spLocks/>
              </p:cNvSpPr>
              <p:nvPr/>
            </p:nvSpPr>
            <p:spPr bwMode="auto">
              <a:xfrm>
                <a:off x="1961" y="1506"/>
                <a:ext cx="69" cy="84"/>
              </a:xfrm>
              <a:custGeom>
                <a:avLst/>
                <a:gdLst/>
                <a:ahLst/>
                <a:cxnLst>
                  <a:cxn ang="0">
                    <a:pos x="0" y="38"/>
                  </a:cxn>
                  <a:cxn ang="0">
                    <a:pos x="16" y="62"/>
                  </a:cxn>
                  <a:cxn ang="0">
                    <a:pos x="21" y="62"/>
                  </a:cxn>
                  <a:cxn ang="0">
                    <a:pos x="37" y="84"/>
                  </a:cxn>
                  <a:cxn ang="0">
                    <a:pos x="53" y="80"/>
                  </a:cxn>
                  <a:cxn ang="0">
                    <a:pos x="63" y="75"/>
                  </a:cxn>
                  <a:cxn ang="0">
                    <a:pos x="69" y="56"/>
                  </a:cxn>
                  <a:cxn ang="0">
                    <a:pos x="63" y="38"/>
                  </a:cxn>
                  <a:cxn ang="0">
                    <a:pos x="53" y="34"/>
                  </a:cxn>
                  <a:cxn ang="0">
                    <a:pos x="58" y="15"/>
                  </a:cxn>
                  <a:cxn ang="0">
                    <a:pos x="53" y="0"/>
                  </a:cxn>
                  <a:cxn ang="0">
                    <a:pos x="48" y="10"/>
                  </a:cxn>
                  <a:cxn ang="0">
                    <a:pos x="27" y="5"/>
                  </a:cxn>
                  <a:cxn ang="0">
                    <a:pos x="21" y="10"/>
                  </a:cxn>
                  <a:cxn ang="0">
                    <a:pos x="16" y="24"/>
                  </a:cxn>
                  <a:cxn ang="0">
                    <a:pos x="27" y="34"/>
                  </a:cxn>
                  <a:cxn ang="0">
                    <a:pos x="16" y="34"/>
                  </a:cxn>
                  <a:cxn ang="0">
                    <a:pos x="0" y="38"/>
                  </a:cxn>
                </a:cxnLst>
                <a:rect l="0" t="0" r="r" b="b"/>
                <a:pathLst>
                  <a:path w="69" h="84">
                    <a:moveTo>
                      <a:pt x="0" y="38"/>
                    </a:moveTo>
                    <a:lnTo>
                      <a:pt x="16" y="62"/>
                    </a:lnTo>
                    <a:lnTo>
                      <a:pt x="21" y="62"/>
                    </a:lnTo>
                    <a:lnTo>
                      <a:pt x="37" y="84"/>
                    </a:lnTo>
                    <a:lnTo>
                      <a:pt x="53" y="80"/>
                    </a:lnTo>
                    <a:lnTo>
                      <a:pt x="63" y="75"/>
                    </a:lnTo>
                    <a:lnTo>
                      <a:pt x="69" y="56"/>
                    </a:lnTo>
                    <a:lnTo>
                      <a:pt x="63" y="38"/>
                    </a:lnTo>
                    <a:lnTo>
                      <a:pt x="53" y="34"/>
                    </a:lnTo>
                    <a:lnTo>
                      <a:pt x="58" y="15"/>
                    </a:lnTo>
                    <a:lnTo>
                      <a:pt x="53" y="0"/>
                    </a:lnTo>
                    <a:lnTo>
                      <a:pt x="48" y="10"/>
                    </a:lnTo>
                    <a:lnTo>
                      <a:pt x="27" y="5"/>
                    </a:lnTo>
                    <a:lnTo>
                      <a:pt x="21" y="10"/>
                    </a:lnTo>
                    <a:lnTo>
                      <a:pt x="16" y="24"/>
                    </a:lnTo>
                    <a:lnTo>
                      <a:pt x="27" y="34"/>
                    </a:lnTo>
                    <a:lnTo>
                      <a:pt x="16" y="34"/>
                    </a:lnTo>
                    <a:lnTo>
                      <a:pt x="0" y="38"/>
                    </a:lnTo>
                    <a:close/>
                  </a:path>
                </a:pathLst>
              </a:custGeom>
              <a:grpFill/>
              <a:ln w="9525">
                <a:solidFill>
                  <a:schemeClr val="bg1"/>
                </a:solidFill>
                <a:round/>
                <a:headEnd/>
                <a:tailEnd/>
              </a:ln>
            </p:spPr>
            <p:txBody>
              <a:bodyPr/>
              <a:lstStyle/>
              <a:p>
                <a:endParaRPr lang="it-IT"/>
              </a:p>
            </p:txBody>
          </p:sp>
          <p:sp>
            <p:nvSpPr>
              <p:cNvPr id="5582" name="Freeform 3477"/>
              <p:cNvSpPr>
                <a:spLocks/>
              </p:cNvSpPr>
              <p:nvPr/>
            </p:nvSpPr>
            <p:spPr bwMode="auto">
              <a:xfrm>
                <a:off x="1961" y="1506"/>
                <a:ext cx="69" cy="84"/>
              </a:xfrm>
              <a:custGeom>
                <a:avLst/>
                <a:gdLst/>
                <a:ahLst/>
                <a:cxnLst>
                  <a:cxn ang="0">
                    <a:pos x="0" y="38"/>
                  </a:cxn>
                  <a:cxn ang="0">
                    <a:pos x="16" y="62"/>
                  </a:cxn>
                  <a:cxn ang="0">
                    <a:pos x="21" y="62"/>
                  </a:cxn>
                  <a:cxn ang="0">
                    <a:pos x="37" y="84"/>
                  </a:cxn>
                  <a:cxn ang="0">
                    <a:pos x="53" y="80"/>
                  </a:cxn>
                  <a:cxn ang="0">
                    <a:pos x="63" y="75"/>
                  </a:cxn>
                  <a:cxn ang="0">
                    <a:pos x="69" y="56"/>
                  </a:cxn>
                  <a:cxn ang="0">
                    <a:pos x="63" y="38"/>
                  </a:cxn>
                  <a:cxn ang="0">
                    <a:pos x="53" y="34"/>
                  </a:cxn>
                  <a:cxn ang="0">
                    <a:pos x="58" y="15"/>
                  </a:cxn>
                  <a:cxn ang="0">
                    <a:pos x="53" y="0"/>
                  </a:cxn>
                  <a:cxn ang="0">
                    <a:pos x="48" y="10"/>
                  </a:cxn>
                  <a:cxn ang="0">
                    <a:pos x="27" y="5"/>
                  </a:cxn>
                  <a:cxn ang="0">
                    <a:pos x="21" y="10"/>
                  </a:cxn>
                  <a:cxn ang="0">
                    <a:pos x="16" y="24"/>
                  </a:cxn>
                  <a:cxn ang="0">
                    <a:pos x="27" y="34"/>
                  </a:cxn>
                  <a:cxn ang="0">
                    <a:pos x="16" y="34"/>
                  </a:cxn>
                  <a:cxn ang="0">
                    <a:pos x="0" y="38"/>
                  </a:cxn>
                </a:cxnLst>
                <a:rect l="0" t="0" r="r" b="b"/>
                <a:pathLst>
                  <a:path w="69" h="84">
                    <a:moveTo>
                      <a:pt x="0" y="38"/>
                    </a:moveTo>
                    <a:lnTo>
                      <a:pt x="16" y="62"/>
                    </a:lnTo>
                    <a:lnTo>
                      <a:pt x="21" y="62"/>
                    </a:lnTo>
                    <a:lnTo>
                      <a:pt x="37" y="84"/>
                    </a:lnTo>
                    <a:lnTo>
                      <a:pt x="53" y="80"/>
                    </a:lnTo>
                    <a:lnTo>
                      <a:pt x="63" y="75"/>
                    </a:lnTo>
                    <a:lnTo>
                      <a:pt x="69" y="56"/>
                    </a:lnTo>
                    <a:lnTo>
                      <a:pt x="63" y="38"/>
                    </a:lnTo>
                    <a:lnTo>
                      <a:pt x="53" y="34"/>
                    </a:lnTo>
                    <a:lnTo>
                      <a:pt x="58" y="15"/>
                    </a:lnTo>
                    <a:lnTo>
                      <a:pt x="53" y="0"/>
                    </a:lnTo>
                    <a:lnTo>
                      <a:pt x="48" y="10"/>
                    </a:lnTo>
                    <a:lnTo>
                      <a:pt x="27" y="5"/>
                    </a:lnTo>
                    <a:lnTo>
                      <a:pt x="21" y="10"/>
                    </a:lnTo>
                    <a:lnTo>
                      <a:pt x="16" y="24"/>
                    </a:lnTo>
                    <a:lnTo>
                      <a:pt x="27" y="34"/>
                    </a:lnTo>
                    <a:lnTo>
                      <a:pt x="16" y="34"/>
                    </a:lnTo>
                    <a:lnTo>
                      <a:pt x="0" y="38"/>
                    </a:lnTo>
                    <a:close/>
                  </a:path>
                </a:pathLst>
              </a:custGeom>
              <a:grpFill/>
              <a:ln w="4763" cap="rnd">
                <a:solidFill>
                  <a:schemeClr val="bg1"/>
                </a:solidFill>
                <a:prstDash val="solid"/>
                <a:round/>
                <a:headEnd/>
                <a:tailEnd/>
              </a:ln>
            </p:spPr>
            <p:txBody>
              <a:bodyPr/>
              <a:lstStyle/>
              <a:p>
                <a:endParaRPr lang="it-IT"/>
              </a:p>
            </p:txBody>
          </p:sp>
        </p:grpSp>
        <p:grpSp>
          <p:nvGrpSpPr>
            <p:cNvPr id="7597" name="Group 3481"/>
            <p:cNvGrpSpPr>
              <a:grpSpLocks/>
            </p:cNvGrpSpPr>
            <p:nvPr/>
          </p:nvGrpSpPr>
          <p:grpSpPr bwMode="auto">
            <a:xfrm>
              <a:off x="2996331" y="3859887"/>
              <a:ext cx="115740" cy="126073"/>
              <a:chOff x="1961" y="1506"/>
              <a:chExt cx="69" cy="84"/>
            </a:xfrm>
            <a:solidFill>
              <a:schemeClr val="bg1">
                <a:lumMod val="75000"/>
              </a:schemeClr>
            </a:solidFill>
          </p:grpSpPr>
          <p:sp>
            <p:nvSpPr>
              <p:cNvPr id="5579" name="Freeform 3479"/>
              <p:cNvSpPr>
                <a:spLocks/>
              </p:cNvSpPr>
              <p:nvPr/>
            </p:nvSpPr>
            <p:spPr bwMode="auto">
              <a:xfrm>
                <a:off x="1961" y="1506"/>
                <a:ext cx="69" cy="84"/>
              </a:xfrm>
              <a:custGeom>
                <a:avLst/>
                <a:gdLst/>
                <a:ahLst/>
                <a:cxnLst>
                  <a:cxn ang="0">
                    <a:pos x="0" y="38"/>
                  </a:cxn>
                  <a:cxn ang="0">
                    <a:pos x="16" y="62"/>
                  </a:cxn>
                  <a:cxn ang="0">
                    <a:pos x="21" y="62"/>
                  </a:cxn>
                  <a:cxn ang="0">
                    <a:pos x="37" y="84"/>
                  </a:cxn>
                  <a:cxn ang="0">
                    <a:pos x="53" y="80"/>
                  </a:cxn>
                  <a:cxn ang="0">
                    <a:pos x="63" y="75"/>
                  </a:cxn>
                  <a:cxn ang="0">
                    <a:pos x="69" y="56"/>
                  </a:cxn>
                  <a:cxn ang="0">
                    <a:pos x="63" y="38"/>
                  </a:cxn>
                  <a:cxn ang="0">
                    <a:pos x="53" y="34"/>
                  </a:cxn>
                  <a:cxn ang="0">
                    <a:pos x="58" y="15"/>
                  </a:cxn>
                  <a:cxn ang="0">
                    <a:pos x="53" y="0"/>
                  </a:cxn>
                  <a:cxn ang="0">
                    <a:pos x="48" y="10"/>
                  </a:cxn>
                  <a:cxn ang="0">
                    <a:pos x="27" y="5"/>
                  </a:cxn>
                  <a:cxn ang="0">
                    <a:pos x="21" y="10"/>
                  </a:cxn>
                  <a:cxn ang="0">
                    <a:pos x="16" y="24"/>
                  </a:cxn>
                  <a:cxn ang="0">
                    <a:pos x="27" y="34"/>
                  </a:cxn>
                  <a:cxn ang="0">
                    <a:pos x="16" y="34"/>
                  </a:cxn>
                  <a:cxn ang="0">
                    <a:pos x="0" y="38"/>
                  </a:cxn>
                </a:cxnLst>
                <a:rect l="0" t="0" r="r" b="b"/>
                <a:pathLst>
                  <a:path w="69" h="84">
                    <a:moveTo>
                      <a:pt x="0" y="38"/>
                    </a:moveTo>
                    <a:lnTo>
                      <a:pt x="16" y="62"/>
                    </a:lnTo>
                    <a:lnTo>
                      <a:pt x="21" y="62"/>
                    </a:lnTo>
                    <a:lnTo>
                      <a:pt x="37" y="84"/>
                    </a:lnTo>
                    <a:lnTo>
                      <a:pt x="53" y="80"/>
                    </a:lnTo>
                    <a:lnTo>
                      <a:pt x="63" y="75"/>
                    </a:lnTo>
                    <a:lnTo>
                      <a:pt x="69" y="56"/>
                    </a:lnTo>
                    <a:lnTo>
                      <a:pt x="63" y="38"/>
                    </a:lnTo>
                    <a:lnTo>
                      <a:pt x="53" y="34"/>
                    </a:lnTo>
                    <a:lnTo>
                      <a:pt x="58" y="15"/>
                    </a:lnTo>
                    <a:lnTo>
                      <a:pt x="53" y="0"/>
                    </a:lnTo>
                    <a:lnTo>
                      <a:pt x="48" y="10"/>
                    </a:lnTo>
                    <a:lnTo>
                      <a:pt x="27" y="5"/>
                    </a:lnTo>
                    <a:lnTo>
                      <a:pt x="21" y="10"/>
                    </a:lnTo>
                    <a:lnTo>
                      <a:pt x="16" y="24"/>
                    </a:lnTo>
                    <a:lnTo>
                      <a:pt x="27" y="34"/>
                    </a:lnTo>
                    <a:lnTo>
                      <a:pt x="16" y="34"/>
                    </a:lnTo>
                    <a:lnTo>
                      <a:pt x="0" y="38"/>
                    </a:lnTo>
                    <a:close/>
                  </a:path>
                </a:pathLst>
              </a:custGeom>
              <a:grpFill/>
              <a:ln w="9525">
                <a:solidFill>
                  <a:schemeClr val="bg1"/>
                </a:solidFill>
                <a:round/>
                <a:headEnd/>
                <a:tailEnd/>
              </a:ln>
            </p:spPr>
            <p:txBody>
              <a:bodyPr/>
              <a:lstStyle/>
              <a:p>
                <a:endParaRPr lang="it-IT"/>
              </a:p>
            </p:txBody>
          </p:sp>
          <p:sp>
            <p:nvSpPr>
              <p:cNvPr id="5580" name="Freeform 3480"/>
              <p:cNvSpPr>
                <a:spLocks/>
              </p:cNvSpPr>
              <p:nvPr/>
            </p:nvSpPr>
            <p:spPr bwMode="auto">
              <a:xfrm>
                <a:off x="1961" y="1506"/>
                <a:ext cx="69" cy="84"/>
              </a:xfrm>
              <a:custGeom>
                <a:avLst/>
                <a:gdLst/>
                <a:ahLst/>
                <a:cxnLst>
                  <a:cxn ang="0">
                    <a:pos x="0" y="38"/>
                  </a:cxn>
                  <a:cxn ang="0">
                    <a:pos x="16" y="62"/>
                  </a:cxn>
                  <a:cxn ang="0">
                    <a:pos x="21" y="62"/>
                  </a:cxn>
                  <a:cxn ang="0">
                    <a:pos x="37" y="84"/>
                  </a:cxn>
                  <a:cxn ang="0">
                    <a:pos x="53" y="80"/>
                  </a:cxn>
                  <a:cxn ang="0">
                    <a:pos x="63" y="75"/>
                  </a:cxn>
                  <a:cxn ang="0">
                    <a:pos x="69" y="56"/>
                  </a:cxn>
                  <a:cxn ang="0">
                    <a:pos x="63" y="38"/>
                  </a:cxn>
                  <a:cxn ang="0">
                    <a:pos x="53" y="34"/>
                  </a:cxn>
                  <a:cxn ang="0">
                    <a:pos x="58" y="15"/>
                  </a:cxn>
                  <a:cxn ang="0">
                    <a:pos x="53" y="0"/>
                  </a:cxn>
                  <a:cxn ang="0">
                    <a:pos x="48" y="10"/>
                  </a:cxn>
                  <a:cxn ang="0">
                    <a:pos x="27" y="5"/>
                  </a:cxn>
                  <a:cxn ang="0">
                    <a:pos x="21" y="10"/>
                  </a:cxn>
                  <a:cxn ang="0">
                    <a:pos x="16" y="24"/>
                  </a:cxn>
                  <a:cxn ang="0">
                    <a:pos x="27" y="34"/>
                  </a:cxn>
                  <a:cxn ang="0">
                    <a:pos x="16" y="34"/>
                  </a:cxn>
                  <a:cxn ang="0">
                    <a:pos x="0" y="38"/>
                  </a:cxn>
                </a:cxnLst>
                <a:rect l="0" t="0" r="r" b="b"/>
                <a:pathLst>
                  <a:path w="69" h="84">
                    <a:moveTo>
                      <a:pt x="0" y="38"/>
                    </a:moveTo>
                    <a:lnTo>
                      <a:pt x="16" y="62"/>
                    </a:lnTo>
                    <a:lnTo>
                      <a:pt x="21" y="62"/>
                    </a:lnTo>
                    <a:lnTo>
                      <a:pt x="37" y="84"/>
                    </a:lnTo>
                    <a:lnTo>
                      <a:pt x="53" y="80"/>
                    </a:lnTo>
                    <a:lnTo>
                      <a:pt x="63" y="75"/>
                    </a:lnTo>
                    <a:lnTo>
                      <a:pt x="69" y="56"/>
                    </a:lnTo>
                    <a:lnTo>
                      <a:pt x="63" y="38"/>
                    </a:lnTo>
                    <a:lnTo>
                      <a:pt x="53" y="34"/>
                    </a:lnTo>
                    <a:lnTo>
                      <a:pt x="58" y="15"/>
                    </a:lnTo>
                    <a:lnTo>
                      <a:pt x="53" y="0"/>
                    </a:lnTo>
                    <a:lnTo>
                      <a:pt x="48" y="10"/>
                    </a:lnTo>
                    <a:lnTo>
                      <a:pt x="27" y="5"/>
                    </a:lnTo>
                    <a:lnTo>
                      <a:pt x="21" y="10"/>
                    </a:lnTo>
                    <a:lnTo>
                      <a:pt x="16" y="24"/>
                    </a:lnTo>
                    <a:lnTo>
                      <a:pt x="27" y="34"/>
                    </a:lnTo>
                    <a:lnTo>
                      <a:pt x="16" y="34"/>
                    </a:lnTo>
                    <a:lnTo>
                      <a:pt x="0" y="38"/>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598" name="Group 3484"/>
            <p:cNvGrpSpPr>
              <a:grpSpLocks/>
            </p:cNvGrpSpPr>
            <p:nvPr/>
          </p:nvGrpSpPr>
          <p:grpSpPr bwMode="auto">
            <a:xfrm>
              <a:off x="2620595" y="3838875"/>
              <a:ext cx="171094" cy="156091"/>
              <a:chOff x="1737" y="1492"/>
              <a:chExt cx="102" cy="104"/>
            </a:xfrm>
            <a:solidFill>
              <a:schemeClr val="bg1">
                <a:lumMod val="75000"/>
              </a:schemeClr>
            </a:solidFill>
          </p:grpSpPr>
          <p:sp>
            <p:nvSpPr>
              <p:cNvPr id="5577" name="Freeform 3482"/>
              <p:cNvSpPr>
                <a:spLocks/>
              </p:cNvSpPr>
              <p:nvPr/>
            </p:nvSpPr>
            <p:spPr bwMode="auto">
              <a:xfrm>
                <a:off x="1737" y="1492"/>
                <a:ext cx="102" cy="104"/>
              </a:xfrm>
              <a:custGeom>
                <a:avLst/>
                <a:gdLst/>
                <a:ahLst/>
                <a:cxnLst>
                  <a:cxn ang="0">
                    <a:pos x="0" y="76"/>
                  </a:cxn>
                  <a:cxn ang="0">
                    <a:pos x="11" y="94"/>
                  </a:cxn>
                  <a:cxn ang="0">
                    <a:pos x="22" y="104"/>
                  </a:cxn>
                  <a:cxn ang="0">
                    <a:pos x="43" y="98"/>
                  </a:cxn>
                  <a:cxn ang="0">
                    <a:pos x="59" y="85"/>
                  </a:cxn>
                  <a:cxn ang="0">
                    <a:pos x="59" y="66"/>
                  </a:cxn>
                  <a:cxn ang="0">
                    <a:pos x="102" y="38"/>
                  </a:cxn>
                  <a:cxn ang="0">
                    <a:pos x="90" y="24"/>
                  </a:cxn>
                  <a:cxn ang="0">
                    <a:pos x="75" y="14"/>
                  </a:cxn>
                  <a:cxn ang="0">
                    <a:pos x="59" y="14"/>
                  </a:cxn>
                  <a:cxn ang="0">
                    <a:pos x="37" y="0"/>
                  </a:cxn>
                  <a:cxn ang="0">
                    <a:pos x="5" y="18"/>
                  </a:cxn>
                  <a:cxn ang="0">
                    <a:pos x="11" y="38"/>
                  </a:cxn>
                  <a:cxn ang="0">
                    <a:pos x="11" y="52"/>
                  </a:cxn>
                  <a:cxn ang="0">
                    <a:pos x="0" y="76"/>
                  </a:cxn>
                </a:cxnLst>
                <a:rect l="0" t="0" r="r" b="b"/>
                <a:pathLst>
                  <a:path w="102" h="104">
                    <a:moveTo>
                      <a:pt x="0" y="76"/>
                    </a:moveTo>
                    <a:lnTo>
                      <a:pt x="11" y="94"/>
                    </a:lnTo>
                    <a:lnTo>
                      <a:pt x="22" y="104"/>
                    </a:lnTo>
                    <a:lnTo>
                      <a:pt x="43" y="98"/>
                    </a:lnTo>
                    <a:lnTo>
                      <a:pt x="59" y="85"/>
                    </a:lnTo>
                    <a:lnTo>
                      <a:pt x="59" y="66"/>
                    </a:lnTo>
                    <a:lnTo>
                      <a:pt x="102" y="38"/>
                    </a:lnTo>
                    <a:lnTo>
                      <a:pt x="90" y="24"/>
                    </a:lnTo>
                    <a:lnTo>
                      <a:pt x="75" y="14"/>
                    </a:lnTo>
                    <a:lnTo>
                      <a:pt x="59" y="14"/>
                    </a:lnTo>
                    <a:lnTo>
                      <a:pt x="37" y="0"/>
                    </a:lnTo>
                    <a:lnTo>
                      <a:pt x="5" y="18"/>
                    </a:lnTo>
                    <a:lnTo>
                      <a:pt x="11" y="38"/>
                    </a:lnTo>
                    <a:lnTo>
                      <a:pt x="11" y="52"/>
                    </a:lnTo>
                    <a:lnTo>
                      <a:pt x="0" y="76"/>
                    </a:lnTo>
                    <a:close/>
                  </a:path>
                </a:pathLst>
              </a:custGeom>
              <a:grpFill/>
              <a:ln w="9525">
                <a:solidFill>
                  <a:schemeClr val="bg1"/>
                </a:solidFill>
                <a:round/>
                <a:headEnd/>
                <a:tailEnd/>
              </a:ln>
            </p:spPr>
            <p:txBody>
              <a:bodyPr/>
              <a:lstStyle/>
              <a:p>
                <a:endParaRPr lang="it-IT"/>
              </a:p>
            </p:txBody>
          </p:sp>
          <p:sp>
            <p:nvSpPr>
              <p:cNvPr id="5578" name="Freeform 3483"/>
              <p:cNvSpPr>
                <a:spLocks/>
              </p:cNvSpPr>
              <p:nvPr/>
            </p:nvSpPr>
            <p:spPr bwMode="auto">
              <a:xfrm>
                <a:off x="1737" y="1492"/>
                <a:ext cx="102" cy="104"/>
              </a:xfrm>
              <a:custGeom>
                <a:avLst/>
                <a:gdLst/>
                <a:ahLst/>
                <a:cxnLst>
                  <a:cxn ang="0">
                    <a:pos x="0" y="76"/>
                  </a:cxn>
                  <a:cxn ang="0">
                    <a:pos x="11" y="94"/>
                  </a:cxn>
                  <a:cxn ang="0">
                    <a:pos x="22" y="104"/>
                  </a:cxn>
                  <a:cxn ang="0">
                    <a:pos x="43" y="98"/>
                  </a:cxn>
                  <a:cxn ang="0">
                    <a:pos x="59" y="85"/>
                  </a:cxn>
                  <a:cxn ang="0">
                    <a:pos x="59" y="66"/>
                  </a:cxn>
                  <a:cxn ang="0">
                    <a:pos x="102" y="38"/>
                  </a:cxn>
                  <a:cxn ang="0">
                    <a:pos x="90" y="24"/>
                  </a:cxn>
                  <a:cxn ang="0">
                    <a:pos x="75" y="14"/>
                  </a:cxn>
                  <a:cxn ang="0">
                    <a:pos x="59" y="14"/>
                  </a:cxn>
                  <a:cxn ang="0">
                    <a:pos x="37" y="0"/>
                  </a:cxn>
                  <a:cxn ang="0">
                    <a:pos x="5" y="18"/>
                  </a:cxn>
                  <a:cxn ang="0">
                    <a:pos x="11" y="38"/>
                  </a:cxn>
                  <a:cxn ang="0">
                    <a:pos x="11" y="52"/>
                  </a:cxn>
                  <a:cxn ang="0">
                    <a:pos x="0" y="76"/>
                  </a:cxn>
                </a:cxnLst>
                <a:rect l="0" t="0" r="r" b="b"/>
                <a:pathLst>
                  <a:path w="102" h="104">
                    <a:moveTo>
                      <a:pt x="0" y="76"/>
                    </a:moveTo>
                    <a:lnTo>
                      <a:pt x="11" y="94"/>
                    </a:lnTo>
                    <a:lnTo>
                      <a:pt x="22" y="104"/>
                    </a:lnTo>
                    <a:lnTo>
                      <a:pt x="43" y="98"/>
                    </a:lnTo>
                    <a:lnTo>
                      <a:pt x="59" y="85"/>
                    </a:lnTo>
                    <a:lnTo>
                      <a:pt x="59" y="66"/>
                    </a:lnTo>
                    <a:lnTo>
                      <a:pt x="102" y="38"/>
                    </a:lnTo>
                    <a:lnTo>
                      <a:pt x="90" y="24"/>
                    </a:lnTo>
                    <a:lnTo>
                      <a:pt x="75" y="14"/>
                    </a:lnTo>
                    <a:lnTo>
                      <a:pt x="59" y="14"/>
                    </a:lnTo>
                    <a:lnTo>
                      <a:pt x="37" y="0"/>
                    </a:lnTo>
                    <a:lnTo>
                      <a:pt x="5" y="18"/>
                    </a:lnTo>
                    <a:lnTo>
                      <a:pt x="11" y="38"/>
                    </a:lnTo>
                    <a:lnTo>
                      <a:pt x="11" y="52"/>
                    </a:lnTo>
                    <a:lnTo>
                      <a:pt x="0" y="76"/>
                    </a:lnTo>
                    <a:close/>
                  </a:path>
                </a:pathLst>
              </a:custGeom>
              <a:grpFill/>
              <a:ln w="4763" cap="rnd">
                <a:solidFill>
                  <a:schemeClr val="bg1"/>
                </a:solidFill>
                <a:prstDash val="solid"/>
                <a:round/>
                <a:headEnd/>
                <a:tailEnd/>
              </a:ln>
            </p:spPr>
            <p:txBody>
              <a:bodyPr/>
              <a:lstStyle/>
              <a:p>
                <a:endParaRPr lang="it-IT"/>
              </a:p>
            </p:txBody>
          </p:sp>
        </p:grpSp>
        <p:grpSp>
          <p:nvGrpSpPr>
            <p:cNvPr id="7599" name="Group 3487"/>
            <p:cNvGrpSpPr>
              <a:grpSpLocks/>
            </p:cNvGrpSpPr>
            <p:nvPr/>
          </p:nvGrpSpPr>
          <p:grpSpPr bwMode="auto">
            <a:xfrm>
              <a:off x="2620595" y="3838875"/>
              <a:ext cx="171094" cy="156091"/>
              <a:chOff x="1737" y="1492"/>
              <a:chExt cx="102" cy="104"/>
            </a:xfrm>
            <a:solidFill>
              <a:schemeClr val="bg1">
                <a:lumMod val="75000"/>
              </a:schemeClr>
            </a:solidFill>
          </p:grpSpPr>
          <p:sp>
            <p:nvSpPr>
              <p:cNvPr id="5575" name="Freeform 3485"/>
              <p:cNvSpPr>
                <a:spLocks/>
              </p:cNvSpPr>
              <p:nvPr/>
            </p:nvSpPr>
            <p:spPr bwMode="auto">
              <a:xfrm>
                <a:off x="1737" y="1492"/>
                <a:ext cx="102" cy="104"/>
              </a:xfrm>
              <a:custGeom>
                <a:avLst/>
                <a:gdLst/>
                <a:ahLst/>
                <a:cxnLst>
                  <a:cxn ang="0">
                    <a:pos x="0" y="76"/>
                  </a:cxn>
                  <a:cxn ang="0">
                    <a:pos x="11" y="94"/>
                  </a:cxn>
                  <a:cxn ang="0">
                    <a:pos x="22" y="104"/>
                  </a:cxn>
                  <a:cxn ang="0">
                    <a:pos x="43" y="98"/>
                  </a:cxn>
                  <a:cxn ang="0">
                    <a:pos x="59" y="85"/>
                  </a:cxn>
                  <a:cxn ang="0">
                    <a:pos x="59" y="66"/>
                  </a:cxn>
                  <a:cxn ang="0">
                    <a:pos x="102" y="38"/>
                  </a:cxn>
                  <a:cxn ang="0">
                    <a:pos x="90" y="24"/>
                  </a:cxn>
                  <a:cxn ang="0">
                    <a:pos x="75" y="14"/>
                  </a:cxn>
                  <a:cxn ang="0">
                    <a:pos x="59" y="14"/>
                  </a:cxn>
                  <a:cxn ang="0">
                    <a:pos x="37" y="0"/>
                  </a:cxn>
                  <a:cxn ang="0">
                    <a:pos x="5" y="18"/>
                  </a:cxn>
                  <a:cxn ang="0">
                    <a:pos x="11" y="38"/>
                  </a:cxn>
                  <a:cxn ang="0">
                    <a:pos x="11" y="52"/>
                  </a:cxn>
                  <a:cxn ang="0">
                    <a:pos x="0" y="76"/>
                  </a:cxn>
                </a:cxnLst>
                <a:rect l="0" t="0" r="r" b="b"/>
                <a:pathLst>
                  <a:path w="102" h="104">
                    <a:moveTo>
                      <a:pt x="0" y="76"/>
                    </a:moveTo>
                    <a:lnTo>
                      <a:pt x="11" y="94"/>
                    </a:lnTo>
                    <a:lnTo>
                      <a:pt x="22" y="104"/>
                    </a:lnTo>
                    <a:lnTo>
                      <a:pt x="43" y="98"/>
                    </a:lnTo>
                    <a:lnTo>
                      <a:pt x="59" y="85"/>
                    </a:lnTo>
                    <a:lnTo>
                      <a:pt x="59" y="66"/>
                    </a:lnTo>
                    <a:lnTo>
                      <a:pt x="102" y="38"/>
                    </a:lnTo>
                    <a:lnTo>
                      <a:pt x="90" y="24"/>
                    </a:lnTo>
                    <a:lnTo>
                      <a:pt x="75" y="14"/>
                    </a:lnTo>
                    <a:lnTo>
                      <a:pt x="59" y="14"/>
                    </a:lnTo>
                    <a:lnTo>
                      <a:pt x="37" y="0"/>
                    </a:lnTo>
                    <a:lnTo>
                      <a:pt x="5" y="18"/>
                    </a:lnTo>
                    <a:lnTo>
                      <a:pt x="11" y="38"/>
                    </a:lnTo>
                    <a:lnTo>
                      <a:pt x="11" y="52"/>
                    </a:lnTo>
                    <a:lnTo>
                      <a:pt x="0" y="76"/>
                    </a:lnTo>
                    <a:close/>
                  </a:path>
                </a:pathLst>
              </a:custGeom>
              <a:grpFill/>
              <a:ln w="9525">
                <a:solidFill>
                  <a:schemeClr val="bg1"/>
                </a:solidFill>
                <a:round/>
                <a:headEnd/>
                <a:tailEnd/>
              </a:ln>
            </p:spPr>
            <p:txBody>
              <a:bodyPr/>
              <a:lstStyle/>
              <a:p>
                <a:endParaRPr lang="it-IT"/>
              </a:p>
            </p:txBody>
          </p:sp>
          <p:sp>
            <p:nvSpPr>
              <p:cNvPr id="5576" name="Freeform 3486"/>
              <p:cNvSpPr>
                <a:spLocks/>
              </p:cNvSpPr>
              <p:nvPr/>
            </p:nvSpPr>
            <p:spPr bwMode="auto">
              <a:xfrm>
                <a:off x="1737" y="1492"/>
                <a:ext cx="102" cy="104"/>
              </a:xfrm>
              <a:custGeom>
                <a:avLst/>
                <a:gdLst/>
                <a:ahLst/>
                <a:cxnLst>
                  <a:cxn ang="0">
                    <a:pos x="0" y="76"/>
                  </a:cxn>
                  <a:cxn ang="0">
                    <a:pos x="11" y="94"/>
                  </a:cxn>
                  <a:cxn ang="0">
                    <a:pos x="22" y="104"/>
                  </a:cxn>
                  <a:cxn ang="0">
                    <a:pos x="43" y="98"/>
                  </a:cxn>
                  <a:cxn ang="0">
                    <a:pos x="59" y="85"/>
                  </a:cxn>
                  <a:cxn ang="0">
                    <a:pos x="59" y="66"/>
                  </a:cxn>
                  <a:cxn ang="0">
                    <a:pos x="102" y="38"/>
                  </a:cxn>
                  <a:cxn ang="0">
                    <a:pos x="90" y="24"/>
                  </a:cxn>
                  <a:cxn ang="0">
                    <a:pos x="75" y="14"/>
                  </a:cxn>
                  <a:cxn ang="0">
                    <a:pos x="59" y="14"/>
                  </a:cxn>
                  <a:cxn ang="0">
                    <a:pos x="37" y="0"/>
                  </a:cxn>
                  <a:cxn ang="0">
                    <a:pos x="5" y="18"/>
                  </a:cxn>
                  <a:cxn ang="0">
                    <a:pos x="11" y="38"/>
                  </a:cxn>
                  <a:cxn ang="0">
                    <a:pos x="11" y="52"/>
                  </a:cxn>
                  <a:cxn ang="0">
                    <a:pos x="0" y="76"/>
                  </a:cxn>
                </a:cxnLst>
                <a:rect l="0" t="0" r="r" b="b"/>
                <a:pathLst>
                  <a:path w="102" h="104">
                    <a:moveTo>
                      <a:pt x="0" y="76"/>
                    </a:moveTo>
                    <a:lnTo>
                      <a:pt x="11" y="94"/>
                    </a:lnTo>
                    <a:lnTo>
                      <a:pt x="22" y="104"/>
                    </a:lnTo>
                    <a:lnTo>
                      <a:pt x="43" y="98"/>
                    </a:lnTo>
                    <a:lnTo>
                      <a:pt x="59" y="85"/>
                    </a:lnTo>
                    <a:lnTo>
                      <a:pt x="59" y="66"/>
                    </a:lnTo>
                    <a:lnTo>
                      <a:pt x="102" y="38"/>
                    </a:lnTo>
                    <a:lnTo>
                      <a:pt x="90" y="24"/>
                    </a:lnTo>
                    <a:lnTo>
                      <a:pt x="75" y="14"/>
                    </a:lnTo>
                    <a:lnTo>
                      <a:pt x="59" y="14"/>
                    </a:lnTo>
                    <a:lnTo>
                      <a:pt x="37" y="0"/>
                    </a:lnTo>
                    <a:lnTo>
                      <a:pt x="5" y="18"/>
                    </a:lnTo>
                    <a:lnTo>
                      <a:pt x="11" y="38"/>
                    </a:lnTo>
                    <a:lnTo>
                      <a:pt x="11" y="52"/>
                    </a:lnTo>
                    <a:lnTo>
                      <a:pt x="0" y="76"/>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600" name="Group 3490"/>
            <p:cNvGrpSpPr>
              <a:grpSpLocks/>
            </p:cNvGrpSpPr>
            <p:nvPr/>
          </p:nvGrpSpPr>
          <p:grpSpPr bwMode="auto">
            <a:xfrm>
              <a:off x="7929537" y="4260622"/>
              <a:ext cx="26839" cy="24014"/>
              <a:chOff x="4902" y="1773"/>
              <a:chExt cx="16" cy="16"/>
            </a:xfrm>
            <a:solidFill>
              <a:schemeClr val="bg1">
                <a:lumMod val="75000"/>
              </a:schemeClr>
            </a:solidFill>
          </p:grpSpPr>
          <p:sp>
            <p:nvSpPr>
              <p:cNvPr id="5573" name="Freeform 3488"/>
              <p:cNvSpPr>
                <a:spLocks/>
              </p:cNvSpPr>
              <p:nvPr/>
            </p:nvSpPr>
            <p:spPr bwMode="auto">
              <a:xfrm>
                <a:off x="4902" y="1773"/>
                <a:ext cx="16" cy="16"/>
              </a:xfrm>
              <a:custGeom>
                <a:avLst/>
                <a:gdLst/>
                <a:ahLst/>
                <a:cxnLst>
                  <a:cxn ang="0">
                    <a:pos x="0" y="0"/>
                  </a:cxn>
                  <a:cxn ang="0">
                    <a:pos x="6" y="0"/>
                  </a:cxn>
                  <a:cxn ang="0">
                    <a:pos x="16" y="10"/>
                  </a:cxn>
                  <a:cxn ang="0">
                    <a:pos x="16" y="16"/>
                  </a:cxn>
                  <a:cxn ang="0">
                    <a:pos x="6" y="10"/>
                  </a:cxn>
                  <a:cxn ang="0">
                    <a:pos x="0" y="10"/>
                  </a:cxn>
                  <a:cxn ang="0">
                    <a:pos x="0" y="0"/>
                  </a:cxn>
                </a:cxnLst>
                <a:rect l="0" t="0" r="r" b="b"/>
                <a:pathLst>
                  <a:path w="16" h="16">
                    <a:moveTo>
                      <a:pt x="0" y="0"/>
                    </a:moveTo>
                    <a:lnTo>
                      <a:pt x="6" y="0"/>
                    </a:lnTo>
                    <a:lnTo>
                      <a:pt x="16" y="10"/>
                    </a:lnTo>
                    <a:lnTo>
                      <a:pt x="16" y="16"/>
                    </a:lnTo>
                    <a:lnTo>
                      <a:pt x="6" y="10"/>
                    </a:lnTo>
                    <a:lnTo>
                      <a:pt x="0" y="10"/>
                    </a:lnTo>
                    <a:lnTo>
                      <a:pt x="0" y="0"/>
                    </a:lnTo>
                    <a:close/>
                  </a:path>
                </a:pathLst>
              </a:custGeom>
              <a:grpFill/>
              <a:ln w="9525">
                <a:solidFill>
                  <a:schemeClr val="bg1"/>
                </a:solidFill>
                <a:round/>
                <a:headEnd/>
                <a:tailEnd/>
              </a:ln>
            </p:spPr>
            <p:txBody>
              <a:bodyPr/>
              <a:lstStyle/>
              <a:p>
                <a:endParaRPr lang="it-IT"/>
              </a:p>
            </p:txBody>
          </p:sp>
          <p:sp>
            <p:nvSpPr>
              <p:cNvPr id="5574" name="Freeform 3489"/>
              <p:cNvSpPr>
                <a:spLocks/>
              </p:cNvSpPr>
              <p:nvPr/>
            </p:nvSpPr>
            <p:spPr bwMode="auto">
              <a:xfrm>
                <a:off x="4902" y="1773"/>
                <a:ext cx="16" cy="16"/>
              </a:xfrm>
              <a:custGeom>
                <a:avLst/>
                <a:gdLst/>
                <a:ahLst/>
                <a:cxnLst>
                  <a:cxn ang="0">
                    <a:pos x="0" y="0"/>
                  </a:cxn>
                  <a:cxn ang="0">
                    <a:pos x="6" y="0"/>
                  </a:cxn>
                  <a:cxn ang="0">
                    <a:pos x="16" y="10"/>
                  </a:cxn>
                  <a:cxn ang="0">
                    <a:pos x="16" y="16"/>
                  </a:cxn>
                  <a:cxn ang="0">
                    <a:pos x="6" y="10"/>
                  </a:cxn>
                  <a:cxn ang="0">
                    <a:pos x="0" y="10"/>
                  </a:cxn>
                  <a:cxn ang="0">
                    <a:pos x="0" y="0"/>
                  </a:cxn>
                </a:cxnLst>
                <a:rect l="0" t="0" r="r" b="b"/>
                <a:pathLst>
                  <a:path w="16" h="16">
                    <a:moveTo>
                      <a:pt x="0" y="0"/>
                    </a:moveTo>
                    <a:lnTo>
                      <a:pt x="6" y="0"/>
                    </a:lnTo>
                    <a:lnTo>
                      <a:pt x="16" y="10"/>
                    </a:lnTo>
                    <a:lnTo>
                      <a:pt x="16" y="16"/>
                    </a:lnTo>
                    <a:lnTo>
                      <a:pt x="6" y="10"/>
                    </a:lnTo>
                    <a:lnTo>
                      <a:pt x="0" y="1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7601" name="Group 3493"/>
            <p:cNvGrpSpPr>
              <a:grpSpLocks/>
            </p:cNvGrpSpPr>
            <p:nvPr/>
          </p:nvGrpSpPr>
          <p:grpSpPr bwMode="auto">
            <a:xfrm>
              <a:off x="7929537" y="4260622"/>
              <a:ext cx="26839" cy="24014"/>
              <a:chOff x="4902" y="1773"/>
              <a:chExt cx="16" cy="16"/>
            </a:xfrm>
            <a:solidFill>
              <a:schemeClr val="bg1">
                <a:lumMod val="75000"/>
              </a:schemeClr>
            </a:solidFill>
          </p:grpSpPr>
          <p:sp>
            <p:nvSpPr>
              <p:cNvPr id="5571" name="Freeform 3491"/>
              <p:cNvSpPr>
                <a:spLocks/>
              </p:cNvSpPr>
              <p:nvPr/>
            </p:nvSpPr>
            <p:spPr bwMode="auto">
              <a:xfrm>
                <a:off x="4902" y="1773"/>
                <a:ext cx="16" cy="16"/>
              </a:xfrm>
              <a:custGeom>
                <a:avLst/>
                <a:gdLst/>
                <a:ahLst/>
                <a:cxnLst>
                  <a:cxn ang="0">
                    <a:pos x="0" y="0"/>
                  </a:cxn>
                  <a:cxn ang="0">
                    <a:pos x="6" y="0"/>
                  </a:cxn>
                  <a:cxn ang="0">
                    <a:pos x="16" y="10"/>
                  </a:cxn>
                  <a:cxn ang="0">
                    <a:pos x="16" y="16"/>
                  </a:cxn>
                  <a:cxn ang="0">
                    <a:pos x="6" y="10"/>
                  </a:cxn>
                  <a:cxn ang="0">
                    <a:pos x="0" y="10"/>
                  </a:cxn>
                  <a:cxn ang="0">
                    <a:pos x="0" y="0"/>
                  </a:cxn>
                </a:cxnLst>
                <a:rect l="0" t="0" r="r" b="b"/>
                <a:pathLst>
                  <a:path w="16" h="16">
                    <a:moveTo>
                      <a:pt x="0" y="0"/>
                    </a:moveTo>
                    <a:lnTo>
                      <a:pt x="6" y="0"/>
                    </a:lnTo>
                    <a:lnTo>
                      <a:pt x="16" y="10"/>
                    </a:lnTo>
                    <a:lnTo>
                      <a:pt x="16" y="16"/>
                    </a:lnTo>
                    <a:lnTo>
                      <a:pt x="6" y="10"/>
                    </a:lnTo>
                    <a:lnTo>
                      <a:pt x="0" y="10"/>
                    </a:lnTo>
                    <a:lnTo>
                      <a:pt x="0" y="0"/>
                    </a:lnTo>
                    <a:close/>
                  </a:path>
                </a:pathLst>
              </a:custGeom>
              <a:grpFill/>
              <a:ln w="9525">
                <a:solidFill>
                  <a:schemeClr val="bg1"/>
                </a:solidFill>
                <a:round/>
                <a:headEnd/>
                <a:tailEnd/>
              </a:ln>
            </p:spPr>
            <p:txBody>
              <a:bodyPr/>
              <a:lstStyle/>
              <a:p>
                <a:endParaRPr lang="it-IT"/>
              </a:p>
            </p:txBody>
          </p:sp>
          <p:sp>
            <p:nvSpPr>
              <p:cNvPr id="5572" name="Freeform 3492"/>
              <p:cNvSpPr>
                <a:spLocks/>
              </p:cNvSpPr>
              <p:nvPr/>
            </p:nvSpPr>
            <p:spPr bwMode="auto">
              <a:xfrm>
                <a:off x="4902" y="1773"/>
                <a:ext cx="16" cy="16"/>
              </a:xfrm>
              <a:custGeom>
                <a:avLst/>
                <a:gdLst/>
                <a:ahLst/>
                <a:cxnLst>
                  <a:cxn ang="0">
                    <a:pos x="0" y="0"/>
                  </a:cxn>
                  <a:cxn ang="0">
                    <a:pos x="6" y="0"/>
                  </a:cxn>
                  <a:cxn ang="0">
                    <a:pos x="16" y="10"/>
                  </a:cxn>
                  <a:cxn ang="0">
                    <a:pos x="16" y="16"/>
                  </a:cxn>
                  <a:cxn ang="0">
                    <a:pos x="6" y="10"/>
                  </a:cxn>
                  <a:cxn ang="0">
                    <a:pos x="0" y="10"/>
                  </a:cxn>
                  <a:cxn ang="0">
                    <a:pos x="0" y="0"/>
                  </a:cxn>
                </a:cxnLst>
                <a:rect l="0" t="0" r="r" b="b"/>
                <a:pathLst>
                  <a:path w="16" h="16">
                    <a:moveTo>
                      <a:pt x="0" y="0"/>
                    </a:moveTo>
                    <a:lnTo>
                      <a:pt x="6" y="0"/>
                    </a:lnTo>
                    <a:lnTo>
                      <a:pt x="16" y="10"/>
                    </a:lnTo>
                    <a:lnTo>
                      <a:pt x="16" y="16"/>
                    </a:lnTo>
                    <a:lnTo>
                      <a:pt x="6" y="10"/>
                    </a:lnTo>
                    <a:lnTo>
                      <a:pt x="0" y="10"/>
                    </a:lnTo>
                    <a:lnTo>
                      <a:pt x="0" y="0"/>
                    </a:lnTo>
                  </a:path>
                </a:pathLst>
              </a:custGeom>
              <a:grpFill/>
              <a:ln w="4763" cap="rnd">
                <a:solidFill>
                  <a:schemeClr val="bg1"/>
                </a:solidFill>
                <a:prstDash val="solid"/>
                <a:round/>
                <a:headEnd/>
                <a:tailEnd/>
              </a:ln>
            </p:spPr>
            <p:txBody>
              <a:bodyPr/>
              <a:lstStyle/>
              <a:p>
                <a:endParaRPr lang="it-IT"/>
              </a:p>
            </p:txBody>
          </p:sp>
        </p:grpSp>
        <p:grpSp>
          <p:nvGrpSpPr>
            <p:cNvPr id="7602" name="Group 3496"/>
            <p:cNvGrpSpPr>
              <a:grpSpLocks/>
            </p:cNvGrpSpPr>
            <p:nvPr/>
          </p:nvGrpSpPr>
          <p:grpSpPr bwMode="auto">
            <a:xfrm>
              <a:off x="1907704" y="4359679"/>
              <a:ext cx="25160" cy="15008"/>
              <a:chOff x="1312" y="1839"/>
              <a:chExt cx="15" cy="10"/>
            </a:xfrm>
            <a:solidFill>
              <a:schemeClr val="bg1">
                <a:lumMod val="75000"/>
              </a:schemeClr>
            </a:solidFill>
          </p:grpSpPr>
          <p:sp>
            <p:nvSpPr>
              <p:cNvPr id="5569" name="Freeform 3494"/>
              <p:cNvSpPr>
                <a:spLocks/>
              </p:cNvSpPr>
              <p:nvPr/>
            </p:nvSpPr>
            <p:spPr bwMode="auto">
              <a:xfrm>
                <a:off x="1312" y="1839"/>
                <a:ext cx="15" cy="10"/>
              </a:xfrm>
              <a:custGeom>
                <a:avLst/>
                <a:gdLst/>
                <a:ahLst/>
                <a:cxnLst>
                  <a:cxn ang="0">
                    <a:pos x="0" y="6"/>
                  </a:cxn>
                  <a:cxn ang="0">
                    <a:pos x="9" y="10"/>
                  </a:cxn>
                  <a:cxn ang="0">
                    <a:pos x="15" y="6"/>
                  </a:cxn>
                  <a:cxn ang="0">
                    <a:pos x="9" y="0"/>
                  </a:cxn>
                  <a:cxn ang="0">
                    <a:pos x="0" y="6"/>
                  </a:cxn>
                </a:cxnLst>
                <a:rect l="0" t="0" r="r" b="b"/>
                <a:pathLst>
                  <a:path w="15" h="10">
                    <a:moveTo>
                      <a:pt x="0" y="6"/>
                    </a:moveTo>
                    <a:lnTo>
                      <a:pt x="9" y="10"/>
                    </a:lnTo>
                    <a:lnTo>
                      <a:pt x="15" y="6"/>
                    </a:lnTo>
                    <a:lnTo>
                      <a:pt x="9" y="0"/>
                    </a:lnTo>
                    <a:lnTo>
                      <a:pt x="0" y="6"/>
                    </a:lnTo>
                    <a:close/>
                  </a:path>
                </a:pathLst>
              </a:custGeom>
              <a:grpFill/>
              <a:ln w="9525">
                <a:solidFill>
                  <a:schemeClr val="bg1"/>
                </a:solidFill>
                <a:round/>
                <a:headEnd/>
                <a:tailEnd/>
              </a:ln>
            </p:spPr>
            <p:txBody>
              <a:bodyPr/>
              <a:lstStyle/>
              <a:p>
                <a:endParaRPr lang="it-IT"/>
              </a:p>
            </p:txBody>
          </p:sp>
          <p:sp>
            <p:nvSpPr>
              <p:cNvPr id="5570" name="Freeform 3495"/>
              <p:cNvSpPr>
                <a:spLocks/>
              </p:cNvSpPr>
              <p:nvPr/>
            </p:nvSpPr>
            <p:spPr bwMode="auto">
              <a:xfrm>
                <a:off x="1312" y="1839"/>
                <a:ext cx="15" cy="10"/>
              </a:xfrm>
              <a:custGeom>
                <a:avLst/>
                <a:gdLst/>
                <a:ahLst/>
                <a:cxnLst>
                  <a:cxn ang="0">
                    <a:pos x="0" y="6"/>
                  </a:cxn>
                  <a:cxn ang="0">
                    <a:pos x="9" y="10"/>
                  </a:cxn>
                  <a:cxn ang="0">
                    <a:pos x="15" y="6"/>
                  </a:cxn>
                  <a:cxn ang="0">
                    <a:pos x="9" y="0"/>
                  </a:cxn>
                  <a:cxn ang="0">
                    <a:pos x="0" y="6"/>
                  </a:cxn>
                </a:cxnLst>
                <a:rect l="0" t="0" r="r" b="b"/>
                <a:pathLst>
                  <a:path w="15" h="10">
                    <a:moveTo>
                      <a:pt x="0" y="6"/>
                    </a:moveTo>
                    <a:lnTo>
                      <a:pt x="9" y="10"/>
                    </a:lnTo>
                    <a:lnTo>
                      <a:pt x="15" y="6"/>
                    </a:lnTo>
                    <a:lnTo>
                      <a:pt x="9" y="0"/>
                    </a:lnTo>
                    <a:lnTo>
                      <a:pt x="0" y="6"/>
                    </a:lnTo>
                    <a:close/>
                  </a:path>
                </a:pathLst>
              </a:custGeom>
              <a:grpFill/>
              <a:ln w="4763" cap="rnd">
                <a:solidFill>
                  <a:schemeClr val="bg1"/>
                </a:solidFill>
                <a:prstDash val="solid"/>
                <a:round/>
                <a:headEnd/>
                <a:tailEnd/>
              </a:ln>
            </p:spPr>
            <p:txBody>
              <a:bodyPr/>
              <a:lstStyle/>
              <a:p>
                <a:endParaRPr lang="it-IT"/>
              </a:p>
            </p:txBody>
          </p:sp>
        </p:grpSp>
        <p:grpSp>
          <p:nvGrpSpPr>
            <p:cNvPr id="7603" name="Group 3499"/>
            <p:cNvGrpSpPr>
              <a:grpSpLocks/>
            </p:cNvGrpSpPr>
            <p:nvPr/>
          </p:nvGrpSpPr>
          <p:grpSpPr bwMode="auto">
            <a:xfrm>
              <a:off x="1907704" y="4359679"/>
              <a:ext cx="25160" cy="15008"/>
              <a:chOff x="1312" y="1839"/>
              <a:chExt cx="15" cy="10"/>
            </a:xfrm>
            <a:solidFill>
              <a:schemeClr val="bg1">
                <a:lumMod val="75000"/>
              </a:schemeClr>
            </a:solidFill>
          </p:grpSpPr>
          <p:sp>
            <p:nvSpPr>
              <p:cNvPr id="5567" name="Freeform 3497"/>
              <p:cNvSpPr>
                <a:spLocks/>
              </p:cNvSpPr>
              <p:nvPr/>
            </p:nvSpPr>
            <p:spPr bwMode="auto">
              <a:xfrm>
                <a:off x="1312" y="1839"/>
                <a:ext cx="15" cy="10"/>
              </a:xfrm>
              <a:custGeom>
                <a:avLst/>
                <a:gdLst/>
                <a:ahLst/>
                <a:cxnLst>
                  <a:cxn ang="0">
                    <a:pos x="0" y="6"/>
                  </a:cxn>
                  <a:cxn ang="0">
                    <a:pos x="9" y="10"/>
                  </a:cxn>
                  <a:cxn ang="0">
                    <a:pos x="15" y="6"/>
                  </a:cxn>
                  <a:cxn ang="0">
                    <a:pos x="9" y="0"/>
                  </a:cxn>
                  <a:cxn ang="0">
                    <a:pos x="0" y="6"/>
                  </a:cxn>
                </a:cxnLst>
                <a:rect l="0" t="0" r="r" b="b"/>
                <a:pathLst>
                  <a:path w="15" h="10">
                    <a:moveTo>
                      <a:pt x="0" y="6"/>
                    </a:moveTo>
                    <a:lnTo>
                      <a:pt x="9" y="10"/>
                    </a:lnTo>
                    <a:lnTo>
                      <a:pt x="15" y="6"/>
                    </a:lnTo>
                    <a:lnTo>
                      <a:pt x="9" y="0"/>
                    </a:lnTo>
                    <a:lnTo>
                      <a:pt x="0" y="6"/>
                    </a:lnTo>
                    <a:close/>
                  </a:path>
                </a:pathLst>
              </a:custGeom>
              <a:grpFill/>
              <a:ln w="9525">
                <a:solidFill>
                  <a:schemeClr val="bg1"/>
                </a:solidFill>
                <a:round/>
                <a:headEnd/>
                <a:tailEnd/>
              </a:ln>
            </p:spPr>
            <p:txBody>
              <a:bodyPr/>
              <a:lstStyle/>
              <a:p>
                <a:endParaRPr lang="it-IT"/>
              </a:p>
            </p:txBody>
          </p:sp>
          <p:sp>
            <p:nvSpPr>
              <p:cNvPr id="5568" name="Freeform 3498"/>
              <p:cNvSpPr>
                <a:spLocks/>
              </p:cNvSpPr>
              <p:nvPr/>
            </p:nvSpPr>
            <p:spPr bwMode="auto">
              <a:xfrm>
                <a:off x="1312" y="1839"/>
                <a:ext cx="15" cy="10"/>
              </a:xfrm>
              <a:custGeom>
                <a:avLst/>
                <a:gdLst/>
                <a:ahLst/>
                <a:cxnLst>
                  <a:cxn ang="0">
                    <a:pos x="0" y="6"/>
                  </a:cxn>
                  <a:cxn ang="0">
                    <a:pos x="9" y="10"/>
                  </a:cxn>
                  <a:cxn ang="0">
                    <a:pos x="15" y="6"/>
                  </a:cxn>
                  <a:cxn ang="0">
                    <a:pos x="9" y="0"/>
                  </a:cxn>
                  <a:cxn ang="0">
                    <a:pos x="0" y="6"/>
                  </a:cxn>
                </a:cxnLst>
                <a:rect l="0" t="0" r="r" b="b"/>
                <a:pathLst>
                  <a:path w="15" h="10">
                    <a:moveTo>
                      <a:pt x="0" y="6"/>
                    </a:moveTo>
                    <a:lnTo>
                      <a:pt x="9" y="10"/>
                    </a:lnTo>
                    <a:lnTo>
                      <a:pt x="15" y="6"/>
                    </a:lnTo>
                    <a:lnTo>
                      <a:pt x="9" y="0"/>
                    </a:lnTo>
                    <a:lnTo>
                      <a:pt x="0" y="6"/>
                    </a:lnTo>
                  </a:path>
                </a:pathLst>
              </a:custGeom>
              <a:grpFill/>
              <a:ln w="4763" cap="rnd">
                <a:solidFill>
                  <a:schemeClr val="bg1"/>
                </a:solidFill>
                <a:prstDash val="solid"/>
                <a:round/>
                <a:headEnd/>
                <a:tailEnd/>
              </a:ln>
            </p:spPr>
            <p:txBody>
              <a:bodyPr/>
              <a:lstStyle/>
              <a:p>
                <a:endParaRPr lang="it-IT"/>
              </a:p>
            </p:txBody>
          </p:sp>
        </p:grpSp>
        <p:grpSp>
          <p:nvGrpSpPr>
            <p:cNvPr id="7604" name="Group 3502"/>
            <p:cNvGrpSpPr>
              <a:grpSpLocks/>
            </p:cNvGrpSpPr>
            <p:nvPr/>
          </p:nvGrpSpPr>
          <p:grpSpPr bwMode="auto">
            <a:xfrm>
              <a:off x="2120733" y="4410709"/>
              <a:ext cx="55354" cy="42024"/>
              <a:chOff x="1439" y="1873"/>
              <a:chExt cx="33" cy="28"/>
            </a:xfrm>
            <a:solidFill>
              <a:schemeClr val="bg1">
                <a:lumMod val="75000"/>
              </a:schemeClr>
            </a:solidFill>
          </p:grpSpPr>
          <p:sp>
            <p:nvSpPr>
              <p:cNvPr id="5565" name="Freeform 3500"/>
              <p:cNvSpPr>
                <a:spLocks/>
              </p:cNvSpPr>
              <p:nvPr/>
            </p:nvSpPr>
            <p:spPr bwMode="auto">
              <a:xfrm>
                <a:off x="1439" y="1873"/>
                <a:ext cx="33" cy="28"/>
              </a:xfrm>
              <a:custGeom>
                <a:avLst/>
                <a:gdLst/>
                <a:ahLst/>
                <a:cxnLst>
                  <a:cxn ang="0">
                    <a:pos x="0" y="23"/>
                  </a:cxn>
                  <a:cxn ang="0">
                    <a:pos x="7" y="28"/>
                  </a:cxn>
                  <a:cxn ang="0">
                    <a:pos x="17" y="18"/>
                  </a:cxn>
                  <a:cxn ang="0">
                    <a:pos x="27" y="18"/>
                  </a:cxn>
                  <a:cxn ang="0">
                    <a:pos x="27" y="13"/>
                  </a:cxn>
                  <a:cxn ang="0">
                    <a:pos x="17" y="13"/>
                  </a:cxn>
                  <a:cxn ang="0">
                    <a:pos x="33" y="9"/>
                  </a:cxn>
                  <a:cxn ang="0">
                    <a:pos x="27" y="0"/>
                  </a:cxn>
                  <a:cxn ang="0">
                    <a:pos x="0" y="23"/>
                  </a:cxn>
                </a:cxnLst>
                <a:rect l="0" t="0" r="r" b="b"/>
                <a:pathLst>
                  <a:path w="33" h="28">
                    <a:moveTo>
                      <a:pt x="0" y="23"/>
                    </a:moveTo>
                    <a:lnTo>
                      <a:pt x="7" y="28"/>
                    </a:lnTo>
                    <a:lnTo>
                      <a:pt x="17" y="18"/>
                    </a:lnTo>
                    <a:lnTo>
                      <a:pt x="27" y="18"/>
                    </a:lnTo>
                    <a:lnTo>
                      <a:pt x="27" y="13"/>
                    </a:lnTo>
                    <a:lnTo>
                      <a:pt x="17" y="13"/>
                    </a:lnTo>
                    <a:lnTo>
                      <a:pt x="33" y="9"/>
                    </a:lnTo>
                    <a:lnTo>
                      <a:pt x="27" y="0"/>
                    </a:lnTo>
                    <a:lnTo>
                      <a:pt x="0" y="23"/>
                    </a:lnTo>
                    <a:close/>
                  </a:path>
                </a:pathLst>
              </a:custGeom>
              <a:grpFill/>
              <a:ln w="9525">
                <a:solidFill>
                  <a:schemeClr val="bg1"/>
                </a:solidFill>
                <a:round/>
                <a:headEnd/>
                <a:tailEnd/>
              </a:ln>
            </p:spPr>
            <p:txBody>
              <a:bodyPr/>
              <a:lstStyle/>
              <a:p>
                <a:endParaRPr lang="it-IT"/>
              </a:p>
            </p:txBody>
          </p:sp>
          <p:sp>
            <p:nvSpPr>
              <p:cNvPr id="5566" name="Freeform 3501"/>
              <p:cNvSpPr>
                <a:spLocks/>
              </p:cNvSpPr>
              <p:nvPr/>
            </p:nvSpPr>
            <p:spPr bwMode="auto">
              <a:xfrm>
                <a:off x="1439" y="1873"/>
                <a:ext cx="33" cy="28"/>
              </a:xfrm>
              <a:custGeom>
                <a:avLst/>
                <a:gdLst/>
                <a:ahLst/>
                <a:cxnLst>
                  <a:cxn ang="0">
                    <a:pos x="0" y="23"/>
                  </a:cxn>
                  <a:cxn ang="0">
                    <a:pos x="7" y="28"/>
                  </a:cxn>
                  <a:cxn ang="0">
                    <a:pos x="17" y="18"/>
                  </a:cxn>
                  <a:cxn ang="0">
                    <a:pos x="27" y="18"/>
                  </a:cxn>
                  <a:cxn ang="0">
                    <a:pos x="27" y="13"/>
                  </a:cxn>
                  <a:cxn ang="0">
                    <a:pos x="17" y="13"/>
                  </a:cxn>
                  <a:cxn ang="0">
                    <a:pos x="33" y="9"/>
                  </a:cxn>
                  <a:cxn ang="0">
                    <a:pos x="27" y="0"/>
                  </a:cxn>
                  <a:cxn ang="0">
                    <a:pos x="0" y="23"/>
                  </a:cxn>
                </a:cxnLst>
                <a:rect l="0" t="0" r="r" b="b"/>
                <a:pathLst>
                  <a:path w="33" h="28">
                    <a:moveTo>
                      <a:pt x="0" y="23"/>
                    </a:moveTo>
                    <a:lnTo>
                      <a:pt x="7" y="28"/>
                    </a:lnTo>
                    <a:lnTo>
                      <a:pt x="17" y="18"/>
                    </a:lnTo>
                    <a:lnTo>
                      <a:pt x="27" y="18"/>
                    </a:lnTo>
                    <a:lnTo>
                      <a:pt x="27" y="13"/>
                    </a:lnTo>
                    <a:lnTo>
                      <a:pt x="17" y="13"/>
                    </a:lnTo>
                    <a:lnTo>
                      <a:pt x="33" y="9"/>
                    </a:lnTo>
                    <a:lnTo>
                      <a:pt x="27" y="0"/>
                    </a:lnTo>
                    <a:lnTo>
                      <a:pt x="0" y="23"/>
                    </a:lnTo>
                    <a:close/>
                  </a:path>
                </a:pathLst>
              </a:custGeom>
              <a:grpFill/>
              <a:ln w="4763" cap="rnd">
                <a:solidFill>
                  <a:schemeClr val="bg1"/>
                </a:solidFill>
                <a:prstDash val="solid"/>
                <a:round/>
                <a:headEnd/>
                <a:tailEnd/>
              </a:ln>
            </p:spPr>
            <p:txBody>
              <a:bodyPr/>
              <a:lstStyle/>
              <a:p>
                <a:endParaRPr lang="it-IT"/>
              </a:p>
            </p:txBody>
          </p:sp>
        </p:grpSp>
        <p:grpSp>
          <p:nvGrpSpPr>
            <p:cNvPr id="7605" name="Group 3505"/>
            <p:cNvGrpSpPr>
              <a:grpSpLocks/>
            </p:cNvGrpSpPr>
            <p:nvPr/>
          </p:nvGrpSpPr>
          <p:grpSpPr bwMode="auto">
            <a:xfrm>
              <a:off x="2120733" y="4410709"/>
              <a:ext cx="55354" cy="42024"/>
              <a:chOff x="1439" y="1873"/>
              <a:chExt cx="33" cy="28"/>
            </a:xfrm>
            <a:solidFill>
              <a:schemeClr val="bg1">
                <a:lumMod val="75000"/>
              </a:schemeClr>
            </a:solidFill>
          </p:grpSpPr>
          <p:sp>
            <p:nvSpPr>
              <p:cNvPr id="5563" name="Freeform 3503"/>
              <p:cNvSpPr>
                <a:spLocks/>
              </p:cNvSpPr>
              <p:nvPr/>
            </p:nvSpPr>
            <p:spPr bwMode="auto">
              <a:xfrm>
                <a:off x="1439" y="1873"/>
                <a:ext cx="33" cy="28"/>
              </a:xfrm>
              <a:custGeom>
                <a:avLst/>
                <a:gdLst/>
                <a:ahLst/>
                <a:cxnLst>
                  <a:cxn ang="0">
                    <a:pos x="0" y="23"/>
                  </a:cxn>
                  <a:cxn ang="0">
                    <a:pos x="7" y="28"/>
                  </a:cxn>
                  <a:cxn ang="0">
                    <a:pos x="17" y="18"/>
                  </a:cxn>
                  <a:cxn ang="0">
                    <a:pos x="27" y="18"/>
                  </a:cxn>
                  <a:cxn ang="0">
                    <a:pos x="27" y="13"/>
                  </a:cxn>
                  <a:cxn ang="0">
                    <a:pos x="17" y="13"/>
                  </a:cxn>
                  <a:cxn ang="0">
                    <a:pos x="33" y="9"/>
                  </a:cxn>
                  <a:cxn ang="0">
                    <a:pos x="27" y="0"/>
                  </a:cxn>
                  <a:cxn ang="0">
                    <a:pos x="0" y="23"/>
                  </a:cxn>
                </a:cxnLst>
                <a:rect l="0" t="0" r="r" b="b"/>
                <a:pathLst>
                  <a:path w="33" h="28">
                    <a:moveTo>
                      <a:pt x="0" y="23"/>
                    </a:moveTo>
                    <a:lnTo>
                      <a:pt x="7" y="28"/>
                    </a:lnTo>
                    <a:lnTo>
                      <a:pt x="17" y="18"/>
                    </a:lnTo>
                    <a:lnTo>
                      <a:pt x="27" y="18"/>
                    </a:lnTo>
                    <a:lnTo>
                      <a:pt x="27" y="13"/>
                    </a:lnTo>
                    <a:lnTo>
                      <a:pt x="17" y="13"/>
                    </a:lnTo>
                    <a:lnTo>
                      <a:pt x="33" y="9"/>
                    </a:lnTo>
                    <a:lnTo>
                      <a:pt x="27" y="0"/>
                    </a:lnTo>
                    <a:lnTo>
                      <a:pt x="0" y="23"/>
                    </a:lnTo>
                    <a:close/>
                  </a:path>
                </a:pathLst>
              </a:custGeom>
              <a:grpFill/>
              <a:ln w="9525">
                <a:solidFill>
                  <a:schemeClr val="bg1"/>
                </a:solidFill>
                <a:round/>
                <a:headEnd/>
                <a:tailEnd/>
              </a:ln>
            </p:spPr>
            <p:txBody>
              <a:bodyPr/>
              <a:lstStyle/>
              <a:p>
                <a:endParaRPr lang="it-IT"/>
              </a:p>
            </p:txBody>
          </p:sp>
          <p:sp>
            <p:nvSpPr>
              <p:cNvPr id="5564" name="Freeform 3504"/>
              <p:cNvSpPr>
                <a:spLocks/>
              </p:cNvSpPr>
              <p:nvPr/>
            </p:nvSpPr>
            <p:spPr bwMode="auto">
              <a:xfrm>
                <a:off x="1439" y="1873"/>
                <a:ext cx="33" cy="28"/>
              </a:xfrm>
              <a:custGeom>
                <a:avLst/>
                <a:gdLst/>
                <a:ahLst/>
                <a:cxnLst>
                  <a:cxn ang="0">
                    <a:pos x="0" y="23"/>
                  </a:cxn>
                  <a:cxn ang="0">
                    <a:pos x="7" y="28"/>
                  </a:cxn>
                  <a:cxn ang="0">
                    <a:pos x="17" y="18"/>
                  </a:cxn>
                  <a:cxn ang="0">
                    <a:pos x="27" y="18"/>
                  </a:cxn>
                  <a:cxn ang="0">
                    <a:pos x="27" y="13"/>
                  </a:cxn>
                  <a:cxn ang="0">
                    <a:pos x="17" y="13"/>
                  </a:cxn>
                  <a:cxn ang="0">
                    <a:pos x="33" y="9"/>
                  </a:cxn>
                  <a:cxn ang="0">
                    <a:pos x="27" y="0"/>
                  </a:cxn>
                  <a:cxn ang="0">
                    <a:pos x="0" y="23"/>
                  </a:cxn>
                </a:cxnLst>
                <a:rect l="0" t="0" r="r" b="b"/>
                <a:pathLst>
                  <a:path w="33" h="28">
                    <a:moveTo>
                      <a:pt x="0" y="23"/>
                    </a:moveTo>
                    <a:lnTo>
                      <a:pt x="7" y="28"/>
                    </a:lnTo>
                    <a:lnTo>
                      <a:pt x="17" y="18"/>
                    </a:lnTo>
                    <a:lnTo>
                      <a:pt x="27" y="18"/>
                    </a:lnTo>
                    <a:lnTo>
                      <a:pt x="27" y="13"/>
                    </a:lnTo>
                    <a:lnTo>
                      <a:pt x="17" y="13"/>
                    </a:lnTo>
                    <a:lnTo>
                      <a:pt x="33" y="9"/>
                    </a:lnTo>
                    <a:lnTo>
                      <a:pt x="27" y="0"/>
                    </a:lnTo>
                    <a:lnTo>
                      <a:pt x="0" y="23"/>
                    </a:lnTo>
                  </a:path>
                </a:pathLst>
              </a:custGeom>
              <a:grpFill/>
              <a:ln w="4763" cap="rnd">
                <a:solidFill>
                  <a:schemeClr val="bg1"/>
                </a:solidFill>
                <a:prstDash val="solid"/>
                <a:round/>
                <a:headEnd/>
                <a:tailEnd/>
              </a:ln>
            </p:spPr>
            <p:txBody>
              <a:bodyPr/>
              <a:lstStyle/>
              <a:p>
                <a:endParaRPr lang="it-IT"/>
              </a:p>
            </p:txBody>
          </p:sp>
        </p:grpSp>
        <p:grpSp>
          <p:nvGrpSpPr>
            <p:cNvPr id="7606" name="Group 3508"/>
            <p:cNvGrpSpPr>
              <a:grpSpLocks/>
            </p:cNvGrpSpPr>
            <p:nvPr/>
          </p:nvGrpSpPr>
          <p:grpSpPr bwMode="auto">
            <a:xfrm>
              <a:off x="2493114" y="4515772"/>
              <a:ext cx="31870" cy="48028"/>
              <a:chOff x="1661" y="1943"/>
              <a:chExt cx="19" cy="32"/>
            </a:xfrm>
            <a:solidFill>
              <a:schemeClr val="bg1">
                <a:lumMod val="75000"/>
              </a:schemeClr>
            </a:solidFill>
          </p:grpSpPr>
          <p:sp>
            <p:nvSpPr>
              <p:cNvPr id="5561" name="Freeform 3506"/>
              <p:cNvSpPr>
                <a:spLocks/>
              </p:cNvSpPr>
              <p:nvPr/>
            </p:nvSpPr>
            <p:spPr bwMode="auto">
              <a:xfrm>
                <a:off x="1661" y="1943"/>
                <a:ext cx="19" cy="32"/>
              </a:xfrm>
              <a:custGeom>
                <a:avLst/>
                <a:gdLst/>
                <a:ahLst/>
                <a:cxnLst>
                  <a:cxn ang="0">
                    <a:pos x="0" y="0"/>
                  </a:cxn>
                  <a:cxn ang="0">
                    <a:pos x="0" y="14"/>
                  </a:cxn>
                  <a:cxn ang="0">
                    <a:pos x="7" y="28"/>
                  </a:cxn>
                  <a:cxn ang="0">
                    <a:pos x="19" y="32"/>
                  </a:cxn>
                  <a:cxn ang="0">
                    <a:pos x="7" y="23"/>
                  </a:cxn>
                  <a:cxn ang="0">
                    <a:pos x="13" y="19"/>
                  </a:cxn>
                  <a:cxn ang="0">
                    <a:pos x="7" y="14"/>
                  </a:cxn>
                  <a:cxn ang="0">
                    <a:pos x="13" y="0"/>
                  </a:cxn>
                  <a:cxn ang="0">
                    <a:pos x="0" y="0"/>
                  </a:cxn>
                </a:cxnLst>
                <a:rect l="0" t="0" r="r" b="b"/>
                <a:pathLst>
                  <a:path w="19" h="32">
                    <a:moveTo>
                      <a:pt x="0" y="0"/>
                    </a:moveTo>
                    <a:lnTo>
                      <a:pt x="0" y="14"/>
                    </a:lnTo>
                    <a:lnTo>
                      <a:pt x="7" y="28"/>
                    </a:lnTo>
                    <a:lnTo>
                      <a:pt x="19" y="32"/>
                    </a:lnTo>
                    <a:lnTo>
                      <a:pt x="7" y="23"/>
                    </a:lnTo>
                    <a:lnTo>
                      <a:pt x="13" y="19"/>
                    </a:lnTo>
                    <a:lnTo>
                      <a:pt x="7" y="14"/>
                    </a:lnTo>
                    <a:lnTo>
                      <a:pt x="13" y="0"/>
                    </a:lnTo>
                    <a:lnTo>
                      <a:pt x="0" y="0"/>
                    </a:lnTo>
                    <a:close/>
                  </a:path>
                </a:pathLst>
              </a:custGeom>
              <a:grpFill/>
              <a:ln w="9525">
                <a:solidFill>
                  <a:schemeClr val="bg1"/>
                </a:solidFill>
                <a:round/>
                <a:headEnd/>
                <a:tailEnd/>
              </a:ln>
            </p:spPr>
            <p:txBody>
              <a:bodyPr/>
              <a:lstStyle/>
              <a:p>
                <a:endParaRPr lang="it-IT"/>
              </a:p>
            </p:txBody>
          </p:sp>
          <p:sp>
            <p:nvSpPr>
              <p:cNvPr id="5562" name="Freeform 3507"/>
              <p:cNvSpPr>
                <a:spLocks/>
              </p:cNvSpPr>
              <p:nvPr/>
            </p:nvSpPr>
            <p:spPr bwMode="auto">
              <a:xfrm>
                <a:off x="1661" y="1943"/>
                <a:ext cx="19" cy="32"/>
              </a:xfrm>
              <a:custGeom>
                <a:avLst/>
                <a:gdLst/>
                <a:ahLst/>
                <a:cxnLst>
                  <a:cxn ang="0">
                    <a:pos x="0" y="0"/>
                  </a:cxn>
                  <a:cxn ang="0">
                    <a:pos x="0" y="14"/>
                  </a:cxn>
                  <a:cxn ang="0">
                    <a:pos x="7" y="28"/>
                  </a:cxn>
                  <a:cxn ang="0">
                    <a:pos x="19" y="32"/>
                  </a:cxn>
                  <a:cxn ang="0">
                    <a:pos x="7" y="23"/>
                  </a:cxn>
                  <a:cxn ang="0">
                    <a:pos x="13" y="19"/>
                  </a:cxn>
                  <a:cxn ang="0">
                    <a:pos x="7" y="14"/>
                  </a:cxn>
                  <a:cxn ang="0">
                    <a:pos x="13" y="0"/>
                  </a:cxn>
                  <a:cxn ang="0">
                    <a:pos x="0" y="0"/>
                  </a:cxn>
                </a:cxnLst>
                <a:rect l="0" t="0" r="r" b="b"/>
                <a:pathLst>
                  <a:path w="19" h="32">
                    <a:moveTo>
                      <a:pt x="0" y="0"/>
                    </a:moveTo>
                    <a:lnTo>
                      <a:pt x="0" y="14"/>
                    </a:lnTo>
                    <a:lnTo>
                      <a:pt x="7" y="28"/>
                    </a:lnTo>
                    <a:lnTo>
                      <a:pt x="19" y="32"/>
                    </a:lnTo>
                    <a:lnTo>
                      <a:pt x="7" y="23"/>
                    </a:lnTo>
                    <a:lnTo>
                      <a:pt x="13" y="19"/>
                    </a:lnTo>
                    <a:lnTo>
                      <a:pt x="7" y="14"/>
                    </a:lnTo>
                    <a:lnTo>
                      <a:pt x="13"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7607" name="Group 3511"/>
            <p:cNvGrpSpPr>
              <a:grpSpLocks/>
            </p:cNvGrpSpPr>
            <p:nvPr/>
          </p:nvGrpSpPr>
          <p:grpSpPr bwMode="auto">
            <a:xfrm>
              <a:off x="2493114" y="4515772"/>
              <a:ext cx="31870" cy="48028"/>
              <a:chOff x="1661" y="1943"/>
              <a:chExt cx="19" cy="32"/>
            </a:xfrm>
            <a:solidFill>
              <a:schemeClr val="bg1">
                <a:lumMod val="75000"/>
              </a:schemeClr>
            </a:solidFill>
          </p:grpSpPr>
          <p:sp>
            <p:nvSpPr>
              <p:cNvPr id="5559" name="Freeform 3509"/>
              <p:cNvSpPr>
                <a:spLocks/>
              </p:cNvSpPr>
              <p:nvPr/>
            </p:nvSpPr>
            <p:spPr bwMode="auto">
              <a:xfrm>
                <a:off x="1661" y="1943"/>
                <a:ext cx="19" cy="32"/>
              </a:xfrm>
              <a:custGeom>
                <a:avLst/>
                <a:gdLst/>
                <a:ahLst/>
                <a:cxnLst>
                  <a:cxn ang="0">
                    <a:pos x="0" y="0"/>
                  </a:cxn>
                  <a:cxn ang="0">
                    <a:pos x="0" y="14"/>
                  </a:cxn>
                  <a:cxn ang="0">
                    <a:pos x="7" y="28"/>
                  </a:cxn>
                  <a:cxn ang="0">
                    <a:pos x="19" y="32"/>
                  </a:cxn>
                  <a:cxn ang="0">
                    <a:pos x="7" y="23"/>
                  </a:cxn>
                  <a:cxn ang="0">
                    <a:pos x="13" y="19"/>
                  </a:cxn>
                  <a:cxn ang="0">
                    <a:pos x="7" y="14"/>
                  </a:cxn>
                  <a:cxn ang="0">
                    <a:pos x="13" y="0"/>
                  </a:cxn>
                  <a:cxn ang="0">
                    <a:pos x="0" y="0"/>
                  </a:cxn>
                </a:cxnLst>
                <a:rect l="0" t="0" r="r" b="b"/>
                <a:pathLst>
                  <a:path w="19" h="32">
                    <a:moveTo>
                      <a:pt x="0" y="0"/>
                    </a:moveTo>
                    <a:lnTo>
                      <a:pt x="0" y="14"/>
                    </a:lnTo>
                    <a:lnTo>
                      <a:pt x="7" y="28"/>
                    </a:lnTo>
                    <a:lnTo>
                      <a:pt x="19" y="32"/>
                    </a:lnTo>
                    <a:lnTo>
                      <a:pt x="7" y="23"/>
                    </a:lnTo>
                    <a:lnTo>
                      <a:pt x="13" y="19"/>
                    </a:lnTo>
                    <a:lnTo>
                      <a:pt x="7" y="14"/>
                    </a:lnTo>
                    <a:lnTo>
                      <a:pt x="13" y="0"/>
                    </a:lnTo>
                    <a:lnTo>
                      <a:pt x="0" y="0"/>
                    </a:lnTo>
                    <a:close/>
                  </a:path>
                </a:pathLst>
              </a:custGeom>
              <a:grpFill/>
              <a:ln w="9525">
                <a:solidFill>
                  <a:schemeClr val="bg1"/>
                </a:solidFill>
                <a:round/>
                <a:headEnd/>
                <a:tailEnd/>
              </a:ln>
            </p:spPr>
            <p:txBody>
              <a:bodyPr/>
              <a:lstStyle/>
              <a:p>
                <a:endParaRPr lang="it-IT"/>
              </a:p>
            </p:txBody>
          </p:sp>
          <p:sp>
            <p:nvSpPr>
              <p:cNvPr id="5560" name="Freeform 3510"/>
              <p:cNvSpPr>
                <a:spLocks/>
              </p:cNvSpPr>
              <p:nvPr/>
            </p:nvSpPr>
            <p:spPr bwMode="auto">
              <a:xfrm>
                <a:off x="1661" y="1943"/>
                <a:ext cx="19" cy="32"/>
              </a:xfrm>
              <a:custGeom>
                <a:avLst/>
                <a:gdLst/>
                <a:ahLst/>
                <a:cxnLst>
                  <a:cxn ang="0">
                    <a:pos x="0" y="0"/>
                  </a:cxn>
                  <a:cxn ang="0">
                    <a:pos x="0" y="14"/>
                  </a:cxn>
                  <a:cxn ang="0">
                    <a:pos x="7" y="28"/>
                  </a:cxn>
                  <a:cxn ang="0">
                    <a:pos x="19" y="32"/>
                  </a:cxn>
                  <a:cxn ang="0">
                    <a:pos x="7" y="23"/>
                  </a:cxn>
                  <a:cxn ang="0">
                    <a:pos x="13" y="19"/>
                  </a:cxn>
                  <a:cxn ang="0">
                    <a:pos x="7" y="14"/>
                  </a:cxn>
                  <a:cxn ang="0">
                    <a:pos x="13" y="0"/>
                  </a:cxn>
                  <a:cxn ang="0">
                    <a:pos x="0" y="0"/>
                  </a:cxn>
                </a:cxnLst>
                <a:rect l="0" t="0" r="r" b="b"/>
                <a:pathLst>
                  <a:path w="19" h="32">
                    <a:moveTo>
                      <a:pt x="0" y="0"/>
                    </a:moveTo>
                    <a:lnTo>
                      <a:pt x="0" y="14"/>
                    </a:lnTo>
                    <a:lnTo>
                      <a:pt x="7" y="28"/>
                    </a:lnTo>
                    <a:lnTo>
                      <a:pt x="19" y="32"/>
                    </a:lnTo>
                    <a:lnTo>
                      <a:pt x="7" y="23"/>
                    </a:lnTo>
                    <a:lnTo>
                      <a:pt x="13" y="19"/>
                    </a:lnTo>
                    <a:lnTo>
                      <a:pt x="7" y="14"/>
                    </a:lnTo>
                    <a:lnTo>
                      <a:pt x="13" y="0"/>
                    </a:lnTo>
                    <a:lnTo>
                      <a:pt x="0" y="0"/>
                    </a:lnTo>
                  </a:path>
                </a:pathLst>
              </a:custGeom>
              <a:grpFill/>
              <a:ln w="4763" cap="rnd">
                <a:solidFill>
                  <a:schemeClr val="bg1"/>
                </a:solidFill>
                <a:prstDash val="solid"/>
                <a:round/>
                <a:headEnd/>
                <a:tailEnd/>
              </a:ln>
            </p:spPr>
            <p:txBody>
              <a:bodyPr/>
              <a:lstStyle/>
              <a:p>
                <a:endParaRPr lang="it-IT"/>
              </a:p>
            </p:txBody>
          </p:sp>
        </p:grpSp>
        <p:grpSp>
          <p:nvGrpSpPr>
            <p:cNvPr id="7608" name="Group 3514"/>
            <p:cNvGrpSpPr>
              <a:grpSpLocks/>
            </p:cNvGrpSpPr>
            <p:nvPr/>
          </p:nvGrpSpPr>
          <p:grpSpPr bwMode="auto">
            <a:xfrm>
              <a:off x="2566919" y="4593817"/>
              <a:ext cx="88902" cy="48028"/>
              <a:chOff x="1705" y="1995"/>
              <a:chExt cx="53" cy="32"/>
            </a:xfrm>
            <a:solidFill>
              <a:schemeClr val="bg1">
                <a:lumMod val="75000"/>
              </a:schemeClr>
            </a:solidFill>
          </p:grpSpPr>
          <p:sp>
            <p:nvSpPr>
              <p:cNvPr id="5557" name="Freeform 3512"/>
              <p:cNvSpPr>
                <a:spLocks/>
              </p:cNvSpPr>
              <p:nvPr/>
            </p:nvSpPr>
            <p:spPr bwMode="auto">
              <a:xfrm>
                <a:off x="1705" y="1995"/>
                <a:ext cx="53" cy="32"/>
              </a:xfrm>
              <a:custGeom>
                <a:avLst/>
                <a:gdLst/>
                <a:ahLst/>
                <a:cxnLst>
                  <a:cxn ang="0">
                    <a:pos x="0" y="0"/>
                  </a:cxn>
                  <a:cxn ang="0">
                    <a:pos x="5" y="14"/>
                  </a:cxn>
                  <a:cxn ang="0">
                    <a:pos x="22" y="19"/>
                  </a:cxn>
                  <a:cxn ang="0">
                    <a:pos x="32" y="23"/>
                  </a:cxn>
                  <a:cxn ang="0">
                    <a:pos x="32" y="28"/>
                  </a:cxn>
                  <a:cxn ang="0">
                    <a:pos x="42" y="32"/>
                  </a:cxn>
                  <a:cxn ang="0">
                    <a:pos x="53" y="32"/>
                  </a:cxn>
                  <a:cxn ang="0">
                    <a:pos x="26" y="4"/>
                  </a:cxn>
                  <a:cxn ang="0">
                    <a:pos x="5" y="0"/>
                  </a:cxn>
                  <a:cxn ang="0">
                    <a:pos x="0" y="0"/>
                  </a:cxn>
                </a:cxnLst>
                <a:rect l="0" t="0" r="r" b="b"/>
                <a:pathLst>
                  <a:path w="53" h="32">
                    <a:moveTo>
                      <a:pt x="0" y="0"/>
                    </a:moveTo>
                    <a:lnTo>
                      <a:pt x="5" y="14"/>
                    </a:lnTo>
                    <a:lnTo>
                      <a:pt x="22" y="19"/>
                    </a:lnTo>
                    <a:lnTo>
                      <a:pt x="32" y="23"/>
                    </a:lnTo>
                    <a:lnTo>
                      <a:pt x="32" y="28"/>
                    </a:lnTo>
                    <a:lnTo>
                      <a:pt x="42" y="32"/>
                    </a:lnTo>
                    <a:lnTo>
                      <a:pt x="53" y="32"/>
                    </a:lnTo>
                    <a:lnTo>
                      <a:pt x="26" y="4"/>
                    </a:lnTo>
                    <a:lnTo>
                      <a:pt x="5" y="0"/>
                    </a:lnTo>
                    <a:lnTo>
                      <a:pt x="0" y="0"/>
                    </a:lnTo>
                    <a:close/>
                  </a:path>
                </a:pathLst>
              </a:custGeom>
              <a:grpFill/>
              <a:ln w="9525">
                <a:solidFill>
                  <a:schemeClr val="bg1"/>
                </a:solidFill>
                <a:round/>
                <a:headEnd/>
                <a:tailEnd/>
              </a:ln>
            </p:spPr>
            <p:txBody>
              <a:bodyPr/>
              <a:lstStyle/>
              <a:p>
                <a:endParaRPr lang="it-IT"/>
              </a:p>
            </p:txBody>
          </p:sp>
          <p:sp>
            <p:nvSpPr>
              <p:cNvPr id="5558" name="Freeform 3513"/>
              <p:cNvSpPr>
                <a:spLocks/>
              </p:cNvSpPr>
              <p:nvPr/>
            </p:nvSpPr>
            <p:spPr bwMode="auto">
              <a:xfrm>
                <a:off x="1705" y="1995"/>
                <a:ext cx="53" cy="32"/>
              </a:xfrm>
              <a:custGeom>
                <a:avLst/>
                <a:gdLst/>
                <a:ahLst/>
                <a:cxnLst>
                  <a:cxn ang="0">
                    <a:pos x="0" y="0"/>
                  </a:cxn>
                  <a:cxn ang="0">
                    <a:pos x="5" y="14"/>
                  </a:cxn>
                  <a:cxn ang="0">
                    <a:pos x="22" y="19"/>
                  </a:cxn>
                  <a:cxn ang="0">
                    <a:pos x="32" y="23"/>
                  </a:cxn>
                  <a:cxn ang="0">
                    <a:pos x="32" y="28"/>
                  </a:cxn>
                  <a:cxn ang="0">
                    <a:pos x="42" y="32"/>
                  </a:cxn>
                  <a:cxn ang="0">
                    <a:pos x="53" y="32"/>
                  </a:cxn>
                  <a:cxn ang="0">
                    <a:pos x="26" y="4"/>
                  </a:cxn>
                  <a:cxn ang="0">
                    <a:pos x="5" y="0"/>
                  </a:cxn>
                  <a:cxn ang="0">
                    <a:pos x="0" y="0"/>
                  </a:cxn>
                </a:cxnLst>
                <a:rect l="0" t="0" r="r" b="b"/>
                <a:pathLst>
                  <a:path w="53" h="32">
                    <a:moveTo>
                      <a:pt x="0" y="0"/>
                    </a:moveTo>
                    <a:lnTo>
                      <a:pt x="5" y="14"/>
                    </a:lnTo>
                    <a:lnTo>
                      <a:pt x="22" y="19"/>
                    </a:lnTo>
                    <a:lnTo>
                      <a:pt x="32" y="23"/>
                    </a:lnTo>
                    <a:lnTo>
                      <a:pt x="32" y="28"/>
                    </a:lnTo>
                    <a:lnTo>
                      <a:pt x="42" y="32"/>
                    </a:lnTo>
                    <a:lnTo>
                      <a:pt x="53" y="32"/>
                    </a:lnTo>
                    <a:lnTo>
                      <a:pt x="26" y="4"/>
                    </a:lnTo>
                    <a:lnTo>
                      <a:pt x="5"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7609" name="Group 3517"/>
            <p:cNvGrpSpPr>
              <a:grpSpLocks/>
            </p:cNvGrpSpPr>
            <p:nvPr/>
          </p:nvGrpSpPr>
          <p:grpSpPr bwMode="auto">
            <a:xfrm>
              <a:off x="2566919" y="4593817"/>
              <a:ext cx="88902" cy="48028"/>
              <a:chOff x="1705" y="1995"/>
              <a:chExt cx="53" cy="32"/>
            </a:xfrm>
            <a:solidFill>
              <a:schemeClr val="bg1">
                <a:lumMod val="75000"/>
              </a:schemeClr>
            </a:solidFill>
          </p:grpSpPr>
          <p:sp>
            <p:nvSpPr>
              <p:cNvPr id="5555" name="Freeform 3515"/>
              <p:cNvSpPr>
                <a:spLocks/>
              </p:cNvSpPr>
              <p:nvPr/>
            </p:nvSpPr>
            <p:spPr bwMode="auto">
              <a:xfrm>
                <a:off x="1705" y="1995"/>
                <a:ext cx="53" cy="32"/>
              </a:xfrm>
              <a:custGeom>
                <a:avLst/>
                <a:gdLst/>
                <a:ahLst/>
                <a:cxnLst>
                  <a:cxn ang="0">
                    <a:pos x="0" y="0"/>
                  </a:cxn>
                  <a:cxn ang="0">
                    <a:pos x="5" y="14"/>
                  </a:cxn>
                  <a:cxn ang="0">
                    <a:pos x="22" y="19"/>
                  </a:cxn>
                  <a:cxn ang="0">
                    <a:pos x="32" y="23"/>
                  </a:cxn>
                  <a:cxn ang="0">
                    <a:pos x="32" y="28"/>
                  </a:cxn>
                  <a:cxn ang="0">
                    <a:pos x="42" y="32"/>
                  </a:cxn>
                  <a:cxn ang="0">
                    <a:pos x="53" y="32"/>
                  </a:cxn>
                  <a:cxn ang="0">
                    <a:pos x="26" y="4"/>
                  </a:cxn>
                  <a:cxn ang="0">
                    <a:pos x="5" y="0"/>
                  </a:cxn>
                  <a:cxn ang="0">
                    <a:pos x="0" y="0"/>
                  </a:cxn>
                </a:cxnLst>
                <a:rect l="0" t="0" r="r" b="b"/>
                <a:pathLst>
                  <a:path w="53" h="32">
                    <a:moveTo>
                      <a:pt x="0" y="0"/>
                    </a:moveTo>
                    <a:lnTo>
                      <a:pt x="5" y="14"/>
                    </a:lnTo>
                    <a:lnTo>
                      <a:pt x="22" y="19"/>
                    </a:lnTo>
                    <a:lnTo>
                      <a:pt x="32" y="23"/>
                    </a:lnTo>
                    <a:lnTo>
                      <a:pt x="32" y="28"/>
                    </a:lnTo>
                    <a:lnTo>
                      <a:pt x="42" y="32"/>
                    </a:lnTo>
                    <a:lnTo>
                      <a:pt x="53" y="32"/>
                    </a:lnTo>
                    <a:lnTo>
                      <a:pt x="26" y="4"/>
                    </a:lnTo>
                    <a:lnTo>
                      <a:pt x="5" y="0"/>
                    </a:lnTo>
                    <a:lnTo>
                      <a:pt x="0" y="0"/>
                    </a:lnTo>
                    <a:close/>
                  </a:path>
                </a:pathLst>
              </a:custGeom>
              <a:grpFill/>
              <a:ln w="9525">
                <a:solidFill>
                  <a:schemeClr val="bg1"/>
                </a:solidFill>
                <a:round/>
                <a:headEnd/>
                <a:tailEnd/>
              </a:ln>
            </p:spPr>
            <p:txBody>
              <a:bodyPr/>
              <a:lstStyle/>
              <a:p>
                <a:endParaRPr lang="it-IT"/>
              </a:p>
            </p:txBody>
          </p:sp>
          <p:sp>
            <p:nvSpPr>
              <p:cNvPr id="5556" name="Freeform 3516"/>
              <p:cNvSpPr>
                <a:spLocks/>
              </p:cNvSpPr>
              <p:nvPr/>
            </p:nvSpPr>
            <p:spPr bwMode="auto">
              <a:xfrm>
                <a:off x="1705" y="1995"/>
                <a:ext cx="53" cy="32"/>
              </a:xfrm>
              <a:custGeom>
                <a:avLst/>
                <a:gdLst/>
                <a:ahLst/>
                <a:cxnLst>
                  <a:cxn ang="0">
                    <a:pos x="0" y="0"/>
                  </a:cxn>
                  <a:cxn ang="0">
                    <a:pos x="5" y="14"/>
                  </a:cxn>
                  <a:cxn ang="0">
                    <a:pos x="22" y="19"/>
                  </a:cxn>
                  <a:cxn ang="0">
                    <a:pos x="32" y="23"/>
                  </a:cxn>
                  <a:cxn ang="0">
                    <a:pos x="32" y="28"/>
                  </a:cxn>
                  <a:cxn ang="0">
                    <a:pos x="42" y="32"/>
                  </a:cxn>
                  <a:cxn ang="0">
                    <a:pos x="53" y="32"/>
                  </a:cxn>
                  <a:cxn ang="0">
                    <a:pos x="26" y="4"/>
                  </a:cxn>
                  <a:cxn ang="0">
                    <a:pos x="5" y="0"/>
                  </a:cxn>
                  <a:cxn ang="0">
                    <a:pos x="0" y="0"/>
                  </a:cxn>
                </a:cxnLst>
                <a:rect l="0" t="0" r="r" b="b"/>
                <a:pathLst>
                  <a:path w="53" h="32">
                    <a:moveTo>
                      <a:pt x="0" y="0"/>
                    </a:moveTo>
                    <a:lnTo>
                      <a:pt x="5" y="14"/>
                    </a:lnTo>
                    <a:lnTo>
                      <a:pt x="22" y="19"/>
                    </a:lnTo>
                    <a:lnTo>
                      <a:pt x="32" y="23"/>
                    </a:lnTo>
                    <a:lnTo>
                      <a:pt x="32" y="28"/>
                    </a:lnTo>
                    <a:lnTo>
                      <a:pt x="42" y="32"/>
                    </a:lnTo>
                    <a:lnTo>
                      <a:pt x="53" y="32"/>
                    </a:lnTo>
                    <a:lnTo>
                      <a:pt x="26" y="4"/>
                    </a:lnTo>
                    <a:lnTo>
                      <a:pt x="5" y="0"/>
                    </a:lnTo>
                    <a:lnTo>
                      <a:pt x="0" y="0"/>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610" name="Group 3526"/>
            <p:cNvGrpSpPr>
              <a:grpSpLocks/>
            </p:cNvGrpSpPr>
            <p:nvPr/>
          </p:nvGrpSpPr>
          <p:grpSpPr bwMode="auto">
            <a:xfrm>
              <a:off x="4427145" y="3796850"/>
              <a:ext cx="6710" cy="12006"/>
              <a:chOff x="2814" y="1464"/>
              <a:chExt cx="4" cy="8"/>
            </a:xfrm>
            <a:solidFill>
              <a:schemeClr val="bg1">
                <a:lumMod val="75000"/>
              </a:schemeClr>
            </a:solidFill>
          </p:grpSpPr>
          <p:sp>
            <p:nvSpPr>
              <p:cNvPr id="5553" name="Freeform 3524"/>
              <p:cNvSpPr>
                <a:spLocks/>
              </p:cNvSpPr>
              <p:nvPr/>
            </p:nvSpPr>
            <p:spPr bwMode="auto">
              <a:xfrm>
                <a:off x="2814" y="1464"/>
                <a:ext cx="4" cy="8"/>
              </a:xfrm>
              <a:custGeom>
                <a:avLst/>
                <a:gdLst/>
                <a:ahLst/>
                <a:cxnLst>
                  <a:cxn ang="0">
                    <a:pos x="0" y="0"/>
                  </a:cxn>
                  <a:cxn ang="0">
                    <a:pos x="0" y="8"/>
                  </a:cxn>
                  <a:cxn ang="0">
                    <a:pos x="4" y="8"/>
                  </a:cxn>
                  <a:cxn ang="0">
                    <a:pos x="0" y="0"/>
                  </a:cxn>
                </a:cxnLst>
                <a:rect l="0" t="0" r="r" b="b"/>
                <a:pathLst>
                  <a:path w="4" h="8">
                    <a:moveTo>
                      <a:pt x="0" y="0"/>
                    </a:moveTo>
                    <a:lnTo>
                      <a:pt x="0" y="8"/>
                    </a:lnTo>
                    <a:lnTo>
                      <a:pt x="4" y="8"/>
                    </a:lnTo>
                    <a:lnTo>
                      <a:pt x="0" y="0"/>
                    </a:lnTo>
                    <a:close/>
                  </a:path>
                </a:pathLst>
              </a:custGeom>
              <a:grpFill/>
              <a:ln w="9525">
                <a:solidFill>
                  <a:schemeClr val="bg1"/>
                </a:solidFill>
                <a:round/>
                <a:headEnd/>
                <a:tailEnd/>
              </a:ln>
            </p:spPr>
            <p:txBody>
              <a:bodyPr/>
              <a:lstStyle/>
              <a:p>
                <a:endParaRPr lang="it-IT"/>
              </a:p>
            </p:txBody>
          </p:sp>
          <p:sp>
            <p:nvSpPr>
              <p:cNvPr id="5554" name="Freeform 3525"/>
              <p:cNvSpPr>
                <a:spLocks/>
              </p:cNvSpPr>
              <p:nvPr/>
            </p:nvSpPr>
            <p:spPr bwMode="auto">
              <a:xfrm>
                <a:off x="2814" y="1464"/>
                <a:ext cx="4" cy="8"/>
              </a:xfrm>
              <a:custGeom>
                <a:avLst/>
                <a:gdLst/>
                <a:ahLst/>
                <a:cxnLst>
                  <a:cxn ang="0">
                    <a:pos x="0" y="0"/>
                  </a:cxn>
                  <a:cxn ang="0">
                    <a:pos x="0" y="8"/>
                  </a:cxn>
                  <a:cxn ang="0">
                    <a:pos x="4" y="8"/>
                  </a:cxn>
                  <a:cxn ang="0">
                    <a:pos x="0" y="0"/>
                  </a:cxn>
                </a:cxnLst>
                <a:rect l="0" t="0" r="r" b="b"/>
                <a:pathLst>
                  <a:path w="4" h="8">
                    <a:moveTo>
                      <a:pt x="0" y="0"/>
                    </a:moveTo>
                    <a:lnTo>
                      <a:pt x="0" y="8"/>
                    </a:lnTo>
                    <a:lnTo>
                      <a:pt x="4" y="8"/>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7611" name="Group 3529"/>
            <p:cNvGrpSpPr>
              <a:grpSpLocks/>
            </p:cNvGrpSpPr>
            <p:nvPr/>
          </p:nvGrpSpPr>
          <p:grpSpPr bwMode="auto">
            <a:xfrm>
              <a:off x="4427145" y="3796850"/>
              <a:ext cx="6710" cy="12006"/>
              <a:chOff x="2814" y="1464"/>
              <a:chExt cx="4" cy="8"/>
            </a:xfrm>
            <a:solidFill>
              <a:schemeClr val="bg1">
                <a:lumMod val="75000"/>
              </a:schemeClr>
            </a:solidFill>
          </p:grpSpPr>
          <p:sp>
            <p:nvSpPr>
              <p:cNvPr id="5551" name="Freeform 3527"/>
              <p:cNvSpPr>
                <a:spLocks/>
              </p:cNvSpPr>
              <p:nvPr/>
            </p:nvSpPr>
            <p:spPr bwMode="auto">
              <a:xfrm>
                <a:off x="2814" y="1464"/>
                <a:ext cx="4" cy="8"/>
              </a:xfrm>
              <a:custGeom>
                <a:avLst/>
                <a:gdLst/>
                <a:ahLst/>
                <a:cxnLst>
                  <a:cxn ang="0">
                    <a:pos x="0" y="0"/>
                  </a:cxn>
                  <a:cxn ang="0">
                    <a:pos x="0" y="8"/>
                  </a:cxn>
                  <a:cxn ang="0">
                    <a:pos x="4" y="8"/>
                  </a:cxn>
                  <a:cxn ang="0">
                    <a:pos x="0" y="0"/>
                  </a:cxn>
                </a:cxnLst>
                <a:rect l="0" t="0" r="r" b="b"/>
                <a:pathLst>
                  <a:path w="4" h="8">
                    <a:moveTo>
                      <a:pt x="0" y="0"/>
                    </a:moveTo>
                    <a:lnTo>
                      <a:pt x="0" y="8"/>
                    </a:lnTo>
                    <a:lnTo>
                      <a:pt x="4" y="8"/>
                    </a:lnTo>
                    <a:lnTo>
                      <a:pt x="0" y="0"/>
                    </a:lnTo>
                    <a:close/>
                  </a:path>
                </a:pathLst>
              </a:custGeom>
              <a:grpFill/>
              <a:ln w="9525">
                <a:solidFill>
                  <a:schemeClr val="bg1"/>
                </a:solidFill>
                <a:round/>
                <a:headEnd/>
                <a:tailEnd/>
              </a:ln>
            </p:spPr>
            <p:txBody>
              <a:bodyPr/>
              <a:lstStyle/>
              <a:p>
                <a:endParaRPr lang="it-IT"/>
              </a:p>
            </p:txBody>
          </p:sp>
          <p:sp>
            <p:nvSpPr>
              <p:cNvPr id="5552" name="Freeform 3528"/>
              <p:cNvSpPr>
                <a:spLocks/>
              </p:cNvSpPr>
              <p:nvPr/>
            </p:nvSpPr>
            <p:spPr bwMode="auto">
              <a:xfrm>
                <a:off x="2814" y="1464"/>
                <a:ext cx="4" cy="8"/>
              </a:xfrm>
              <a:custGeom>
                <a:avLst/>
                <a:gdLst/>
                <a:ahLst/>
                <a:cxnLst>
                  <a:cxn ang="0">
                    <a:pos x="0" y="0"/>
                  </a:cxn>
                  <a:cxn ang="0">
                    <a:pos x="0" y="8"/>
                  </a:cxn>
                  <a:cxn ang="0">
                    <a:pos x="4" y="8"/>
                  </a:cxn>
                  <a:cxn ang="0">
                    <a:pos x="0" y="0"/>
                  </a:cxn>
                </a:cxnLst>
                <a:rect l="0" t="0" r="r" b="b"/>
                <a:pathLst>
                  <a:path w="4" h="8">
                    <a:moveTo>
                      <a:pt x="0" y="0"/>
                    </a:moveTo>
                    <a:lnTo>
                      <a:pt x="0" y="8"/>
                    </a:lnTo>
                    <a:lnTo>
                      <a:pt x="4" y="8"/>
                    </a:lnTo>
                    <a:lnTo>
                      <a:pt x="0" y="0"/>
                    </a:lnTo>
                  </a:path>
                </a:pathLst>
              </a:custGeom>
              <a:grpFill/>
              <a:ln w="4763" cap="rnd">
                <a:solidFill>
                  <a:schemeClr val="bg1"/>
                </a:solidFill>
                <a:prstDash val="solid"/>
                <a:round/>
                <a:headEnd/>
                <a:tailEnd/>
              </a:ln>
            </p:spPr>
            <p:txBody>
              <a:bodyPr/>
              <a:lstStyle/>
              <a:p>
                <a:endParaRPr lang="it-IT"/>
              </a:p>
            </p:txBody>
          </p:sp>
        </p:grpSp>
        <p:grpSp>
          <p:nvGrpSpPr>
            <p:cNvPr id="7612" name="Group 3532"/>
            <p:cNvGrpSpPr>
              <a:grpSpLocks/>
            </p:cNvGrpSpPr>
            <p:nvPr/>
          </p:nvGrpSpPr>
          <p:grpSpPr bwMode="auto">
            <a:xfrm>
              <a:off x="5470482" y="5566385"/>
              <a:ext cx="119095" cy="190611"/>
              <a:chOff x="3436" y="2643"/>
              <a:chExt cx="71" cy="127"/>
            </a:xfrm>
            <a:solidFill>
              <a:schemeClr val="bg1">
                <a:lumMod val="75000"/>
              </a:schemeClr>
            </a:solidFill>
          </p:grpSpPr>
          <p:sp>
            <p:nvSpPr>
              <p:cNvPr id="5549" name="Freeform 3530"/>
              <p:cNvSpPr>
                <a:spLocks/>
              </p:cNvSpPr>
              <p:nvPr/>
            </p:nvSpPr>
            <p:spPr bwMode="auto">
              <a:xfrm>
                <a:off x="3436" y="2643"/>
                <a:ext cx="71" cy="127"/>
              </a:xfrm>
              <a:custGeom>
                <a:avLst/>
                <a:gdLst/>
                <a:ahLst/>
                <a:cxnLst>
                  <a:cxn ang="0">
                    <a:pos x="0" y="89"/>
                  </a:cxn>
                  <a:cxn ang="0">
                    <a:pos x="7" y="113"/>
                  </a:cxn>
                  <a:cxn ang="0">
                    <a:pos x="17" y="127"/>
                  </a:cxn>
                  <a:cxn ang="0">
                    <a:pos x="33" y="127"/>
                  </a:cxn>
                  <a:cxn ang="0">
                    <a:pos x="39" y="118"/>
                  </a:cxn>
                  <a:cxn ang="0">
                    <a:pos x="60" y="57"/>
                  </a:cxn>
                  <a:cxn ang="0">
                    <a:pos x="65" y="29"/>
                  </a:cxn>
                  <a:cxn ang="0">
                    <a:pos x="71" y="33"/>
                  </a:cxn>
                  <a:cxn ang="0">
                    <a:pos x="71" y="29"/>
                  </a:cxn>
                  <a:cxn ang="0">
                    <a:pos x="65" y="5"/>
                  </a:cxn>
                  <a:cxn ang="0">
                    <a:pos x="60" y="0"/>
                  </a:cxn>
                  <a:cxn ang="0">
                    <a:pos x="54" y="9"/>
                  </a:cxn>
                  <a:cxn ang="0">
                    <a:pos x="49" y="9"/>
                  </a:cxn>
                  <a:cxn ang="0">
                    <a:pos x="49" y="24"/>
                  </a:cxn>
                  <a:cxn ang="0">
                    <a:pos x="17" y="38"/>
                  </a:cxn>
                  <a:cxn ang="0">
                    <a:pos x="7" y="52"/>
                  </a:cxn>
                  <a:cxn ang="0">
                    <a:pos x="17" y="75"/>
                  </a:cxn>
                  <a:cxn ang="0">
                    <a:pos x="0" y="89"/>
                  </a:cxn>
                </a:cxnLst>
                <a:rect l="0" t="0" r="r" b="b"/>
                <a:pathLst>
                  <a:path w="71" h="127">
                    <a:moveTo>
                      <a:pt x="0" y="89"/>
                    </a:moveTo>
                    <a:lnTo>
                      <a:pt x="7" y="113"/>
                    </a:lnTo>
                    <a:lnTo>
                      <a:pt x="17" y="127"/>
                    </a:lnTo>
                    <a:lnTo>
                      <a:pt x="33" y="127"/>
                    </a:lnTo>
                    <a:lnTo>
                      <a:pt x="39" y="118"/>
                    </a:lnTo>
                    <a:lnTo>
                      <a:pt x="60" y="57"/>
                    </a:lnTo>
                    <a:lnTo>
                      <a:pt x="65" y="29"/>
                    </a:lnTo>
                    <a:lnTo>
                      <a:pt x="71" y="33"/>
                    </a:lnTo>
                    <a:lnTo>
                      <a:pt x="71" y="29"/>
                    </a:lnTo>
                    <a:lnTo>
                      <a:pt x="65" y="5"/>
                    </a:lnTo>
                    <a:lnTo>
                      <a:pt x="60" y="0"/>
                    </a:lnTo>
                    <a:lnTo>
                      <a:pt x="54" y="9"/>
                    </a:lnTo>
                    <a:lnTo>
                      <a:pt x="49" y="9"/>
                    </a:lnTo>
                    <a:lnTo>
                      <a:pt x="49" y="24"/>
                    </a:lnTo>
                    <a:lnTo>
                      <a:pt x="17" y="38"/>
                    </a:lnTo>
                    <a:lnTo>
                      <a:pt x="7" y="52"/>
                    </a:lnTo>
                    <a:lnTo>
                      <a:pt x="17" y="75"/>
                    </a:lnTo>
                    <a:lnTo>
                      <a:pt x="0" y="89"/>
                    </a:lnTo>
                    <a:close/>
                  </a:path>
                </a:pathLst>
              </a:custGeom>
              <a:grpFill/>
              <a:ln w="9525">
                <a:solidFill>
                  <a:schemeClr val="bg1"/>
                </a:solidFill>
                <a:round/>
                <a:headEnd/>
                <a:tailEnd/>
              </a:ln>
            </p:spPr>
            <p:txBody>
              <a:bodyPr/>
              <a:lstStyle/>
              <a:p>
                <a:endParaRPr lang="it-IT"/>
              </a:p>
            </p:txBody>
          </p:sp>
          <p:sp>
            <p:nvSpPr>
              <p:cNvPr id="5550" name="Freeform 3531"/>
              <p:cNvSpPr>
                <a:spLocks/>
              </p:cNvSpPr>
              <p:nvPr/>
            </p:nvSpPr>
            <p:spPr bwMode="auto">
              <a:xfrm>
                <a:off x="3436" y="2643"/>
                <a:ext cx="71" cy="127"/>
              </a:xfrm>
              <a:custGeom>
                <a:avLst/>
                <a:gdLst/>
                <a:ahLst/>
                <a:cxnLst>
                  <a:cxn ang="0">
                    <a:pos x="0" y="89"/>
                  </a:cxn>
                  <a:cxn ang="0">
                    <a:pos x="7" y="113"/>
                  </a:cxn>
                  <a:cxn ang="0">
                    <a:pos x="17" y="127"/>
                  </a:cxn>
                  <a:cxn ang="0">
                    <a:pos x="33" y="127"/>
                  </a:cxn>
                  <a:cxn ang="0">
                    <a:pos x="39" y="118"/>
                  </a:cxn>
                  <a:cxn ang="0">
                    <a:pos x="60" y="57"/>
                  </a:cxn>
                  <a:cxn ang="0">
                    <a:pos x="65" y="29"/>
                  </a:cxn>
                  <a:cxn ang="0">
                    <a:pos x="71" y="33"/>
                  </a:cxn>
                  <a:cxn ang="0">
                    <a:pos x="71" y="29"/>
                  </a:cxn>
                  <a:cxn ang="0">
                    <a:pos x="65" y="5"/>
                  </a:cxn>
                  <a:cxn ang="0">
                    <a:pos x="60" y="0"/>
                  </a:cxn>
                  <a:cxn ang="0">
                    <a:pos x="54" y="9"/>
                  </a:cxn>
                  <a:cxn ang="0">
                    <a:pos x="49" y="9"/>
                  </a:cxn>
                  <a:cxn ang="0">
                    <a:pos x="49" y="24"/>
                  </a:cxn>
                  <a:cxn ang="0">
                    <a:pos x="17" y="38"/>
                  </a:cxn>
                  <a:cxn ang="0">
                    <a:pos x="7" y="52"/>
                  </a:cxn>
                  <a:cxn ang="0">
                    <a:pos x="17" y="75"/>
                  </a:cxn>
                  <a:cxn ang="0">
                    <a:pos x="0" y="89"/>
                  </a:cxn>
                </a:cxnLst>
                <a:rect l="0" t="0" r="r" b="b"/>
                <a:pathLst>
                  <a:path w="71" h="127">
                    <a:moveTo>
                      <a:pt x="0" y="89"/>
                    </a:moveTo>
                    <a:lnTo>
                      <a:pt x="7" y="113"/>
                    </a:lnTo>
                    <a:lnTo>
                      <a:pt x="17" y="127"/>
                    </a:lnTo>
                    <a:lnTo>
                      <a:pt x="33" y="127"/>
                    </a:lnTo>
                    <a:lnTo>
                      <a:pt x="39" y="118"/>
                    </a:lnTo>
                    <a:lnTo>
                      <a:pt x="60" y="57"/>
                    </a:lnTo>
                    <a:lnTo>
                      <a:pt x="65" y="29"/>
                    </a:lnTo>
                    <a:lnTo>
                      <a:pt x="71" y="33"/>
                    </a:lnTo>
                    <a:lnTo>
                      <a:pt x="71" y="29"/>
                    </a:lnTo>
                    <a:lnTo>
                      <a:pt x="65" y="5"/>
                    </a:lnTo>
                    <a:lnTo>
                      <a:pt x="60" y="0"/>
                    </a:lnTo>
                    <a:lnTo>
                      <a:pt x="54" y="9"/>
                    </a:lnTo>
                    <a:lnTo>
                      <a:pt x="49" y="9"/>
                    </a:lnTo>
                    <a:lnTo>
                      <a:pt x="49" y="24"/>
                    </a:lnTo>
                    <a:lnTo>
                      <a:pt x="17" y="38"/>
                    </a:lnTo>
                    <a:lnTo>
                      <a:pt x="7" y="52"/>
                    </a:lnTo>
                    <a:lnTo>
                      <a:pt x="17" y="75"/>
                    </a:lnTo>
                    <a:lnTo>
                      <a:pt x="0" y="89"/>
                    </a:lnTo>
                    <a:close/>
                  </a:path>
                </a:pathLst>
              </a:custGeom>
              <a:grpFill/>
              <a:ln w="4763" cap="rnd">
                <a:solidFill>
                  <a:schemeClr val="bg1"/>
                </a:solidFill>
                <a:prstDash val="solid"/>
                <a:round/>
                <a:headEnd/>
                <a:tailEnd/>
              </a:ln>
            </p:spPr>
            <p:txBody>
              <a:bodyPr/>
              <a:lstStyle/>
              <a:p>
                <a:endParaRPr lang="it-IT"/>
              </a:p>
            </p:txBody>
          </p:sp>
        </p:grpSp>
        <p:grpSp>
          <p:nvGrpSpPr>
            <p:cNvPr id="7613" name="Group 3538"/>
            <p:cNvGrpSpPr>
              <a:grpSpLocks/>
            </p:cNvGrpSpPr>
            <p:nvPr/>
          </p:nvGrpSpPr>
          <p:grpSpPr bwMode="auto">
            <a:xfrm>
              <a:off x="6382983" y="5377274"/>
              <a:ext cx="10064" cy="12006"/>
              <a:chOff x="3980" y="2517"/>
              <a:chExt cx="6" cy="8"/>
            </a:xfrm>
            <a:solidFill>
              <a:schemeClr val="bg1">
                <a:lumMod val="75000"/>
              </a:schemeClr>
            </a:solidFill>
          </p:grpSpPr>
          <p:sp>
            <p:nvSpPr>
              <p:cNvPr id="5547" name="Freeform 3536"/>
              <p:cNvSpPr>
                <a:spLocks/>
              </p:cNvSpPr>
              <p:nvPr/>
            </p:nvSpPr>
            <p:spPr bwMode="auto">
              <a:xfrm>
                <a:off x="3980" y="2517"/>
                <a:ext cx="6" cy="8"/>
              </a:xfrm>
              <a:custGeom>
                <a:avLst/>
                <a:gdLst/>
                <a:ahLst/>
                <a:cxnLst>
                  <a:cxn ang="0">
                    <a:pos x="0" y="4"/>
                  </a:cxn>
                  <a:cxn ang="0">
                    <a:pos x="6" y="8"/>
                  </a:cxn>
                  <a:cxn ang="0">
                    <a:pos x="0" y="0"/>
                  </a:cxn>
                  <a:cxn ang="0">
                    <a:pos x="0" y="4"/>
                  </a:cxn>
                </a:cxnLst>
                <a:rect l="0" t="0" r="r" b="b"/>
                <a:pathLst>
                  <a:path w="6" h="8">
                    <a:moveTo>
                      <a:pt x="0" y="4"/>
                    </a:moveTo>
                    <a:lnTo>
                      <a:pt x="6" y="8"/>
                    </a:lnTo>
                    <a:lnTo>
                      <a:pt x="0" y="0"/>
                    </a:lnTo>
                    <a:lnTo>
                      <a:pt x="0" y="4"/>
                    </a:lnTo>
                    <a:close/>
                  </a:path>
                </a:pathLst>
              </a:custGeom>
              <a:grpFill/>
              <a:ln w="9525">
                <a:solidFill>
                  <a:schemeClr val="bg1"/>
                </a:solidFill>
                <a:round/>
                <a:headEnd/>
                <a:tailEnd/>
              </a:ln>
            </p:spPr>
            <p:txBody>
              <a:bodyPr/>
              <a:lstStyle/>
              <a:p>
                <a:endParaRPr lang="it-IT"/>
              </a:p>
            </p:txBody>
          </p:sp>
          <p:sp>
            <p:nvSpPr>
              <p:cNvPr id="5548" name="Freeform 3537"/>
              <p:cNvSpPr>
                <a:spLocks/>
              </p:cNvSpPr>
              <p:nvPr/>
            </p:nvSpPr>
            <p:spPr bwMode="auto">
              <a:xfrm>
                <a:off x="3980" y="2517"/>
                <a:ext cx="6" cy="8"/>
              </a:xfrm>
              <a:custGeom>
                <a:avLst/>
                <a:gdLst/>
                <a:ahLst/>
                <a:cxnLst>
                  <a:cxn ang="0">
                    <a:pos x="0" y="4"/>
                  </a:cxn>
                  <a:cxn ang="0">
                    <a:pos x="6" y="8"/>
                  </a:cxn>
                  <a:cxn ang="0">
                    <a:pos x="0" y="0"/>
                  </a:cxn>
                  <a:cxn ang="0">
                    <a:pos x="0" y="4"/>
                  </a:cxn>
                </a:cxnLst>
                <a:rect l="0" t="0" r="r" b="b"/>
                <a:pathLst>
                  <a:path w="6" h="8">
                    <a:moveTo>
                      <a:pt x="0" y="4"/>
                    </a:moveTo>
                    <a:lnTo>
                      <a:pt x="6" y="8"/>
                    </a:lnTo>
                    <a:lnTo>
                      <a:pt x="0" y="0"/>
                    </a:lnTo>
                    <a:lnTo>
                      <a:pt x="0" y="4"/>
                    </a:lnTo>
                    <a:close/>
                  </a:path>
                </a:pathLst>
              </a:custGeom>
              <a:grpFill/>
              <a:ln w="4763" cap="rnd">
                <a:solidFill>
                  <a:schemeClr val="bg1"/>
                </a:solidFill>
                <a:prstDash val="solid"/>
                <a:round/>
                <a:headEnd/>
                <a:tailEnd/>
              </a:ln>
            </p:spPr>
            <p:txBody>
              <a:bodyPr/>
              <a:lstStyle/>
              <a:p>
                <a:endParaRPr lang="it-IT"/>
              </a:p>
            </p:txBody>
          </p:sp>
        </p:grpSp>
        <p:grpSp>
          <p:nvGrpSpPr>
            <p:cNvPr id="7614" name="Group 3541"/>
            <p:cNvGrpSpPr>
              <a:grpSpLocks/>
            </p:cNvGrpSpPr>
            <p:nvPr/>
          </p:nvGrpSpPr>
          <p:grpSpPr bwMode="auto">
            <a:xfrm>
              <a:off x="6382983" y="5377274"/>
              <a:ext cx="10064" cy="12006"/>
              <a:chOff x="3980" y="2517"/>
              <a:chExt cx="6" cy="8"/>
            </a:xfrm>
            <a:solidFill>
              <a:schemeClr val="bg1">
                <a:lumMod val="75000"/>
              </a:schemeClr>
            </a:solidFill>
          </p:grpSpPr>
          <p:sp>
            <p:nvSpPr>
              <p:cNvPr id="5545" name="Freeform 3539"/>
              <p:cNvSpPr>
                <a:spLocks/>
              </p:cNvSpPr>
              <p:nvPr/>
            </p:nvSpPr>
            <p:spPr bwMode="auto">
              <a:xfrm>
                <a:off x="3980" y="2517"/>
                <a:ext cx="6" cy="8"/>
              </a:xfrm>
              <a:custGeom>
                <a:avLst/>
                <a:gdLst/>
                <a:ahLst/>
                <a:cxnLst>
                  <a:cxn ang="0">
                    <a:pos x="0" y="4"/>
                  </a:cxn>
                  <a:cxn ang="0">
                    <a:pos x="6" y="8"/>
                  </a:cxn>
                  <a:cxn ang="0">
                    <a:pos x="0" y="0"/>
                  </a:cxn>
                  <a:cxn ang="0">
                    <a:pos x="0" y="4"/>
                  </a:cxn>
                </a:cxnLst>
                <a:rect l="0" t="0" r="r" b="b"/>
                <a:pathLst>
                  <a:path w="6" h="8">
                    <a:moveTo>
                      <a:pt x="0" y="4"/>
                    </a:moveTo>
                    <a:lnTo>
                      <a:pt x="6" y="8"/>
                    </a:lnTo>
                    <a:lnTo>
                      <a:pt x="0" y="0"/>
                    </a:lnTo>
                    <a:lnTo>
                      <a:pt x="0" y="4"/>
                    </a:lnTo>
                    <a:close/>
                  </a:path>
                </a:pathLst>
              </a:custGeom>
              <a:grpFill/>
              <a:ln w="9525">
                <a:solidFill>
                  <a:schemeClr val="bg1"/>
                </a:solidFill>
                <a:round/>
                <a:headEnd/>
                <a:tailEnd/>
              </a:ln>
            </p:spPr>
            <p:txBody>
              <a:bodyPr/>
              <a:lstStyle/>
              <a:p>
                <a:endParaRPr lang="it-IT"/>
              </a:p>
            </p:txBody>
          </p:sp>
          <p:sp>
            <p:nvSpPr>
              <p:cNvPr id="5546" name="Freeform 3540"/>
              <p:cNvSpPr>
                <a:spLocks/>
              </p:cNvSpPr>
              <p:nvPr/>
            </p:nvSpPr>
            <p:spPr bwMode="auto">
              <a:xfrm>
                <a:off x="3980" y="2517"/>
                <a:ext cx="6" cy="8"/>
              </a:xfrm>
              <a:custGeom>
                <a:avLst/>
                <a:gdLst/>
                <a:ahLst/>
                <a:cxnLst>
                  <a:cxn ang="0">
                    <a:pos x="0" y="4"/>
                  </a:cxn>
                  <a:cxn ang="0">
                    <a:pos x="6" y="8"/>
                  </a:cxn>
                  <a:cxn ang="0">
                    <a:pos x="0" y="0"/>
                  </a:cxn>
                  <a:cxn ang="0">
                    <a:pos x="0" y="4"/>
                  </a:cxn>
                </a:cxnLst>
                <a:rect l="0" t="0" r="r" b="b"/>
                <a:pathLst>
                  <a:path w="6" h="8">
                    <a:moveTo>
                      <a:pt x="0" y="4"/>
                    </a:moveTo>
                    <a:lnTo>
                      <a:pt x="6" y="8"/>
                    </a:lnTo>
                    <a:lnTo>
                      <a:pt x="0" y="0"/>
                    </a:lnTo>
                    <a:lnTo>
                      <a:pt x="0" y="4"/>
                    </a:lnTo>
                  </a:path>
                </a:pathLst>
              </a:custGeom>
              <a:grpFill/>
              <a:ln w="4763" cap="rnd">
                <a:solidFill>
                  <a:schemeClr val="bg1"/>
                </a:solidFill>
                <a:prstDash val="solid"/>
                <a:round/>
                <a:headEnd/>
                <a:tailEnd/>
              </a:ln>
            </p:spPr>
            <p:txBody>
              <a:bodyPr/>
              <a:lstStyle/>
              <a:p>
                <a:endParaRPr lang="it-IT"/>
              </a:p>
            </p:txBody>
          </p:sp>
        </p:grpSp>
        <p:grpSp>
          <p:nvGrpSpPr>
            <p:cNvPr id="7615" name="Group 3544"/>
            <p:cNvGrpSpPr>
              <a:grpSpLocks/>
            </p:cNvGrpSpPr>
            <p:nvPr/>
          </p:nvGrpSpPr>
          <p:grpSpPr bwMode="auto">
            <a:xfrm>
              <a:off x="6409821" y="5413295"/>
              <a:ext cx="11742" cy="12006"/>
              <a:chOff x="3996" y="2541"/>
              <a:chExt cx="7" cy="8"/>
            </a:xfrm>
            <a:solidFill>
              <a:schemeClr val="bg1">
                <a:lumMod val="75000"/>
              </a:schemeClr>
            </a:solidFill>
          </p:grpSpPr>
          <p:sp>
            <p:nvSpPr>
              <p:cNvPr id="5543" name="Freeform 3542"/>
              <p:cNvSpPr>
                <a:spLocks/>
              </p:cNvSpPr>
              <p:nvPr/>
            </p:nvSpPr>
            <p:spPr bwMode="auto">
              <a:xfrm>
                <a:off x="3996" y="2541"/>
                <a:ext cx="7" cy="8"/>
              </a:xfrm>
              <a:custGeom>
                <a:avLst/>
                <a:gdLst/>
                <a:ahLst/>
                <a:cxnLst>
                  <a:cxn ang="0">
                    <a:pos x="0" y="0"/>
                  </a:cxn>
                  <a:cxn ang="0">
                    <a:pos x="7" y="8"/>
                  </a:cxn>
                  <a:cxn ang="0">
                    <a:pos x="7" y="4"/>
                  </a:cxn>
                  <a:cxn ang="0">
                    <a:pos x="7" y="0"/>
                  </a:cxn>
                  <a:cxn ang="0">
                    <a:pos x="0" y="0"/>
                  </a:cxn>
                </a:cxnLst>
                <a:rect l="0" t="0" r="r" b="b"/>
                <a:pathLst>
                  <a:path w="7" h="8">
                    <a:moveTo>
                      <a:pt x="0" y="0"/>
                    </a:moveTo>
                    <a:lnTo>
                      <a:pt x="7" y="8"/>
                    </a:lnTo>
                    <a:lnTo>
                      <a:pt x="7" y="4"/>
                    </a:lnTo>
                    <a:lnTo>
                      <a:pt x="7" y="0"/>
                    </a:lnTo>
                    <a:lnTo>
                      <a:pt x="0" y="0"/>
                    </a:lnTo>
                    <a:close/>
                  </a:path>
                </a:pathLst>
              </a:custGeom>
              <a:grpFill/>
              <a:ln w="9525">
                <a:solidFill>
                  <a:schemeClr val="bg1"/>
                </a:solidFill>
                <a:round/>
                <a:headEnd/>
                <a:tailEnd/>
              </a:ln>
            </p:spPr>
            <p:txBody>
              <a:bodyPr/>
              <a:lstStyle/>
              <a:p>
                <a:endParaRPr lang="it-IT"/>
              </a:p>
            </p:txBody>
          </p:sp>
          <p:sp>
            <p:nvSpPr>
              <p:cNvPr id="5544" name="Freeform 3543"/>
              <p:cNvSpPr>
                <a:spLocks/>
              </p:cNvSpPr>
              <p:nvPr/>
            </p:nvSpPr>
            <p:spPr bwMode="auto">
              <a:xfrm>
                <a:off x="3996" y="2541"/>
                <a:ext cx="7" cy="8"/>
              </a:xfrm>
              <a:custGeom>
                <a:avLst/>
                <a:gdLst/>
                <a:ahLst/>
                <a:cxnLst>
                  <a:cxn ang="0">
                    <a:pos x="0" y="0"/>
                  </a:cxn>
                  <a:cxn ang="0">
                    <a:pos x="7" y="8"/>
                  </a:cxn>
                  <a:cxn ang="0">
                    <a:pos x="7" y="4"/>
                  </a:cxn>
                  <a:cxn ang="0">
                    <a:pos x="7" y="0"/>
                  </a:cxn>
                  <a:cxn ang="0">
                    <a:pos x="0" y="0"/>
                  </a:cxn>
                </a:cxnLst>
                <a:rect l="0" t="0" r="r" b="b"/>
                <a:pathLst>
                  <a:path w="7" h="8">
                    <a:moveTo>
                      <a:pt x="0" y="0"/>
                    </a:moveTo>
                    <a:lnTo>
                      <a:pt x="7" y="8"/>
                    </a:lnTo>
                    <a:lnTo>
                      <a:pt x="7" y="4"/>
                    </a:lnTo>
                    <a:lnTo>
                      <a:pt x="7"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7616" name="Group 3547"/>
            <p:cNvGrpSpPr>
              <a:grpSpLocks/>
            </p:cNvGrpSpPr>
            <p:nvPr/>
          </p:nvGrpSpPr>
          <p:grpSpPr bwMode="auto">
            <a:xfrm>
              <a:off x="6409821" y="5413295"/>
              <a:ext cx="11742" cy="12006"/>
              <a:chOff x="3996" y="2541"/>
              <a:chExt cx="7" cy="8"/>
            </a:xfrm>
            <a:solidFill>
              <a:schemeClr val="bg1">
                <a:lumMod val="75000"/>
              </a:schemeClr>
            </a:solidFill>
          </p:grpSpPr>
          <p:sp>
            <p:nvSpPr>
              <p:cNvPr id="5541" name="Freeform 3545"/>
              <p:cNvSpPr>
                <a:spLocks/>
              </p:cNvSpPr>
              <p:nvPr/>
            </p:nvSpPr>
            <p:spPr bwMode="auto">
              <a:xfrm>
                <a:off x="3996" y="2541"/>
                <a:ext cx="7" cy="8"/>
              </a:xfrm>
              <a:custGeom>
                <a:avLst/>
                <a:gdLst/>
                <a:ahLst/>
                <a:cxnLst>
                  <a:cxn ang="0">
                    <a:pos x="0" y="0"/>
                  </a:cxn>
                  <a:cxn ang="0">
                    <a:pos x="7" y="8"/>
                  </a:cxn>
                  <a:cxn ang="0">
                    <a:pos x="7" y="4"/>
                  </a:cxn>
                  <a:cxn ang="0">
                    <a:pos x="7" y="0"/>
                  </a:cxn>
                  <a:cxn ang="0">
                    <a:pos x="0" y="0"/>
                  </a:cxn>
                </a:cxnLst>
                <a:rect l="0" t="0" r="r" b="b"/>
                <a:pathLst>
                  <a:path w="7" h="8">
                    <a:moveTo>
                      <a:pt x="0" y="0"/>
                    </a:moveTo>
                    <a:lnTo>
                      <a:pt x="7" y="8"/>
                    </a:lnTo>
                    <a:lnTo>
                      <a:pt x="7" y="4"/>
                    </a:lnTo>
                    <a:lnTo>
                      <a:pt x="7" y="0"/>
                    </a:lnTo>
                    <a:lnTo>
                      <a:pt x="0" y="0"/>
                    </a:lnTo>
                    <a:close/>
                  </a:path>
                </a:pathLst>
              </a:custGeom>
              <a:grpFill/>
              <a:ln w="9525">
                <a:solidFill>
                  <a:schemeClr val="bg1"/>
                </a:solidFill>
                <a:round/>
                <a:headEnd/>
                <a:tailEnd/>
              </a:ln>
            </p:spPr>
            <p:txBody>
              <a:bodyPr/>
              <a:lstStyle/>
              <a:p>
                <a:endParaRPr lang="it-IT"/>
              </a:p>
            </p:txBody>
          </p:sp>
          <p:sp>
            <p:nvSpPr>
              <p:cNvPr id="5542" name="Freeform 3546"/>
              <p:cNvSpPr>
                <a:spLocks/>
              </p:cNvSpPr>
              <p:nvPr/>
            </p:nvSpPr>
            <p:spPr bwMode="auto">
              <a:xfrm>
                <a:off x="3996" y="2541"/>
                <a:ext cx="7" cy="8"/>
              </a:xfrm>
              <a:custGeom>
                <a:avLst/>
                <a:gdLst/>
                <a:ahLst/>
                <a:cxnLst>
                  <a:cxn ang="0">
                    <a:pos x="0" y="0"/>
                  </a:cxn>
                  <a:cxn ang="0">
                    <a:pos x="7" y="8"/>
                  </a:cxn>
                  <a:cxn ang="0">
                    <a:pos x="7" y="4"/>
                  </a:cxn>
                  <a:cxn ang="0">
                    <a:pos x="7" y="0"/>
                  </a:cxn>
                  <a:cxn ang="0">
                    <a:pos x="0" y="0"/>
                  </a:cxn>
                </a:cxnLst>
                <a:rect l="0" t="0" r="r" b="b"/>
                <a:pathLst>
                  <a:path w="7" h="8">
                    <a:moveTo>
                      <a:pt x="0" y="0"/>
                    </a:moveTo>
                    <a:lnTo>
                      <a:pt x="7" y="8"/>
                    </a:lnTo>
                    <a:lnTo>
                      <a:pt x="7" y="4"/>
                    </a:lnTo>
                    <a:lnTo>
                      <a:pt x="7" y="0"/>
                    </a:lnTo>
                    <a:lnTo>
                      <a:pt x="0" y="0"/>
                    </a:lnTo>
                  </a:path>
                </a:pathLst>
              </a:custGeom>
              <a:grpFill/>
              <a:ln w="4763" cap="rnd">
                <a:solidFill>
                  <a:schemeClr val="bg1"/>
                </a:solidFill>
                <a:prstDash val="solid"/>
                <a:round/>
                <a:headEnd/>
                <a:tailEnd/>
              </a:ln>
            </p:spPr>
            <p:txBody>
              <a:bodyPr/>
              <a:lstStyle/>
              <a:p>
                <a:endParaRPr lang="it-IT"/>
              </a:p>
            </p:txBody>
          </p:sp>
        </p:grpSp>
        <p:grpSp>
          <p:nvGrpSpPr>
            <p:cNvPr id="7617" name="Group 3550"/>
            <p:cNvGrpSpPr>
              <a:grpSpLocks/>
            </p:cNvGrpSpPr>
            <p:nvPr/>
          </p:nvGrpSpPr>
          <p:grpSpPr bwMode="auto">
            <a:xfrm>
              <a:off x="6079376" y="5263207"/>
              <a:ext cx="45289" cy="51030"/>
              <a:chOff x="3799" y="2441"/>
              <a:chExt cx="27" cy="34"/>
            </a:xfrm>
            <a:solidFill>
              <a:schemeClr val="bg1">
                <a:lumMod val="75000"/>
              </a:schemeClr>
            </a:solidFill>
          </p:grpSpPr>
          <p:sp>
            <p:nvSpPr>
              <p:cNvPr id="5539" name="Freeform 3548"/>
              <p:cNvSpPr>
                <a:spLocks/>
              </p:cNvSpPr>
              <p:nvPr/>
            </p:nvSpPr>
            <p:spPr bwMode="auto">
              <a:xfrm>
                <a:off x="3799" y="2441"/>
                <a:ext cx="27" cy="34"/>
              </a:xfrm>
              <a:custGeom>
                <a:avLst/>
                <a:gdLst/>
                <a:ahLst/>
                <a:cxnLst>
                  <a:cxn ang="0">
                    <a:pos x="0" y="14"/>
                  </a:cxn>
                  <a:cxn ang="0">
                    <a:pos x="11" y="34"/>
                  </a:cxn>
                  <a:cxn ang="0">
                    <a:pos x="22" y="34"/>
                  </a:cxn>
                  <a:cxn ang="0">
                    <a:pos x="27" y="24"/>
                  </a:cxn>
                  <a:cxn ang="0">
                    <a:pos x="16" y="5"/>
                  </a:cxn>
                  <a:cxn ang="0">
                    <a:pos x="11" y="0"/>
                  </a:cxn>
                  <a:cxn ang="0">
                    <a:pos x="0" y="14"/>
                  </a:cxn>
                </a:cxnLst>
                <a:rect l="0" t="0" r="r" b="b"/>
                <a:pathLst>
                  <a:path w="27" h="34">
                    <a:moveTo>
                      <a:pt x="0" y="14"/>
                    </a:moveTo>
                    <a:lnTo>
                      <a:pt x="11" y="34"/>
                    </a:lnTo>
                    <a:lnTo>
                      <a:pt x="22" y="34"/>
                    </a:lnTo>
                    <a:lnTo>
                      <a:pt x="27" y="24"/>
                    </a:lnTo>
                    <a:lnTo>
                      <a:pt x="16" y="5"/>
                    </a:lnTo>
                    <a:lnTo>
                      <a:pt x="11" y="0"/>
                    </a:lnTo>
                    <a:lnTo>
                      <a:pt x="0" y="14"/>
                    </a:lnTo>
                    <a:close/>
                  </a:path>
                </a:pathLst>
              </a:custGeom>
              <a:grpFill/>
              <a:ln w="9525">
                <a:solidFill>
                  <a:schemeClr val="bg1"/>
                </a:solidFill>
                <a:round/>
                <a:headEnd/>
                <a:tailEnd/>
              </a:ln>
            </p:spPr>
            <p:txBody>
              <a:bodyPr/>
              <a:lstStyle/>
              <a:p>
                <a:endParaRPr lang="it-IT"/>
              </a:p>
            </p:txBody>
          </p:sp>
          <p:sp>
            <p:nvSpPr>
              <p:cNvPr id="5540" name="Freeform 3549"/>
              <p:cNvSpPr>
                <a:spLocks/>
              </p:cNvSpPr>
              <p:nvPr/>
            </p:nvSpPr>
            <p:spPr bwMode="auto">
              <a:xfrm>
                <a:off x="3799" y="2441"/>
                <a:ext cx="27" cy="34"/>
              </a:xfrm>
              <a:custGeom>
                <a:avLst/>
                <a:gdLst/>
                <a:ahLst/>
                <a:cxnLst>
                  <a:cxn ang="0">
                    <a:pos x="0" y="14"/>
                  </a:cxn>
                  <a:cxn ang="0">
                    <a:pos x="11" y="34"/>
                  </a:cxn>
                  <a:cxn ang="0">
                    <a:pos x="22" y="34"/>
                  </a:cxn>
                  <a:cxn ang="0">
                    <a:pos x="27" y="24"/>
                  </a:cxn>
                  <a:cxn ang="0">
                    <a:pos x="16" y="5"/>
                  </a:cxn>
                  <a:cxn ang="0">
                    <a:pos x="11" y="0"/>
                  </a:cxn>
                  <a:cxn ang="0">
                    <a:pos x="0" y="14"/>
                  </a:cxn>
                </a:cxnLst>
                <a:rect l="0" t="0" r="r" b="b"/>
                <a:pathLst>
                  <a:path w="27" h="34">
                    <a:moveTo>
                      <a:pt x="0" y="14"/>
                    </a:moveTo>
                    <a:lnTo>
                      <a:pt x="11" y="34"/>
                    </a:lnTo>
                    <a:lnTo>
                      <a:pt x="22" y="34"/>
                    </a:lnTo>
                    <a:lnTo>
                      <a:pt x="27" y="24"/>
                    </a:lnTo>
                    <a:lnTo>
                      <a:pt x="16" y="5"/>
                    </a:lnTo>
                    <a:lnTo>
                      <a:pt x="11" y="0"/>
                    </a:lnTo>
                    <a:lnTo>
                      <a:pt x="0" y="14"/>
                    </a:lnTo>
                    <a:close/>
                  </a:path>
                </a:pathLst>
              </a:custGeom>
              <a:grpFill/>
              <a:ln w="4763" cap="rnd">
                <a:solidFill>
                  <a:schemeClr val="bg1"/>
                </a:solidFill>
                <a:prstDash val="solid"/>
                <a:round/>
                <a:headEnd/>
                <a:tailEnd/>
              </a:ln>
            </p:spPr>
            <p:txBody>
              <a:bodyPr/>
              <a:lstStyle/>
              <a:p>
                <a:endParaRPr lang="it-IT"/>
              </a:p>
            </p:txBody>
          </p:sp>
        </p:grpSp>
        <p:grpSp>
          <p:nvGrpSpPr>
            <p:cNvPr id="7618" name="Group 3553"/>
            <p:cNvGrpSpPr>
              <a:grpSpLocks/>
            </p:cNvGrpSpPr>
            <p:nvPr/>
          </p:nvGrpSpPr>
          <p:grpSpPr bwMode="auto">
            <a:xfrm>
              <a:off x="6079376" y="5263207"/>
              <a:ext cx="45289" cy="51030"/>
              <a:chOff x="3799" y="2441"/>
              <a:chExt cx="27" cy="34"/>
            </a:xfrm>
            <a:solidFill>
              <a:schemeClr val="bg1">
                <a:lumMod val="75000"/>
              </a:schemeClr>
            </a:solidFill>
          </p:grpSpPr>
          <p:sp>
            <p:nvSpPr>
              <p:cNvPr id="5537" name="Freeform 3551"/>
              <p:cNvSpPr>
                <a:spLocks/>
              </p:cNvSpPr>
              <p:nvPr/>
            </p:nvSpPr>
            <p:spPr bwMode="auto">
              <a:xfrm>
                <a:off x="3799" y="2441"/>
                <a:ext cx="27" cy="34"/>
              </a:xfrm>
              <a:custGeom>
                <a:avLst/>
                <a:gdLst/>
                <a:ahLst/>
                <a:cxnLst>
                  <a:cxn ang="0">
                    <a:pos x="0" y="14"/>
                  </a:cxn>
                  <a:cxn ang="0">
                    <a:pos x="11" y="34"/>
                  </a:cxn>
                  <a:cxn ang="0">
                    <a:pos x="22" y="34"/>
                  </a:cxn>
                  <a:cxn ang="0">
                    <a:pos x="27" y="24"/>
                  </a:cxn>
                  <a:cxn ang="0">
                    <a:pos x="16" y="5"/>
                  </a:cxn>
                  <a:cxn ang="0">
                    <a:pos x="11" y="0"/>
                  </a:cxn>
                  <a:cxn ang="0">
                    <a:pos x="0" y="14"/>
                  </a:cxn>
                </a:cxnLst>
                <a:rect l="0" t="0" r="r" b="b"/>
                <a:pathLst>
                  <a:path w="27" h="34">
                    <a:moveTo>
                      <a:pt x="0" y="14"/>
                    </a:moveTo>
                    <a:lnTo>
                      <a:pt x="11" y="34"/>
                    </a:lnTo>
                    <a:lnTo>
                      <a:pt x="22" y="34"/>
                    </a:lnTo>
                    <a:lnTo>
                      <a:pt x="27" y="24"/>
                    </a:lnTo>
                    <a:lnTo>
                      <a:pt x="16" y="5"/>
                    </a:lnTo>
                    <a:lnTo>
                      <a:pt x="11" y="0"/>
                    </a:lnTo>
                    <a:lnTo>
                      <a:pt x="0" y="14"/>
                    </a:lnTo>
                    <a:close/>
                  </a:path>
                </a:pathLst>
              </a:custGeom>
              <a:grpFill/>
              <a:ln w="9525">
                <a:solidFill>
                  <a:schemeClr val="bg1"/>
                </a:solidFill>
                <a:round/>
                <a:headEnd/>
                <a:tailEnd/>
              </a:ln>
            </p:spPr>
            <p:txBody>
              <a:bodyPr/>
              <a:lstStyle/>
              <a:p>
                <a:endParaRPr lang="it-IT"/>
              </a:p>
            </p:txBody>
          </p:sp>
          <p:sp>
            <p:nvSpPr>
              <p:cNvPr id="5538" name="Freeform 3552"/>
              <p:cNvSpPr>
                <a:spLocks/>
              </p:cNvSpPr>
              <p:nvPr/>
            </p:nvSpPr>
            <p:spPr bwMode="auto">
              <a:xfrm>
                <a:off x="3799" y="2441"/>
                <a:ext cx="27" cy="34"/>
              </a:xfrm>
              <a:custGeom>
                <a:avLst/>
                <a:gdLst/>
                <a:ahLst/>
                <a:cxnLst>
                  <a:cxn ang="0">
                    <a:pos x="0" y="14"/>
                  </a:cxn>
                  <a:cxn ang="0">
                    <a:pos x="11" y="34"/>
                  </a:cxn>
                  <a:cxn ang="0">
                    <a:pos x="22" y="34"/>
                  </a:cxn>
                  <a:cxn ang="0">
                    <a:pos x="27" y="24"/>
                  </a:cxn>
                  <a:cxn ang="0">
                    <a:pos x="16" y="5"/>
                  </a:cxn>
                  <a:cxn ang="0">
                    <a:pos x="11" y="0"/>
                  </a:cxn>
                  <a:cxn ang="0">
                    <a:pos x="0" y="14"/>
                  </a:cxn>
                </a:cxnLst>
                <a:rect l="0" t="0" r="r" b="b"/>
                <a:pathLst>
                  <a:path w="27" h="34">
                    <a:moveTo>
                      <a:pt x="0" y="14"/>
                    </a:moveTo>
                    <a:lnTo>
                      <a:pt x="11" y="34"/>
                    </a:lnTo>
                    <a:lnTo>
                      <a:pt x="22" y="34"/>
                    </a:lnTo>
                    <a:lnTo>
                      <a:pt x="27" y="24"/>
                    </a:lnTo>
                    <a:lnTo>
                      <a:pt x="16" y="5"/>
                    </a:lnTo>
                    <a:lnTo>
                      <a:pt x="11" y="0"/>
                    </a:lnTo>
                    <a:lnTo>
                      <a:pt x="0" y="14"/>
                    </a:lnTo>
                  </a:path>
                </a:pathLst>
              </a:custGeom>
              <a:grpFill/>
              <a:ln w="4763" cap="rnd">
                <a:solidFill>
                  <a:schemeClr val="bg1"/>
                </a:solidFill>
                <a:prstDash val="solid"/>
                <a:round/>
                <a:headEnd/>
                <a:tailEnd/>
              </a:ln>
            </p:spPr>
            <p:txBody>
              <a:bodyPr/>
              <a:lstStyle/>
              <a:p>
                <a:endParaRPr lang="it-IT"/>
              </a:p>
            </p:txBody>
          </p:sp>
        </p:grpSp>
        <p:grpSp>
          <p:nvGrpSpPr>
            <p:cNvPr id="7619" name="Group 3556"/>
            <p:cNvGrpSpPr>
              <a:grpSpLocks/>
            </p:cNvGrpSpPr>
            <p:nvPr/>
          </p:nvGrpSpPr>
          <p:grpSpPr bwMode="auto">
            <a:xfrm>
              <a:off x="6579237" y="5122126"/>
              <a:ext cx="45289" cy="28516"/>
              <a:chOff x="4097" y="2347"/>
              <a:chExt cx="27" cy="19"/>
            </a:xfrm>
            <a:solidFill>
              <a:schemeClr val="bg1">
                <a:lumMod val="75000"/>
              </a:schemeClr>
            </a:solidFill>
          </p:grpSpPr>
          <p:sp>
            <p:nvSpPr>
              <p:cNvPr id="5535" name="Freeform 3554"/>
              <p:cNvSpPr>
                <a:spLocks/>
              </p:cNvSpPr>
              <p:nvPr/>
            </p:nvSpPr>
            <p:spPr bwMode="auto">
              <a:xfrm>
                <a:off x="4097" y="2347"/>
                <a:ext cx="27" cy="19"/>
              </a:xfrm>
              <a:custGeom>
                <a:avLst/>
                <a:gdLst/>
                <a:ahLst/>
                <a:cxnLst>
                  <a:cxn ang="0">
                    <a:pos x="0" y="4"/>
                  </a:cxn>
                  <a:cxn ang="0">
                    <a:pos x="0" y="13"/>
                  </a:cxn>
                  <a:cxn ang="0">
                    <a:pos x="10" y="19"/>
                  </a:cxn>
                  <a:cxn ang="0">
                    <a:pos x="15" y="13"/>
                  </a:cxn>
                  <a:cxn ang="0">
                    <a:pos x="27" y="0"/>
                  </a:cxn>
                  <a:cxn ang="0">
                    <a:pos x="5" y="0"/>
                  </a:cxn>
                  <a:cxn ang="0">
                    <a:pos x="0" y="4"/>
                  </a:cxn>
                </a:cxnLst>
                <a:rect l="0" t="0" r="r" b="b"/>
                <a:pathLst>
                  <a:path w="27" h="19">
                    <a:moveTo>
                      <a:pt x="0" y="4"/>
                    </a:moveTo>
                    <a:lnTo>
                      <a:pt x="0" y="13"/>
                    </a:lnTo>
                    <a:lnTo>
                      <a:pt x="10" y="19"/>
                    </a:lnTo>
                    <a:lnTo>
                      <a:pt x="15" y="13"/>
                    </a:lnTo>
                    <a:lnTo>
                      <a:pt x="27" y="0"/>
                    </a:lnTo>
                    <a:lnTo>
                      <a:pt x="5" y="0"/>
                    </a:lnTo>
                    <a:lnTo>
                      <a:pt x="0" y="4"/>
                    </a:lnTo>
                    <a:close/>
                  </a:path>
                </a:pathLst>
              </a:custGeom>
              <a:grpFill/>
              <a:ln w="9525">
                <a:solidFill>
                  <a:schemeClr val="bg1"/>
                </a:solidFill>
                <a:round/>
                <a:headEnd/>
                <a:tailEnd/>
              </a:ln>
            </p:spPr>
            <p:txBody>
              <a:bodyPr/>
              <a:lstStyle/>
              <a:p>
                <a:endParaRPr lang="it-IT"/>
              </a:p>
            </p:txBody>
          </p:sp>
          <p:sp>
            <p:nvSpPr>
              <p:cNvPr id="5536" name="Freeform 3555"/>
              <p:cNvSpPr>
                <a:spLocks/>
              </p:cNvSpPr>
              <p:nvPr/>
            </p:nvSpPr>
            <p:spPr bwMode="auto">
              <a:xfrm>
                <a:off x="4097" y="2347"/>
                <a:ext cx="27" cy="19"/>
              </a:xfrm>
              <a:custGeom>
                <a:avLst/>
                <a:gdLst/>
                <a:ahLst/>
                <a:cxnLst>
                  <a:cxn ang="0">
                    <a:pos x="0" y="4"/>
                  </a:cxn>
                  <a:cxn ang="0">
                    <a:pos x="0" y="13"/>
                  </a:cxn>
                  <a:cxn ang="0">
                    <a:pos x="10" y="19"/>
                  </a:cxn>
                  <a:cxn ang="0">
                    <a:pos x="15" y="13"/>
                  </a:cxn>
                  <a:cxn ang="0">
                    <a:pos x="27" y="0"/>
                  </a:cxn>
                  <a:cxn ang="0">
                    <a:pos x="5" y="0"/>
                  </a:cxn>
                  <a:cxn ang="0">
                    <a:pos x="0" y="4"/>
                  </a:cxn>
                </a:cxnLst>
                <a:rect l="0" t="0" r="r" b="b"/>
                <a:pathLst>
                  <a:path w="27" h="19">
                    <a:moveTo>
                      <a:pt x="0" y="4"/>
                    </a:moveTo>
                    <a:lnTo>
                      <a:pt x="0" y="13"/>
                    </a:lnTo>
                    <a:lnTo>
                      <a:pt x="10" y="19"/>
                    </a:lnTo>
                    <a:lnTo>
                      <a:pt x="15" y="13"/>
                    </a:lnTo>
                    <a:lnTo>
                      <a:pt x="27" y="0"/>
                    </a:lnTo>
                    <a:lnTo>
                      <a:pt x="5" y="0"/>
                    </a:lnTo>
                    <a:lnTo>
                      <a:pt x="0" y="4"/>
                    </a:lnTo>
                    <a:close/>
                  </a:path>
                </a:pathLst>
              </a:custGeom>
              <a:grpFill/>
              <a:ln w="4763" cap="rnd">
                <a:solidFill>
                  <a:schemeClr val="bg1"/>
                </a:solidFill>
                <a:prstDash val="solid"/>
                <a:round/>
                <a:headEnd/>
                <a:tailEnd/>
              </a:ln>
            </p:spPr>
            <p:txBody>
              <a:bodyPr/>
              <a:lstStyle/>
              <a:p>
                <a:endParaRPr lang="it-IT"/>
              </a:p>
            </p:txBody>
          </p:sp>
        </p:grpSp>
        <p:grpSp>
          <p:nvGrpSpPr>
            <p:cNvPr id="7620" name="Group 3559"/>
            <p:cNvGrpSpPr>
              <a:grpSpLocks/>
            </p:cNvGrpSpPr>
            <p:nvPr/>
          </p:nvGrpSpPr>
          <p:grpSpPr bwMode="auto">
            <a:xfrm>
              <a:off x="6579237" y="5122126"/>
              <a:ext cx="45289" cy="28516"/>
              <a:chOff x="4097" y="2347"/>
              <a:chExt cx="27" cy="19"/>
            </a:xfrm>
            <a:solidFill>
              <a:schemeClr val="bg1">
                <a:lumMod val="75000"/>
              </a:schemeClr>
            </a:solidFill>
          </p:grpSpPr>
          <p:sp>
            <p:nvSpPr>
              <p:cNvPr id="5533" name="Freeform 3557"/>
              <p:cNvSpPr>
                <a:spLocks/>
              </p:cNvSpPr>
              <p:nvPr/>
            </p:nvSpPr>
            <p:spPr bwMode="auto">
              <a:xfrm>
                <a:off x="4097" y="2347"/>
                <a:ext cx="27" cy="19"/>
              </a:xfrm>
              <a:custGeom>
                <a:avLst/>
                <a:gdLst/>
                <a:ahLst/>
                <a:cxnLst>
                  <a:cxn ang="0">
                    <a:pos x="0" y="4"/>
                  </a:cxn>
                  <a:cxn ang="0">
                    <a:pos x="0" y="13"/>
                  </a:cxn>
                  <a:cxn ang="0">
                    <a:pos x="10" y="19"/>
                  </a:cxn>
                  <a:cxn ang="0">
                    <a:pos x="15" y="13"/>
                  </a:cxn>
                  <a:cxn ang="0">
                    <a:pos x="27" y="0"/>
                  </a:cxn>
                  <a:cxn ang="0">
                    <a:pos x="5" y="0"/>
                  </a:cxn>
                  <a:cxn ang="0">
                    <a:pos x="0" y="4"/>
                  </a:cxn>
                </a:cxnLst>
                <a:rect l="0" t="0" r="r" b="b"/>
                <a:pathLst>
                  <a:path w="27" h="19">
                    <a:moveTo>
                      <a:pt x="0" y="4"/>
                    </a:moveTo>
                    <a:lnTo>
                      <a:pt x="0" y="13"/>
                    </a:lnTo>
                    <a:lnTo>
                      <a:pt x="10" y="19"/>
                    </a:lnTo>
                    <a:lnTo>
                      <a:pt x="15" y="13"/>
                    </a:lnTo>
                    <a:lnTo>
                      <a:pt x="27" y="0"/>
                    </a:lnTo>
                    <a:lnTo>
                      <a:pt x="5" y="0"/>
                    </a:lnTo>
                    <a:lnTo>
                      <a:pt x="0" y="4"/>
                    </a:lnTo>
                    <a:close/>
                  </a:path>
                </a:pathLst>
              </a:custGeom>
              <a:grpFill/>
              <a:ln w="9525">
                <a:solidFill>
                  <a:schemeClr val="bg1"/>
                </a:solidFill>
                <a:round/>
                <a:headEnd/>
                <a:tailEnd/>
              </a:ln>
            </p:spPr>
            <p:txBody>
              <a:bodyPr/>
              <a:lstStyle/>
              <a:p>
                <a:endParaRPr lang="it-IT"/>
              </a:p>
            </p:txBody>
          </p:sp>
          <p:sp>
            <p:nvSpPr>
              <p:cNvPr id="5534" name="Freeform 3558"/>
              <p:cNvSpPr>
                <a:spLocks/>
              </p:cNvSpPr>
              <p:nvPr/>
            </p:nvSpPr>
            <p:spPr bwMode="auto">
              <a:xfrm>
                <a:off x="4097" y="2347"/>
                <a:ext cx="27" cy="19"/>
              </a:xfrm>
              <a:custGeom>
                <a:avLst/>
                <a:gdLst/>
                <a:ahLst/>
                <a:cxnLst>
                  <a:cxn ang="0">
                    <a:pos x="0" y="4"/>
                  </a:cxn>
                  <a:cxn ang="0">
                    <a:pos x="0" y="13"/>
                  </a:cxn>
                  <a:cxn ang="0">
                    <a:pos x="10" y="19"/>
                  </a:cxn>
                  <a:cxn ang="0">
                    <a:pos x="15" y="13"/>
                  </a:cxn>
                  <a:cxn ang="0">
                    <a:pos x="27" y="0"/>
                  </a:cxn>
                  <a:cxn ang="0">
                    <a:pos x="5" y="0"/>
                  </a:cxn>
                  <a:cxn ang="0">
                    <a:pos x="0" y="4"/>
                  </a:cxn>
                </a:cxnLst>
                <a:rect l="0" t="0" r="r" b="b"/>
                <a:pathLst>
                  <a:path w="27" h="19">
                    <a:moveTo>
                      <a:pt x="0" y="4"/>
                    </a:moveTo>
                    <a:lnTo>
                      <a:pt x="0" y="13"/>
                    </a:lnTo>
                    <a:lnTo>
                      <a:pt x="10" y="19"/>
                    </a:lnTo>
                    <a:lnTo>
                      <a:pt x="15" y="13"/>
                    </a:lnTo>
                    <a:lnTo>
                      <a:pt x="27" y="0"/>
                    </a:lnTo>
                    <a:lnTo>
                      <a:pt x="5" y="0"/>
                    </a:lnTo>
                    <a:lnTo>
                      <a:pt x="0" y="4"/>
                    </a:lnTo>
                  </a:path>
                </a:pathLst>
              </a:custGeom>
              <a:grpFill/>
              <a:ln w="4763" cap="rnd">
                <a:solidFill>
                  <a:schemeClr val="bg1"/>
                </a:solidFill>
                <a:prstDash val="solid"/>
                <a:round/>
                <a:headEnd/>
                <a:tailEnd/>
              </a:ln>
            </p:spPr>
            <p:txBody>
              <a:bodyPr/>
              <a:lstStyle/>
              <a:p>
                <a:endParaRPr lang="it-IT"/>
              </a:p>
            </p:txBody>
          </p:sp>
        </p:grpSp>
        <p:grpSp>
          <p:nvGrpSpPr>
            <p:cNvPr id="7621" name="Group 3562"/>
            <p:cNvGrpSpPr>
              <a:grpSpLocks/>
            </p:cNvGrpSpPr>
            <p:nvPr/>
          </p:nvGrpSpPr>
          <p:grpSpPr bwMode="auto">
            <a:xfrm>
              <a:off x="6767105" y="5045580"/>
              <a:ext cx="35226" cy="42024"/>
              <a:chOff x="4209" y="2296"/>
              <a:chExt cx="21" cy="28"/>
            </a:xfrm>
            <a:solidFill>
              <a:schemeClr val="bg1">
                <a:lumMod val="75000"/>
              </a:schemeClr>
            </a:solidFill>
          </p:grpSpPr>
          <p:sp>
            <p:nvSpPr>
              <p:cNvPr id="5531" name="Freeform 3560"/>
              <p:cNvSpPr>
                <a:spLocks/>
              </p:cNvSpPr>
              <p:nvPr/>
            </p:nvSpPr>
            <p:spPr bwMode="auto">
              <a:xfrm>
                <a:off x="4209" y="2296"/>
                <a:ext cx="21" cy="28"/>
              </a:xfrm>
              <a:custGeom>
                <a:avLst/>
                <a:gdLst/>
                <a:ahLst/>
                <a:cxnLst>
                  <a:cxn ang="0">
                    <a:pos x="0" y="19"/>
                  </a:cxn>
                  <a:cxn ang="0">
                    <a:pos x="0" y="24"/>
                  </a:cxn>
                  <a:cxn ang="0">
                    <a:pos x="11" y="28"/>
                  </a:cxn>
                  <a:cxn ang="0">
                    <a:pos x="21" y="0"/>
                  </a:cxn>
                  <a:cxn ang="0">
                    <a:pos x="16" y="0"/>
                  </a:cxn>
                  <a:cxn ang="0">
                    <a:pos x="0" y="19"/>
                  </a:cxn>
                </a:cxnLst>
                <a:rect l="0" t="0" r="r" b="b"/>
                <a:pathLst>
                  <a:path w="21" h="28">
                    <a:moveTo>
                      <a:pt x="0" y="19"/>
                    </a:moveTo>
                    <a:lnTo>
                      <a:pt x="0" y="24"/>
                    </a:lnTo>
                    <a:lnTo>
                      <a:pt x="11" y="28"/>
                    </a:lnTo>
                    <a:lnTo>
                      <a:pt x="21" y="0"/>
                    </a:lnTo>
                    <a:lnTo>
                      <a:pt x="16" y="0"/>
                    </a:lnTo>
                    <a:lnTo>
                      <a:pt x="0" y="19"/>
                    </a:lnTo>
                    <a:close/>
                  </a:path>
                </a:pathLst>
              </a:custGeom>
              <a:grpFill/>
              <a:ln w="9525">
                <a:solidFill>
                  <a:schemeClr val="bg1"/>
                </a:solidFill>
                <a:round/>
                <a:headEnd/>
                <a:tailEnd/>
              </a:ln>
            </p:spPr>
            <p:txBody>
              <a:bodyPr/>
              <a:lstStyle/>
              <a:p>
                <a:endParaRPr lang="it-IT"/>
              </a:p>
            </p:txBody>
          </p:sp>
          <p:sp>
            <p:nvSpPr>
              <p:cNvPr id="5532" name="Freeform 3561"/>
              <p:cNvSpPr>
                <a:spLocks/>
              </p:cNvSpPr>
              <p:nvPr/>
            </p:nvSpPr>
            <p:spPr bwMode="auto">
              <a:xfrm>
                <a:off x="4209" y="2296"/>
                <a:ext cx="21" cy="28"/>
              </a:xfrm>
              <a:custGeom>
                <a:avLst/>
                <a:gdLst/>
                <a:ahLst/>
                <a:cxnLst>
                  <a:cxn ang="0">
                    <a:pos x="0" y="19"/>
                  </a:cxn>
                  <a:cxn ang="0">
                    <a:pos x="0" y="24"/>
                  </a:cxn>
                  <a:cxn ang="0">
                    <a:pos x="11" y="28"/>
                  </a:cxn>
                  <a:cxn ang="0">
                    <a:pos x="21" y="0"/>
                  </a:cxn>
                  <a:cxn ang="0">
                    <a:pos x="16" y="0"/>
                  </a:cxn>
                  <a:cxn ang="0">
                    <a:pos x="0" y="19"/>
                  </a:cxn>
                </a:cxnLst>
                <a:rect l="0" t="0" r="r" b="b"/>
                <a:pathLst>
                  <a:path w="21" h="28">
                    <a:moveTo>
                      <a:pt x="0" y="19"/>
                    </a:moveTo>
                    <a:lnTo>
                      <a:pt x="0" y="24"/>
                    </a:lnTo>
                    <a:lnTo>
                      <a:pt x="11" y="28"/>
                    </a:lnTo>
                    <a:lnTo>
                      <a:pt x="21" y="0"/>
                    </a:lnTo>
                    <a:lnTo>
                      <a:pt x="16" y="0"/>
                    </a:lnTo>
                    <a:lnTo>
                      <a:pt x="0" y="19"/>
                    </a:lnTo>
                    <a:close/>
                  </a:path>
                </a:pathLst>
              </a:custGeom>
              <a:grpFill/>
              <a:ln w="4763" cap="rnd">
                <a:solidFill>
                  <a:schemeClr val="bg1"/>
                </a:solidFill>
                <a:prstDash val="solid"/>
                <a:round/>
                <a:headEnd/>
                <a:tailEnd/>
              </a:ln>
            </p:spPr>
            <p:txBody>
              <a:bodyPr/>
              <a:lstStyle/>
              <a:p>
                <a:endParaRPr lang="it-IT"/>
              </a:p>
            </p:txBody>
          </p:sp>
        </p:grpSp>
        <p:grpSp>
          <p:nvGrpSpPr>
            <p:cNvPr id="7622" name="Group 3565"/>
            <p:cNvGrpSpPr>
              <a:grpSpLocks/>
            </p:cNvGrpSpPr>
            <p:nvPr/>
          </p:nvGrpSpPr>
          <p:grpSpPr bwMode="auto">
            <a:xfrm>
              <a:off x="6767105" y="5045580"/>
              <a:ext cx="35226" cy="42024"/>
              <a:chOff x="4209" y="2296"/>
              <a:chExt cx="21" cy="28"/>
            </a:xfrm>
            <a:solidFill>
              <a:schemeClr val="bg1">
                <a:lumMod val="75000"/>
              </a:schemeClr>
            </a:solidFill>
          </p:grpSpPr>
          <p:sp>
            <p:nvSpPr>
              <p:cNvPr id="5529" name="Freeform 3563"/>
              <p:cNvSpPr>
                <a:spLocks/>
              </p:cNvSpPr>
              <p:nvPr/>
            </p:nvSpPr>
            <p:spPr bwMode="auto">
              <a:xfrm>
                <a:off x="4209" y="2296"/>
                <a:ext cx="21" cy="28"/>
              </a:xfrm>
              <a:custGeom>
                <a:avLst/>
                <a:gdLst/>
                <a:ahLst/>
                <a:cxnLst>
                  <a:cxn ang="0">
                    <a:pos x="0" y="19"/>
                  </a:cxn>
                  <a:cxn ang="0">
                    <a:pos x="0" y="24"/>
                  </a:cxn>
                  <a:cxn ang="0">
                    <a:pos x="11" y="28"/>
                  </a:cxn>
                  <a:cxn ang="0">
                    <a:pos x="21" y="0"/>
                  </a:cxn>
                  <a:cxn ang="0">
                    <a:pos x="16" y="0"/>
                  </a:cxn>
                  <a:cxn ang="0">
                    <a:pos x="0" y="19"/>
                  </a:cxn>
                </a:cxnLst>
                <a:rect l="0" t="0" r="r" b="b"/>
                <a:pathLst>
                  <a:path w="21" h="28">
                    <a:moveTo>
                      <a:pt x="0" y="19"/>
                    </a:moveTo>
                    <a:lnTo>
                      <a:pt x="0" y="24"/>
                    </a:lnTo>
                    <a:lnTo>
                      <a:pt x="11" y="28"/>
                    </a:lnTo>
                    <a:lnTo>
                      <a:pt x="21" y="0"/>
                    </a:lnTo>
                    <a:lnTo>
                      <a:pt x="16" y="0"/>
                    </a:lnTo>
                    <a:lnTo>
                      <a:pt x="0" y="19"/>
                    </a:lnTo>
                    <a:close/>
                  </a:path>
                </a:pathLst>
              </a:custGeom>
              <a:grpFill/>
              <a:ln w="9525">
                <a:solidFill>
                  <a:schemeClr val="bg1"/>
                </a:solidFill>
                <a:round/>
                <a:headEnd/>
                <a:tailEnd/>
              </a:ln>
            </p:spPr>
            <p:txBody>
              <a:bodyPr/>
              <a:lstStyle/>
              <a:p>
                <a:endParaRPr lang="it-IT"/>
              </a:p>
            </p:txBody>
          </p:sp>
          <p:sp>
            <p:nvSpPr>
              <p:cNvPr id="5530" name="Freeform 3564"/>
              <p:cNvSpPr>
                <a:spLocks/>
              </p:cNvSpPr>
              <p:nvPr/>
            </p:nvSpPr>
            <p:spPr bwMode="auto">
              <a:xfrm>
                <a:off x="4209" y="2296"/>
                <a:ext cx="21" cy="28"/>
              </a:xfrm>
              <a:custGeom>
                <a:avLst/>
                <a:gdLst/>
                <a:ahLst/>
                <a:cxnLst>
                  <a:cxn ang="0">
                    <a:pos x="0" y="19"/>
                  </a:cxn>
                  <a:cxn ang="0">
                    <a:pos x="0" y="24"/>
                  </a:cxn>
                  <a:cxn ang="0">
                    <a:pos x="11" y="28"/>
                  </a:cxn>
                  <a:cxn ang="0">
                    <a:pos x="21" y="0"/>
                  </a:cxn>
                  <a:cxn ang="0">
                    <a:pos x="16" y="0"/>
                  </a:cxn>
                  <a:cxn ang="0">
                    <a:pos x="0" y="19"/>
                  </a:cxn>
                </a:cxnLst>
                <a:rect l="0" t="0" r="r" b="b"/>
                <a:pathLst>
                  <a:path w="21" h="28">
                    <a:moveTo>
                      <a:pt x="0" y="19"/>
                    </a:moveTo>
                    <a:lnTo>
                      <a:pt x="0" y="24"/>
                    </a:lnTo>
                    <a:lnTo>
                      <a:pt x="11" y="28"/>
                    </a:lnTo>
                    <a:lnTo>
                      <a:pt x="21" y="0"/>
                    </a:lnTo>
                    <a:lnTo>
                      <a:pt x="16" y="0"/>
                    </a:lnTo>
                    <a:lnTo>
                      <a:pt x="0" y="19"/>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623" name="Group 3568"/>
            <p:cNvGrpSpPr>
              <a:grpSpLocks/>
            </p:cNvGrpSpPr>
            <p:nvPr/>
          </p:nvGrpSpPr>
          <p:grpSpPr bwMode="auto">
            <a:xfrm>
              <a:off x="6928135" y="4904498"/>
              <a:ext cx="45289" cy="57034"/>
              <a:chOff x="4305" y="2202"/>
              <a:chExt cx="27" cy="38"/>
            </a:xfrm>
            <a:solidFill>
              <a:schemeClr val="bg1">
                <a:lumMod val="75000"/>
              </a:schemeClr>
            </a:solidFill>
          </p:grpSpPr>
          <p:sp>
            <p:nvSpPr>
              <p:cNvPr id="5527" name="Freeform 3566"/>
              <p:cNvSpPr>
                <a:spLocks/>
              </p:cNvSpPr>
              <p:nvPr/>
            </p:nvSpPr>
            <p:spPr bwMode="auto">
              <a:xfrm>
                <a:off x="4305" y="2202"/>
                <a:ext cx="27" cy="38"/>
              </a:xfrm>
              <a:custGeom>
                <a:avLst/>
                <a:gdLst/>
                <a:ahLst/>
                <a:cxnLst>
                  <a:cxn ang="0">
                    <a:pos x="0" y="9"/>
                  </a:cxn>
                  <a:cxn ang="0">
                    <a:pos x="0" y="14"/>
                  </a:cxn>
                  <a:cxn ang="0">
                    <a:pos x="5" y="14"/>
                  </a:cxn>
                  <a:cxn ang="0">
                    <a:pos x="5" y="33"/>
                  </a:cxn>
                  <a:cxn ang="0">
                    <a:pos x="16" y="38"/>
                  </a:cxn>
                  <a:cxn ang="0">
                    <a:pos x="22" y="33"/>
                  </a:cxn>
                  <a:cxn ang="0">
                    <a:pos x="27" y="14"/>
                  </a:cxn>
                  <a:cxn ang="0">
                    <a:pos x="22" y="9"/>
                  </a:cxn>
                  <a:cxn ang="0">
                    <a:pos x="5" y="0"/>
                  </a:cxn>
                  <a:cxn ang="0">
                    <a:pos x="0" y="9"/>
                  </a:cxn>
                </a:cxnLst>
                <a:rect l="0" t="0" r="r" b="b"/>
                <a:pathLst>
                  <a:path w="27" h="38">
                    <a:moveTo>
                      <a:pt x="0" y="9"/>
                    </a:moveTo>
                    <a:lnTo>
                      <a:pt x="0" y="14"/>
                    </a:lnTo>
                    <a:lnTo>
                      <a:pt x="5" y="14"/>
                    </a:lnTo>
                    <a:lnTo>
                      <a:pt x="5" y="33"/>
                    </a:lnTo>
                    <a:lnTo>
                      <a:pt x="16" y="38"/>
                    </a:lnTo>
                    <a:lnTo>
                      <a:pt x="22" y="33"/>
                    </a:lnTo>
                    <a:lnTo>
                      <a:pt x="27" y="14"/>
                    </a:lnTo>
                    <a:lnTo>
                      <a:pt x="22" y="9"/>
                    </a:lnTo>
                    <a:lnTo>
                      <a:pt x="5" y="0"/>
                    </a:lnTo>
                    <a:lnTo>
                      <a:pt x="0" y="9"/>
                    </a:lnTo>
                    <a:close/>
                  </a:path>
                </a:pathLst>
              </a:custGeom>
              <a:grpFill/>
              <a:ln w="9525">
                <a:solidFill>
                  <a:schemeClr val="bg1"/>
                </a:solidFill>
                <a:round/>
                <a:headEnd/>
                <a:tailEnd/>
              </a:ln>
            </p:spPr>
            <p:txBody>
              <a:bodyPr/>
              <a:lstStyle/>
              <a:p>
                <a:endParaRPr lang="it-IT"/>
              </a:p>
            </p:txBody>
          </p:sp>
          <p:sp>
            <p:nvSpPr>
              <p:cNvPr id="5528" name="Freeform 3567"/>
              <p:cNvSpPr>
                <a:spLocks/>
              </p:cNvSpPr>
              <p:nvPr/>
            </p:nvSpPr>
            <p:spPr bwMode="auto">
              <a:xfrm>
                <a:off x="4305" y="2202"/>
                <a:ext cx="27" cy="38"/>
              </a:xfrm>
              <a:custGeom>
                <a:avLst/>
                <a:gdLst/>
                <a:ahLst/>
                <a:cxnLst>
                  <a:cxn ang="0">
                    <a:pos x="0" y="9"/>
                  </a:cxn>
                  <a:cxn ang="0">
                    <a:pos x="0" y="14"/>
                  </a:cxn>
                  <a:cxn ang="0">
                    <a:pos x="5" y="14"/>
                  </a:cxn>
                  <a:cxn ang="0">
                    <a:pos x="5" y="33"/>
                  </a:cxn>
                  <a:cxn ang="0">
                    <a:pos x="16" y="38"/>
                  </a:cxn>
                  <a:cxn ang="0">
                    <a:pos x="22" y="33"/>
                  </a:cxn>
                  <a:cxn ang="0">
                    <a:pos x="27" y="14"/>
                  </a:cxn>
                  <a:cxn ang="0">
                    <a:pos x="22" y="9"/>
                  </a:cxn>
                  <a:cxn ang="0">
                    <a:pos x="5" y="0"/>
                  </a:cxn>
                  <a:cxn ang="0">
                    <a:pos x="0" y="9"/>
                  </a:cxn>
                </a:cxnLst>
                <a:rect l="0" t="0" r="r" b="b"/>
                <a:pathLst>
                  <a:path w="27" h="38">
                    <a:moveTo>
                      <a:pt x="0" y="9"/>
                    </a:moveTo>
                    <a:lnTo>
                      <a:pt x="0" y="14"/>
                    </a:lnTo>
                    <a:lnTo>
                      <a:pt x="5" y="14"/>
                    </a:lnTo>
                    <a:lnTo>
                      <a:pt x="5" y="33"/>
                    </a:lnTo>
                    <a:lnTo>
                      <a:pt x="16" y="38"/>
                    </a:lnTo>
                    <a:lnTo>
                      <a:pt x="22" y="33"/>
                    </a:lnTo>
                    <a:lnTo>
                      <a:pt x="27" y="14"/>
                    </a:lnTo>
                    <a:lnTo>
                      <a:pt x="22" y="9"/>
                    </a:lnTo>
                    <a:lnTo>
                      <a:pt x="5" y="0"/>
                    </a:lnTo>
                    <a:lnTo>
                      <a:pt x="0" y="9"/>
                    </a:lnTo>
                    <a:close/>
                  </a:path>
                </a:pathLst>
              </a:custGeom>
              <a:solidFill>
                <a:srgbClr val="000066"/>
              </a:solidFill>
              <a:ln w="4763" cap="rnd">
                <a:solidFill>
                  <a:schemeClr val="bg1"/>
                </a:solidFill>
                <a:prstDash val="solid"/>
                <a:round/>
                <a:headEnd/>
                <a:tailEnd/>
              </a:ln>
            </p:spPr>
            <p:txBody>
              <a:bodyPr/>
              <a:lstStyle/>
              <a:p>
                <a:endParaRPr lang="it-IT"/>
              </a:p>
            </p:txBody>
          </p:sp>
        </p:grpSp>
        <p:grpSp>
          <p:nvGrpSpPr>
            <p:cNvPr id="7624" name="Group 3574"/>
            <p:cNvGrpSpPr>
              <a:grpSpLocks/>
            </p:cNvGrpSpPr>
            <p:nvPr/>
          </p:nvGrpSpPr>
          <p:grpSpPr bwMode="auto">
            <a:xfrm>
              <a:off x="6973424" y="4904498"/>
              <a:ext cx="43613" cy="21012"/>
              <a:chOff x="4332" y="2202"/>
              <a:chExt cx="26" cy="14"/>
            </a:xfrm>
            <a:solidFill>
              <a:schemeClr val="bg1">
                <a:lumMod val="75000"/>
              </a:schemeClr>
            </a:solidFill>
          </p:grpSpPr>
          <p:sp>
            <p:nvSpPr>
              <p:cNvPr id="5525" name="Freeform 3572"/>
              <p:cNvSpPr>
                <a:spLocks/>
              </p:cNvSpPr>
              <p:nvPr/>
            </p:nvSpPr>
            <p:spPr bwMode="auto">
              <a:xfrm>
                <a:off x="4332" y="2202"/>
                <a:ext cx="26" cy="14"/>
              </a:xfrm>
              <a:custGeom>
                <a:avLst/>
                <a:gdLst/>
                <a:ahLst/>
                <a:cxnLst>
                  <a:cxn ang="0">
                    <a:pos x="0" y="9"/>
                  </a:cxn>
                  <a:cxn ang="0">
                    <a:pos x="0" y="14"/>
                  </a:cxn>
                  <a:cxn ang="0">
                    <a:pos x="5" y="14"/>
                  </a:cxn>
                  <a:cxn ang="0">
                    <a:pos x="11" y="9"/>
                  </a:cxn>
                  <a:cxn ang="0">
                    <a:pos x="21" y="9"/>
                  </a:cxn>
                  <a:cxn ang="0">
                    <a:pos x="26" y="0"/>
                  </a:cxn>
                  <a:cxn ang="0">
                    <a:pos x="11" y="0"/>
                  </a:cxn>
                  <a:cxn ang="0">
                    <a:pos x="0" y="9"/>
                  </a:cxn>
                </a:cxnLst>
                <a:rect l="0" t="0" r="r" b="b"/>
                <a:pathLst>
                  <a:path w="26" h="14">
                    <a:moveTo>
                      <a:pt x="0" y="9"/>
                    </a:moveTo>
                    <a:lnTo>
                      <a:pt x="0" y="14"/>
                    </a:lnTo>
                    <a:lnTo>
                      <a:pt x="5" y="14"/>
                    </a:lnTo>
                    <a:lnTo>
                      <a:pt x="11" y="9"/>
                    </a:lnTo>
                    <a:lnTo>
                      <a:pt x="21" y="9"/>
                    </a:lnTo>
                    <a:lnTo>
                      <a:pt x="26" y="0"/>
                    </a:lnTo>
                    <a:lnTo>
                      <a:pt x="11" y="0"/>
                    </a:lnTo>
                    <a:lnTo>
                      <a:pt x="0" y="9"/>
                    </a:lnTo>
                    <a:close/>
                  </a:path>
                </a:pathLst>
              </a:custGeom>
              <a:grpFill/>
              <a:ln w="9525">
                <a:solidFill>
                  <a:schemeClr val="bg1"/>
                </a:solidFill>
                <a:round/>
                <a:headEnd/>
                <a:tailEnd/>
              </a:ln>
            </p:spPr>
            <p:txBody>
              <a:bodyPr/>
              <a:lstStyle/>
              <a:p>
                <a:endParaRPr lang="it-IT"/>
              </a:p>
            </p:txBody>
          </p:sp>
          <p:sp>
            <p:nvSpPr>
              <p:cNvPr id="5526" name="Freeform 3573"/>
              <p:cNvSpPr>
                <a:spLocks/>
              </p:cNvSpPr>
              <p:nvPr/>
            </p:nvSpPr>
            <p:spPr bwMode="auto">
              <a:xfrm>
                <a:off x="4332" y="2202"/>
                <a:ext cx="26" cy="14"/>
              </a:xfrm>
              <a:custGeom>
                <a:avLst/>
                <a:gdLst/>
                <a:ahLst/>
                <a:cxnLst>
                  <a:cxn ang="0">
                    <a:pos x="0" y="9"/>
                  </a:cxn>
                  <a:cxn ang="0">
                    <a:pos x="0" y="14"/>
                  </a:cxn>
                  <a:cxn ang="0">
                    <a:pos x="5" y="14"/>
                  </a:cxn>
                  <a:cxn ang="0">
                    <a:pos x="11" y="9"/>
                  </a:cxn>
                  <a:cxn ang="0">
                    <a:pos x="21" y="9"/>
                  </a:cxn>
                  <a:cxn ang="0">
                    <a:pos x="26" y="0"/>
                  </a:cxn>
                  <a:cxn ang="0">
                    <a:pos x="11" y="0"/>
                  </a:cxn>
                  <a:cxn ang="0">
                    <a:pos x="0" y="9"/>
                  </a:cxn>
                </a:cxnLst>
                <a:rect l="0" t="0" r="r" b="b"/>
                <a:pathLst>
                  <a:path w="26" h="14">
                    <a:moveTo>
                      <a:pt x="0" y="9"/>
                    </a:moveTo>
                    <a:lnTo>
                      <a:pt x="0" y="14"/>
                    </a:lnTo>
                    <a:lnTo>
                      <a:pt x="5" y="14"/>
                    </a:lnTo>
                    <a:lnTo>
                      <a:pt x="11" y="9"/>
                    </a:lnTo>
                    <a:lnTo>
                      <a:pt x="21" y="9"/>
                    </a:lnTo>
                    <a:lnTo>
                      <a:pt x="26" y="0"/>
                    </a:lnTo>
                    <a:lnTo>
                      <a:pt x="11" y="0"/>
                    </a:lnTo>
                    <a:lnTo>
                      <a:pt x="0" y="9"/>
                    </a:lnTo>
                    <a:close/>
                  </a:path>
                </a:pathLst>
              </a:custGeom>
              <a:grpFill/>
              <a:ln w="4763" cap="rnd">
                <a:solidFill>
                  <a:schemeClr val="bg1"/>
                </a:solidFill>
                <a:prstDash val="solid"/>
                <a:round/>
                <a:headEnd/>
                <a:tailEnd/>
              </a:ln>
            </p:spPr>
            <p:txBody>
              <a:bodyPr/>
              <a:lstStyle/>
              <a:p>
                <a:endParaRPr lang="it-IT"/>
              </a:p>
            </p:txBody>
          </p:sp>
        </p:grpSp>
        <p:grpSp>
          <p:nvGrpSpPr>
            <p:cNvPr id="7625" name="Group 3577"/>
            <p:cNvGrpSpPr>
              <a:grpSpLocks/>
            </p:cNvGrpSpPr>
            <p:nvPr/>
          </p:nvGrpSpPr>
          <p:grpSpPr bwMode="auto">
            <a:xfrm>
              <a:off x="6973424" y="4904498"/>
              <a:ext cx="43613" cy="21012"/>
              <a:chOff x="4332" y="2202"/>
              <a:chExt cx="26" cy="14"/>
            </a:xfrm>
            <a:solidFill>
              <a:schemeClr val="bg1">
                <a:lumMod val="75000"/>
              </a:schemeClr>
            </a:solidFill>
          </p:grpSpPr>
          <p:sp>
            <p:nvSpPr>
              <p:cNvPr id="5523" name="Freeform 3575"/>
              <p:cNvSpPr>
                <a:spLocks/>
              </p:cNvSpPr>
              <p:nvPr/>
            </p:nvSpPr>
            <p:spPr bwMode="auto">
              <a:xfrm>
                <a:off x="4332" y="2202"/>
                <a:ext cx="26" cy="14"/>
              </a:xfrm>
              <a:custGeom>
                <a:avLst/>
                <a:gdLst/>
                <a:ahLst/>
                <a:cxnLst>
                  <a:cxn ang="0">
                    <a:pos x="0" y="9"/>
                  </a:cxn>
                  <a:cxn ang="0">
                    <a:pos x="0" y="14"/>
                  </a:cxn>
                  <a:cxn ang="0">
                    <a:pos x="5" y="14"/>
                  </a:cxn>
                  <a:cxn ang="0">
                    <a:pos x="11" y="9"/>
                  </a:cxn>
                  <a:cxn ang="0">
                    <a:pos x="21" y="9"/>
                  </a:cxn>
                  <a:cxn ang="0">
                    <a:pos x="26" y="0"/>
                  </a:cxn>
                  <a:cxn ang="0">
                    <a:pos x="11" y="0"/>
                  </a:cxn>
                  <a:cxn ang="0">
                    <a:pos x="0" y="9"/>
                  </a:cxn>
                </a:cxnLst>
                <a:rect l="0" t="0" r="r" b="b"/>
                <a:pathLst>
                  <a:path w="26" h="14">
                    <a:moveTo>
                      <a:pt x="0" y="9"/>
                    </a:moveTo>
                    <a:lnTo>
                      <a:pt x="0" y="14"/>
                    </a:lnTo>
                    <a:lnTo>
                      <a:pt x="5" y="14"/>
                    </a:lnTo>
                    <a:lnTo>
                      <a:pt x="11" y="9"/>
                    </a:lnTo>
                    <a:lnTo>
                      <a:pt x="21" y="9"/>
                    </a:lnTo>
                    <a:lnTo>
                      <a:pt x="26" y="0"/>
                    </a:lnTo>
                    <a:lnTo>
                      <a:pt x="11" y="0"/>
                    </a:lnTo>
                    <a:lnTo>
                      <a:pt x="0" y="9"/>
                    </a:lnTo>
                    <a:close/>
                  </a:path>
                </a:pathLst>
              </a:custGeom>
              <a:grpFill/>
              <a:ln w="9525">
                <a:solidFill>
                  <a:schemeClr val="bg1"/>
                </a:solidFill>
                <a:round/>
                <a:headEnd/>
                <a:tailEnd/>
              </a:ln>
            </p:spPr>
            <p:txBody>
              <a:bodyPr/>
              <a:lstStyle/>
              <a:p>
                <a:endParaRPr lang="it-IT"/>
              </a:p>
            </p:txBody>
          </p:sp>
          <p:sp>
            <p:nvSpPr>
              <p:cNvPr id="5524" name="Freeform 3576"/>
              <p:cNvSpPr>
                <a:spLocks/>
              </p:cNvSpPr>
              <p:nvPr/>
            </p:nvSpPr>
            <p:spPr bwMode="auto">
              <a:xfrm>
                <a:off x="4332" y="2202"/>
                <a:ext cx="26" cy="14"/>
              </a:xfrm>
              <a:custGeom>
                <a:avLst/>
                <a:gdLst/>
                <a:ahLst/>
                <a:cxnLst>
                  <a:cxn ang="0">
                    <a:pos x="0" y="9"/>
                  </a:cxn>
                  <a:cxn ang="0">
                    <a:pos x="0" y="14"/>
                  </a:cxn>
                  <a:cxn ang="0">
                    <a:pos x="5" y="14"/>
                  </a:cxn>
                  <a:cxn ang="0">
                    <a:pos x="11" y="9"/>
                  </a:cxn>
                  <a:cxn ang="0">
                    <a:pos x="21" y="9"/>
                  </a:cxn>
                  <a:cxn ang="0">
                    <a:pos x="26" y="0"/>
                  </a:cxn>
                  <a:cxn ang="0">
                    <a:pos x="11" y="0"/>
                  </a:cxn>
                  <a:cxn ang="0">
                    <a:pos x="0" y="9"/>
                  </a:cxn>
                </a:cxnLst>
                <a:rect l="0" t="0" r="r" b="b"/>
                <a:pathLst>
                  <a:path w="26" h="14">
                    <a:moveTo>
                      <a:pt x="0" y="9"/>
                    </a:moveTo>
                    <a:lnTo>
                      <a:pt x="0" y="14"/>
                    </a:lnTo>
                    <a:lnTo>
                      <a:pt x="5" y="14"/>
                    </a:lnTo>
                    <a:lnTo>
                      <a:pt x="11" y="9"/>
                    </a:lnTo>
                    <a:lnTo>
                      <a:pt x="21" y="9"/>
                    </a:lnTo>
                    <a:lnTo>
                      <a:pt x="26" y="0"/>
                    </a:lnTo>
                    <a:lnTo>
                      <a:pt x="11" y="0"/>
                    </a:lnTo>
                    <a:lnTo>
                      <a:pt x="0" y="9"/>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626" name="Group 3580"/>
            <p:cNvGrpSpPr>
              <a:grpSpLocks/>
            </p:cNvGrpSpPr>
            <p:nvPr/>
          </p:nvGrpSpPr>
          <p:grpSpPr bwMode="auto">
            <a:xfrm>
              <a:off x="6956651" y="4778424"/>
              <a:ext cx="179481" cy="141082"/>
              <a:chOff x="4322" y="2118"/>
              <a:chExt cx="107" cy="94"/>
            </a:xfrm>
            <a:solidFill>
              <a:schemeClr val="bg1">
                <a:lumMod val="75000"/>
              </a:schemeClr>
            </a:solidFill>
          </p:grpSpPr>
          <p:sp>
            <p:nvSpPr>
              <p:cNvPr id="5521" name="Freeform 3578"/>
              <p:cNvSpPr>
                <a:spLocks/>
              </p:cNvSpPr>
              <p:nvPr/>
            </p:nvSpPr>
            <p:spPr bwMode="auto">
              <a:xfrm>
                <a:off x="4322" y="2118"/>
                <a:ext cx="107" cy="94"/>
              </a:xfrm>
              <a:custGeom>
                <a:avLst/>
                <a:gdLst/>
                <a:ahLst/>
                <a:cxnLst>
                  <a:cxn ang="0">
                    <a:pos x="0" y="79"/>
                  </a:cxn>
                  <a:cxn ang="0">
                    <a:pos x="0" y="85"/>
                  </a:cxn>
                  <a:cxn ang="0">
                    <a:pos x="10" y="85"/>
                  </a:cxn>
                  <a:cxn ang="0">
                    <a:pos x="37" y="74"/>
                  </a:cxn>
                  <a:cxn ang="0">
                    <a:pos x="42" y="79"/>
                  </a:cxn>
                  <a:cxn ang="0">
                    <a:pos x="42" y="85"/>
                  </a:cxn>
                  <a:cxn ang="0">
                    <a:pos x="48" y="94"/>
                  </a:cxn>
                  <a:cxn ang="0">
                    <a:pos x="53" y="79"/>
                  </a:cxn>
                  <a:cxn ang="0">
                    <a:pos x="53" y="74"/>
                  </a:cxn>
                  <a:cxn ang="0">
                    <a:pos x="63" y="79"/>
                  </a:cxn>
                  <a:cxn ang="0">
                    <a:pos x="69" y="79"/>
                  </a:cxn>
                  <a:cxn ang="0">
                    <a:pos x="75" y="74"/>
                  </a:cxn>
                  <a:cxn ang="0">
                    <a:pos x="80" y="79"/>
                  </a:cxn>
                  <a:cxn ang="0">
                    <a:pos x="80" y="74"/>
                  </a:cxn>
                  <a:cxn ang="0">
                    <a:pos x="85" y="70"/>
                  </a:cxn>
                  <a:cxn ang="0">
                    <a:pos x="85" y="74"/>
                  </a:cxn>
                  <a:cxn ang="0">
                    <a:pos x="96" y="74"/>
                  </a:cxn>
                  <a:cxn ang="0">
                    <a:pos x="101" y="70"/>
                  </a:cxn>
                  <a:cxn ang="0">
                    <a:pos x="101" y="42"/>
                  </a:cxn>
                  <a:cxn ang="0">
                    <a:pos x="107" y="42"/>
                  </a:cxn>
                  <a:cxn ang="0">
                    <a:pos x="107" y="4"/>
                  </a:cxn>
                  <a:cxn ang="0">
                    <a:pos x="101" y="0"/>
                  </a:cxn>
                  <a:cxn ang="0">
                    <a:pos x="101" y="4"/>
                  </a:cxn>
                  <a:cxn ang="0">
                    <a:pos x="96" y="4"/>
                  </a:cxn>
                  <a:cxn ang="0">
                    <a:pos x="85" y="28"/>
                  </a:cxn>
                  <a:cxn ang="0">
                    <a:pos x="75" y="46"/>
                  </a:cxn>
                  <a:cxn ang="0">
                    <a:pos x="63" y="56"/>
                  </a:cxn>
                  <a:cxn ang="0">
                    <a:pos x="63" y="46"/>
                  </a:cxn>
                  <a:cxn ang="0">
                    <a:pos x="53" y="51"/>
                  </a:cxn>
                  <a:cxn ang="0">
                    <a:pos x="48" y="70"/>
                  </a:cxn>
                  <a:cxn ang="0">
                    <a:pos x="42" y="70"/>
                  </a:cxn>
                  <a:cxn ang="0">
                    <a:pos x="16" y="70"/>
                  </a:cxn>
                  <a:cxn ang="0">
                    <a:pos x="0" y="79"/>
                  </a:cxn>
                </a:cxnLst>
                <a:rect l="0" t="0" r="r" b="b"/>
                <a:pathLst>
                  <a:path w="107" h="94">
                    <a:moveTo>
                      <a:pt x="0" y="79"/>
                    </a:moveTo>
                    <a:lnTo>
                      <a:pt x="0" y="85"/>
                    </a:lnTo>
                    <a:lnTo>
                      <a:pt x="10" y="85"/>
                    </a:lnTo>
                    <a:lnTo>
                      <a:pt x="37" y="74"/>
                    </a:lnTo>
                    <a:lnTo>
                      <a:pt x="42" y="79"/>
                    </a:lnTo>
                    <a:lnTo>
                      <a:pt x="42" y="85"/>
                    </a:lnTo>
                    <a:lnTo>
                      <a:pt x="48" y="94"/>
                    </a:lnTo>
                    <a:lnTo>
                      <a:pt x="53" y="79"/>
                    </a:lnTo>
                    <a:lnTo>
                      <a:pt x="53" y="74"/>
                    </a:lnTo>
                    <a:lnTo>
                      <a:pt x="63" y="79"/>
                    </a:lnTo>
                    <a:lnTo>
                      <a:pt x="69" y="79"/>
                    </a:lnTo>
                    <a:lnTo>
                      <a:pt x="75" y="74"/>
                    </a:lnTo>
                    <a:lnTo>
                      <a:pt x="80" y="79"/>
                    </a:lnTo>
                    <a:lnTo>
                      <a:pt x="80" y="74"/>
                    </a:lnTo>
                    <a:lnTo>
                      <a:pt x="85" y="70"/>
                    </a:lnTo>
                    <a:lnTo>
                      <a:pt x="85" y="74"/>
                    </a:lnTo>
                    <a:lnTo>
                      <a:pt x="96" y="74"/>
                    </a:lnTo>
                    <a:lnTo>
                      <a:pt x="101" y="70"/>
                    </a:lnTo>
                    <a:lnTo>
                      <a:pt x="101" y="42"/>
                    </a:lnTo>
                    <a:lnTo>
                      <a:pt x="107" y="42"/>
                    </a:lnTo>
                    <a:lnTo>
                      <a:pt x="107" y="4"/>
                    </a:lnTo>
                    <a:lnTo>
                      <a:pt x="101" y="0"/>
                    </a:lnTo>
                    <a:lnTo>
                      <a:pt x="101" y="4"/>
                    </a:lnTo>
                    <a:lnTo>
                      <a:pt x="96" y="4"/>
                    </a:lnTo>
                    <a:lnTo>
                      <a:pt x="85" y="28"/>
                    </a:lnTo>
                    <a:lnTo>
                      <a:pt x="75" y="46"/>
                    </a:lnTo>
                    <a:lnTo>
                      <a:pt x="63" y="56"/>
                    </a:lnTo>
                    <a:lnTo>
                      <a:pt x="63" y="46"/>
                    </a:lnTo>
                    <a:lnTo>
                      <a:pt x="53" y="51"/>
                    </a:lnTo>
                    <a:lnTo>
                      <a:pt x="48" y="70"/>
                    </a:lnTo>
                    <a:lnTo>
                      <a:pt x="42" y="70"/>
                    </a:lnTo>
                    <a:lnTo>
                      <a:pt x="16" y="70"/>
                    </a:lnTo>
                    <a:lnTo>
                      <a:pt x="0" y="79"/>
                    </a:lnTo>
                    <a:close/>
                  </a:path>
                </a:pathLst>
              </a:custGeom>
              <a:grpFill/>
              <a:ln w="9525">
                <a:solidFill>
                  <a:schemeClr val="bg1"/>
                </a:solidFill>
                <a:round/>
                <a:headEnd/>
                <a:tailEnd/>
              </a:ln>
            </p:spPr>
            <p:txBody>
              <a:bodyPr/>
              <a:lstStyle/>
              <a:p>
                <a:endParaRPr lang="it-IT"/>
              </a:p>
            </p:txBody>
          </p:sp>
          <p:sp>
            <p:nvSpPr>
              <p:cNvPr id="5522" name="Freeform 3579"/>
              <p:cNvSpPr>
                <a:spLocks/>
              </p:cNvSpPr>
              <p:nvPr/>
            </p:nvSpPr>
            <p:spPr bwMode="auto">
              <a:xfrm>
                <a:off x="4322" y="2118"/>
                <a:ext cx="107" cy="94"/>
              </a:xfrm>
              <a:custGeom>
                <a:avLst/>
                <a:gdLst/>
                <a:ahLst/>
                <a:cxnLst>
                  <a:cxn ang="0">
                    <a:pos x="0" y="79"/>
                  </a:cxn>
                  <a:cxn ang="0">
                    <a:pos x="0" y="85"/>
                  </a:cxn>
                  <a:cxn ang="0">
                    <a:pos x="10" y="85"/>
                  </a:cxn>
                  <a:cxn ang="0">
                    <a:pos x="37" y="74"/>
                  </a:cxn>
                  <a:cxn ang="0">
                    <a:pos x="42" y="79"/>
                  </a:cxn>
                  <a:cxn ang="0">
                    <a:pos x="42" y="85"/>
                  </a:cxn>
                  <a:cxn ang="0">
                    <a:pos x="48" y="94"/>
                  </a:cxn>
                  <a:cxn ang="0">
                    <a:pos x="53" y="79"/>
                  </a:cxn>
                  <a:cxn ang="0">
                    <a:pos x="53" y="74"/>
                  </a:cxn>
                  <a:cxn ang="0">
                    <a:pos x="63" y="79"/>
                  </a:cxn>
                  <a:cxn ang="0">
                    <a:pos x="69" y="79"/>
                  </a:cxn>
                  <a:cxn ang="0">
                    <a:pos x="75" y="74"/>
                  </a:cxn>
                  <a:cxn ang="0">
                    <a:pos x="80" y="79"/>
                  </a:cxn>
                  <a:cxn ang="0">
                    <a:pos x="80" y="74"/>
                  </a:cxn>
                  <a:cxn ang="0">
                    <a:pos x="85" y="70"/>
                  </a:cxn>
                  <a:cxn ang="0">
                    <a:pos x="85" y="74"/>
                  </a:cxn>
                  <a:cxn ang="0">
                    <a:pos x="96" y="74"/>
                  </a:cxn>
                  <a:cxn ang="0">
                    <a:pos x="101" y="70"/>
                  </a:cxn>
                  <a:cxn ang="0">
                    <a:pos x="101" y="42"/>
                  </a:cxn>
                  <a:cxn ang="0">
                    <a:pos x="107" y="42"/>
                  </a:cxn>
                  <a:cxn ang="0">
                    <a:pos x="107" y="4"/>
                  </a:cxn>
                  <a:cxn ang="0">
                    <a:pos x="101" y="0"/>
                  </a:cxn>
                  <a:cxn ang="0">
                    <a:pos x="101" y="4"/>
                  </a:cxn>
                  <a:cxn ang="0">
                    <a:pos x="96" y="4"/>
                  </a:cxn>
                  <a:cxn ang="0">
                    <a:pos x="85" y="28"/>
                  </a:cxn>
                  <a:cxn ang="0">
                    <a:pos x="75" y="46"/>
                  </a:cxn>
                  <a:cxn ang="0">
                    <a:pos x="63" y="56"/>
                  </a:cxn>
                  <a:cxn ang="0">
                    <a:pos x="63" y="46"/>
                  </a:cxn>
                  <a:cxn ang="0">
                    <a:pos x="53" y="51"/>
                  </a:cxn>
                  <a:cxn ang="0">
                    <a:pos x="48" y="70"/>
                  </a:cxn>
                  <a:cxn ang="0">
                    <a:pos x="42" y="70"/>
                  </a:cxn>
                  <a:cxn ang="0">
                    <a:pos x="16" y="70"/>
                  </a:cxn>
                  <a:cxn ang="0">
                    <a:pos x="0" y="79"/>
                  </a:cxn>
                </a:cxnLst>
                <a:rect l="0" t="0" r="r" b="b"/>
                <a:pathLst>
                  <a:path w="107" h="94">
                    <a:moveTo>
                      <a:pt x="0" y="79"/>
                    </a:moveTo>
                    <a:lnTo>
                      <a:pt x="0" y="85"/>
                    </a:lnTo>
                    <a:lnTo>
                      <a:pt x="10" y="85"/>
                    </a:lnTo>
                    <a:lnTo>
                      <a:pt x="37" y="74"/>
                    </a:lnTo>
                    <a:lnTo>
                      <a:pt x="42" y="79"/>
                    </a:lnTo>
                    <a:lnTo>
                      <a:pt x="42" y="85"/>
                    </a:lnTo>
                    <a:lnTo>
                      <a:pt x="48" y="94"/>
                    </a:lnTo>
                    <a:lnTo>
                      <a:pt x="53" y="79"/>
                    </a:lnTo>
                    <a:lnTo>
                      <a:pt x="53" y="74"/>
                    </a:lnTo>
                    <a:lnTo>
                      <a:pt x="63" y="79"/>
                    </a:lnTo>
                    <a:lnTo>
                      <a:pt x="69" y="79"/>
                    </a:lnTo>
                    <a:lnTo>
                      <a:pt x="75" y="74"/>
                    </a:lnTo>
                    <a:lnTo>
                      <a:pt x="80" y="79"/>
                    </a:lnTo>
                    <a:lnTo>
                      <a:pt x="80" y="74"/>
                    </a:lnTo>
                    <a:lnTo>
                      <a:pt x="85" y="70"/>
                    </a:lnTo>
                    <a:lnTo>
                      <a:pt x="85" y="74"/>
                    </a:lnTo>
                    <a:lnTo>
                      <a:pt x="96" y="74"/>
                    </a:lnTo>
                    <a:lnTo>
                      <a:pt x="101" y="70"/>
                    </a:lnTo>
                    <a:lnTo>
                      <a:pt x="101" y="42"/>
                    </a:lnTo>
                    <a:lnTo>
                      <a:pt x="107" y="42"/>
                    </a:lnTo>
                    <a:lnTo>
                      <a:pt x="107" y="4"/>
                    </a:lnTo>
                    <a:lnTo>
                      <a:pt x="101" y="0"/>
                    </a:lnTo>
                    <a:lnTo>
                      <a:pt x="101" y="4"/>
                    </a:lnTo>
                    <a:lnTo>
                      <a:pt x="96" y="4"/>
                    </a:lnTo>
                    <a:lnTo>
                      <a:pt x="85" y="28"/>
                    </a:lnTo>
                    <a:lnTo>
                      <a:pt x="75" y="46"/>
                    </a:lnTo>
                    <a:lnTo>
                      <a:pt x="63" y="56"/>
                    </a:lnTo>
                    <a:lnTo>
                      <a:pt x="63" y="46"/>
                    </a:lnTo>
                    <a:lnTo>
                      <a:pt x="53" y="51"/>
                    </a:lnTo>
                    <a:lnTo>
                      <a:pt x="48" y="70"/>
                    </a:lnTo>
                    <a:lnTo>
                      <a:pt x="42" y="70"/>
                    </a:lnTo>
                    <a:lnTo>
                      <a:pt x="16" y="70"/>
                    </a:lnTo>
                    <a:lnTo>
                      <a:pt x="0" y="79"/>
                    </a:lnTo>
                    <a:close/>
                  </a:path>
                </a:pathLst>
              </a:custGeom>
              <a:solidFill>
                <a:srgbClr val="000066"/>
              </a:solidFill>
              <a:ln w="4763" cap="rnd">
                <a:solidFill>
                  <a:schemeClr val="bg1"/>
                </a:solidFill>
                <a:prstDash val="solid"/>
                <a:round/>
                <a:headEnd/>
                <a:tailEnd/>
              </a:ln>
            </p:spPr>
            <p:txBody>
              <a:bodyPr/>
              <a:lstStyle/>
              <a:p>
                <a:endParaRPr lang="it-IT"/>
              </a:p>
            </p:txBody>
          </p:sp>
        </p:grpSp>
        <p:sp>
          <p:nvSpPr>
            <p:cNvPr id="5172" name="Freeform 3584"/>
            <p:cNvSpPr>
              <a:spLocks/>
            </p:cNvSpPr>
            <p:nvPr/>
          </p:nvSpPr>
          <p:spPr bwMode="auto">
            <a:xfrm>
              <a:off x="7097551" y="4700379"/>
              <a:ext cx="109031" cy="78045"/>
            </a:xfrm>
            <a:custGeom>
              <a:avLst/>
              <a:gdLst/>
              <a:ahLst/>
              <a:cxnLst>
                <a:cxn ang="0">
                  <a:pos x="0" y="37"/>
                </a:cxn>
                <a:cxn ang="0">
                  <a:pos x="0" y="52"/>
                </a:cxn>
                <a:cxn ang="0">
                  <a:pos x="16" y="46"/>
                </a:cxn>
                <a:cxn ang="0">
                  <a:pos x="10" y="46"/>
                </a:cxn>
                <a:cxn ang="0">
                  <a:pos x="10" y="37"/>
                </a:cxn>
                <a:cxn ang="0">
                  <a:pos x="22" y="37"/>
                </a:cxn>
                <a:cxn ang="0">
                  <a:pos x="43" y="46"/>
                </a:cxn>
                <a:cxn ang="0">
                  <a:pos x="49" y="32"/>
                </a:cxn>
                <a:cxn ang="0">
                  <a:pos x="54" y="32"/>
                </a:cxn>
                <a:cxn ang="0">
                  <a:pos x="65" y="28"/>
                </a:cxn>
                <a:cxn ang="0">
                  <a:pos x="60" y="28"/>
                </a:cxn>
                <a:cxn ang="0">
                  <a:pos x="54" y="23"/>
                </a:cxn>
                <a:cxn ang="0">
                  <a:pos x="60" y="18"/>
                </a:cxn>
                <a:cxn ang="0">
                  <a:pos x="54" y="23"/>
                </a:cxn>
                <a:cxn ang="0">
                  <a:pos x="43" y="18"/>
                </a:cxn>
                <a:cxn ang="0">
                  <a:pos x="22" y="0"/>
                </a:cxn>
                <a:cxn ang="0">
                  <a:pos x="22" y="4"/>
                </a:cxn>
                <a:cxn ang="0">
                  <a:pos x="22" y="9"/>
                </a:cxn>
                <a:cxn ang="0">
                  <a:pos x="16" y="32"/>
                </a:cxn>
                <a:cxn ang="0">
                  <a:pos x="10" y="28"/>
                </a:cxn>
                <a:cxn ang="0">
                  <a:pos x="10" y="32"/>
                </a:cxn>
                <a:cxn ang="0">
                  <a:pos x="0" y="37"/>
                </a:cxn>
              </a:cxnLst>
              <a:rect l="0" t="0" r="r" b="b"/>
              <a:pathLst>
                <a:path w="65" h="52">
                  <a:moveTo>
                    <a:pt x="0" y="37"/>
                  </a:moveTo>
                  <a:lnTo>
                    <a:pt x="0" y="52"/>
                  </a:lnTo>
                  <a:lnTo>
                    <a:pt x="16" y="46"/>
                  </a:lnTo>
                  <a:lnTo>
                    <a:pt x="10" y="46"/>
                  </a:lnTo>
                  <a:lnTo>
                    <a:pt x="10" y="37"/>
                  </a:lnTo>
                  <a:lnTo>
                    <a:pt x="22" y="37"/>
                  </a:lnTo>
                  <a:lnTo>
                    <a:pt x="43" y="46"/>
                  </a:lnTo>
                  <a:lnTo>
                    <a:pt x="49" y="32"/>
                  </a:lnTo>
                  <a:lnTo>
                    <a:pt x="54" y="32"/>
                  </a:lnTo>
                  <a:lnTo>
                    <a:pt x="65" y="28"/>
                  </a:lnTo>
                  <a:lnTo>
                    <a:pt x="60" y="28"/>
                  </a:lnTo>
                  <a:lnTo>
                    <a:pt x="54" y="23"/>
                  </a:lnTo>
                  <a:lnTo>
                    <a:pt x="60" y="18"/>
                  </a:lnTo>
                  <a:lnTo>
                    <a:pt x="54" y="23"/>
                  </a:lnTo>
                  <a:lnTo>
                    <a:pt x="43" y="18"/>
                  </a:lnTo>
                  <a:lnTo>
                    <a:pt x="22" y="0"/>
                  </a:lnTo>
                  <a:lnTo>
                    <a:pt x="22" y="4"/>
                  </a:lnTo>
                  <a:lnTo>
                    <a:pt x="22" y="9"/>
                  </a:lnTo>
                  <a:lnTo>
                    <a:pt x="16" y="32"/>
                  </a:lnTo>
                  <a:lnTo>
                    <a:pt x="10" y="28"/>
                  </a:lnTo>
                  <a:lnTo>
                    <a:pt x="10" y="32"/>
                  </a:lnTo>
                  <a:lnTo>
                    <a:pt x="0" y="37"/>
                  </a:lnTo>
                  <a:close/>
                </a:path>
              </a:pathLst>
            </a:custGeom>
            <a:solidFill>
              <a:srgbClr val="000066"/>
            </a:solidFill>
            <a:ln w="9525">
              <a:solidFill>
                <a:schemeClr val="bg1"/>
              </a:solidFill>
              <a:round/>
              <a:headEnd/>
              <a:tailEnd/>
            </a:ln>
          </p:spPr>
          <p:txBody>
            <a:bodyPr/>
            <a:lstStyle/>
            <a:p>
              <a:endParaRPr lang="it-IT"/>
            </a:p>
          </p:txBody>
        </p:sp>
        <p:grpSp>
          <p:nvGrpSpPr>
            <p:cNvPr id="7627" name="Group 3592"/>
            <p:cNvGrpSpPr>
              <a:grpSpLocks/>
            </p:cNvGrpSpPr>
            <p:nvPr/>
          </p:nvGrpSpPr>
          <p:grpSpPr bwMode="auto">
            <a:xfrm>
              <a:off x="7357547" y="4593817"/>
              <a:ext cx="26839" cy="21012"/>
              <a:chOff x="4561" y="1995"/>
              <a:chExt cx="16" cy="14"/>
            </a:xfrm>
            <a:solidFill>
              <a:schemeClr val="bg1">
                <a:lumMod val="75000"/>
              </a:schemeClr>
            </a:solidFill>
          </p:grpSpPr>
          <p:sp>
            <p:nvSpPr>
              <p:cNvPr id="5519" name="Freeform 3590"/>
              <p:cNvSpPr>
                <a:spLocks/>
              </p:cNvSpPr>
              <p:nvPr/>
            </p:nvSpPr>
            <p:spPr bwMode="auto">
              <a:xfrm>
                <a:off x="4561" y="1995"/>
                <a:ext cx="16" cy="14"/>
              </a:xfrm>
              <a:custGeom>
                <a:avLst/>
                <a:gdLst/>
                <a:ahLst/>
                <a:cxnLst>
                  <a:cxn ang="0">
                    <a:pos x="0" y="4"/>
                  </a:cxn>
                  <a:cxn ang="0">
                    <a:pos x="0" y="14"/>
                  </a:cxn>
                  <a:cxn ang="0">
                    <a:pos x="6" y="4"/>
                  </a:cxn>
                  <a:cxn ang="0">
                    <a:pos x="16" y="0"/>
                  </a:cxn>
                  <a:cxn ang="0">
                    <a:pos x="0" y="4"/>
                  </a:cxn>
                </a:cxnLst>
                <a:rect l="0" t="0" r="r" b="b"/>
                <a:pathLst>
                  <a:path w="16" h="14">
                    <a:moveTo>
                      <a:pt x="0" y="4"/>
                    </a:moveTo>
                    <a:lnTo>
                      <a:pt x="0" y="14"/>
                    </a:lnTo>
                    <a:lnTo>
                      <a:pt x="6" y="4"/>
                    </a:lnTo>
                    <a:lnTo>
                      <a:pt x="16" y="0"/>
                    </a:lnTo>
                    <a:lnTo>
                      <a:pt x="0" y="4"/>
                    </a:lnTo>
                    <a:close/>
                  </a:path>
                </a:pathLst>
              </a:custGeom>
              <a:grpFill/>
              <a:ln w="9525">
                <a:solidFill>
                  <a:schemeClr val="bg1"/>
                </a:solidFill>
                <a:round/>
                <a:headEnd/>
                <a:tailEnd/>
              </a:ln>
            </p:spPr>
            <p:txBody>
              <a:bodyPr/>
              <a:lstStyle/>
              <a:p>
                <a:endParaRPr lang="it-IT"/>
              </a:p>
            </p:txBody>
          </p:sp>
          <p:sp>
            <p:nvSpPr>
              <p:cNvPr id="5520" name="Freeform 3591"/>
              <p:cNvSpPr>
                <a:spLocks/>
              </p:cNvSpPr>
              <p:nvPr/>
            </p:nvSpPr>
            <p:spPr bwMode="auto">
              <a:xfrm>
                <a:off x="4561" y="1995"/>
                <a:ext cx="16" cy="14"/>
              </a:xfrm>
              <a:custGeom>
                <a:avLst/>
                <a:gdLst/>
                <a:ahLst/>
                <a:cxnLst>
                  <a:cxn ang="0">
                    <a:pos x="0" y="4"/>
                  </a:cxn>
                  <a:cxn ang="0">
                    <a:pos x="0" y="14"/>
                  </a:cxn>
                  <a:cxn ang="0">
                    <a:pos x="6" y="4"/>
                  </a:cxn>
                  <a:cxn ang="0">
                    <a:pos x="16" y="0"/>
                  </a:cxn>
                  <a:cxn ang="0">
                    <a:pos x="0" y="4"/>
                  </a:cxn>
                </a:cxnLst>
                <a:rect l="0" t="0" r="r" b="b"/>
                <a:pathLst>
                  <a:path w="16" h="14">
                    <a:moveTo>
                      <a:pt x="0" y="4"/>
                    </a:moveTo>
                    <a:lnTo>
                      <a:pt x="0" y="14"/>
                    </a:lnTo>
                    <a:lnTo>
                      <a:pt x="6" y="4"/>
                    </a:lnTo>
                    <a:lnTo>
                      <a:pt x="16" y="0"/>
                    </a:lnTo>
                    <a:lnTo>
                      <a:pt x="0" y="4"/>
                    </a:lnTo>
                    <a:close/>
                  </a:path>
                </a:pathLst>
              </a:custGeom>
              <a:grpFill/>
              <a:ln w="4763" cap="rnd">
                <a:solidFill>
                  <a:schemeClr val="bg1"/>
                </a:solidFill>
                <a:prstDash val="solid"/>
                <a:round/>
                <a:headEnd/>
                <a:tailEnd/>
              </a:ln>
            </p:spPr>
            <p:txBody>
              <a:bodyPr/>
              <a:lstStyle/>
              <a:p>
                <a:endParaRPr lang="it-IT"/>
              </a:p>
            </p:txBody>
          </p:sp>
        </p:grpSp>
        <p:grpSp>
          <p:nvGrpSpPr>
            <p:cNvPr id="7628" name="Group 3595"/>
            <p:cNvGrpSpPr>
              <a:grpSpLocks/>
            </p:cNvGrpSpPr>
            <p:nvPr/>
          </p:nvGrpSpPr>
          <p:grpSpPr bwMode="auto">
            <a:xfrm>
              <a:off x="7357547" y="4593817"/>
              <a:ext cx="26839" cy="21012"/>
              <a:chOff x="4561" y="1995"/>
              <a:chExt cx="16" cy="14"/>
            </a:xfrm>
            <a:solidFill>
              <a:schemeClr val="bg1">
                <a:lumMod val="75000"/>
              </a:schemeClr>
            </a:solidFill>
          </p:grpSpPr>
          <p:sp>
            <p:nvSpPr>
              <p:cNvPr id="5517" name="Freeform 3593"/>
              <p:cNvSpPr>
                <a:spLocks/>
              </p:cNvSpPr>
              <p:nvPr/>
            </p:nvSpPr>
            <p:spPr bwMode="auto">
              <a:xfrm>
                <a:off x="4561" y="1995"/>
                <a:ext cx="16" cy="14"/>
              </a:xfrm>
              <a:custGeom>
                <a:avLst/>
                <a:gdLst/>
                <a:ahLst/>
                <a:cxnLst>
                  <a:cxn ang="0">
                    <a:pos x="0" y="4"/>
                  </a:cxn>
                  <a:cxn ang="0">
                    <a:pos x="0" y="14"/>
                  </a:cxn>
                  <a:cxn ang="0">
                    <a:pos x="6" y="4"/>
                  </a:cxn>
                  <a:cxn ang="0">
                    <a:pos x="16" y="0"/>
                  </a:cxn>
                  <a:cxn ang="0">
                    <a:pos x="0" y="4"/>
                  </a:cxn>
                </a:cxnLst>
                <a:rect l="0" t="0" r="r" b="b"/>
                <a:pathLst>
                  <a:path w="16" h="14">
                    <a:moveTo>
                      <a:pt x="0" y="4"/>
                    </a:moveTo>
                    <a:lnTo>
                      <a:pt x="0" y="14"/>
                    </a:lnTo>
                    <a:lnTo>
                      <a:pt x="6" y="4"/>
                    </a:lnTo>
                    <a:lnTo>
                      <a:pt x="16" y="0"/>
                    </a:lnTo>
                    <a:lnTo>
                      <a:pt x="0" y="4"/>
                    </a:lnTo>
                    <a:close/>
                  </a:path>
                </a:pathLst>
              </a:custGeom>
              <a:grpFill/>
              <a:ln w="9525">
                <a:solidFill>
                  <a:schemeClr val="bg1"/>
                </a:solidFill>
                <a:round/>
                <a:headEnd/>
                <a:tailEnd/>
              </a:ln>
            </p:spPr>
            <p:txBody>
              <a:bodyPr/>
              <a:lstStyle/>
              <a:p>
                <a:endParaRPr lang="it-IT"/>
              </a:p>
            </p:txBody>
          </p:sp>
          <p:sp>
            <p:nvSpPr>
              <p:cNvPr id="5518" name="Freeform 3594"/>
              <p:cNvSpPr>
                <a:spLocks/>
              </p:cNvSpPr>
              <p:nvPr/>
            </p:nvSpPr>
            <p:spPr bwMode="auto">
              <a:xfrm>
                <a:off x="4561" y="1995"/>
                <a:ext cx="16" cy="14"/>
              </a:xfrm>
              <a:custGeom>
                <a:avLst/>
                <a:gdLst/>
                <a:ahLst/>
                <a:cxnLst>
                  <a:cxn ang="0">
                    <a:pos x="0" y="4"/>
                  </a:cxn>
                  <a:cxn ang="0">
                    <a:pos x="0" y="14"/>
                  </a:cxn>
                  <a:cxn ang="0">
                    <a:pos x="6" y="4"/>
                  </a:cxn>
                  <a:cxn ang="0">
                    <a:pos x="16" y="0"/>
                  </a:cxn>
                  <a:cxn ang="0">
                    <a:pos x="0" y="4"/>
                  </a:cxn>
                </a:cxnLst>
                <a:rect l="0" t="0" r="r" b="b"/>
                <a:pathLst>
                  <a:path w="16" h="14">
                    <a:moveTo>
                      <a:pt x="0" y="4"/>
                    </a:moveTo>
                    <a:lnTo>
                      <a:pt x="0" y="14"/>
                    </a:lnTo>
                    <a:lnTo>
                      <a:pt x="6" y="4"/>
                    </a:lnTo>
                    <a:lnTo>
                      <a:pt x="16" y="0"/>
                    </a:lnTo>
                    <a:lnTo>
                      <a:pt x="0" y="4"/>
                    </a:lnTo>
                  </a:path>
                </a:pathLst>
              </a:custGeom>
              <a:grpFill/>
              <a:ln w="4763" cap="rnd">
                <a:solidFill>
                  <a:schemeClr val="bg1"/>
                </a:solidFill>
                <a:prstDash val="solid"/>
                <a:round/>
                <a:headEnd/>
                <a:tailEnd/>
              </a:ln>
            </p:spPr>
            <p:txBody>
              <a:bodyPr/>
              <a:lstStyle/>
              <a:p>
                <a:endParaRPr lang="it-IT"/>
              </a:p>
            </p:txBody>
          </p:sp>
        </p:grpSp>
        <p:grpSp>
          <p:nvGrpSpPr>
            <p:cNvPr id="7629" name="Group 3598"/>
            <p:cNvGrpSpPr>
              <a:grpSpLocks/>
            </p:cNvGrpSpPr>
            <p:nvPr/>
          </p:nvGrpSpPr>
          <p:grpSpPr bwMode="auto">
            <a:xfrm>
              <a:off x="7501802" y="4395701"/>
              <a:ext cx="15097" cy="15008"/>
              <a:chOff x="4647" y="1863"/>
              <a:chExt cx="9" cy="10"/>
            </a:xfrm>
            <a:solidFill>
              <a:schemeClr val="bg1">
                <a:lumMod val="75000"/>
              </a:schemeClr>
            </a:solidFill>
          </p:grpSpPr>
          <p:sp>
            <p:nvSpPr>
              <p:cNvPr id="5515" name="Freeform 3596"/>
              <p:cNvSpPr>
                <a:spLocks/>
              </p:cNvSpPr>
              <p:nvPr/>
            </p:nvSpPr>
            <p:spPr bwMode="auto">
              <a:xfrm>
                <a:off x="4647" y="1863"/>
                <a:ext cx="9" cy="10"/>
              </a:xfrm>
              <a:custGeom>
                <a:avLst/>
                <a:gdLst/>
                <a:ahLst/>
                <a:cxnLst>
                  <a:cxn ang="0">
                    <a:pos x="0" y="10"/>
                  </a:cxn>
                  <a:cxn ang="0">
                    <a:pos x="9" y="4"/>
                  </a:cxn>
                  <a:cxn ang="0">
                    <a:pos x="9" y="0"/>
                  </a:cxn>
                  <a:cxn ang="0">
                    <a:pos x="5" y="0"/>
                  </a:cxn>
                  <a:cxn ang="0">
                    <a:pos x="0" y="10"/>
                  </a:cxn>
                </a:cxnLst>
                <a:rect l="0" t="0" r="r" b="b"/>
                <a:pathLst>
                  <a:path w="9" h="10">
                    <a:moveTo>
                      <a:pt x="0" y="10"/>
                    </a:moveTo>
                    <a:lnTo>
                      <a:pt x="9" y="4"/>
                    </a:lnTo>
                    <a:lnTo>
                      <a:pt x="9" y="0"/>
                    </a:lnTo>
                    <a:lnTo>
                      <a:pt x="5" y="0"/>
                    </a:lnTo>
                    <a:lnTo>
                      <a:pt x="0" y="10"/>
                    </a:lnTo>
                    <a:close/>
                  </a:path>
                </a:pathLst>
              </a:custGeom>
              <a:grpFill/>
              <a:ln w="9525">
                <a:solidFill>
                  <a:schemeClr val="bg1"/>
                </a:solidFill>
                <a:round/>
                <a:headEnd/>
                <a:tailEnd/>
              </a:ln>
            </p:spPr>
            <p:txBody>
              <a:bodyPr/>
              <a:lstStyle/>
              <a:p>
                <a:endParaRPr lang="it-IT"/>
              </a:p>
            </p:txBody>
          </p:sp>
          <p:sp>
            <p:nvSpPr>
              <p:cNvPr id="5516" name="Freeform 3597"/>
              <p:cNvSpPr>
                <a:spLocks/>
              </p:cNvSpPr>
              <p:nvPr/>
            </p:nvSpPr>
            <p:spPr bwMode="auto">
              <a:xfrm>
                <a:off x="4647" y="1863"/>
                <a:ext cx="9" cy="10"/>
              </a:xfrm>
              <a:custGeom>
                <a:avLst/>
                <a:gdLst/>
                <a:ahLst/>
                <a:cxnLst>
                  <a:cxn ang="0">
                    <a:pos x="0" y="10"/>
                  </a:cxn>
                  <a:cxn ang="0">
                    <a:pos x="9" y="4"/>
                  </a:cxn>
                  <a:cxn ang="0">
                    <a:pos x="9" y="0"/>
                  </a:cxn>
                  <a:cxn ang="0">
                    <a:pos x="5" y="0"/>
                  </a:cxn>
                  <a:cxn ang="0">
                    <a:pos x="0" y="10"/>
                  </a:cxn>
                </a:cxnLst>
                <a:rect l="0" t="0" r="r" b="b"/>
                <a:pathLst>
                  <a:path w="9" h="10">
                    <a:moveTo>
                      <a:pt x="0" y="10"/>
                    </a:moveTo>
                    <a:lnTo>
                      <a:pt x="9" y="4"/>
                    </a:lnTo>
                    <a:lnTo>
                      <a:pt x="9" y="0"/>
                    </a:lnTo>
                    <a:lnTo>
                      <a:pt x="5" y="0"/>
                    </a:lnTo>
                    <a:lnTo>
                      <a:pt x="0" y="10"/>
                    </a:lnTo>
                    <a:close/>
                  </a:path>
                </a:pathLst>
              </a:custGeom>
              <a:grpFill/>
              <a:ln w="4763" cap="rnd">
                <a:solidFill>
                  <a:schemeClr val="bg1"/>
                </a:solidFill>
                <a:prstDash val="solid"/>
                <a:round/>
                <a:headEnd/>
                <a:tailEnd/>
              </a:ln>
            </p:spPr>
            <p:txBody>
              <a:bodyPr/>
              <a:lstStyle/>
              <a:p>
                <a:endParaRPr lang="it-IT"/>
              </a:p>
            </p:txBody>
          </p:sp>
        </p:grpSp>
        <p:grpSp>
          <p:nvGrpSpPr>
            <p:cNvPr id="7630" name="Group 3601"/>
            <p:cNvGrpSpPr>
              <a:grpSpLocks/>
            </p:cNvGrpSpPr>
            <p:nvPr/>
          </p:nvGrpSpPr>
          <p:grpSpPr bwMode="auto">
            <a:xfrm>
              <a:off x="7501802" y="4395701"/>
              <a:ext cx="15097" cy="15008"/>
              <a:chOff x="4647" y="1863"/>
              <a:chExt cx="9" cy="10"/>
            </a:xfrm>
            <a:solidFill>
              <a:schemeClr val="bg1">
                <a:lumMod val="75000"/>
              </a:schemeClr>
            </a:solidFill>
          </p:grpSpPr>
          <p:sp>
            <p:nvSpPr>
              <p:cNvPr id="5513" name="Freeform 3599"/>
              <p:cNvSpPr>
                <a:spLocks/>
              </p:cNvSpPr>
              <p:nvPr/>
            </p:nvSpPr>
            <p:spPr bwMode="auto">
              <a:xfrm>
                <a:off x="4647" y="1863"/>
                <a:ext cx="9" cy="10"/>
              </a:xfrm>
              <a:custGeom>
                <a:avLst/>
                <a:gdLst/>
                <a:ahLst/>
                <a:cxnLst>
                  <a:cxn ang="0">
                    <a:pos x="0" y="10"/>
                  </a:cxn>
                  <a:cxn ang="0">
                    <a:pos x="9" y="4"/>
                  </a:cxn>
                  <a:cxn ang="0">
                    <a:pos x="9" y="0"/>
                  </a:cxn>
                  <a:cxn ang="0">
                    <a:pos x="5" y="0"/>
                  </a:cxn>
                  <a:cxn ang="0">
                    <a:pos x="0" y="10"/>
                  </a:cxn>
                </a:cxnLst>
                <a:rect l="0" t="0" r="r" b="b"/>
                <a:pathLst>
                  <a:path w="9" h="10">
                    <a:moveTo>
                      <a:pt x="0" y="10"/>
                    </a:moveTo>
                    <a:lnTo>
                      <a:pt x="9" y="4"/>
                    </a:lnTo>
                    <a:lnTo>
                      <a:pt x="9" y="0"/>
                    </a:lnTo>
                    <a:lnTo>
                      <a:pt x="5" y="0"/>
                    </a:lnTo>
                    <a:lnTo>
                      <a:pt x="0" y="10"/>
                    </a:lnTo>
                    <a:close/>
                  </a:path>
                </a:pathLst>
              </a:custGeom>
              <a:grpFill/>
              <a:ln w="9525">
                <a:solidFill>
                  <a:schemeClr val="bg1"/>
                </a:solidFill>
                <a:round/>
                <a:headEnd/>
                <a:tailEnd/>
              </a:ln>
            </p:spPr>
            <p:txBody>
              <a:bodyPr/>
              <a:lstStyle/>
              <a:p>
                <a:endParaRPr lang="it-IT"/>
              </a:p>
            </p:txBody>
          </p:sp>
          <p:sp>
            <p:nvSpPr>
              <p:cNvPr id="5514" name="Freeform 3600"/>
              <p:cNvSpPr>
                <a:spLocks/>
              </p:cNvSpPr>
              <p:nvPr/>
            </p:nvSpPr>
            <p:spPr bwMode="auto">
              <a:xfrm>
                <a:off x="4647" y="1863"/>
                <a:ext cx="9" cy="10"/>
              </a:xfrm>
              <a:custGeom>
                <a:avLst/>
                <a:gdLst/>
                <a:ahLst/>
                <a:cxnLst>
                  <a:cxn ang="0">
                    <a:pos x="0" y="10"/>
                  </a:cxn>
                  <a:cxn ang="0">
                    <a:pos x="9" y="4"/>
                  </a:cxn>
                  <a:cxn ang="0">
                    <a:pos x="9" y="0"/>
                  </a:cxn>
                  <a:cxn ang="0">
                    <a:pos x="5" y="0"/>
                  </a:cxn>
                  <a:cxn ang="0">
                    <a:pos x="0" y="10"/>
                  </a:cxn>
                </a:cxnLst>
                <a:rect l="0" t="0" r="r" b="b"/>
                <a:pathLst>
                  <a:path w="9" h="10">
                    <a:moveTo>
                      <a:pt x="0" y="10"/>
                    </a:moveTo>
                    <a:lnTo>
                      <a:pt x="9" y="4"/>
                    </a:lnTo>
                    <a:lnTo>
                      <a:pt x="9" y="0"/>
                    </a:lnTo>
                    <a:lnTo>
                      <a:pt x="5" y="0"/>
                    </a:lnTo>
                    <a:lnTo>
                      <a:pt x="0" y="10"/>
                    </a:lnTo>
                  </a:path>
                </a:pathLst>
              </a:custGeom>
              <a:grpFill/>
              <a:ln w="4763" cap="rnd">
                <a:solidFill>
                  <a:schemeClr val="bg1"/>
                </a:solidFill>
                <a:prstDash val="solid"/>
                <a:round/>
                <a:headEnd/>
                <a:tailEnd/>
              </a:ln>
            </p:spPr>
            <p:txBody>
              <a:bodyPr/>
              <a:lstStyle/>
              <a:p>
                <a:endParaRPr lang="it-IT"/>
              </a:p>
            </p:txBody>
          </p:sp>
        </p:grpSp>
        <p:grpSp>
          <p:nvGrpSpPr>
            <p:cNvPr id="7631" name="Group 3610"/>
            <p:cNvGrpSpPr>
              <a:grpSpLocks/>
            </p:cNvGrpSpPr>
            <p:nvPr/>
          </p:nvGrpSpPr>
          <p:grpSpPr bwMode="auto">
            <a:xfrm>
              <a:off x="7760121" y="3978456"/>
              <a:ext cx="70450" cy="34520"/>
              <a:chOff x="4801" y="1585"/>
              <a:chExt cx="42" cy="23"/>
            </a:xfrm>
            <a:solidFill>
              <a:schemeClr val="bg1">
                <a:lumMod val="75000"/>
              </a:schemeClr>
            </a:solidFill>
          </p:grpSpPr>
          <p:sp>
            <p:nvSpPr>
              <p:cNvPr id="5511" name="Freeform 3608"/>
              <p:cNvSpPr>
                <a:spLocks/>
              </p:cNvSpPr>
              <p:nvPr/>
            </p:nvSpPr>
            <p:spPr bwMode="auto">
              <a:xfrm>
                <a:off x="4801" y="1585"/>
                <a:ext cx="42" cy="23"/>
              </a:xfrm>
              <a:custGeom>
                <a:avLst/>
                <a:gdLst/>
                <a:ahLst/>
                <a:cxnLst>
                  <a:cxn ang="0">
                    <a:pos x="10" y="19"/>
                  </a:cxn>
                  <a:cxn ang="0">
                    <a:pos x="22" y="19"/>
                  </a:cxn>
                  <a:cxn ang="0">
                    <a:pos x="42" y="10"/>
                  </a:cxn>
                  <a:cxn ang="0">
                    <a:pos x="32" y="0"/>
                  </a:cxn>
                  <a:cxn ang="0">
                    <a:pos x="10" y="0"/>
                  </a:cxn>
                  <a:cxn ang="0">
                    <a:pos x="0" y="10"/>
                  </a:cxn>
                  <a:cxn ang="0">
                    <a:pos x="5" y="23"/>
                  </a:cxn>
                  <a:cxn ang="0">
                    <a:pos x="10" y="19"/>
                  </a:cxn>
                </a:cxnLst>
                <a:rect l="0" t="0" r="r" b="b"/>
                <a:pathLst>
                  <a:path w="42" h="23">
                    <a:moveTo>
                      <a:pt x="10" y="19"/>
                    </a:moveTo>
                    <a:lnTo>
                      <a:pt x="22" y="19"/>
                    </a:lnTo>
                    <a:lnTo>
                      <a:pt x="42" y="10"/>
                    </a:lnTo>
                    <a:lnTo>
                      <a:pt x="32" y="0"/>
                    </a:lnTo>
                    <a:lnTo>
                      <a:pt x="10" y="0"/>
                    </a:lnTo>
                    <a:lnTo>
                      <a:pt x="0" y="10"/>
                    </a:lnTo>
                    <a:lnTo>
                      <a:pt x="5" y="23"/>
                    </a:lnTo>
                    <a:lnTo>
                      <a:pt x="10" y="19"/>
                    </a:lnTo>
                    <a:close/>
                  </a:path>
                </a:pathLst>
              </a:custGeom>
              <a:grpFill/>
              <a:ln w="9525">
                <a:solidFill>
                  <a:schemeClr val="bg1"/>
                </a:solidFill>
                <a:round/>
                <a:headEnd/>
                <a:tailEnd/>
              </a:ln>
            </p:spPr>
            <p:txBody>
              <a:bodyPr/>
              <a:lstStyle/>
              <a:p>
                <a:endParaRPr lang="it-IT"/>
              </a:p>
            </p:txBody>
          </p:sp>
          <p:sp>
            <p:nvSpPr>
              <p:cNvPr id="5512" name="Freeform 3609"/>
              <p:cNvSpPr>
                <a:spLocks/>
              </p:cNvSpPr>
              <p:nvPr/>
            </p:nvSpPr>
            <p:spPr bwMode="auto">
              <a:xfrm>
                <a:off x="4801" y="1585"/>
                <a:ext cx="42" cy="23"/>
              </a:xfrm>
              <a:custGeom>
                <a:avLst/>
                <a:gdLst/>
                <a:ahLst/>
                <a:cxnLst>
                  <a:cxn ang="0">
                    <a:pos x="10" y="19"/>
                  </a:cxn>
                  <a:cxn ang="0">
                    <a:pos x="22" y="19"/>
                  </a:cxn>
                  <a:cxn ang="0">
                    <a:pos x="42" y="10"/>
                  </a:cxn>
                  <a:cxn ang="0">
                    <a:pos x="32" y="0"/>
                  </a:cxn>
                  <a:cxn ang="0">
                    <a:pos x="10" y="0"/>
                  </a:cxn>
                  <a:cxn ang="0">
                    <a:pos x="0" y="10"/>
                  </a:cxn>
                  <a:cxn ang="0">
                    <a:pos x="5" y="23"/>
                  </a:cxn>
                  <a:cxn ang="0">
                    <a:pos x="10" y="19"/>
                  </a:cxn>
                </a:cxnLst>
                <a:rect l="0" t="0" r="r" b="b"/>
                <a:pathLst>
                  <a:path w="42" h="23">
                    <a:moveTo>
                      <a:pt x="10" y="19"/>
                    </a:moveTo>
                    <a:lnTo>
                      <a:pt x="22" y="19"/>
                    </a:lnTo>
                    <a:lnTo>
                      <a:pt x="42" y="10"/>
                    </a:lnTo>
                    <a:lnTo>
                      <a:pt x="32" y="0"/>
                    </a:lnTo>
                    <a:lnTo>
                      <a:pt x="10" y="0"/>
                    </a:lnTo>
                    <a:lnTo>
                      <a:pt x="0" y="10"/>
                    </a:lnTo>
                    <a:lnTo>
                      <a:pt x="5" y="23"/>
                    </a:lnTo>
                    <a:lnTo>
                      <a:pt x="10" y="19"/>
                    </a:lnTo>
                    <a:close/>
                  </a:path>
                </a:pathLst>
              </a:custGeom>
              <a:grpFill/>
              <a:ln w="4763" cap="rnd">
                <a:solidFill>
                  <a:schemeClr val="bg1"/>
                </a:solidFill>
                <a:prstDash val="solid"/>
                <a:round/>
                <a:headEnd/>
                <a:tailEnd/>
              </a:ln>
            </p:spPr>
            <p:txBody>
              <a:bodyPr/>
              <a:lstStyle/>
              <a:p>
                <a:endParaRPr lang="it-IT"/>
              </a:p>
            </p:txBody>
          </p:sp>
        </p:grpSp>
        <p:grpSp>
          <p:nvGrpSpPr>
            <p:cNvPr id="7632" name="Group 3613"/>
            <p:cNvGrpSpPr>
              <a:grpSpLocks/>
            </p:cNvGrpSpPr>
            <p:nvPr/>
          </p:nvGrpSpPr>
          <p:grpSpPr bwMode="auto">
            <a:xfrm>
              <a:off x="7760121" y="3978456"/>
              <a:ext cx="70450" cy="34520"/>
              <a:chOff x="4801" y="1585"/>
              <a:chExt cx="42" cy="23"/>
            </a:xfrm>
            <a:solidFill>
              <a:schemeClr val="bg1">
                <a:lumMod val="75000"/>
              </a:schemeClr>
            </a:solidFill>
          </p:grpSpPr>
          <p:sp>
            <p:nvSpPr>
              <p:cNvPr id="5509" name="Freeform 3611"/>
              <p:cNvSpPr>
                <a:spLocks/>
              </p:cNvSpPr>
              <p:nvPr/>
            </p:nvSpPr>
            <p:spPr bwMode="auto">
              <a:xfrm>
                <a:off x="4801" y="1585"/>
                <a:ext cx="42" cy="23"/>
              </a:xfrm>
              <a:custGeom>
                <a:avLst/>
                <a:gdLst/>
                <a:ahLst/>
                <a:cxnLst>
                  <a:cxn ang="0">
                    <a:pos x="10" y="19"/>
                  </a:cxn>
                  <a:cxn ang="0">
                    <a:pos x="22" y="19"/>
                  </a:cxn>
                  <a:cxn ang="0">
                    <a:pos x="42" y="10"/>
                  </a:cxn>
                  <a:cxn ang="0">
                    <a:pos x="32" y="0"/>
                  </a:cxn>
                  <a:cxn ang="0">
                    <a:pos x="10" y="0"/>
                  </a:cxn>
                  <a:cxn ang="0">
                    <a:pos x="0" y="10"/>
                  </a:cxn>
                  <a:cxn ang="0">
                    <a:pos x="5" y="23"/>
                  </a:cxn>
                  <a:cxn ang="0">
                    <a:pos x="10" y="19"/>
                  </a:cxn>
                </a:cxnLst>
                <a:rect l="0" t="0" r="r" b="b"/>
                <a:pathLst>
                  <a:path w="42" h="23">
                    <a:moveTo>
                      <a:pt x="10" y="19"/>
                    </a:moveTo>
                    <a:lnTo>
                      <a:pt x="22" y="19"/>
                    </a:lnTo>
                    <a:lnTo>
                      <a:pt x="42" y="10"/>
                    </a:lnTo>
                    <a:lnTo>
                      <a:pt x="32" y="0"/>
                    </a:lnTo>
                    <a:lnTo>
                      <a:pt x="10" y="0"/>
                    </a:lnTo>
                    <a:lnTo>
                      <a:pt x="0" y="10"/>
                    </a:lnTo>
                    <a:lnTo>
                      <a:pt x="5" y="23"/>
                    </a:lnTo>
                    <a:lnTo>
                      <a:pt x="10" y="19"/>
                    </a:lnTo>
                    <a:close/>
                  </a:path>
                </a:pathLst>
              </a:custGeom>
              <a:grpFill/>
              <a:ln w="9525">
                <a:solidFill>
                  <a:schemeClr val="bg1"/>
                </a:solidFill>
                <a:round/>
                <a:headEnd/>
                <a:tailEnd/>
              </a:ln>
            </p:spPr>
            <p:txBody>
              <a:bodyPr/>
              <a:lstStyle/>
              <a:p>
                <a:endParaRPr lang="it-IT"/>
              </a:p>
            </p:txBody>
          </p:sp>
          <p:sp>
            <p:nvSpPr>
              <p:cNvPr id="5510" name="Freeform 3612"/>
              <p:cNvSpPr>
                <a:spLocks/>
              </p:cNvSpPr>
              <p:nvPr/>
            </p:nvSpPr>
            <p:spPr bwMode="auto">
              <a:xfrm>
                <a:off x="4801" y="1585"/>
                <a:ext cx="42" cy="23"/>
              </a:xfrm>
              <a:custGeom>
                <a:avLst/>
                <a:gdLst/>
                <a:ahLst/>
                <a:cxnLst>
                  <a:cxn ang="0">
                    <a:pos x="10" y="19"/>
                  </a:cxn>
                  <a:cxn ang="0">
                    <a:pos x="22" y="19"/>
                  </a:cxn>
                  <a:cxn ang="0">
                    <a:pos x="42" y="10"/>
                  </a:cxn>
                  <a:cxn ang="0">
                    <a:pos x="32" y="0"/>
                  </a:cxn>
                  <a:cxn ang="0">
                    <a:pos x="10" y="0"/>
                  </a:cxn>
                  <a:cxn ang="0">
                    <a:pos x="0" y="10"/>
                  </a:cxn>
                  <a:cxn ang="0">
                    <a:pos x="5" y="23"/>
                  </a:cxn>
                  <a:cxn ang="0">
                    <a:pos x="10" y="19"/>
                  </a:cxn>
                </a:cxnLst>
                <a:rect l="0" t="0" r="r" b="b"/>
                <a:pathLst>
                  <a:path w="42" h="23">
                    <a:moveTo>
                      <a:pt x="10" y="19"/>
                    </a:moveTo>
                    <a:lnTo>
                      <a:pt x="22" y="19"/>
                    </a:lnTo>
                    <a:lnTo>
                      <a:pt x="42" y="10"/>
                    </a:lnTo>
                    <a:lnTo>
                      <a:pt x="32" y="0"/>
                    </a:lnTo>
                    <a:lnTo>
                      <a:pt x="10" y="0"/>
                    </a:lnTo>
                    <a:lnTo>
                      <a:pt x="0" y="10"/>
                    </a:lnTo>
                    <a:lnTo>
                      <a:pt x="5" y="23"/>
                    </a:lnTo>
                    <a:lnTo>
                      <a:pt x="10" y="19"/>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633" name="Group 3616"/>
            <p:cNvGrpSpPr>
              <a:grpSpLocks/>
            </p:cNvGrpSpPr>
            <p:nvPr/>
          </p:nvGrpSpPr>
          <p:grpSpPr bwMode="auto">
            <a:xfrm>
              <a:off x="7116003" y="3874896"/>
              <a:ext cx="51999" cy="36022"/>
              <a:chOff x="4417" y="1516"/>
              <a:chExt cx="31" cy="24"/>
            </a:xfrm>
            <a:solidFill>
              <a:schemeClr val="bg1">
                <a:lumMod val="75000"/>
              </a:schemeClr>
            </a:solidFill>
          </p:grpSpPr>
          <p:sp>
            <p:nvSpPr>
              <p:cNvPr id="5507" name="Freeform 3614"/>
              <p:cNvSpPr>
                <a:spLocks/>
              </p:cNvSpPr>
              <p:nvPr/>
            </p:nvSpPr>
            <p:spPr bwMode="auto">
              <a:xfrm>
                <a:off x="4417" y="1516"/>
                <a:ext cx="31" cy="24"/>
              </a:xfrm>
              <a:custGeom>
                <a:avLst/>
                <a:gdLst/>
                <a:ahLst/>
                <a:cxnLst>
                  <a:cxn ang="0">
                    <a:pos x="0" y="14"/>
                  </a:cxn>
                  <a:cxn ang="0">
                    <a:pos x="11" y="18"/>
                  </a:cxn>
                  <a:cxn ang="0">
                    <a:pos x="31" y="24"/>
                  </a:cxn>
                  <a:cxn ang="0">
                    <a:pos x="31" y="14"/>
                  </a:cxn>
                  <a:cxn ang="0">
                    <a:pos x="16" y="0"/>
                  </a:cxn>
                  <a:cxn ang="0">
                    <a:pos x="6" y="0"/>
                  </a:cxn>
                  <a:cxn ang="0">
                    <a:pos x="0" y="14"/>
                  </a:cxn>
                </a:cxnLst>
                <a:rect l="0" t="0" r="r" b="b"/>
                <a:pathLst>
                  <a:path w="31" h="24">
                    <a:moveTo>
                      <a:pt x="0" y="14"/>
                    </a:moveTo>
                    <a:lnTo>
                      <a:pt x="11" y="18"/>
                    </a:lnTo>
                    <a:lnTo>
                      <a:pt x="31" y="24"/>
                    </a:lnTo>
                    <a:lnTo>
                      <a:pt x="31" y="14"/>
                    </a:lnTo>
                    <a:lnTo>
                      <a:pt x="16" y="0"/>
                    </a:lnTo>
                    <a:lnTo>
                      <a:pt x="6" y="0"/>
                    </a:lnTo>
                    <a:lnTo>
                      <a:pt x="0" y="14"/>
                    </a:lnTo>
                    <a:close/>
                  </a:path>
                </a:pathLst>
              </a:custGeom>
              <a:grpFill/>
              <a:ln w="9525">
                <a:solidFill>
                  <a:schemeClr val="bg1"/>
                </a:solidFill>
                <a:round/>
                <a:headEnd/>
                <a:tailEnd/>
              </a:ln>
            </p:spPr>
            <p:txBody>
              <a:bodyPr/>
              <a:lstStyle/>
              <a:p>
                <a:endParaRPr lang="it-IT"/>
              </a:p>
            </p:txBody>
          </p:sp>
          <p:sp>
            <p:nvSpPr>
              <p:cNvPr id="5508" name="Freeform 3615"/>
              <p:cNvSpPr>
                <a:spLocks/>
              </p:cNvSpPr>
              <p:nvPr/>
            </p:nvSpPr>
            <p:spPr bwMode="auto">
              <a:xfrm>
                <a:off x="4417" y="1516"/>
                <a:ext cx="31" cy="24"/>
              </a:xfrm>
              <a:custGeom>
                <a:avLst/>
                <a:gdLst/>
                <a:ahLst/>
                <a:cxnLst>
                  <a:cxn ang="0">
                    <a:pos x="0" y="14"/>
                  </a:cxn>
                  <a:cxn ang="0">
                    <a:pos x="11" y="18"/>
                  </a:cxn>
                  <a:cxn ang="0">
                    <a:pos x="31" y="24"/>
                  </a:cxn>
                  <a:cxn ang="0">
                    <a:pos x="31" y="14"/>
                  </a:cxn>
                  <a:cxn ang="0">
                    <a:pos x="16" y="0"/>
                  </a:cxn>
                  <a:cxn ang="0">
                    <a:pos x="6" y="0"/>
                  </a:cxn>
                  <a:cxn ang="0">
                    <a:pos x="0" y="14"/>
                  </a:cxn>
                </a:cxnLst>
                <a:rect l="0" t="0" r="r" b="b"/>
                <a:pathLst>
                  <a:path w="31" h="24">
                    <a:moveTo>
                      <a:pt x="0" y="14"/>
                    </a:moveTo>
                    <a:lnTo>
                      <a:pt x="11" y="18"/>
                    </a:lnTo>
                    <a:lnTo>
                      <a:pt x="31" y="24"/>
                    </a:lnTo>
                    <a:lnTo>
                      <a:pt x="31" y="14"/>
                    </a:lnTo>
                    <a:lnTo>
                      <a:pt x="16" y="0"/>
                    </a:lnTo>
                    <a:lnTo>
                      <a:pt x="6" y="0"/>
                    </a:lnTo>
                    <a:lnTo>
                      <a:pt x="0" y="14"/>
                    </a:lnTo>
                    <a:close/>
                  </a:path>
                </a:pathLst>
              </a:custGeom>
              <a:grpFill/>
              <a:ln w="4763" cap="rnd">
                <a:solidFill>
                  <a:schemeClr val="bg1"/>
                </a:solidFill>
                <a:prstDash val="solid"/>
                <a:round/>
                <a:headEnd/>
                <a:tailEnd/>
              </a:ln>
            </p:spPr>
            <p:txBody>
              <a:bodyPr/>
              <a:lstStyle/>
              <a:p>
                <a:endParaRPr lang="it-IT"/>
              </a:p>
            </p:txBody>
          </p:sp>
        </p:grpSp>
        <p:grpSp>
          <p:nvGrpSpPr>
            <p:cNvPr id="7634" name="Group 3619"/>
            <p:cNvGrpSpPr>
              <a:grpSpLocks/>
            </p:cNvGrpSpPr>
            <p:nvPr/>
          </p:nvGrpSpPr>
          <p:grpSpPr bwMode="auto">
            <a:xfrm>
              <a:off x="7116003" y="3874896"/>
              <a:ext cx="51999" cy="36022"/>
              <a:chOff x="4417" y="1516"/>
              <a:chExt cx="31" cy="24"/>
            </a:xfrm>
            <a:solidFill>
              <a:schemeClr val="bg1">
                <a:lumMod val="75000"/>
              </a:schemeClr>
            </a:solidFill>
          </p:grpSpPr>
          <p:sp>
            <p:nvSpPr>
              <p:cNvPr id="5505" name="Freeform 3617"/>
              <p:cNvSpPr>
                <a:spLocks/>
              </p:cNvSpPr>
              <p:nvPr/>
            </p:nvSpPr>
            <p:spPr bwMode="auto">
              <a:xfrm>
                <a:off x="4417" y="1516"/>
                <a:ext cx="31" cy="24"/>
              </a:xfrm>
              <a:custGeom>
                <a:avLst/>
                <a:gdLst/>
                <a:ahLst/>
                <a:cxnLst>
                  <a:cxn ang="0">
                    <a:pos x="0" y="14"/>
                  </a:cxn>
                  <a:cxn ang="0">
                    <a:pos x="11" y="18"/>
                  </a:cxn>
                  <a:cxn ang="0">
                    <a:pos x="31" y="24"/>
                  </a:cxn>
                  <a:cxn ang="0">
                    <a:pos x="31" y="14"/>
                  </a:cxn>
                  <a:cxn ang="0">
                    <a:pos x="16" y="0"/>
                  </a:cxn>
                  <a:cxn ang="0">
                    <a:pos x="6" y="0"/>
                  </a:cxn>
                  <a:cxn ang="0">
                    <a:pos x="0" y="14"/>
                  </a:cxn>
                </a:cxnLst>
                <a:rect l="0" t="0" r="r" b="b"/>
                <a:pathLst>
                  <a:path w="31" h="24">
                    <a:moveTo>
                      <a:pt x="0" y="14"/>
                    </a:moveTo>
                    <a:lnTo>
                      <a:pt x="11" y="18"/>
                    </a:lnTo>
                    <a:lnTo>
                      <a:pt x="31" y="24"/>
                    </a:lnTo>
                    <a:lnTo>
                      <a:pt x="31" y="14"/>
                    </a:lnTo>
                    <a:lnTo>
                      <a:pt x="16" y="0"/>
                    </a:lnTo>
                    <a:lnTo>
                      <a:pt x="6" y="0"/>
                    </a:lnTo>
                    <a:lnTo>
                      <a:pt x="0" y="14"/>
                    </a:lnTo>
                    <a:close/>
                  </a:path>
                </a:pathLst>
              </a:custGeom>
              <a:grpFill/>
              <a:ln w="9525">
                <a:solidFill>
                  <a:schemeClr val="bg1"/>
                </a:solidFill>
                <a:round/>
                <a:headEnd/>
                <a:tailEnd/>
              </a:ln>
            </p:spPr>
            <p:txBody>
              <a:bodyPr/>
              <a:lstStyle/>
              <a:p>
                <a:endParaRPr lang="it-IT"/>
              </a:p>
            </p:txBody>
          </p:sp>
          <p:sp>
            <p:nvSpPr>
              <p:cNvPr id="5506" name="Freeform 3618"/>
              <p:cNvSpPr>
                <a:spLocks/>
              </p:cNvSpPr>
              <p:nvPr/>
            </p:nvSpPr>
            <p:spPr bwMode="auto">
              <a:xfrm>
                <a:off x="4417" y="1516"/>
                <a:ext cx="31" cy="24"/>
              </a:xfrm>
              <a:custGeom>
                <a:avLst/>
                <a:gdLst/>
                <a:ahLst/>
                <a:cxnLst>
                  <a:cxn ang="0">
                    <a:pos x="0" y="14"/>
                  </a:cxn>
                  <a:cxn ang="0">
                    <a:pos x="11" y="18"/>
                  </a:cxn>
                  <a:cxn ang="0">
                    <a:pos x="31" y="24"/>
                  </a:cxn>
                  <a:cxn ang="0">
                    <a:pos x="31" y="14"/>
                  </a:cxn>
                  <a:cxn ang="0">
                    <a:pos x="16" y="0"/>
                  </a:cxn>
                  <a:cxn ang="0">
                    <a:pos x="6" y="0"/>
                  </a:cxn>
                  <a:cxn ang="0">
                    <a:pos x="0" y="14"/>
                  </a:cxn>
                </a:cxnLst>
                <a:rect l="0" t="0" r="r" b="b"/>
                <a:pathLst>
                  <a:path w="31" h="24">
                    <a:moveTo>
                      <a:pt x="0" y="14"/>
                    </a:moveTo>
                    <a:lnTo>
                      <a:pt x="11" y="18"/>
                    </a:lnTo>
                    <a:lnTo>
                      <a:pt x="31" y="24"/>
                    </a:lnTo>
                    <a:lnTo>
                      <a:pt x="31" y="14"/>
                    </a:lnTo>
                    <a:lnTo>
                      <a:pt x="16" y="0"/>
                    </a:lnTo>
                    <a:lnTo>
                      <a:pt x="6" y="0"/>
                    </a:lnTo>
                    <a:lnTo>
                      <a:pt x="0" y="14"/>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635" name="Group 3622"/>
            <p:cNvGrpSpPr>
              <a:grpSpLocks/>
            </p:cNvGrpSpPr>
            <p:nvPr/>
          </p:nvGrpSpPr>
          <p:grpSpPr bwMode="auto">
            <a:xfrm>
              <a:off x="7116003" y="3859887"/>
              <a:ext cx="8387" cy="15008"/>
              <a:chOff x="4417" y="1506"/>
              <a:chExt cx="5" cy="10"/>
            </a:xfrm>
            <a:solidFill>
              <a:schemeClr val="bg1">
                <a:lumMod val="75000"/>
              </a:schemeClr>
            </a:solidFill>
          </p:grpSpPr>
          <p:sp>
            <p:nvSpPr>
              <p:cNvPr id="5503" name="Freeform 3620"/>
              <p:cNvSpPr>
                <a:spLocks/>
              </p:cNvSpPr>
              <p:nvPr/>
            </p:nvSpPr>
            <p:spPr bwMode="auto">
              <a:xfrm>
                <a:off x="4417" y="1506"/>
                <a:ext cx="5" cy="10"/>
              </a:xfrm>
              <a:custGeom>
                <a:avLst/>
                <a:gdLst/>
                <a:ahLst/>
                <a:cxnLst>
                  <a:cxn ang="0">
                    <a:pos x="0" y="0"/>
                  </a:cxn>
                  <a:cxn ang="0">
                    <a:pos x="0" y="10"/>
                  </a:cxn>
                  <a:cxn ang="0">
                    <a:pos x="5" y="5"/>
                  </a:cxn>
                  <a:cxn ang="0">
                    <a:pos x="5" y="0"/>
                  </a:cxn>
                  <a:cxn ang="0">
                    <a:pos x="0" y="0"/>
                  </a:cxn>
                </a:cxnLst>
                <a:rect l="0" t="0" r="r" b="b"/>
                <a:pathLst>
                  <a:path w="5" h="10">
                    <a:moveTo>
                      <a:pt x="0" y="0"/>
                    </a:moveTo>
                    <a:lnTo>
                      <a:pt x="0" y="10"/>
                    </a:lnTo>
                    <a:lnTo>
                      <a:pt x="5" y="5"/>
                    </a:lnTo>
                    <a:lnTo>
                      <a:pt x="5" y="0"/>
                    </a:lnTo>
                    <a:lnTo>
                      <a:pt x="0" y="0"/>
                    </a:lnTo>
                    <a:close/>
                  </a:path>
                </a:pathLst>
              </a:custGeom>
              <a:grpFill/>
              <a:ln w="9525">
                <a:solidFill>
                  <a:schemeClr val="bg1"/>
                </a:solidFill>
                <a:round/>
                <a:headEnd/>
                <a:tailEnd/>
              </a:ln>
            </p:spPr>
            <p:txBody>
              <a:bodyPr/>
              <a:lstStyle/>
              <a:p>
                <a:endParaRPr lang="it-IT"/>
              </a:p>
            </p:txBody>
          </p:sp>
          <p:sp>
            <p:nvSpPr>
              <p:cNvPr id="5504" name="Freeform 3621"/>
              <p:cNvSpPr>
                <a:spLocks/>
              </p:cNvSpPr>
              <p:nvPr/>
            </p:nvSpPr>
            <p:spPr bwMode="auto">
              <a:xfrm>
                <a:off x="4417" y="1506"/>
                <a:ext cx="5" cy="10"/>
              </a:xfrm>
              <a:custGeom>
                <a:avLst/>
                <a:gdLst/>
                <a:ahLst/>
                <a:cxnLst>
                  <a:cxn ang="0">
                    <a:pos x="0" y="0"/>
                  </a:cxn>
                  <a:cxn ang="0">
                    <a:pos x="0" y="10"/>
                  </a:cxn>
                  <a:cxn ang="0">
                    <a:pos x="5" y="5"/>
                  </a:cxn>
                  <a:cxn ang="0">
                    <a:pos x="5" y="0"/>
                  </a:cxn>
                  <a:cxn ang="0">
                    <a:pos x="0" y="0"/>
                  </a:cxn>
                </a:cxnLst>
                <a:rect l="0" t="0" r="r" b="b"/>
                <a:pathLst>
                  <a:path w="5" h="10">
                    <a:moveTo>
                      <a:pt x="0" y="0"/>
                    </a:moveTo>
                    <a:lnTo>
                      <a:pt x="0" y="10"/>
                    </a:lnTo>
                    <a:lnTo>
                      <a:pt x="5" y="5"/>
                    </a:lnTo>
                    <a:lnTo>
                      <a:pt x="5"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7636" name="Group 3625"/>
            <p:cNvGrpSpPr>
              <a:grpSpLocks/>
            </p:cNvGrpSpPr>
            <p:nvPr/>
          </p:nvGrpSpPr>
          <p:grpSpPr bwMode="auto">
            <a:xfrm>
              <a:off x="7116003" y="3859887"/>
              <a:ext cx="8387" cy="15008"/>
              <a:chOff x="4417" y="1506"/>
              <a:chExt cx="5" cy="10"/>
            </a:xfrm>
            <a:solidFill>
              <a:schemeClr val="bg1">
                <a:lumMod val="75000"/>
              </a:schemeClr>
            </a:solidFill>
          </p:grpSpPr>
          <p:sp>
            <p:nvSpPr>
              <p:cNvPr id="5501" name="Freeform 3623"/>
              <p:cNvSpPr>
                <a:spLocks/>
              </p:cNvSpPr>
              <p:nvPr/>
            </p:nvSpPr>
            <p:spPr bwMode="auto">
              <a:xfrm>
                <a:off x="4417" y="1506"/>
                <a:ext cx="5" cy="10"/>
              </a:xfrm>
              <a:custGeom>
                <a:avLst/>
                <a:gdLst/>
                <a:ahLst/>
                <a:cxnLst>
                  <a:cxn ang="0">
                    <a:pos x="0" y="0"/>
                  </a:cxn>
                  <a:cxn ang="0">
                    <a:pos x="0" y="10"/>
                  </a:cxn>
                  <a:cxn ang="0">
                    <a:pos x="5" y="5"/>
                  </a:cxn>
                  <a:cxn ang="0">
                    <a:pos x="5" y="0"/>
                  </a:cxn>
                  <a:cxn ang="0">
                    <a:pos x="0" y="0"/>
                  </a:cxn>
                </a:cxnLst>
                <a:rect l="0" t="0" r="r" b="b"/>
                <a:pathLst>
                  <a:path w="5" h="10">
                    <a:moveTo>
                      <a:pt x="0" y="0"/>
                    </a:moveTo>
                    <a:lnTo>
                      <a:pt x="0" y="10"/>
                    </a:lnTo>
                    <a:lnTo>
                      <a:pt x="5" y="5"/>
                    </a:lnTo>
                    <a:lnTo>
                      <a:pt x="5" y="0"/>
                    </a:lnTo>
                    <a:lnTo>
                      <a:pt x="0" y="0"/>
                    </a:lnTo>
                    <a:close/>
                  </a:path>
                </a:pathLst>
              </a:custGeom>
              <a:grpFill/>
              <a:ln w="9525">
                <a:solidFill>
                  <a:schemeClr val="bg1"/>
                </a:solidFill>
                <a:round/>
                <a:headEnd/>
                <a:tailEnd/>
              </a:ln>
            </p:spPr>
            <p:txBody>
              <a:bodyPr/>
              <a:lstStyle/>
              <a:p>
                <a:endParaRPr lang="it-IT"/>
              </a:p>
            </p:txBody>
          </p:sp>
          <p:sp>
            <p:nvSpPr>
              <p:cNvPr id="5502" name="Freeform 3624"/>
              <p:cNvSpPr>
                <a:spLocks/>
              </p:cNvSpPr>
              <p:nvPr/>
            </p:nvSpPr>
            <p:spPr bwMode="auto">
              <a:xfrm>
                <a:off x="4417" y="1506"/>
                <a:ext cx="5" cy="10"/>
              </a:xfrm>
              <a:custGeom>
                <a:avLst/>
                <a:gdLst/>
                <a:ahLst/>
                <a:cxnLst>
                  <a:cxn ang="0">
                    <a:pos x="0" y="0"/>
                  </a:cxn>
                  <a:cxn ang="0">
                    <a:pos x="0" y="10"/>
                  </a:cxn>
                  <a:cxn ang="0">
                    <a:pos x="5" y="5"/>
                  </a:cxn>
                  <a:cxn ang="0">
                    <a:pos x="5" y="0"/>
                  </a:cxn>
                  <a:cxn ang="0">
                    <a:pos x="0" y="0"/>
                  </a:cxn>
                </a:cxnLst>
                <a:rect l="0" t="0" r="r" b="b"/>
                <a:pathLst>
                  <a:path w="5" h="10">
                    <a:moveTo>
                      <a:pt x="0" y="0"/>
                    </a:moveTo>
                    <a:lnTo>
                      <a:pt x="0" y="10"/>
                    </a:lnTo>
                    <a:lnTo>
                      <a:pt x="5" y="5"/>
                    </a:lnTo>
                    <a:lnTo>
                      <a:pt x="5" y="0"/>
                    </a:lnTo>
                    <a:lnTo>
                      <a:pt x="0" y="0"/>
                    </a:lnTo>
                  </a:path>
                </a:pathLst>
              </a:custGeom>
              <a:grpFill/>
              <a:ln w="4763" cap="rnd">
                <a:solidFill>
                  <a:schemeClr val="bg1"/>
                </a:solidFill>
                <a:prstDash val="solid"/>
                <a:round/>
                <a:headEnd/>
                <a:tailEnd/>
              </a:ln>
            </p:spPr>
            <p:txBody>
              <a:bodyPr/>
              <a:lstStyle/>
              <a:p>
                <a:endParaRPr lang="it-IT"/>
              </a:p>
            </p:txBody>
          </p:sp>
        </p:grpSp>
        <p:grpSp>
          <p:nvGrpSpPr>
            <p:cNvPr id="7637" name="Group 3628"/>
            <p:cNvGrpSpPr>
              <a:grpSpLocks/>
            </p:cNvGrpSpPr>
            <p:nvPr/>
          </p:nvGrpSpPr>
          <p:grpSpPr bwMode="auto">
            <a:xfrm>
              <a:off x="7225032" y="3790847"/>
              <a:ext cx="70450" cy="39022"/>
              <a:chOff x="4482" y="1460"/>
              <a:chExt cx="42" cy="26"/>
            </a:xfrm>
            <a:solidFill>
              <a:schemeClr val="bg1">
                <a:lumMod val="75000"/>
              </a:schemeClr>
            </a:solidFill>
          </p:grpSpPr>
          <p:sp>
            <p:nvSpPr>
              <p:cNvPr id="5499" name="Freeform 3626"/>
              <p:cNvSpPr>
                <a:spLocks/>
              </p:cNvSpPr>
              <p:nvPr/>
            </p:nvSpPr>
            <p:spPr bwMode="auto">
              <a:xfrm>
                <a:off x="4482" y="1460"/>
                <a:ext cx="42" cy="26"/>
              </a:xfrm>
              <a:custGeom>
                <a:avLst/>
                <a:gdLst/>
                <a:ahLst/>
                <a:cxnLst>
                  <a:cxn ang="0">
                    <a:pos x="0" y="0"/>
                  </a:cxn>
                  <a:cxn ang="0">
                    <a:pos x="5" y="13"/>
                  </a:cxn>
                  <a:cxn ang="0">
                    <a:pos x="21" y="26"/>
                  </a:cxn>
                  <a:cxn ang="0">
                    <a:pos x="37" y="26"/>
                  </a:cxn>
                  <a:cxn ang="0">
                    <a:pos x="42" y="8"/>
                  </a:cxn>
                  <a:cxn ang="0">
                    <a:pos x="5" y="4"/>
                  </a:cxn>
                  <a:cxn ang="0">
                    <a:pos x="0" y="0"/>
                  </a:cxn>
                </a:cxnLst>
                <a:rect l="0" t="0" r="r" b="b"/>
                <a:pathLst>
                  <a:path w="42" h="26">
                    <a:moveTo>
                      <a:pt x="0" y="0"/>
                    </a:moveTo>
                    <a:lnTo>
                      <a:pt x="5" y="13"/>
                    </a:lnTo>
                    <a:lnTo>
                      <a:pt x="21" y="26"/>
                    </a:lnTo>
                    <a:lnTo>
                      <a:pt x="37" y="26"/>
                    </a:lnTo>
                    <a:lnTo>
                      <a:pt x="42" y="8"/>
                    </a:lnTo>
                    <a:lnTo>
                      <a:pt x="5" y="4"/>
                    </a:lnTo>
                    <a:lnTo>
                      <a:pt x="0" y="0"/>
                    </a:lnTo>
                    <a:close/>
                  </a:path>
                </a:pathLst>
              </a:custGeom>
              <a:grpFill/>
              <a:ln w="9525">
                <a:solidFill>
                  <a:schemeClr val="bg1"/>
                </a:solidFill>
                <a:round/>
                <a:headEnd/>
                <a:tailEnd/>
              </a:ln>
            </p:spPr>
            <p:txBody>
              <a:bodyPr/>
              <a:lstStyle/>
              <a:p>
                <a:endParaRPr lang="it-IT"/>
              </a:p>
            </p:txBody>
          </p:sp>
          <p:sp>
            <p:nvSpPr>
              <p:cNvPr id="5500" name="Freeform 3627"/>
              <p:cNvSpPr>
                <a:spLocks/>
              </p:cNvSpPr>
              <p:nvPr/>
            </p:nvSpPr>
            <p:spPr bwMode="auto">
              <a:xfrm>
                <a:off x="4482" y="1460"/>
                <a:ext cx="42" cy="26"/>
              </a:xfrm>
              <a:custGeom>
                <a:avLst/>
                <a:gdLst/>
                <a:ahLst/>
                <a:cxnLst>
                  <a:cxn ang="0">
                    <a:pos x="0" y="0"/>
                  </a:cxn>
                  <a:cxn ang="0">
                    <a:pos x="5" y="13"/>
                  </a:cxn>
                  <a:cxn ang="0">
                    <a:pos x="21" y="26"/>
                  </a:cxn>
                  <a:cxn ang="0">
                    <a:pos x="37" y="26"/>
                  </a:cxn>
                  <a:cxn ang="0">
                    <a:pos x="42" y="8"/>
                  </a:cxn>
                  <a:cxn ang="0">
                    <a:pos x="5" y="4"/>
                  </a:cxn>
                  <a:cxn ang="0">
                    <a:pos x="0" y="0"/>
                  </a:cxn>
                </a:cxnLst>
                <a:rect l="0" t="0" r="r" b="b"/>
                <a:pathLst>
                  <a:path w="42" h="26">
                    <a:moveTo>
                      <a:pt x="0" y="0"/>
                    </a:moveTo>
                    <a:lnTo>
                      <a:pt x="5" y="13"/>
                    </a:lnTo>
                    <a:lnTo>
                      <a:pt x="21" y="26"/>
                    </a:lnTo>
                    <a:lnTo>
                      <a:pt x="37" y="26"/>
                    </a:lnTo>
                    <a:lnTo>
                      <a:pt x="42" y="8"/>
                    </a:lnTo>
                    <a:lnTo>
                      <a:pt x="5" y="4"/>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7638" name="Group 3631"/>
            <p:cNvGrpSpPr>
              <a:grpSpLocks/>
            </p:cNvGrpSpPr>
            <p:nvPr/>
          </p:nvGrpSpPr>
          <p:grpSpPr bwMode="auto">
            <a:xfrm>
              <a:off x="7225032" y="3790847"/>
              <a:ext cx="70450" cy="39022"/>
              <a:chOff x="4482" y="1460"/>
              <a:chExt cx="42" cy="26"/>
            </a:xfrm>
            <a:solidFill>
              <a:schemeClr val="bg1">
                <a:lumMod val="75000"/>
              </a:schemeClr>
            </a:solidFill>
          </p:grpSpPr>
          <p:sp>
            <p:nvSpPr>
              <p:cNvPr id="5497" name="Freeform 3629"/>
              <p:cNvSpPr>
                <a:spLocks/>
              </p:cNvSpPr>
              <p:nvPr/>
            </p:nvSpPr>
            <p:spPr bwMode="auto">
              <a:xfrm>
                <a:off x="4482" y="1460"/>
                <a:ext cx="42" cy="26"/>
              </a:xfrm>
              <a:custGeom>
                <a:avLst/>
                <a:gdLst/>
                <a:ahLst/>
                <a:cxnLst>
                  <a:cxn ang="0">
                    <a:pos x="0" y="0"/>
                  </a:cxn>
                  <a:cxn ang="0">
                    <a:pos x="5" y="13"/>
                  </a:cxn>
                  <a:cxn ang="0">
                    <a:pos x="21" y="26"/>
                  </a:cxn>
                  <a:cxn ang="0">
                    <a:pos x="37" y="26"/>
                  </a:cxn>
                  <a:cxn ang="0">
                    <a:pos x="42" y="8"/>
                  </a:cxn>
                  <a:cxn ang="0">
                    <a:pos x="5" y="4"/>
                  </a:cxn>
                  <a:cxn ang="0">
                    <a:pos x="0" y="0"/>
                  </a:cxn>
                </a:cxnLst>
                <a:rect l="0" t="0" r="r" b="b"/>
                <a:pathLst>
                  <a:path w="42" h="26">
                    <a:moveTo>
                      <a:pt x="0" y="0"/>
                    </a:moveTo>
                    <a:lnTo>
                      <a:pt x="5" y="13"/>
                    </a:lnTo>
                    <a:lnTo>
                      <a:pt x="21" y="26"/>
                    </a:lnTo>
                    <a:lnTo>
                      <a:pt x="37" y="26"/>
                    </a:lnTo>
                    <a:lnTo>
                      <a:pt x="42" y="8"/>
                    </a:lnTo>
                    <a:lnTo>
                      <a:pt x="5" y="4"/>
                    </a:lnTo>
                    <a:lnTo>
                      <a:pt x="0" y="0"/>
                    </a:lnTo>
                    <a:close/>
                  </a:path>
                </a:pathLst>
              </a:custGeom>
              <a:grpFill/>
              <a:ln w="9525">
                <a:solidFill>
                  <a:schemeClr val="bg1"/>
                </a:solidFill>
                <a:round/>
                <a:headEnd/>
                <a:tailEnd/>
              </a:ln>
            </p:spPr>
            <p:txBody>
              <a:bodyPr/>
              <a:lstStyle/>
              <a:p>
                <a:endParaRPr lang="it-IT"/>
              </a:p>
            </p:txBody>
          </p:sp>
          <p:sp>
            <p:nvSpPr>
              <p:cNvPr id="5498" name="Freeform 3630"/>
              <p:cNvSpPr>
                <a:spLocks/>
              </p:cNvSpPr>
              <p:nvPr/>
            </p:nvSpPr>
            <p:spPr bwMode="auto">
              <a:xfrm>
                <a:off x="4482" y="1460"/>
                <a:ext cx="42" cy="26"/>
              </a:xfrm>
              <a:custGeom>
                <a:avLst/>
                <a:gdLst/>
                <a:ahLst/>
                <a:cxnLst>
                  <a:cxn ang="0">
                    <a:pos x="0" y="0"/>
                  </a:cxn>
                  <a:cxn ang="0">
                    <a:pos x="5" y="13"/>
                  </a:cxn>
                  <a:cxn ang="0">
                    <a:pos x="21" y="26"/>
                  </a:cxn>
                  <a:cxn ang="0">
                    <a:pos x="37" y="26"/>
                  </a:cxn>
                  <a:cxn ang="0">
                    <a:pos x="42" y="8"/>
                  </a:cxn>
                  <a:cxn ang="0">
                    <a:pos x="5" y="4"/>
                  </a:cxn>
                  <a:cxn ang="0">
                    <a:pos x="0" y="0"/>
                  </a:cxn>
                </a:cxnLst>
                <a:rect l="0" t="0" r="r" b="b"/>
                <a:pathLst>
                  <a:path w="42" h="26">
                    <a:moveTo>
                      <a:pt x="0" y="0"/>
                    </a:moveTo>
                    <a:lnTo>
                      <a:pt x="5" y="13"/>
                    </a:lnTo>
                    <a:lnTo>
                      <a:pt x="21" y="26"/>
                    </a:lnTo>
                    <a:lnTo>
                      <a:pt x="37" y="26"/>
                    </a:lnTo>
                    <a:lnTo>
                      <a:pt x="42" y="8"/>
                    </a:lnTo>
                    <a:lnTo>
                      <a:pt x="5" y="4"/>
                    </a:lnTo>
                    <a:lnTo>
                      <a:pt x="0" y="0"/>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639" name="Group 3634"/>
            <p:cNvGrpSpPr>
              <a:grpSpLocks/>
            </p:cNvGrpSpPr>
            <p:nvPr/>
          </p:nvGrpSpPr>
          <p:grpSpPr bwMode="auto">
            <a:xfrm>
              <a:off x="7062326" y="3754826"/>
              <a:ext cx="127481" cy="75043"/>
              <a:chOff x="4385" y="1436"/>
              <a:chExt cx="76" cy="50"/>
            </a:xfrm>
            <a:solidFill>
              <a:schemeClr val="bg1">
                <a:lumMod val="75000"/>
              </a:schemeClr>
            </a:solidFill>
          </p:grpSpPr>
          <p:sp>
            <p:nvSpPr>
              <p:cNvPr id="5495" name="Freeform 3632"/>
              <p:cNvSpPr>
                <a:spLocks/>
              </p:cNvSpPr>
              <p:nvPr/>
            </p:nvSpPr>
            <p:spPr bwMode="auto">
              <a:xfrm>
                <a:off x="4385" y="1436"/>
                <a:ext cx="76" cy="50"/>
              </a:xfrm>
              <a:custGeom>
                <a:avLst/>
                <a:gdLst/>
                <a:ahLst/>
                <a:cxnLst>
                  <a:cxn ang="0">
                    <a:pos x="0" y="32"/>
                  </a:cxn>
                  <a:cxn ang="0">
                    <a:pos x="6" y="50"/>
                  </a:cxn>
                  <a:cxn ang="0">
                    <a:pos x="17" y="50"/>
                  </a:cxn>
                  <a:cxn ang="0">
                    <a:pos x="49" y="36"/>
                  </a:cxn>
                  <a:cxn ang="0">
                    <a:pos x="54" y="45"/>
                  </a:cxn>
                  <a:cxn ang="0">
                    <a:pos x="76" y="27"/>
                  </a:cxn>
                  <a:cxn ang="0">
                    <a:pos x="76" y="18"/>
                  </a:cxn>
                  <a:cxn ang="0">
                    <a:pos x="71" y="9"/>
                  </a:cxn>
                  <a:cxn ang="0">
                    <a:pos x="65" y="9"/>
                  </a:cxn>
                  <a:cxn ang="0">
                    <a:pos x="49" y="0"/>
                  </a:cxn>
                  <a:cxn ang="0">
                    <a:pos x="38" y="9"/>
                  </a:cxn>
                  <a:cxn ang="0">
                    <a:pos x="17" y="0"/>
                  </a:cxn>
                  <a:cxn ang="0">
                    <a:pos x="0" y="4"/>
                  </a:cxn>
                  <a:cxn ang="0">
                    <a:pos x="0" y="32"/>
                  </a:cxn>
                </a:cxnLst>
                <a:rect l="0" t="0" r="r" b="b"/>
                <a:pathLst>
                  <a:path w="76" h="50">
                    <a:moveTo>
                      <a:pt x="0" y="32"/>
                    </a:moveTo>
                    <a:lnTo>
                      <a:pt x="6" y="50"/>
                    </a:lnTo>
                    <a:lnTo>
                      <a:pt x="17" y="50"/>
                    </a:lnTo>
                    <a:lnTo>
                      <a:pt x="49" y="36"/>
                    </a:lnTo>
                    <a:lnTo>
                      <a:pt x="54" y="45"/>
                    </a:lnTo>
                    <a:lnTo>
                      <a:pt x="76" y="27"/>
                    </a:lnTo>
                    <a:lnTo>
                      <a:pt x="76" y="18"/>
                    </a:lnTo>
                    <a:lnTo>
                      <a:pt x="71" y="9"/>
                    </a:lnTo>
                    <a:lnTo>
                      <a:pt x="65" y="9"/>
                    </a:lnTo>
                    <a:lnTo>
                      <a:pt x="49" y="0"/>
                    </a:lnTo>
                    <a:lnTo>
                      <a:pt x="38" y="9"/>
                    </a:lnTo>
                    <a:lnTo>
                      <a:pt x="17" y="0"/>
                    </a:lnTo>
                    <a:lnTo>
                      <a:pt x="0" y="4"/>
                    </a:lnTo>
                    <a:lnTo>
                      <a:pt x="0" y="32"/>
                    </a:lnTo>
                    <a:close/>
                  </a:path>
                </a:pathLst>
              </a:custGeom>
              <a:grpFill/>
              <a:ln w="9525">
                <a:solidFill>
                  <a:schemeClr val="bg1"/>
                </a:solidFill>
                <a:round/>
                <a:headEnd/>
                <a:tailEnd/>
              </a:ln>
            </p:spPr>
            <p:txBody>
              <a:bodyPr/>
              <a:lstStyle/>
              <a:p>
                <a:endParaRPr lang="it-IT"/>
              </a:p>
            </p:txBody>
          </p:sp>
          <p:sp>
            <p:nvSpPr>
              <p:cNvPr id="5496" name="Freeform 3633"/>
              <p:cNvSpPr>
                <a:spLocks/>
              </p:cNvSpPr>
              <p:nvPr/>
            </p:nvSpPr>
            <p:spPr bwMode="auto">
              <a:xfrm>
                <a:off x="4385" y="1436"/>
                <a:ext cx="76" cy="50"/>
              </a:xfrm>
              <a:custGeom>
                <a:avLst/>
                <a:gdLst/>
                <a:ahLst/>
                <a:cxnLst>
                  <a:cxn ang="0">
                    <a:pos x="0" y="32"/>
                  </a:cxn>
                  <a:cxn ang="0">
                    <a:pos x="6" y="50"/>
                  </a:cxn>
                  <a:cxn ang="0">
                    <a:pos x="17" y="50"/>
                  </a:cxn>
                  <a:cxn ang="0">
                    <a:pos x="49" y="36"/>
                  </a:cxn>
                  <a:cxn ang="0">
                    <a:pos x="54" y="45"/>
                  </a:cxn>
                  <a:cxn ang="0">
                    <a:pos x="76" y="27"/>
                  </a:cxn>
                  <a:cxn ang="0">
                    <a:pos x="76" y="18"/>
                  </a:cxn>
                  <a:cxn ang="0">
                    <a:pos x="71" y="9"/>
                  </a:cxn>
                  <a:cxn ang="0">
                    <a:pos x="65" y="9"/>
                  </a:cxn>
                  <a:cxn ang="0">
                    <a:pos x="49" y="0"/>
                  </a:cxn>
                  <a:cxn ang="0">
                    <a:pos x="38" y="9"/>
                  </a:cxn>
                  <a:cxn ang="0">
                    <a:pos x="17" y="0"/>
                  </a:cxn>
                  <a:cxn ang="0">
                    <a:pos x="0" y="4"/>
                  </a:cxn>
                  <a:cxn ang="0">
                    <a:pos x="0" y="32"/>
                  </a:cxn>
                </a:cxnLst>
                <a:rect l="0" t="0" r="r" b="b"/>
                <a:pathLst>
                  <a:path w="76" h="50">
                    <a:moveTo>
                      <a:pt x="0" y="32"/>
                    </a:moveTo>
                    <a:lnTo>
                      <a:pt x="6" y="50"/>
                    </a:lnTo>
                    <a:lnTo>
                      <a:pt x="17" y="50"/>
                    </a:lnTo>
                    <a:lnTo>
                      <a:pt x="49" y="36"/>
                    </a:lnTo>
                    <a:lnTo>
                      <a:pt x="54" y="45"/>
                    </a:lnTo>
                    <a:lnTo>
                      <a:pt x="76" y="27"/>
                    </a:lnTo>
                    <a:lnTo>
                      <a:pt x="76" y="18"/>
                    </a:lnTo>
                    <a:lnTo>
                      <a:pt x="71" y="9"/>
                    </a:lnTo>
                    <a:lnTo>
                      <a:pt x="65" y="9"/>
                    </a:lnTo>
                    <a:lnTo>
                      <a:pt x="49" y="0"/>
                    </a:lnTo>
                    <a:lnTo>
                      <a:pt x="38" y="9"/>
                    </a:lnTo>
                    <a:lnTo>
                      <a:pt x="17" y="0"/>
                    </a:lnTo>
                    <a:lnTo>
                      <a:pt x="0" y="4"/>
                    </a:lnTo>
                    <a:lnTo>
                      <a:pt x="0" y="32"/>
                    </a:lnTo>
                    <a:close/>
                  </a:path>
                </a:pathLst>
              </a:custGeom>
              <a:grpFill/>
              <a:ln w="4763" cap="rnd">
                <a:solidFill>
                  <a:schemeClr val="bg1"/>
                </a:solidFill>
                <a:prstDash val="solid"/>
                <a:round/>
                <a:headEnd/>
                <a:tailEnd/>
              </a:ln>
            </p:spPr>
            <p:txBody>
              <a:bodyPr/>
              <a:lstStyle/>
              <a:p>
                <a:endParaRPr lang="it-IT"/>
              </a:p>
            </p:txBody>
          </p:sp>
        </p:grpSp>
        <p:grpSp>
          <p:nvGrpSpPr>
            <p:cNvPr id="7640" name="Group 3637"/>
            <p:cNvGrpSpPr>
              <a:grpSpLocks/>
            </p:cNvGrpSpPr>
            <p:nvPr/>
          </p:nvGrpSpPr>
          <p:grpSpPr bwMode="auto">
            <a:xfrm>
              <a:off x="7062326" y="3754826"/>
              <a:ext cx="127481" cy="75043"/>
              <a:chOff x="4385" y="1436"/>
              <a:chExt cx="76" cy="50"/>
            </a:xfrm>
            <a:solidFill>
              <a:schemeClr val="bg1">
                <a:lumMod val="75000"/>
              </a:schemeClr>
            </a:solidFill>
          </p:grpSpPr>
          <p:sp>
            <p:nvSpPr>
              <p:cNvPr id="5493" name="Freeform 3635"/>
              <p:cNvSpPr>
                <a:spLocks/>
              </p:cNvSpPr>
              <p:nvPr/>
            </p:nvSpPr>
            <p:spPr bwMode="auto">
              <a:xfrm>
                <a:off x="4385" y="1436"/>
                <a:ext cx="76" cy="50"/>
              </a:xfrm>
              <a:custGeom>
                <a:avLst/>
                <a:gdLst/>
                <a:ahLst/>
                <a:cxnLst>
                  <a:cxn ang="0">
                    <a:pos x="0" y="32"/>
                  </a:cxn>
                  <a:cxn ang="0">
                    <a:pos x="6" y="50"/>
                  </a:cxn>
                  <a:cxn ang="0">
                    <a:pos x="17" y="50"/>
                  </a:cxn>
                  <a:cxn ang="0">
                    <a:pos x="49" y="36"/>
                  </a:cxn>
                  <a:cxn ang="0">
                    <a:pos x="54" y="45"/>
                  </a:cxn>
                  <a:cxn ang="0">
                    <a:pos x="76" y="27"/>
                  </a:cxn>
                  <a:cxn ang="0">
                    <a:pos x="76" y="18"/>
                  </a:cxn>
                  <a:cxn ang="0">
                    <a:pos x="71" y="9"/>
                  </a:cxn>
                  <a:cxn ang="0">
                    <a:pos x="65" y="9"/>
                  </a:cxn>
                  <a:cxn ang="0">
                    <a:pos x="49" y="0"/>
                  </a:cxn>
                  <a:cxn ang="0">
                    <a:pos x="38" y="9"/>
                  </a:cxn>
                  <a:cxn ang="0">
                    <a:pos x="17" y="0"/>
                  </a:cxn>
                  <a:cxn ang="0">
                    <a:pos x="0" y="4"/>
                  </a:cxn>
                  <a:cxn ang="0">
                    <a:pos x="0" y="32"/>
                  </a:cxn>
                </a:cxnLst>
                <a:rect l="0" t="0" r="r" b="b"/>
                <a:pathLst>
                  <a:path w="76" h="50">
                    <a:moveTo>
                      <a:pt x="0" y="32"/>
                    </a:moveTo>
                    <a:lnTo>
                      <a:pt x="6" y="50"/>
                    </a:lnTo>
                    <a:lnTo>
                      <a:pt x="17" y="50"/>
                    </a:lnTo>
                    <a:lnTo>
                      <a:pt x="49" y="36"/>
                    </a:lnTo>
                    <a:lnTo>
                      <a:pt x="54" y="45"/>
                    </a:lnTo>
                    <a:lnTo>
                      <a:pt x="76" y="27"/>
                    </a:lnTo>
                    <a:lnTo>
                      <a:pt x="76" y="18"/>
                    </a:lnTo>
                    <a:lnTo>
                      <a:pt x="71" y="9"/>
                    </a:lnTo>
                    <a:lnTo>
                      <a:pt x="65" y="9"/>
                    </a:lnTo>
                    <a:lnTo>
                      <a:pt x="49" y="0"/>
                    </a:lnTo>
                    <a:lnTo>
                      <a:pt x="38" y="9"/>
                    </a:lnTo>
                    <a:lnTo>
                      <a:pt x="17" y="0"/>
                    </a:lnTo>
                    <a:lnTo>
                      <a:pt x="0" y="4"/>
                    </a:lnTo>
                    <a:lnTo>
                      <a:pt x="0" y="32"/>
                    </a:lnTo>
                    <a:close/>
                  </a:path>
                </a:pathLst>
              </a:custGeom>
              <a:grpFill/>
              <a:ln w="9525">
                <a:solidFill>
                  <a:schemeClr val="bg1"/>
                </a:solidFill>
                <a:round/>
                <a:headEnd/>
                <a:tailEnd/>
              </a:ln>
            </p:spPr>
            <p:txBody>
              <a:bodyPr/>
              <a:lstStyle/>
              <a:p>
                <a:endParaRPr lang="it-IT"/>
              </a:p>
            </p:txBody>
          </p:sp>
          <p:sp>
            <p:nvSpPr>
              <p:cNvPr id="5494" name="Freeform 3636"/>
              <p:cNvSpPr>
                <a:spLocks/>
              </p:cNvSpPr>
              <p:nvPr/>
            </p:nvSpPr>
            <p:spPr bwMode="auto">
              <a:xfrm>
                <a:off x="4385" y="1436"/>
                <a:ext cx="76" cy="50"/>
              </a:xfrm>
              <a:custGeom>
                <a:avLst/>
                <a:gdLst/>
                <a:ahLst/>
                <a:cxnLst>
                  <a:cxn ang="0">
                    <a:pos x="0" y="32"/>
                  </a:cxn>
                  <a:cxn ang="0">
                    <a:pos x="6" y="50"/>
                  </a:cxn>
                  <a:cxn ang="0">
                    <a:pos x="17" y="50"/>
                  </a:cxn>
                  <a:cxn ang="0">
                    <a:pos x="49" y="36"/>
                  </a:cxn>
                  <a:cxn ang="0">
                    <a:pos x="54" y="45"/>
                  </a:cxn>
                  <a:cxn ang="0">
                    <a:pos x="76" y="27"/>
                  </a:cxn>
                  <a:cxn ang="0">
                    <a:pos x="76" y="18"/>
                  </a:cxn>
                  <a:cxn ang="0">
                    <a:pos x="71" y="9"/>
                  </a:cxn>
                  <a:cxn ang="0">
                    <a:pos x="65" y="9"/>
                  </a:cxn>
                  <a:cxn ang="0">
                    <a:pos x="49" y="0"/>
                  </a:cxn>
                  <a:cxn ang="0">
                    <a:pos x="38" y="9"/>
                  </a:cxn>
                  <a:cxn ang="0">
                    <a:pos x="17" y="0"/>
                  </a:cxn>
                  <a:cxn ang="0">
                    <a:pos x="0" y="4"/>
                  </a:cxn>
                  <a:cxn ang="0">
                    <a:pos x="0" y="32"/>
                  </a:cxn>
                </a:cxnLst>
                <a:rect l="0" t="0" r="r" b="b"/>
                <a:pathLst>
                  <a:path w="76" h="50">
                    <a:moveTo>
                      <a:pt x="0" y="32"/>
                    </a:moveTo>
                    <a:lnTo>
                      <a:pt x="6" y="50"/>
                    </a:lnTo>
                    <a:lnTo>
                      <a:pt x="17" y="50"/>
                    </a:lnTo>
                    <a:lnTo>
                      <a:pt x="49" y="36"/>
                    </a:lnTo>
                    <a:lnTo>
                      <a:pt x="54" y="45"/>
                    </a:lnTo>
                    <a:lnTo>
                      <a:pt x="76" y="27"/>
                    </a:lnTo>
                    <a:lnTo>
                      <a:pt x="76" y="18"/>
                    </a:lnTo>
                    <a:lnTo>
                      <a:pt x="71" y="9"/>
                    </a:lnTo>
                    <a:lnTo>
                      <a:pt x="65" y="9"/>
                    </a:lnTo>
                    <a:lnTo>
                      <a:pt x="49" y="0"/>
                    </a:lnTo>
                    <a:lnTo>
                      <a:pt x="38" y="9"/>
                    </a:lnTo>
                    <a:lnTo>
                      <a:pt x="17" y="0"/>
                    </a:lnTo>
                    <a:lnTo>
                      <a:pt x="0" y="4"/>
                    </a:lnTo>
                    <a:lnTo>
                      <a:pt x="0" y="32"/>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641" name="Group 3646"/>
            <p:cNvGrpSpPr>
              <a:grpSpLocks/>
            </p:cNvGrpSpPr>
            <p:nvPr/>
          </p:nvGrpSpPr>
          <p:grpSpPr bwMode="auto">
            <a:xfrm>
              <a:off x="5561061" y="4058003"/>
              <a:ext cx="28516" cy="34520"/>
              <a:chOff x="3490" y="1638"/>
              <a:chExt cx="17" cy="23"/>
            </a:xfrm>
            <a:solidFill>
              <a:schemeClr val="bg1">
                <a:lumMod val="75000"/>
              </a:schemeClr>
            </a:solidFill>
          </p:grpSpPr>
          <p:sp>
            <p:nvSpPr>
              <p:cNvPr id="5491" name="Freeform 3644"/>
              <p:cNvSpPr>
                <a:spLocks/>
              </p:cNvSpPr>
              <p:nvPr/>
            </p:nvSpPr>
            <p:spPr bwMode="auto">
              <a:xfrm>
                <a:off x="3490" y="1638"/>
                <a:ext cx="17" cy="23"/>
              </a:xfrm>
              <a:custGeom>
                <a:avLst/>
                <a:gdLst/>
                <a:ahLst/>
                <a:cxnLst>
                  <a:cxn ang="0">
                    <a:pos x="0" y="23"/>
                  </a:cxn>
                  <a:cxn ang="0">
                    <a:pos x="11" y="18"/>
                  </a:cxn>
                  <a:cxn ang="0">
                    <a:pos x="17" y="9"/>
                  </a:cxn>
                  <a:cxn ang="0">
                    <a:pos x="6" y="0"/>
                  </a:cxn>
                  <a:cxn ang="0">
                    <a:pos x="0" y="9"/>
                  </a:cxn>
                  <a:cxn ang="0">
                    <a:pos x="0" y="23"/>
                  </a:cxn>
                </a:cxnLst>
                <a:rect l="0" t="0" r="r" b="b"/>
                <a:pathLst>
                  <a:path w="17" h="23">
                    <a:moveTo>
                      <a:pt x="0" y="23"/>
                    </a:moveTo>
                    <a:lnTo>
                      <a:pt x="11" y="18"/>
                    </a:lnTo>
                    <a:lnTo>
                      <a:pt x="17" y="9"/>
                    </a:lnTo>
                    <a:lnTo>
                      <a:pt x="6" y="0"/>
                    </a:lnTo>
                    <a:lnTo>
                      <a:pt x="0" y="9"/>
                    </a:lnTo>
                    <a:lnTo>
                      <a:pt x="0" y="23"/>
                    </a:lnTo>
                    <a:close/>
                  </a:path>
                </a:pathLst>
              </a:custGeom>
              <a:grpFill/>
              <a:ln w="9525">
                <a:solidFill>
                  <a:schemeClr val="bg1"/>
                </a:solidFill>
                <a:round/>
                <a:headEnd/>
                <a:tailEnd/>
              </a:ln>
            </p:spPr>
            <p:txBody>
              <a:bodyPr/>
              <a:lstStyle/>
              <a:p>
                <a:endParaRPr lang="it-IT"/>
              </a:p>
            </p:txBody>
          </p:sp>
          <p:sp>
            <p:nvSpPr>
              <p:cNvPr id="5492" name="Freeform 3645"/>
              <p:cNvSpPr>
                <a:spLocks/>
              </p:cNvSpPr>
              <p:nvPr/>
            </p:nvSpPr>
            <p:spPr bwMode="auto">
              <a:xfrm>
                <a:off x="3490" y="1638"/>
                <a:ext cx="17" cy="23"/>
              </a:xfrm>
              <a:custGeom>
                <a:avLst/>
                <a:gdLst/>
                <a:ahLst/>
                <a:cxnLst>
                  <a:cxn ang="0">
                    <a:pos x="0" y="23"/>
                  </a:cxn>
                  <a:cxn ang="0">
                    <a:pos x="11" y="18"/>
                  </a:cxn>
                  <a:cxn ang="0">
                    <a:pos x="17" y="9"/>
                  </a:cxn>
                  <a:cxn ang="0">
                    <a:pos x="6" y="0"/>
                  </a:cxn>
                  <a:cxn ang="0">
                    <a:pos x="0" y="9"/>
                  </a:cxn>
                  <a:cxn ang="0">
                    <a:pos x="0" y="23"/>
                  </a:cxn>
                </a:cxnLst>
                <a:rect l="0" t="0" r="r" b="b"/>
                <a:pathLst>
                  <a:path w="17" h="23">
                    <a:moveTo>
                      <a:pt x="0" y="23"/>
                    </a:moveTo>
                    <a:lnTo>
                      <a:pt x="11" y="18"/>
                    </a:lnTo>
                    <a:lnTo>
                      <a:pt x="17" y="9"/>
                    </a:lnTo>
                    <a:lnTo>
                      <a:pt x="6" y="0"/>
                    </a:lnTo>
                    <a:lnTo>
                      <a:pt x="0" y="9"/>
                    </a:lnTo>
                    <a:lnTo>
                      <a:pt x="0" y="23"/>
                    </a:lnTo>
                    <a:close/>
                  </a:path>
                </a:pathLst>
              </a:custGeom>
              <a:grpFill/>
              <a:ln w="4763" cap="rnd">
                <a:solidFill>
                  <a:schemeClr val="bg1"/>
                </a:solidFill>
                <a:prstDash val="solid"/>
                <a:round/>
                <a:headEnd/>
                <a:tailEnd/>
              </a:ln>
            </p:spPr>
            <p:txBody>
              <a:bodyPr/>
              <a:lstStyle/>
              <a:p>
                <a:endParaRPr lang="it-IT"/>
              </a:p>
            </p:txBody>
          </p:sp>
        </p:grpSp>
        <p:grpSp>
          <p:nvGrpSpPr>
            <p:cNvPr id="7642" name="Group 3649"/>
            <p:cNvGrpSpPr>
              <a:grpSpLocks/>
            </p:cNvGrpSpPr>
            <p:nvPr/>
          </p:nvGrpSpPr>
          <p:grpSpPr bwMode="auto">
            <a:xfrm>
              <a:off x="5561061" y="4058003"/>
              <a:ext cx="28516" cy="34520"/>
              <a:chOff x="3490" y="1638"/>
              <a:chExt cx="17" cy="23"/>
            </a:xfrm>
            <a:solidFill>
              <a:schemeClr val="bg1">
                <a:lumMod val="75000"/>
              </a:schemeClr>
            </a:solidFill>
          </p:grpSpPr>
          <p:sp>
            <p:nvSpPr>
              <p:cNvPr id="5489" name="Freeform 3647"/>
              <p:cNvSpPr>
                <a:spLocks/>
              </p:cNvSpPr>
              <p:nvPr/>
            </p:nvSpPr>
            <p:spPr bwMode="auto">
              <a:xfrm>
                <a:off x="3490" y="1638"/>
                <a:ext cx="17" cy="23"/>
              </a:xfrm>
              <a:custGeom>
                <a:avLst/>
                <a:gdLst/>
                <a:ahLst/>
                <a:cxnLst>
                  <a:cxn ang="0">
                    <a:pos x="0" y="23"/>
                  </a:cxn>
                  <a:cxn ang="0">
                    <a:pos x="11" y="18"/>
                  </a:cxn>
                  <a:cxn ang="0">
                    <a:pos x="17" y="9"/>
                  </a:cxn>
                  <a:cxn ang="0">
                    <a:pos x="6" y="0"/>
                  </a:cxn>
                  <a:cxn ang="0">
                    <a:pos x="0" y="9"/>
                  </a:cxn>
                  <a:cxn ang="0">
                    <a:pos x="0" y="23"/>
                  </a:cxn>
                </a:cxnLst>
                <a:rect l="0" t="0" r="r" b="b"/>
                <a:pathLst>
                  <a:path w="17" h="23">
                    <a:moveTo>
                      <a:pt x="0" y="23"/>
                    </a:moveTo>
                    <a:lnTo>
                      <a:pt x="11" y="18"/>
                    </a:lnTo>
                    <a:lnTo>
                      <a:pt x="17" y="9"/>
                    </a:lnTo>
                    <a:lnTo>
                      <a:pt x="6" y="0"/>
                    </a:lnTo>
                    <a:lnTo>
                      <a:pt x="0" y="9"/>
                    </a:lnTo>
                    <a:lnTo>
                      <a:pt x="0" y="23"/>
                    </a:lnTo>
                    <a:close/>
                  </a:path>
                </a:pathLst>
              </a:custGeom>
              <a:grpFill/>
              <a:ln w="9525">
                <a:solidFill>
                  <a:schemeClr val="bg1"/>
                </a:solidFill>
                <a:round/>
                <a:headEnd/>
                <a:tailEnd/>
              </a:ln>
            </p:spPr>
            <p:txBody>
              <a:bodyPr/>
              <a:lstStyle/>
              <a:p>
                <a:endParaRPr lang="it-IT"/>
              </a:p>
            </p:txBody>
          </p:sp>
          <p:sp>
            <p:nvSpPr>
              <p:cNvPr id="5490" name="Freeform 3648"/>
              <p:cNvSpPr>
                <a:spLocks/>
              </p:cNvSpPr>
              <p:nvPr/>
            </p:nvSpPr>
            <p:spPr bwMode="auto">
              <a:xfrm>
                <a:off x="3490" y="1638"/>
                <a:ext cx="17" cy="23"/>
              </a:xfrm>
              <a:custGeom>
                <a:avLst/>
                <a:gdLst/>
                <a:ahLst/>
                <a:cxnLst>
                  <a:cxn ang="0">
                    <a:pos x="0" y="23"/>
                  </a:cxn>
                  <a:cxn ang="0">
                    <a:pos x="11" y="18"/>
                  </a:cxn>
                  <a:cxn ang="0">
                    <a:pos x="17" y="9"/>
                  </a:cxn>
                  <a:cxn ang="0">
                    <a:pos x="6" y="0"/>
                  </a:cxn>
                  <a:cxn ang="0">
                    <a:pos x="0" y="9"/>
                  </a:cxn>
                  <a:cxn ang="0">
                    <a:pos x="0" y="23"/>
                  </a:cxn>
                </a:cxnLst>
                <a:rect l="0" t="0" r="r" b="b"/>
                <a:pathLst>
                  <a:path w="17" h="23">
                    <a:moveTo>
                      <a:pt x="0" y="23"/>
                    </a:moveTo>
                    <a:lnTo>
                      <a:pt x="11" y="18"/>
                    </a:lnTo>
                    <a:lnTo>
                      <a:pt x="17" y="9"/>
                    </a:lnTo>
                    <a:lnTo>
                      <a:pt x="6" y="0"/>
                    </a:lnTo>
                    <a:lnTo>
                      <a:pt x="0" y="9"/>
                    </a:lnTo>
                    <a:lnTo>
                      <a:pt x="0" y="23"/>
                    </a:lnTo>
                  </a:path>
                </a:pathLst>
              </a:custGeom>
              <a:grpFill/>
              <a:ln w="4763" cap="rnd">
                <a:solidFill>
                  <a:schemeClr val="bg1"/>
                </a:solidFill>
                <a:prstDash val="solid"/>
                <a:round/>
                <a:headEnd/>
                <a:tailEnd/>
              </a:ln>
            </p:spPr>
            <p:txBody>
              <a:bodyPr/>
              <a:lstStyle/>
              <a:p>
                <a:endParaRPr lang="it-IT"/>
              </a:p>
            </p:txBody>
          </p:sp>
        </p:grpSp>
        <p:grpSp>
          <p:nvGrpSpPr>
            <p:cNvPr id="7643" name="Group 3652"/>
            <p:cNvGrpSpPr>
              <a:grpSpLocks/>
            </p:cNvGrpSpPr>
            <p:nvPr/>
          </p:nvGrpSpPr>
          <p:grpSpPr bwMode="auto">
            <a:xfrm>
              <a:off x="4613336" y="4410709"/>
              <a:ext cx="28516" cy="27016"/>
              <a:chOff x="2925" y="1873"/>
              <a:chExt cx="17" cy="18"/>
            </a:xfrm>
            <a:solidFill>
              <a:schemeClr val="bg1">
                <a:lumMod val="75000"/>
              </a:schemeClr>
            </a:solidFill>
          </p:grpSpPr>
          <p:sp>
            <p:nvSpPr>
              <p:cNvPr id="5487" name="Freeform 3650"/>
              <p:cNvSpPr>
                <a:spLocks/>
              </p:cNvSpPr>
              <p:nvPr/>
            </p:nvSpPr>
            <p:spPr bwMode="auto">
              <a:xfrm>
                <a:off x="2925" y="1873"/>
                <a:ext cx="17" cy="18"/>
              </a:xfrm>
              <a:custGeom>
                <a:avLst/>
                <a:gdLst/>
                <a:ahLst/>
                <a:cxnLst>
                  <a:cxn ang="0">
                    <a:pos x="0" y="18"/>
                  </a:cxn>
                  <a:cxn ang="0">
                    <a:pos x="5" y="9"/>
                  </a:cxn>
                  <a:cxn ang="0">
                    <a:pos x="17" y="0"/>
                  </a:cxn>
                  <a:cxn ang="0">
                    <a:pos x="0" y="9"/>
                  </a:cxn>
                  <a:cxn ang="0">
                    <a:pos x="0" y="18"/>
                  </a:cxn>
                </a:cxnLst>
                <a:rect l="0" t="0" r="r" b="b"/>
                <a:pathLst>
                  <a:path w="17" h="18">
                    <a:moveTo>
                      <a:pt x="0" y="18"/>
                    </a:moveTo>
                    <a:lnTo>
                      <a:pt x="5" y="9"/>
                    </a:lnTo>
                    <a:lnTo>
                      <a:pt x="17" y="0"/>
                    </a:lnTo>
                    <a:lnTo>
                      <a:pt x="0" y="9"/>
                    </a:lnTo>
                    <a:lnTo>
                      <a:pt x="0" y="18"/>
                    </a:lnTo>
                    <a:close/>
                  </a:path>
                </a:pathLst>
              </a:custGeom>
              <a:grpFill/>
              <a:ln w="9525">
                <a:solidFill>
                  <a:schemeClr val="bg1"/>
                </a:solidFill>
                <a:round/>
                <a:headEnd/>
                <a:tailEnd/>
              </a:ln>
            </p:spPr>
            <p:txBody>
              <a:bodyPr/>
              <a:lstStyle/>
              <a:p>
                <a:endParaRPr lang="it-IT"/>
              </a:p>
            </p:txBody>
          </p:sp>
          <p:sp>
            <p:nvSpPr>
              <p:cNvPr id="5488" name="Freeform 3651"/>
              <p:cNvSpPr>
                <a:spLocks/>
              </p:cNvSpPr>
              <p:nvPr/>
            </p:nvSpPr>
            <p:spPr bwMode="auto">
              <a:xfrm>
                <a:off x="2925" y="1873"/>
                <a:ext cx="17" cy="18"/>
              </a:xfrm>
              <a:custGeom>
                <a:avLst/>
                <a:gdLst/>
                <a:ahLst/>
                <a:cxnLst>
                  <a:cxn ang="0">
                    <a:pos x="0" y="18"/>
                  </a:cxn>
                  <a:cxn ang="0">
                    <a:pos x="5" y="9"/>
                  </a:cxn>
                  <a:cxn ang="0">
                    <a:pos x="17" y="0"/>
                  </a:cxn>
                  <a:cxn ang="0">
                    <a:pos x="0" y="9"/>
                  </a:cxn>
                  <a:cxn ang="0">
                    <a:pos x="0" y="18"/>
                  </a:cxn>
                </a:cxnLst>
                <a:rect l="0" t="0" r="r" b="b"/>
                <a:pathLst>
                  <a:path w="17" h="18">
                    <a:moveTo>
                      <a:pt x="0" y="18"/>
                    </a:moveTo>
                    <a:lnTo>
                      <a:pt x="5" y="9"/>
                    </a:lnTo>
                    <a:lnTo>
                      <a:pt x="17" y="0"/>
                    </a:lnTo>
                    <a:lnTo>
                      <a:pt x="0" y="9"/>
                    </a:lnTo>
                    <a:lnTo>
                      <a:pt x="0" y="18"/>
                    </a:lnTo>
                    <a:close/>
                  </a:path>
                </a:pathLst>
              </a:custGeom>
              <a:grpFill/>
              <a:ln w="4763" cap="rnd">
                <a:solidFill>
                  <a:schemeClr val="bg1"/>
                </a:solidFill>
                <a:prstDash val="solid"/>
                <a:round/>
                <a:headEnd/>
                <a:tailEnd/>
              </a:ln>
            </p:spPr>
            <p:txBody>
              <a:bodyPr/>
              <a:lstStyle/>
              <a:p>
                <a:endParaRPr lang="it-IT"/>
              </a:p>
            </p:txBody>
          </p:sp>
        </p:grpSp>
        <p:grpSp>
          <p:nvGrpSpPr>
            <p:cNvPr id="7644" name="Group 3655"/>
            <p:cNvGrpSpPr>
              <a:grpSpLocks/>
            </p:cNvGrpSpPr>
            <p:nvPr/>
          </p:nvGrpSpPr>
          <p:grpSpPr bwMode="auto">
            <a:xfrm>
              <a:off x="4613336" y="4410709"/>
              <a:ext cx="28516" cy="27016"/>
              <a:chOff x="2925" y="1873"/>
              <a:chExt cx="17" cy="18"/>
            </a:xfrm>
            <a:solidFill>
              <a:schemeClr val="bg1">
                <a:lumMod val="75000"/>
              </a:schemeClr>
            </a:solidFill>
          </p:grpSpPr>
          <p:sp>
            <p:nvSpPr>
              <p:cNvPr id="5485" name="Freeform 3653"/>
              <p:cNvSpPr>
                <a:spLocks/>
              </p:cNvSpPr>
              <p:nvPr/>
            </p:nvSpPr>
            <p:spPr bwMode="auto">
              <a:xfrm>
                <a:off x="2925" y="1873"/>
                <a:ext cx="17" cy="18"/>
              </a:xfrm>
              <a:custGeom>
                <a:avLst/>
                <a:gdLst/>
                <a:ahLst/>
                <a:cxnLst>
                  <a:cxn ang="0">
                    <a:pos x="0" y="18"/>
                  </a:cxn>
                  <a:cxn ang="0">
                    <a:pos x="5" y="9"/>
                  </a:cxn>
                  <a:cxn ang="0">
                    <a:pos x="17" y="0"/>
                  </a:cxn>
                  <a:cxn ang="0">
                    <a:pos x="0" y="9"/>
                  </a:cxn>
                  <a:cxn ang="0">
                    <a:pos x="0" y="18"/>
                  </a:cxn>
                </a:cxnLst>
                <a:rect l="0" t="0" r="r" b="b"/>
                <a:pathLst>
                  <a:path w="17" h="18">
                    <a:moveTo>
                      <a:pt x="0" y="18"/>
                    </a:moveTo>
                    <a:lnTo>
                      <a:pt x="5" y="9"/>
                    </a:lnTo>
                    <a:lnTo>
                      <a:pt x="17" y="0"/>
                    </a:lnTo>
                    <a:lnTo>
                      <a:pt x="0" y="9"/>
                    </a:lnTo>
                    <a:lnTo>
                      <a:pt x="0" y="18"/>
                    </a:lnTo>
                    <a:close/>
                  </a:path>
                </a:pathLst>
              </a:custGeom>
              <a:grpFill/>
              <a:ln w="9525">
                <a:solidFill>
                  <a:schemeClr val="bg1"/>
                </a:solidFill>
                <a:round/>
                <a:headEnd/>
                <a:tailEnd/>
              </a:ln>
            </p:spPr>
            <p:txBody>
              <a:bodyPr/>
              <a:lstStyle/>
              <a:p>
                <a:endParaRPr lang="it-IT"/>
              </a:p>
            </p:txBody>
          </p:sp>
          <p:sp>
            <p:nvSpPr>
              <p:cNvPr id="5486" name="Freeform 3654"/>
              <p:cNvSpPr>
                <a:spLocks/>
              </p:cNvSpPr>
              <p:nvPr/>
            </p:nvSpPr>
            <p:spPr bwMode="auto">
              <a:xfrm>
                <a:off x="2925" y="1873"/>
                <a:ext cx="17" cy="18"/>
              </a:xfrm>
              <a:custGeom>
                <a:avLst/>
                <a:gdLst/>
                <a:ahLst/>
                <a:cxnLst>
                  <a:cxn ang="0">
                    <a:pos x="0" y="18"/>
                  </a:cxn>
                  <a:cxn ang="0">
                    <a:pos x="5" y="9"/>
                  </a:cxn>
                  <a:cxn ang="0">
                    <a:pos x="17" y="0"/>
                  </a:cxn>
                  <a:cxn ang="0">
                    <a:pos x="0" y="9"/>
                  </a:cxn>
                  <a:cxn ang="0">
                    <a:pos x="0" y="18"/>
                  </a:cxn>
                </a:cxnLst>
                <a:rect l="0" t="0" r="r" b="b"/>
                <a:pathLst>
                  <a:path w="17" h="18">
                    <a:moveTo>
                      <a:pt x="0" y="18"/>
                    </a:moveTo>
                    <a:lnTo>
                      <a:pt x="5" y="9"/>
                    </a:lnTo>
                    <a:lnTo>
                      <a:pt x="17" y="0"/>
                    </a:lnTo>
                    <a:lnTo>
                      <a:pt x="0" y="9"/>
                    </a:lnTo>
                    <a:lnTo>
                      <a:pt x="0" y="18"/>
                    </a:lnTo>
                  </a:path>
                </a:pathLst>
              </a:custGeom>
              <a:grpFill/>
              <a:ln w="4763" cap="rnd">
                <a:solidFill>
                  <a:schemeClr val="bg1"/>
                </a:solidFill>
                <a:prstDash val="solid"/>
                <a:round/>
                <a:headEnd/>
                <a:tailEnd/>
              </a:ln>
            </p:spPr>
            <p:txBody>
              <a:bodyPr/>
              <a:lstStyle/>
              <a:p>
                <a:endParaRPr lang="it-IT"/>
              </a:p>
            </p:txBody>
          </p:sp>
        </p:grpSp>
        <p:grpSp>
          <p:nvGrpSpPr>
            <p:cNvPr id="7645" name="Group 3658"/>
            <p:cNvGrpSpPr>
              <a:grpSpLocks/>
            </p:cNvGrpSpPr>
            <p:nvPr/>
          </p:nvGrpSpPr>
          <p:grpSpPr bwMode="auto">
            <a:xfrm>
              <a:off x="4910234" y="4479750"/>
              <a:ext cx="6710" cy="21012"/>
              <a:chOff x="3102" y="1919"/>
              <a:chExt cx="4" cy="14"/>
            </a:xfrm>
            <a:solidFill>
              <a:schemeClr val="bg1">
                <a:lumMod val="75000"/>
              </a:schemeClr>
            </a:solidFill>
          </p:grpSpPr>
          <p:sp>
            <p:nvSpPr>
              <p:cNvPr id="5483" name="Freeform 3656"/>
              <p:cNvSpPr>
                <a:spLocks/>
              </p:cNvSpPr>
              <p:nvPr/>
            </p:nvSpPr>
            <p:spPr bwMode="auto">
              <a:xfrm>
                <a:off x="3102" y="1919"/>
                <a:ext cx="4" cy="14"/>
              </a:xfrm>
              <a:custGeom>
                <a:avLst/>
                <a:gdLst/>
                <a:ahLst/>
                <a:cxnLst>
                  <a:cxn ang="0">
                    <a:pos x="0" y="5"/>
                  </a:cxn>
                  <a:cxn ang="0">
                    <a:pos x="0" y="14"/>
                  </a:cxn>
                  <a:cxn ang="0">
                    <a:pos x="4" y="14"/>
                  </a:cxn>
                  <a:cxn ang="0">
                    <a:pos x="4" y="5"/>
                  </a:cxn>
                  <a:cxn ang="0">
                    <a:pos x="4" y="0"/>
                  </a:cxn>
                  <a:cxn ang="0">
                    <a:pos x="0" y="5"/>
                  </a:cxn>
                </a:cxnLst>
                <a:rect l="0" t="0" r="r" b="b"/>
                <a:pathLst>
                  <a:path w="4" h="14">
                    <a:moveTo>
                      <a:pt x="0" y="5"/>
                    </a:moveTo>
                    <a:lnTo>
                      <a:pt x="0" y="14"/>
                    </a:lnTo>
                    <a:lnTo>
                      <a:pt x="4" y="14"/>
                    </a:lnTo>
                    <a:lnTo>
                      <a:pt x="4" y="5"/>
                    </a:lnTo>
                    <a:lnTo>
                      <a:pt x="4" y="0"/>
                    </a:lnTo>
                    <a:lnTo>
                      <a:pt x="0" y="5"/>
                    </a:lnTo>
                    <a:close/>
                  </a:path>
                </a:pathLst>
              </a:custGeom>
              <a:grpFill/>
              <a:ln w="9525">
                <a:solidFill>
                  <a:schemeClr val="bg1"/>
                </a:solidFill>
                <a:round/>
                <a:headEnd/>
                <a:tailEnd/>
              </a:ln>
            </p:spPr>
            <p:txBody>
              <a:bodyPr/>
              <a:lstStyle/>
              <a:p>
                <a:endParaRPr lang="it-IT"/>
              </a:p>
            </p:txBody>
          </p:sp>
          <p:sp>
            <p:nvSpPr>
              <p:cNvPr id="5484" name="Freeform 3657"/>
              <p:cNvSpPr>
                <a:spLocks/>
              </p:cNvSpPr>
              <p:nvPr/>
            </p:nvSpPr>
            <p:spPr bwMode="auto">
              <a:xfrm>
                <a:off x="3102" y="1919"/>
                <a:ext cx="4" cy="14"/>
              </a:xfrm>
              <a:custGeom>
                <a:avLst/>
                <a:gdLst/>
                <a:ahLst/>
                <a:cxnLst>
                  <a:cxn ang="0">
                    <a:pos x="0" y="5"/>
                  </a:cxn>
                  <a:cxn ang="0">
                    <a:pos x="0" y="14"/>
                  </a:cxn>
                  <a:cxn ang="0">
                    <a:pos x="4" y="14"/>
                  </a:cxn>
                  <a:cxn ang="0">
                    <a:pos x="4" y="5"/>
                  </a:cxn>
                  <a:cxn ang="0">
                    <a:pos x="4" y="0"/>
                  </a:cxn>
                  <a:cxn ang="0">
                    <a:pos x="0" y="5"/>
                  </a:cxn>
                </a:cxnLst>
                <a:rect l="0" t="0" r="r" b="b"/>
                <a:pathLst>
                  <a:path w="4" h="14">
                    <a:moveTo>
                      <a:pt x="0" y="5"/>
                    </a:moveTo>
                    <a:lnTo>
                      <a:pt x="0" y="14"/>
                    </a:lnTo>
                    <a:lnTo>
                      <a:pt x="4" y="14"/>
                    </a:lnTo>
                    <a:lnTo>
                      <a:pt x="4" y="5"/>
                    </a:lnTo>
                    <a:lnTo>
                      <a:pt x="4" y="0"/>
                    </a:lnTo>
                    <a:lnTo>
                      <a:pt x="0" y="5"/>
                    </a:lnTo>
                    <a:close/>
                  </a:path>
                </a:pathLst>
              </a:custGeom>
              <a:grpFill/>
              <a:ln w="4763" cap="rnd">
                <a:solidFill>
                  <a:schemeClr val="bg1"/>
                </a:solidFill>
                <a:prstDash val="solid"/>
                <a:round/>
                <a:headEnd/>
                <a:tailEnd/>
              </a:ln>
            </p:spPr>
            <p:txBody>
              <a:bodyPr/>
              <a:lstStyle/>
              <a:p>
                <a:endParaRPr lang="it-IT"/>
              </a:p>
            </p:txBody>
          </p:sp>
        </p:grpSp>
        <p:grpSp>
          <p:nvGrpSpPr>
            <p:cNvPr id="7646" name="Group 3661"/>
            <p:cNvGrpSpPr>
              <a:grpSpLocks/>
            </p:cNvGrpSpPr>
            <p:nvPr/>
          </p:nvGrpSpPr>
          <p:grpSpPr bwMode="auto">
            <a:xfrm>
              <a:off x="4910234" y="4479750"/>
              <a:ext cx="6710" cy="21012"/>
              <a:chOff x="3102" y="1919"/>
              <a:chExt cx="4" cy="14"/>
            </a:xfrm>
            <a:solidFill>
              <a:schemeClr val="bg1">
                <a:lumMod val="75000"/>
              </a:schemeClr>
            </a:solidFill>
          </p:grpSpPr>
          <p:sp>
            <p:nvSpPr>
              <p:cNvPr id="5481" name="Freeform 3659"/>
              <p:cNvSpPr>
                <a:spLocks/>
              </p:cNvSpPr>
              <p:nvPr/>
            </p:nvSpPr>
            <p:spPr bwMode="auto">
              <a:xfrm>
                <a:off x="3102" y="1919"/>
                <a:ext cx="4" cy="14"/>
              </a:xfrm>
              <a:custGeom>
                <a:avLst/>
                <a:gdLst/>
                <a:ahLst/>
                <a:cxnLst>
                  <a:cxn ang="0">
                    <a:pos x="0" y="5"/>
                  </a:cxn>
                  <a:cxn ang="0">
                    <a:pos x="0" y="14"/>
                  </a:cxn>
                  <a:cxn ang="0">
                    <a:pos x="4" y="14"/>
                  </a:cxn>
                  <a:cxn ang="0">
                    <a:pos x="4" y="5"/>
                  </a:cxn>
                  <a:cxn ang="0">
                    <a:pos x="4" y="0"/>
                  </a:cxn>
                  <a:cxn ang="0">
                    <a:pos x="0" y="5"/>
                  </a:cxn>
                </a:cxnLst>
                <a:rect l="0" t="0" r="r" b="b"/>
                <a:pathLst>
                  <a:path w="4" h="14">
                    <a:moveTo>
                      <a:pt x="0" y="5"/>
                    </a:moveTo>
                    <a:lnTo>
                      <a:pt x="0" y="14"/>
                    </a:lnTo>
                    <a:lnTo>
                      <a:pt x="4" y="14"/>
                    </a:lnTo>
                    <a:lnTo>
                      <a:pt x="4" y="5"/>
                    </a:lnTo>
                    <a:lnTo>
                      <a:pt x="4" y="0"/>
                    </a:lnTo>
                    <a:lnTo>
                      <a:pt x="0" y="5"/>
                    </a:lnTo>
                    <a:close/>
                  </a:path>
                </a:pathLst>
              </a:custGeom>
              <a:grpFill/>
              <a:ln w="9525">
                <a:solidFill>
                  <a:schemeClr val="bg1"/>
                </a:solidFill>
                <a:round/>
                <a:headEnd/>
                <a:tailEnd/>
              </a:ln>
            </p:spPr>
            <p:txBody>
              <a:bodyPr/>
              <a:lstStyle/>
              <a:p>
                <a:endParaRPr lang="it-IT"/>
              </a:p>
            </p:txBody>
          </p:sp>
          <p:sp>
            <p:nvSpPr>
              <p:cNvPr id="5482" name="Freeform 3660"/>
              <p:cNvSpPr>
                <a:spLocks/>
              </p:cNvSpPr>
              <p:nvPr/>
            </p:nvSpPr>
            <p:spPr bwMode="auto">
              <a:xfrm>
                <a:off x="3102" y="1919"/>
                <a:ext cx="4" cy="14"/>
              </a:xfrm>
              <a:custGeom>
                <a:avLst/>
                <a:gdLst/>
                <a:ahLst/>
                <a:cxnLst>
                  <a:cxn ang="0">
                    <a:pos x="0" y="5"/>
                  </a:cxn>
                  <a:cxn ang="0">
                    <a:pos x="0" y="14"/>
                  </a:cxn>
                  <a:cxn ang="0">
                    <a:pos x="4" y="14"/>
                  </a:cxn>
                  <a:cxn ang="0">
                    <a:pos x="4" y="5"/>
                  </a:cxn>
                  <a:cxn ang="0">
                    <a:pos x="4" y="0"/>
                  </a:cxn>
                  <a:cxn ang="0">
                    <a:pos x="0" y="5"/>
                  </a:cxn>
                </a:cxnLst>
                <a:rect l="0" t="0" r="r" b="b"/>
                <a:pathLst>
                  <a:path w="4" h="14">
                    <a:moveTo>
                      <a:pt x="0" y="5"/>
                    </a:moveTo>
                    <a:lnTo>
                      <a:pt x="0" y="14"/>
                    </a:lnTo>
                    <a:lnTo>
                      <a:pt x="4" y="14"/>
                    </a:lnTo>
                    <a:lnTo>
                      <a:pt x="4" y="5"/>
                    </a:lnTo>
                    <a:lnTo>
                      <a:pt x="4" y="0"/>
                    </a:lnTo>
                    <a:lnTo>
                      <a:pt x="0" y="5"/>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647" name="Group 3664"/>
            <p:cNvGrpSpPr>
              <a:grpSpLocks/>
            </p:cNvGrpSpPr>
            <p:nvPr/>
          </p:nvGrpSpPr>
          <p:grpSpPr bwMode="auto">
            <a:xfrm>
              <a:off x="4927008" y="4473746"/>
              <a:ext cx="25160" cy="15008"/>
              <a:chOff x="3112" y="1915"/>
              <a:chExt cx="15" cy="10"/>
            </a:xfrm>
            <a:solidFill>
              <a:schemeClr val="bg1">
                <a:lumMod val="75000"/>
              </a:schemeClr>
            </a:solidFill>
          </p:grpSpPr>
          <p:sp>
            <p:nvSpPr>
              <p:cNvPr id="5479" name="Freeform 3662"/>
              <p:cNvSpPr>
                <a:spLocks/>
              </p:cNvSpPr>
              <p:nvPr/>
            </p:nvSpPr>
            <p:spPr bwMode="auto">
              <a:xfrm>
                <a:off x="3112" y="1915"/>
                <a:ext cx="15" cy="10"/>
              </a:xfrm>
              <a:custGeom>
                <a:avLst/>
                <a:gdLst/>
                <a:ahLst/>
                <a:cxnLst>
                  <a:cxn ang="0">
                    <a:pos x="0" y="5"/>
                  </a:cxn>
                  <a:cxn ang="0">
                    <a:pos x="0" y="10"/>
                  </a:cxn>
                  <a:cxn ang="0">
                    <a:pos x="15" y="10"/>
                  </a:cxn>
                  <a:cxn ang="0">
                    <a:pos x="15" y="5"/>
                  </a:cxn>
                  <a:cxn ang="0">
                    <a:pos x="15" y="0"/>
                  </a:cxn>
                  <a:cxn ang="0">
                    <a:pos x="0" y="5"/>
                  </a:cxn>
                </a:cxnLst>
                <a:rect l="0" t="0" r="r" b="b"/>
                <a:pathLst>
                  <a:path w="15" h="10">
                    <a:moveTo>
                      <a:pt x="0" y="5"/>
                    </a:moveTo>
                    <a:lnTo>
                      <a:pt x="0" y="10"/>
                    </a:lnTo>
                    <a:lnTo>
                      <a:pt x="15" y="10"/>
                    </a:lnTo>
                    <a:lnTo>
                      <a:pt x="15" y="5"/>
                    </a:lnTo>
                    <a:lnTo>
                      <a:pt x="15" y="0"/>
                    </a:lnTo>
                    <a:lnTo>
                      <a:pt x="0" y="5"/>
                    </a:lnTo>
                    <a:close/>
                  </a:path>
                </a:pathLst>
              </a:custGeom>
              <a:grpFill/>
              <a:ln w="9525">
                <a:solidFill>
                  <a:schemeClr val="bg1"/>
                </a:solidFill>
                <a:round/>
                <a:headEnd/>
                <a:tailEnd/>
              </a:ln>
            </p:spPr>
            <p:txBody>
              <a:bodyPr/>
              <a:lstStyle/>
              <a:p>
                <a:endParaRPr lang="it-IT"/>
              </a:p>
            </p:txBody>
          </p:sp>
          <p:sp>
            <p:nvSpPr>
              <p:cNvPr id="5480" name="Freeform 3663"/>
              <p:cNvSpPr>
                <a:spLocks/>
              </p:cNvSpPr>
              <p:nvPr/>
            </p:nvSpPr>
            <p:spPr bwMode="auto">
              <a:xfrm>
                <a:off x="3112" y="1915"/>
                <a:ext cx="15" cy="10"/>
              </a:xfrm>
              <a:custGeom>
                <a:avLst/>
                <a:gdLst/>
                <a:ahLst/>
                <a:cxnLst>
                  <a:cxn ang="0">
                    <a:pos x="0" y="5"/>
                  </a:cxn>
                  <a:cxn ang="0">
                    <a:pos x="0" y="10"/>
                  </a:cxn>
                  <a:cxn ang="0">
                    <a:pos x="15" y="10"/>
                  </a:cxn>
                  <a:cxn ang="0">
                    <a:pos x="15" y="5"/>
                  </a:cxn>
                  <a:cxn ang="0">
                    <a:pos x="15" y="0"/>
                  </a:cxn>
                  <a:cxn ang="0">
                    <a:pos x="0" y="5"/>
                  </a:cxn>
                </a:cxnLst>
                <a:rect l="0" t="0" r="r" b="b"/>
                <a:pathLst>
                  <a:path w="15" h="10">
                    <a:moveTo>
                      <a:pt x="0" y="5"/>
                    </a:moveTo>
                    <a:lnTo>
                      <a:pt x="0" y="10"/>
                    </a:lnTo>
                    <a:lnTo>
                      <a:pt x="15" y="10"/>
                    </a:lnTo>
                    <a:lnTo>
                      <a:pt x="15" y="5"/>
                    </a:lnTo>
                    <a:lnTo>
                      <a:pt x="15" y="0"/>
                    </a:lnTo>
                    <a:lnTo>
                      <a:pt x="0" y="5"/>
                    </a:lnTo>
                    <a:close/>
                  </a:path>
                </a:pathLst>
              </a:custGeom>
              <a:grpFill/>
              <a:ln w="4763" cap="rnd">
                <a:solidFill>
                  <a:schemeClr val="bg1"/>
                </a:solidFill>
                <a:prstDash val="solid"/>
                <a:round/>
                <a:headEnd/>
                <a:tailEnd/>
              </a:ln>
            </p:spPr>
            <p:txBody>
              <a:bodyPr/>
              <a:lstStyle/>
              <a:p>
                <a:endParaRPr lang="it-IT"/>
              </a:p>
            </p:txBody>
          </p:sp>
        </p:grpSp>
        <p:grpSp>
          <p:nvGrpSpPr>
            <p:cNvPr id="7648" name="Group 3667"/>
            <p:cNvGrpSpPr>
              <a:grpSpLocks/>
            </p:cNvGrpSpPr>
            <p:nvPr/>
          </p:nvGrpSpPr>
          <p:grpSpPr bwMode="auto">
            <a:xfrm>
              <a:off x="4927008" y="4473746"/>
              <a:ext cx="25160" cy="15008"/>
              <a:chOff x="3112" y="1915"/>
              <a:chExt cx="15" cy="10"/>
            </a:xfrm>
            <a:solidFill>
              <a:schemeClr val="bg1">
                <a:lumMod val="75000"/>
              </a:schemeClr>
            </a:solidFill>
          </p:grpSpPr>
          <p:sp>
            <p:nvSpPr>
              <p:cNvPr id="5477" name="Freeform 3665"/>
              <p:cNvSpPr>
                <a:spLocks/>
              </p:cNvSpPr>
              <p:nvPr/>
            </p:nvSpPr>
            <p:spPr bwMode="auto">
              <a:xfrm>
                <a:off x="3112" y="1915"/>
                <a:ext cx="15" cy="10"/>
              </a:xfrm>
              <a:custGeom>
                <a:avLst/>
                <a:gdLst/>
                <a:ahLst/>
                <a:cxnLst>
                  <a:cxn ang="0">
                    <a:pos x="0" y="5"/>
                  </a:cxn>
                  <a:cxn ang="0">
                    <a:pos x="0" y="10"/>
                  </a:cxn>
                  <a:cxn ang="0">
                    <a:pos x="15" y="10"/>
                  </a:cxn>
                  <a:cxn ang="0">
                    <a:pos x="15" y="5"/>
                  </a:cxn>
                  <a:cxn ang="0">
                    <a:pos x="15" y="0"/>
                  </a:cxn>
                  <a:cxn ang="0">
                    <a:pos x="0" y="5"/>
                  </a:cxn>
                </a:cxnLst>
                <a:rect l="0" t="0" r="r" b="b"/>
                <a:pathLst>
                  <a:path w="15" h="10">
                    <a:moveTo>
                      <a:pt x="0" y="5"/>
                    </a:moveTo>
                    <a:lnTo>
                      <a:pt x="0" y="10"/>
                    </a:lnTo>
                    <a:lnTo>
                      <a:pt x="15" y="10"/>
                    </a:lnTo>
                    <a:lnTo>
                      <a:pt x="15" y="5"/>
                    </a:lnTo>
                    <a:lnTo>
                      <a:pt x="15" y="0"/>
                    </a:lnTo>
                    <a:lnTo>
                      <a:pt x="0" y="5"/>
                    </a:lnTo>
                    <a:close/>
                  </a:path>
                </a:pathLst>
              </a:custGeom>
              <a:grpFill/>
              <a:ln w="9525">
                <a:solidFill>
                  <a:schemeClr val="bg1"/>
                </a:solidFill>
                <a:round/>
                <a:headEnd/>
                <a:tailEnd/>
              </a:ln>
            </p:spPr>
            <p:txBody>
              <a:bodyPr/>
              <a:lstStyle/>
              <a:p>
                <a:endParaRPr lang="it-IT"/>
              </a:p>
            </p:txBody>
          </p:sp>
          <p:sp>
            <p:nvSpPr>
              <p:cNvPr id="5478" name="Freeform 3666"/>
              <p:cNvSpPr>
                <a:spLocks/>
              </p:cNvSpPr>
              <p:nvPr/>
            </p:nvSpPr>
            <p:spPr bwMode="auto">
              <a:xfrm>
                <a:off x="3112" y="1915"/>
                <a:ext cx="15" cy="10"/>
              </a:xfrm>
              <a:custGeom>
                <a:avLst/>
                <a:gdLst/>
                <a:ahLst/>
                <a:cxnLst>
                  <a:cxn ang="0">
                    <a:pos x="0" y="5"/>
                  </a:cxn>
                  <a:cxn ang="0">
                    <a:pos x="0" y="10"/>
                  </a:cxn>
                  <a:cxn ang="0">
                    <a:pos x="15" y="10"/>
                  </a:cxn>
                  <a:cxn ang="0">
                    <a:pos x="15" y="5"/>
                  </a:cxn>
                  <a:cxn ang="0">
                    <a:pos x="15" y="0"/>
                  </a:cxn>
                  <a:cxn ang="0">
                    <a:pos x="0" y="5"/>
                  </a:cxn>
                </a:cxnLst>
                <a:rect l="0" t="0" r="r" b="b"/>
                <a:pathLst>
                  <a:path w="15" h="10">
                    <a:moveTo>
                      <a:pt x="0" y="5"/>
                    </a:moveTo>
                    <a:lnTo>
                      <a:pt x="0" y="10"/>
                    </a:lnTo>
                    <a:lnTo>
                      <a:pt x="15" y="10"/>
                    </a:lnTo>
                    <a:lnTo>
                      <a:pt x="15" y="5"/>
                    </a:lnTo>
                    <a:lnTo>
                      <a:pt x="15" y="0"/>
                    </a:lnTo>
                    <a:lnTo>
                      <a:pt x="0" y="5"/>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649" name="Group 3670"/>
            <p:cNvGrpSpPr>
              <a:grpSpLocks/>
            </p:cNvGrpSpPr>
            <p:nvPr/>
          </p:nvGrpSpPr>
          <p:grpSpPr bwMode="auto">
            <a:xfrm>
              <a:off x="4927008" y="4500762"/>
              <a:ext cx="25160" cy="9005"/>
              <a:chOff x="3112" y="1933"/>
              <a:chExt cx="15" cy="6"/>
            </a:xfrm>
            <a:solidFill>
              <a:schemeClr val="bg1">
                <a:lumMod val="75000"/>
              </a:schemeClr>
            </a:solidFill>
          </p:grpSpPr>
          <p:sp>
            <p:nvSpPr>
              <p:cNvPr id="5475" name="Freeform 3668"/>
              <p:cNvSpPr>
                <a:spLocks/>
              </p:cNvSpPr>
              <p:nvPr/>
            </p:nvSpPr>
            <p:spPr bwMode="auto">
              <a:xfrm>
                <a:off x="3112" y="1933"/>
                <a:ext cx="15" cy="6"/>
              </a:xfrm>
              <a:custGeom>
                <a:avLst/>
                <a:gdLst/>
                <a:ahLst/>
                <a:cxnLst>
                  <a:cxn ang="0">
                    <a:pos x="0" y="0"/>
                  </a:cxn>
                  <a:cxn ang="0">
                    <a:pos x="0" y="6"/>
                  </a:cxn>
                  <a:cxn ang="0">
                    <a:pos x="15" y="0"/>
                  </a:cxn>
                  <a:cxn ang="0">
                    <a:pos x="0" y="0"/>
                  </a:cxn>
                </a:cxnLst>
                <a:rect l="0" t="0" r="r" b="b"/>
                <a:pathLst>
                  <a:path w="15" h="6">
                    <a:moveTo>
                      <a:pt x="0" y="0"/>
                    </a:moveTo>
                    <a:lnTo>
                      <a:pt x="0" y="6"/>
                    </a:lnTo>
                    <a:lnTo>
                      <a:pt x="15" y="0"/>
                    </a:lnTo>
                    <a:lnTo>
                      <a:pt x="0" y="0"/>
                    </a:lnTo>
                    <a:close/>
                  </a:path>
                </a:pathLst>
              </a:custGeom>
              <a:grpFill/>
              <a:ln w="9525">
                <a:solidFill>
                  <a:schemeClr val="bg1"/>
                </a:solidFill>
                <a:round/>
                <a:headEnd/>
                <a:tailEnd/>
              </a:ln>
            </p:spPr>
            <p:txBody>
              <a:bodyPr/>
              <a:lstStyle/>
              <a:p>
                <a:endParaRPr lang="it-IT"/>
              </a:p>
            </p:txBody>
          </p:sp>
          <p:sp>
            <p:nvSpPr>
              <p:cNvPr id="5476" name="Freeform 3669"/>
              <p:cNvSpPr>
                <a:spLocks/>
              </p:cNvSpPr>
              <p:nvPr/>
            </p:nvSpPr>
            <p:spPr bwMode="auto">
              <a:xfrm>
                <a:off x="3112" y="1933"/>
                <a:ext cx="15" cy="6"/>
              </a:xfrm>
              <a:custGeom>
                <a:avLst/>
                <a:gdLst/>
                <a:ahLst/>
                <a:cxnLst>
                  <a:cxn ang="0">
                    <a:pos x="0" y="0"/>
                  </a:cxn>
                  <a:cxn ang="0">
                    <a:pos x="0" y="6"/>
                  </a:cxn>
                  <a:cxn ang="0">
                    <a:pos x="15" y="0"/>
                  </a:cxn>
                  <a:cxn ang="0">
                    <a:pos x="0" y="0"/>
                  </a:cxn>
                </a:cxnLst>
                <a:rect l="0" t="0" r="r" b="b"/>
                <a:pathLst>
                  <a:path w="15" h="6">
                    <a:moveTo>
                      <a:pt x="0" y="0"/>
                    </a:moveTo>
                    <a:lnTo>
                      <a:pt x="0" y="6"/>
                    </a:lnTo>
                    <a:lnTo>
                      <a:pt x="15"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7650" name="Group 3673"/>
            <p:cNvGrpSpPr>
              <a:grpSpLocks/>
            </p:cNvGrpSpPr>
            <p:nvPr/>
          </p:nvGrpSpPr>
          <p:grpSpPr bwMode="auto">
            <a:xfrm>
              <a:off x="4927008" y="4500762"/>
              <a:ext cx="25160" cy="9005"/>
              <a:chOff x="3112" y="1933"/>
              <a:chExt cx="15" cy="6"/>
            </a:xfrm>
            <a:solidFill>
              <a:schemeClr val="bg1">
                <a:lumMod val="75000"/>
              </a:schemeClr>
            </a:solidFill>
          </p:grpSpPr>
          <p:sp>
            <p:nvSpPr>
              <p:cNvPr id="5473" name="Freeform 3671"/>
              <p:cNvSpPr>
                <a:spLocks/>
              </p:cNvSpPr>
              <p:nvPr/>
            </p:nvSpPr>
            <p:spPr bwMode="auto">
              <a:xfrm>
                <a:off x="3112" y="1933"/>
                <a:ext cx="15" cy="6"/>
              </a:xfrm>
              <a:custGeom>
                <a:avLst/>
                <a:gdLst/>
                <a:ahLst/>
                <a:cxnLst>
                  <a:cxn ang="0">
                    <a:pos x="0" y="0"/>
                  </a:cxn>
                  <a:cxn ang="0">
                    <a:pos x="0" y="6"/>
                  </a:cxn>
                  <a:cxn ang="0">
                    <a:pos x="15" y="0"/>
                  </a:cxn>
                  <a:cxn ang="0">
                    <a:pos x="0" y="0"/>
                  </a:cxn>
                </a:cxnLst>
                <a:rect l="0" t="0" r="r" b="b"/>
                <a:pathLst>
                  <a:path w="15" h="6">
                    <a:moveTo>
                      <a:pt x="0" y="0"/>
                    </a:moveTo>
                    <a:lnTo>
                      <a:pt x="0" y="6"/>
                    </a:lnTo>
                    <a:lnTo>
                      <a:pt x="15" y="0"/>
                    </a:lnTo>
                    <a:lnTo>
                      <a:pt x="0" y="0"/>
                    </a:lnTo>
                    <a:close/>
                  </a:path>
                </a:pathLst>
              </a:custGeom>
              <a:grpFill/>
              <a:ln w="9525">
                <a:solidFill>
                  <a:schemeClr val="bg1"/>
                </a:solidFill>
                <a:round/>
                <a:headEnd/>
                <a:tailEnd/>
              </a:ln>
            </p:spPr>
            <p:txBody>
              <a:bodyPr/>
              <a:lstStyle/>
              <a:p>
                <a:endParaRPr lang="it-IT"/>
              </a:p>
            </p:txBody>
          </p:sp>
          <p:sp>
            <p:nvSpPr>
              <p:cNvPr id="5474" name="Freeform 3672"/>
              <p:cNvSpPr>
                <a:spLocks/>
              </p:cNvSpPr>
              <p:nvPr/>
            </p:nvSpPr>
            <p:spPr bwMode="auto">
              <a:xfrm>
                <a:off x="3112" y="1933"/>
                <a:ext cx="15" cy="6"/>
              </a:xfrm>
              <a:custGeom>
                <a:avLst/>
                <a:gdLst/>
                <a:ahLst/>
                <a:cxnLst>
                  <a:cxn ang="0">
                    <a:pos x="0" y="0"/>
                  </a:cxn>
                  <a:cxn ang="0">
                    <a:pos x="0" y="6"/>
                  </a:cxn>
                  <a:cxn ang="0">
                    <a:pos x="15" y="0"/>
                  </a:cxn>
                  <a:cxn ang="0">
                    <a:pos x="0" y="0"/>
                  </a:cxn>
                </a:cxnLst>
                <a:rect l="0" t="0" r="r" b="b"/>
                <a:pathLst>
                  <a:path w="15" h="6">
                    <a:moveTo>
                      <a:pt x="0" y="0"/>
                    </a:moveTo>
                    <a:lnTo>
                      <a:pt x="0" y="6"/>
                    </a:lnTo>
                    <a:lnTo>
                      <a:pt x="15" y="0"/>
                    </a:lnTo>
                    <a:lnTo>
                      <a:pt x="0" y="0"/>
                    </a:lnTo>
                  </a:path>
                </a:pathLst>
              </a:custGeom>
              <a:solidFill>
                <a:srgbClr val="000066"/>
              </a:solidFill>
              <a:ln w="9525">
                <a:solidFill>
                  <a:schemeClr val="bg1"/>
                </a:solidFill>
                <a:round/>
                <a:headEnd/>
                <a:tailEnd/>
              </a:ln>
            </p:spPr>
            <p:txBody>
              <a:bodyPr/>
              <a:lstStyle/>
              <a:p>
                <a:endParaRPr lang="it-IT"/>
              </a:p>
            </p:txBody>
          </p:sp>
        </p:grpSp>
        <p:grpSp>
          <p:nvGrpSpPr>
            <p:cNvPr id="7651" name="Group 3676"/>
            <p:cNvGrpSpPr>
              <a:grpSpLocks/>
            </p:cNvGrpSpPr>
            <p:nvPr/>
          </p:nvGrpSpPr>
          <p:grpSpPr bwMode="auto">
            <a:xfrm>
              <a:off x="4621723" y="4410709"/>
              <a:ext cx="144256" cy="204119"/>
              <a:chOff x="2930" y="1873"/>
              <a:chExt cx="86" cy="136"/>
            </a:xfrm>
            <a:solidFill>
              <a:schemeClr val="bg1">
                <a:lumMod val="75000"/>
              </a:schemeClr>
            </a:solidFill>
          </p:grpSpPr>
          <p:sp>
            <p:nvSpPr>
              <p:cNvPr id="5471" name="Freeform 3674"/>
              <p:cNvSpPr>
                <a:spLocks/>
              </p:cNvSpPr>
              <p:nvPr/>
            </p:nvSpPr>
            <p:spPr bwMode="auto">
              <a:xfrm>
                <a:off x="2930" y="1873"/>
                <a:ext cx="86" cy="136"/>
              </a:xfrm>
              <a:custGeom>
                <a:avLst/>
                <a:gdLst/>
                <a:ahLst/>
                <a:cxnLst>
                  <a:cxn ang="0">
                    <a:pos x="17" y="136"/>
                  </a:cxn>
                  <a:cxn ang="0">
                    <a:pos x="22" y="126"/>
                  </a:cxn>
                  <a:cxn ang="0">
                    <a:pos x="34" y="136"/>
                  </a:cxn>
                  <a:cxn ang="0">
                    <a:pos x="34" y="126"/>
                  </a:cxn>
                  <a:cxn ang="0">
                    <a:pos x="44" y="122"/>
                  </a:cxn>
                  <a:cxn ang="0">
                    <a:pos x="49" y="126"/>
                  </a:cxn>
                  <a:cxn ang="0">
                    <a:pos x="54" y="122"/>
                  </a:cxn>
                  <a:cxn ang="0">
                    <a:pos x="81" y="122"/>
                  </a:cxn>
                  <a:cxn ang="0">
                    <a:pos x="86" y="117"/>
                  </a:cxn>
                  <a:cxn ang="0">
                    <a:pos x="76" y="117"/>
                  </a:cxn>
                  <a:cxn ang="0">
                    <a:pos x="86" y="98"/>
                  </a:cxn>
                  <a:cxn ang="0">
                    <a:pos x="81" y="94"/>
                  </a:cxn>
                  <a:cxn ang="0">
                    <a:pos x="76" y="94"/>
                  </a:cxn>
                  <a:cxn ang="0">
                    <a:pos x="66" y="94"/>
                  </a:cxn>
                  <a:cxn ang="0">
                    <a:pos x="76" y="89"/>
                  </a:cxn>
                  <a:cxn ang="0">
                    <a:pos x="76" y="85"/>
                  </a:cxn>
                  <a:cxn ang="0">
                    <a:pos x="66" y="70"/>
                  </a:cxn>
                  <a:cxn ang="0">
                    <a:pos x="60" y="65"/>
                  </a:cxn>
                  <a:cxn ang="0">
                    <a:pos x="49" y="47"/>
                  </a:cxn>
                  <a:cxn ang="0">
                    <a:pos x="34" y="42"/>
                  </a:cxn>
                  <a:cxn ang="0">
                    <a:pos x="54" y="18"/>
                  </a:cxn>
                  <a:cxn ang="0">
                    <a:pos x="49" y="13"/>
                  </a:cxn>
                  <a:cxn ang="0">
                    <a:pos x="27" y="18"/>
                  </a:cxn>
                  <a:cxn ang="0">
                    <a:pos x="27" y="9"/>
                  </a:cxn>
                  <a:cxn ang="0">
                    <a:pos x="44" y="0"/>
                  </a:cxn>
                  <a:cxn ang="0">
                    <a:pos x="34" y="0"/>
                  </a:cxn>
                  <a:cxn ang="0">
                    <a:pos x="22" y="0"/>
                  </a:cxn>
                  <a:cxn ang="0">
                    <a:pos x="12" y="18"/>
                  </a:cxn>
                  <a:cxn ang="0">
                    <a:pos x="0" y="18"/>
                  </a:cxn>
                  <a:cxn ang="0">
                    <a:pos x="12" y="23"/>
                  </a:cxn>
                  <a:cxn ang="0">
                    <a:pos x="17" y="23"/>
                  </a:cxn>
                  <a:cxn ang="0">
                    <a:pos x="12" y="37"/>
                  </a:cxn>
                  <a:cxn ang="0">
                    <a:pos x="17" y="37"/>
                  </a:cxn>
                  <a:cxn ang="0">
                    <a:pos x="17" y="42"/>
                  </a:cxn>
                  <a:cxn ang="0">
                    <a:pos x="12" y="47"/>
                  </a:cxn>
                  <a:cxn ang="0">
                    <a:pos x="17" y="47"/>
                  </a:cxn>
                  <a:cxn ang="0">
                    <a:pos x="22" y="52"/>
                  </a:cxn>
                  <a:cxn ang="0">
                    <a:pos x="17" y="61"/>
                  </a:cxn>
                  <a:cxn ang="0">
                    <a:pos x="22" y="65"/>
                  </a:cxn>
                  <a:cxn ang="0">
                    <a:pos x="34" y="61"/>
                  </a:cxn>
                  <a:cxn ang="0">
                    <a:pos x="34" y="65"/>
                  </a:cxn>
                  <a:cxn ang="0">
                    <a:pos x="34" y="70"/>
                  </a:cxn>
                  <a:cxn ang="0">
                    <a:pos x="44" y="70"/>
                  </a:cxn>
                  <a:cxn ang="0">
                    <a:pos x="44" y="85"/>
                  </a:cxn>
                  <a:cxn ang="0">
                    <a:pos x="22" y="85"/>
                  </a:cxn>
                  <a:cxn ang="0">
                    <a:pos x="27" y="89"/>
                  </a:cxn>
                  <a:cxn ang="0">
                    <a:pos x="22" y="94"/>
                  </a:cxn>
                  <a:cxn ang="0">
                    <a:pos x="27" y="94"/>
                  </a:cxn>
                  <a:cxn ang="0">
                    <a:pos x="27" y="98"/>
                  </a:cxn>
                  <a:cxn ang="0">
                    <a:pos x="17" y="103"/>
                  </a:cxn>
                  <a:cxn ang="0">
                    <a:pos x="22" y="113"/>
                  </a:cxn>
                  <a:cxn ang="0">
                    <a:pos x="27" y="113"/>
                  </a:cxn>
                  <a:cxn ang="0">
                    <a:pos x="34" y="117"/>
                  </a:cxn>
                  <a:cxn ang="0">
                    <a:pos x="44" y="113"/>
                  </a:cxn>
                  <a:cxn ang="0">
                    <a:pos x="44" y="117"/>
                  </a:cxn>
                  <a:cxn ang="0">
                    <a:pos x="27" y="117"/>
                  </a:cxn>
                  <a:cxn ang="0">
                    <a:pos x="17" y="136"/>
                  </a:cxn>
                </a:cxnLst>
                <a:rect l="0" t="0" r="r" b="b"/>
                <a:pathLst>
                  <a:path w="86" h="136">
                    <a:moveTo>
                      <a:pt x="17" y="136"/>
                    </a:moveTo>
                    <a:lnTo>
                      <a:pt x="22" y="126"/>
                    </a:lnTo>
                    <a:lnTo>
                      <a:pt x="34" y="136"/>
                    </a:lnTo>
                    <a:lnTo>
                      <a:pt x="34" y="126"/>
                    </a:lnTo>
                    <a:lnTo>
                      <a:pt x="44" y="122"/>
                    </a:lnTo>
                    <a:lnTo>
                      <a:pt x="49" y="126"/>
                    </a:lnTo>
                    <a:lnTo>
                      <a:pt x="54" y="122"/>
                    </a:lnTo>
                    <a:lnTo>
                      <a:pt x="81" y="122"/>
                    </a:lnTo>
                    <a:lnTo>
                      <a:pt x="86" y="117"/>
                    </a:lnTo>
                    <a:lnTo>
                      <a:pt x="76" y="117"/>
                    </a:lnTo>
                    <a:lnTo>
                      <a:pt x="86" y="98"/>
                    </a:lnTo>
                    <a:lnTo>
                      <a:pt x="81" y="94"/>
                    </a:lnTo>
                    <a:lnTo>
                      <a:pt x="76" y="94"/>
                    </a:lnTo>
                    <a:lnTo>
                      <a:pt x="66" y="94"/>
                    </a:lnTo>
                    <a:lnTo>
                      <a:pt x="76" y="89"/>
                    </a:lnTo>
                    <a:lnTo>
                      <a:pt x="76" y="85"/>
                    </a:lnTo>
                    <a:lnTo>
                      <a:pt x="66" y="70"/>
                    </a:lnTo>
                    <a:lnTo>
                      <a:pt x="60" y="65"/>
                    </a:lnTo>
                    <a:lnTo>
                      <a:pt x="49" y="47"/>
                    </a:lnTo>
                    <a:lnTo>
                      <a:pt x="34" y="42"/>
                    </a:lnTo>
                    <a:lnTo>
                      <a:pt x="54" y="18"/>
                    </a:lnTo>
                    <a:lnTo>
                      <a:pt x="49" y="13"/>
                    </a:lnTo>
                    <a:lnTo>
                      <a:pt x="27" y="18"/>
                    </a:lnTo>
                    <a:lnTo>
                      <a:pt x="27" y="9"/>
                    </a:lnTo>
                    <a:lnTo>
                      <a:pt x="44" y="0"/>
                    </a:lnTo>
                    <a:lnTo>
                      <a:pt x="34" y="0"/>
                    </a:lnTo>
                    <a:lnTo>
                      <a:pt x="22" y="0"/>
                    </a:lnTo>
                    <a:lnTo>
                      <a:pt x="12" y="18"/>
                    </a:lnTo>
                    <a:lnTo>
                      <a:pt x="0" y="18"/>
                    </a:lnTo>
                    <a:lnTo>
                      <a:pt x="12" y="23"/>
                    </a:lnTo>
                    <a:lnTo>
                      <a:pt x="17" y="23"/>
                    </a:lnTo>
                    <a:lnTo>
                      <a:pt x="12" y="37"/>
                    </a:lnTo>
                    <a:lnTo>
                      <a:pt x="17" y="37"/>
                    </a:lnTo>
                    <a:lnTo>
                      <a:pt x="17" y="42"/>
                    </a:lnTo>
                    <a:lnTo>
                      <a:pt x="12" y="47"/>
                    </a:lnTo>
                    <a:lnTo>
                      <a:pt x="17" y="47"/>
                    </a:lnTo>
                    <a:lnTo>
                      <a:pt x="22" y="52"/>
                    </a:lnTo>
                    <a:lnTo>
                      <a:pt x="17" y="61"/>
                    </a:lnTo>
                    <a:lnTo>
                      <a:pt x="22" y="65"/>
                    </a:lnTo>
                    <a:lnTo>
                      <a:pt x="34" y="61"/>
                    </a:lnTo>
                    <a:lnTo>
                      <a:pt x="34" y="65"/>
                    </a:lnTo>
                    <a:lnTo>
                      <a:pt x="34" y="70"/>
                    </a:lnTo>
                    <a:lnTo>
                      <a:pt x="44" y="70"/>
                    </a:lnTo>
                    <a:lnTo>
                      <a:pt x="44" y="85"/>
                    </a:lnTo>
                    <a:lnTo>
                      <a:pt x="22" y="85"/>
                    </a:lnTo>
                    <a:lnTo>
                      <a:pt x="27" y="89"/>
                    </a:lnTo>
                    <a:lnTo>
                      <a:pt x="22" y="94"/>
                    </a:lnTo>
                    <a:lnTo>
                      <a:pt x="27" y="94"/>
                    </a:lnTo>
                    <a:lnTo>
                      <a:pt x="27" y="98"/>
                    </a:lnTo>
                    <a:lnTo>
                      <a:pt x="17" y="103"/>
                    </a:lnTo>
                    <a:lnTo>
                      <a:pt x="22" y="113"/>
                    </a:lnTo>
                    <a:lnTo>
                      <a:pt x="27" y="113"/>
                    </a:lnTo>
                    <a:lnTo>
                      <a:pt x="34" y="117"/>
                    </a:lnTo>
                    <a:lnTo>
                      <a:pt x="44" y="113"/>
                    </a:lnTo>
                    <a:lnTo>
                      <a:pt x="44" y="117"/>
                    </a:lnTo>
                    <a:lnTo>
                      <a:pt x="27" y="117"/>
                    </a:lnTo>
                    <a:lnTo>
                      <a:pt x="17" y="136"/>
                    </a:lnTo>
                    <a:close/>
                  </a:path>
                </a:pathLst>
              </a:custGeom>
              <a:grpFill/>
              <a:ln w="9525">
                <a:solidFill>
                  <a:schemeClr val="bg1"/>
                </a:solidFill>
                <a:round/>
                <a:headEnd/>
                <a:tailEnd/>
              </a:ln>
            </p:spPr>
            <p:txBody>
              <a:bodyPr/>
              <a:lstStyle/>
              <a:p>
                <a:endParaRPr lang="it-IT"/>
              </a:p>
            </p:txBody>
          </p:sp>
          <p:sp>
            <p:nvSpPr>
              <p:cNvPr id="5472" name="Freeform 3675"/>
              <p:cNvSpPr>
                <a:spLocks/>
              </p:cNvSpPr>
              <p:nvPr/>
            </p:nvSpPr>
            <p:spPr bwMode="auto">
              <a:xfrm>
                <a:off x="2930" y="1873"/>
                <a:ext cx="86" cy="136"/>
              </a:xfrm>
              <a:custGeom>
                <a:avLst/>
                <a:gdLst/>
                <a:ahLst/>
                <a:cxnLst>
                  <a:cxn ang="0">
                    <a:pos x="17" y="136"/>
                  </a:cxn>
                  <a:cxn ang="0">
                    <a:pos x="22" y="126"/>
                  </a:cxn>
                  <a:cxn ang="0">
                    <a:pos x="34" y="136"/>
                  </a:cxn>
                  <a:cxn ang="0">
                    <a:pos x="34" y="126"/>
                  </a:cxn>
                  <a:cxn ang="0">
                    <a:pos x="44" y="122"/>
                  </a:cxn>
                  <a:cxn ang="0">
                    <a:pos x="49" y="126"/>
                  </a:cxn>
                  <a:cxn ang="0">
                    <a:pos x="54" y="122"/>
                  </a:cxn>
                  <a:cxn ang="0">
                    <a:pos x="81" y="122"/>
                  </a:cxn>
                  <a:cxn ang="0">
                    <a:pos x="86" y="117"/>
                  </a:cxn>
                  <a:cxn ang="0">
                    <a:pos x="76" y="117"/>
                  </a:cxn>
                  <a:cxn ang="0">
                    <a:pos x="86" y="98"/>
                  </a:cxn>
                  <a:cxn ang="0">
                    <a:pos x="81" y="94"/>
                  </a:cxn>
                  <a:cxn ang="0">
                    <a:pos x="76" y="94"/>
                  </a:cxn>
                  <a:cxn ang="0">
                    <a:pos x="66" y="94"/>
                  </a:cxn>
                  <a:cxn ang="0">
                    <a:pos x="76" y="89"/>
                  </a:cxn>
                  <a:cxn ang="0">
                    <a:pos x="76" y="85"/>
                  </a:cxn>
                  <a:cxn ang="0">
                    <a:pos x="66" y="70"/>
                  </a:cxn>
                  <a:cxn ang="0">
                    <a:pos x="60" y="65"/>
                  </a:cxn>
                  <a:cxn ang="0">
                    <a:pos x="49" y="47"/>
                  </a:cxn>
                  <a:cxn ang="0">
                    <a:pos x="34" y="42"/>
                  </a:cxn>
                  <a:cxn ang="0">
                    <a:pos x="54" y="18"/>
                  </a:cxn>
                  <a:cxn ang="0">
                    <a:pos x="49" y="13"/>
                  </a:cxn>
                  <a:cxn ang="0">
                    <a:pos x="27" y="18"/>
                  </a:cxn>
                  <a:cxn ang="0">
                    <a:pos x="27" y="9"/>
                  </a:cxn>
                  <a:cxn ang="0">
                    <a:pos x="44" y="0"/>
                  </a:cxn>
                  <a:cxn ang="0">
                    <a:pos x="34" y="0"/>
                  </a:cxn>
                  <a:cxn ang="0">
                    <a:pos x="22" y="0"/>
                  </a:cxn>
                  <a:cxn ang="0">
                    <a:pos x="12" y="18"/>
                  </a:cxn>
                  <a:cxn ang="0">
                    <a:pos x="0" y="18"/>
                  </a:cxn>
                  <a:cxn ang="0">
                    <a:pos x="12" y="23"/>
                  </a:cxn>
                  <a:cxn ang="0">
                    <a:pos x="17" y="23"/>
                  </a:cxn>
                  <a:cxn ang="0">
                    <a:pos x="12" y="37"/>
                  </a:cxn>
                  <a:cxn ang="0">
                    <a:pos x="17" y="37"/>
                  </a:cxn>
                  <a:cxn ang="0">
                    <a:pos x="17" y="42"/>
                  </a:cxn>
                  <a:cxn ang="0">
                    <a:pos x="12" y="47"/>
                  </a:cxn>
                  <a:cxn ang="0">
                    <a:pos x="17" y="47"/>
                  </a:cxn>
                  <a:cxn ang="0">
                    <a:pos x="22" y="52"/>
                  </a:cxn>
                  <a:cxn ang="0">
                    <a:pos x="17" y="61"/>
                  </a:cxn>
                  <a:cxn ang="0">
                    <a:pos x="22" y="65"/>
                  </a:cxn>
                  <a:cxn ang="0">
                    <a:pos x="34" y="61"/>
                  </a:cxn>
                  <a:cxn ang="0">
                    <a:pos x="34" y="65"/>
                  </a:cxn>
                  <a:cxn ang="0">
                    <a:pos x="34" y="70"/>
                  </a:cxn>
                  <a:cxn ang="0">
                    <a:pos x="44" y="70"/>
                  </a:cxn>
                  <a:cxn ang="0">
                    <a:pos x="44" y="85"/>
                  </a:cxn>
                  <a:cxn ang="0">
                    <a:pos x="22" y="85"/>
                  </a:cxn>
                  <a:cxn ang="0">
                    <a:pos x="27" y="89"/>
                  </a:cxn>
                  <a:cxn ang="0">
                    <a:pos x="22" y="94"/>
                  </a:cxn>
                  <a:cxn ang="0">
                    <a:pos x="27" y="94"/>
                  </a:cxn>
                  <a:cxn ang="0">
                    <a:pos x="27" y="98"/>
                  </a:cxn>
                  <a:cxn ang="0">
                    <a:pos x="17" y="103"/>
                  </a:cxn>
                  <a:cxn ang="0">
                    <a:pos x="22" y="113"/>
                  </a:cxn>
                  <a:cxn ang="0">
                    <a:pos x="27" y="113"/>
                  </a:cxn>
                  <a:cxn ang="0">
                    <a:pos x="34" y="117"/>
                  </a:cxn>
                  <a:cxn ang="0">
                    <a:pos x="44" y="113"/>
                  </a:cxn>
                  <a:cxn ang="0">
                    <a:pos x="44" y="117"/>
                  </a:cxn>
                  <a:cxn ang="0">
                    <a:pos x="27" y="117"/>
                  </a:cxn>
                  <a:cxn ang="0">
                    <a:pos x="17" y="136"/>
                  </a:cxn>
                </a:cxnLst>
                <a:rect l="0" t="0" r="r" b="b"/>
                <a:pathLst>
                  <a:path w="86" h="136">
                    <a:moveTo>
                      <a:pt x="17" y="136"/>
                    </a:moveTo>
                    <a:lnTo>
                      <a:pt x="22" y="126"/>
                    </a:lnTo>
                    <a:lnTo>
                      <a:pt x="34" y="136"/>
                    </a:lnTo>
                    <a:lnTo>
                      <a:pt x="34" y="126"/>
                    </a:lnTo>
                    <a:lnTo>
                      <a:pt x="44" y="122"/>
                    </a:lnTo>
                    <a:lnTo>
                      <a:pt x="49" y="126"/>
                    </a:lnTo>
                    <a:lnTo>
                      <a:pt x="54" y="122"/>
                    </a:lnTo>
                    <a:lnTo>
                      <a:pt x="81" y="122"/>
                    </a:lnTo>
                    <a:lnTo>
                      <a:pt x="86" y="117"/>
                    </a:lnTo>
                    <a:lnTo>
                      <a:pt x="76" y="117"/>
                    </a:lnTo>
                    <a:lnTo>
                      <a:pt x="86" y="98"/>
                    </a:lnTo>
                    <a:lnTo>
                      <a:pt x="81" y="94"/>
                    </a:lnTo>
                    <a:lnTo>
                      <a:pt x="76" y="94"/>
                    </a:lnTo>
                    <a:lnTo>
                      <a:pt x="66" y="94"/>
                    </a:lnTo>
                    <a:lnTo>
                      <a:pt x="76" y="89"/>
                    </a:lnTo>
                    <a:lnTo>
                      <a:pt x="76" y="85"/>
                    </a:lnTo>
                    <a:lnTo>
                      <a:pt x="66" y="70"/>
                    </a:lnTo>
                    <a:lnTo>
                      <a:pt x="60" y="65"/>
                    </a:lnTo>
                    <a:lnTo>
                      <a:pt x="49" y="47"/>
                    </a:lnTo>
                    <a:lnTo>
                      <a:pt x="34" y="42"/>
                    </a:lnTo>
                    <a:lnTo>
                      <a:pt x="54" y="18"/>
                    </a:lnTo>
                    <a:lnTo>
                      <a:pt x="49" y="13"/>
                    </a:lnTo>
                    <a:lnTo>
                      <a:pt x="27" y="18"/>
                    </a:lnTo>
                    <a:lnTo>
                      <a:pt x="27" y="9"/>
                    </a:lnTo>
                    <a:lnTo>
                      <a:pt x="44" y="0"/>
                    </a:lnTo>
                    <a:lnTo>
                      <a:pt x="34" y="0"/>
                    </a:lnTo>
                    <a:lnTo>
                      <a:pt x="22" y="0"/>
                    </a:lnTo>
                    <a:lnTo>
                      <a:pt x="12" y="18"/>
                    </a:lnTo>
                    <a:lnTo>
                      <a:pt x="0" y="18"/>
                    </a:lnTo>
                    <a:lnTo>
                      <a:pt x="12" y="23"/>
                    </a:lnTo>
                    <a:lnTo>
                      <a:pt x="17" y="23"/>
                    </a:lnTo>
                    <a:lnTo>
                      <a:pt x="12" y="37"/>
                    </a:lnTo>
                    <a:lnTo>
                      <a:pt x="17" y="37"/>
                    </a:lnTo>
                    <a:lnTo>
                      <a:pt x="17" y="42"/>
                    </a:lnTo>
                    <a:lnTo>
                      <a:pt x="12" y="47"/>
                    </a:lnTo>
                    <a:lnTo>
                      <a:pt x="17" y="47"/>
                    </a:lnTo>
                    <a:lnTo>
                      <a:pt x="22" y="52"/>
                    </a:lnTo>
                    <a:lnTo>
                      <a:pt x="17" y="61"/>
                    </a:lnTo>
                    <a:lnTo>
                      <a:pt x="22" y="65"/>
                    </a:lnTo>
                    <a:lnTo>
                      <a:pt x="34" y="61"/>
                    </a:lnTo>
                    <a:lnTo>
                      <a:pt x="34" y="65"/>
                    </a:lnTo>
                    <a:lnTo>
                      <a:pt x="34" y="70"/>
                    </a:lnTo>
                    <a:lnTo>
                      <a:pt x="44" y="70"/>
                    </a:lnTo>
                    <a:lnTo>
                      <a:pt x="44" y="85"/>
                    </a:lnTo>
                    <a:lnTo>
                      <a:pt x="22" y="85"/>
                    </a:lnTo>
                    <a:lnTo>
                      <a:pt x="27" y="89"/>
                    </a:lnTo>
                    <a:lnTo>
                      <a:pt x="22" y="94"/>
                    </a:lnTo>
                    <a:lnTo>
                      <a:pt x="27" y="94"/>
                    </a:lnTo>
                    <a:lnTo>
                      <a:pt x="27" y="98"/>
                    </a:lnTo>
                    <a:lnTo>
                      <a:pt x="17" y="103"/>
                    </a:lnTo>
                    <a:lnTo>
                      <a:pt x="22" y="113"/>
                    </a:lnTo>
                    <a:lnTo>
                      <a:pt x="27" y="113"/>
                    </a:lnTo>
                    <a:lnTo>
                      <a:pt x="34" y="117"/>
                    </a:lnTo>
                    <a:lnTo>
                      <a:pt x="44" y="113"/>
                    </a:lnTo>
                    <a:lnTo>
                      <a:pt x="44" y="117"/>
                    </a:lnTo>
                    <a:lnTo>
                      <a:pt x="27" y="117"/>
                    </a:lnTo>
                    <a:lnTo>
                      <a:pt x="17" y="136"/>
                    </a:lnTo>
                    <a:close/>
                  </a:path>
                </a:pathLst>
              </a:custGeom>
              <a:grpFill/>
              <a:ln w="4763" cap="rnd">
                <a:solidFill>
                  <a:schemeClr val="bg1"/>
                </a:solidFill>
                <a:prstDash val="solid"/>
                <a:round/>
                <a:headEnd/>
                <a:tailEnd/>
              </a:ln>
            </p:spPr>
            <p:txBody>
              <a:bodyPr/>
              <a:lstStyle/>
              <a:p>
                <a:endParaRPr lang="it-IT"/>
              </a:p>
            </p:txBody>
          </p:sp>
        </p:grpSp>
        <p:grpSp>
          <p:nvGrpSpPr>
            <p:cNvPr id="7652" name="Group 3679"/>
            <p:cNvGrpSpPr>
              <a:grpSpLocks/>
            </p:cNvGrpSpPr>
            <p:nvPr/>
          </p:nvGrpSpPr>
          <p:grpSpPr bwMode="auto">
            <a:xfrm>
              <a:off x="4621723" y="4410709"/>
              <a:ext cx="144256" cy="204119"/>
              <a:chOff x="2930" y="1873"/>
              <a:chExt cx="86" cy="136"/>
            </a:xfrm>
            <a:solidFill>
              <a:schemeClr val="bg1">
                <a:lumMod val="75000"/>
              </a:schemeClr>
            </a:solidFill>
          </p:grpSpPr>
          <p:sp>
            <p:nvSpPr>
              <p:cNvPr id="5469" name="Freeform 3677"/>
              <p:cNvSpPr>
                <a:spLocks/>
              </p:cNvSpPr>
              <p:nvPr/>
            </p:nvSpPr>
            <p:spPr bwMode="auto">
              <a:xfrm>
                <a:off x="2930" y="1873"/>
                <a:ext cx="86" cy="136"/>
              </a:xfrm>
              <a:custGeom>
                <a:avLst/>
                <a:gdLst/>
                <a:ahLst/>
                <a:cxnLst>
                  <a:cxn ang="0">
                    <a:pos x="17" y="136"/>
                  </a:cxn>
                  <a:cxn ang="0">
                    <a:pos x="22" y="126"/>
                  </a:cxn>
                  <a:cxn ang="0">
                    <a:pos x="34" y="136"/>
                  </a:cxn>
                  <a:cxn ang="0">
                    <a:pos x="34" y="126"/>
                  </a:cxn>
                  <a:cxn ang="0">
                    <a:pos x="44" y="122"/>
                  </a:cxn>
                  <a:cxn ang="0">
                    <a:pos x="49" y="126"/>
                  </a:cxn>
                  <a:cxn ang="0">
                    <a:pos x="54" y="122"/>
                  </a:cxn>
                  <a:cxn ang="0">
                    <a:pos x="81" y="122"/>
                  </a:cxn>
                  <a:cxn ang="0">
                    <a:pos x="86" y="117"/>
                  </a:cxn>
                  <a:cxn ang="0">
                    <a:pos x="76" y="117"/>
                  </a:cxn>
                  <a:cxn ang="0">
                    <a:pos x="86" y="98"/>
                  </a:cxn>
                  <a:cxn ang="0">
                    <a:pos x="81" y="94"/>
                  </a:cxn>
                  <a:cxn ang="0">
                    <a:pos x="76" y="94"/>
                  </a:cxn>
                  <a:cxn ang="0">
                    <a:pos x="66" y="94"/>
                  </a:cxn>
                  <a:cxn ang="0">
                    <a:pos x="76" y="89"/>
                  </a:cxn>
                  <a:cxn ang="0">
                    <a:pos x="76" y="85"/>
                  </a:cxn>
                  <a:cxn ang="0">
                    <a:pos x="66" y="70"/>
                  </a:cxn>
                  <a:cxn ang="0">
                    <a:pos x="60" y="65"/>
                  </a:cxn>
                  <a:cxn ang="0">
                    <a:pos x="49" y="47"/>
                  </a:cxn>
                  <a:cxn ang="0">
                    <a:pos x="34" y="42"/>
                  </a:cxn>
                  <a:cxn ang="0">
                    <a:pos x="54" y="18"/>
                  </a:cxn>
                  <a:cxn ang="0">
                    <a:pos x="49" y="13"/>
                  </a:cxn>
                  <a:cxn ang="0">
                    <a:pos x="27" y="18"/>
                  </a:cxn>
                  <a:cxn ang="0">
                    <a:pos x="27" y="9"/>
                  </a:cxn>
                  <a:cxn ang="0">
                    <a:pos x="44" y="0"/>
                  </a:cxn>
                  <a:cxn ang="0">
                    <a:pos x="34" y="0"/>
                  </a:cxn>
                  <a:cxn ang="0">
                    <a:pos x="22" y="0"/>
                  </a:cxn>
                  <a:cxn ang="0">
                    <a:pos x="12" y="18"/>
                  </a:cxn>
                  <a:cxn ang="0">
                    <a:pos x="0" y="18"/>
                  </a:cxn>
                  <a:cxn ang="0">
                    <a:pos x="12" y="23"/>
                  </a:cxn>
                  <a:cxn ang="0">
                    <a:pos x="17" y="23"/>
                  </a:cxn>
                  <a:cxn ang="0">
                    <a:pos x="12" y="37"/>
                  </a:cxn>
                  <a:cxn ang="0">
                    <a:pos x="17" y="37"/>
                  </a:cxn>
                  <a:cxn ang="0">
                    <a:pos x="17" y="42"/>
                  </a:cxn>
                  <a:cxn ang="0">
                    <a:pos x="12" y="47"/>
                  </a:cxn>
                  <a:cxn ang="0">
                    <a:pos x="17" y="47"/>
                  </a:cxn>
                  <a:cxn ang="0">
                    <a:pos x="22" y="52"/>
                  </a:cxn>
                  <a:cxn ang="0">
                    <a:pos x="17" y="61"/>
                  </a:cxn>
                  <a:cxn ang="0">
                    <a:pos x="22" y="65"/>
                  </a:cxn>
                  <a:cxn ang="0">
                    <a:pos x="34" y="61"/>
                  </a:cxn>
                  <a:cxn ang="0">
                    <a:pos x="34" y="65"/>
                  </a:cxn>
                  <a:cxn ang="0">
                    <a:pos x="34" y="70"/>
                  </a:cxn>
                  <a:cxn ang="0">
                    <a:pos x="44" y="70"/>
                  </a:cxn>
                  <a:cxn ang="0">
                    <a:pos x="44" y="85"/>
                  </a:cxn>
                  <a:cxn ang="0">
                    <a:pos x="22" y="85"/>
                  </a:cxn>
                  <a:cxn ang="0">
                    <a:pos x="27" y="89"/>
                  </a:cxn>
                  <a:cxn ang="0">
                    <a:pos x="22" y="94"/>
                  </a:cxn>
                  <a:cxn ang="0">
                    <a:pos x="27" y="94"/>
                  </a:cxn>
                  <a:cxn ang="0">
                    <a:pos x="27" y="98"/>
                  </a:cxn>
                  <a:cxn ang="0">
                    <a:pos x="17" y="103"/>
                  </a:cxn>
                  <a:cxn ang="0">
                    <a:pos x="22" y="113"/>
                  </a:cxn>
                  <a:cxn ang="0">
                    <a:pos x="27" y="113"/>
                  </a:cxn>
                  <a:cxn ang="0">
                    <a:pos x="34" y="117"/>
                  </a:cxn>
                  <a:cxn ang="0">
                    <a:pos x="44" y="113"/>
                  </a:cxn>
                  <a:cxn ang="0">
                    <a:pos x="44" y="117"/>
                  </a:cxn>
                  <a:cxn ang="0">
                    <a:pos x="27" y="117"/>
                  </a:cxn>
                  <a:cxn ang="0">
                    <a:pos x="17" y="136"/>
                  </a:cxn>
                </a:cxnLst>
                <a:rect l="0" t="0" r="r" b="b"/>
                <a:pathLst>
                  <a:path w="86" h="136">
                    <a:moveTo>
                      <a:pt x="17" y="136"/>
                    </a:moveTo>
                    <a:lnTo>
                      <a:pt x="22" y="126"/>
                    </a:lnTo>
                    <a:lnTo>
                      <a:pt x="34" y="136"/>
                    </a:lnTo>
                    <a:lnTo>
                      <a:pt x="34" y="126"/>
                    </a:lnTo>
                    <a:lnTo>
                      <a:pt x="44" y="122"/>
                    </a:lnTo>
                    <a:lnTo>
                      <a:pt x="49" y="126"/>
                    </a:lnTo>
                    <a:lnTo>
                      <a:pt x="54" y="122"/>
                    </a:lnTo>
                    <a:lnTo>
                      <a:pt x="81" y="122"/>
                    </a:lnTo>
                    <a:lnTo>
                      <a:pt x="86" y="117"/>
                    </a:lnTo>
                    <a:lnTo>
                      <a:pt x="76" y="117"/>
                    </a:lnTo>
                    <a:lnTo>
                      <a:pt x="86" y="98"/>
                    </a:lnTo>
                    <a:lnTo>
                      <a:pt x="81" y="94"/>
                    </a:lnTo>
                    <a:lnTo>
                      <a:pt x="76" y="94"/>
                    </a:lnTo>
                    <a:lnTo>
                      <a:pt x="66" y="94"/>
                    </a:lnTo>
                    <a:lnTo>
                      <a:pt x="76" y="89"/>
                    </a:lnTo>
                    <a:lnTo>
                      <a:pt x="76" y="85"/>
                    </a:lnTo>
                    <a:lnTo>
                      <a:pt x="66" y="70"/>
                    </a:lnTo>
                    <a:lnTo>
                      <a:pt x="60" y="65"/>
                    </a:lnTo>
                    <a:lnTo>
                      <a:pt x="49" y="47"/>
                    </a:lnTo>
                    <a:lnTo>
                      <a:pt x="34" y="42"/>
                    </a:lnTo>
                    <a:lnTo>
                      <a:pt x="54" y="18"/>
                    </a:lnTo>
                    <a:lnTo>
                      <a:pt x="49" y="13"/>
                    </a:lnTo>
                    <a:lnTo>
                      <a:pt x="27" y="18"/>
                    </a:lnTo>
                    <a:lnTo>
                      <a:pt x="27" y="9"/>
                    </a:lnTo>
                    <a:lnTo>
                      <a:pt x="44" y="0"/>
                    </a:lnTo>
                    <a:lnTo>
                      <a:pt x="34" y="0"/>
                    </a:lnTo>
                    <a:lnTo>
                      <a:pt x="22" y="0"/>
                    </a:lnTo>
                    <a:lnTo>
                      <a:pt x="12" y="18"/>
                    </a:lnTo>
                    <a:lnTo>
                      <a:pt x="0" y="18"/>
                    </a:lnTo>
                    <a:lnTo>
                      <a:pt x="12" y="23"/>
                    </a:lnTo>
                    <a:lnTo>
                      <a:pt x="17" y="23"/>
                    </a:lnTo>
                    <a:lnTo>
                      <a:pt x="12" y="37"/>
                    </a:lnTo>
                    <a:lnTo>
                      <a:pt x="17" y="37"/>
                    </a:lnTo>
                    <a:lnTo>
                      <a:pt x="17" y="42"/>
                    </a:lnTo>
                    <a:lnTo>
                      <a:pt x="12" y="47"/>
                    </a:lnTo>
                    <a:lnTo>
                      <a:pt x="17" y="47"/>
                    </a:lnTo>
                    <a:lnTo>
                      <a:pt x="22" y="52"/>
                    </a:lnTo>
                    <a:lnTo>
                      <a:pt x="17" y="61"/>
                    </a:lnTo>
                    <a:lnTo>
                      <a:pt x="22" y="65"/>
                    </a:lnTo>
                    <a:lnTo>
                      <a:pt x="34" y="61"/>
                    </a:lnTo>
                    <a:lnTo>
                      <a:pt x="34" y="65"/>
                    </a:lnTo>
                    <a:lnTo>
                      <a:pt x="34" y="70"/>
                    </a:lnTo>
                    <a:lnTo>
                      <a:pt x="44" y="70"/>
                    </a:lnTo>
                    <a:lnTo>
                      <a:pt x="44" y="85"/>
                    </a:lnTo>
                    <a:lnTo>
                      <a:pt x="22" y="85"/>
                    </a:lnTo>
                    <a:lnTo>
                      <a:pt x="27" y="89"/>
                    </a:lnTo>
                    <a:lnTo>
                      <a:pt x="22" y="94"/>
                    </a:lnTo>
                    <a:lnTo>
                      <a:pt x="27" y="94"/>
                    </a:lnTo>
                    <a:lnTo>
                      <a:pt x="27" y="98"/>
                    </a:lnTo>
                    <a:lnTo>
                      <a:pt x="17" y="103"/>
                    </a:lnTo>
                    <a:lnTo>
                      <a:pt x="22" y="113"/>
                    </a:lnTo>
                    <a:lnTo>
                      <a:pt x="27" y="113"/>
                    </a:lnTo>
                    <a:lnTo>
                      <a:pt x="34" y="117"/>
                    </a:lnTo>
                    <a:lnTo>
                      <a:pt x="44" y="113"/>
                    </a:lnTo>
                    <a:lnTo>
                      <a:pt x="44" y="117"/>
                    </a:lnTo>
                    <a:lnTo>
                      <a:pt x="27" y="117"/>
                    </a:lnTo>
                    <a:lnTo>
                      <a:pt x="17" y="136"/>
                    </a:lnTo>
                    <a:close/>
                  </a:path>
                </a:pathLst>
              </a:custGeom>
              <a:grpFill/>
              <a:ln w="9525">
                <a:solidFill>
                  <a:schemeClr val="bg1"/>
                </a:solidFill>
                <a:round/>
                <a:headEnd/>
                <a:tailEnd/>
              </a:ln>
            </p:spPr>
            <p:txBody>
              <a:bodyPr/>
              <a:lstStyle/>
              <a:p>
                <a:endParaRPr lang="it-IT"/>
              </a:p>
            </p:txBody>
          </p:sp>
          <p:sp>
            <p:nvSpPr>
              <p:cNvPr id="5470" name="Freeform 3678"/>
              <p:cNvSpPr>
                <a:spLocks/>
              </p:cNvSpPr>
              <p:nvPr/>
            </p:nvSpPr>
            <p:spPr bwMode="auto">
              <a:xfrm>
                <a:off x="2930" y="1873"/>
                <a:ext cx="86" cy="136"/>
              </a:xfrm>
              <a:custGeom>
                <a:avLst/>
                <a:gdLst/>
                <a:ahLst/>
                <a:cxnLst>
                  <a:cxn ang="0">
                    <a:pos x="17" y="136"/>
                  </a:cxn>
                  <a:cxn ang="0">
                    <a:pos x="22" y="126"/>
                  </a:cxn>
                  <a:cxn ang="0">
                    <a:pos x="34" y="136"/>
                  </a:cxn>
                  <a:cxn ang="0">
                    <a:pos x="34" y="126"/>
                  </a:cxn>
                  <a:cxn ang="0">
                    <a:pos x="44" y="122"/>
                  </a:cxn>
                  <a:cxn ang="0">
                    <a:pos x="49" y="126"/>
                  </a:cxn>
                  <a:cxn ang="0">
                    <a:pos x="54" y="122"/>
                  </a:cxn>
                  <a:cxn ang="0">
                    <a:pos x="81" y="122"/>
                  </a:cxn>
                  <a:cxn ang="0">
                    <a:pos x="86" y="117"/>
                  </a:cxn>
                  <a:cxn ang="0">
                    <a:pos x="76" y="117"/>
                  </a:cxn>
                  <a:cxn ang="0">
                    <a:pos x="86" y="98"/>
                  </a:cxn>
                  <a:cxn ang="0">
                    <a:pos x="81" y="94"/>
                  </a:cxn>
                  <a:cxn ang="0">
                    <a:pos x="76" y="94"/>
                  </a:cxn>
                  <a:cxn ang="0">
                    <a:pos x="66" y="94"/>
                  </a:cxn>
                  <a:cxn ang="0">
                    <a:pos x="76" y="89"/>
                  </a:cxn>
                  <a:cxn ang="0">
                    <a:pos x="76" y="85"/>
                  </a:cxn>
                  <a:cxn ang="0">
                    <a:pos x="66" y="70"/>
                  </a:cxn>
                  <a:cxn ang="0">
                    <a:pos x="60" y="65"/>
                  </a:cxn>
                  <a:cxn ang="0">
                    <a:pos x="49" y="47"/>
                  </a:cxn>
                  <a:cxn ang="0">
                    <a:pos x="34" y="42"/>
                  </a:cxn>
                  <a:cxn ang="0">
                    <a:pos x="54" y="18"/>
                  </a:cxn>
                  <a:cxn ang="0">
                    <a:pos x="49" y="13"/>
                  </a:cxn>
                  <a:cxn ang="0">
                    <a:pos x="27" y="18"/>
                  </a:cxn>
                  <a:cxn ang="0">
                    <a:pos x="27" y="9"/>
                  </a:cxn>
                  <a:cxn ang="0">
                    <a:pos x="44" y="0"/>
                  </a:cxn>
                  <a:cxn ang="0">
                    <a:pos x="34" y="0"/>
                  </a:cxn>
                  <a:cxn ang="0">
                    <a:pos x="22" y="0"/>
                  </a:cxn>
                  <a:cxn ang="0">
                    <a:pos x="12" y="18"/>
                  </a:cxn>
                  <a:cxn ang="0">
                    <a:pos x="0" y="18"/>
                  </a:cxn>
                  <a:cxn ang="0">
                    <a:pos x="12" y="23"/>
                  </a:cxn>
                  <a:cxn ang="0">
                    <a:pos x="17" y="23"/>
                  </a:cxn>
                  <a:cxn ang="0">
                    <a:pos x="12" y="37"/>
                  </a:cxn>
                  <a:cxn ang="0">
                    <a:pos x="17" y="37"/>
                  </a:cxn>
                  <a:cxn ang="0">
                    <a:pos x="17" y="42"/>
                  </a:cxn>
                  <a:cxn ang="0">
                    <a:pos x="12" y="47"/>
                  </a:cxn>
                  <a:cxn ang="0">
                    <a:pos x="17" y="47"/>
                  </a:cxn>
                  <a:cxn ang="0">
                    <a:pos x="22" y="52"/>
                  </a:cxn>
                  <a:cxn ang="0">
                    <a:pos x="17" y="61"/>
                  </a:cxn>
                  <a:cxn ang="0">
                    <a:pos x="22" y="65"/>
                  </a:cxn>
                  <a:cxn ang="0">
                    <a:pos x="34" y="61"/>
                  </a:cxn>
                  <a:cxn ang="0">
                    <a:pos x="34" y="65"/>
                  </a:cxn>
                  <a:cxn ang="0">
                    <a:pos x="34" y="70"/>
                  </a:cxn>
                  <a:cxn ang="0">
                    <a:pos x="44" y="70"/>
                  </a:cxn>
                  <a:cxn ang="0">
                    <a:pos x="44" y="85"/>
                  </a:cxn>
                  <a:cxn ang="0">
                    <a:pos x="22" y="85"/>
                  </a:cxn>
                  <a:cxn ang="0">
                    <a:pos x="27" y="89"/>
                  </a:cxn>
                  <a:cxn ang="0">
                    <a:pos x="22" y="94"/>
                  </a:cxn>
                  <a:cxn ang="0">
                    <a:pos x="27" y="94"/>
                  </a:cxn>
                  <a:cxn ang="0">
                    <a:pos x="27" y="98"/>
                  </a:cxn>
                  <a:cxn ang="0">
                    <a:pos x="17" y="103"/>
                  </a:cxn>
                  <a:cxn ang="0">
                    <a:pos x="22" y="113"/>
                  </a:cxn>
                  <a:cxn ang="0">
                    <a:pos x="27" y="113"/>
                  </a:cxn>
                  <a:cxn ang="0">
                    <a:pos x="34" y="117"/>
                  </a:cxn>
                  <a:cxn ang="0">
                    <a:pos x="44" y="113"/>
                  </a:cxn>
                  <a:cxn ang="0">
                    <a:pos x="44" y="117"/>
                  </a:cxn>
                  <a:cxn ang="0">
                    <a:pos x="27" y="117"/>
                  </a:cxn>
                  <a:cxn ang="0">
                    <a:pos x="17" y="136"/>
                  </a:cxn>
                </a:cxnLst>
                <a:rect l="0" t="0" r="r" b="b"/>
                <a:pathLst>
                  <a:path w="86" h="136">
                    <a:moveTo>
                      <a:pt x="17" y="136"/>
                    </a:moveTo>
                    <a:lnTo>
                      <a:pt x="22" y="126"/>
                    </a:lnTo>
                    <a:lnTo>
                      <a:pt x="34" y="136"/>
                    </a:lnTo>
                    <a:lnTo>
                      <a:pt x="34" y="126"/>
                    </a:lnTo>
                    <a:lnTo>
                      <a:pt x="44" y="122"/>
                    </a:lnTo>
                    <a:lnTo>
                      <a:pt x="49" y="126"/>
                    </a:lnTo>
                    <a:lnTo>
                      <a:pt x="54" y="122"/>
                    </a:lnTo>
                    <a:lnTo>
                      <a:pt x="81" y="122"/>
                    </a:lnTo>
                    <a:lnTo>
                      <a:pt x="86" y="117"/>
                    </a:lnTo>
                    <a:lnTo>
                      <a:pt x="76" y="117"/>
                    </a:lnTo>
                    <a:lnTo>
                      <a:pt x="86" y="98"/>
                    </a:lnTo>
                    <a:lnTo>
                      <a:pt x="81" y="94"/>
                    </a:lnTo>
                    <a:lnTo>
                      <a:pt x="76" y="94"/>
                    </a:lnTo>
                    <a:lnTo>
                      <a:pt x="66" y="94"/>
                    </a:lnTo>
                    <a:lnTo>
                      <a:pt x="76" y="89"/>
                    </a:lnTo>
                    <a:lnTo>
                      <a:pt x="76" y="85"/>
                    </a:lnTo>
                    <a:lnTo>
                      <a:pt x="66" y="70"/>
                    </a:lnTo>
                    <a:lnTo>
                      <a:pt x="60" y="65"/>
                    </a:lnTo>
                    <a:lnTo>
                      <a:pt x="49" y="47"/>
                    </a:lnTo>
                    <a:lnTo>
                      <a:pt x="34" y="42"/>
                    </a:lnTo>
                    <a:lnTo>
                      <a:pt x="54" y="18"/>
                    </a:lnTo>
                    <a:lnTo>
                      <a:pt x="49" y="13"/>
                    </a:lnTo>
                    <a:lnTo>
                      <a:pt x="27" y="18"/>
                    </a:lnTo>
                    <a:lnTo>
                      <a:pt x="27" y="9"/>
                    </a:lnTo>
                    <a:lnTo>
                      <a:pt x="44" y="0"/>
                    </a:lnTo>
                    <a:lnTo>
                      <a:pt x="34" y="0"/>
                    </a:lnTo>
                    <a:lnTo>
                      <a:pt x="22" y="0"/>
                    </a:lnTo>
                    <a:lnTo>
                      <a:pt x="12" y="18"/>
                    </a:lnTo>
                    <a:lnTo>
                      <a:pt x="0" y="18"/>
                    </a:lnTo>
                    <a:lnTo>
                      <a:pt x="12" y="23"/>
                    </a:lnTo>
                    <a:lnTo>
                      <a:pt x="17" y="23"/>
                    </a:lnTo>
                    <a:lnTo>
                      <a:pt x="12" y="37"/>
                    </a:lnTo>
                    <a:lnTo>
                      <a:pt x="17" y="37"/>
                    </a:lnTo>
                    <a:lnTo>
                      <a:pt x="17" y="42"/>
                    </a:lnTo>
                    <a:lnTo>
                      <a:pt x="12" y="47"/>
                    </a:lnTo>
                    <a:lnTo>
                      <a:pt x="17" y="47"/>
                    </a:lnTo>
                    <a:lnTo>
                      <a:pt x="22" y="52"/>
                    </a:lnTo>
                    <a:lnTo>
                      <a:pt x="17" y="61"/>
                    </a:lnTo>
                    <a:lnTo>
                      <a:pt x="22" y="65"/>
                    </a:lnTo>
                    <a:lnTo>
                      <a:pt x="34" y="61"/>
                    </a:lnTo>
                    <a:lnTo>
                      <a:pt x="34" y="65"/>
                    </a:lnTo>
                    <a:lnTo>
                      <a:pt x="34" y="70"/>
                    </a:lnTo>
                    <a:lnTo>
                      <a:pt x="44" y="70"/>
                    </a:lnTo>
                    <a:lnTo>
                      <a:pt x="44" y="85"/>
                    </a:lnTo>
                    <a:lnTo>
                      <a:pt x="22" y="85"/>
                    </a:lnTo>
                    <a:lnTo>
                      <a:pt x="27" y="89"/>
                    </a:lnTo>
                    <a:lnTo>
                      <a:pt x="22" y="94"/>
                    </a:lnTo>
                    <a:lnTo>
                      <a:pt x="27" y="94"/>
                    </a:lnTo>
                    <a:lnTo>
                      <a:pt x="27" y="98"/>
                    </a:lnTo>
                    <a:lnTo>
                      <a:pt x="17" y="103"/>
                    </a:lnTo>
                    <a:lnTo>
                      <a:pt x="22" y="113"/>
                    </a:lnTo>
                    <a:lnTo>
                      <a:pt x="27" y="113"/>
                    </a:lnTo>
                    <a:lnTo>
                      <a:pt x="34" y="117"/>
                    </a:lnTo>
                    <a:lnTo>
                      <a:pt x="44" y="113"/>
                    </a:lnTo>
                    <a:lnTo>
                      <a:pt x="44" y="117"/>
                    </a:lnTo>
                    <a:lnTo>
                      <a:pt x="27" y="117"/>
                    </a:lnTo>
                    <a:lnTo>
                      <a:pt x="17" y="136"/>
                    </a:lnTo>
                  </a:path>
                </a:pathLst>
              </a:custGeom>
              <a:solidFill>
                <a:srgbClr val="000066"/>
              </a:solidFill>
              <a:ln w="9525">
                <a:solidFill>
                  <a:schemeClr val="bg1"/>
                </a:solidFill>
                <a:round/>
                <a:headEnd/>
                <a:tailEnd/>
              </a:ln>
            </p:spPr>
            <p:txBody>
              <a:bodyPr/>
              <a:lstStyle/>
              <a:p>
                <a:endParaRPr lang="it-IT"/>
              </a:p>
            </p:txBody>
          </p:sp>
        </p:grpSp>
        <p:grpSp>
          <p:nvGrpSpPr>
            <p:cNvPr id="7653" name="Group 3682"/>
            <p:cNvGrpSpPr>
              <a:grpSpLocks/>
            </p:cNvGrpSpPr>
            <p:nvPr/>
          </p:nvGrpSpPr>
          <p:grpSpPr bwMode="auto">
            <a:xfrm>
              <a:off x="4881719" y="4748407"/>
              <a:ext cx="18451" cy="36022"/>
              <a:chOff x="3085" y="2098"/>
              <a:chExt cx="11" cy="24"/>
            </a:xfrm>
            <a:solidFill>
              <a:schemeClr val="bg1">
                <a:lumMod val="75000"/>
              </a:schemeClr>
            </a:solidFill>
          </p:grpSpPr>
          <p:sp>
            <p:nvSpPr>
              <p:cNvPr id="5467" name="Freeform 3680"/>
              <p:cNvSpPr>
                <a:spLocks/>
              </p:cNvSpPr>
              <p:nvPr/>
            </p:nvSpPr>
            <p:spPr bwMode="auto">
              <a:xfrm>
                <a:off x="3085" y="2098"/>
                <a:ext cx="11" cy="24"/>
              </a:xfrm>
              <a:custGeom>
                <a:avLst/>
                <a:gdLst/>
                <a:ahLst/>
                <a:cxnLst>
                  <a:cxn ang="0">
                    <a:pos x="0" y="4"/>
                  </a:cxn>
                  <a:cxn ang="0">
                    <a:pos x="0" y="19"/>
                  </a:cxn>
                  <a:cxn ang="0">
                    <a:pos x="11" y="24"/>
                  </a:cxn>
                  <a:cxn ang="0">
                    <a:pos x="11" y="0"/>
                  </a:cxn>
                  <a:cxn ang="0">
                    <a:pos x="0" y="4"/>
                  </a:cxn>
                </a:cxnLst>
                <a:rect l="0" t="0" r="r" b="b"/>
                <a:pathLst>
                  <a:path w="11" h="24">
                    <a:moveTo>
                      <a:pt x="0" y="4"/>
                    </a:moveTo>
                    <a:lnTo>
                      <a:pt x="0" y="19"/>
                    </a:lnTo>
                    <a:lnTo>
                      <a:pt x="11" y="24"/>
                    </a:lnTo>
                    <a:lnTo>
                      <a:pt x="11" y="0"/>
                    </a:lnTo>
                    <a:lnTo>
                      <a:pt x="0" y="4"/>
                    </a:lnTo>
                    <a:close/>
                  </a:path>
                </a:pathLst>
              </a:custGeom>
              <a:grpFill/>
              <a:ln w="9525">
                <a:solidFill>
                  <a:schemeClr val="bg1"/>
                </a:solidFill>
                <a:round/>
                <a:headEnd/>
                <a:tailEnd/>
              </a:ln>
            </p:spPr>
            <p:txBody>
              <a:bodyPr/>
              <a:lstStyle/>
              <a:p>
                <a:endParaRPr lang="it-IT"/>
              </a:p>
            </p:txBody>
          </p:sp>
          <p:sp>
            <p:nvSpPr>
              <p:cNvPr id="5468" name="Freeform 3681"/>
              <p:cNvSpPr>
                <a:spLocks/>
              </p:cNvSpPr>
              <p:nvPr/>
            </p:nvSpPr>
            <p:spPr bwMode="auto">
              <a:xfrm>
                <a:off x="3085" y="2098"/>
                <a:ext cx="11" cy="24"/>
              </a:xfrm>
              <a:custGeom>
                <a:avLst/>
                <a:gdLst/>
                <a:ahLst/>
                <a:cxnLst>
                  <a:cxn ang="0">
                    <a:pos x="0" y="4"/>
                  </a:cxn>
                  <a:cxn ang="0">
                    <a:pos x="0" y="19"/>
                  </a:cxn>
                  <a:cxn ang="0">
                    <a:pos x="11" y="24"/>
                  </a:cxn>
                  <a:cxn ang="0">
                    <a:pos x="11" y="0"/>
                  </a:cxn>
                  <a:cxn ang="0">
                    <a:pos x="0" y="4"/>
                  </a:cxn>
                </a:cxnLst>
                <a:rect l="0" t="0" r="r" b="b"/>
                <a:pathLst>
                  <a:path w="11" h="24">
                    <a:moveTo>
                      <a:pt x="0" y="4"/>
                    </a:moveTo>
                    <a:lnTo>
                      <a:pt x="0" y="19"/>
                    </a:lnTo>
                    <a:lnTo>
                      <a:pt x="11" y="24"/>
                    </a:lnTo>
                    <a:lnTo>
                      <a:pt x="11" y="0"/>
                    </a:lnTo>
                    <a:lnTo>
                      <a:pt x="0" y="4"/>
                    </a:lnTo>
                    <a:close/>
                  </a:path>
                </a:pathLst>
              </a:custGeom>
              <a:grpFill/>
              <a:ln w="4763" cap="rnd">
                <a:solidFill>
                  <a:schemeClr val="bg1"/>
                </a:solidFill>
                <a:prstDash val="solid"/>
                <a:round/>
                <a:headEnd/>
                <a:tailEnd/>
              </a:ln>
            </p:spPr>
            <p:txBody>
              <a:bodyPr/>
              <a:lstStyle/>
              <a:p>
                <a:endParaRPr lang="it-IT"/>
              </a:p>
            </p:txBody>
          </p:sp>
        </p:grpSp>
        <p:grpSp>
          <p:nvGrpSpPr>
            <p:cNvPr id="7654" name="Group 3685"/>
            <p:cNvGrpSpPr>
              <a:grpSpLocks/>
            </p:cNvGrpSpPr>
            <p:nvPr/>
          </p:nvGrpSpPr>
          <p:grpSpPr bwMode="auto">
            <a:xfrm>
              <a:off x="4881719" y="4748407"/>
              <a:ext cx="18451" cy="36022"/>
              <a:chOff x="3085" y="2098"/>
              <a:chExt cx="11" cy="24"/>
            </a:xfrm>
            <a:solidFill>
              <a:schemeClr val="bg1">
                <a:lumMod val="75000"/>
              </a:schemeClr>
            </a:solidFill>
          </p:grpSpPr>
          <p:sp>
            <p:nvSpPr>
              <p:cNvPr id="5465" name="Freeform 3683"/>
              <p:cNvSpPr>
                <a:spLocks/>
              </p:cNvSpPr>
              <p:nvPr/>
            </p:nvSpPr>
            <p:spPr bwMode="auto">
              <a:xfrm>
                <a:off x="3085" y="2098"/>
                <a:ext cx="11" cy="24"/>
              </a:xfrm>
              <a:custGeom>
                <a:avLst/>
                <a:gdLst/>
                <a:ahLst/>
                <a:cxnLst>
                  <a:cxn ang="0">
                    <a:pos x="0" y="4"/>
                  </a:cxn>
                  <a:cxn ang="0">
                    <a:pos x="0" y="19"/>
                  </a:cxn>
                  <a:cxn ang="0">
                    <a:pos x="11" y="24"/>
                  </a:cxn>
                  <a:cxn ang="0">
                    <a:pos x="11" y="0"/>
                  </a:cxn>
                  <a:cxn ang="0">
                    <a:pos x="0" y="4"/>
                  </a:cxn>
                </a:cxnLst>
                <a:rect l="0" t="0" r="r" b="b"/>
                <a:pathLst>
                  <a:path w="11" h="24">
                    <a:moveTo>
                      <a:pt x="0" y="4"/>
                    </a:moveTo>
                    <a:lnTo>
                      <a:pt x="0" y="19"/>
                    </a:lnTo>
                    <a:lnTo>
                      <a:pt x="11" y="24"/>
                    </a:lnTo>
                    <a:lnTo>
                      <a:pt x="11" y="0"/>
                    </a:lnTo>
                    <a:lnTo>
                      <a:pt x="0" y="4"/>
                    </a:lnTo>
                    <a:close/>
                  </a:path>
                </a:pathLst>
              </a:custGeom>
              <a:grpFill/>
              <a:ln w="9525">
                <a:solidFill>
                  <a:schemeClr val="bg1"/>
                </a:solidFill>
                <a:round/>
                <a:headEnd/>
                <a:tailEnd/>
              </a:ln>
            </p:spPr>
            <p:txBody>
              <a:bodyPr/>
              <a:lstStyle/>
              <a:p>
                <a:endParaRPr lang="it-IT"/>
              </a:p>
            </p:txBody>
          </p:sp>
          <p:sp>
            <p:nvSpPr>
              <p:cNvPr id="5466" name="Freeform 3684"/>
              <p:cNvSpPr>
                <a:spLocks/>
              </p:cNvSpPr>
              <p:nvPr/>
            </p:nvSpPr>
            <p:spPr bwMode="auto">
              <a:xfrm>
                <a:off x="3085" y="2098"/>
                <a:ext cx="11" cy="24"/>
              </a:xfrm>
              <a:custGeom>
                <a:avLst/>
                <a:gdLst/>
                <a:ahLst/>
                <a:cxnLst>
                  <a:cxn ang="0">
                    <a:pos x="0" y="4"/>
                  </a:cxn>
                  <a:cxn ang="0">
                    <a:pos x="0" y="19"/>
                  </a:cxn>
                  <a:cxn ang="0">
                    <a:pos x="11" y="24"/>
                  </a:cxn>
                  <a:cxn ang="0">
                    <a:pos x="11" y="0"/>
                  </a:cxn>
                  <a:cxn ang="0">
                    <a:pos x="0" y="4"/>
                  </a:cxn>
                </a:cxnLst>
                <a:rect l="0" t="0" r="r" b="b"/>
                <a:pathLst>
                  <a:path w="11" h="24">
                    <a:moveTo>
                      <a:pt x="0" y="4"/>
                    </a:moveTo>
                    <a:lnTo>
                      <a:pt x="0" y="19"/>
                    </a:lnTo>
                    <a:lnTo>
                      <a:pt x="11" y="24"/>
                    </a:lnTo>
                    <a:lnTo>
                      <a:pt x="11" y="0"/>
                    </a:lnTo>
                    <a:lnTo>
                      <a:pt x="0" y="4"/>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655" name="Group 3688"/>
            <p:cNvGrpSpPr>
              <a:grpSpLocks/>
            </p:cNvGrpSpPr>
            <p:nvPr/>
          </p:nvGrpSpPr>
          <p:grpSpPr bwMode="auto">
            <a:xfrm>
              <a:off x="4875009" y="4784428"/>
              <a:ext cx="35226" cy="42024"/>
              <a:chOff x="3081" y="2122"/>
              <a:chExt cx="21" cy="28"/>
            </a:xfrm>
            <a:solidFill>
              <a:schemeClr val="bg1">
                <a:lumMod val="75000"/>
              </a:schemeClr>
            </a:solidFill>
          </p:grpSpPr>
          <p:sp>
            <p:nvSpPr>
              <p:cNvPr id="5463" name="Freeform 3686"/>
              <p:cNvSpPr>
                <a:spLocks/>
              </p:cNvSpPr>
              <p:nvPr/>
            </p:nvSpPr>
            <p:spPr bwMode="auto">
              <a:xfrm>
                <a:off x="3081" y="2122"/>
                <a:ext cx="21" cy="28"/>
              </a:xfrm>
              <a:custGeom>
                <a:avLst/>
                <a:gdLst/>
                <a:ahLst/>
                <a:cxnLst>
                  <a:cxn ang="0">
                    <a:pos x="0" y="0"/>
                  </a:cxn>
                  <a:cxn ang="0">
                    <a:pos x="5" y="24"/>
                  </a:cxn>
                  <a:cxn ang="0">
                    <a:pos x="5" y="28"/>
                  </a:cxn>
                  <a:cxn ang="0">
                    <a:pos x="15" y="24"/>
                  </a:cxn>
                  <a:cxn ang="0">
                    <a:pos x="21" y="4"/>
                  </a:cxn>
                  <a:cxn ang="0">
                    <a:pos x="15" y="0"/>
                  </a:cxn>
                  <a:cxn ang="0">
                    <a:pos x="0" y="0"/>
                  </a:cxn>
                </a:cxnLst>
                <a:rect l="0" t="0" r="r" b="b"/>
                <a:pathLst>
                  <a:path w="21" h="28">
                    <a:moveTo>
                      <a:pt x="0" y="0"/>
                    </a:moveTo>
                    <a:lnTo>
                      <a:pt x="5" y="24"/>
                    </a:lnTo>
                    <a:lnTo>
                      <a:pt x="5" y="28"/>
                    </a:lnTo>
                    <a:lnTo>
                      <a:pt x="15" y="24"/>
                    </a:lnTo>
                    <a:lnTo>
                      <a:pt x="21" y="4"/>
                    </a:lnTo>
                    <a:lnTo>
                      <a:pt x="15" y="0"/>
                    </a:lnTo>
                    <a:lnTo>
                      <a:pt x="0" y="0"/>
                    </a:lnTo>
                    <a:close/>
                  </a:path>
                </a:pathLst>
              </a:custGeom>
              <a:grpFill/>
              <a:ln w="9525">
                <a:solidFill>
                  <a:schemeClr val="bg1"/>
                </a:solidFill>
                <a:round/>
                <a:headEnd/>
                <a:tailEnd/>
              </a:ln>
            </p:spPr>
            <p:txBody>
              <a:bodyPr/>
              <a:lstStyle/>
              <a:p>
                <a:endParaRPr lang="it-IT"/>
              </a:p>
            </p:txBody>
          </p:sp>
          <p:sp>
            <p:nvSpPr>
              <p:cNvPr id="5464" name="Freeform 3687"/>
              <p:cNvSpPr>
                <a:spLocks/>
              </p:cNvSpPr>
              <p:nvPr/>
            </p:nvSpPr>
            <p:spPr bwMode="auto">
              <a:xfrm>
                <a:off x="3081" y="2122"/>
                <a:ext cx="21" cy="28"/>
              </a:xfrm>
              <a:custGeom>
                <a:avLst/>
                <a:gdLst/>
                <a:ahLst/>
                <a:cxnLst>
                  <a:cxn ang="0">
                    <a:pos x="0" y="0"/>
                  </a:cxn>
                  <a:cxn ang="0">
                    <a:pos x="5" y="24"/>
                  </a:cxn>
                  <a:cxn ang="0">
                    <a:pos x="5" y="28"/>
                  </a:cxn>
                  <a:cxn ang="0">
                    <a:pos x="15" y="24"/>
                  </a:cxn>
                  <a:cxn ang="0">
                    <a:pos x="21" y="4"/>
                  </a:cxn>
                  <a:cxn ang="0">
                    <a:pos x="15" y="0"/>
                  </a:cxn>
                  <a:cxn ang="0">
                    <a:pos x="0" y="0"/>
                  </a:cxn>
                </a:cxnLst>
                <a:rect l="0" t="0" r="r" b="b"/>
                <a:pathLst>
                  <a:path w="21" h="28">
                    <a:moveTo>
                      <a:pt x="0" y="0"/>
                    </a:moveTo>
                    <a:lnTo>
                      <a:pt x="5" y="24"/>
                    </a:lnTo>
                    <a:lnTo>
                      <a:pt x="5" y="28"/>
                    </a:lnTo>
                    <a:lnTo>
                      <a:pt x="15" y="24"/>
                    </a:lnTo>
                    <a:lnTo>
                      <a:pt x="21" y="4"/>
                    </a:lnTo>
                    <a:lnTo>
                      <a:pt x="15"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7656" name="Group 3691"/>
            <p:cNvGrpSpPr>
              <a:grpSpLocks/>
            </p:cNvGrpSpPr>
            <p:nvPr/>
          </p:nvGrpSpPr>
          <p:grpSpPr bwMode="auto">
            <a:xfrm>
              <a:off x="4875009" y="4784428"/>
              <a:ext cx="35226" cy="42024"/>
              <a:chOff x="3081" y="2122"/>
              <a:chExt cx="21" cy="28"/>
            </a:xfrm>
            <a:solidFill>
              <a:schemeClr val="bg1">
                <a:lumMod val="75000"/>
              </a:schemeClr>
            </a:solidFill>
          </p:grpSpPr>
          <p:sp>
            <p:nvSpPr>
              <p:cNvPr id="5461" name="Freeform 3689"/>
              <p:cNvSpPr>
                <a:spLocks/>
              </p:cNvSpPr>
              <p:nvPr/>
            </p:nvSpPr>
            <p:spPr bwMode="auto">
              <a:xfrm>
                <a:off x="3081" y="2122"/>
                <a:ext cx="21" cy="28"/>
              </a:xfrm>
              <a:custGeom>
                <a:avLst/>
                <a:gdLst/>
                <a:ahLst/>
                <a:cxnLst>
                  <a:cxn ang="0">
                    <a:pos x="0" y="0"/>
                  </a:cxn>
                  <a:cxn ang="0">
                    <a:pos x="5" y="24"/>
                  </a:cxn>
                  <a:cxn ang="0">
                    <a:pos x="5" y="28"/>
                  </a:cxn>
                  <a:cxn ang="0">
                    <a:pos x="15" y="24"/>
                  </a:cxn>
                  <a:cxn ang="0">
                    <a:pos x="21" y="4"/>
                  </a:cxn>
                  <a:cxn ang="0">
                    <a:pos x="15" y="0"/>
                  </a:cxn>
                  <a:cxn ang="0">
                    <a:pos x="0" y="0"/>
                  </a:cxn>
                </a:cxnLst>
                <a:rect l="0" t="0" r="r" b="b"/>
                <a:pathLst>
                  <a:path w="21" h="28">
                    <a:moveTo>
                      <a:pt x="0" y="0"/>
                    </a:moveTo>
                    <a:lnTo>
                      <a:pt x="5" y="24"/>
                    </a:lnTo>
                    <a:lnTo>
                      <a:pt x="5" y="28"/>
                    </a:lnTo>
                    <a:lnTo>
                      <a:pt x="15" y="24"/>
                    </a:lnTo>
                    <a:lnTo>
                      <a:pt x="21" y="4"/>
                    </a:lnTo>
                    <a:lnTo>
                      <a:pt x="15" y="0"/>
                    </a:lnTo>
                    <a:lnTo>
                      <a:pt x="0" y="0"/>
                    </a:lnTo>
                    <a:close/>
                  </a:path>
                </a:pathLst>
              </a:custGeom>
              <a:grpFill/>
              <a:ln w="9525">
                <a:solidFill>
                  <a:schemeClr val="bg1"/>
                </a:solidFill>
                <a:round/>
                <a:headEnd/>
                <a:tailEnd/>
              </a:ln>
            </p:spPr>
            <p:txBody>
              <a:bodyPr/>
              <a:lstStyle/>
              <a:p>
                <a:endParaRPr lang="it-IT"/>
              </a:p>
            </p:txBody>
          </p:sp>
          <p:sp>
            <p:nvSpPr>
              <p:cNvPr id="5462" name="Freeform 3690"/>
              <p:cNvSpPr>
                <a:spLocks/>
              </p:cNvSpPr>
              <p:nvPr/>
            </p:nvSpPr>
            <p:spPr bwMode="auto">
              <a:xfrm>
                <a:off x="3081" y="2122"/>
                <a:ext cx="21" cy="28"/>
              </a:xfrm>
              <a:custGeom>
                <a:avLst/>
                <a:gdLst/>
                <a:ahLst/>
                <a:cxnLst>
                  <a:cxn ang="0">
                    <a:pos x="0" y="0"/>
                  </a:cxn>
                  <a:cxn ang="0">
                    <a:pos x="5" y="24"/>
                  </a:cxn>
                  <a:cxn ang="0">
                    <a:pos x="5" y="28"/>
                  </a:cxn>
                  <a:cxn ang="0">
                    <a:pos x="15" y="24"/>
                  </a:cxn>
                  <a:cxn ang="0">
                    <a:pos x="21" y="4"/>
                  </a:cxn>
                  <a:cxn ang="0">
                    <a:pos x="15" y="0"/>
                  </a:cxn>
                  <a:cxn ang="0">
                    <a:pos x="0" y="0"/>
                  </a:cxn>
                </a:cxnLst>
                <a:rect l="0" t="0" r="r" b="b"/>
                <a:pathLst>
                  <a:path w="21" h="28">
                    <a:moveTo>
                      <a:pt x="0" y="0"/>
                    </a:moveTo>
                    <a:lnTo>
                      <a:pt x="5" y="24"/>
                    </a:lnTo>
                    <a:lnTo>
                      <a:pt x="5" y="28"/>
                    </a:lnTo>
                    <a:lnTo>
                      <a:pt x="15" y="24"/>
                    </a:lnTo>
                    <a:lnTo>
                      <a:pt x="21" y="4"/>
                    </a:lnTo>
                    <a:lnTo>
                      <a:pt x="15" y="0"/>
                    </a:lnTo>
                    <a:lnTo>
                      <a:pt x="0" y="0"/>
                    </a:lnTo>
                  </a:path>
                </a:pathLst>
              </a:custGeom>
              <a:solidFill>
                <a:srgbClr val="000066"/>
              </a:solidFill>
              <a:ln w="9525">
                <a:solidFill>
                  <a:schemeClr val="bg1"/>
                </a:solidFill>
                <a:round/>
                <a:headEnd/>
                <a:tailEnd/>
              </a:ln>
            </p:spPr>
            <p:txBody>
              <a:bodyPr/>
              <a:lstStyle/>
              <a:p>
                <a:endParaRPr lang="it-IT"/>
              </a:p>
            </p:txBody>
          </p:sp>
        </p:grpSp>
        <p:grpSp>
          <p:nvGrpSpPr>
            <p:cNvPr id="7657" name="Group 3694"/>
            <p:cNvGrpSpPr>
              <a:grpSpLocks/>
            </p:cNvGrpSpPr>
            <p:nvPr/>
          </p:nvGrpSpPr>
          <p:grpSpPr bwMode="auto">
            <a:xfrm>
              <a:off x="4952168" y="4841461"/>
              <a:ext cx="57032" cy="21012"/>
              <a:chOff x="3127" y="2160"/>
              <a:chExt cx="34" cy="14"/>
            </a:xfrm>
            <a:solidFill>
              <a:schemeClr val="bg1">
                <a:lumMod val="75000"/>
              </a:schemeClr>
            </a:solidFill>
          </p:grpSpPr>
          <p:sp>
            <p:nvSpPr>
              <p:cNvPr id="5459" name="Freeform 3692"/>
              <p:cNvSpPr>
                <a:spLocks/>
              </p:cNvSpPr>
              <p:nvPr/>
            </p:nvSpPr>
            <p:spPr bwMode="auto">
              <a:xfrm>
                <a:off x="3127" y="2160"/>
                <a:ext cx="34" cy="14"/>
              </a:xfrm>
              <a:custGeom>
                <a:avLst/>
                <a:gdLst/>
                <a:ahLst/>
                <a:cxnLst>
                  <a:cxn ang="0">
                    <a:pos x="0" y="0"/>
                  </a:cxn>
                  <a:cxn ang="0">
                    <a:pos x="0" y="4"/>
                  </a:cxn>
                  <a:cxn ang="0">
                    <a:pos x="22" y="14"/>
                  </a:cxn>
                  <a:cxn ang="0">
                    <a:pos x="34" y="0"/>
                  </a:cxn>
                  <a:cxn ang="0">
                    <a:pos x="17" y="0"/>
                  </a:cxn>
                  <a:cxn ang="0">
                    <a:pos x="6" y="0"/>
                  </a:cxn>
                  <a:cxn ang="0">
                    <a:pos x="0" y="0"/>
                  </a:cxn>
                </a:cxnLst>
                <a:rect l="0" t="0" r="r" b="b"/>
                <a:pathLst>
                  <a:path w="34" h="14">
                    <a:moveTo>
                      <a:pt x="0" y="0"/>
                    </a:moveTo>
                    <a:lnTo>
                      <a:pt x="0" y="4"/>
                    </a:lnTo>
                    <a:lnTo>
                      <a:pt x="22" y="14"/>
                    </a:lnTo>
                    <a:lnTo>
                      <a:pt x="34" y="0"/>
                    </a:lnTo>
                    <a:lnTo>
                      <a:pt x="17" y="0"/>
                    </a:lnTo>
                    <a:lnTo>
                      <a:pt x="6" y="0"/>
                    </a:lnTo>
                    <a:lnTo>
                      <a:pt x="0" y="0"/>
                    </a:lnTo>
                    <a:close/>
                  </a:path>
                </a:pathLst>
              </a:custGeom>
              <a:grpFill/>
              <a:ln w="9525">
                <a:solidFill>
                  <a:schemeClr val="bg1"/>
                </a:solidFill>
                <a:round/>
                <a:headEnd/>
                <a:tailEnd/>
              </a:ln>
            </p:spPr>
            <p:txBody>
              <a:bodyPr/>
              <a:lstStyle/>
              <a:p>
                <a:endParaRPr lang="it-IT"/>
              </a:p>
            </p:txBody>
          </p:sp>
          <p:sp>
            <p:nvSpPr>
              <p:cNvPr id="5460" name="Freeform 3693"/>
              <p:cNvSpPr>
                <a:spLocks/>
              </p:cNvSpPr>
              <p:nvPr/>
            </p:nvSpPr>
            <p:spPr bwMode="auto">
              <a:xfrm>
                <a:off x="3127" y="2160"/>
                <a:ext cx="34" cy="14"/>
              </a:xfrm>
              <a:custGeom>
                <a:avLst/>
                <a:gdLst/>
                <a:ahLst/>
                <a:cxnLst>
                  <a:cxn ang="0">
                    <a:pos x="0" y="0"/>
                  </a:cxn>
                  <a:cxn ang="0">
                    <a:pos x="0" y="4"/>
                  </a:cxn>
                  <a:cxn ang="0">
                    <a:pos x="22" y="14"/>
                  </a:cxn>
                  <a:cxn ang="0">
                    <a:pos x="34" y="0"/>
                  </a:cxn>
                  <a:cxn ang="0">
                    <a:pos x="17" y="0"/>
                  </a:cxn>
                  <a:cxn ang="0">
                    <a:pos x="6" y="0"/>
                  </a:cxn>
                  <a:cxn ang="0">
                    <a:pos x="0" y="0"/>
                  </a:cxn>
                </a:cxnLst>
                <a:rect l="0" t="0" r="r" b="b"/>
                <a:pathLst>
                  <a:path w="34" h="14">
                    <a:moveTo>
                      <a:pt x="0" y="0"/>
                    </a:moveTo>
                    <a:lnTo>
                      <a:pt x="0" y="4"/>
                    </a:lnTo>
                    <a:lnTo>
                      <a:pt x="22" y="14"/>
                    </a:lnTo>
                    <a:lnTo>
                      <a:pt x="34" y="0"/>
                    </a:lnTo>
                    <a:lnTo>
                      <a:pt x="17" y="0"/>
                    </a:lnTo>
                    <a:lnTo>
                      <a:pt x="6"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7658" name="Group 3697"/>
            <p:cNvGrpSpPr>
              <a:grpSpLocks/>
            </p:cNvGrpSpPr>
            <p:nvPr/>
          </p:nvGrpSpPr>
          <p:grpSpPr bwMode="auto">
            <a:xfrm>
              <a:off x="4952168" y="4841461"/>
              <a:ext cx="57032" cy="21012"/>
              <a:chOff x="3127" y="2160"/>
              <a:chExt cx="34" cy="14"/>
            </a:xfrm>
            <a:solidFill>
              <a:schemeClr val="bg1">
                <a:lumMod val="75000"/>
              </a:schemeClr>
            </a:solidFill>
          </p:grpSpPr>
          <p:sp>
            <p:nvSpPr>
              <p:cNvPr id="5457" name="Freeform 3695"/>
              <p:cNvSpPr>
                <a:spLocks/>
              </p:cNvSpPr>
              <p:nvPr/>
            </p:nvSpPr>
            <p:spPr bwMode="auto">
              <a:xfrm>
                <a:off x="3127" y="2160"/>
                <a:ext cx="34" cy="14"/>
              </a:xfrm>
              <a:custGeom>
                <a:avLst/>
                <a:gdLst/>
                <a:ahLst/>
                <a:cxnLst>
                  <a:cxn ang="0">
                    <a:pos x="0" y="0"/>
                  </a:cxn>
                  <a:cxn ang="0">
                    <a:pos x="0" y="4"/>
                  </a:cxn>
                  <a:cxn ang="0">
                    <a:pos x="22" y="14"/>
                  </a:cxn>
                  <a:cxn ang="0">
                    <a:pos x="34" y="0"/>
                  </a:cxn>
                  <a:cxn ang="0">
                    <a:pos x="17" y="0"/>
                  </a:cxn>
                  <a:cxn ang="0">
                    <a:pos x="6" y="0"/>
                  </a:cxn>
                  <a:cxn ang="0">
                    <a:pos x="0" y="0"/>
                  </a:cxn>
                </a:cxnLst>
                <a:rect l="0" t="0" r="r" b="b"/>
                <a:pathLst>
                  <a:path w="34" h="14">
                    <a:moveTo>
                      <a:pt x="0" y="0"/>
                    </a:moveTo>
                    <a:lnTo>
                      <a:pt x="0" y="4"/>
                    </a:lnTo>
                    <a:lnTo>
                      <a:pt x="22" y="14"/>
                    </a:lnTo>
                    <a:lnTo>
                      <a:pt x="34" y="0"/>
                    </a:lnTo>
                    <a:lnTo>
                      <a:pt x="17" y="0"/>
                    </a:lnTo>
                    <a:lnTo>
                      <a:pt x="6" y="0"/>
                    </a:lnTo>
                    <a:lnTo>
                      <a:pt x="0" y="0"/>
                    </a:lnTo>
                    <a:close/>
                  </a:path>
                </a:pathLst>
              </a:custGeom>
              <a:grpFill/>
              <a:ln w="9525">
                <a:solidFill>
                  <a:schemeClr val="bg1"/>
                </a:solidFill>
                <a:round/>
                <a:headEnd/>
                <a:tailEnd/>
              </a:ln>
            </p:spPr>
            <p:txBody>
              <a:bodyPr/>
              <a:lstStyle/>
              <a:p>
                <a:endParaRPr lang="it-IT"/>
              </a:p>
            </p:txBody>
          </p:sp>
          <p:sp>
            <p:nvSpPr>
              <p:cNvPr id="5458" name="Freeform 3696"/>
              <p:cNvSpPr>
                <a:spLocks/>
              </p:cNvSpPr>
              <p:nvPr/>
            </p:nvSpPr>
            <p:spPr bwMode="auto">
              <a:xfrm>
                <a:off x="3127" y="2160"/>
                <a:ext cx="34" cy="14"/>
              </a:xfrm>
              <a:custGeom>
                <a:avLst/>
                <a:gdLst/>
                <a:ahLst/>
                <a:cxnLst>
                  <a:cxn ang="0">
                    <a:pos x="0" y="0"/>
                  </a:cxn>
                  <a:cxn ang="0">
                    <a:pos x="0" y="4"/>
                  </a:cxn>
                  <a:cxn ang="0">
                    <a:pos x="22" y="14"/>
                  </a:cxn>
                  <a:cxn ang="0">
                    <a:pos x="34" y="0"/>
                  </a:cxn>
                  <a:cxn ang="0">
                    <a:pos x="17" y="0"/>
                  </a:cxn>
                  <a:cxn ang="0">
                    <a:pos x="6" y="0"/>
                  </a:cxn>
                  <a:cxn ang="0">
                    <a:pos x="0" y="0"/>
                  </a:cxn>
                </a:cxnLst>
                <a:rect l="0" t="0" r="r" b="b"/>
                <a:pathLst>
                  <a:path w="34" h="14">
                    <a:moveTo>
                      <a:pt x="0" y="0"/>
                    </a:moveTo>
                    <a:lnTo>
                      <a:pt x="0" y="4"/>
                    </a:lnTo>
                    <a:lnTo>
                      <a:pt x="22" y="14"/>
                    </a:lnTo>
                    <a:lnTo>
                      <a:pt x="34" y="0"/>
                    </a:lnTo>
                    <a:lnTo>
                      <a:pt x="17" y="0"/>
                    </a:lnTo>
                    <a:lnTo>
                      <a:pt x="6" y="0"/>
                    </a:lnTo>
                    <a:lnTo>
                      <a:pt x="0" y="0"/>
                    </a:lnTo>
                  </a:path>
                </a:pathLst>
              </a:custGeom>
              <a:solidFill>
                <a:srgbClr val="000066"/>
              </a:solidFill>
              <a:ln w="9525">
                <a:solidFill>
                  <a:schemeClr val="bg1"/>
                </a:solidFill>
                <a:round/>
                <a:headEnd/>
                <a:tailEnd/>
              </a:ln>
            </p:spPr>
            <p:txBody>
              <a:bodyPr/>
              <a:lstStyle/>
              <a:p>
                <a:endParaRPr lang="it-IT"/>
              </a:p>
            </p:txBody>
          </p:sp>
        </p:grpSp>
        <p:grpSp>
          <p:nvGrpSpPr>
            <p:cNvPr id="7659" name="Group 3700"/>
            <p:cNvGrpSpPr>
              <a:grpSpLocks/>
            </p:cNvGrpSpPr>
            <p:nvPr/>
          </p:nvGrpSpPr>
          <p:grpSpPr bwMode="auto">
            <a:xfrm>
              <a:off x="5096424" y="4841461"/>
              <a:ext cx="35226" cy="21012"/>
              <a:chOff x="3213" y="2160"/>
              <a:chExt cx="21" cy="14"/>
            </a:xfrm>
            <a:solidFill>
              <a:schemeClr val="bg1">
                <a:lumMod val="75000"/>
              </a:schemeClr>
            </a:solidFill>
          </p:grpSpPr>
          <p:sp>
            <p:nvSpPr>
              <p:cNvPr id="5455" name="Freeform 3698"/>
              <p:cNvSpPr>
                <a:spLocks/>
              </p:cNvSpPr>
              <p:nvPr/>
            </p:nvSpPr>
            <p:spPr bwMode="auto">
              <a:xfrm>
                <a:off x="3213" y="2160"/>
                <a:ext cx="21" cy="14"/>
              </a:xfrm>
              <a:custGeom>
                <a:avLst/>
                <a:gdLst/>
                <a:ahLst/>
                <a:cxnLst>
                  <a:cxn ang="0">
                    <a:pos x="0" y="4"/>
                  </a:cxn>
                  <a:cxn ang="0">
                    <a:pos x="5" y="4"/>
                  </a:cxn>
                  <a:cxn ang="0">
                    <a:pos x="5" y="14"/>
                  </a:cxn>
                  <a:cxn ang="0">
                    <a:pos x="16" y="14"/>
                  </a:cxn>
                  <a:cxn ang="0">
                    <a:pos x="21" y="14"/>
                  </a:cxn>
                  <a:cxn ang="0">
                    <a:pos x="16" y="4"/>
                  </a:cxn>
                  <a:cxn ang="0">
                    <a:pos x="21" y="9"/>
                  </a:cxn>
                  <a:cxn ang="0">
                    <a:pos x="21" y="4"/>
                  </a:cxn>
                  <a:cxn ang="0">
                    <a:pos x="5" y="0"/>
                  </a:cxn>
                  <a:cxn ang="0">
                    <a:pos x="0" y="4"/>
                  </a:cxn>
                </a:cxnLst>
                <a:rect l="0" t="0" r="r" b="b"/>
                <a:pathLst>
                  <a:path w="21" h="14">
                    <a:moveTo>
                      <a:pt x="0" y="4"/>
                    </a:moveTo>
                    <a:lnTo>
                      <a:pt x="5" y="4"/>
                    </a:lnTo>
                    <a:lnTo>
                      <a:pt x="5" y="14"/>
                    </a:lnTo>
                    <a:lnTo>
                      <a:pt x="16" y="14"/>
                    </a:lnTo>
                    <a:lnTo>
                      <a:pt x="21" y="14"/>
                    </a:lnTo>
                    <a:lnTo>
                      <a:pt x="16" y="4"/>
                    </a:lnTo>
                    <a:lnTo>
                      <a:pt x="21" y="9"/>
                    </a:lnTo>
                    <a:lnTo>
                      <a:pt x="21" y="4"/>
                    </a:lnTo>
                    <a:lnTo>
                      <a:pt x="5" y="0"/>
                    </a:lnTo>
                    <a:lnTo>
                      <a:pt x="0" y="4"/>
                    </a:lnTo>
                    <a:close/>
                  </a:path>
                </a:pathLst>
              </a:custGeom>
              <a:grpFill/>
              <a:ln w="9525">
                <a:solidFill>
                  <a:schemeClr val="bg1"/>
                </a:solidFill>
                <a:round/>
                <a:headEnd/>
                <a:tailEnd/>
              </a:ln>
            </p:spPr>
            <p:txBody>
              <a:bodyPr/>
              <a:lstStyle/>
              <a:p>
                <a:endParaRPr lang="it-IT"/>
              </a:p>
            </p:txBody>
          </p:sp>
          <p:sp>
            <p:nvSpPr>
              <p:cNvPr id="5456" name="Freeform 3699"/>
              <p:cNvSpPr>
                <a:spLocks/>
              </p:cNvSpPr>
              <p:nvPr/>
            </p:nvSpPr>
            <p:spPr bwMode="auto">
              <a:xfrm>
                <a:off x="3213" y="2160"/>
                <a:ext cx="21" cy="14"/>
              </a:xfrm>
              <a:custGeom>
                <a:avLst/>
                <a:gdLst/>
                <a:ahLst/>
                <a:cxnLst>
                  <a:cxn ang="0">
                    <a:pos x="0" y="4"/>
                  </a:cxn>
                  <a:cxn ang="0">
                    <a:pos x="5" y="4"/>
                  </a:cxn>
                  <a:cxn ang="0">
                    <a:pos x="5" y="14"/>
                  </a:cxn>
                  <a:cxn ang="0">
                    <a:pos x="16" y="14"/>
                  </a:cxn>
                  <a:cxn ang="0">
                    <a:pos x="21" y="14"/>
                  </a:cxn>
                  <a:cxn ang="0">
                    <a:pos x="16" y="4"/>
                  </a:cxn>
                  <a:cxn ang="0">
                    <a:pos x="21" y="9"/>
                  </a:cxn>
                  <a:cxn ang="0">
                    <a:pos x="21" y="4"/>
                  </a:cxn>
                  <a:cxn ang="0">
                    <a:pos x="5" y="0"/>
                  </a:cxn>
                  <a:cxn ang="0">
                    <a:pos x="0" y="4"/>
                  </a:cxn>
                </a:cxnLst>
                <a:rect l="0" t="0" r="r" b="b"/>
                <a:pathLst>
                  <a:path w="21" h="14">
                    <a:moveTo>
                      <a:pt x="0" y="4"/>
                    </a:moveTo>
                    <a:lnTo>
                      <a:pt x="5" y="4"/>
                    </a:lnTo>
                    <a:lnTo>
                      <a:pt x="5" y="14"/>
                    </a:lnTo>
                    <a:lnTo>
                      <a:pt x="16" y="14"/>
                    </a:lnTo>
                    <a:lnTo>
                      <a:pt x="21" y="14"/>
                    </a:lnTo>
                    <a:lnTo>
                      <a:pt x="16" y="4"/>
                    </a:lnTo>
                    <a:lnTo>
                      <a:pt x="21" y="9"/>
                    </a:lnTo>
                    <a:lnTo>
                      <a:pt x="21" y="4"/>
                    </a:lnTo>
                    <a:lnTo>
                      <a:pt x="5" y="0"/>
                    </a:lnTo>
                    <a:lnTo>
                      <a:pt x="0" y="4"/>
                    </a:lnTo>
                    <a:close/>
                  </a:path>
                </a:pathLst>
              </a:custGeom>
              <a:grpFill/>
              <a:ln w="4763" cap="rnd">
                <a:solidFill>
                  <a:schemeClr val="bg1"/>
                </a:solidFill>
                <a:prstDash val="solid"/>
                <a:round/>
                <a:headEnd/>
                <a:tailEnd/>
              </a:ln>
            </p:spPr>
            <p:txBody>
              <a:bodyPr/>
              <a:lstStyle/>
              <a:p>
                <a:endParaRPr lang="it-IT"/>
              </a:p>
            </p:txBody>
          </p:sp>
        </p:grpSp>
        <p:grpSp>
          <p:nvGrpSpPr>
            <p:cNvPr id="7660" name="Group 3703"/>
            <p:cNvGrpSpPr>
              <a:grpSpLocks/>
            </p:cNvGrpSpPr>
            <p:nvPr/>
          </p:nvGrpSpPr>
          <p:grpSpPr bwMode="auto">
            <a:xfrm>
              <a:off x="5096424" y="4841461"/>
              <a:ext cx="35226" cy="21012"/>
              <a:chOff x="3213" y="2160"/>
              <a:chExt cx="21" cy="14"/>
            </a:xfrm>
            <a:solidFill>
              <a:schemeClr val="bg1">
                <a:lumMod val="75000"/>
              </a:schemeClr>
            </a:solidFill>
          </p:grpSpPr>
          <p:sp>
            <p:nvSpPr>
              <p:cNvPr id="5453" name="Freeform 3701"/>
              <p:cNvSpPr>
                <a:spLocks/>
              </p:cNvSpPr>
              <p:nvPr/>
            </p:nvSpPr>
            <p:spPr bwMode="auto">
              <a:xfrm>
                <a:off x="3213" y="2160"/>
                <a:ext cx="21" cy="14"/>
              </a:xfrm>
              <a:custGeom>
                <a:avLst/>
                <a:gdLst/>
                <a:ahLst/>
                <a:cxnLst>
                  <a:cxn ang="0">
                    <a:pos x="0" y="4"/>
                  </a:cxn>
                  <a:cxn ang="0">
                    <a:pos x="5" y="4"/>
                  </a:cxn>
                  <a:cxn ang="0">
                    <a:pos x="5" y="14"/>
                  </a:cxn>
                  <a:cxn ang="0">
                    <a:pos x="16" y="14"/>
                  </a:cxn>
                  <a:cxn ang="0">
                    <a:pos x="21" y="14"/>
                  </a:cxn>
                  <a:cxn ang="0">
                    <a:pos x="16" y="4"/>
                  </a:cxn>
                  <a:cxn ang="0">
                    <a:pos x="21" y="9"/>
                  </a:cxn>
                  <a:cxn ang="0">
                    <a:pos x="21" y="4"/>
                  </a:cxn>
                  <a:cxn ang="0">
                    <a:pos x="5" y="0"/>
                  </a:cxn>
                  <a:cxn ang="0">
                    <a:pos x="0" y="4"/>
                  </a:cxn>
                </a:cxnLst>
                <a:rect l="0" t="0" r="r" b="b"/>
                <a:pathLst>
                  <a:path w="21" h="14">
                    <a:moveTo>
                      <a:pt x="0" y="4"/>
                    </a:moveTo>
                    <a:lnTo>
                      <a:pt x="5" y="4"/>
                    </a:lnTo>
                    <a:lnTo>
                      <a:pt x="5" y="14"/>
                    </a:lnTo>
                    <a:lnTo>
                      <a:pt x="16" y="14"/>
                    </a:lnTo>
                    <a:lnTo>
                      <a:pt x="21" y="14"/>
                    </a:lnTo>
                    <a:lnTo>
                      <a:pt x="16" y="4"/>
                    </a:lnTo>
                    <a:lnTo>
                      <a:pt x="21" y="9"/>
                    </a:lnTo>
                    <a:lnTo>
                      <a:pt x="21" y="4"/>
                    </a:lnTo>
                    <a:lnTo>
                      <a:pt x="5" y="0"/>
                    </a:lnTo>
                    <a:lnTo>
                      <a:pt x="0" y="4"/>
                    </a:lnTo>
                    <a:close/>
                  </a:path>
                </a:pathLst>
              </a:custGeom>
              <a:grpFill/>
              <a:ln w="9525">
                <a:solidFill>
                  <a:schemeClr val="bg1"/>
                </a:solidFill>
                <a:round/>
                <a:headEnd/>
                <a:tailEnd/>
              </a:ln>
            </p:spPr>
            <p:txBody>
              <a:bodyPr/>
              <a:lstStyle/>
              <a:p>
                <a:endParaRPr lang="it-IT"/>
              </a:p>
            </p:txBody>
          </p:sp>
          <p:sp>
            <p:nvSpPr>
              <p:cNvPr id="5454" name="Freeform 3702"/>
              <p:cNvSpPr>
                <a:spLocks/>
              </p:cNvSpPr>
              <p:nvPr/>
            </p:nvSpPr>
            <p:spPr bwMode="auto">
              <a:xfrm>
                <a:off x="3213" y="2160"/>
                <a:ext cx="21" cy="14"/>
              </a:xfrm>
              <a:custGeom>
                <a:avLst/>
                <a:gdLst/>
                <a:ahLst/>
                <a:cxnLst>
                  <a:cxn ang="0">
                    <a:pos x="0" y="4"/>
                  </a:cxn>
                  <a:cxn ang="0">
                    <a:pos x="5" y="4"/>
                  </a:cxn>
                  <a:cxn ang="0">
                    <a:pos x="5" y="14"/>
                  </a:cxn>
                  <a:cxn ang="0">
                    <a:pos x="16" y="14"/>
                  </a:cxn>
                  <a:cxn ang="0">
                    <a:pos x="21" y="14"/>
                  </a:cxn>
                  <a:cxn ang="0">
                    <a:pos x="16" y="4"/>
                  </a:cxn>
                  <a:cxn ang="0">
                    <a:pos x="21" y="9"/>
                  </a:cxn>
                  <a:cxn ang="0">
                    <a:pos x="21" y="4"/>
                  </a:cxn>
                  <a:cxn ang="0">
                    <a:pos x="5" y="0"/>
                  </a:cxn>
                  <a:cxn ang="0">
                    <a:pos x="0" y="4"/>
                  </a:cxn>
                </a:cxnLst>
                <a:rect l="0" t="0" r="r" b="b"/>
                <a:pathLst>
                  <a:path w="21" h="14">
                    <a:moveTo>
                      <a:pt x="0" y="4"/>
                    </a:moveTo>
                    <a:lnTo>
                      <a:pt x="5" y="4"/>
                    </a:lnTo>
                    <a:lnTo>
                      <a:pt x="5" y="14"/>
                    </a:lnTo>
                    <a:lnTo>
                      <a:pt x="16" y="14"/>
                    </a:lnTo>
                    <a:lnTo>
                      <a:pt x="21" y="14"/>
                    </a:lnTo>
                    <a:lnTo>
                      <a:pt x="16" y="4"/>
                    </a:lnTo>
                    <a:lnTo>
                      <a:pt x="21" y="9"/>
                    </a:lnTo>
                    <a:lnTo>
                      <a:pt x="21" y="4"/>
                    </a:lnTo>
                    <a:lnTo>
                      <a:pt x="5" y="0"/>
                    </a:lnTo>
                    <a:lnTo>
                      <a:pt x="0" y="4"/>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661" name="Group 3706"/>
            <p:cNvGrpSpPr>
              <a:grpSpLocks/>
            </p:cNvGrpSpPr>
            <p:nvPr/>
          </p:nvGrpSpPr>
          <p:grpSpPr bwMode="auto">
            <a:xfrm>
              <a:off x="5272550" y="4883486"/>
              <a:ext cx="46967" cy="12006"/>
              <a:chOff x="3318" y="2188"/>
              <a:chExt cx="28" cy="8"/>
            </a:xfrm>
            <a:solidFill>
              <a:schemeClr val="bg1">
                <a:lumMod val="75000"/>
              </a:schemeClr>
            </a:solidFill>
          </p:grpSpPr>
          <p:sp>
            <p:nvSpPr>
              <p:cNvPr id="5451" name="Freeform 3704"/>
              <p:cNvSpPr>
                <a:spLocks/>
              </p:cNvSpPr>
              <p:nvPr/>
            </p:nvSpPr>
            <p:spPr bwMode="auto">
              <a:xfrm>
                <a:off x="3318" y="2188"/>
                <a:ext cx="28" cy="8"/>
              </a:xfrm>
              <a:custGeom>
                <a:avLst/>
                <a:gdLst/>
                <a:ahLst/>
                <a:cxnLst>
                  <a:cxn ang="0">
                    <a:pos x="0" y="4"/>
                  </a:cxn>
                  <a:cxn ang="0">
                    <a:pos x="12" y="8"/>
                  </a:cxn>
                  <a:cxn ang="0">
                    <a:pos x="17" y="8"/>
                  </a:cxn>
                  <a:cxn ang="0">
                    <a:pos x="23" y="4"/>
                  </a:cxn>
                  <a:cxn ang="0">
                    <a:pos x="28" y="0"/>
                  </a:cxn>
                  <a:cxn ang="0">
                    <a:pos x="0" y="4"/>
                  </a:cxn>
                </a:cxnLst>
                <a:rect l="0" t="0" r="r" b="b"/>
                <a:pathLst>
                  <a:path w="28" h="8">
                    <a:moveTo>
                      <a:pt x="0" y="4"/>
                    </a:moveTo>
                    <a:lnTo>
                      <a:pt x="12" y="8"/>
                    </a:lnTo>
                    <a:lnTo>
                      <a:pt x="17" y="8"/>
                    </a:lnTo>
                    <a:lnTo>
                      <a:pt x="23" y="4"/>
                    </a:lnTo>
                    <a:lnTo>
                      <a:pt x="28" y="0"/>
                    </a:lnTo>
                    <a:lnTo>
                      <a:pt x="0" y="4"/>
                    </a:lnTo>
                    <a:close/>
                  </a:path>
                </a:pathLst>
              </a:custGeom>
              <a:grpFill/>
              <a:ln w="9525">
                <a:solidFill>
                  <a:schemeClr val="bg1"/>
                </a:solidFill>
                <a:round/>
                <a:headEnd/>
                <a:tailEnd/>
              </a:ln>
            </p:spPr>
            <p:txBody>
              <a:bodyPr/>
              <a:lstStyle/>
              <a:p>
                <a:endParaRPr lang="it-IT"/>
              </a:p>
            </p:txBody>
          </p:sp>
          <p:sp>
            <p:nvSpPr>
              <p:cNvPr id="5452" name="Freeform 3705"/>
              <p:cNvSpPr>
                <a:spLocks/>
              </p:cNvSpPr>
              <p:nvPr/>
            </p:nvSpPr>
            <p:spPr bwMode="auto">
              <a:xfrm>
                <a:off x="3318" y="2188"/>
                <a:ext cx="28" cy="8"/>
              </a:xfrm>
              <a:custGeom>
                <a:avLst/>
                <a:gdLst/>
                <a:ahLst/>
                <a:cxnLst>
                  <a:cxn ang="0">
                    <a:pos x="0" y="4"/>
                  </a:cxn>
                  <a:cxn ang="0">
                    <a:pos x="12" y="8"/>
                  </a:cxn>
                  <a:cxn ang="0">
                    <a:pos x="17" y="8"/>
                  </a:cxn>
                  <a:cxn ang="0">
                    <a:pos x="23" y="4"/>
                  </a:cxn>
                  <a:cxn ang="0">
                    <a:pos x="28" y="0"/>
                  </a:cxn>
                  <a:cxn ang="0">
                    <a:pos x="0" y="4"/>
                  </a:cxn>
                </a:cxnLst>
                <a:rect l="0" t="0" r="r" b="b"/>
                <a:pathLst>
                  <a:path w="28" h="8">
                    <a:moveTo>
                      <a:pt x="0" y="4"/>
                    </a:moveTo>
                    <a:lnTo>
                      <a:pt x="12" y="8"/>
                    </a:lnTo>
                    <a:lnTo>
                      <a:pt x="17" y="8"/>
                    </a:lnTo>
                    <a:lnTo>
                      <a:pt x="23" y="4"/>
                    </a:lnTo>
                    <a:lnTo>
                      <a:pt x="28" y="0"/>
                    </a:lnTo>
                    <a:lnTo>
                      <a:pt x="0" y="4"/>
                    </a:lnTo>
                    <a:close/>
                  </a:path>
                </a:pathLst>
              </a:custGeom>
              <a:grpFill/>
              <a:ln w="4763" cap="rnd">
                <a:solidFill>
                  <a:schemeClr val="bg1"/>
                </a:solidFill>
                <a:prstDash val="solid"/>
                <a:round/>
                <a:headEnd/>
                <a:tailEnd/>
              </a:ln>
            </p:spPr>
            <p:txBody>
              <a:bodyPr/>
              <a:lstStyle/>
              <a:p>
                <a:endParaRPr lang="it-IT"/>
              </a:p>
            </p:txBody>
          </p:sp>
        </p:grpSp>
        <p:grpSp>
          <p:nvGrpSpPr>
            <p:cNvPr id="7662" name="Group 3709"/>
            <p:cNvGrpSpPr>
              <a:grpSpLocks/>
            </p:cNvGrpSpPr>
            <p:nvPr/>
          </p:nvGrpSpPr>
          <p:grpSpPr bwMode="auto">
            <a:xfrm>
              <a:off x="5272550" y="4883486"/>
              <a:ext cx="46967" cy="12006"/>
              <a:chOff x="3318" y="2188"/>
              <a:chExt cx="28" cy="8"/>
            </a:xfrm>
            <a:solidFill>
              <a:schemeClr val="bg1">
                <a:lumMod val="75000"/>
              </a:schemeClr>
            </a:solidFill>
          </p:grpSpPr>
          <p:sp>
            <p:nvSpPr>
              <p:cNvPr id="5449" name="Freeform 3707"/>
              <p:cNvSpPr>
                <a:spLocks/>
              </p:cNvSpPr>
              <p:nvPr/>
            </p:nvSpPr>
            <p:spPr bwMode="auto">
              <a:xfrm>
                <a:off x="3318" y="2188"/>
                <a:ext cx="28" cy="8"/>
              </a:xfrm>
              <a:custGeom>
                <a:avLst/>
                <a:gdLst/>
                <a:ahLst/>
                <a:cxnLst>
                  <a:cxn ang="0">
                    <a:pos x="0" y="4"/>
                  </a:cxn>
                  <a:cxn ang="0">
                    <a:pos x="12" y="8"/>
                  </a:cxn>
                  <a:cxn ang="0">
                    <a:pos x="17" y="8"/>
                  </a:cxn>
                  <a:cxn ang="0">
                    <a:pos x="23" y="4"/>
                  </a:cxn>
                  <a:cxn ang="0">
                    <a:pos x="28" y="0"/>
                  </a:cxn>
                  <a:cxn ang="0">
                    <a:pos x="0" y="4"/>
                  </a:cxn>
                </a:cxnLst>
                <a:rect l="0" t="0" r="r" b="b"/>
                <a:pathLst>
                  <a:path w="28" h="8">
                    <a:moveTo>
                      <a:pt x="0" y="4"/>
                    </a:moveTo>
                    <a:lnTo>
                      <a:pt x="12" y="8"/>
                    </a:lnTo>
                    <a:lnTo>
                      <a:pt x="17" y="8"/>
                    </a:lnTo>
                    <a:lnTo>
                      <a:pt x="23" y="4"/>
                    </a:lnTo>
                    <a:lnTo>
                      <a:pt x="28" y="0"/>
                    </a:lnTo>
                    <a:lnTo>
                      <a:pt x="0" y="4"/>
                    </a:lnTo>
                    <a:close/>
                  </a:path>
                </a:pathLst>
              </a:custGeom>
              <a:grpFill/>
              <a:ln w="9525">
                <a:solidFill>
                  <a:schemeClr val="bg1"/>
                </a:solidFill>
                <a:round/>
                <a:headEnd/>
                <a:tailEnd/>
              </a:ln>
            </p:spPr>
            <p:txBody>
              <a:bodyPr/>
              <a:lstStyle/>
              <a:p>
                <a:endParaRPr lang="it-IT"/>
              </a:p>
            </p:txBody>
          </p:sp>
          <p:sp>
            <p:nvSpPr>
              <p:cNvPr id="5450" name="Freeform 3708"/>
              <p:cNvSpPr>
                <a:spLocks/>
              </p:cNvSpPr>
              <p:nvPr/>
            </p:nvSpPr>
            <p:spPr bwMode="auto">
              <a:xfrm>
                <a:off x="3318" y="2188"/>
                <a:ext cx="28" cy="8"/>
              </a:xfrm>
              <a:custGeom>
                <a:avLst/>
                <a:gdLst/>
                <a:ahLst/>
                <a:cxnLst>
                  <a:cxn ang="0">
                    <a:pos x="0" y="4"/>
                  </a:cxn>
                  <a:cxn ang="0">
                    <a:pos x="12" y="8"/>
                  </a:cxn>
                  <a:cxn ang="0">
                    <a:pos x="17" y="8"/>
                  </a:cxn>
                  <a:cxn ang="0">
                    <a:pos x="23" y="4"/>
                  </a:cxn>
                  <a:cxn ang="0">
                    <a:pos x="28" y="0"/>
                  </a:cxn>
                  <a:cxn ang="0">
                    <a:pos x="0" y="4"/>
                  </a:cxn>
                </a:cxnLst>
                <a:rect l="0" t="0" r="r" b="b"/>
                <a:pathLst>
                  <a:path w="28" h="8">
                    <a:moveTo>
                      <a:pt x="0" y="4"/>
                    </a:moveTo>
                    <a:lnTo>
                      <a:pt x="12" y="8"/>
                    </a:lnTo>
                    <a:lnTo>
                      <a:pt x="17" y="8"/>
                    </a:lnTo>
                    <a:lnTo>
                      <a:pt x="23" y="4"/>
                    </a:lnTo>
                    <a:lnTo>
                      <a:pt x="28" y="0"/>
                    </a:lnTo>
                    <a:lnTo>
                      <a:pt x="0" y="4"/>
                    </a:lnTo>
                  </a:path>
                </a:pathLst>
              </a:custGeom>
              <a:grpFill/>
              <a:ln w="4763" cap="rnd">
                <a:solidFill>
                  <a:schemeClr val="bg1"/>
                </a:solidFill>
                <a:prstDash val="solid"/>
                <a:round/>
                <a:headEnd/>
                <a:tailEnd/>
              </a:ln>
            </p:spPr>
            <p:txBody>
              <a:bodyPr/>
              <a:lstStyle/>
              <a:p>
                <a:endParaRPr lang="it-IT"/>
              </a:p>
            </p:txBody>
          </p:sp>
        </p:grpSp>
        <p:grpSp>
          <p:nvGrpSpPr>
            <p:cNvPr id="7663" name="Group 3712"/>
            <p:cNvGrpSpPr>
              <a:grpSpLocks/>
            </p:cNvGrpSpPr>
            <p:nvPr/>
          </p:nvGrpSpPr>
          <p:grpSpPr bwMode="auto">
            <a:xfrm>
              <a:off x="4776043" y="4805440"/>
              <a:ext cx="25160" cy="15008"/>
              <a:chOff x="3022" y="2136"/>
              <a:chExt cx="15" cy="10"/>
            </a:xfrm>
            <a:solidFill>
              <a:schemeClr val="bg1">
                <a:lumMod val="75000"/>
              </a:schemeClr>
            </a:solidFill>
          </p:grpSpPr>
          <p:sp>
            <p:nvSpPr>
              <p:cNvPr id="5447" name="Freeform 3710"/>
              <p:cNvSpPr>
                <a:spLocks/>
              </p:cNvSpPr>
              <p:nvPr/>
            </p:nvSpPr>
            <p:spPr bwMode="auto">
              <a:xfrm>
                <a:off x="3022" y="2136"/>
                <a:ext cx="15" cy="10"/>
              </a:xfrm>
              <a:custGeom>
                <a:avLst/>
                <a:gdLst/>
                <a:ahLst/>
                <a:cxnLst>
                  <a:cxn ang="0">
                    <a:pos x="0" y="5"/>
                  </a:cxn>
                  <a:cxn ang="0">
                    <a:pos x="5" y="10"/>
                  </a:cxn>
                  <a:cxn ang="0">
                    <a:pos x="15" y="5"/>
                  </a:cxn>
                  <a:cxn ang="0">
                    <a:pos x="5" y="0"/>
                  </a:cxn>
                  <a:cxn ang="0">
                    <a:pos x="0" y="5"/>
                  </a:cxn>
                </a:cxnLst>
                <a:rect l="0" t="0" r="r" b="b"/>
                <a:pathLst>
                  <a:path w="15" h="10">
                    <a:moveTo>
                      <a:pt x="0" y="5"/>
                    </a:moveTo>
                    <a:lnTo>
                      <a:pt x="5" y="10"/>
                    </a:lnTo>
                    <a:lnTo>
                      <a:pt x="15" y="5"/>
                    </a:lnTo>
                    <a:lnTo>
                      <a:pt x="5" y="0"/>
                    </a:lnTo>
                    <a:lnTo>
                      <a:pt x="0" y="5"/>
                    </a:lnTo>
                    <a:close/>
                  </a:path>
                </a:pathLst>
              </a:custGeom>
              <a:grpFill/>
              <a:ln w="9525">
                <a:solidFill>
                  <a:schemeClr val="bg1"/>
                </a:solidFill>
                <a:round/>
                <a:headEnd/>
                <a:tailEnd/>
              </a:ln>
            </p:spPr>
            <p:txBody>
              <a:bodyPr/>
              <a:lstStyle/>
              <a:p>
                <a:endParaRPr lang="it-IT"/>
              </a:p>
            </p:txBody>
          </p:sp>
          <p:sp>
            <p:nvSpPr>
              <p:cNvPr id="5448" name="Freeform 3711"/>
              <p:cNvSpPr>
                <a:spLocks/>
              </p:cNvSpPr>
              <p:nvPr/>
            </p:nvSpPr>
            <p:spPr bwMode="auto">
              <a:xfrm>
                <a:off x="3022" y="2136"/>
                <a:ext cx="15" cy="10"/>
              </a:xfrm>
              <a:custGeom>
                <a:avLst/>
                <a:gdLst/>
                <a:ahLst/>
                <a:cxnLst>
                  <a:cxn ang="0">
                    <a:pos x="0" y="5"/>
                  </a:cxn>
                  <a:cxn ang="0">
                    <a:pos x="5" y="10"/>
                  </a:cxn>
                  <a:cxn ang="0">
                    <a:pos x="15" y="5"/>
                  </a:cxn>
                  <a:cxn ang="0">
                    <a:pos x="5" y="0"/>
                  </a:cxn>
                  <a:cxn ang="0">
                    <a:pos x="0" y="5"/>
                  </a:cxn>
                </a:cxnLst>
                <a:rect l="0" t="0" r="r" b="b"/>
                <a:pathLst>
                  <a:path w="15" h="10">
                    <a:moveTo>
                      <a:pt x="0" y="5"/>
                    </a:moveTo>
                    <a:lnTo>
                      <a:pt x="5" y="10"/>
                    </a:lnTo>
                    <a:lnTo>
                      <a:pt x="15" y="5"/>
                    </a:lnTo>
                    <a:lnTo>
                      <a:pt x="5" y="0"/>
                    </a:lnTo>
                    <a:lnTo>
                      <a:pt x="0" y="5"/>
                    </a:lnTo>
                    <a:close/>
                  </a:path>
                </a:pathLst>
              </a:custGeom>
              <a:grpFill/>
              <a:ln w="4763" cap="rnd">
                <a:solidFill>
                  <a:schemeClr val="bg1"/>
                </a:solidFill>
                <a:prstDash val="solid"/>
                <a:round/>
                <a:headEnd/>
                <a:tailEnd/>
              </a:ln>
            </p:spPr>
            <p:txBody>
              <a:bodyPr/>
              <a:lstStyle/>
              <a:p>
                <a:endParaRPr lang="it-IT"/>
              </a:p>
            </p:txBody>
          </p:sp>
        </p:grpSp>
        <p:grpSp>
          <p:nvGrpSpPr>
            <p:cNvPr id="7664" name="Group 3715"/>
            <p:cNvGrpSpPr>
              <a:grpSpLocks/>
            </p:cNvGrpSpPr>
            <p:nvPr/>
          </p:nvGrpSpPr>
          <p:grpSpPr bwMode="auto">
            <a:xfrm>
              <a:off x="4776043" y="4805440"/>
              <a:ext cx="25160" cy="15008"/>
              <a:chOff x="3022" y="2136"/>
              <a:chExt cx="15" cy="10"/>
            </a:xfrm>
            <a:solidFill>
              <a:schemeClr val="bg1">
                <a:lumMod val="75000"/>
              </a:schemeClr>
            </a:solidFill>
          </p:grpSpPr>
          <p:sp>
            <p:nvSpPr>
              <p:cNvPr id="5445" name="Freeform 3713"/>
              <p:cNvSpPr>
                <a:spLocks/>
              </p:cNvSpPr>
              <p:nvPr/>
            </p:nvSpPr>
            <p:spPr bwMode="auto">
              <a:xfrm>
                <a:off x="3022" y="2136"/>
                <a:ext cx="15" cy="10"/>
              </a:xfrm>
              <a:custGeom>
                <a:avLst/>
                <a:gdLst/>
                <a:ahLst/>
                <a:cxnLst>
                  <a:cxn ang="0">
                    <a:pos x="0" y="5"/>
                  </a:cxn>
                  <a:cxn ang="0">
                    <a:pos x="5" y="10"/>
                  </a:cxn>
                  <a:cxn ang="0">
                    <a:pos x="15" y="5"/>
                  </a:cxn>
                  <a:cxn ang="0">
                    <a:pos x="5" y="0"/>
                  </a:cxn>
                  <a:cxn ang="0">
                    <a:pos x="0" y="5"/>
                  </a:cxn>
                </a:cxnLst>
                <a:rect l="0" t="0" r="r" b="b"/>
                <a:pathLst>
                  <a:path w="15" h="10">
                    <a:moveTo>
                      <a:pt x="0" y="5"/>
                    </a:moveTo>
                    <a:lnTo>
                      <a:pt x="5" y="10"/>
                    </a:lnTo>
                    <a:lnTo>
                      <a:pt x="15" y="5"/>
                    </a:lnTo>
                    <a:lnTo>
                      <a:pt x="5" y="0"/>
                    </a:lnTo>
                    <a:lnTo>
                      <a:pt x="0" y="5"/>
                    </a:lnTo>
                    <a:close/>
                  </a:path>
                </a:pathLst>
              </a:custGeom>
              <a:grpFill/>
              <a:ln w="9525">
                <a:solidFill>
                  <a:schemeClr val="bg1"/>
                </a:solidFill>
                <a:round/>
                <a:headEnd/>
                <a:tailEnd/>
              </a:ln>
            </p:spPr>
            <p:txBody>
              <a:bodyPr/>
              <a:lstStyle/>
              <a:p>
                <a:endParaRPr lang="it-IT"/>
              </a:p>
            </p:txBody>
          </p:sp>
          <p:sp>
            <p:nvSpPr>
              <p:cNvPr id="5446" name="Freeform 3714"/>
              <p:cNvSpPr>
                <a:spLocks/>
              </p:cNvSpPr>
              <p:nvPr/>
            </p:nvSpPr>
            <p:spPr bwMode="auto">
              <a:xfrm>
                <a:off x="3022" y="2136"/>
                <a:ext cx="15" cy="10"/>
              </a:xfrm>
              <a:custGeom>
                <a:avLst/>
                <a:gdLst/>
                <a:ahLst/>
                <a:cxnLst>
                  <a:cxn ang="0">
                    <a:pos x="0" y="5"/>
                  </a:cxn>
                  <a:cxn ang="0">
                    <a:pos x="5" y="10"/>
                  </a:cxn>
                  <a:cxn ang="0">
                    <a:pos x="15" y="5"/>
                  </a:cxn>
                  <a:cxn ang="0">
                    <a:pos x="5" y="0"/>
                  </a:cxn>
                  <a:cxn ang="0">
                    <a:pos x="0" y="5"/>
                  </a:cxn>
                </a:cxnLst>
                <a:rect l="0" t="0" r="r" b="b"/>
                <a:pathLst>
                  <a:path w="15" h="10">
                    <a:moveTo>
                      <a:pt x="0" y="5"/>
                    </a:moveTo>
                    <a:lnTo>
                      <a:pt x="5" y="10"/>
                    </a:lnTo>
                    <a:lnTo>
                      <a:pt x="15" y="5"/>
                    </a:lnTo>
                    <a:lnTo>
                      <a:pt x="5" y="0"/>
                    </a:lnTo>
                    <a:lnTo>
                      <a:pt x="0" y="5"/>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665" name="Group 3724"/>
            <p:cNvGrpSpPr>
              <a:grpSpLocks/>
            </p:cNvGrpSpPr>
            <p:nvPr/>
          </p:nvGrpSpPr>
          <p:grpSpPr bwMode="auto">
            <a:xfrm>
              <a:off x="6938199" y="5551377"/>
              <a:ext cx="26839" cy="15008"/>
              <a:chOff x="4311" y="2633"/>
              <a:chExt cx="16" cy="10"/>
            </a:xfrm>
            <a:solidFill>
              <a:schemeClr val="bg1">
                <a:lumMod val="75000"/>
              </a:schemeClr>
            </a:solidFill>
          </p:grpSpPr>
          <p:sp>
            <p:nvSpPr>
              <p:cNvPr id="5443" name="Freeform 3722"/>
              <p:cNvSpPr>
                <a:spLocks/>
              </p:cNvSpPr>
              <p:nvPr/>
            </p:nvSpPr>
            <p:spPr bwMode="auto">
              <a:xfrm>
                <a:off x="4311" y="2633"/>
                <a:ext cx="16" cy="10"/>
              </a:xfrm>
              <a:custGeom>
                <a:avLst/>
                <a:gdLst/>
                <a:ahLst/>
                <a:cxnLst>
                  <a:cxn ang="0">
                    <a:pos x="0" y="10"/>
                  </a:cxn>
                  <a:cxn ang="0">
                    <a:pos x="11" y="10"/>
                  </a:cxn>
                  <a:cxn ang="0">
                    <a:pos x="16" y="0"/>
                  </a:cxn>
                  <a:cxn ang="0">
                    <a:pos x="0" y="0"/>
                  </a:cxn>
                  <a:cxn ang="0">
                    <a:pos x="0" y="10"/>
                  </a:cxn>
                </a:cxnLst>
                <a:rect l="0" t="0" r="r" b="b"/>
                <a:pathLst>
                  <a:path w="16" h="10">
                    <a:moveTo>
                      <a:pt x="0" y="10"/>
                    </a:moveTo>
                    <a:lnTo>
                      <a:pt x="11" y="10"/>
                    </a:lnTo>
                    <a:lnTo>
                      <a:pt x="16" y="0"/>
                    </a:lnTo>
                    <a:lnTo>
                      <a:pt x="0" y="0"/>
                    </a:lnTo>
                    <a:lnTo>
                      <a:pt x="0" y="10"/>
                    </a:lnTo>
                    <a:close/>
                  </a:path>
                </a:pathLst>
              </a:custGeom>
              <a:grpFill/>
              <a:ln w="9525">
                <a:solidFill>
                  <a:schemeClr val="bg1"/>
                </a:solidFill>
                <a:round/>
                <a:headEnd/>
                <a:tailEnd/>
              </a:ln>
            </p:spPr>
            <p:txBody>
              <a:bodyPr/>
              <a:lstStyle/>
              <a:p>
                <a:endParaRPr lang="it-IT"/>
              </a:p>
            </p:txBody>
          </p:sp>
          <p:sp>
            <p:nvSpPr>
              <p:cNvPr id="5444" name="Freeform 3723"/>
              <p:cNvSpPr>
                <a:spLocks/>
              </p:cNvSpPr>
              <p:nvPr/>
            </p:nvSpPr>
            <p:spPr bwMode="auto">
              <a:xfrm>
                <a:off x="4311" y="2633"/>
                <a:ext cx="16" cy="10"/>
              </a:xfrm>
              <a:custGeom>
                <a:avLst/>
                <a:gdLst/>
                <a:ahLst/>
                <a:cxnLst>
                  <a:cxn ang="0">
                    <a:pos x="0" y="10"/>
                  </a:cxn>
                  <a:cxn ang="0">
                    <a:pos x="11" y="10"/>
                  </a:cxn>
                  <a:cxn ang="0">
                    <a:pos x="16" y="0"/>
                  </a:cxn>
                  <a:cxn ang="0">
                    <a:pos x="0" y="0"/>
                  </a:cxn>
                  <a:cxn ang="0">
                    <a:pos x="0" y="10"/>
                  </a:cxn>
                </a:cxnLst>
                <a:rect l="0" t="0" r="r" b="b"/>
                <a:pathLst>
                  <a:path w="16" h="10">
                    <a:moveTo>
                      <a:pt x="0" y="10"/>
                    </a:moveTo>
                    <a:lnTo>
                      <a:pt x="11" y="10"/>
                    </a:lnTo>
                    <a:lnTo>
                      <a:pt x="16" y="0"/>
                    </a:lnTo>
                    <a:lnTo>
                      <a:pt x="0" y="0"/>
                    </a:lnTo>
                    <a:lnTo>
                      <a:pt x="0" y="10"/>
                    </a:lnTo>
                    <a:close/>
                  </a:path>
                </a:pathLst>
              </a:custGeom>
              <a:grpFill/>
              <a:ln w="4763" cap="rnd">
                <a:solidFill>
                  <a:schemeClr val="bg1"/>
                </a:solidFill>
                <a:prstDash val="solid"/>
                <a:round/>
                <a:headEnd/>
                <a:tailEnd/>
              </a:ln>
            </p:spPr>
            <p:txBody>
              <a:bodyPr/>
              <a:lstStyle/>
              <a:p>
                <a:endParaRPr lang="it-IT"/>
              </a:p>
            </p:txBody>
          </p:sp>
        </p:grpSp>
        <p:grpSp>
          <p:nvGrpSpPr>
            <p:cNvPr id="7666" name="Group 3727"/>
            <p:cNvGrpSpPr>
              <a:grpSpLocks/>
            </p:cNvGrpSpPr>
            <p:nvPr/>
          </p:nvGrpSpPr>
          <p:grpSpPr bwMode="auto">
            <a:xfrm>
              <a:off x="6938199" y="5551377"/>
              <a:ext cx="26839" cy="15008"/>
              <a:chOff x="4311" y="2633"/>
              <a:chExt cx="16" cy="10"/>
            </a:xfrm>
            <a:solidFill>
              <a:schemeClr val="bg1">
                <a:lumMod val="75000"/>
              </a:schemeClr>
            </a:solidFill>
          </p:grpSpPr>
          <p:sp>
            <p:nvSpPr>
              <p:cNvPr id="5441" name="Freeform 3725"/>
              <p:cNvSpPr>
                <a:spLocks/>
              </p:cNvSpPr>
              <p:nvPr/>
            </p:nvSpPr>
            <p:spPr bwMode="auto">
              <a:xfrm>
                <a:off x="4311" y="2633"/>
                <a:ext cx="16" cy="10"/>
              </a:xfrm>
              <a:custGeom>
                <a:avLst/>
                <a:gdLst/>
                <a:ahLst/>
                <a:cxnLst>
                  <a:cxn ang="0">
                    <a:pos x="0" y="10"/>
                  </a:cxn>
                  <a:cxn ang="0">
                    <a:pos x="11" y="10"/>
                  </a:cxn>
                  <a:cxn ang="0">
                    <a:pos x="16" y="0"/>
                  </a:cxn>
                  <a:cxn ang="0">
                    <a:pos x="0" y="0"/>
                  </a:cxn>
                  <a:cxn ang="0">
                    <a:pos x="0" y="10"/>
                  </a:cxn>
                </a:cxnLst>
                <a:rect l="0" t="0" r="r" b="b"/>
                <a:pathLst>
                  <a:path w="16" h="10">
                    <a:moveTo>
                      <a:pt x="0" y="10"/>
                    </a:moveTo>
                    <a:lnTo>
                      <a:pt x="11" y="10"/>
                    </a:lnTo>
                    <a:lnTo>
                      <a:pt x="16" y="0"/>
                    </a:lnTo>
                    <a:lnTo>
                      <a:pt x="0" y="0"/>
                    </a:lnTo>
                    <a:lnTo>
                      <a:pt x="0" y="10"/>
                    </a:lnTo>
                    <a:close/>
                  </a:path>
                </a:pathLst>
              </a:custGeom>
              <a:grpFill/>
              <a:ln w="9525">
                <a:solidFill>
                  <a:schemeClr val="bg1"/>
                </a:solidFill>
                <a:round/>
                <a:headEnd/>
                <a:tailEnd/>
              </a:ln>
            </p:spPr>
            <p:txBody>
              <a:bodyPr/>
              <a:lstStyle/>
              <a:p>
                <a:endParaRPr lang="it-IT"/>
              </a:p>
            </p:txBody>
          </p:sp>
          <p:sp>
            <p:nvSpPr>
              <p:cNvPr id="5442" name="Freeform 3726"/>
              <p:cNvSpPr>
                <a:spLocks/>
              </p:cNvSpPr>
              <p:nvPr/>
            </p:nvSpPr>
            <p:spPr bwMode="auto">
              <a:xfrm>
                <a:off x="4311" y="2633"/>
                <a:ext cx="16" cy="10"/>
              </a:xfrm>
              <a:custGeom>
                <a:avLst/>
                <a:gdLst/>
                <a:ahLst/>
                <a:cxnLst>
                  <a:cxn ang="0">
                    <a:pos x="0" y="10"/>
                  </a:cxn>
                  <a:cxn ang="0">
                    <a:pos x="11" y="10"/>
                  </a:cxn>
                  <a:cxn ang="0">
                    <a:pos x="16" y="0"/>
                  </a:cxn>
                  <a:cxn ang="0">
                    <a:pos x="0" y="0"/>
                  </a:cxn>
                  <a:cxn ang="0">
                    <a:pos x="0" y="10"/>
                  </a:cxn>
                </a:cxnLst>
                <a:rect l="0" t="0" r="r" b="b"/>
                <a:pathLst>
                  <a:path w="16" h="10">
                    <a:moveTo>
                      <a:pt x="0" y="10"/>
                    </a:moveTo>
                    <a:lnTo>
                      <a:pt x="11" y="10"/>
                    </a:lnTo>
                    <a:lnTo>
                      <a:pt x="16" y="0"/>
                    </a:lnTo>
                    <a:lnTo>
                      <a:pt x="0" y="0"/>
                    </a:lnTo>
                    <a:lnTo>
                      <a:pt x="0" y="10"/>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667" name="Group 3730"/>
            <p:cNvGrpSpPr>
              <a:grpSpLocks/>
            </p:cNvGrpSpPr>
            <p:nvPr/>
          </p:nvGrpSpPr>
          <p:grpSpPr bwMode="auto">
            <a:xfrm>
              <a:off x="7045552" y="5920592"/>
              <a:ext cx="26839" cy="4502"/>
              <a:chOff x="4375" y="2879"/>
              <a:chExt cx="16" cy="3"/>
            </a:xfrm>
            <a:solidFill>
              <a:schemeClr val="bg1">
                <a:lumMod val="75000"/>
              </a:schemeClr>
            </a:solidFill>
          </p:grpSpPr>
          <p:sp>
            <p:nvSpPr>
              <p:cNvPr id="5439" name="Freeform 3728"/>
              <p:cNvSpPr>
                <a:spLocks/>
              </p:cNvSpPr>
              <p:nvPr/>
            </p:nvSpPr>
            <p:spPr bwMode="auto">
              <a:xfrm>
                <a:off x="4375" y="2879"/>
                <a:ext cx="16" cy="3"/>
              </a:xfrm>
              <a:custGeom>
                <a:avLst/>
                <a:gdLst/>
                <a:ahLst/>
                <a:cxnLst>
                  <a:cxn ang="0">
                    <a:pos x="0" y="0"/>
                  </a:cxn>
                  <a:cxn ang="0">
                    <a:pos x="16" y="3"/>
                  </a:cxn>
                  <a:cxn ang="0">
                    <a:pos x="16" y="0"/>
                  </a:cxn>
                  <a:cxn ang="0">
                    <a:pos x="10" y="0"/>
                  </a:cxn>
                  <a:cxn ang="0">
                    <a:pos x="0" y="0"/>
                  </a:cxn>
                </a:cxnLst>
                <a:rect l="0" t="0" r="r" b="b"/>
                <a:pathLst>
                  <a:path w="16" h="3">
                    <a:moveTo>
                      <a:pt x="0" y="0"/>
                    </a:moveTo>
                    <a:lnTo>
                      <a:pt x="16" y="3"/>
                    </a:lnTo>
                    <a:lnTo>
                      <a:pt x="16" y="0"/>
                    </a:lnTo>
                    <a:lnTo>
                      <a:pt x="10" y="0"/>
                    </a:lnTo>
                    <a:lnTo>
                      <a:pt x="0" y="0"/>
                    </a:lnTo>
                    <a:close/>
                  </a:path>
                </a:pathLst>
              </a:custGeom>
              <a:grpFill/>
              <a:ln w="9525">
                <a:solidFill>
                  <a:schemeClr val="bg1"/>
                </a:solidFill>
                <a:round/>
                <a:headEnd/>
                <a:tailEnd/>
              </a:ln>
            </p:spPr>
            <p:txBody>
              <a:bodyPr/>
              <a:lstStyle/>
              <a:p>
                <a:endParaRPr lang="it-IT"/>
              </a:p>
            </p:txBody>
          </p:sp>
          <p:sp>
            <p:nvSpPr>
              <p:cNvPr id="5440" name="Freeform 3729"/>
              <p:cNvSpPr>
                <a:spLocks/>
              </p:cNvSpPr>
              <p:nvPr/>
            </p:nvSpPr>
            <p:spPr bwMode="auto">
              <a:xfrm>
                <a:off x="4375" y="2879"/>
                <a:ext cx="16" cy="3"/>
              </a:xfrm>
              <a:custGeom>
                <a:avLst/>
                <a:gdLst/>
                <a:ahLst/>
                <a:cxnLst>
                  <a:cxn ang="0">
                    <a:pos x="0" y="0"/>
                  </a:cxn>
                  <a:cxn ang="0">
                    <a:pos x="16" y="3"/>
                  </a:cxn>
                  <a:cxn ang="0">
                    <a:pos x="16" y="0"/>
                  </a:cxn>
                  <a:cxn ang="0">
                    <a:pos x="10" y="0"/>
                  </a:cxn>
                  <a:cxn ang="0">
                    <a:pos x="0" y="0"/>
                  </a:cxn>
                </a:cxnLst>
                <a:rect l="0" t="0" r="r" b="b"/>
                <a:pathLst>
                  <a:path w="16" h="3">
                    <a:moveTo>
                      <a:pt x="0" y="0"/>
                    </a:moveTo>
                    <a:lnTo>
                      <a:pt x="16" y="3"/>
                    </a:lnTo>
                    <a:lnTo>
                      <a:pt x="16" y="0"/>
                    </a:lnTo>
                    <a:lnTo>
                      <a:pt x="10"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7668" name="Group 3733"/>
            <p:cNvGrpSpPr>
              <a:grpSpLocks/>
            </p:cNvGrpSpPr>
            <p:nvPr/>
          </p:nvGrpSpPr>
          <p:grpSpPr bwMode="auto">
            <a:xfrm>
              <a:off x="7045552" y="5920592"/>
              <a:ext cx="26839" cy="4502"/>
              <a:chOff x="4375" y="2879"/>
              <a:chExt cx="16" cy="3"/>
            </a:xfrm>
            <a:solidFill>
              <a:schemeClr val="bg1">
                <a:lumMod val="75000"/>
              </a:schemeClr>
            </a:solidFill>
          </p:grpSpPr>
          <p:sp>
            <p:nvSpPr>
              <p:cNvPr id="5437" name="Freeform 3731"/>
              <p:cNvSpPr>
                <a:spLocks/>
              </p:cNvSpPr>
              <p:nvPr/>
            </p:nvSpPr>
            <p:spPr bwMode="auto">
              <a:xfrm>
                <a:off x="4375" y="2879"/>
                <a:ext cx="16" cy="3"/>
              </a:xfrm>
              <a:custGeom>
                <a:avLst/>
                <a:gdLst/>
                <a:ahLst/>
                <a:cxnLst>
                  <a:cxn ang="0">
                    <a:pos x="0" y="0"/>
                  </a:cxn>
                  <a:cxn ang="0">
                    <a:pos x="16" y="3"/>
                  </a:cxn>
                  <a:cxn ang="0">
                    <a:pos x="16" y="0"/>
                  </a:cxn>
                  <a:cxn ang="0">
                    <a:pos x="10" y="0"/>
                  </a:cxn>
                  <a:cxn ang="0">
                    <a:pos x="0" y="0"/>
                  </a:cxn>
                </a:cxnLst>
                <a:rect l="0" t="0" r="r" b="b"/>
                <a:pathLst>
                  <a:path w="16" h="3">
                    <a:moveTo>
                      <a:pt x="0" y="0"/>
                    </a:moveTo>
                    <a:lnTo>
                      <a:pt x="16" y="3"/>
                    </a:lnTo>
                    <a:lnTo>
                      <a:pt x="16" y="0"/>
                    </a:lnTo>
                    <a:lnTo>
                      <a:pt x="10" y="0"/>
                    </a:lnTo>
                    <a:lnTo>
                      <a:pt x="0" y="0"/>
                    </a:lnTo>
                    <a:close/>
                  </a:path>
                </a:pathLst>
              </a:custGeom>
              <a:grpFill/>
              <a:ln w="9525">
                <a:solidFill>
                  <a:schemeClr val="bg1"/>
                </a:solidFill>
                <a:round/>
                <a:headEnd/>
                <a:tailEnd/>
              </a:ln>
            </p:spPr>
            <p:txBody>
              <a:bodyPr/>
              <a:lstStyle/>
              <a:p>
                <a:endParaRPr lang="it-IT"/>
              </a:p>
            </p:txBody>
          </p:sp>
          <p:sp>
            <p:nvSpPr>
              <p:cNvPr id="5438" name="Freeform 3732"/>
              <p:cNvSpPr>
                <a:spLocks/>
              </p:cNvSpPr>
              <p:nvPr/>
            </p:nvSpPr>
            <p:spPr bwMode="auto">
              <a:xfrm>
                <a:off x="4375" y="2879"/>
                <a:ext cx="16" cy="3"/>
              </a:xfrm>
              <a:custGeom>
                <a:avLst/>
                <a:gdLst/>
                <a:ahLst/>
                <a:cxnLst>
                  <a:cxn ang="0">
                    <a:pos x="0" y="0"/>
                  </a:cxn>
                  <a:cxn ang="0">
                    <a:pos x="16" y="3"/>
                  </a:cxn>
                  <a:cxn ang="0">
                    <a:pos x="16" y="0"/>
                  </a:cxn>
                  <a:cxn ang="0">
                    <a:pos x="10" y="0"/>
                  </a:cxn>
                  <a:cxn ang="0">
                    <a:pos x="0" y="0"/>
                  </a:cxn>
                </a:cxnLst>
                <a:rect l="0" t="0" r="r" b="b"/>
                <a:pathLst>
                  <a:path w="16" h="3">
                    <a:moveTo>
                      <a:pt x="0" y="0"/>
                    </a:moveTo>
                    <a:lnTo>
                      <a:pt x="16" y="3"/>
                    </a:lnTo>
                    <a:lnTo>
                      <a:pt x="16" y="0"/>
                    </a:lnTo>
                    <a:lnTo>
                      <a:pt x="10" y="0"/>
                    </a:lnTo>
                    <a:lnTo>
                      <a:pt x="0" y="0"/>
                    </a:lnTo>
                  </a:path>
                </a:pathLst>
              </a:custGeom>
              <a:grpFill/>
              <a:ln w="4763" cap="rnd">
                <a:solidFill>
                  <a:schemeClr val="bg1"/>
                </a:solidFill>
                <a:prstDash val="solid"/>
                <a:round/>
                <a:headEnd/>
                <a:tailEnd/>
              </a:ln>
            </p:spPr>
            <p:txBody>
              <a:bodyPr/>
              <a:lstStyle/>
              <a:p>
                <a:endParaRPr lang="it-IT"/>
              </a:p>
            </p:txBody>
          </p:sp>
        </p:grpSp>
        <p:grpSp>
          <p:nvGrpSpPr>
            <p:cNvPr id="7669" name="Group 3736"/>
            <p:cNvGrpSpPr>
              <a:grpSpLocks/>
            </p:cNvGrpSpPr>
            <p:nvPr/>
          </p:nvGrpSpPr>
          <p:grpSpPr bwMode="auto">
            <a:xfrm>
              <a:off x="7189808" y="6006142"/>
              <a:ext cx="60386" cy="55532"/>
              <a:chOff x="4461" y="2936"/>
              <a:chExt cx="36" cy="37"/>
            </a:xfrm>
            <a:solidFill>
              <a:schemeClr val="bg1">
                <a:lumMod val="75000"/>
              </a:schemeClr>
            </a:solidFill>
          </p:grpSpPr>
          <p:sp>
            <p:nvSpPr>
              <p:cNvPr id="5435" name="Freeform 3734"/>
              <p:cNvSpPr>
                <a:spLocks/>
              </p:cNvSpPr>
              <p:nvPr/>
            </p:nvSpPr>
            <p:spPr bwMode="auto">
              <a:xfrm>
                <a:off x="4461" y="2936"/>
                <a:ext cx="36" cy="37"/>
              </a:xfrm>
              <a:custGeom>
                <a:avLst/>
                <a:gdLst/>
                <a:ahLst/>
                <a:cxnLst>
                  <a:cxn ang="0">
                    <a:pos x="0" y="0"/>
                  </a:cxn>
                  <a:cxn ang="0">
                    <a:pos x="5" y="28"/>
                  </a:cxn>
                  <a:cxn ang="0">
                    <a:pos x="21" y="37"/>
                  </a:cxn>
                  <a:cxn ang="0">
                    <a:pos x="26" y="23"/>
                  </a:cxn>
                  <a:cxn ang="0">
                    <a:pos x="31" y="28"/>
                  </a:cxn>
                  <a:cxn ang="0">
                    <a:pos x="36" y="0"/>
                  </a:cxn>
                  <a:cxn ang="0">
                    <a:pos x="31" y="0"/>
                  </a:cxn>
                  <a:cxn ang="0">
                    <a:pos x="10" y="9"/>
                  </a:cxn>
                  <a:cxn ang="0">
                    <a:pos x="0" y="0"/>
                  </a:cxn>
                </a:cxnLst>
                <a:rect l="0" t="0" r="r" b="b"/>
                <a:pathLst>
                  <a:path w="36" h="37">
                    <a:moveTo>
                      <a:pt x="0" y="0"/>
                    </a:moveTo>
                    <a:lnTo>
                      <a:pt x="5" y="28"/>
                    </a:lnTo>
                    <a:lnTo>
                      <a:pt x="21" y="37"/>
                    </a:lnTo>
                    <a:lnTo>
                      <a:pt x="26" y="23"/>
                    </a:lnTo>
                    <a:lnTo>
                      <a:pt x="31" y="28"/>
                    </a:lnTo>
                    <a:lnTo>
                      <a:pt x="36" y="0"/>
                    </a:lnTo>
                    <a:lnTo>
                      <a:pt x="31" y="0"/>
                    </a:lnTo>
                    <a:lnTo>
                      <a:pt x="10" y="9"/>
                    </a:lnTo>
                    <a:lnTo>
                      <a:pt x="0" y="0"/>
                    </a:lnTo>
                    <a:close/>
                  </a:path>
                </a:pathLst>
              </a:custGeom>
              <a:grpFill/>
              <a:ln w="9525">
                <a:solidFill>
                  <a:schemeClr val="bg1"/>
                </a:solidFill>
                <a:round/>
                <a:headEnd/>
                <a:tailEnd/>
              </a:ln>
            </p:spPr>
            <p:txBody>
              <a:bodyPr/>
              <a:lstStyle/>
              <a:p>
                <a:endParaRPr lang="it-IT"/>
              </a:p>
            </p:txBody>
          </p:sp>
          <p:sp>
            <p:nvSpPr>
              <p:cNvPr id="5436" name="Freeform 3735"/>
              <p:cNvSpPr>
                <a:spLocks/>
              </p:cNvSpPr>
              <p:nvPr/>
            </p:nvSpPr>
            <p:spPr bwMode="auto">
              <a:xfrm>
                <a:off x="4461" y="2936"/>
                <a:ext cx="36" cy="37"/>
              </a:xfrm>
              <a:custGeom>
                <a:avLst/>
                <a:gdLst/>
                <a:ahLst/>
                <a:cxnLst>
                  <a:cxn ang="0">
                    <a:pos x="0" y="0"/>
                  </a:cxn>
                  <a:cxn ang="0">
                    <a:pos x="5" y="28"/>
                  </a:cxn>
                  <a:cxn ang="0">
                    <a:pos x="21" y="37"/>
                  </a:cxn>
                  <a:cxn ang="0">
                    <a:pos x="26" y="23"/>
                  </a:cxn>
                  <a:cxn ang="0">
                    <a:pos x="31" y="28"/>
                  </a:cxn>
                  <a:cxn ang="0">
                    <a:pos x="36" y="0"/>
                  </a:cxn>
                  <a:cxn ang="0">
                    <a:pos x="31" y="0"/>
                  </a:cxn>
                  <a:cxn ang="0">
                    <a:pos x="10" y="9"/>
                  </a:cxn>
                  <a:cxn ang="0">
                    <a:pos x="0" y="0"/>
                  </a:cxn>
                </a:cxnLst>
                <a:rect l="0" t="0" r="r" b="b"/>
                <a:pathLst>
                  <a:path w="36" h="37">
                    <a:moveTo>
                      <a:pt x="0" y="0"/>
                    </a:moveTo>
                    <a:lnTo>
                      <a:pt x="5" y="28"/>
                    </a:lnTo>
                    <a:lnTo>
                      <a:pt x="21" y="37"/>
                    </a:lnTo>
                    <a:lnTo>
                      <a:pt x="26" y="23"/>
                    </a:lnTo>
                    <a:lnTo>
                      <a:pt x="31" y="28"/>
                    </a:lnTo>
                    <a:lnTo>
                      <a:pt x="36" y="0"/>
                    </a:lnTo>
                    <a:lnTo>
                      <a:pt x="31" y="0"/>
                    </a:lnTo>
                    <a:lnTo>
                      <a:pt x="10" y="9"/>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7670" name="Group 3739"/>
            <p:cNvGrpSpPr>
              <a:grpSpLocks/>
            </p:cNvGrpSpPr>
            <p:nvPr/>
          </p:nvGrpSpPr>
          <p:grpSpPr bwMode="auto">
            <a:xfrm>
              <a:off x="7189808" y="6006142"/>
              <a:ext cx="60386" cy="55532"/>
              <a:chOff x="4461" y="2936"/>
              <a:chExt cx="36" cy="37"/>
            </a:xfrm>
            <a:solidFill>
              <a:schemeClr val="bg1">
                <a:lumMod val="75000"/>
              </a:schemeClr>
            </a:solidFill>
          </p:grpSpPr>
          <p:sp>
            <p:nvSpPr>
              <p:cNvPr id="5433" name="Freeform 3737"/>
              <p:cNvSpPr>
                <a:spLocks/>
              </p:cNvSpPr>
              <p:nvPr/>
            </p:nvSpPr>
            <p:spPr bwMode="auto">
              <a:xfrm>
                <a:off x="4461" y="2936"/>
                <a:ext cx="36" cy="37"/>
              </a:xfrm>
              <a:custGeom>
                <a:avLst/>
                <a:gdLst/>
                <a:ahLst/>
                <a:cxnLst>
                  <a:cxn ang="0">
                    <a:pos x="0" y="0"/>
                  </a:cxn>
                  <a:cxn ang="0">
                    <a:pos x="5" y="28"/>
                  </a:cxn>
                  <a:cxn ang="0">
                    <a:pos x="21" y="37"/>
                  </a:cxn>
                  <a:cxn ang="0">
                    <a:pos x="26" y="23"/>
                  </a:cxn>
                  <a:cxn ang="0">
                    <a:pos x="31" y="28"/>
                  </a:cxn>
                  <a:cxn ang="0">
                    <a:pos x="36" y="0"/>
                  </a:cxn>
                  <a:cxn ang="0">
                    <a:pos x="31" y="0"/>
                  </a:cxn>
                  <a:cxn ang="0">
                    <a:pos x="10" y="9"/>
                  </a:cxn>
                  <a:cxn ang="0">
                    <a:pos x="0" y="0"/>
                  </a:cxn>
                </a:cxnLst>
                <a:rect l="0" t="0" r="r" b="b"/>
                <a:pathLst>
                  <a:path w="36" h="37">
                    <a:moveTo>
                      <a:pt x="0" y="0"/>
                    </a:moveTo>
                    <a:lnTo>
                      <a:pt x="5" y="28"/>
                    </a:lnTo>
                    <a:lnTo>
                      <a:pt x="21" y="37"/>
                    </a:lnTo>
                    <a:lnTo>
                      <a:pt x="26" y="23"/>
                    </a:lnTo>
                    <a:lnTo>
                      <a:pt x="31" y="28"/>
                    </a:lnTo>
                    <a:lnTo>
                      <a:pt x="36" y="0"/>
                    </a:lnTo>
                    <a:lnTo>
                      <a:pt x="31" y="0"/>
                    </a:lnTo>
                    <a:lnTo>
                      <a:pt x="10" y="9"/>
                    </a:lnTo>
                    <a:lnTo>
                      <a:pt x="0" y="0"/>
                    </a:lnTo>
                    <a:close/>
                  </a:path>
                </a:pathLst>
              </a:custGeom>
              <a:grpFill/>
              <a:ln w="9525">
                <a:solidFill>
                  <a:schemeClr val="bg1"/>
                </a:solidFill>
                <a:round/>
                <a:headEnd/>
                <a:tailEnd/>
              </a:ln>
            </p:spPr>
            <p:txBody>
              <a:bodyPr/>
              <a:lstStyle/>
              <a:p>
                <a:endParaRPr lang="it-IT"/>
              </a:p>
            </p:txBody>
          </p:sp>
          <p:sp>
            <p:nvSpPr>
              <p:cNvPr id="5434" name="Freeform 3738"/>
              <p:cNvSpPr>
                <a:spLocks/>
              </p:cNvSpPr>
              <p:nvPr/>
            </p:nvSpPr>
            <p:spPr bwMode="auto">
              <a:xfrm>
                <a:off x="4461" y="2936"/>
                <a:ext cx="36" cy="37"/>
              </a:xfrm>
              <a:custGeom>
                <a:avLst/>
                <a:gdLst/>
                <a:ahLst/>
                <a:cxnLst>
                  <a:cxn ang="0">
                    <a:pos x="0" y="0"/>
                  </a:cxn>
                  <a:cxn ang="0">
                    <a:pos x="5" y="28"/>
                  </a:cxn>
                  <a:cxn ang="0">
                    <a:pos x="21" y="37"/>
                  </a:cxn>
                  <a:cxn ang="0">
                    <a:pos x="26" y="23"/>
                  </a:cxn>
                  <a:cxn ang="0">
                    <a:pos x="31" y="28"/>
                  </a:cxn>
                  <a:cxn ang="0">
                    <a:pos x="36" y="0"/>
                  </a:cxn>
                  <a:cxn ang="0">
                    <a:pos x="31" y="0"/>
                  </a:cxn>
                  <a:cxn ang="0">
                    <a:pos x="10" y="9"/>
                  </a:cxn>
                  <a:cxn ang="0">
                    <a:pos x="0" y="0"/>
                  </a:cxn>
                </a:cxnLst>
                <a:rect l="0" t="0" r="r" b="b"/>
                <a:pathLst>
                  <a:path w="36" h="37">
                    <a:moveTo>
                      <a:pt x="0" y="0"/>
                    </a:moveTo>
                    <a:lnTo>
                      <a:pt x="5" y="28"/>
                    </a:lnTo>
                    <a:lnTo>
                      <a:pt x="21" y="37"/>
                    </a:lnTo>
                    <a:lnTo>
                      <a:pt x="26" y="23"/>
                    </a:lnTo>
                    <a:lnTo>
                      <a:pt x="31" y="28"/>
                    </a:lnTo>
                    <a:lnTo>
                      <a:pt x="36" y="0"/>
                    </a:lnTo>
                    <a:lnTo>
                      <a:pt x="31" y="0"/>
                    </a:lnTo>
                    <a:lnTo>
                      <a:pt x="10" y="9"/>
                    </a:lnTo>
                    <a:lnTo>
                      <a:pt x="0" y="0"/>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671" name="Group 3742"/>
            <p:cNvGrpSpPr>
              <a:grpSpLocks/>
            </p:cNvGrpSpPr>
            <p:nvPr/>
          </p:nvGrpSpPr>
          <p:grpSpPr bwMode="auto">
            <a:xfrm>
              <a:off x="7662832" y="5907084"/>
              <a:ext cx="97289" cy="120071"/>
              <a:chOff x="4743" y="2870"/>
              <a:chExt cx="58" cy="80"/>
            </a:xfrm>
            <a:solidFill>
              <a:schemeClr val="bg1">
                <a:lumMod val="75000"/>
              </a:schemeClr>
            </a:solidFill>
          </p:grpSpPr>
          <p:sp>
            <p:nvSpPr>
              <p:cNvPr id="5431" name="Freeform 3740"/>
              <p:cNvSpPr>
                <a:spLocks/>
              </p:cNvSpPr>
              <p:nvPr/>
            </p:nvSpPr>
            <p:spPr bwMode="auto">
              <a:xfrm>
                <a:off x="4743" y="2870"/>
                <a:ext cx="58" cy="80"/>
              </a:xfrm>
              <a:custGeom>
                <a:avLst/>
                <a:gdLst/>
                <a:ahLst/>
                <a:cxnLst>
                  <a:cxn ang="0">
                    <a:pos x="10" y="47"/>
                  </a:cxn>
                  <a:cxn ang="0">
                    <a:pos x="27" y="56"/>
                  </a:cxn>
                  <a:cxn ang="0">
                    <a:pos x="22" y="75"/>
                  </a:cxn>
                  <a:cxn ang="0">
                    <a:pos x="27" y="80"/>
                  </a:cxn>
                  <a:cxn ang="0">
                    <a:pos x="32" y="75"/>
                  </a:cxn>
                  <a:cxn ang="0">
                    <a:pos x="42" y="47"/>
                  </a:cxn>
                  <a:cxn ang="0">
                    <a:pos x="48" y="47"/>
                  </a:cxn>
                  <a:cxn ang="0">
                    <a:pos x="58" y="42"/>
                  </a:cxn>
                  <a:cxn ang="0">
                    <a:pos x="58" y="33"/>
                  </a:cxn>
                  <a:cxn ang="0">
                    <a:pos x="48" y="28"/>
                  </a:cxn>
                  <a:cxn ang="0">
                    <a:pos x="42" y="33"/>
                  </a:cxn>
                  <a:cxn ang="0">
                    <a:pos x="32" y="33"/>
                  </a:cxn>
                  <a:cxn ang="0">
                    <a:pos x="32" y="18"/>
                  </a:cxn>
                  <a:cxn ang="0">
                    <a:pos x="27" y="18"/>
                  </a:cxn>
                  <a:cxn ang="0">
                    <a:pos x="27" y="28"/>
                  </a:cxn>
                  <a:cxn ang="0">
                    <a:pos x="22" y="18"/>
                  </a:cxn>
                  <a:cxn ang="0">
                    <a:pos x="22" y="4"/>
                  </a:cxn>
                  <a:cxn ang="0">
                    <a:pos x="0" y="0"/>
                  </a:cxn>
                  <a:cxn ang="0">
                    <a:pos x="22" y="18"/>
                  </a:cxn>
                  <a:cxn ang="0">
                    <a:pos x="22" y="42"/>
                  </a:cxn>
                  <a:cxn ang="0">
                    <a:pos x="10" y="47"/>
                  </a:cxn>
                </a:cxnLst>
                <a:rect l="0" t="0" r="r" b="b"/>
                <a:pathLst>
                  <a:path w="58" h="80">
                    <a:moveTo>
                      <a:pt x="10" y="47"/>
                    </a:moveTo>
                    <a:lnTo>
                      <a:pt x="27" y="56"/>
                    </a:lnTo>
                    <a:lnTo>
                      <a:pt x="22" y="75"/>
                    </a:lnTo>
                    <a:lnTo>
                      <a:pt x="27" y="80"/>
                    </a:lnTo>
                    <a:lnTo>
                      <a:pt x="32" y="75"/>
                    </a:lnTo>
                    <a:lnTo>
                      <a:pt x="42" y="47"/>
                    </a:lnTo>
                    <a:lnTo>
                      <a:pt x="48" y="47"/>
                    </a:lnTo>
                    <a:lnTo>
                      <a:pt x="58" y="42"/>
                    </a:lnTo>
                    <a:lnTo>
                      <a:pt x="58" y="33"/>
                    </a:lnTo>
                    <a:lnTo>
                      <a:pt x="48" y="28"/>
                    </a:lnTo>
                    <a:lnTo>
                      <a:pt x="42" y="33"/>
                    </a:lnTo>
                    <a:lnTo>
                      <a:pt x="32" y="33"/>
                    </a:lnTo>
                    <a:lnTo>
                      <a:pt x="32" y="18"/>
                    </a:lnTo>
                    <a:lnTo>
                      <a:pt x="27" y="18"/>
                    </a:lnTo>
                    <a:lnTo>
                      <a:pt x="27" y="28"/>
                    </a:lnTo>
                    <a:lnTo>
                      <a:pt x="22" y="18"/>
                    </a:lnTo>
                    <a:lnTo>
                      <a:pt x="22" y="4"/>
                    </a:lnTo>
                    <a:lnTo>
                      <a:pt x="0" y="0"/>
                    </a:lnTo>
                    <a:lnTo>
                      <a:pt x="22" y="18"/>
                    </a:lnTo>
                    <a:lnTo>
                      <a:pt x="22" y="42"/>
                    </a:lnTo>
                    <a:lnTo>
                      <a:pt x="10" y="47"/>
                    </a:lnTo>
                    <a:close/>
                  </a:path>
                </a:pathLst>
              </a:custGeom>
              <a:grpFill/>
              <a:ln w="9525">
                <a:solidFill>
                  <a:schemeClr val="bg1"/>
                </a:solidFill>
                <a:round/>
                <a:headEnd/>
                <a:tailEnd/>
              </a:ln>
            </p:spPr>
            <p:txBody>
              <a:bodyPr/>
              <a:lstStyle/>
              <a:p>
                <a:endParaRPr lang="it-IT"/>
              </a:p>
            </p:txBody>
          </p:sp>
          <p:sp>
            <p:nvSpPr>
              <p:cNvPr id="5432" name="Freeform 3741"/>
              <p:cNvSpPr>
                <a:spLocks/>
              </p:cNvSpPr>
              <p:nvPr/>
            </p:nvSpPr>
            <p:spPr bwMode="auto">
              <a:xfrm>
                <a:off x="4743" y="2870"/>
                <a:ext cx="58" cy="80"/>
              </a:xfrm>
              <a:custGeom>
                <a:avLst/>
                <a:gdLst/>
                <a:ahLst/>
                <a:cxnLst>
                  <a:cxn ang="0">
                    <a:pos x="10" y="47"/>
                  </a:cxn>
                  <a:cxn ang="0">
                    <a:pos x="27" y="56"/>
                  </a:cxn>
                  <a:cxn ang="0">
                    <a:pos x="22" y="75"/>
                  </a:cxn>
                  <a:cxn ang="0">
                    <a:pos x="27" y="80"/>
                  </a:cxn>
                  <a:cxn ang="0">
                    <a:pos x="32" y="75"/>
                  </a:cxn>
                  <a:cxn ang="0">
                    <a:pos x="42" y="47"/>
                  </a:cxn>
                  <a:cxn ang="0">
                    <a:pos x="48" y="47"/>
                  </a:cxn>
                  <a:cxn ang="0">
                    <a:pos x="58" y="42"/>
                  </a:cxn>
                  <a:cxn ang="0">
                    <a:pos x="58" y="33"/>
                  </a:cxn>
                  <a:cxn ang="0">
                    <a:pos x="48" y="28"/>
                  </a:cxn>
                  <a:cxn ang="0">
                    <a:pos x="42" y="33"/>
                  </a:cxn>
                  <a:cxn ang="0">
                    <a:pos x="32" y="33"/>
                  </a:cxn>
                  <a:cxn ang="0">
                    <a:pos x="32" y="18"/>
                  </a:cxn>
                  <a:cxn ang="0">
                    <a:pos x="27" y="18"/>
                  </a:cxn>
                  <a:cxn ang="0">
                    <a:pos x="27" y="28"/>
                  </a:cxn>
                  <a:cxn ang="0">
                    <a:pos x="22" y="18"/>
                  </a:cxn>
                  <a:cxn ang="0">
                    <a:pos x="22" y="4"/>
                  </a:cxn>
                  <a:cxn ang="0">
                    <a:pos x="0" y="0"/>
                  </a:cxn>
                  <a:cxn ang="0">
                    <a:pos x="22" y="18"/>
                  </a:cxn>
                  <a:cxn ang="0">
                    <a:pos x="22" y="42"/>
                  </a:cxn>
                  <a:cxn ang="0">
                    <a:pos x="10" y="47"/>
                  </a:cxn>
                </a:cxnLst>
                <a:rect l="0" t="0" r="r" b="b"/>
                <a:pathLst>
                  <a:path w="58" h="80">
                    <a:moveTo>
                      <a:pt x="10" y="47"/>
                    </a:moveTo>
                    <a:lnTo>
                      <a:pt x="27" y="56"/>
                    </a:lnTo>
                    <a:lnTo>
                      <a:pt x="22" y="75"/>
                    </a:lnTo>
                    <a:lnTo>
                      <a:pt x="27" y="80"/>
                    </a:lnTo>
                    <a:lnTo>
                      <a:pt x="32" y="75"/>
                    </a:lnTo>
                    <a:lnTo>
                      <a:pt x="42" y="47"/>
                    </a:lnTo>
                    <a:lnTo>
                      <a:pt x="48" y="47"/>
                    </a:lnTo>
                    <a:lnTo>
                      <a:pt x="58" y="42"/>
                    </a:lnTo>
                    <a:lnTo>
                      <a:pt x="58" y="33"/>
                    </a:lnTo>
                    <a:lnTo>
                      <a:pt x="48" y="28"/>
                    </a:lnTo>
                    <a:lnTo>
                      <a:pt x="42" y="33"/>
                    </a:lnTo>
                    <a:lnTo>
                      <a:pt x="32" y="33"/>
                    </a:lnTo>
                    <a:lnTo>
                      <a:pt x="32" y="18"/>
                    </a:lnTo>
                    <a:lnTo>
                      <a:pt x="27" y="18"/>
                    </a:lnTo>
                    <a:lnTo>
                      <a:pt x="27" y="28"/>
                    </a:lnTo>
                    <a:lnTo>
                      <a:pt x="22" y="18"/>
                    </a:lnTo>
                    <a:lnTo>
                      <a:pt x="22" y="4"/>
                    </a:lnTo>
                    <a:lnTo>
                      <a:pt x="0" y="0"/>
                    </a:lnTo>
                    <a:lnTo>
                      <a:pt x="22" y="18"/>
                    </a:lnTo>
                    <a:lnTo>
                      <a:pt x="22" y="42"/>
                    </a:lnTo>
                    <a:lnTo>
                      <a:pt x="10" y="47"/>
                    </a:lnTo>
                    <a:close/>
                  </a:path>
                </a:pathLst>
              </a:custGeom>
              <a:grpFill/>
              <a:ln w="4763" cap="rnd">
                <a:solidFill>
                  <a:schemeClr val="bg1"/>
                </a:solidFill>
                <a:prstDash val="solid"/>
                <a:round/>
                <a:headEnd/>
                <a:tailEnd/>
              </a:ln>
            </p:spPr>
            <p:txBody>
              <a:bodyPr/>
              <a:lstStyle/>
              <a:p>
                <a:endParaRPr lang="it-IT"/>
              </a:p>
            </p:txBody>
          </p:sp>
        </p:grpSp>
        <p:grpSp>
          <p:nvGrpSpPr>
            <p:cNvPr id="7672" name="Group 3745"/>
            <p:cNvGrpSpPr>
              <a:grpSpLocks/>
            </p:cNvGrpSpPr>
            <p:nvPr/>
          </p:nvGrpSpPr>
          <p:grpSpPr bwMode="auto">
            <a:xfrm>
              <a:off x="7662832" y="5907084"/>
              <a:ext cx="97289" cy="120071"/>
              <a:chOff x="4743" y="2870"/>
              <a:chExt cx="58" cy="80"/>
            </a:xfrm>
            <a:solidFill>
              <a:schemeClr val="bg1">
                <a:lumMod val="75000"/>
              </a:schemeClr>
            </a:solidFill>
          </p:grpSpPr>
          <p:sp>
            <p:nvSpPr>
              <p:cNvPr id="5429" name="Freeform 3743"/>
              <p:cNvSpPr>
                <a:spLocks/>
              </p:cNvSpPr>
              <p:nvPr/>
            </p:nvSpPr>
            <p:spPr bwMode="auto">
              <a:xfrm>
                <a:off x="4743" y="2870"/>
                <a:ext cx="58" cy="80"/>
              </a:xfrm>
              <a:custGeom>
                <a:avLst/>
                <a:gdLst/>
                <a:ahLst/>
                <a:cxnLst>
                  <a:cxn ang="0">
                    <a:pos x="10" y="47"/>
                  </a:cxn>
                  <a:cxn ang="0">
                    <a:pos x="27" y="56"/>
                  </a:cxn>
                  <a:cxn ang="0">
                    <a:pos x="22" y="75"/>
                  </a:cxn>
                  <a:cxn ang="0">
                    <a:pos x="27" y="80"/>
                  </a:cxn>
                  <a:cxn ang="0">
                    <a:pos x="32" y="75"/>
                  </a:cxn>
                  <a:cxn ang="0">
                    <a:pos x="42" y="47"/>
                  </a:cxn>
                  <a:cxn ang="0">
                    <a:pos x="48" y="47"/>
                  </a:cxn>
                  <a:cxn ang="0">
                    <a:pos x="58" y="42"/>
                  </a:cxn>
                  <a:cxn ang="0">
                    <a:pos x="58" y="33"/>
                  </a:cxn>
                  <a:cxn ang="0">
                    <a:pos x="48" y="28"/>
                  </a:cxn>
                  <a:cxn ang="0">
                    <a:pos x="42" y="33"/>
                  </a:cxn>
                  <a:cxn ang="0">
                    <a:pos x="32" y="33"/>
                  </a:cxn>
                  <a:cxn ang="0">
                    <a:pos x="32" y="18"/>
                  </a:cxn>
                  <a:cxn ang="0">
                    <a:pos x="27" y="18"/>
                  </a:cxn>
                  <a:cxn ang="0">
                    <a:pos x="27" y="28"/>
                  </a:cxn>
                  <a:cxn ang="0">
                    <a:pos x="22" y="18"/>
                  </a:cxn>
                  <a:cxn ang="0">
                    <a:pos x="22" y="4"/>
                  </a:cxn>
                  <a:cxn ang="0">
                    <a:pos x="0" y="0"/>
                  </a:cxn>
                  <a:cxn ang="0">
                    <a:pos x="22" y="18"/>
                  </a:cxn>
                  <a:cxn ang="0">
                    <a:pos x="22" y="42"/>
                  </a:cxn>
                  <a:cxn ang="0">
                    <a:pos x="10" y="47"/>
                  </a:cxn>
                </a:cxnLst>
                <a:rect l="0" t="0" r="r" b="b"/>
                <a:pathLst>
                  <a:path w="58" h="80">
                    <a:moveTo>
                      <a:pt x="10" y="47"/>
                    </a:moveTo>
                    <a:lnTo>
                      <a:pt x="27" y="56"/>
                    </a:lnTo>
                    <a:lnTo>
                      <a:pt x="22" y="75"/>
                    </a:lnTo>
                    <a:lnTo>
                      <a:pt x="27" y="80"/>
                    </a:lnTo>
                    <a:lnTo>
                      <a:pt x="32" y="75"/>
                    </a:lnTo>
                    <a:lnTo>
                      <a:pt x="42" y="47"/>
                    </a:lnTo>
                    <a:lnTo>
                      <a:pt x="48" y="47"/>
                    </a:lnTo>
                    <a:lnTo>
                      <a:pt x="58" y="42"/>
                    </a:lnTo>
                    <a:lnTo>
                      <a:pt x="58" y="33"/>
                    </a:lnTo>
                    <a:lnTo>
                      <a:pt x="48" y="28"/>
                    </a:lnTo>
                    <a:lnTo>
                      <a:pt x="42" y="33"/>
                    </a:lnTo>
                    <a:lnTo>
                      <a:pt x="32" y="33"/>
                    </a:lnTo>
                    <a:lnTo>
                      <a:pt x="32" y="18"/>
                    </a:lnTo>
                    <a:lnTo>
                      <a:pt x="27" y="18"/>
                    </a:lnTo>
                    <a:lnTo>
                      <a:pt x="27" y="28"/>
                    </a:lnTo>
                    <a:lnTo>
                      <a:pt x="22" y="18"/>
                    </a:lnTo>
                    <a:lnTo>
                      <a:pt x="22" y="4"/>
                    </a:lnTo>
                    <a:lnTo>
                      <a:pt x="0" y="0"/>
                    </a:lnTo>
                    <a:lnTo>
                      <a:pt x="22" y="18"/>
                    </a:lnTo>
                    <a:lnTo>
                      <a:pt x="22" y="42"/>
                    </a:lnTo>
                    <a:lnTo>
                      <a:pt x="10" y="47"/>
                    </a:lnTo>
                    <a:close/>
                  </a:path>
                </a:pathLst>
              </a:custGeom>
              <a:grpFill/>
              <a:ln w="9525">
                <a:solidFill>
                  <a:schemeClr val="bg1"/>
                </a:solidFill>
                <a:round/>
                <a:headEnd/>
                <a:tailEnd/>
              </a:ln>
            </p:spPr>
            <p:txBody>
              <a:bodyPr/>
              <a:lstStyle/>
              <a:p>
                <a:endParaRPr lang="it-IT"/>
              </a:p>
            </p:txBody>
          </p:sp>
          <p:sp>
            <p:nvSpPr>
              <p:cNvPr id="5430" name="Freeform 3744"/>
              <p:cNvSpPr>
                <a:spLocks/>
              </p:cNvSpPr>
              <p:nvPr/>
            </p:nvSpPr>
            <p:spPr bwMode="auto">
              <a:xfrm>
                <a:off x="4743" y="2870"/>
                <a:ext cx="58" cy="80"/>
              </a:xfrm>
              <a:custGeom>
                <a:avLst/>
                <a:gdLst/>
                <a:ahLst/>
                <a:cxnLst>
                  <a:cxn ang="0">
                    <a:pos x="10" y="47"/>
                  </a:cxn>
                  <a:cxn ang="0">
                    <a:pos x="27" y="56"/>
                  </a:cxn>
                  <a:cxn ang="0">
                    <a:pos x="22" y="75"/>
                  </a:cxn>
                  <a:cxn ang="0">
                    <a:pos x="27" y="80"/>
                  </a:cxn>
                  <a:cxn ang="0">
                    <a:pos x="32" y="75"/>
                  </a:cxn>
                  <a:cxn ang="0">
                    <a:pos x="42" y="47"/>
                  </a:cxn>
                  <a:cxn ang="0">
                    <a:pos x="48" y="47"/>
                  </a:cxn>
                  <a:cxn ang="0">
                    <a:pos x="58" y="42"/>
                  </a:cxn>
                  <a:cxn ang="0">
                    <a:pos x="58" y="33"/>
                  </a:cxn>
                  <a:cxn ang="0">
                    <a:pos x="48" y="28"/>
                  </a:cxn>
                  <a:cxn ang="0">
                    <a:pos x="42" y="33"/>
                  </a:cxn>
                  <a:cxn ang="0">
                    <a:pos x="32" y="33"/>
                  </a:cxn>
                  <a:cxn ang="0">
                    <a:pos x="32" y="18"/>
                  </a:cxn>
                  <a:cxn ang="0">
                    <a:pos x="27" y="18"/>
                  </a:cxn>
                  <a:cxn ang="0">
                    <a:pos x="27" y="28"/>
                  </a:cxn>
                  <a:cxn ang="0">
                    <a:pos x="22" y="18"/>
                  </a:cxn>
                  <a:cxn ang="0">
                    <a:pos x="22" y="4"/>
                  </a:cxn>
                  <a:cxn ang="0">
                    <a:pos x="0" y="0"/>
                  </a:cxn>
                  <a:cxn ang="0">
                    <a:pos x="22" y="18"/>
                  </a:cxn>
                  <a:cxn ang="0">
                    <a:pos x="22" y="42"/>
                  </a:cxn>
                  <a:cxn ang="0">
                    <a:pos x="10" y="47"/>
                  </a:cxn>
                </a:cxnLst>
                <a:rect l="0" t="0" r="r" b="b"/>
                <a:pathLst>
                  <a:path w="58" h="80">
                    <a:moveTo>
                      <a:pt x="10" y="47"/>
                    </a:moveTo>
                    <a:lnTo>
                      <a:pt x="27" y="56"/>
                    </a:lnTo>
                    <a:lnTo>
                      <a:pt x="22" y="75"/>
                    </a:lnTo>
                    <a:lnTo>
                      <a:pt x="27" y="80"/>
                    </a:lnTo>
                    <a:lnTo>
                      <a:pt x="32" y="75"/>
                    </a:lnTo>
                    <a:lnTo>
                      <a:pt x="42" y="47"/>
                    </a:lnTo>
                    <a:lnTo>
                      <a:pt x="48" y="47"/>
                    </a:lnTo>
                    <a:lnTo>
                      <a:pt x="58" y="42"/>
                    </a:lnTo>
                    <a:lnTo>
                      <a:pt x="58" y="33"/>
                    </a:lnTo>
                    <a:lnTo>
                      <a:pt x="48" y="28"/>
                    </a:lnTo>
                    <a:lnTo>
                      <a:pt x="42" y="33"/>
                    </a:lnTo>
                    <a:lnTo>
                      <a:pt x="32" y="33"/>
                    </a:lnTo>
                    <a:lnTo>
                      <a:pt x="32" y="18"/>
                    </a:lnTo>
                    <a:lnTo>
                      <a:pt x="27" y="18"/>
                    </a:lnTo>
                    <a:lnTo>
                      <a:pt x="27" y="28"/>
                    </a:lnTo>
                    <a:lnTo>
                      <a:pt x="22" y="18"/>
                    </a:lnTo>
                    <a:lnTo>
                      <a:pt x="22" y="4"/>
                    </a:lnTo>
                    <a:lnTo>
                      <a:pt x="0" y="0"/>
                    </a:lnTo>
                    <a:lnTo>
                      <a:pt x="22" y="18"/>
                    </a:lnTo>
                    <a:lnTo>
                      <a:pt x="22" y="42"/>
                    </a:lnTo>
                    <a:lnTo>
                      <a:pt x="10" y="47"/>
                    </a:lnTo>
                  </a:path>
                </a:pathLst>
              </a:custGeom>
              <a:grpFill/>
              <a:ln w="4763" cap="rnd">
                <a:solidFill>
                  <a:schemeClr val="bg1"/>
                </a:solidFill>
                <a:prstDash val="solid"/>
                <a:round/>
                <a:headEnd/>
                <a:tailEnd/>
              </a:ln>
            </p:spPr>
            <p:txBody>
              <a:bodyPr/>
              <a:lstStyle/>
              <a:p>
                <a:endParaRPr lang="it-IT"/>
              </a:p>
            </p:txBody>
          </p:sp>
        </p:grpSp>
        <p:grpSp>
          <p:nvGrpSpPr>
            <p:cNvPr id="7673" name="Group 3748"/>
            <p:cNvGrpSpPr>
              <a:grpSpLocks/>
            </p:cNvGrpSpPr>
            <p:nvPr/>
          </p:nvGrpSpPr>
          <p:grpSpPr bwMode="auto">
            <a:xfrm>
              <a:off x="7555480" y="6006142"/>
              <a:ext cx="144256" cy="111065"/>
              <a:chOff x="4679" y="2936"/>
              <a:chExt cx="86" cy="74"/>
            </a:xfrm>
            <a:solidFill>
              <a:schemeClr val="bg1">
                <a:lumMod val="75000"/>
              </a:schemeClr>
            </a:solidFill>
          </p:grpSpPr>
          <p:sp>
            <p:nvSpPr>
              <p:cNvPr id="5427" name="Freeform 3746"/>
              <p:cNvSpPr>
                <a:spLocks/>
              </p:cNvSpPr>
              <p:nvPr/>
            </p:nvSpPr>
            <p:spPr bwMode="auto">
              <a:xfrm>
                <a:off x="4679" y="2936"/>
                <a:ext cx="86" cy="74"/>
              </a:xfrm>
              <a:custGeom>
                <a:avLst/>
                <a:gdLst/>
                <a:ahLst/>
                <a:cxnLst>
                  <a:cxn ang="0">
                    <a:pos x="0" y="65"/>
                  </a:cxn>
                  <a:cxn ang="0">
                    <a:pos x="5" y="70"/>
                  </a:cxn>
                  <a:cxn ang="0">
                    <a:pos x="10" y="70"/>
                  </a:cxn>
                  <a:cxn ang="0">
                    <a:pos x="26" y="74"/>
                  </a:cxn>
                  <a:cxn ang="0">
                    <a:pos x="37" y="70"/>
                  </a:cxn>
                  <a:cxn ang="0">
                    <a:pos x="42" y="55"/>
                  </a:cxn>
                  <a:cxn ang="0">
                    <a:pos x="53" y="46"/>
                  </a:cxn>
                  <a:cxn ang="0">
                    <a:pos x="64" y="37"/>
                  </a:cxn>
                  <a:cxn ang="0">
                    <a:pos x="69" y="37"/>
                  </a:cxn>
                  <a:cxn ang="0">
                    <a:pos x="64" y="27"/>
                  </a:cxn>
                  <a:cxn ang="0">
                    <a:pos x="86" y="14"/>
                  </a:cxn>
                  <a:cxn ang="0">
                    <a:pos x="86" y="9"/>
                  </a:cxn>
                  <a:cxn ang="0">
                    <a:pos x="74" y="9"/>
                  </a:cxn>
                  <a:cxn ang="0">
                    <a:pos x="74" y="0"/>
                  </a:cxn>
                  <a:cxn ang="0">
                    <a:pos x="69" y="9"/>
                  </a:cxn>
                  <a:cxn ang="0">
                    <a:pos x="69" y="0"/>
                  </a:cxn>
                  <a:cxn ang="0">
                    <a:pos x="64" y="0"/>
                  </a:cxn>
                  <a:cxn ang="0">
                    <a:pos x="58" y="0"/>
                  </a:cxn>
                  <a:cxn ang="0">
                    <a:pos x="58" y="14"/>
                  </a:cxn>
                  <a:cxn ang="0">
                    <a:pos x="53" y="14"/>
                  </a:cxn>
                  <a:cxn ang="0">
                    <a:pos x="42" y="23"/>
                  </a:cxn>
                  <a:cxn ang="0">
                    <a:pos x="20" y="42"/>
                  </a:cxn>
                  <a:cxn ang="0">
                    <a:pos x="0" y="65"/>
                  </a:cxn>
                </a:cxnLst>
                <a:rect l="0" t="0" r="r" b="b"/>
                <a:pathLst>
                  <a:path w="86" h="74">
                    <a:moveTo>
                      <a:pt x="0" y="65"/>
                    </a:moveTo>
                    <a:lnTo>
                      <a:pt x="5" y="70"/>
                    </a:lnTo>
                    <a:lnTo>
                      <a:pt x="10" y="70"/>
                    </a:lnTo>
                    <a:lnTo>
                      <a:pt x="26" y="74"/>
                    </a:lnTo>
                    <a:lnTo>
                      <a:pt x="37" y="70"/>
                    </a:lnTo>
                    <a:lnTo>
                      <a:pt x="42" y="55"/>
                    </a:lnTo>
                    <a:lnTo>
                      <a:pt x="53" y="46"/>
                    </a:lnTo>
                    <a:lnTo>
                      <a:pt x="64" y="37"/>
                    </a:lnTo>
                    <a:lnTo>
                      <a:pt x="69" y="37"/>
                    </a:lnTo>
                    <a:lnTo>
                      <a:pt x="64" y="27"/>
                    </a:lnTo>
                    <a:lnTo>
                      <a:pt x="86" y="14"/>
                    </a:lnTo>
                    <a:lnTo>
                      <a:pt x="86" y="9"/>
                    </a:lnTo>
                    <a:lnTo>
                      <a:pt x="74" y="9"/>
                    </a:lnTo>
                    <a:lnTo>
                      <a:pt x="74" y="0"/>
                    </a:lnTo>
                    <a:lnTo>
                      <a:pt x="69" y="9"/>
                    </a:lnTo>
                    <a:lnTo>
                      <a:pt x="69" y="0"/>
                    </a:lnTo>
                    <a:lnTo>
                      <a:pt x="64" y="0"/>
                    </a:lnTo>
                    <a:lnTo>
                      <a:pt x="58" y="0"/>
                    </a:lnTo>
                    <a:lnTo>
                      <a:pt x="58" y="14"/>
                    </a:lnTo>
                    <a:lnTo>
                      <a:pt x="53" y="14"/>
                    </a:lnTo>
                    <a:lnTo>
                      <a:pt x="42" y="23"/>
                    </a:lnTo>
                    <a:lnTo>
                      <a:pt x="20" y="42"/>
                    </a:lnTo>
                    <a:lnTo>
                      <a:pt x="0" y="65"/>
                    </a:lnTo>
                    <a:close/>
                  </a:path>
                </a:pathLst>
              </a:custGeom>
              <a:grpFill/>
              <a:ln w="9525">
                <a:solidFill>
                  <a:schemeClr val="bg1"/>
                </a:solidFill>
                <a:round/>
                <a:headEnd/>
                <a:tailEnd/>
              </a:ln>
            </p:spPr>
            <p:txBody>
              <a:bodyPr/>
              <a:lstStyle/>
              <a:p>
                <a:endParaRPr lang="it-IT"/>
              </a:p>
            </p:txBody>
          </p:sp>
          <p:sp>
            <p:nvSpPr>
              <p:cNvPr id="5428" name="Freeform 3747"/>
              <p:cNvSpPr>
                <a:spLocks/>
              </p:cNvSpPr>
              <p:nvPr/>
            </p:nvSpPr>
            <p:spPr bwMode="auto">
              <a:xfrm>
                <a:off x="4679" y="2936"/>
                <a:ext cx="86" cy="74"/>
              </a:xfrm>
              <a:custGeom>
                <a:avLst/>
                <a:gdLst/>
                <a:ahLst/>
                <a:cxnLst>
                  <a:cxn ang="0">
                    <a:pos x="0" y="65"/>
                  </a:cxn>
                  <a:cxn ang="0">
                    <a:pos x="5" y="70"/>
                  </a:cxn>
                  <a:cxn ang="0">
                    <a:pos x="10" y="70"/>
                  </a:cxn>
                  <a:cxn ang="0">
                    <a:pos x="26" y="74"/>
                  </a:cxn>
                  <a:cxn ang="0">
                    <a:pos x="37" y="70"/>
                  </a:cxn>
                  <a:cxn ang="0">
                    <a:pos x="42" y="55"/>
                  </a:cxn>
                  <a:cxn ang="0">
                    <a:pos x="53" y="46"/>
                  </a:cxn>
                  <a:cxn ang="0">
                    <a:pos x="64" y="37"/>
                  </a:cxn>
                  <a:cxn ang="0">
                    <a:pos x="69" y="37"/>
                  </a:cxn>
                  <a:cxn ang="0">
                    <a:pos x="64" y="27"/>
                  </a:cxn>
                  <a:cxn ang="0">
                    <a:pos x="86" y="14"/>
                  </a:cxn>
                  <a:cxn ang="0">
                    <a:pos x="86" y="9"/>
                  </a:cxn>
                  <a:cxn ang="0">
                    <a:pos x="74" y="9"/>
                  </a:cxn>
                  <a:cxn ang="0">
                    <a:pos x="74" y="0"/>
                  </a:cxn>
                  <a:cxn ang="0">
                    <a:pos x="69" y="9"/>
                  </a:cxn>
                  <a:cxn ang="0">
                    <a:pos x="69" y="0"/>
                  </a:cxn>
                  <a:cxn ang="0">
                    <a:pos x="64" y="0"/>
                  </a:cxn>
                  <a:cxn ang="0">
                    <a:pos x="58" y="0"/>
                  </a:cxn>
                  <a:cxn ang="0">
                    <a:pos x="58" y="14"/>
                  </a:cxn>
                  <a:cxn ang="0">
                    <a:pos x="53" y="14"/>
                  </a:cxn>
                  <a:cxn ang="0">
                    <a:pos x="42" y="23"/>
                  </a:cxn>
                  <a:cxn ang="0">
                    <a:pos x="20" y="42"/>
                  </a:cxn>
                  <a:cxn ang="0">
                    <a:pos x="0" y="65"/>
                  </a:cxn>
                </a:cxnLst>
                <a:rect l="0" t="0" r="r" b="b"/>
                <a:pathLst>
                  <a:path w="86" h="74">
                    <a:moveTo>
                      <a:pt x="0" y="65"/>
                    </a:moveTo>
                    <a:lnTo>
                      <a:pt x="5" y="70"/>
                    </a:lnTo>
                    <a:lnTo>
                      <a:pt x="10" y="70"/>
                    </a:lnTo>
                    <a:lnTo>
                      <a:pt x="26" y="74"/>
                    </a:lnTo>
                    <a:lnTo>
                      <a:pt x="37" y="70"/>
                    </a:lnTo>
                    <a:lnTo>
                      <a:pt x="42" y="55"/>
                    </a:lnTo>
                    <a:lnTo>
                      <a:pt x="53" y="46"/>
                    </a:lnTo>
                    <a:lnTo>
                      <a:pt x="64" y="37"/>
                    </a:lnTo>
                    <a:lnTo>
                      <a:pt x="69" y="37"/>
                    </a:lnTo>
                    <a:lnTo>
                      <a:pt x="64" y="27"/>
                    </a:lnTo>
                    <a:lnTo>
                      <a:pt x="86" y="14"/>
                    </a:lnTo>
                    <a:lnTo>
                      <a:pt x="86" y="9"/>
                    </a:lnTo>
                    <a:lnTo>
                      <a:pt x="74" y="9"/>
                    </a:lnTo>
                    <a:lnTo>
                      <a:pt x="74" y="0"/>
                    </a:lnTo>
                    <a:lnTo>
                      <a:pt x="69" y="9"/>
                    </a:lnTo>
                    <a:lnTo>
                      <a:pt x="69" y="0"/>
                    </a:lnTo>
                    <a:lnTo>
                      <a:pt x="64" y="0"/>
                    </a:lnTo>
                    <a:lnTo>
                      <a:pt x="58" y="0"/>
                    </a:lnTo>
                    <a:lnTo>
                      <a:pt x="58" y="14"/>
                    </a:lnTo>
                    <a:lnTo>
                      <a:pt x="53" y="14"/>
                    </a:lnTo>
                    <a:lnTo>
                      <a:pt x="42" y="23"/>
                    </a:lnTo>
                    <a:lnTo>
                      <a:pt x="20" y="42"/>
                    </a:lnTo>
                    <a:lnTo>
                      <a:pt x="0" y="65"/>
                    </a:lnTo>
                    <a:close/>
                  </a:path>
                </a:pathLst>
              </a:custGeom>
              <a:grpFill/>
              <a:ln w="4763" cap="rnd">
                <a:solidFill>
                  <a:schemeClr val="bg1"/>
                </a:solidFill>
                <a:prstDash val="solid"/>
                <a:round/>
                <a:headEnd/>
                <a:tailEnd/>
              </a:ln>
            </p:spPr>
            <p:txBody>
              <a:bodyPr/>
              <a:lstStyle/>
              <a:p>
                <a:endParaRPr lang="it-IT"/>
              </a:p>
            </p:txBody>
          </p:sp>
        </p:grpSp>
        <p:grpSp>
          <p:nvGrpSpPr>
            <p:cNvPr id="7674" name="Group 3751"/>
            <p:cNvGrpSpPr>
              <a:grpSpLocks/>
            </p:cNvGrpSpPr>
            <p:nvPr/>
          </p:nvGrpSpPr>
          <p:grpSpPr bwMode="auto">
            <a:xfrm>
              <a:off x="7555480" y="6006142"/>
              <a:ext cx="144256" cy="111065"/>
              <a:chOff x="4679" y="2936"/>
              <a:chExt cx="86" cy="74"/>
            </a:xfrm>
            <a:solidFill>
              <a:schemeClr val="bg1">
                <a:lumMod val="75000"/>
              </a:schemeClr>
            </a:solidFill>
          </p:grpSpPr>
          <p:sp>
            <p:nvSpPr>
              <p:cNvPr id="5425" name="Freeform 3749"/>
              <p:cNvSpPr>
                <a:spLocks/>
              </p:cNvSpPr>
              <p:nvPr/>
            </p:nvSpPr>
            <p:spPr bwMode="auto">
              <a:xfrm>
                <a:off x="4679" y="2936"/>
                <a:ext cx="86" cy="74"/>
              </a:xfrm>
              <a:custGeom>
                <a:avLst/>
                <a:gdLst/>
                <a:ahLst/>
                <a:cxnLst>
                  <a:cxn ang="0">
                    <a:pos x="0" y="65"/>
                  </a:cxn>
                  <a:cxn ang="0">
                    <a:pos x="5" y="70"/>
                  </a:cxn>
                  <a:cxn ang="0">
                    <a:pos x="10" y="70"/>
                  </a:cxn>
                  <a:cxn ang="0">
                    <a:pos x="26" y="74"/>
                  </a:cxn>
                  <a:cxn ang="0">
                    <a:pos x="37" y="70"/>
                  </a:cxn>
                  <a:cxn ang="0">
                    <a:pos x="42" y="55"/>
                  </a:cxn>
                  <a:cxn ang="0">
                    <a:pos x="53" y="46"/>
                  </a:cxn>
                  <a:cxn ang="0">
                    <a:pos x="64" y="37"/>
                  </a:cxn>
                  <a:cxn ang="0">
                    <a:pos x="69" y="37"/>
                  </a:cxn>
                  <a:cxn ang="0">
                    <a:pos x="64" y="27"/>
                  </a:cxn>
                  <a:cxn ang="0">
                    <a:pos x="86" y="14"/>
                  </a:cxn>
                  <a:cxn ang="0">
                    <a:pos x="86" y="9"/>
                  </a:cxn>
                  <a:cxn ang="0">
                    <a:pos x="74" y="9"/>
                  </a:cxn>
                  <a:cxn ang="0">
                    <a:pos x="74" y="0"/>
                  </a:cxn>
                  <a:cxn ang="0">
                    <a:pos x="69" y="9"/>
                  </a:cxn>
                  <a:cxn ang="0">
                    <a:pos x="69" y="0"/>
                  </a:cxn>
                  <a:cxn ang="0">
                    <a:pos x="64" y="0"/>
                  </a:cxn>
                  <a:cxn ang="0">
                    <a:pos x="58" y="0"/>
                  </a:cxn>
                  <a:cxn ang="0">
                    <a:pos x="58" y="14"/>
                  </a:cxn>
                  <a:cxn ang="0">
                    <a:pos x="53" y="14"/>
                  </a:cxn>
                  <a:cxn ang="0">
                    <a:pos x="42" y="23"/>
                  </a:cxn>
                  <a:cxn ang="0">
                    <a:pos x="20" y="42"/>
                  </a:cxn>
                  <a:cxn ang="0">
                    <a:pos x="0" y="65"/>
                  </a:cxn>
                </a:cxnLst>
                <a:rect l="0" t="0" r="r" b="b"/>
                <a:pathLst>
                  <a:path w="86" h="74">
                    <a:moveTo>
                      <a:pt x="0" y="65"/>
                    </a:moveTo>
                    <a:lnTo>
                      <a:pt x="5" y="70"/>
                    </a:lnTo>
                    <a:lnTo>
                      <a:pt x="10" y="70"/>
                    </a:lnTo>
                    <a:lnTo>
                      <a:pt x="26" y="74"/>
                    </a:lnTo>
                    <a:lnTo>
                      <a:pt x="37" y="70"/>
                    </a:lnTo>
                    <a:lnTo>
                      <a:pt x="42" y="55"/>
                    </a:lnTo>
                    <a:lnTo>
                      <a:pt x="53" y="46"/>
                    </a:lnTo>
                    <a:lnTo>
                      <a:pt x="64" y="37"/>
                    </a:lnTo>
                    <a:lnTo>
                      <a:pt x="69" y="37"/>
                    </a:lnTo>
                    <a:lnTo>
                      <a:pt x="64" y="27"/>
                    </a:lnTo>
                    <a:lnTo>
                      <a:pt x="86" y="14"/>
                    </a:lnTo>
                    <a:lnTo>
                      <a:pt x="86" y="9"/>
                    </a:lnTo>
                    <a:lnTo>
                      <a:pt x="74" y="9"/>
                    </a:lnTo>
                    <a:lnTo>
                      <a:pt x="74" y="0"/>
                    </a:lnTo>
                    <a:lnTo>
                      <a:pt x="69" y="9"/>
                    </a:lnTo>
                    <a:lnTo>
                      <a:pt x="69" y="0"/>
                    </a:lnTo>
                    <a:lnTo>
                      <a:pt x="64" y="0"/>
                    </a:lnTo>
                    <a:lnTo>
                      <a:pt x="58" y="0"/>
                    </a:lnTo>
                    <a:lnTo>
                      <a:pt x="58" y="14"/>
                    </a:lnTo>
                    <a:lnTo>
                      <a:pt x="53" y="14"/>
                    </a:lnTo>
                    <a:lnTo>
                      <a:pt x="42" y="23"/>
                    </a:lnTo>
                    <a:lnTo>
                      <a:pt x="20" y="42"/>
                    </a:lnTo>
                    <a:lnTo>
                      <a:pt x="0" y="65"/>
                    </a:lnTo>
                    <a:close/>
                  </a:path>
                </a:pathLst>
              </a:custGeom>
              <a:grpFill/>
              <a:ln w="9525">
                <a:solidFill>
                  <a:schemeClr val="bg1"/>
                </a:solidFill>
                <a:round/>
                <a:headEnd/>
                <a:tailEnd/>
              </a:ln>
            </p:spPr>
            <p:txBody>
              <a:bodyPr/>
              <a:lstStyle/>
              <a:p>
                <a:endParaRPr lang="it-IT"/>
              </a:p>
            </p:txBody>
          </p:sp>
          <p:sp>
            <p:nvSpPr>
              <p:cNvPr id="5426" name="Freeform 3750"/>
              <p:cNvSpPr>
                <a:spLocks/>
              </p:cNvSpPr>
              <p:nvPr/>
            </p:nvSpPr>
            <p:spPr bwMode="auto">
              <a:xfrm>
                <a:off x="4679" y="2936"/>
                <a:ext cx="86" cy="74"/>
              </a:xfrm>
              <a:custGeom>
                <a:avLst/>
                <a:gdLst/>
                <a:ahLst/>
                <a:cxnLst>
                  <a:cxn ang="0">
                    <a:pos x="0" y="65"/>
                  </a:cxn>
                  <a:cxn ang="0">
                    <a:pos x="5" y="70"/>
                  </a:cxn>
                  <a:cxn ang="0">
                    <a:pos x="10" y="70"/>
                  </a:cxn>
                  <a:cxn ang="0">
                    <a:pos x="26" y="74"/>
                  </a:cxn>
                  <a:cxn ang="0">
                    <a:pos x="37" y="70"/>
                  </a:cxn>
                  <a:cxn ang="0">
                    <a:pos x="42" y="55"/>
                  </a:cxn>
                  <a:cxn ang="0">
                    <a:pos x="53" y="46"/>
                  </a:cxn>
                  <a:cxn ang="0">
                    <a:pos x="64" y="37"/>
                  </a:cxn>
                  <a:cxn ang="0">
                    <a:pos x="69" y="37"/>
                  </a:cxn>
                  <a:cxn ang="0">
                    <a:pos x="64" y="27"/>
                  </a:cxn>
                  <a:cxn ang="0">
                    <a:pos x="86" y="14"/>
                  </a:cxn>
                  <a:cxn ang="0">
                    <a:pos x="86" y="9"/>
                  </a:cxn>
                  <a:cxn ang="0">
                    <a:pos x="74" y="9"/>
                  </a:cxn>
                  <a:cxn ang="0">
                    <a:pos x="74" y="0"/>
                  </a:cxn>
                  <a:cxn ang="0">
                    <a:pos x="69" y="9"/>
                  </a:cxn>
                  <a:cxn ang="0">
                    <a:pos x="69" y="0"/>
                  </a:cxn>
                  <a:cxn ang="0">
                    <a:pos x="64" y="0"/>
                  </a:cxn>
                  <a:cxn ang="0">
                    <a:pos x="58" y="0"/>
                  </a:cxn>
                  <a:cxn ang="0">
                    <a:pos x="58" y="14"/>
                  </a:cxn>
                  <a:cxn ang="0">
                    <a:pos x="53" y="14"/>
                  </a:cxn>
                  <a:cxn ang="0">
                    <a:pos x="42" y="23"/>
                  </a:cxn>
                  <a:cxn ang="0">
                    <a:pos x="20" y="42"/>
                  </a:cxn>
                  <a:cxn ang="0">
                    <a:pos x="0" y="65"/>
                  </a:cxn>
                </a:cxnLst>
                <a:rect l="0" t="0" r="r" b="b"/>
                <a:pathLst>
                  <a:path w="86" h="74">
                    <a:moveTo>
                      <a:pt x="0" y="65"/>
                    </a:moveTo>
                    <a:lnTo>
                      <a:pt x="5" y="70"/>
                    </a:lnTo>
                    <a:lnTo>
                      <a:pt x="10" y="70"/>
                    </a:lnTo>
                    <a:lnTo>
                      <a:pt x="26" y="74"/>
                    </a:lnTo>
                    <a:lnTo>
                      <a:pt x="37" y="70"/>
                    </a:lnTo>
                    <a:lnTo>
                      <a:pt x="42" y="55"/>
                    </a:lnTo>
                    <a:lnTo>
                      <a:pt x="53" y="46"/>
                    </a:lnTo>
                    <a:lnTo>
                      <a:pt x="64" y="37"/>
                    </a:lnTo>
                    <a:lnTo>
                      <a:pt x="69" y="37"/>
                    </a:lnTo>
                    <a:lnTo>
                      <a:pt x="64" y="27"/>
                    </a:lnTo>
                    <a:lnTo>
                      <a:pt x="86" y="14"/>
                    </a:lnTo>
                    <a:lnTo>
                      <a:pt x="86" y="9"/>
                    </a:lnTo>
                    <a:lnTo>
                      <a:pt x="74" y="9"/>
                    </a:lnTo>
                    <a:lnTo>
                      <a:pt x="74" y="0"/>
                    </a:lnTo>
                    <a:lnTo>
                      <a:pt x="69" y="9"/>
                    </a:lnTo>
                    <a:lnTo>
                      <a:pt x="69" y="0"/>
                    </a:lnTo>
                    <a:lnTo>
                      <a:pt x="64" y="0"/>
                    </a:lnTo>
                    <a:lnTo>
                      <a:pt x="58" y="0"/>
                    </a:lnTo>
                    <a:lnTo>
                      <a:pt x="58" y="14"/>
                    </a:lnTo>
                    <a:lnTo>
                      <a:pt x="53" y="14"/>
                    </a:lnTo>
                    <a:lnTo>
                      <a:pt x="42" y="23"/>
                    </a:lnTo>
                    <a:lnTo>
                      <a:pt x="20" y="42"/>
                    </a:lnTo>
                    <a:lnTo>
                      <a:pt x="0" y="65"/>
                    </a:lnTo>
                  </a:path>
                </a:pathLst>
              </a:custGeom>
              <a:grpFill/>
              <a:ln w="4763" cap="rnd">
                <a:solidFill>
                  <a:schemeClr val="bg1"/>
                </a:solidFill>
                <a:prstDash val="solid"/>
                <a:round/>
                <a:headEnd/>
                <a:tailEnd/>
              </a:ln>
            </p:spPr>
            <p:txBody>
              <a:bodyPr/>
              <a:lstStyle/>
              <a:p>
                <a:endParaRPr lang="it-IT"/>
              </a:p>
            </p:txBody>
          </p:sp>
        </p:grpSp>
        <p:grpSp>
          <p:nvGrpSpPr>
            <p:cNvPr id="7675" name="Group 3754"/>
            <p:cNvGrpSpPr>
              <a:grpSpLocks/>
            </p:cNvGrpSpPr>
            <p:nvPr/>
          </p:nvGrpSpPr>
          <p:grpSpPr bwMode="auto">
            <a:xfrm>
              <a:off x="6347757" y="5320241"/>
              <a:ext cx="187867" cy="156091"/>
              <a:chOff x="3959" y="2479"/>
              <a:chExt cx="112" cy="104"/>
            </a:xfrm>
            <a:solidFill>
              <a:schemeClr val="bg1">
                <a:lumMod val="75000"/>
              </a:schemeClr>
            </a:solidFill>
          </p:grpSpPr>
          <p:sp>
            <p:nvSpPr>
              <p:cNvPr id="5423" name="Freeform 3752"/>
              <p:cNvSpPr>
                <a:spLocks/>
              </p:cNvSpPr>
              <p:nvPr/>
            </p:nvSpPr>
            <p:spPr bwMode="auto">
              <a:xfrm>
                <a:off x="3959" y="2479"/>
                <a:ext cx="112" cy="104"/>
              </a:xfrm>
              <a:custGeom>
                <a:avLst/>
                <a:gdLst/>
                <a:ahLst/>
                <a:cxnLst>
                  <a:cxn ang="0">
                    <a:pos x="0" y="0"/>
                  </a:cxn>
                  <a:cxn ang="0">
                    <a:pos x="0" y="5"/>
                  </a:cxn>
                  <a:cxn ang="0">
                    <a:pos x="16" y="18"/>
                  </a:cxn>
                  <a:cxn ang="0">
                    <a:pos x="27" y="33"/>
                  </a:cxn>
                  <a:cxn ang="0">
                    <a:pos x="37" y="37"/>
                  </a:cxn>
                  <a:cxn ang="0">
                    <a:pos x="44" y="46"/>
                  </a:cxn>
                  <a:cxn ang="0">
                    <a:pos x="54" y="61"/>
                  </a:cxn>
                  <a:cxn ang="0">
                    <a:pos x="69" y="80"/>
                  </a:cxn>
                  <a:cxn ang="0">
                    <a:pos x="91" y="104"/>
                  </a:cxn>
                  <a:cxn ang="0">
                    <a:pos x="108" y="104"/>
                  </a:cxn>
                  <a:cxn ang="0">
                    <a:pos x="112" y="80"/>
                  </a:cxn>
                  <a:cxn ang="0">
                    <a:pos x="108" y="70"/>
                  </a:cxn>
                  <a:cxn ang="0">
                    <a:pos x="102" y="70"/>
                  </a:cxn>
                  <a:cxn ang="0">
                    <a:pos x="91" y="61"/>
                  </a:cxn>
                  <a:cxn ang="0">
                    <a:pos x="86" y="61"/>
                  </a:cxn>
                  <a:cxn ang="0">
                    <a:pos x="86" y="52"/>
                  </a:cxn>
                  <a:cxn ang="0">
                    <a:pos x="80" y="46"/>
                  </a:cxn>
                  <a:cxn ang="0">
                    <a:pos x="80" y="42"/>
                  </a:cxn>
                  <a:cxn ang="0">
                    <a:pos x="59" y="33"/>
                  </a:cxn>
                  <a:cxn ang="0">
                    <a:pos x="54" y="33"/>
                  </a:cxn>
                  <a:cxn ang="0">
                    <a:pos x="22" y="5"/>
                  </a:cxn>
                  <a:cxn ang="0">
                    <a:pos x="0" y="0"/>
                  </a:cxn>
                </a:cxnLst>
                <a:rect l="0" t="0" r="r" b="b"/>
                <a:pathLst>
                  <a:path w="112" h="104">
                    <a:moveTo>
                      <a:pt x="0" y="0"/>
                    </a:moveTo>
                    <a:lnTo>
                      <a:pt x="0" y="5"/>
                    </a:lnTo>
                    <a:lnTo>
                      <a:pt x="16" y="18"/>
                    </a:lnTo>
                    <a:lnTo>
                      <a:pt x="27" y="33"/>
                    </a:lnTo>
                    <a:lnTo>
                      <a:pt x="37" y="37"/>
                    </a:lnTo>
                    <a:lnTo>
                      <a:pt x="44" y="46"/>
                    </a:lnTo>
                    <a:lnTo>
                      <a:pt x="54" y="61"/>
                    </a:lnTo>
                    <a:lnTo>
                      <a:pt x="69" y="80"/>
                    </a:lnTo>
                    <a:lnTo>
                      <a:pt x="91" y="104"/>
                    </a:lnTo>
                    <a:lnTo>
                      <a:pt x="108" y="104"/>
                    </a:lnTo>
                    <a:lnTo>
                      <a:pt x="112" y="80"/>
                    </a:lnTo>
                    <a:lnTo>
                      <a:pt x="108" y="70"/>
                    </a:lnTo>
                    <a:lnTo>
                      <a:pt x="102" y="70"/>
                    </a:lnTo>
                    <a:lnTo>
                      <a:pt x="91" y="61"/>
                    </a:lnTo>
                    <a:lnTo>
                      <a:pt x="86" y="61"/>
                    </a:lnTo>
                    <a:lnTo>
                      <a:pt x="86" y="52"/>
                    </a:lnTo>
                    <a:lnTo>
                      <a:pt x="80" y="46"/>
                    </a:lnTo>
                    <a:lnTo>
                      <a:pt x="80" y="42"/>
                    </a:lnTo>
                    <a:lnTo>
                      <a:pt x="59" y="33"/>
                    </a:lnTo>
                    <a:lnTo>
                      <a:pt x="54" y="33"/>
                    </a:lnTo>
                    <a:lnTo>
                      <a:pt x="22" y="5"/>
                    </a:lnTo>
                    <a:lnTo>
                      <a:pt x="0" y="0"/>
                    </a:lnTo>
                    <a:close/>
                  </a:path>
                </a:pathLst>
              </a:custGeom>
              <a:grpFill/>
              <a:ln w="9525">
                <a:solidFill>
                  <a:schemeClr val="bg1"/>
                </a:solidFill>
                <a:round/>
                <a:headEnd/>
                <a:tailEnd/>
              </a:ln>
            </p:spPr>
            <p:txBody>
              <a:bodyPr/>
              <a:lstStyle/>
              <a:p>
                <a:endParaRPr lang="it-IT"/>
              </a:p>
            </p:txBody>
          </p:sp>
          <p:sp>
            <p:nvSpPr>
              <p:cNvPr id="5424" name="Freeform 3753"/>
              <p:cNvSpPr>
                <a:spLocks/>
              </p:cNvSpPr>
              <p:nvPr/>
            </p:nvSpPr>
            <p:spPr bwMode="auto">
              <a:xfrm>
                <a:off x="3959" y="2479"/>
                <a:ext cx="112" cy="104"/>
              </a:xfrm>
              <a:custGeom>
                <a:avLst/>
                <a:gdLst/>
                <a:ahLst/>
                <a:cxnLst>
                  <a:cxn ang="0">
                    <a:pos x="0" y="0"/>
                  </a:cxn>
                  <a:cxn ang="0">
                    <a:pos x="0" y="5"/>
                  </a:cxn>
                  <a:cxn ang="0">
                    <a:pos x="16" y="18"/>
                  </a:cxn>
                  <a:cxn ang="0">
                    <a:pos x="27" y="33"/>
                  </a:cxn>
                  <a:cxn ang="0">
                    <a:pos x="37" y="37"/>
                  </a:cxn>
                  <a:cxn ang="0">
                    <a:pos x="44" y="46"/>
                  </a:cxn>
                  <a:cxn ang="0">
                    <a:pos x="54" y="61"/>
                  </a:cxn>
                  <a:cxn ang="0">
                    <a:pos x="69" y="80"/>
                  </a:cxn>
                  <a:cxn ang="0">
                    <a:pos x="91" y="104"/>
                  </a:cxn>
                  <a:cxn ang="0">
                    <a:pos x="108" y="104"/>
                  </a:cxn>
                  <a:cxn ang="0">
                    <a:pos x="112" y="80"/>
                  </a:cxn>
                  <a:cxn ang="0">
                    <a:pos x="108" y="70"/>
                  </a:cxn>
                  <a:cxn ang="0">
                    <a:pos x="102" y="70"/>
                  </a:cxn>
                  <a:cxn ang="0">
                    <a:pos x="91" y="61"/>
                  </a:cxn>
                  <a:cxn ang="0">
                    <a:pos x="86" y="61"/>
                  </a:cxn>
                  <a:cxn ang="0">
                    <a:pos x="86" y="52"/>
                  </a:cxn>
                  <a:cxn ang="0">
                    <a:pos x="80" y="46"/>
                  </a:cxn>
                  <a:cxn ang="0">
                    <a:pos x="80" y="42"/>
                  </a:cxn>
                  <a:cxn ang="0">
                    <a:pos x="59" y="33"/>
                  </a:cxn>
                  <a:cxn ang="0">
                    <a:pos x="54" y="33"/>
                  </a:cxn>
                  <a:cxn ang="0">
                    <a:pos x="22" y="5"/>
                  </a:cxn>
                  <a:cxn ang="0">
                    <a:pos x="0" y="0"/>
                  </a:cxn>
                </a:cxnLst>
                <a:rect l="0" t="0" r="r" b="b"/>
                <a:pathLst>
                  <a:path w="112" h="104">
                    <a:moveTo>
                      <a:pt x="0" y="0"/>
                    </a:moveTo>
                    <a:lnTo>
                      <a:pt x="0" y="5"/>
                    </a:lnTo>
                    <a:lnTo>
                      <a:pt x="16" y="18"/>
                    </a:lnTo>
                    <a:lnTo>
                      <a:pt x="27" y="33"/>
                    </a:lnTo>
                    <a:lnTo>
                      <a:pt x="37" y="37"/>
                    </a:lnTo>
                    <a:lnTo>
                      <a:pt x="44" y="46"/>
                    </a:lnTo>
                    <a:lnTo>
                      <a:pt x="54" y="61"/>
                    </a:lnTo>
                    <a:lnTo>
                      <a:pt x="69" y="80"/>
                    </a:lnTo>
                    <a:lnTo>
                      <a:pt x="91" y="104"/>
                    </a:lnTo>
                    <a:lnTo>
                      <a:pt x="108" y="104"/>
                    </a:lnTo>
                    <a:lnTo>
                      <a:pt x="112" y="80"/>
                    </a:lnTo>
                    <a:lnTo>
                      <a:pt x="108" y="70"/>
                    </a:lnTo>
                    <a:lnTo>
                      <a:pt x="102" y="70"/>
                    </a:lnTo>
                    <a:lnTo>
                      <a:pt x="91" y="61"/>
                    </a:lnTo>
                    <a:lnTo>
                      <a:pt x="86" y="61"/>
                    </a:lnTo>
                    <a:lnTo>
                      <a:pt x="86" y="52"/>
                    </a:lnTo>
                    <a:lnTo>
                      <a:pt x="80" y="46"/>
                    </a:lnTo>
                    <a:lnTo>
                      <a:pt x="80" y="42"/>
                    </a:lnTo>
                    <a:lnTo>
                      <a:pt x="59" y="33"/>
                    </a:lnTo>
                    <a:lnTo>
                      <a:pt x="54" y="33"/>
                    </a:lnTo>
                    <a:lnTo>
                      <a:pt x="22" y="5"/>
                    </a:lnTo>
                    <a:lnTo>
                      <a:pt x="0" y="0"/>
                    </a:lnTo>
                    <a:close/>
                  </a:path>
                </a:pathLst>
              </a:custGeom>
              <a:solidFill>
                <a:srgbClr val="000066"/>
              </a:solidFill>
              <a:ln w="4763" cap="rnd">
                <a:solidFill>
                  <a:schemeClr val="bg1"/>
                </a:solidFill>
                <a:prstDash val="solid"/>
                <a:round/>
                <a:headEnd/>
                <a:tailEnd/>
              </a:ln>
            </p:spPr>
            <p:txBody>
              <a:bodyPr/>
              <a:lstStyle/>
              <a:p>
                <a:endParaRPr lang="it-IT"/>
              </a:p>
            </p:txBody>
          </p:sp>
        </p:grpSp>
        <p:grpSp>
          <p:nvGrpSpPr>
            <p:cNvPr id="7676" name="Group 3760"/>
            <p:cNvGrpSpPr>
              <a:grpSpLocks/>
            </p:cNvGrpSpPr>
            <p:nvPr/>
          </p:nvGrpSpPr>
          <p:grpSpPr bwMode="auto">
            <a:xfrm>
              <a:off x="6527238" y="5476333"/>
              <a:ext cx="150965" cy="33020"/>
              <a:chOff x="4066" y="2583"/>
              <a:chExt cx="90" cy="22"/>
            </a:xfrm>
            <a:solidFill>
              <a:schemeClr val="bg1">
                <a:lumMod val="75000"/>
              </a:schemeClr>
            </a:solidFill>
          </p:grpSpPr>
          <p:sp>
            <p:nvSpPr>
              <p:cNvPr id="5421" name="Freeform 3758"/>
              <p:cNvSpPr>
                <a:spLocks/>
              </p:cNvSpPr>
              <p:nvPr/>
            </p:nvSpPr>
            <p:spPr bwMode="auto">
              <a:xfrm>
                <a:off x="4066" y="2583"/>
                <a:ext cx="90" cy="22"/>
              </a:xfrm>
              <a:custGeom>
                <a:avLst/>
                <a:gdLst/>
                <a:ahLst/>
                <a:cxnLst>
                  <a:cxn ang="0">
                    <a:pos x="0" y="9"/>
                  </a:cxn>
                  <a:cxn ang="0">
                    <a:pos x="26" y="18"/>
                  </a:cxn>
                  <a:cxn ang="0">
                    <a:pos x="90" y="22"/>
                  </a:cxn>
                  <a:cxn ang="0">
                    <a:pos x="90" y="18"/>
                  </a:cxn>
                  <a:cxn ang="0">
                    <a:pos x="74" y="18"/>
                  </a:cxn>
                  <a:cxn ang="0">
                    <a:pos x="69" y="13"/>
                  </a:cxn>
                  <a:cxn ang="0">
                    <a:pos x="47" y="9"/>
                  </a:cxn>
                  <a:cxn ang="0">
                    <a:pos x="47" y="13"/>
                  </a:cxn>
                  <a:cxn ang="0">
                    <a:pos x="37" y="9"/>
                  </a:cxn>
                  <a:cxn ang="0">
                    <a:pos x="15" y="0"/>
                  </a:cxn>
                  <a:cxn ang="0">
                    <a:pos x="5" y="0"/>
                  </a:cxn>
                  <a:cxn ang="0">
                    <a:pos x="0" y="9"/>
                  </a:cxn>
                </a:cxnLst>
                <a:rect l="0" t="0" r="r" b="b"/>
                <a:pathLst>
                  <a:path w="90" h="22">
                    <a:moveTo>
                      <a:pt x="0" y="9"/>
                    </a:moveTo>
                    <a:lnTo>
                      <a:pt x="26" y="18"/>
                    </a:lnTo>
                    <a:lnTo>
                      <a:pt x="90" y="22"/>
                    </a:lnTo>
                    <a:lnTo>
                      <a:pt x="90" y="18"/>
                    </a:lnTo>
                    <a:lnTo>
                      <a:pt x="74" y="18"/>
                    </a:lnTo>
                    <a:lnTo>
                      <a:pt x="69" y="13"/>
                    </a:lnTo>
                    <a:lnTo>
                      <a:pt x="47" y="9"/>
                    </a:lnTo>
                    <a:lnTo>
                      <a:pt x="47" y="13"/>
                    </a:lnTo>
                    <a:lnTo>
                      <a:pt x="37" y="9"/>
                    </a:lnTo>
                    <a:lnTo>
                      <a:pt x="15" y="0"/>
                    </a:lnTo>
                    <a:lnTo>
                      <a:pt x="5" y="0"/>
                    </a:lnTo>
                    <a:lnTo>
                      <a:pt x="0" y="9"/>
                    </a:lnTo>
                    <a:close/>
                  </a:path>
                </a:pathLst>
              </a:custGeom>
              <a:grpFill/>
              <a:ln w="9525">
                <a:solidFill>
                  <a:schemeClr val="bg1"/>
                </a:solidFill>
                <a:round/>
                <a:headEnd/>
                <a:tailEnd/>
              </a:ln>
            </p:spPr>
            <p:txBody>
              <a:bodyPr/>
              <a:lstStyle/>
              <a:p>
                <a:endParaRPr lang="it-IT"/>
              </a:p>
            </p:txBody>
          </p:sp>
          <p:sp>
            <p:nvSpPr>
              <p:cNvPr id="5422" name="Freeform 3759"/>
              <p:cNvSpPr>
                <a:spLocks/>
              </p:cNvSpPr>
              <p:nvPr/>
            </p:nvSpPr>
            <p:spPr bwMode="auto">
              <a:xfrm>
                <a:off x="4066" y="2583"/>
                <a:ext cx="90" cy="22"/>
              </a:xfrm>
              <a:custGeom>
                <a:avLst/>
                <a:gdLst/>
                <a:ahLst/>
                <a:cxnLst>
                  <a:cxn ang="0">
                    <a:pos x="0" y="9"/>
                  </a:cxn>
                  <a:cxn ang="0">
                    <a:pos x="26" y="18"/>
                  </a:cxn>
                  <a:cxn ang="0">
                    <a:pos x="90" y="22"/>
                  </a:cxn>
                  <a:cxn ang="0">
                    <a:pos x="90" y="18"/>
                  </a:cxn>
                  <a:cxn ang="0">
                    <a:pos x="74" y="18"/>
                  </a:cxn>
                  <a:cxn ang="0">
                    <a:pos x="69" y="13"/>
                  </a:cxn>
                  <a:cxn ang="0">
                    <a:pos x="47" y="9"/>
                  </a:cxn>
                  <a:cxn ang="0">
                    <a:pos x="47" y="13"/>
                  </a:cxn>
                  <a:cxn ang="0">
                    <a:pos x="37" y="9"/>
                  </a:cxn>
                  <a:cxn ang="0">
                    <a:pos x="15" y="0"/>
                  </a:cxn>
                  <a:cxn ang="0">
                    <a:pos x="5" y="0"/>
                  </a:cxn>
                  <a:cxn ang="0">
                    <a:pos x="0" y="9"/>
                  </a:cxn>
                </a:cxnLst>
                <a:rect l="0" t="0" r="r" b="b"/>
                <a:pathLst>
                  <a:path w="90" h="22">
                    <a:moveTo>
                      <a:pt x="0" y="9"/>
                    </a:moveTo>
                    <a:lnTo>
                      <a:pt x="26" y="18"/>
                    </a:lnTo>
                    <a:lnTo>
                      <a:pt x="90" y="22"/>
                    </a:lnTo>
                    <a:lnTo>
                      <a:pt x="90" y="18"/>
                    </a:lnTo>
                    <a:lnTo>
                      <a:pt x="74" y="18"/>
                    </a:lnTo>
                    <a:lnTo>
                      <a:pt x="69" y="13"/>
                    </a:lnTo>
                    <a:lnTo>
                      <a:pt x="47" y="9"/>
                    </a:lnTo>
                    <a:lnTo>
                      <a:pt x="47" y="13"/>
                    </a:lnTo>
                    <a:lnTo>
                      <a:pt x="37" y="9"/>
                    </a:lnTo>
                    <a:lnTo>
                      <a:pt x="15" y="0"/>
                    </a:lnTo>
                    <a:lnTo>
                      <a:pt x="5" y="0"/>
                    </a:lnTo>
                    <a:lnTo>
                      <a:pt x="0" y="9"/>
                    </a:lnTo>
                    <a:close/>
                  </a:path>
                </a:pathLst>
              </a:custGeom>
              <a:grpFill/>
              <a:ln w="4763" cap="rnd">
                <a:solidFill>
                  <a:schemeClr val="bg1"/>
                </a:solidFill>
                <a:prstDash val="solid"/>
                <a:round/>
                <a:headEnd/>
                <a:tailEnd/>
              </a:ln>
            </p:spPr>
            <p:txBody>
              <a:bodyPr/>
              <a:lstStyle/>
              <a:p>
                <a:endParaRPr lang="it-IT"/>
              </a:p>
            </p:txBody>
          </p:sp>
        </p:grpSp>
        <p:grpSp>
          <p:nvGrpSpPr>
            <p:cNvPr id="7677" name="Group 3763"/>
            <p:cNvGrpSpPr>
              <a:grpSpLocks/>
            </p:cNvGrpSpPr>
            <p:nvPr/>
          </p:nvGrpSpPr>
          <p:grpSpPr bwMode="auto">
            <a:xfrm>
              <a:off x="6527238" y="5476333"/>
              <a:ext cx="150965" cy="33020"/>
              <a:chOff x="4066" y="2583"/>
              <a:chExt cx="90" cy="22"/>
            </a:xfrm>
            <a:solidFill>
              <a:schemeClr val="bg1">
                <a:lumMod val="75000"/>
              </a:schemeClr>
            </a:solidFill>
          </p:grpSpPr>
          <p:sp>
            <p:nvSpPr>
              <p:cNvPr id="5419" name="Freeform 3761"/>
              <p:cNvSpPr>
                <a:spLocks/>
              </p:cNvSpPr>
              <p:nvPr/>
            </p:nvSpPr>
            <p:spPr bwMode="auto">
              <a:xfrm>
                <a:off x="4066" y="2583"/>
                <a:ext cx="90" cy="22"/>
              </a:xfrm>
              <a:custGeom>
                <a:avLst/>
                <a:gdLst/>
                <a:ahLst/>
                <a:cxnLst>
                  <a:cxn ang="0">
                    <a:pos x="0" y="9"/>
                  </a:cxn>
                  <a:cxn ang="0">
                    <a:pos x="26" y="18"/>
                  </a:cxn>
                  <a:cxn ang="0">
                    <a:pos x="90" y="22"/>
                  </a:cxn>
                  <a:cxn ang="0">
                    <a:pos x="90" y="18"/>
                  </a:cxn>
                  <a:cxn ang="0">
                    <a:pos x="74" y="18"/>
                  </a:cxn>
                  <a:cxn ang="0">
                    <a:pos x="69" y="13"/>
                  </a:cxn>
                  <a:cxn ang="0">
                    <a:pos x="47" y="9"/>
                  </a:cxn>
                  <a:cxn ang="0">
                    <a:pos x="47" y="13"/>
                  </a:cxn>
                  <a:cxn ang="0">
                    <a:pos x="37" y="9"/>
                  </a:cxn>
                  <a:cxn ang="0">
                    <a:pos x="15" y="0"/>
                  </a:cxn>
                  <a:cxn ang="0">
                    <a:pos x="5" y="0"/>
                  </a:cxn>
                  <a:cxn ang="0">
                    <a:pos x="0" y="9"/>
                  </a:cxn>
                </a:cxnLst>
                <a:rect l="0" t="0" r="r" b="b"/>
                <a:pathLst>
                  <a:path w="90" h="22">
                    <a:moveTo>
                      <a:pt x="0" y="9"/>
                    </a:moveTo>
                    <a:lnTo>
                      <a:pt x="26" y="18"/>
                    </a:lnTo>
                    <a:lnTo>
                      <a:pt x="90" y="22"/>
                    </a:lnTo>
                    <a:lnTo>
                      <a:pt x="90" y="18"/>
                    </a:lnTo>
                    <a:lnTo>
                      <a:pt x="74" y="18"/>
                    </a:lnTo>
                    <a:lnTo>
                      <a:pt x="69" y="13"/>
                    </a:lnTo>
                    <a:lnTo>
                      <a:pt x="47" y="9"/>
                    </a:lnTo>
                    <a:lnTo>
                      <a:pt x="47" y="13"/>
                    </a:lnTo>
                    <a:lnTo>
                      <a:pt x="37" y="9"/>
                    </a:lnTo>
                    <a:lnTo>
                      <a:pt x="15" y="0"/>
                    </a:lnTo>
                    <a:lnTo>
                      <a:pt x="5" y="0"/>
                    </a:lnTo>
                    <a:lnTo>
                      <a:pt x="0" y="9"/>
                    </a:lnTo>
                    <a:close/>
                  </a:path>
                </a:pathLst>
              </a:custGeom>
              <a:grpFill/>
              <a:ln w="9525">
                <a:solidFill>
                  <a:schemeClr val="bg1"/>
                </a:solidFill>
                <a:round/>
                <a:headEnd/>
                <a:tailEnd/>
              </a:ln>
            </p:spPr>
            <p:txBody>
              <a:bodyPr/>
              <a:lstStyle/>
              <a:p>
                <a:endParaRPr lang="it-IT"/>
              </a:p>
            </p:txBody>
          </p:sp>
          <p:sp>
            <p:nvSpPr>
              <p:cNvPr id="5420" name="Freeform 3762"/>
              <p:cNvSpPr>
                <a:spLocks/>
              </p:cNvSpPr>
              <p:nvPr/>
            </p:nvSpPr>
            <p:spPr bwMode="auto">
              <a:xfrm>
                <a:off x="4066" y="2583"/>
                <a:ext cx="90" cy="22"/>
              </a:xfrm>
              <a:custGeom>
                <a:avLst/>
                <a:gdLst/>
                <a:ahLst/>
                <a:cxnLst>
                  <a:cxn ang="0">
                    <a:pos x="0" y="9"/>
                  </a:cxn>
                  <a:cxn ang="0">
                    <a:pos x="26" y="18"/>
                  </a:cxn>
                  <a:cxn ang="0">
                    <a:pos x="90" y="22"/>
                  </a:cxn>
                  <a:cxn ang="0">
                    <a:pos x="90" y="18"/>
                  </a:cxn>
                  <a:cxn ang="0">
                    <a:pos x="74" y="18"/>
                  </a:cxn>
                  <a:cxn ang="0">
                    <a:pos x="69" y="13"/>
                  </a:cxn>
                  <a:cxn ang="0">
                    <a:pos x="47" y="9"/>
                  </a:cxn>
                  <a:cxn ang="0">
                    <a:pos x="47" y="13"/>
                  </a:cxn>
                  <a:cxn ang="0">
                    <a:pos x="37" y="9"/>
                  </a:cxn>
                  <a:cxn ang="0">
                    <a:pos x="15" y="0"/>
                  </a:cxn>
                  <a:cxn ang="0">
                    <a:pos x="5" y="0"/>
                  </a:cxn>
                  <a:cxn ang="0">
                    <a:pos x="0" y="9"/>
                  </a:cxn>
                </a:cxnLst>
                <a:rect l="0" t="0" r="r" b="b"/>
                <a:pathLst>
                  <a:path w="90" h="22">
                    <a:moveTo>
                      <a:pt x="0" y="9"/>
                    </a:moveTo>
                    <a:lnTo>
                      <a:pt x="26" y="18"/>
                    </a:lnTo>
                    <a:lnTo>
                      <a:pt x="90" y="22"/>
                    </a:lnTo>
                    <a:lnTo>
                      <a:pt x="90" y="18"/>
                    </a:lnTo>
                    <a:lnTo>
                      <a:pt x="74" y="18"/>
                    </a:lnTo>
                    <a:lnTo>
                      <a:pt x="69" y="13"/>
                    </a:lnTo>
                    <a:lnTo>
                      <a:pt x="47" y="9"/>
                    </a:lnTo>
                    <a:lnTo>
                      <a:pt x="47" y="13"/>
                    </a:lnTo>
                    <a:lnTo>
                      <a:pt x="37" y="9"/>
                    </a:lnTo>
                    <a:lnTo>
                      <a:pt x="15" y="0"/>
                    </a:lnTo>
                    <a:lnTo>
                      <a:pt x="5" y="0"/>
                    </a:lnTo>
                    <a:lnTo>
                      <a:pt x="0" y="9"/>
                    </a:lnTo>
                  </a:path>
                </a:pathLst>
              </a:custGeom>
              <a:solidFill>
                <a:srgbClr val="000066"/>
              </a:solidFill>
              <a:ln w="4763" cap="rnd">
                <a:solidFill>
                  <a:schemeClr val="bg1"/>
                </a:solidFill>
                <a:prstDash val="solid"/>
                <a:round/>
                <a:headEnd/>
                <a:tailEnd/>
              </a:ln>
            </p:spPr>
            <p:txBody>
              <a:bodyPr/>
              <a:lstStyle/>
              <a:p>
                <a:endParaRPr lang="it-IT"/>
              </a:p>
            </p:txBody>
          </p:sp>
        </p:grpSp>
        <p:sp>
          <p:nvSpPr>
            <p:cNvPr id="5224" name="Freeform 3764"/>
            <p:cNvSpPr>
              <a:spLocks/>
            </p:cNvSpPr>
            <p:nvPr/>
          </p:nvSpPr>
          <p:spPr bwMode="auto">
            <a:xfrm>
              <a:off x="6678204" y="5509351"/>
              <a:ext cx="16774" cy="1500"/>
            </a:xfrm>
            <a:custGeom>
              <a:avLst/>
              <a:gdLst/>
              <a:ahLst/>
              <a:cxnLst>
                <a:cxn ang="0">
                  <a:pos x="0" y="0"/>
                </a:cxn>
                <a:cxn ang="0">
                  <a:pos x="5" y="0"/>
                </a:cxn>
                <a:cxn ang="0">
                  <a:pos x="10" y="0"/>
                </a:cxn>
                <a:cxn ang="0">
                  <a:pos x="0" y="0"/>
                </a:cxn>
              </a:cxnLst>
              <a:rect l="0" t="0" r="r" b="b"/>
              <a:pathLst>
                <a:path w="10">
                  <a:moveTo>
                    <a:pt x="0" y="0"/>
                  </a:moveTo>
                  <a:lnTo>
                    <a:pt x="5" y="0"/>
                  </a:lnTo>
                  <a:lnTo>
                    <a:pt x="10" y="0"/>
                  </a:lnTo>
                  <a:lnTo>
                    <a:pt x="0" y="0"/>
                  </a:lnTo>
                </a:path>
              </a:pathLst>
            </a:custGeom>
            <a:solidFill>
              <a:schemeClr val="bg1">
                <a:lumMod val="75000"/>
              </a:schemeClr>
            </a:solidFill>
            <a:ln w="4763" cap="rnd">
              <a:solidFill>
                <a:schemeClr val="bg1"/>
              </a:solidFill>
              <a:prstDash val="solid"/>
              <a:round/>
              <a:headEnd/>
              <a:tailEnd/>
            </a:ln>
          </p:spPr>
          <p:txBody>
            <a:bodyPr/>
            <a:lstStyle/>
            <a:p>
              <a:endParaRPr lang="it-IT"/>
            </a:p>
          </p:txBody>
        </p:sp>
        <p:grpSp>
          <p:nvGrpSpPr>
            <p:cNvPr id="7678" name="Group 3767"/>
            <p:cNvGrpSpPr>
              <a:grpSpLocks/>
            </p:cNvGrpSpPr>
            <p:nvPr/>
          </p:nvGrpSpPr>
          <p:grpSpPr bwMode="auto">
            <a:xfrm>
              <a:off x="6706719" y="5509351"/>
              <a:ext cx="132514" cy="9005"/>
              <a:chOff x="4173" y="2605"/>
              <a:chExt cx="79" cy="6"/>
            </a:xfrm>
            <a:solidFill>
              <a:schemeClr val="bg1">
                <a:lumMod val="75000"/>
              </a:schemeClr>
            </a:solidFill>
          </p:grpSpPr>
          <p:sp>
            <p:nvSpPr>
              <p:cNvPr id="5417" name="Freeform 3765"/>
              <p:cNvSpPr>
                <a:spLocks/>
              </p:cNvSpPr>
              <p:nvPr/>
            </p:nvSpPr>
            <p:spPr bwMode="auto">
              <a:xfrm>
                <a:off x="4173" y="2605"/>
                <a:ext cx="79" cy="6"/>
              </a:xfrm>
              <a:custGeom>
                <a:avLst/>
                <a:gdLst/>
                <a:ahLst/>
                <a:cxnLst>
                  <a:cxn ang="0">
                    <a:pos x="0" y="6"/>
                  </a:cxn>
                  <a:cxn ang="0">
                    <a:pos x="5" y="6"/>
                  </a:cxn>
                  <a:cxn ang="0">
                    <a:pos x="31" y="0"/>
                  </a:cxn>
                  <a:cxn ang="0">
                    <a:pos x="58" y="6"/>
                  </a:cxn>
                  <a:cxn ang="0">
                    <a:pos x="79" y="0"/>
                  </a:cxn>
                  <a:cxn ang="0">
                    <a:pos x="63" y="0"/>
                  </a:cxn>
                  <a:cxn ang="0">
                    <a:pos x="47" y="0"/>
                  </a:cxn>
                  <a:cxn ang="0">
                    <a:pos x="31" y="0"/>
                  </a:cxn>
                  <a:cxn ang="0">
                    <a:pos x="15" y="0"/>
                  </a:cxn>
                  <a:cxn ang="0">
                    <a:pos x="20" y="0"/>
                  </a:cxn>
                  <a:cxn ang="0">
                    <a:pos x="0" y="0"/>
                  </a:cxn>
                  <a:cxn ang="0">
                    <a:pos x="0" y="6"/>
                  </a:cxn>
                </a:cxnLst>
                <a:rect l="0" t="0" r="r" b="b"/>
                <a:pathLst>
                  <a:path w="79" h="6">
                    <a:moveTo>
                      <a:pt x="0" y="6"/>
                    </a:moveTo>
                    <a:lnTo>
                      <a:pt x="5" y="6"/>
                    </a:lnTo>
                    <a:lnTo>
                      <a:pt x="31" y="0"/>
                    </a:lnTo>
                    <a:lnTo>
                      <a:pt x="58" y="6"/>
                    </a:lnTo>
                    <a:lnTo>
                      <a:pt x="79" y="0"/>
                    </a:lnTo>
                    <a:lnTo>
                      <a:pt x="63" y="0"/>
                    </a:lnTo>
                    <a:lnTo>
                      <a:pt x="47" y="0"/>
                    </a:lnTo>
                    <a:lnTo>
                      <a:pt x="31" y="0"/>
                    </a:lnTo>
                    <a:lnTo>
                      <a:pt x="15" y="0"/>
                    </a:lnTo>
                    <a:lnTo>
                      <a:pt x="20" y="0"/>
                    </a:lnTo>
                    <a:lnTo>
                      <a:pt x="0" y="0"/>
                    </a:lnTo>
                    <a:lnTo>
                      <a:pt x="0" y="6"/>
                    </a:lnTo>
                    <a:close/>
                  </a:path>
                </a:pathLst>
              </a:custGeom>
              <a:grpFill/>
              <a:ln w="9525">
                <a:solidFill>
                  <a:schemeClr val="bg1"/>
                </a:solidFill>
                <a:round/>
                <a:headEnd/>
                <a:tailEnd/>
              </a:ln>
            </p:spPr>
            <p:txBody>
              <a:bodyPr/>
              <a:lstStyle/>
              <a:p>
                <a:endParaRPr lang="it-IT"/>
              </a:p>
            </p:txBody>
          </p:sp>
          <p:sp>
            <p:nvSpPr>
              <p:cNvPr id="5418" name="Freeform 3766"/>
              <p:cNvSpPr>
                <a:spLocks/>
              </p:cNvSpPr>
              <p:nvPr/>
            </p:nvSpPr>
            <p:spPr bwMode="auto">
              <a:xfrm>
                <a:off x="4173" y="2605"/>
                <a:ext cx="79" cy="6"/>
              </a:xfrm>
              <a:custGeom>
                <a:avLst/>
                <a:gdLst/>
                <a:ahLst/>
                <a:cxnLst>
                  <a:cxn ang="0">
                    <a:pos x="0" y="6"/>
                  </a:cxn>
                  <a:cxn ang="0">
                    <a:pos x="5" y="6"/>
                  </a:cxn>
                  <a:cxn ang="0">
                    <a:pos x="31" y="0"/>
                  </a:cxn>
                  <a:cxn ang="0">
                    <a:pos x="58" y="6"/>
                  </a:cxn>
                  <a:cxn ang="0">
                    <a:pos x="79" y="0"/>
                  </a:cxn>
                  <a:cxn ang="0">
                    <a:pos x="63" y="0"/>
                  </a:cxn>
                  <a:cxn ang="0">
                    <a:pos x="47" y="0"/>
                  </a:cxn>
                  <a:cxn ang="0">
                    <a:pos x="31" y="0"/>
                  </a:cxn>
                  <a:cxn ang="0">
                    <a:pos x="15" y="0"/>
                  </a:cxn>
                  <a:cxn ang="0">
                    <a:pos x="20" y="0"/>
                  </a:cxn>
                  <a:cxn ang="0">
                    <a:pos x="0" y="0"/>
                  </a:cxn>
                  <a:cxn ang="0">
                    <a:pos x="0" y="6"/>
                  </a:cxn>
                </a:cxnLst>
                <a:rect l="0" t="0" r="r" b="b"/>
                <a:pathLst>
                  <a:path w="79" h="6">
                    <a:moveTo>
                      <a:pt x="0" y="6"/>
                    </a:moveTo>
                    <a:lnTo>
                      <a:pt x="5" y="6"/>
                    </a:lnTo>
                    <a:lnTo>
                      <a:pt x="31" y="0"/>
                    </a:lnTo>
                    <a:lnTo>
                      <a:pt x="58" y="6"/>
                    </a:lnTo>
                    <a:lnTo>
                      <a:pt x="79" y="0"/>
                    </a:lnTo>
                    <a:lnTo>
                      <a:pt x="63" y="0"/>
                    </a:lnTo>
                    <a:lnTo>
                      <a:pt x="47" y="0"/>
                    </a:lnTo>
                    <a:lnTo>
                      <a:pt x="31" y="0"/>
                    </a:lnTo>
                    <a:lnTo>
                      <a:pt x="15" y="0"/>
                    </a:lnTo>
                    <a:lnTo>
                      <a:pt x="20" y="0"/>
                    </a:lnTo>
                    <a:lnTo>
                      <a:pt x="0" y="0"/>
                    </a:lnTo>
                    <a:lnTo>
                      <a:pt x="0" y="6"/>
                    </a:lnTo>
                    <a:close/>
                  </a:path>
                </a:pathLst>
              </a:custGeom>
              <a:grpFill/>
              <a:ln w="4763" cap="rnd">
                <a:solidFill>
                  <a:schemeClr val="bg1"/>
                </a:solidFill>
                <a:prstDash val="solid"/>
                <a:round/>
                <a:headEnd/>
                <a:tailEnd/>
              </a:ln>
            </p:spPr>
            <p:txBody>
              <a:bodyPr/>
              <a:lstStyle/>
              <a:p>
                <a:endParaRPr lang="it-IT"/>
              </a:p>
            </p:txBody>
          </p:sp>
        </p:grpSp>
        <p:grpSp>
          <p:nvGrpSpPr>
            <p:cNvPr id="7679" name="Group 3770"/>
            <p:cNvGrpSpPr>
              <a:grpSpLocks/>
            </p:cNvGrpSpPr>
            <p:nvPr/>
          </p:nvGrpSpPr>
          <p:grpSpPr bwMode="auto">
            <a:xfrm>
              <a:off x="6706719" y="5509351"/>
              <a:ext cx="132514" cy="9005"/>
              <a:chOff x="4173" y="2605"/>
              <a:chExt cx="79" cy="6"/>
            </a:xfrm>
            <a:solidFill>
              <a:schemeClr val="bg1">
                <a:lumMod val="75000"/>
              </a:schemeClr>
            </a:solidFill>
          </p:grpSpPr>
          <p:sp>
            <p:nvSpPr>
              <p:cNvPr id="5415" name="Freeform 3768"/>
              <p:cNvSpPr>
                <a:spLocks/>
              </p:cNvSpPr>
              <p:nvPr/>
            </p:nvSpPr>
            <p:spPr bwMode="auto">
              <a:xfrm>
                <a:off x="4173" y="2605"/>
                <a:ext cx="79" cy="6"/>
              </a:xfrm>
              <a:custGeom>
                <a:avLst/>
                <a:gdLst/>
                <a:ahLst/>
                <a:cxnLst>
                  <a:cxn ang="0">
                    <a:pos x="0" y="6"/>
                  </a:cxn>
                  <a:cxn ang="0">
                    <a:pos x="5" y="6"/>
                  </a:cxn>
                  <a:cxn ang="0">
                    <a:pos x="31" y="0"/>
                  </a:cxn>
                  <a:cxn ang="0">
                    <a:pos x="58" y="6"/>
                  </a:cxn>
                  <a:cxn ang="0">
                    <a:pos x="79" y="0"/>
                  </a:cxn>
                  <a:cxn ang="0">
                    <a:pos x="63" y="0"/>
                  </a:cxn>
                  <a:cxn ang="0">
                    <a:pos x="47" y="0"/>
                  </a:cxn>
                  <a:cxn ang="0">
                    <a:pos x="31" y="0"/>
                  </a:cxn>
                  <a:cxn ang="0">
                    <a:pos x="15" y="0"/>
                  </a:cxn>
                  <a:cxn ang="0">
                    <a:pos x="20" y="0"/>
                  </a:cxn>
                  <a:cxn ang="0">
                    <a:pos x="0" y="0"/>
                  </a:cxn>
                  <a:cxn ang="0">
                    <a:pos x="0" y="6"/>
                  </a:cxn>
                </a:cxnLst>
                <a:rect l="0" t="0" r="r" b="b"/>
                <a:pathLst>
                  <a:path w="79" h="6">
                    <a:moveTo>
                      <a:pt x="0" y="6"/>
                    </a:moveTo>
                    <a:lnTo>
                      <a:pt x="5" y="6"/>
                    </a:lnTo>
                    <a:lnTo>
                      <a:pt x="31" y="0"/>
                    </a:lnTo>
                    <a:lnTo>
                      <a:pt x="58" y="6"/>
                    </a:lnTo>
                    <a:lnTo>
                      <a:pt x="79" y="0"/>
                    </a:lnTo>
                    <a:lnTo>
                      <a:pt x="63" y="0"/>
                    </a:lnTo>
                    <a:lnTo>
                      <a:pt x="47" y="0"/>
                    </a:lnTo>
                    <a:lnTo>
                      <a:pt x="31" y="0"/>
                    </a:lnTo>
                    <a:lnTo>
                      <a:pt x="15" y="0"/>
                    </a:lnTo>
                    <a:lnTo>
                      <a:pt x="20" y="0"/>
                    </a:lnTo>
                    <a:lnTo>
                      <a:pt x="0" y="0"/>
                    </a:lnTo>
                    <a:lnTo>
                      <a:pt x="0" y="6"/>
                    </a:lnTo>
                    <a:close/>
                  </a:path>
                </a:pathLst>
              </a:custGeom>
              <a:grpFill/>
              <a:ln w="9525">
                <a:solidFill>
                  <a:schemeClr val="bg1"/>
                </a:solidFill>
                <a:round/>
                <a:headEnd/>
                <a:tailEnd/>
              </a:ln>
            </p:spPr>
            <p:txBody>
              <a:bodyPr/>
              <a:lstStyle/>
              <a:p>
                <a:endParaRPr lang="it-IT"/>
              </a:p>
            </p:txBody>
          </p:sp>
          <p:sp>
            <p:nvSpPr>
              <p:cNvPr id="5416" name="Freeform 3769"/>
              <p:cNvSpPr>
                <a:spLocks/>
              </p:cNvSpPr>
              <p:nvPr/>
            </p:nvSpPr>
            <p:spPr bwMode="auto">
              <a:xfrm>
                <a:off x="4173" y="2605"/>
                <a:ext cx="79" cy="6"/>
              </a:xfrm>
              <a:custGeom>
                <a:avLst/>
                <a:gdLst/>
                <a:ahLst/>
                <a:cxnLst>
                  <a:cxn ang="0">
                    <a:pos x="0" y="6"/>
                  </a:cxn>
                  <a:cxn ang="0">
                    <a:pos x="5" y="6"/>
                  </a:cxn>
                  <a:cxn ang="0">
                    <a:pos x="31" y="0"/>
                  </a:cxn>
                  <a:cxn ang="0">
                    <a:pos x="58" y="6"/>
                  </a:cxn>
                  <a:cxn ang="0">
                    <a:pos x="79" y="0"/>
                  </a:cxn>
                  <a:cxn ang="0">
                    <a:pos x="63" y="0"/>
                  </a:cxn>
                  <a:cxn ang="0">
                    <a:pos x="47" y="0"/>
                  </a:cxn>
                  <a:cxn ang="0">
                    <a:pos x="31" y="0"/>
                  </a:cxn>
                  <a:cxn ang="0">
                    <a:pos x="15" y="0"/>
                  </a:cxn>
                  <a:cxn ang="0">
                    <a:pos x="20" y="0"/>
                  </a:cxn>
                  <a:cxn ang="0">
                    <a:pos x="0" y="0"/>
                  </a:cxn>
                  <a:cxn ang="0">
                    <a:pos x="0" y="6"/>
                  </a:cxn>
                </a:cxnLst>
                <a:rect l="0" t="0" r="r" b="b"/>
                <a:pathLst>
                  <a:path w="79" h="6">
                    <a:moveTo>
                      <a:pt x="0" y="6"/>
                    </a:moveTo>
                    <a:lnTo>
                      <a:pt x="5" y="6"/>
                    </a:lnTo>
                    <a:lnTo>
                      <a:pt x="31" y="0"/>
                    </a:lnTo>
                    <a:lnTo>
                      <a:pt x="58" y="6"/>
                    </a:lnTo>
                    <a:lnTo>
                      <a:pt x="79" y="0"/>
                    </a:lnTo>
                    <a:lnTo>
                      <a:pt x="63" y="0"/>
                    </a:lnTo>
                    <a:lnTo>
                      <a:pt x="47" y="0"/>
                    </a:lnTo>
                    <a:lnTo>
                      <a:pt x="31" y="0"/>
                    </a:lnTo>
                    <a:lnTo>
                      <a:pt x="15" y="0"/>
                    </a:lnTo>
                    <a:lnTo>
                      <a:pt x="20" y="0"/>
                    </a:lnTo>
                    <a:lnTo>
                      <a:pt x="0" y="0"/>
                    </a:lnTo>
                    <a:lnTo>
                      <a:pt x="0" y="6"/>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680" name="Group 3773"/>
            <p:cNvGrpSpPr>
              <a:grpSpLocks/>
            </p:cNvGrpSpPr>
            <p:nvPr/>
          </p:nvGrpSpPr>
          <p:grpSpPr bwMode="auto">
            <a:xfrm>
              <a:off x="6752009" y="5533365"/>
              <a:ext cx="35226" cy="6004"/>
              <a:chOff x="4200" y="2621"/>
              <a:chExt cx="21" cy="4"/>
            </a:xfrm>
            <a:solidFill>
              <a:schemeClr val="bg1">
                <a:lumMod val="75000"/>
              </a:schemeClr>
            </a:solidFill>
          </p:grpSpPr>
          <p:sp>
            <p:nvSpPr>
              <p:cNvPr id="5413" name="Freeform 3771"/>
              <p:cNvSpPr>
                <a:spLocks/>
              </p:cNvSpPr>
              <p:nvPr/>
            </p:nvSpPr>
            <p:spPr bwMode="auto">
              <a:xfrm>
                <a:off x="4200" y="2621"/>
                <a:ext cx="21" cy="4"/>
              </a:xfrm>
              <a:custGeom>
                <a:avLst/>
                <a:gdLst/>
                <a:ahLst/>
                <a:cxnLst>
                  <a:cxn ang="0">
                    <a:pos x="0" y="0"/>
                  </a:cxn>
                  <a:cxn ang="0">
                    <a:pos x="10" y="4"/>
                  </a:cxn>
                  <a:cxn ang="0">
                    <a:pos x="21" y="4"/>
                  </a:cxn>
                  <a:cxn ang="0">
                    <a:pos x="10" y="0"/>
                  </a:cxn>
                  <a:cxn ang="0">
                    <a:pos x="0" y="0"/>
                  </a:cxn>
                </a:cxnLst>
                <a:rect l="0" t="0" r="r" b="b"/>
                <a:pathLst>
                  <a:path w="21" h="4">
                    <a:moveTo>
                      <a:pt x="0" y="0"/>
                    </a:moveTo>
                    <a:lnTo>
                      <a:pt x="10" y="4"/>
                    </a:lnTo>
                    <a:lnTo>
                      <a:pt x="21" y="4"/>
                    </a:lnTo>
                    <a:lnTo>
                      <a:pt x="10" y="0"/>
                    </a:lnTo>
                    <a:lnTo>
                      <a:pt x="0" y="0"/>
                    </a:lnTo>
                    <a:close/>
                  </a:path>
                </a:pathLst>
              </a:custGeom>
              <a:grpFill/>
              <a:ln w="9525">
                <a:solidFill>
                  <a:schemeClr val="bg1"/>
                </a:solidFill>
                <a:round/>
                <a:headEnd/>
                <a:tailEnd/>
              </a:ln>
            </p:spPr>
            <p:txBody>
              <a:bodyPr/>
              <a:lstStyle/>
              <a:p>
                <a:endParaRPr lang="it-IT"/>
              </a:p>
            </p:txBody>
          </p:sp>
          <p:sp>
            <p:nvSpPr>
              <p:cNvPr id="5414" name="Freeform 3772"/>
              <p:cNvSpPr>
                <a:spLocks/>
              </p:cNvSpPr>
              <p:nvPr/>
            </p:nvSpPr>
            <p:spPr bwMode="auto">
              <a:xfrm>
                <a:off x="4200" y="2621"/>
                <a:ext cx="21" cy="4"/>
              </a:xfrm>
              <a:custGeom>
                <a:avLst/>
                <a:gdLst/>
                <a:ahLst/>
                <a:cxnLst>
                  <a:cxn ang="0">
                    <a:pos x="0" y="0"/>
                  </a:cxn>
                  <a:cxn ang="0">
                    <a:pos x="10" y="4"/>
                  </a:cxn>
                  <a:cxn ang="0">
                    <a:pos x="21" y="4"/>
                  </a:cxn>
                  <a:cxn ang="0">
                    <a:pos x="10" y="0"/>
                  </a:cxn>
                  <a:cxn ang="0">
                    <a:pos x="0" y="0"/>
                  </a:cxn>
                </a:cxnLst>
                <a:rect l="0" t="0" r="r" b="b"/>
                <a:pathLst>
                  <a:path w="21" h="4">
                    <a:moveTo>
                      <a:pt x="0" y="0"/>
                    </a:moveTo>
                    <a:lnTo>
                      <a:pt x="10" y="4"/>
                    </a:lnTo>
                    <a:lnTo>
                      <a:pt x="21" y="4"/>
                    </a:lnTo>
                    <a:lnTo>
                      <a:pt x="10"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7681" name="Group 3776"/>
            <p:cNvGrpSpPr>
              <a:grpSpLocks/>
            </p:cNvGrpSpPr>
            <p:nvPr/>
          </p:nvGrpSpPr>
          <p:grpSpPr bwMode="auto">
            <a:xfrm>
              <a:off x="6752009" y="5533365"/>
              <a:ext cx="35226" cy="6004"/>
              <a:chOff x="4200" y="2621"/>
              <a:chExt cx="21" cy="4"/>
            </a:xfrm>
            <a:solidFill>
              <a:schemeClr val="bg1">
                <a:lumMod val="75000"/>
              </a:schemeClr>
            </a:solidFill>
          </p:grpSpPr>
          <p:sp>
            <p:nvSpPr>
              <p:cNvPr id="5411" name="Freeform 3774"/>
              <p:cNvSpPr>
                <a:spLocks/>
              </p:cNvSpPr>
              <p:nvPr/>
            </p:nvSpPr>
            <p:spPr bwMode="auto">
              <a:xfrm>
                <a:off x="4200" y="2621"/>
                <a:ext cx="21" cy="4"/>
              </a:xfrm>
              <a:custGeom>
                <a:avLst/>
                <a:gdLst/>
                <a:ahLst/>
                <a:cxnLst>
                  <a:cxn ang="0">
                    <a:pos x="0" y="0"/>
                  </a:cxn>
                  <a:cxn ang="0">
                    <a:pos x="10" y="4"/>
                  </a:cxn>
                  <a:cxn ang="0">
                    <a:pos x="21" y="4"/>
                  </a:cxn>
                  <a:cxn ang="0">
                    <a:pos x="10" y="0"/>
                  </a:cxn>
                  <a:cxn ang="0">
                    <a:pos x="0" y="0"/>
                  </a:cxn>
                </a:cxnLst>
                <a:rect l="0" t="0" r="r" b="b"/>
                <a:pathLst>
                  <a:path w="21" h="4">
                    <a:moveTo>
                      <a:pt x="0" y="0"/>
                    </a:moveTo>
                    <a:lnTo>
                      <a:pt x="10" y="4"/>
                    </a:lnTo>
                    <a:lnTo>
                      <a:pt x="21" y="4"/>
                    </a:lnTo>
                    <a:lnTo>
                      <a:pt x="10" y="0"/>
                    </a:lnTo>
                    <a:lnTo>
                      <a:pt x="0" y="0"/>
                    </a:lnTo>
                    <a:close/>
                  </a:path>
                </a:pathLst>
              </a:custGeom>
              <a:grpFill/>
              <a:ln w="9525">
                <a:solidFill>
                  <a:schemeClr val="bg1"/>
                </a:solidFill>
                <a:round/>
                <a:headEnd/>
                <a:tailEnd/>
              </a:ln>
            </p:spPr>
            <p:txBody>
              <a:bodyPr/>
              <a:lstStyle/>
              <a:p>
                <a:endParaRPr lang="it-IT"/>
              </a:p>
            </p:txBody>
          </p:sp>
          <p:sp>
            <p:nvSpPr>
              <p:cNvPr id="5412" name="Freeform 3775"/>
              <p:cNvSpPr>
                <a:spLocks/>
              </p:cNvSpPr>
              <p:nvPr/>
            </p:nvSpPr>
            <p:spPr bwMode="auto">
              <a:xfrm>
                <a:off x="4200" y="2621"/>
                <a:ext cx="21" cy="4"/>
              </a:xfrm>
              <a:custGeom>
                <a:avLst/>
                <a:gdLst/>
                <a:ahLst/>
                <a:cxnLst>
                  <a:cxn ang="0">
                    <a:pos x="0" y="0"/>
                  </a:cxn>
                  <a:cxn ang="0">
                    <a:pos x="10" y="4"/>
                  </a:cxn>
                  <a:cxn ang="0">
                    <a:pos x="21" y="4"/>
                  </a:cxn>
                  <a:cxn ang="0">
                    <a:pos x="10" y="0"/>
                  </a:cxn>
                  <a:cxn ang="0">
                    <a:pos x="0" y="0"/>
                  </a:cxn>
                </a:cxnLst>
                <a:rect l="0" t="0" r="r" b="b"/>
                <a:pathLst>
                  <a:path w="21" h="4">
                    <a:moveTo>
                      <a:pt x="0" y="0"/>
                    </a:moveTo>
                    <a:lnTo>
                      <a:pt x="10" y="4"/>
                    </a:lnTo>
                    <a:lnTo>
                      <a:pt x="21" y="4"/>
                    </a:lnTo>
                    <a:lnTo>
                      <a:pt x="10" y="0"/>
                    </a:lnTo>
                    <a:lnTo>
                      <a:pt x="0" y="0"/>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682" name="Group 3779"/>
            <p:cNvGrpSpPr>
              <a:grpSpLocks/>
            </p:cNvGrpSpPr>
            <p:nvPr/>
          </p:nvGrpSpPr>
          <p:grpSpPr bwMode="auto">
            <a:xfrm>
              <a:off x="6822459" y="5509351"/>
              <a:ext cx="72128" cy="30018"/>
              <a:chOff x="4242" y="2605"/>
              <a:chExt cx="43" cy="20"/>
            </a:xfrm>
            <a:solidFill>
              <a:schemeClr val="bg1">
                <a:lumMod val="75000"/>
              </a:schemeClr>
            </a:solidFill>
          </p:grpSpPr>
          <p:sp>
            <p:nvSpPr>
              <p:cNvPr id="5409" name="Freeform 3777"/>
              <p:cNvSpPr>
                <a:spLocks/>
              </p:cNvSpPr>
              <p:nvPr/>
            </p:nvSpPr>
            <p:spPr bwMode="auto">
              <a:xfrm>
                <a:off x="4242" y="2605"/>
                <a:ext cx="43" cy="20"/>
              </a:xfrm>
              <a:custGeom>
                <a:avLst/>
                <a:gdLst/>
                <a:ahLst/>
                <a:cxnLst>
                  <a:cxn ang="0">
                    <a:pos x="0" y="20"/>
                  </a:cxn>
                  <a:cxn ang="0">
                    <a:pos x="16" y="20"/>
                  </a:cxn>
                  <a:cxn ang="0">
                    <a:pos x="43" y="0"/>
                  </a:cxn>
                  <a:cxn ang="0">
                    <a:pos x="21" y="0"/>
                  </a:cxn>
                  <a:cxn ang="0">
                    <a:pos x="11" y="15"/>
                  </a:cxn>
                  <a:cxn ang="0">
                    <a:pos x="0" y="20"/>
                  </a:cxn>
                </a:cxnLst>
                <a:rect l="0" t="0" r="r" b="b"/>
                <a:pathLst>
                  <a:path w="43" h="20">
                    <a:moveTo>
                      <a:pt x="0" y="20"/>
                    </a:moveTo>
                    <a:lnTo>
                      <a:pt x="16" y="20"/>
                    </a:lnTo>
                    <a:lnTo>
                      <a:pt x="43" y="0"/>
                    </a:lnTo>
                    <a:lnTo>
                      <a:pt x="21" y="0"/>
                    </a:lnTo>
                    <a:lnTo>
                      <a:pt x="11" y="15"/>
                    </a:lnTo>
                    <a:lnTo>
                      <a:pt x="0" y="20"/>
                    </a:lnTo>
                    <a:close/>
                  </a:path>
                </a:pathLst>
              </a:custGeom>
              <a:grpFill/>
              <a:ln w="9525">
                <a:solidFill>
                  <a:schemeClr val="bg1"/>
                </a:solidFill>
                <a:round/>
                <a:headEnd/>
                <a:tailEnd/>
              </a:ln>
            </p:spPr>
            <p:txBody>
              <a:bodyPr/>
              <a:lstStyle/>
              <a:p>
                <a:endParaRPr lang="it-IT"/>
              </a:p>
            </p:txBody>
          </p:sp>
          <p:sp>
            <p:nvSpPr>
              <p:cNvPr id="5410" name="Freeform 3778"/>
              <p:cNvSpPr>
                <a:spLocks/>
              </p:cNvSpPr>
              <p:nvPr/>
            </p:nvSpPr>
            <p:spPr bwMode="auto">
              <a:xfrm>
                <a:off x="4242" y="2605"/>
                <a:ext cx="43" cy="20"/>
              </a:xfrm>
              <a:custGeom>
                <a:avLst/>
                <a:gdLst/>
                <a:ahLst/>
                <a:cxnLst>
                  <a:cxn ang="0">
                    <a:pos x="0" y="20"/>
                  </a:cxn>
                  <a:cxn ang="0">
                    <a:pos x="16" y="20"/>
                  </a:cxn>
                  <a:cxn ang="0">
                    <a:pos x="43" y="0"/>
                  </a:cxn>
                  <a:cxn ang="0">
                    <a:pos x="21" y="0"/>
                  </a:cxn>
                  <a:cxn ang="0">
                    <a:pos x="11" y="15"/>
                  </a:cxn>
                  <a:cxn ang="0">
                    <a:pos x="0" y="20"/>
                  </a:cxn>
                </a:cxnLst>
                <a:rect l="0" t="0" r="r" b="b"/>
                <a:pathLst>
                  <a:path w="43" h="20">
                    <a:moveTo>
                      <a:pt x="0" y="20"/>
                    </a:moveTo>
                    <a:lnTo>
                      <a:pt x="16" y="20"/>
                    </a:lnTo>
                    <a:lnTo>
                      <a:pt x="43" y="0"/>
                    </a:lnTo>
                    <a:lnTo>
                      <a:pt x="21" y="0"/>
                    </a:lnTo>
                    <a:lnTo>
                      <a:pt x="11" y="15"/>
                    </a:lnTo>
                    <a:lnTo>
                      <a:pt x="0" y="20"/>
                    </a:lnTo>
                    <a:close/>
                  </a:path>
                </a:pathLst>
              </a:custGeom>
              <a:grpFill/>
              <a:ln w="4763" cap="rnd">
                <a:solidFill>
                  <a:schemeClr val="bg1"/>
                </a:solidFill>
                <a:prstDash val="solid"/>
                <a:round/>
                <a:headEnd/>
                <a:tailEnd/>
              </a:ln>
            </p:spPr>
            <p:txBody>
              <a:bodyPr/>
              <a:lstStyle/>
              <a:p>
                <a:endParaRPr lang="it-IT"/>
              </a:p>
            </p:txBody>
          </p:sp>
        </p:grpSp>
        <p:grpSp>
          <p:nvGrpSpPr>
            <p:cNvPr id="7683" name="Group 3782"/>
            <p:cNvGrpSpPr>
              <a:grpSpLocks/>
            </p:cNvGrpSpPr>
            <p:nvPr/>
          </p:nvGrpSpPr>
          <p:grpSpPr bwMode="auto">
            <a:xfrm>
              <a:off x="6822459" y="5509351"/>
              <a:ext cx="72128" cy="30018"/>
              <a:chOff x="4242" y="2605"/>
              <a:chExt cx="43" cy="20"/>
            </a:xfrm>
            <a:solidFill>
              <a:schemeClr val="bg1">
                <a:lumMod val="75000"/>
              </a:schemeClr>
            </a:solidFill>
          </p:grpSpPr>
          <p:sp>
            <p:nvSpPr>
              <p:cNvPr id="5407" name="Freeform 3780"/>
              <p:cNvSpPr>
                <a:spLocks/>
              </p:cNvSpPr>
              <p:nvPr/>
            </p:nvSpPr>
            <p:spPr bwMode="auto">
              <a:xfrm>
                <a:off x="4242" y="2605"/>
                <a:ext cx="43" cy="20"/>
              </a:xfrm>
              <a:custGeom>
                <a:avLst/>
                <a:gdLst/>
                <a:ahLst/>
                <a:cxnLst>
                  <a:cxn ang="0">
                    <a:pos x="0" y="20"/>
                  </a:cxn>
                  <a:cxn ang="0">
                    <a:pos x="16" y="20"/>
                  </a:cxn>
                  <a:cxn ang="0">
                    <a:pos x="43" y="0"/>
                  </a:cxn>
                  <a:cxn ang="0">
                    <a:pos x="21" y="0"/>
                  </a:cxn>
                  <a:cxn ang="0">
                    <a:pos x="11" y="15"/>
                  </a:cxn>
                  <a:cxn ang="0">
                    <a:pos x="0" y="20"/>
                  </a:cxn>
                </a:cxnLst>
                <a:rect l="0" t="0" r="r" b="b"/>
                <a:pathLst>
                  <a:path w="43" h="20">
                    <a:moveTo>
                      <a:pt x="0" y="20"/>
                    </a:moveTo>
                    <a:lnTo>
                      <a:pt x="16" y="20"/>
                    </a:lnTo>
                    <a:lnTo>
                      <a:pt x="43" y="0"/>
                    </a:lnTo>
                    <a:lnTo>
                      <a:pt x="21" y="0"/>
                    </a:lnTo>
                    <a:lnTo>
                      <a:pt x="11" y="15"/>
                    </a:lnTo>
                    <a:lnTo>
                      <a:pt x="0" y="20"/>
                    </a:lnTo>
                    <a:close/>
                  </a:path>
                </a:pathLst>
              </a:custGeom>
              <a:grpFill/>
              <a:ln w="9525">
                <a:solidFill>
                  <a:schemeClr val="bg1"/>
                </a:solidFill>
                <a:round/>
                <a:headEnd/>
                <a:tailEnd/>
              </a:ln>
            </p:spPr>
            <p:txBody>
              <a:bodyPr/>
              <a:lstStyle/>
              <a:p>
                <a:endParaRPr lang="it-IT"/>
              </a:p>
            </p:txBody>
          </p:sp>
          <p:sp>
            <p:nvSpPr>
              <p:cNvPr id="5408" name="Freeform 3781"/>
              <p:cNvSpPr>
                <a:spLocks/>
              </p:cNvSpPr>
              <p:nvPr/>
            </p:nvSpPr>
            <p:spPr bwMode="auto">
              <a:xfrm>
                <a:off x="4242" y="2605"/>
                <a:ext cx="43" cy="20"/>
              </a:xfrm>
              <a:custGeom>
                <a:avLst/>
                <a:gdLst/>
                <a:ahLst/>
                <a:cxnLst>
                  <a:cxn ang="0">
                    <a:pos x="0" y="20"/>
                  </a:cxn>
                  <a:cxn ang="0">
                    <a:pos x="16" y="20"/>
                  </a:cxn>
                  <a:cxn ang="0">
                    <a:pos x="43" y="0"/>
                  </a:cxn>
                  <a:cxn ang="0">
                    <a:pos x="21" y="0"/>
                  </a:cxn>
                  <a:cxn ang="0">
                    <a:pos x="11" y="15"/>
                  </a:cxn>
                  <a:cxn ang="0">
                    <a:pos x="0" y="20"/>
                  </a:cxn>
                </a:cxnLst>
                <a:rect l="0" t="0" r="r" b="b"/>
                <a:pathLst>
                  <a:path w="43" h="20">
                    <a:moveTo>
                      <a:pt x="0" y="20"/>
                    </a:moveTo>
                    <a:lnTo>
                      <a:pt x="16" y="20"/>
                    </a:lnTo>
                    <a:lnTo>
                      <a:pt x="43" y="0"/>
                    </a:lnTo>
                    <a:lnTo>
                      <a:pt x="21" y="0"/>
                    </a:lnTo>
                    <a:lnTo>
                      <a:pt x="11" y="15"/>
                    </a:lnTo>
                    <a:lnTo>
                      <a:pt x="0" y="20"/>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684" name="Group 3785"/>
            <p:cNvGrpSpPr>
              <a:grpSpLocks/>
            </p:cNvGrpSpPr>
            <p:nvPr/>
          </p:nvGrpSpPr>
          <p:grpSpPr bwMode="auto">
            <a:xfrm>
              <a:off x="7010327" y="5467327"/>
              <a:ext cx="6710" cy="30018"/>
              <a:chOff x="4354" y="2577"/>
              <a:chExt cx="4" cy="20"/>
            </a:xfrm>
            <a:solidFill>
              <a:schemeClr val="bg1">
                <a:lumMod val="75000"/>
              </a:schemeClr>
            </a:solidFill>
          </p:grpSpPr>
          <p:sp>
            <p:nvSpPr>
              <p:cNvPr id="5405" name="Freeform 3783"/>
              <p:cNvSpPr>
                <a:spLocks/>
              </p:cNvSpPr>
              <p:nvPr/>
            </p:nvSpPr>
            <p:spPr bwMode="auto">
              <a:xfrm>
                <a:off x="4354" y="2577"/>
                <a:ext cx="4" cy="20"/>
              </a:xfrm>
              <a:custGeom>
                <a:avLst/>
                <a:gdLst/>
                <a:ahLst/>
                <a:cxnLst>
                  <a:cxn ang="0">
                    <a:pos x="0" y="20"/>
                  </a:cxn>
                  <a:cxn ang="0">
                    <a:pos x="4" y="5"/>
                  </a:cxn>
                  <a:cxn ang="0">
                    <a:pos x="4" y="0"/>
                  </a:cxn>
                  <a:cxn ang="0">
                    <a:pos x="0" y="20"/>
                  </a:cxn>
                </a:cxnLst>
                <a:rect l="0" t="0" r="r" b="b"/>
                <a:pathLst>
                  <a:path w="4" h="20">
                    <a:moveTo>
                      <a:pt x="0" y="20"/>
                    </a:moveTo>
                    <a:lnTo>
                      <a:pt x="4" y="5"/>
                    </a:lnTo>
                    <a:lnTo>
                      <a:pt x="4" y="0"/>
                    </a:lnTo>
                    <a:lnTo>
                      <a:pt x="0" y="20"/>
                    </a:lnTo>
                    <a:close/>
                  </a:path>
                </a:pathLst>
              </a:custGeom>
              <a:grpFill/>
              <a:ln w="9525">
                <a:solidFill>
                  <a:schemeClr val="bg1"/>
                </a:solidFill>
                <a:round/>
                <a:headEnd/>
                <a:tailEnd/>
              </a:ln>
            </p:spPr>
            <p:txBody>
              <a:bodyPr/>
              <a:lstStyle/>
              <a:p>
                <a:endParaRPr lang="it-IT"/>
              </a:p>
            </p:txBody>
          </p:sp>
          <p:sp>
            <p:nvSpPr>
              <p:cNvPr id="5406" name="Freeform 3784"/>
              <p:cNvSpPr>
                <a:spLocks/>
              </p:cNvSpPr>
              <p:nvPr/>
            </p:nvSpPr>
            <p:spPr bwMode="auto">
              <a:xfrm>
                <a:off x="4354" y="2577"/>
                <a:ext cx="4" cy="20"/>
              </a:xfrm>
              <a:custGeom>
                <a:avLst/>
                <a:gdLst/>
                <a:ahLst/>
                <a:cxnLst>
                  <a:cxn ang="0">
                    <a:pos x="0" y="20"/>
                  </a:cxn>
                  <a:cxn ang="0">
                    <a:pos x="4" y="5"/>
                  </a:cxn>
                  <a:cxn ang="0">
                    <a:pos x="4" y="0"/>
                  </a:cxn>
                  <a:cxn ang="0">
                    <a:pos x="0" y="20"/>
                  </a:cxn>
                </a:cxnLst>
                <a:rect l="0" t="0" r="r" b="b"/>
                <a:pathLst>
                  <a:path w="4" h="20">
                    <a:moveTo>
                      <a:pt x="0" y="20"/>
                    </a:moveTo>
                    <a:lnTo>
                      <a:pt x="4" y="5"/>
                    </a:lnTo>
                    <a:lnTo>
                      <a:pt x="4" y="0"/>
                    </a:lnTo>
                    <a:lnTo>
                      <a:pt x="0" y="20"/>
                    </a:lnTo>
                    <a:close/>
                  </a:path>
                </a:pathLst>
              </a:custGeom>
              <a:grpFill/>
              <a:ln w="4763" cap="rnd">
                <a:solidFill>
                  <a:schemeClr val="bg1"/>
                </a:solidFill>
                <a:prstDash val="solid"/>
                <a:round/>
                <a:headEnd/>
                <a:tailEnd/>
              </a:ln>
            </p:spPr>
            <p:txBody>
              <a:bodyPr/>
              <a:lstStyle/>
              <a:p>
                <a:endParaRPr lang="it-IT"/>
              </a:p>
            </p:txBody>
          </p:sp>
        </p:grpSp>
        <p:grpSp>
          <p:nvGrpSpPr>
            <p:cNvPr id="7685" name="Group 3788"/>
            <p:cNvGrpSpPr>
              <a:grpSpLocks/>
            </p:cNvGrpSpPr>
            <p:nvPr/>
          </p:nvGrpSpPr>
          <p:grpSpPr bwMode="auto">
            <a:xfrm>
              <a:off x="7010327" y="5467327"/>
              <a:ext cx="6710" cy="30018"/>
              <a:chOff x="4354" y="2577"/>
              <a:chExt cx="4" cy="20"/>
            </a:xfrm>
            <a:solidFill>
              <a:schemeClr val="bg1">
                <a:lumMod val="75000"/>
              </a:schemeClr>
            </a:solidFill>
          </p:grpSpPr>
          <p:sp>
            <p:nvSpPr>
              <p:cNvPr id="5403" name="Freeform 3786"/>
              <p:cNvSpPr>
                <a:spLocks/>
              </p:cNvSpPr>
              <p:nvPr/>
            </p:nvSpPr>
            <p:spPr bwMode="auto">
              <a:xfrm>
                <a:off x="4354" y="2577"/>
                <a:ext cx="4" cy="20"/>
              </a:xfrm>
              <a:custGeom>
                <a:avLst/>
                <a:gdLst/>
                <a:ahLst/>
                <a:cxnLst>
                  <a:cxn ang="0">
                    <a:pos x="0" y="20"/>
                  </a:cxn>
                  <a:cxn ang="0">
                    <a:pos x="4" y="5"/>
                  </a:cxn>
                  <a:cxn ang="0">
                    <a:pos x="4" y="0"/>
                  </a:cxn>
                  <a:cxn ang="0">
                    <a:pos x="0" y="20"/>
                  </a:cxn>
                </a:cxnLst>
                <a:rect l="0" t="0" r="r" b="b"/>
                <a:pathLst>
                  <a:path w="4" h="20">
                    <a:moveTo>
                      <a:pt x="0" y="20"/>
                    </a:moveTo>
                    <a:lnTo>
                      <a:pt x="4" y="5"/>
                    </a:lnTo>
                    <a:lnTo>
                      <a:pt x="4" y="0"/>
                    </a:lnTo>
                    <a:lnTo>
                      <a:pt x="0" y="20"/>
                    </a:lnTo>
                    <a:close/>
                  </a:path>
                </a:pathLst>
              </a:custGeom>
              <a:grpFill/>
              <a:ln w="9525">
                <a:solidFill>
                  <a:schemeClr val="bg1"/>
                </a:solidFill>
                <a:round/>
                <a:headEnd/>
                <a:tailEnd/>
              </a:ln>
            </p:spPr>
            <p:txBody>
              <a:bodyPr/>
              <a:lstStyle/>
              <a:p>
                <a:endParaRPr lang="it-IT"/>
              </a:p>
            </p:txBody>
          </p:sp>
          <p:sp>
            <p:nvSpPr>
              <p:cNvPr id="5404" name="Freeform 3787"/>
              <p:cNvSpPr>
                <a:spLocks/>
              </p:cNvSpPr>
              <p:nvPr/>
            </p:nvSpPr>
            <p:spPr bwMode="auto">
              <a:xfrm>
                <a:off x="4354" y="2577"/>
                <a:ext cx="4" cy="20"/>
              </a:xfrm>
              <a:custGeom>
                <a:avLst/>
                <a:gdLst/>
                <a:ahLst/>
                <a:cxnLst>
                  <a:cxn ang="0">
                    <a:pos x="0" y="20"/>
                  </a:cxn>
                  <a:cxn ang="0">
                    <a:pos x="4" y="5"/>
                  </a:cxn>
                  <a:cxn ang="0">
                    <a:pos x="4" y="0"/>
                  </a:cxn>
                  <a:cxn ang="0">
                    <a:pos x="0" y="20"/>
                  </a:cxn>
                </a:cxnLst>
                <a:rect l="0" t="0" r="r" b="b"/>
                <a:pathLst>
                  <a:path w="4" h="20">
                    <a:moveTo>
                      <a:pt x="0" y="20"/>
                    </a:moveTo>
                    <a:lnTo>
                      <a:pt x="4" y="5"/>
                    </a:lnTo>
                    <a:lnTo>
                      <a:pt x="4" y="0"/>
                    </a:lnTo>
                    <a:lnTo>
                      <a:pt x="0" y="20"/>
                    </a:lnTo>
                  </a:path>
                </a:pathLst>
              </a:custGeom>
              <a:grpFill/>
              <a:ln w="4763" cap="rnd">
                <a:solidFill>
                  <a:schemeClr val="bg1"/>
                </a:solidFill>
                <a:prstDash val="solid"/>
                <a:round/>
                <a:headEnd/>
                <a:tailEnd/>
              </a:ln>
            </p:spPr>
            <p:txBody>
              <a:bodyPr/>
              <a:lstStyle/>
              <a:p>
                <a:endParaRPr lang="it-IT"/>
              </a:p>
            </p:txBody>
          </p:sp>
        </p:grpSp>
        <p:grpSp>
          <p:nvGrpSpPr>
            <p:cNvPr id="7686" name="Group 3791"/>
            <p:cNvGrpSpPr>
              <a:grpSpLocks/>
            </p:cNvGrpSpPr>
            <p:nvPr/>
          </p:nvGrpSpPr>
          <p:grpSpPr bwMode="auto">
            <a:xfrm>
              <a:off x="6527238" y="5419299"/>
              <a:ext cx="16774" cy="21012"/>
              <a:chOff x="4066" y="2545"/>
              <a:chExt cx="10" cy="14"/>
            </a:xfrm>
            <a:solidFill>
              <a:schemeClr val="bg1">
                <a:lumMod val="75000"/>
              </a:schemeClr>
            </a:solidFill>
          </p:grpSpPr>
          <p:sp>
            <p:nvSpPr>
              <p:cNvPr id="5401" name="Freeform 3789"/>
              <p:cNvSpPr>
                <a:spLocks/>
              </p:cNvSpPr>
              <p:nvPr/>
            </p:nvSpPr>
            <p:spPr bwMode="auto">
              <a:xfrm>
                <a:off x="4066" y="2545"/>
                <a:ext cx="10" cy="14"/>
              </a:xfrm>
              <a:custGeom>
                <a:avLst/>
                <a:gdLst/>
                <a:ahLst/>
                <a:cxnLst>
                  <a:cxn ang="0">
                    <a:pos x="0" y="4"/>
                  </a:cxn>
                  <a:cxn ang="0">
                    <a:pos x="5" y="8"/>
                  </a:cxn>
                  <a:cxn ang="0">
                    <a:pos x="10" y="14"/>
                  </a:cxn>
                  <a:cxn ang="0">
                    <a:pos x="10" y="8"/>
                  </a:cxn>
                  <a:cxn ang="0">
                    <a:pos x="5" y="0"/>
                  </a:cxn>
                  <a:cxn ang="0">
                    <a:pos x="0" y="4"/>
                  </a:cxn>
                </a:cxnLst>
                <a:rect l="0" t="0" r="r" b="b"/>
                <a:pathLst>
                  <a:path w="10" h="14">
                    <a:moveTo>
                      <a:pt x="0" y="4"/>
                    </a:moveTo>
                    <a:lnTo>
                      <a:pt x="5" y="8"/>
                    </a:lnTo>
                    <a:lnTo>
                      <a:pt x="10" y="14"/>
                    </a:lnTo>
                    <a:lnTo>
                      <a:pt x="10" y="8"/>
                    </a:lnTo>
                    <a:lnTo>
                      <a:pt x="5" y="0"/>
                    </a:lnTo>
                    <a:lnTo>
                      <a:pt x="0" y="4"/>
                    </a:lnTo>
                    <a:close/>
                  </a:path>
                </a:pathLst>
              </a:custGeom>
              <a:grpFill/>
              <a:ln w="9525">
                <a:solidFill>
                  <a:schemeClr val="bg1"/>
                </a:solidFill>
                <a:round/>
                <a:headEnd/>
                <a:tailEnd/>
              </a:ln>
            </p:spPr>
            <p:txBody>
              <a:bodyPr/>
              <a:lstStyle/>
              <a:p>
                <a:endParaRPr lang="it-IT"/>
              </a:p>
            </p:txBody>
          </p:sp>
          <p:sp>
            <p:nvSpPr>
              <p:cNvPr id="5402" name="Freeform 3790"/>
              <p:cNvSpPr>
                <a:spLocks/>
              </p:cNvSpPr>
              <p:nvPr/>
            </p:nvSpPr>
            <p:spPr bwMode="auto">
              <a:xfrm>
                <a:off x="4066" y="2545"/>
                <a:ext cx="10" cy="14"/>
              </a:xfrm>
              <a:custGeom>
                <a:avLst/>
                <a:gdLst/>
                <a:ahLst/>
                <a:cxnLst>
                  <a:cxn ang="0">
                    <a:pos x="0" y="4"/>
                  </a:cxn>
                  <a:cxn ang="0">
                    <a:pos x="5" y="8"/>
                  </a:cxn>
                  <a:cxn ang="0">
                    <a:pos x="10" y="14"/>
                  </a:cxn>
                  <a:cxn ang="0">
                    <a:pos x="10" y="8"/>
                  </a:cxn>
                  <a:cxn ang="0">
                    <a:pos x="5" y="0"/>
                  </a:cxn>
                  <a:cxn ang="0">
                    <a:pos x="0" y="4"/>
                  </a:cxn>
                </a:cxnLst>
                <a:rect l="0" t="0" r="r" b="b"/>
                <a:pathLst>
                  <a:path w="10" h="14">
                    <a:moveTo>
                      <a:pt x="0" y="4"/>
                    </a:moveTo>
                    <a:lnTo>
                      <a:pt x="5" y="8"/>
                    </a:lnTo>
                    <a:lnTo>
                      <a:pt x="10" y="14"/>
                    </a:lnTo>
                    <a:lnTo>
                      <a:pt x="10" y="8"/>
                    </a:lnTo>
                    <a:lnTo>
                      <a:pt x="5" y="0"/>
                    </a:lnTo>
                    <a:lnTo>
                      <a:pt x="0" y="4"/>
                    </a:lnTo>
                    <a:close/>
                  </a:path>
                </a:pathLst>
              </a:custGeom>
              <a:grpFill/>
              <a:ln w="4763" cap="rnd">
                <a:solidFill>
                  <a:schemeClr val="bg1"/>
                </a:solidFill>
                <a:prstDash val="solid"/>
                <a:round/>
                <a:headEnd/>
                <a:tailEnd/>
              </a:ln>
            </p:spPr>
            <p:txBody>
              <a:bodyPr/>
              <a:lstStyle/>
              <a:p>
                <a:endParaRPr lang="it-IT"/>
              </a:p>
            </p:txBody>
          </p:sp>
        </p:grpSp>
        <p:grpSp>
          <p:nvGrpSpPr>
            <p:cNvPr id="7687" name="Group 3794"/>
            <p:cNvGrpSpPr>
              <a:grpSpLocks/>
            </p:cNvGrpSpPr>
            <p:nvPr/>
          </p:nvGrpSpPr>
          <p:grpSpPr bwMode="auto">
            <a:xfrm>
              <a:off x="6527238" y="5419299"/>
              <a:ext cx="16774" cy="21012"/>
              <a:chOff x="4066" y="2545"/>
              <a:chExt cx="10" cy="14"/>
            </a:xfrm>
            <a:solidFill>
              <a:schemeClr val="bg1">
                <a:lumMod val="75000"/>
              </a:schemeClr>
            </a:solidFill>
          </p:grpSpPr>
          <p:sp>
            <p:nvSpPr>
              <p:cNvPr id="5399" name="Freeform 3792"/>
              <p:cNvSpPr>
                <a:spLocks/>
              </p:cNvSpPr>
              <p:nvPr/>
            </p:nvSpPr>
            <p:spPr bwMode="auto">
              <a:xfrm>
                <a:off x="4066" y="2545"/>
                <a:ext cx="10" cy="14"/>
              </a:xfrm>
              <a:custGeom>
                <a:avLst/>
                <a:gdLst/>
                <a:ahLst/>
                <a:cxnLst>
                  <a:cxn ang="0">
                    <a:pos x="0" y="4"/>
                  </a:cxn>
                  <a:cxn ang="0">
                    <a:pos x="5" y="8"/>
                  </a:cxn>
                  <a:cxn ang="0">
                    <a:pos x="10" y="14"/>
                  </a:cxn>
                  <a:cxn ang="0">
                    <a:pos x="10" y="8"/>
                  </a:cxn>
                  <a:cxn ang="0">
                    <a:pos x="5" y="0"/>
                  </a:cxn>
                  <a:cxn ang="0">
                    <a:pos x="0" y="4"/>
                  </a:cxn>
                </a:cxnLst>
                <a:rect l="0" t="0" r="r" b="b"/>
                <a:pathLst>
                  <a:path w="10" h="14">
                    <a:moveTo>
                      <a:pt x="0" y="4"/>
                    </a:moveTo>
                    <a:lnTo>
                      <a:pt x="5" y="8"/>
                    </a:lnTo>
                    <a:lnTo>
                      <a:pt x="10" y="14"/>
                    </a:lnTo>
                    <a:lnTo>
                      <a:pt x="10" y="8"/>
                    </a:lnTo>
                    <a:lnTo>
                      <a:pt x="5" y="0"/>
                    </a:lnTo>
                    <a:lnTo>
                      <a:pt x="0" y="4"/>
                    </a:lnTo>
                    <a:close/>
                  </a:path>
                </a:pathLst>
              </a:custGeom>
              <a:grpFill/>
              <a:ln w="9525">
                <a:solidFill>
                  <a:schemeClr val="bg1"/>
                </a:solidFill>
                <a:round/>
                <a:headEnd/>
                <a:tailEnd/>
              </a:ln>
            </p:spPr>
            <p:txBody>
              <a:bodyPr/>
              <a:lstStyle/>
              <a:p>
                <a:endParaRPr lang="it-IT"/>
              </a:p>
            </p:txBody>
          </p:sp>
          <p:sp>
            <p:nvSpPr>
              <p:cNvPr id="5400" name="Freeform 3793"/>
              <p:cNvSpPr>
                <a:spLocks/>
              </p:cNvSpPr>
              <p:nvPr/>
            </p:nvSpPr>
            <p:spPr bwMode="auto">
              <a:xfrm>
                <a:off x="4066" y="2545"/>
                <a:ext cx="10" cy="14"/>
              </a:xfrm>
              <a:custGeom>
                <a:avLst/>
                <a:gdLst/>
                <a:ahLst/>
                <a:cxnLst>
                  <a:cxn ang="0">
                    <a:pos x="0" y="4"/>
                  </a:cxn>
                  <a:cxn ang="0">
                    <a:pos x="5" y="8"/>
                  </a:cxn>
                  <a:cxn ang="0">
                    <a:pos x="10" y="14"/>
                  </a:cxn>
                  <a:cxn ang="0">
                    <a:pos x="10" y="8"/>
                  </a:cxn>
                  <a:cxn ang="0">
                    <a:pos x="5" y="0"/>
                  </a:cxn>
                  <a:cxn ang="0">
                    <a:pos x="0" y="4"/>
                  </a:cxn>
                </a:cxnLst>
                <a:rect l="0" t="0" r="r" b="b"/>
                <a:pathLst>
                  <a:path w="10" h="14">
                    <a:moveTo>
                      <a:pt x="0" y="4"/>
                    </a:moveTo>
                    <a:lnTo>
                      <a:pt x="5" y="8"/>
                    </a:lnTo>
                    <a:lnTo>
                      <a:pt x="10" y="14"/>
                    </a:lnTo>
                    <a:lnTo>
                      <a:pt x="10" y="8"/>
                    </a:lnTo>
                    <a:lnTo>
                      <a:pt x="5" y="0"/>
                    </a:lnTo>
                    <a:lnTo>
                      <a:pt x="0" y="4"/>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688" name="Group 3797"/>
            <p:cNvGrpSpPr>
              <a:grpSpLocks/>
            </p:cNvGrpSpPr>
            <p:nvPr/>
          </p:nvGrpSpPr>
          <p:grpSpPr bwMode="auto">
            <a:xfrm>
              <a:off x="6554077" y="5434308"/>
              <a:ext cx="18451" cy="6004"/>
              <a:chOff x="4082" y="2555"/>
              <a:chExt cx="11" cy="4"/>
            </a:xfrm>
            <a:solidFill>
              <a:schemeClr val="bg1">
                <a:lumMod val="75000"/>
              </a:schemeClr>
            </a:solidFill>
          </p:grpSpPr>
          <p:sp>
            <p:nvSpPr>
              <p:cNvPr id="5397" name="Rectangle 3795"/>
              <p:cNvSpPr>
                <a:spLocks noChangeArrowheads="1"/>
              </p:cNvSpPr>
              <p:nvPr/>
            </p:nvSpPr>
            <p:spPr bwMode="auto">
              <a:xfrm>
                <a:off x="4082" y="2555"/>
                <a:ext cx="11" cy="4"/>
              </a:xfrm>
              <a:prstGeom prst="rect">
                <a:avLst/>
              </a:prstGeom>
              <a:grpFill/>
              <a:ln w="9525">
                <a:solidFill>
                  <a:schemeClr val="bg1"/>
                </a:solidFill>
                <a:miter lim="800000"/>
                <a:headEnd/>
                <a:tailEnd/>
              </a:ln>
            </p:spPr>
            <p:txBody>
              <a:bodyPr/>
              <a:lstStyle/>
              <a:p>
                <a:endParaRPr lang="it-IT"/>
              </a:p>
            </p:txBody>
          </p:sp>
          <p:sp>
            <p:nvSpPr>
              <p:cNvPr id="5398" name="Rectangle 3796"/>
              <p:cNvSpPr>
                <a:spLocks noChangeArrowheads="1"/>
              </p:cNvSpPr>
              <p:nvPr/>
            </p:nvSpPr>
            <p:spPr bwMode="auto">
              <a:xfrm>
                <a:off x="4082" y="2555"/>
                <a:ext cx="11" cy="4"/>
              </a:xfrm>
              <a:prstGeom prst="rect">
                <a:avLst/>
              </a:prstGeom>
              <a:solidFill>
                <a:srgbClr val="000066"/>
              </a:solidFill>
              <a:ln w="4763" cap="rnd">
                <a:solidFill>
                  <a:schemeClr val="bg1"/>
                </a:solidFill>
                <a:prstDash val="solid"/>
                <a:round/>
                <a:headEnd/>
                <a:tailEnd/>
              </a:ln>
            </p:spPr>
            <p:txBody>
              <a:bodyPr/>
              <a:lstStyle/>
              <a:p>
                <a:endParaRPr lang="it-IT"/>
              </a:p>
            </p:txBody>
          </p:sp>
        </p:grpSp>
        <p:grpSp>
          <p:nvGrpSpPr>
            <p:cNvPr id="7689" name="Group 3800"/>
            <p:cNvGrpSpPr>
              <a:grpSpLocks/>
            </p:cNvGrpSpPr>
            <p:nvPr/>
          </p:nvGrpSpPr>
          <p:grpSpPr bwMode="auto">
            <a:xfrm>
              <a:off x="6752009" y="5377274"/>
              <a:ext cx="105675" cy="99058"/>
              <a:chOff x="4200" y="2517"/>
              <a:chExt cx="63" cy="66"/>
            </a:xfrm>
            <a:solidFill>
              <a:schemeClr val="bg1">
                <a:lumMod val="75000"/>
              </a:schemeClr>
            </a:solidFill>
          </p:grpSpPr>
          <p:sp>
            <p:nvSpPr>
              <p:cNvPr id="5395" name="Freeform 3798"/>
              <p:cNvSpPr>
                <a:spLocks/>
              </p:cNvSpPr>
              <p:nvPr/>
            </p:nvSpPr>
            <p:spPr bwMode="auto">
              <a:xfrm>
                <a:off x="4200" y="2517"/>
                <a:ext cx="63" cy="66"/>
              </a:xfrm>
              <a:custGeom>
                <a:avLst/>
                <a:gdLst/>
                <a:ahLst/>
                <a:cxnLst>
                  <a:cxn ang="0">
                    <a:pos x="0" y="37"/>
                  </a:cxn>
                  <a:cxn ang="0">
                    <a:pos x="0" y="43"/>
                  </a:cxn>
                  <a:cxn ang="0">
                    <a:pos x="5" y="43"/>
                  </a:cxn>
                  <a:cxn ang="0">
                    <a:pos x="5" y="52"/>
                  </a:cxn>
                  <a:cxn ang="0">
                    <a:pos x="5" y="66"/>
                  </a:cxn>
                  <a:cxn ang="0">
                    <a:pos x="10" y="61"/>
                  </a:cxn>
                  <a:cxn ang="0">
                    <a:pos x="10" y="43"/>
                  </a:cxn>
                  <a:cxn ang="0">
                    <a:pos x="20" y="37"/>
                  </a:cxn>
                  <a:cxn ang="0">
                    <a:pos x="25" y="37"/>
                  </a:cxn>
                  <a:cxn ang="0">
                    <a:pos x="20" y="43"/>
                  </a:cxn>
                  <a:cxn ang="0">
                    <a:pos x="25" y="52"/>
                  </a:cxn>
                  <a:cxn ang="0">
                    <a:pos x="25" y="56"/>
                  </a:cxn>
                  <a:cxn ang="0">
                    <a:pos x="36" y="56"/>
                  </a:cxn>
                  <a:cxn ang="0">
                    <a:pos x="36" y="66"/>
                  </a:cxn>
                  <a:cxn ang="0">
                    <a:pos x="41" y="61"/>
                  </a:cxn>
                  <a:cxn ang="0">
                    <a:pos x="41" y="56"/>
                  </a:cxn>
                  <a:cxn ang="0">
                    <a:pos x="31" y="43"/>
                  </a:cxn>
                  <a:cxn ang="0">
                    <a:pos x="36" y="43"/>
                  </a:cxn>
                  <a:cxn ang="0">
                    <a:pos x="25" y="32"/>
                  </a:cxn>
                  <a:cxn ang="0">
                    <a:pos x="36" y="23"/>
                  </a:cxn>
                  <a:cxn ang="0">
                    <a:pos x="41" y="23"/>
                  </a:cxn>
                  <a:cxn ang="0">
                    <a:pos x="20" y="28"/>
                  </a:cxn>
                  <a:cxn ang="0">
                    <a:pos x="10" y="23"/>
                  </a:cxn>
                  <a:cxn ang="0">
                    <a:pos x="10" y="15"/>
                  </a:cxn>
                  <a:cxn ang="0">
                    <a:pos x="20" y="9"/>
                  </a:cxn>
                  <a:cxn ang="0">
                    <a:pos x="58" y="9"/>
                  </a:cxn>
                  <a:cxn ang="0">
                    <a:pos x="63" y="0"/>
                  </a:cxn>
                  <a:cxn ang="0">
                    <a:pos x="52" y="4"/>
                  </a:cxn>
                  <a:cxn ang="0">
                    <a:pos x="36" y="9"/>
                  </a:cxn>
                  <a:cxn ang="0">
                    <a:pos x="20" y="4"/>
                  </a:cxn>
                  <a:cxn ang="0">
                    <a:pos x="20" y="9"/>
                  </a:cxn>
                  <a:cxn ang="0">
                    <a:pos x="10" y="9"/>
                  </a:cxn>
                  <a:cxn ang="0">
                    <a:pos x="10" y="23"/>
                  </a:cxn>
                  <a:cxn ang="0">
                    <a:pos x="0" y="37"/>
                  </a:cxn>
                </a:cxnLst>
                <a:rect l="0" t="0" r="r" b="b"/>
                <a:pathLst>
                  <a:path w="63" h="66">
                    <a:moveTo>
                      <a:pt x="0" y="37"/>
                    </a:moveTo>
                    <a:lnTo>
                      <a:pt x="0" y="43"/>
                    </a:lnTo>
                    <a:lnTo>
                      <a:pt x="5" y="43"/>
                    </a:lnTo>
                    <a:lnTo>
                      <a:pt x="5" y="52"/>
                    </a:lnTo>
                    <a:lnTo>
                      <a:pt x="5" y="66"/>
                    </a:lnTo>
                    <a:lnTo>
                      <a:pt x="10" y="61"/>
                    </a:lnTo>
                    <a:lnTo>
                      <a:pt x="10" y="43"/>
                    </a:lnTo>
                    <a:lnTo>
                      <a:pt x="20" y="37"/>
                    </a:lnTo>
                    <a:lnTo>
                      <a:pt x="25" y="37"/>
                    </a:lnTo>
                    <a:lnTo>
                      <a:pt x="20" y="43"/>
                    </a:lnTo>
                    <a:lnTo>
                      <a:pt x="25" y="52"/>
                    </a:lnTo>
                    <a:lnTo>
                      <a:pt x="25" y="56"/>
                    </a:lnTo>
                    <a:lnTo>
                      <a:pt x="36" y="56"/>
                    </a:lnTo>
                    <a:lnTo>
                      <a:pt x="36" y="66"/>
                    </a:lnTo>
                    <a:lnTo>
                      <a:pt x="41" y="61"/>
                    </a:lnTo>
                    <a:lnTo>
                      <a:pt x="41" y="56"/>
                    </a:lnTo>
                    <a:lnTo>
                      <a:pt x="31" y="43"/>
                    </a:lnTo>
                    <a:lnTo>
                      <a:pt x="36" y="43"/>
                    </a:lnTo>
                    <a:lnTo>
                      <a:pt x="25" y="32"/>
                    </a:lnTo>
                    <a:lnTo>
                      <a:pt x="36" y="23"/>
                    </a:lnTo>
                    <a:lnTo>
                      <a:pt x="41" y="23"/>
                    </a:lnTo>
                    <a:lnTo>
                      <a:pt x="20" y="28"/>
                    </a:lnTo>
                    <a:lnTo>
                      <a:pt x="10" y="23"/>
                    </a:lnTo>
                    <a:lnTo>
                      <a:pt x="10" y="15"/>
                    </a:lnTo>
                    <a:lnTo>
                      <a:pt x="20" y="9"/>
                    </a:lnTo>
                    <a:lnTo>
                      <a:pt x="58" y="9"/>
                    </a:lnTo>
                    <a:lnTo>
                      <a:pt x="63" y="0"/>
                    </a:lnTo>
                    <a:lnTo>
                      <a:pt x="52" y="4"/>
                    </a:lnTo>
                    <a:lnTo>
                      <a:pt x="36" y="9"/>
                    </a:lnTo>
                    <a:lnTo>
                      <a:pt x="20" y="4"/>
                    </a:lnTo>
                    <a:lnTo>
                      <a:pt x="20" y="9"/>
                    </a:lnTo>
                    <a:lnTo>
                      <a:pt x="10" y="9"/>
                    </a:lnTo>
                    <a:lnTo>
                      <a:pt x="10" y="23"/>
                    </a:lnTo>
                    <a:lnTo>
                      <a:pt x="0" y="37"/>
                    </a:lnTo>
                    <a:close/>
                  </a:path>
                </a:pathLst>
              </a:custGeom>
              <a:grpFill/>
              <a:ln w="9525">
                <a:solidFill>
                  <a:schemeClr val="bg1"/>
                </a:solidFill>
                <a:round/>
                <a:headEnd/>
                <a:tailEnd/>
              </a:ln>
            </p:spPr>
            <p:txBody>
              <a:bodyPr/>
              <a:lstStyle/>
              <a:p>
                <a:endParaRPr lang="it-IT"/>
              </a:p>
            </p:txBody>
          </p:sp>
          <p:sp>
            <p:nvSpPr>
              <p:cNvPr id="5396" name="Freeform 3799"/>
              <p:cNvSpPr>
                <a:spLocks/>
              </p:cNvSpPr>
              <p:nvPr/>
            </p:nvSpPr>
            <p:spPr bwMode="auto">
              <a:xfrm>
                <a:off x="4200" y="2517"/>
                <a:ext cx="63" cy="66"/>
              </a:xfrm>
              <a:custGeom>
                <a:avLst/>
                <a:gdLst/>
                <a:ahLst/>
                <a:cxnLst>
                  <a:cxn ang="0">
                    <a:pos x="0" y="37"/>
                  </a:cxn>
                  <a:cxn ang="0">
                    <a:pos x="0" y="43"/>
                  </a:cxn>
                  <a:cxn ang="0">
                    <a:pos x="5" y="43"/>
                  </a:cxn>
                  <a:cxn ang="0">
                    <a:pos x="5" y="52"/>
                  </a:cxn>
                  <a:cxn ang="0">
                    <a:pos x="5" y="66"/>
                  </a:cxn>
                  <a:cxn ang="0">
                    <a:pos x="10" y="61"/>
                  </a:cxn>
                  <a:cxn ang="0">
                    <a:pos x="10" y="43"/>
                  </a:cxn>
                  <a:cxn ang="0">
                    <a:pos x="20" y="37"/>
                  </a:cxn>
                  <a:cxn ang="0">
                    <a:pos x="25" y="37"/>
                  </a:cxn>
                  <a:cxn ang="0">
                    <a:pos x="20" y="43"/>
                  </a:cxn>
                  <a:cxn ang="0">
                    <a:pos x="25" y="52"/>
                  </a:cxn>
                  <a:cxn ang="0">
                    <a:pos x="25" y="56"/>
                  </a:cxn>
                  <a:cxn ang="0">
                    <a:pos x="36" y="56"/>
                  </a:cxn>
                  <a:cxn ang="0">
                    <a:pos x="36" y="66"/>
                  </a:cxn>
                  <a:cxn ang="0">
                    <a:pos x="41" y="61"/>
                  </a:cxn>
                  <a:cxn ang="0">
                    <a:pos x="41" y="56"/>
                  </a:cxn>
                  <a:cxn ang="0">
                    <a:pos x="31" y="43"/>
                  </a:cxn>
                  <a:cxn ang="0">
                    <a:pos x="36" y="43"/>
                  </a:cxn>
                  <a:cxn ang="0">
                    <a:pos x="25" y="32"/>
                  </a:cxn>
                  <a:cxn ang="0">
                    <a:pos x="36" y="23"/>
                  </a:cxn>
                  <a:cxn ang="0">
                    <a:pos x="41" y="23"/>
                  </a:cxn>
                  <a:cxn ang="0">
                    <a:pos x="20" y="28"/>
                  </a:cxn>
                  <a:cxn ang="0">
                    <a:pos x="10" y="23"/>
                  </a:cxn>
                  <a:cxn ang="0">
                    <a:pos x="10" y="15"/>
                  </a:cxn>
                  <a:cxn ang="0">
                    <a:pos x="20" y="9"/>
                  </a:cxn>
                  <a:cxn ang="0">
                    <a:pos x="58" y="9"/>
                  </a:cxn>
                  <a:cxn ang="0">
                    <a:pos x="63" y="0"/>
                  </a:cxn>
                  <a:cxn ang="0">
                    <a:pos x="52" y="4"/>
                  </a:cxn>
                  <a:cxn ang="0">
                    <a:pos x="36" y="9"/>
                  </a:cxn>
                  <a:cxn ang="0">
                    <a:pos x="20" y="4"/>
                  </a:cxn>
                  <a:cxn ang="0">
                    <a:pos x="20" y="9"/>
                  </a:cxn>
                  <a:cxn ang="0">
                    <a:pos x="10" y="9"/>
                  </a:cxn>
                  <a:cxn ang="0">
                    <a:pos x="10" y="23"/>
                  </a:cxn>
                  <a:cxn ang="0">
                    <a:pos x="0" y="37"/>
                  </a:cxn>
                </a:cxnLst>
                <a:rect l="0" t="0" r="r" b="b"/>
                <a:pathLst>
                  <a:path w="63" h="66">
                    <a:moveTo>
                      <a:pt x="0" y="37"/>
                    </a:moveTo>
                    <a:lnTo>
                      <a:pt x="0" y="43"/>
                    </a:lnTo>
                    <a:lnTo>
                      <a:pt x="5" y="43"/>
                    </a:lnTo>
                    <a:lnTo>
                      <a:pt x="5" y="52"/>
                    </a:lnTo>
                    <a:lnTo>
                      <a:pt x="5" y="66"/>
                    </a:lnTo>
                    <a:lnTo>
                      <a:pt x="10" y="61"/>
                    </a:lnTo>
                    <a:lnTo>
                      <a:pt x="10" y="43"/>
                    </a:lnTo>
                    <a:lnTo>
                      <a:pt x="20" y="37"/>
                    </a:lnTo>
                    <a:lnTo>
                      <a:pt x="25" y="37"/>
                    </a:lnTo>
                    <a:lnTo>
                      <a:pt x="20" y="43"/>
                    </a:lnTo>
                    <a:lnTo>
                      <a:pt x="25" y="52"/>
                    </a:lnTo>
                    <a:lnTo>
                      <a:pt x="25" y="56"/>
                    </a:lnTo>
                    <a:lnTo>
                      <a:pt x="36" y="56"/>
                    </a:lnTo>
                    <a:lnTo>
                      <a:pt x="36" y="66"/>
                    </a:lnTo>
                    <a:lnTo>
                      <a:pt x="41" y="61"/>
                    </a:lnTo>
                    <a:lnTo>
                      <a:pt x="41" y="56"/>
                    </a:lnTo>
                    <a:lnTo>
                      <a:pt x="31" y="43"/>
                    </a:lnTo>
                    <a:lnTo>
                      <a:pt x="36" y="43"/>
                    </a:lnTo>
                    <a:lnTo>
                      <a:pt x="25" y="32"/>
                    </a:lnTo>
                    <a:lnTo>
                      <a:pt x="36" y="23"/>
                    </a:lnTo>
                    <a:lnTo>
                      <a:pt x="41" y="23"/>
                    </a:lnTo>
                    <a:lnTo>
                      <a:pt x="20" y="28"/>
                    </a:lnTo>
                    <a:lnTo>
                      <a:pt x="10" y="23"/>
                    </a:lnTo>
                    <a:lnTo>
                      <a:pt x="10" y="15"/>
                    </a:lnTo>
                    <a:lnTo>
                      <a:pt x="20" y="9"/>
                    </a:lnTo>
                    <a:lnTo>
                      <a:pt x="58" y="9"/>
                    </a:lnTo>
                    <a:lnTo>
                      <a:pt x="63" y="0"/>
                    </a:lnTo>
                    <a:lnTo>
                      <a:pt x="52" y="4"/>
                    </a:lnTo>
                    <a:lnTo>
                      <a:pt x="36" y="9"/>
                    </a:lnTo>
                    <a:lnTo>
                      <a:pt x="20" y="4"/>
                    </a:lnTo>
                    <a:lnTo>
                      <a:pt x="20" y="9"/>
                    </a:lnTo>
                    <a:lnTo>
                      <a:pt x="10" y="9"/>
                    </a:lnTo>
                    <a:lnTo>
                      <a:pt x="10" y="23"/>
                    </a:lnTo>
                    <a:lnTo>
                      <a:pt x="0" y="37"/>
                    </a:lnTo>
                    <a:close/>
                  </a:path>
                </a:pathLst>
              </a:custGeom>
              <a:grpFill/>
              <a:ln w="4763" cap="rnd">
                <a:solidFill>
                  <a:schemeClr val="bg1"/>
                </a:solidFill>
                <a:prstDash val="solid"/>
                <a:round/>
                <a:headEnd/>
                <a:tailEnd/>
              </a:ln>
            </p:spPr>
            <p:txBody>
              <a:bodyPr/>
              <a:lstStyle/>
              <a:p>
                <a:endParaRPr lang="it-IT"/>
              </a:p>
            </p:txBody>
          </p:sp>
        </p:grpSp>
        <p:grpSp>
          <p:nvGrpSpPr>
            <p:cNvPr id="7690" name="Group 3803"/>
            <p:cNvGrpSpPr>
              <a:grpSpLocks/>
            </p:cNvGrpSpPr>
            <p:nvPr/>
          </p:nvGrpSpPr>
          <p:grpSpPr bwMode="auto">
            <a:xfrm>
              <a:off x="6752009" y="5377274"/>
              <a:ext cx="105675" cy="99058"/>
              <a:chOff x="4200" y="2517"/>
              <a:chExt cx="63" cy="66"/>
            </a:xfrm>
            <a:solidFill>
              <a:schemeClr val="bg1">
                <a:lumMod val="75000"/>
              </a:schemeClr>
            </a:solidFill>
          </p:grpSpPr>
          <p:sp>
            <p:nvSpPr>
              <p:cNvPr id="5393" name="Freeform 3801"/>
              <p:cNvSpPr>
                <a:spLocks/>
              </p:cNvSpPr>
              <p:nvPr/>
            </p:nvSpPr>
            <p:spPr bwMode="auto">
              <a:xfrm>
                <a:off x="4200" y="2517"/>
                <a:ext cx="63" cy="66"/>
              </a:xfrm>
              <a:custGeom>
                <a:avLst/>
                <a:gdLst/>
                <a:ahLst/>
                <a:cxnLst>
                  <a:cxn ang="0">
                    <a:pos x="0" y="37"/>
                  </a:cxn>
                  <a:cxn ang="0">
                    <a:pos x="0" y="43"/>
                  </a:cxn>
                  <a:cxn ang="0">
                    <a:pos x="5" y="43"/>
                  </a:cxn>
                  <a:cxn ang="0">
                    <a:pos x="5" y="52"/>
                  </a:cxn>
                  <a:cxn ang="0">
                    <a:pos x="5" y="66"/>
                  </a:cxn>
                  <a:cxn ang="0">
                    <a:pos x="10" y="61"/>
                  </a:cxn>
                  <a:cxn ang="0">
                    <a:pos x="10" y="43"/>
                  </a:cxn>
                  <a:cxn ang="0">
                    <a:pos x="20" y="37"/>
                  </a:cxn>
                  <a:cxn ang="0">
                    <a:pos x="25" y="37"/>
                  </a:cxn>
                  <a:cxn ang="0">
                    <a:pos x="20" y="43"/>
                  </a:cxn>
                  <a:cxn ang="0">
                    <a:pos x="25" y="52"/>
                  </a:cxn>
                  <a:cxn ang="0">
                    <a:pos x="25" y="56"/>
                  </a:cxn>
                  <a:cxn ang="0">
                    <a:pos x="36" y="56"/>
                  </a:cxn>
                  <a:cxn ang="0">
                    <a:pos x="36" y="66"/>
                  </a:cxn>
                  <a:cxn ang="0">
                    <a:pos x="41" y="61"/>
                  </a:cxn>
                  <a:cxn ang="0">
                    <a:pos x="41" y="56"/>
                  </a:cxn>
                  <a:cxn ang="0">
                    <a:pos x="31" y="43"/>
                  </a:cxn>
                  <a:cxn ang="0">
                    <a:pos x="36" y="43"/>
                  </a:cxn>
                  <a:cxn ang="0">
                    <a:pos x="25" y="32"/>
                  </a:cxn>
                  <a:cxn ang="0">
                    <a:pos x="36" y="23"/>
                  </a:cxn>
                  <a:cxn ang="0">
                    <a:pos x="41" y="23"/>
                  </a:cxn>
                  <a:cxn ang="0">
                    <a:pos x="20" y="28"/>
                  </a:cxn>
                  <a:cxn ang="0">
                    <a:pos x="10" y="23"/>
                  </a:cxn>
                  <a:cxn ang="0">
                    <a:pos x="10" y="15"/>
                  </a:cxn>
                  <a:cxn ang="0">
                    <a:pos x="20" y="9"/>
                  </a:cxn>
                  <a:cxn ang="0">
                    <a:pos x="58" y="9"/>
                  </a:cxn>
                  <a:cxn ang="0">
                    <a:pos x="63" y="0"/>
                  </a:cxn>
                  <a:cxn ang="0">
                    <a:pos x="52" y="4"/>
                  </a:cxn>
                  <a:cxn ang="0">
                    <a:pos x="36" y="9"/>
                  </a:cxn>
                  <a:cxn ang="0">
                    <a:pos x="20" y="4"/>
                  </a:cxn>
                  <a:cxn ang="0">
                    <a:pos x="20" y="9"/>
                  </a:cxn>
                  <a:cxn ang="0">
                    <a:pos x="10" y="9"/>
                  </a:cxn>
                  <a:cxn ang="0">
                    <a:pos x="10" y="23"/>
                  </a:cxn>
                  <a:cxn ang="0">
                    <a:pos x="0" y="37"/>
                  </a:cxn>
                </a:cxnLst>
                <a:rect l="0" t="0" r="r" b="b"/>
                <a:pathLst>
                  <a:path w="63" h="66">
                    <a:moveTo>
                      <a:pt x="0" y="37"/>
                    </a:moveTo>
                    <a:lnTo>
                      <a:pt x="0" y="43"/>
                    </a:lnTo>
                    <a:lnTo>
                      <a:pt x="5" y="43"/>
                    </a:lnTo>
                    <a:lnTo>
                      <a:pt x="5" y="52"/>
                    </a:lnTo>
                    <a:lnTo>
                      <a:pt x="5" y="66"/>
                    </a:lnTo>
                    <a:lnTo>
                      <a:pt x="10" y="61"/>
                    </a:lnTo>
                    <a:lnTo>
                      <a:pt x="10" y="43"/>
                    </a:lnTo>
                    <a:lnTo>
                      <a:pt x="20" y="37"/>
                    </a:lnTo>
                    <a:lnTo>
                      <a:pt x="25" y="37"/>
                    </a:lnTo>
                    <a:lnTo>
                      <a:pt x="20" y="43"/>
                    </a:lnTo>
                    <a:lnTo>
                      <a:pt x="25" y="52"/>
                    </a:lnTo>
                    <a:lnTo>
                      <a:pt x="25" y="56"/>
                    </a:lnTo>
                    <a:lnTo>
                      <a:pt x="36" y="56"/>
                    </a:lnTo>
                    <a:lnTo>
                      <a:pt x="36" y="66"/>
                    </a:lnTo>
                    <a:lnTo>
                      <a:pt x="41" y="61"/>
                    </a:lnTo>
                    <a:lnTo>
                      <a:pt x="41" y="56"/>
                    </a:lnTo>
                    <a:lnTo>
                      <a:pt x="31" y="43"/>
                    </a:lnTo>
                    <a:lnTo>
                      <a:pt x="36" y="43"/>
                    </a:lnTo>
                    <a:lnTo>
                      <a:pt x="25" y="32"/>
                    </a:lnTo>
                    <a:lnTo>
                      <a:pt x="36" y="23"/>
                    </a:lnTo>
                    <a:lnTo>
                      <a:pt x="41" y="23"/>
                    </a:lnTo>
                    <a:lnTo>
                      <a:pt x="20" y="28"/>
                    </a:lnTo>
                    <a:lnTo>
                      <a:pt x="10" y="23"/>
                    </a:lnTo>
                    <a:lnTo>
                      <a:pt x="10" y="15"/>
                    </a:lnTo>
                    <a:lnTo>
                      <a:pt x="20" y="9"/>
                    </a:lnTo>
                    <a:lnTo>
                      <a:pt x="58" y="9"/>
                    </a:lnTo>
                    <a:lnTo>
                      <a:pt x="63" y="0"/>
                    </a:lnTo>
                    <a:lnTo>
                      <a:pt x="52" y="4"/>
                    </a:lnTo>
                    <a:lnTo>
                      <a:pt x="36" y="9"/>
                    </a:lnTo>
                    <a:lnTo>
                      <a:pt x="20" y="4"/>
                    </a:lnTo>
                    <a:lnTo>
                      <a:pt x="20" y="9"/>
                    </a:lnTo>
                    <a:lnTo>
                      <a:pt x="10" y="9"/>
                    </a:lnTo>
                    <a:lnTo>
                      <a:pt x="10" y="23"/>
                    </a:lnTo>
                    <a:lnTo>
                      <a:pt x="0" y="37"/>
                    </a:lnTo>
                    <a:close/>
                  </a:path>
                </a:pathLst>
              </a:custGeom>
              <a:grpFill/>
              <a:ln w="9525">
                <a:solidFill>
                  <a:schemeClr val="bg1"/>
                </a:solidFill>
                <a:round/>
                <a:headEnd/>
                <a:tailEnd/>
              </a:ln>
            </p:spPr>
            <p:txBody>
              <a:bodyPr/>
              <a:lstStyle/>
              <a:p>
                <a:endParaRPr lang="it-IT"/>
              </a:p>
            </p:txBody>
          </p:sp>
          <p:sp>
            <p:nvSpPr>
              <p:cNvPr id="5394" name="Freeform 3802"/>
              <p:cNvSpPr>
                <a:spLocks/>
              </p:cNvSpPr>
              <p:nvPr/>
            </p:nvSpPr>
            <p:spPr bwMode="auto">
              <a:xfrm>
                <a:off x="4200" y="2517"/>
                <a:ext cx="63" cy="66"/>
              </a:xfrm>
              <a:custGeom>
                <a:avLst/>
                <a:gdLst/>
                <a:ahLst/>
                <a:cxnLst>
                  <a:cxn ang="0">
                    <a:pos x="0" y="37"/>
                  </a:cxn>
                  <a:cxn ang="0">
                    <a:pos x="0" y="43"/>
                  </a:cxn>
                  <a:cxn ang="0">
                    <a:pos x="5" y="43"/>
                  </a:cxn>
                  <a:cxn ang="0">
                    <a:pos x="5" y="52"/>
                  </a:cxn>
                  <a:cxn ang="0">
                    <a:pos x="5" y="66"/>
                  </a:cxn>
                  <a:cxn ang="0">
                    <a:pos x="10" y="61"/>
                  </a:cxn>
                  <a:cxn ang="0">
                    <a:pos x="10" y="43"/>
                  </a:cxn>
                  <a:cxn ang="0">
                    <a:pos x="20" y="37"/>
                  </a:cxn>
                  <a:cxn ang="0">
                    <a:pos x="25" y="37"/>
                  </a:cxn>
                  <a:cxn ang="0">
                    <a:pos x="20" y="43"/>
                  </a:cxn>
                  <a:cxn ang="0">
                    <a:pos x="25" y="52"/>
                  </a:cxn>
                  <a:cxn ang="0">
                    <a:pos x="25" y="56"/>
                  </a:cxn>
                  <a:cxn ang="0">
                    <a:pos x="36" y="56"/>
                  </a:cxn>
                  <a:cxn ang="0">
                    <a:pos x="36" y="66"/>
                  </a:cxn>
                  <a:cxn ang="0">
                    <a:pos x="41" y="61"/>
                  </a:cxn>
                  <a:cxn ang="0">
                    <a:pos x="41" y="56"/>
                  </a:cxn>
                  <a:cxn ang="0">
                    <a:pos x="31" y="43"/>
                  </a:cxn>
                  <a:cxn ang="0">
                    <a:pos x="36" y="43"/>
                  </a:cxn>
                  <a:cxn ang="0">
                    <a:pos x="25" y="32"/>
                  </a:cxn>
                  <a:cxn ang="0">
                    <a:pos x="36" y="23"/>
                  </a:cxn>
                  <a:cxn ang="0">
                    <a:pos x="41" y="23"/>
                  </a:cxn>
                  <a:cxn ang="0">
                    <a:pos x="20" y="28"/>
                  </a:cxn>
                  <a:cxn ang="0">
                    <a:pos x="10" y="23"/>
                  </a:cxn>
                  <a:cxn ang="0">
                    <a:pos x="10" y="15"/>
                  </a:cxn>
                  <a:cxn ang="0">
                    <a:pos x="20" y="9"/>
                  </a:cxn>
                  <a:cxn ang="0">
                    <a:pos x="58" y="9"/>
                  </a:cxn>
                  <a:cxn ang="0">
                    <a:pos x="63" y="0"/>
                  </a:cxn>
                  <a:cxn ang="0">
                    <a:pos x="52" y="4"/>
                  </a:cxn>
                  <a:cxn ang="0">
                    <a:pos x="36" y="9"/>
                  </a:cxn>
                  <a:cxn ang="0">
                    <a:pos x="20" y="4"/>
                  </a:cxn>
                  <a:cxn ang="0">
                    <a:pos x="20" y="9"/>
                  </a:cxn>
                  <a:cxn ang="0">
                    <a:pos x="10" y="9"/>
                  </a:cxn>
                  <a:cxn ang="0">
                    <a:pos x="10" y="23"/>
                  </a:cxn>
                  <a:cxn ang="0">
                    <a:pos x="0" y="37"/>
                  </a:cxn>
                </a:cxnLst>
                <a:rect l="0" t="0" r="r" b="b"/>
                <a:pathLst>
                  <a:path w="63" h="66">
                    <a:moveTo>
                      <a:pt x="0" y="37"/>
                    </a:moveTo>
                    <a:lnTo>
                      <a:pt x="0" y="43"/>
                    </a:lnTo>
                    <a:lnTo>
                      <a:pt x="5" y="43"/>
                    </a:lnTo>
                    <a:lnTo>
                      <a:pt x="5" y="52"/>
                    </a:lnTo>
                    <a:lnTo>
                      <a:pt x="5" y="66"/>
                    </a:lnTo>
                    <a:lnTo>
                      <a:pt x="10" y="61"/>
                    </a:lnTo>
                    <a:lnTo>
                      <a:pt x="10" y="43"/>
                    </a:lnTo>
                    <a:lnTo>
                      <a:pt x="20" y="37"/>
                    </a:lnTo>
                    <a:lnTo>
                      <a:pt x="25" y="37"/>
                    </a:lnTo>
                    <a:lnTo>
                      <a:pt x="20" y="43"/>
                    </a:lnTo>
                    <a:lnTo>
                      <a:pt x="25" y="52"/>
                    </a:lnTo>
                    <a:lnTo>
                      <a:pt x="25" y="56"/>
                    </a:lnTo>
                    <a:lnTo>
                      <a:pt x="36" y="56"/>
                    </a:lnTo>
                    <a:lnTo>
                      <a:pt x="36" y="66"/>
                    </a:lnTo>
                    <a:lnTo>
                      <a:pt x="41" y="61"/>
                    </a:lnTo>
                    <a:lnTo>
                      <a:pt x="41" y="56"/>
                    </a:lnTo>
                    <a:lnTo>
                      <a:pt x="31" y="43"/>
                    </a:lnTo>
                    <a:lnTo>
                      <a:pt x="36" y="43"/>
                    </a:lnTo>
                    <a:lnTo>
                      <a:pt x="25" y="32"/>
                    </a:lnTo>
                    <a:lnTo>
                      <a:pt x="36" y="23"/>
                    </a:lnTo>
                    <a:lnTo>
                      <a:pt x="41" y="23"/>
                    </a:lnTo>
                    <a:lnTo>
                      <a:pt x="20" y="28"/>
                    </a:lnTo>
                    <a:lnTo>
                      <a:pt x="10" y="23"/>
                    </a:lnTo>
                    <a:lnTo>
                      <a:pt x="10" y="15"/>
                    </a:lnTo>
                    <a:lnTo>
                      <a:pt x="20" y="9"/>
                    </a:lnTo>
                    <a:lnTo>
                      <a:pt x="58" y="9"/>
                    </a:lnTo>
                    <a:lnTo>
                      <a:pt x="63" y="0"/>
                    </a:lnTo>
                    <a:lnTo>
                      <a:pt x="52" y="4"/>
                    </a:lnTo>
                    <a:lnTo>
                      <a:pt x="36" y="9"/>
                    </a:lnTo>
                    <a:lnTo>
                      <a:pt x="20" y="4"/>
                    </a:lnTo>
                    <a:lnTo>
                      <a:pt x="20" y="9"/>
                    </a:lnTo>
                    <a:lnTo>
                      <a:pt x="10" y="9"/>
                    </a:lnTo>
                    <a:lnTo>
                      <a:pt x="10" y="23"/>
                    </a:lnTo>
                    <a:lnTo>
                      <a:pt x="0" y="37"/>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691" name="Group 3806"/>
            <p:cNvGrpSpPr>
              <a:grpSpLocks/>
            </p:cNvGrpSpPr>
            <p:nvPr/>
          </p:nvGrpSpPr>
          <p:grpSpPr bwMode="auto">
            <a:xfrm>
              <a:off x="6894587" y="5371272"/>
              <a:ext cx="16774" cy="42024"/>
              <a:chOff x="4285" y="2513"/>
              <a:chExt cx="10" cy="28"/>
            </a:xfrm>
            <a:solidFill>
              <a:schemeClr val="bg1">
                <a:lumMod val="75000"/>
              </a:schemeClr>
            </a:solidFill>
          </p:grpSpPr>
          <p:sp>
            <p:nvSpPr>
              <p:cNvPr id="5391" name="Freeform 3804"/>
              <p:cNvSpPr>
                <a:spLocks/>
              </p:cNvSpPr>
              <p:nvPr/>
            </p:nvSpPr>
            <p:spPr bwMode="auto">
              <a:xfrm>
                <a:off x="4285" y="2513"/>
                <a:ext cx="10" cy="28"/>
              </a:xfrm>
              <a:custGeom>
                <a:avLst/>
                <a:gdLst/>
                <a:ahLst/>
                <a:cxnLst>
                  <a:cxn ang="0">
                    <a:pos x="0" y="9"/>
                  </a:cxn>
                  <a:cxn ang="0">
                    <a:pos x="5" y="19"/>
                  </a:cxn>
                  <a:cxn ang="0">
                    <a:pos x="10" y="28"/>
                  </a:cxn>
                  <a:cxn ang="0">
                    <a:pos x="5" y="19"/>
                  </a:cxn>
                  <a:cxn ang="0">
                    <a:pos x="5" y="13"/>
                  </a:cxn>
                  <a:cxn ang="0">
                    <a:pos x="10" y="13"/>
                  </a:cxn>
                  <a:cxn ang="0">
                    <a:pos x="10" y="9"/>
                  </a:cxn>
                  <a:cxn ang="0">
                    <a:pos x="10" y="4"/>
                  </a:cxn>
                  <a:cxn ang="0">
                    <a:pos x="10" y="9"/>
                  </a:cxn>
                  <a:cxn ang="0">
                    <a:pos x="5" y="0"/>
                  </a:cxn>
                  <a:cxn ang="0">
                    <a:pos x="0" y="9"/>
                  </a:cxn>
                </a:cxnLst>
                <a:rect l="0" t="0" r="r" b="b"/>
                <a:pathLst>
                  <a:path w="10" h="28">
                    <a:moveTo>
                      <a:pt x="0" y="9"/>
                    </a:moveTo>
                    <a:lnTo>
                      <a:pt x="5" y="19"/>
                    </a:lnTo>
                    <a:lnTo>
                      <a:pt x="10" y="28"/>
                    </a:lnTo>
                    <a:lnTo>
                      <a:pt x="5" y="19"/>
                    </a:lnTo>
                    <a:lnTo>
                      <a:pt x="5" y="13"/>
                    </a:lnTo>
                    <a:lnTo>
                      <a:pt x="10" y="13"/>
                    </a:lnTo>
                    <a:lnTo>
                      <a:pt x="10" y="9"/>
                    </a:lnTo>
                    <a:lnTo>
                      <a:pt x="10" y="4"/>
                    </a:lnTo>
                    <a:lnTo>
                      <a:pt x="10" y="9"/>
                    </a:lnTo>
                    <a:lnTo>
                      <a:pt x="5" y="0"/>
                    </a:lnTo>
                    <a:lnTo>
                      <a:pt x="0" y="9"/>
                    </a:lnTo>
                    <a:close/>
                  </a:path>
                </a:pathLst>
              </a:custGeom>
              <a:grpFill/>
              <a:ln w="9525">
                <a:solidFill>
                  <a:schemeClr val="bg1"/>
                </a:solidFill>
                <a:round/>
                <a:headEnd/>
                <a:tailEnd/>
              </a:ln>
            </p:spPr>
            <p:txBody>
              <a:bodyPr/>
              <a:lstStyle/>
              <a:p>
                <a:endParaRPr lang="it-IT"/>
              </a:p>
            </p:txBody>
          </p:sp>
          <p:sp>
            <p:nvSpPr>
              <p:cNvPr id="5392" name="Freeform 3805"/>
              <p:cNvSpPr>
                <a:spLocks/>
              </p:cNvSpPr>
              <p:nvPr/>
            </p:nvSpPr>
            <p:spPr bwMode="auto">
              <a:xfrm>
                <a:off x="4285" y="2513"/>
                <a:ext cx="10" cy="28"/>
              </a:xfrm>
              <a:custGeom>
                <a:avLst/>
                <a:gdLst/>
                <a:ahLst/>
                <a:cxnLst>
                  <a:cxn ang="0">
                    <a:pos x="0" y="9"/>
                  </a:cxn>
                  <a:cxn ang="0">
                    <a:pos x="5" y="19"/>
                  </a:cxn>
                  <a:cxn ang="0">
                    <a:pos x="10" y="28"/>
                  </a:cxn>
                  <a:cxn ang="0">
                    <a:pos x="5" y="19"/>
                  </a:cxn>
                  <a:cxn ang="0">
                    <a:pos x="5" y="13"/>
                  </a:cxn>
                  <a:cxn ang="0">
                    <a:pos x="10" y="13"/>
                  </a:cxn>
                  <a:cxn ang="0">
                    <a:pos x="10" y="9"/>
                  </a:cxn>
                  <a:cxn ang="0">
                    <a:pos x="10" y="4"/>
                  </a:cxn>
                  <a:cxn ang="0">
                    <a:pos x="10" y="9"/>
                  </a:cxn>
                  <a:cxn ang="0">
                    <a:pos x="5" y="0"/>
                  </a:cxn>
                  <a:cxn ang="0">
                    <a:pos x="0" y="9"/>
                  </a:cxn>
                </a:cxnLst>
                <a:rect l="0" t="0" r="r" b="b"/>
                <a:pathLst>
                  <a:path w="10" h="28">
                    <a:moveTo>
                      <a:pt x="0" y="9"/>
                    </a:moveTo>
                    <a:lnTo>
                      <a:pt x="5" y="19"/>
                    </a:lnTo>
                    <a:lnTo>
                      <a:pt x="10" y="28"/>
                    </a:lnTo>
                    <a:lnTo>
                      <a:pt x="5" y="19"/>
                    </a:lnTo>
                    <a:lnTo>
                      <a:pt x="5" y="13"/>
                    </a:lnTo>
                    <a:lnTo>
                      <a:pt x="10" y="13"/>
                    </a:lnTo>
                    <a:lnTo>
                      <a:pt x="10" y="9"/>
                    </a:lnTo>
                    <a:lnTo>
                      <a:pt x="10" y="4"/>
                    </a:lnTo>
                    <a:lnTo>
                      <a:pt x="10" y="9"/>
                    </a:lnTo>
                    <a:lnTo>
                      <a:pt x="5" y="0"/>
                    </a:lnTo>
                    <a:lnTo>
                      <a:pt x="0" y="9"/>
                    </a:lnTo>
                    <a:close/>
                  </a:path>
                </a:pathLst>
              </a:custGeom>
              <a:grpFill/>
              <a:ln w="4763" cap="rnd">
                <a:solidFill>
                  <a:schemeClr val="bg1"/>
                </a:solidFill>
                <a:prstDash val="solid"/>
                <a:round/>
                <a:headEnd/>
                <a:tailEnd/>
              </a:ln>
            </p:spPr>
            <p:txBody>
              <a:bodyPr/>
              <a:lstStyle/>
              <a:p>
                <a:endParaRPr lang="it-IT"/>
              </a:p>
            </p:txBody>
          </p:sp>
        </p:grpSp>
        <p:grpSp>
          <p:nvGrpSpPr>
            <p:cNvPr id="7692" name="Group 3809"/>
            <p:cNvGrpSpPr>
              <a:grpSpLocks/>
            </p:cNvGrpSpPr>
            <p:nvPr/>
          </p:nvGrpSpPr>
          <p:grpSpPr bwMode="auto">
            <a:xfrm>
              <a:off x="6894587" y="5371272"/>
              <a:ext cx="16774" cy="42024"/>
              <a:chOff x="4285" y="2513"/>
              <a:chExt cx="10" cy="28"/>
            </a:xfrm>
            <a:solidFill>
              <a:schemeClr val="bg1">
                <a:lumMod val="75000"/>
              </a:schemeClr>
            </a:solidFill>
          </p:grpSpPr>
          <p:sp>
            <p:nvSpPr>
              <p:cNvPr id="5389" name="Freeform 3807"/>
              <p:cNvSpPr>
                <a:spLocks/>
              </p:cNvSpPr>
              <p:nvPr/>
            </p:nvSpPr>
            <p:spPr bwMode="auto">
              <a:xfrm>
                <a:off x="4285" y="2513"/>
                <a:ext cx="10" cy="28"/>
              </a:xfrm>
              <a:custGeom>
                <a:avLst/>
                <a:gdLst/>
                <a:ahLst/>
                <a:cxnLst>
                  <a:cxn ang="0">
                    <a:pos x="0" y="9"/>
                  </a:cxn>
                  <a:cxn ang="0">
                    <a:pos x="5" y="19"/>
                  </a:cxn>
                  <a:cxn ang="0">
                    <a:pos x="10" y="28"/>
                  </a:cxn>
                  <a:cxn ang="0">
                    <a:pos x="5" y="19"/>
                  </a:cxn>
                  <a:cxn ang="0">
                    <a:pos x="5" y="13"/>
                  </a:cxn>
                  <a:cxn ang="0">
                    <a:pos x="10" y="13"/>
                  </a:cxn>
                  <a:cxn ang="0">
                    <a:pos x="10" y="9"/>
                  </a:cxn>
                  <a:cxn ang="0">
                    <a:pos x="10" y="4"/>
                  </a:cxn>
                  <a:cxn ang="0">
                    <a:pos x="10" y="9"/>
                  </a:cxn>
                  <a:cxn ang="0">
                    <a:pos x="5" y="0"/>
                  </a:cxn>
                  <a:cxn ang="0">
                    <a:pos x="0" y="9"/>
                  </a:cxn>
                </a:cxnLst>
                <a:rect l="0" t="0" r="r" b="b"/>
                <a:pathLst>
                  <a:path w="10" h="28">
                    <a:moveTo>
                      <a:pt x="0" y="9"/>
                    </a:moveTo>
                    <a:lnTo>
                      <a:pt x="5" y="19"/>
                    </a:lnTo>
                    <a:lnTo>
                      <a:pt x="10" y="28"/>
                    </a:lnTo>
                    <a:lnTo>
                      <a:pt x="5" y="19"/>
                    </a:lnTo>
                    <a:lnTo>
                      <a:pt x="5" y="13"/>
                    </a:lnTo>
                    <a:lnTo>
                      <a:pt x="10" y="13"/>
                    </a:lnTo>
                    <a:lnTo>
                      <a:pt x="10" y="9"/>
                    </a:lnTo>
                    <a:lnTo>
                      <a:pt x="10" y="4"/>
                    </a:lnTo>
                    <a:lnTo>
                      <a:pt x="10" y="9"/>
                    </a:lnTo>
                    <a:lnTo>
                      <a:pt x="5" y="0"/>
                    </a:lnTo>
                    <a:lnTo>
                      <a:pt x="0" y="9"/>
                    </a:lnTo>
                    <a:close/>
                  </a:path>
                </a:pathLst>
              </a:custGeom>
              <a:grpFill/>
              <a:ln w="9525">
                <a:solidFill>
                  <a:schemeClr val="bg1"/>
                </a:solidFill>
                <a:round/>
                <a:headEnd/>
                <a:tailEnd/>
              </a:ln>
            </p:spPr>
            <p:txBody>
              <a:bodyPr/>
              <a:lstStyle/>
              <a:p>
                <a:endParaRPr lang="it-IT"/>
              </a:p>
            </p:txBody>
          </p:sp>
          <p:sp>
            <p:nvSpPr>
              <p:cNvPr id="5390" name="Freeform 3808"/>
              <p:cNvSpPr>
                <a:spLocks/>
              </p:cNvSpPr>
              <p:nvPr/>
            </p:nvSpPr>
            <p:spPr bwMode="auto">
              <a:xfrm>
                <a:off x="4285" y="2513"/>
                <a:ext cx="10" cy="28"/>
              </a:xfrm>
              <a:custGeom>
                <a:avLst/>
                <a:gdLst/>
                <a:ahLst/>
                <a:cxnLst>
                  <a:cxn ang="0">
                    <a:pos x="0" y="9"/>
                  </a:cxn>
                  <a:cxn ang="0">
                    <a:pos x="5" y="19"/>
                  </a:cxn>
                  <a:cxn ang="0">
                    <a:pos x="10" y="28"/>
                  </a:cxn>
                  <a:cxn ang="0">
                    <a:pos x="5" y="19"/>
                  </a:cxn>
                  <a:cxn ang="0">
                    <a:pos x="5" y="13"/>
                  </a:cxn>
                  <a:cxn ang="0">
                    <a:pos x="10" y="13"/>
                  </a:cxn>
                  <a:cxn ang="0">
                    <a:pos x="10" y="9"/>
                  </a:cxn>
                  <a:cxn ang="0">
                    <a:pos x="10" y="4"/>
                  </a:cxn>
                  <a:cxn ang="0">
                    <a:pos x="10" y="9"/>
                  </a:cxn>
                  <a:cxn ang="0">
                    <a:pos x="5" y="0"/>
                  </a:cxn>
                  <a:cxn ang="0">
                    <a:pos x="0" y="9"/>
                  </a:cxn>
                </a:cxnLst>
                <a:rect l="0" t="0" r="r" b="b"/>
                <a:pathLst>
                  <a:path w="10" h="28">
                    <a:moveTo>
                      <a:pt x="0" y="9"/>
                    </a:moveTo>
                    <a:lnTo>
                      <a:pt x="5" y="19"/>
                    </a:lnTo>
                    <a:lnTo>
                      <a:pt x="10" y="28"/>
                    </a:lnTo>
                    <a:lnTo>
                      <a:pt x="5" y="19"/>
                    </a:lnTo>
                    <a:lnTo>
                      <a:pt x="5" y="13"/>
                    </a:lnTo>
                    <a:lnTo>
                      <a:pt x="10" y="13"/>
                    </a:lnTo>
                    <a:lnTo>
                      <a:pt x="10" y="9"/>
                    </a:lnTo>
                    <a:lnTo>
                      <a:pt x="10" y="4"/>
                    </a:lnTo>
                    <a:lnTo>
                      <a:pt x="10" y="9"/>
                    </a:lnTo>
                    <a:lnTo>
                      <a:pt x="5" y="0"/>
                    </a:lnTo>
                    <a:lnTo>
                      <a:pt x="0" y="9"/>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693" name="Group 3812"/>
            <p:cNvGrpSpPr>
              <a:grpSpLocks/>
            </p:cNvGrpSpPr>
            <p:nvPr/>
          </p:nvGrpSpPr>
          <p:grpSpPr bwMode="auto">
            <a:xfrm>
              <a:off x="6866072" y="5440312"/>
              <a:ext cx="28516" cy="15008"/>
              <a:chOff x="4268" y="2559"/>
              <a:chExt cx="17" cy="10"/>
            </a:xfrm>
            <a:solidFill>
              <a:schemeClr val="bg1">
                <a:lumMod val="75000"/>
              </a:schemeClr>
            </a:solidFill>
          </p:grpSpPr>
          <p:sp>
            <p:nvSpPr>
              <p:cNvPr id="5387" name="Freeform 3810"/>
              <p:cNvSpPr>
                <a:spLocks/>
              </p:cNvSpPr>
              <p:nvPr/>
            </p:nvSpPr>
            <p:spPr bwMode="auto">
              <a:xfrm>
                <a:off x="4268" y="2559"/>
                <a:ext cx="17" cy="10"/>
              </a:xfrm>
              <a:custGeom>
                <a:avLst/>
                <a:gdLst/>
                <a:ahLst/>
                <a:cxnLst>
                  <a:cxn ang="0">
                    <a:pos x="0" y="0"/>
                  </a:cxn>
                  <a:cxn ang="0">
                    <a:pos x="17" y="10"/>
                  </a:cxn>
                  <a:cxn ang="0">
                    <a:pos x="17" y="0"/>
                  </a:cxn>
                  <a:cxn ang="0">
                    <a:pos x="0" y="0"/>
                  </a:cxn>
                </a:cxnLst>
                <a:rect l="0" t="0" r="r" b="b"/>
                <a:pathLst>
                  <a:path w="17" h="10">
                    <a:moveTo>
                      <a:pt x="0" y="0"/>
                    </a:moveTo>
                    <a:lnTo>
                      <a:pt x="17" y="10"/>
                    </a:lnTo>
                    <a:lnTo>
                      <a:pt x="17" y="0"/>
                    </a:lnTo>
                    <a:lnTo>
                      <a:pt x="0" y="0"/>
                    </a:lnTo>
                    <a:close/>
                  </a:path>
                </a:pathLst>
              </a:custGeom>
              <a:grpFill/>
              <a:ln w="9525">
                <a:solidFill>
                  <a:schemeClr val="bg1"/>
                </a:solidFill>
                <a:round/>
                <a:headEnd/>
                <a:tailEnd/>
              </a:ln>
            </p:spPr>
            <p:txBody>
              <a:bodyPr/>
              <a:lstStyle/>
              <a:p>
                <a:endParaRPr lang="it-IT"/>
              </a:p>
            </p:txBody>
          </p:sp>
          <p:sp>
            <p:nvSpPr>
              <p:cNvPr id="5388" name="Freeform 3811"/>
              <p:cNvSpPr>
                <a:spLocks/>
              </p:cNvSpPr>
              <p:nvPr/>
            </p:nvSpPr>
            <p:spPr bwMode="auto">
              <a:xfrm>
                <a:off x="4268" y="2559"/>
                <a:ext cx="17" cy="10"/>
              </a:xfrm>
              <a:custGeom>
                <a:avLst/>
                <a:gdLst/>
                <a:ahLst/>
                <a:cxnLst>
                  <a:cxn ang="0">
                    <a:pos x="0" y="0"/>
                  </a:cxn>
                  <a:cxn ang="0">
                    <a:pos x="17" y="10"/>
                  </a:cxn>
                  <a:cxn ang="0">
                    <a:pos x="17" y="0"/>
                  </a:cxn>
                  <a:cxn ang="0">
                    <a:pos x="0" y="0"/>
                  </a:cxn>
                </a:cxnLst>
                <a:rect l="0" t="0" r="r" b="b"/>
                <a:pathLst>
                  <a:path w="17" h="10">
                    <a:moveTo>
                      <a:pt x="0" y="0"/>
                    </a:moveTo>
                    <a:lnTo>
                      <a:pt x="17" y="10"/>
                    </a:lnTo>
                    <a:lnTo>
                      <a:pt x="17"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7694" name="Group 3815"/>
            <p:cNvGrpSpPr>
              <a:grpSpLocks/>
            </p:cNvGrpSpPr>
            <p:nvPr/>
          </p:nvGrpSpPr>
          <p:grpSpPr bwMode="auto">
            <a:xfrm>
              <a:off x="6866072" y="5440312"/>
              <a:ext cx="28516" cy="15008"/>
              <a:chOff x="4268" y="2559"/>
              <a:chExt cx="17" cy="10"/>
            </a:xfrm>
            <a:solidFill>
              <a:schemeClr val="bg1">
                <a:lumMod val="75000"/>
              </a:schemeClr>
            </a:solidFill>
          </p:grpSpPr>
          <p:sp>
            <p:nvSpPr>
              <p:cNvPr id="5385" name="Freeform 3813"/>
              <p:cNvSpPr>
                <a:spLocks/>
              </p:cNvSpPr>
              <p:nvPr/>
            </p:nvSpPr>
            <p:spPr bwMode="auto">
              <a:xfrm>
                <a:off x="4268" y="2559"/>
                <a:ext cx="17" cy="10"/>
              </a:xfrm>
              <a:custGeom>
                <a:avLst/>
                <a:gdLst/>
                <a:ahLst/>
                <a:cxnLst>
                  <a:cxn ang="0">
                    <a:pos x="0" y="0"/>
                  </a:cxn>
                  <a:cxn ang="0">
                    <a:pos x="17" y="10"/>
                  </a:cxn>
                  <a:cxn ang="0">
                    <a:pos x="17" y="0"/>
                  </a:cxn>
                  <a:cxn ang="0">
                    <a:pos x="0" y="0"/>
                  </a:cxn>
                </a:cxnLst>
                <a:rect l="0" t="0" r="r" b="b"/>
                <a:pathLst>
                  <a:path w="17" h="10">
                    <a:moveTo>
                      <a:pt x="0" y="0"/>
                    </a:moveTo>
                    <a:lnTo>
                      <a:pt x="17" y="10"/>
                    </a:lnTo>
                    <a:lnTo>
                      <a:pt x="17" y="0"/>
                    </a:lnTo>
                    <a:lnTo>
                      <a:pt x="0" y="0"/>
                    </a:lnTo>
                    <a:close/>
                  </a:path>
                </a:pathLst>
              </a:custGeom>
              <a:grpFill/>
              <a:ln w="9525">
                <a:solidFill>
                  <a:schemeClr val="bg1"/>
                </a:solidFill>
                <a:round/>
                <a:headEnd/>
                <a:tailEnd/>
              </a:ln>
            </p:spPr>
            <p:txBody>
              <a:bodyPr/>
              <a:lstStyle/>
              <a:p>
                <a:endParaRPr lang="it-IT"/>
              </a:p>
            </p:txBody>
          </p:sp>
          <p:sp>
            <p:nvSpPr>
              <p:cNvPr id="5386" name="Freeform 3814"/>
              <p:cNvSpPr>
                <a:spLocks/>
              </p:cNvSpPr>
              <p:nvPr/>
            </p:nvSpPr>
            <p:spPr bwMode="auto">
              <a:xfrm>
                <a:off x="4268" y="2559"/>
                <a:ext cx="17" cy="10"/>
              </a:xfrm>
              <a:custGeom>
                <a:avLst/>
                <a:gdLst/>
                <a:ahLst/>
                <a:cxnLst>
                  <a:cxn ang="0">
                    <a:pos x="0" y="0"/>
                  </a:cxn>
                  <a:cxn ang="0">
                    <a:pos x="17" y="10"/>
                  </a:cxn>
                  <a:cxn ang="0">
                    <a:pos x="17" y="0"/>
                  </a:cxn>
                  <a:cxn ang="0">
                    <a:pos x="0" y="0"/>
                  </a:cxn>
                </a:cxnLst>
                <a:rect l="0" t="0" r="r" b="b"/>
                <a:pathLst>
                  <a:path w="17" h="10">
                    <a:moveTo>
                      <a:pt x="0" y="0"/>
                    </a:moveTo>
                    <a:lnTo>
                      <a:pt x="17" y="10"/>
                    </a:lnTo>
                    <a:lnTo>
                      <a:pt x="17" y="0"/>
                    </a:lnTo>
                    <a:lnTo>
                      <a:pt x="0" y="0"/>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695" name="Group 3818"/>
            <p:cNvGrpSpPr>
              <a:grpSpLocks/>
            </p:cNvGrpSpPr>
            <p:nvPr/>
          </p:nvGrpSpPr>
          <p:grpSpPr bwMode="auto">
            <a:xfrm>
              <a:off x="6901297" y="5434308"/>
              <a:ext cx="55354" cy="21012"/>
              <a:chOff x="4289" y="2555"/>
              <a:chExt cx="33" cy="14"/>
            </a:xfrm>
            <a:solidFill>
              <a:schemeClr val="bg1">
                <a:lumMod val="75000"/>
              </a:schemeClr>
            </a:solidFill>
          </p:grpSpPr>
          <p:sp>
            <p:nvSpPr>
              <p:cNvPr id="5383" name="Freeform 3816"/>
              <p:cNvSpPr>
                <a:spLocks/>
              </p:cNvSpPr>
              <p:nvPr/>
            </p:nvSpPr>
            <p:spPr bwMode="auto">
              <a:xfrm>
                <a:off x="4289" y="2555"/>
                <a:ext cx="33" cy="14"/>
              </a:xfrm>
              <a:custGeom>
                <a:avLst/>
                <a:gdLst/>
                <a:ahLst/>
                <a:cxnLst>
                  <a:cxn ang="0">
                    <a:pos x="0" y="5"/>
                  </a:cxn>
                  <a:cxn ang="0">
                    <a:pos x="33" y="14"/>
                  </a:cxn>
                  <a:cxn ang="0">
                    <a:pos x="21" y="5"/>
                  </a:cxn>
                  <a:cxn ang="0">
                    <a:pos x="17" y="0"/>
                  </a:cxn>
                  <a:cxn ang="0">
                    <a:pos x="6" y="0"/>
                  </a:cxn>
                  <a:cxn ang="0">
                    <a:pos x="0" y="5"/>
                  </a:cxn>
                </a:cxnLst>
                <a:rect l="0" t="0" r="r" b="b"/>
                <a:pathLst>
                  <a:path w="33" h="14">
                    <a:moveTo>
                      <a:pt x="0" y="5"/>
                    </a:moveTo>
                    <a:lnTo>
                      <a:pt x="33" y="14"/>
                    </a:lnTo>
                    <a:lnTo>
                      <a:pt x="21" y="5"/>
                    </a:lnTo>
                    <a:lnTo>
                      <a:pt x="17" y="0"/>
                    </a:lnTo>
                    <a:lnTo>
                      <a:pt x="6" y="0"/>
                    </a:lnTo>
                    <a:lnTo>
                      <a:pt x="0" y="5"/>
                    </a:lnTo>
                    <a:close/>
                  </a:path>
                </a:pathLst>
              </a:custGeom>
              <a:grpFill/>
              <a:ln w="9525">
                <a:solidFill>
                  <a:schemeClr val="bg1"/>
                </a:solidFill>
                <a:round/>
                <a:headEnd/>
                <a:tailEnd/>
              </a:ln>
            </p:spPr>
            <p:txBody>
              <a:bodyPr/>
              <a:lstStyle/>
              <a:p>
                <a:endParaRPr lang="it-IT"/>
              </a:p>
            </p:txBody>
          </p:sp>
          <p:sp>
            <p:nvSpPr>
              <p:cNvPr id="5384" name="Freeform 3817"/>
              <p:cNvSpPr>
                <a:spLocks/>
              </p:cNvSpPr>
              <p:nvPr/>
            </p:nvSpPr>
            <p:spPr bwMode="auto">
              <a:xfrm>
                <a:off x="4289" y="2555"/>
                <a:ext cx="33" cy="14"/>
              </a:xfrm>
              <a:custGeom>
                <a:avLst/>
                <a:gdLst/>
                <a:ahLst/>
                <a:cxnLst>
                  <a:cxn ang="0">
                    <a:pos x="0" y="5"/>
                  </a:cxn>
                  <a:cxn ang="0">
                    <a:pos x="33" y="14"/>
                  </a:cxn>
                  <a:cxn ang="0">
                    <a:pos x="21" y="5"/>
                  </a:cxn>
                  <a:cxn ang="0">
                    <a:pos x="17" y="0"/>
                  </a:cxn>
                  <a:cxn ang="0">
                    <a:pos x="6" y="0"/>
                  </a:cxn>
                  <a:cxn ang="0">
                    <a:pos x="0" y="5"/>
                  </a:cxn>
                </a:cxnLst>
                <a:rect l="0" t="0" r="r" b="b"/>
                <a:pathLst>
                  <a:path w="33" h="14">
                    <a:moveTo>
                      <a:pt x="0" y="5"/>
                    </a:moveTo>
                    <a:lnTo>
                      <a:pt x="33" y="14"/>
                    </a:lnTo>
                    <a:lnTo>
                      <a:pt x="21" y="5"/>
                    </a:lnTo>
                    <a:lnTo>
                      <a:pt x="17" y="0"/>
                    </a:lnTo>
                    <a:lnTo>
                      <a:pt x="6" y="0"/>
                    </a:lnTo>
                    <a:lnTo>
                      <a:pt x="0" y="5"/>
                    </a:lnTo>
                    <a:close/>
                  </a:path>
                </a:pathLst>
              </a:custGeom>
              <a:grpFill/>
              <a:ln w="4763" cap="rnd">
                <a:solidFill>
                  <a:schemeClr val="bg1"/>
                </a:solidFill>
                <a:prstDash val="solid"/>
                <a:round/>
                <a:headEnd/>
                <a:tailEnd/>
              </a:ln>
            </p:spPr>
            <p:txBody>
              <a:bodyPr/>
              <a:lstStyle/>
              <a:p>
                <a:endParaRPr lang="it-IT"/>
              </a:p>
            </p:txBody>
          </p:sp>
        </p:grpSp>
        <p:grpSp>
          <p:nvGrpSpPr>
            <p:cNvPr id="7696" name="Group 3821"/>
            <p:cNvGrpSpPr>
              <a:grpSpLocks/>
            </p:cNvGrpSpPr>
            <p:nvPr/>
          </p:nvGrpSpPr>
          <p:grpSpPr bwMode="auto">
            <a:xfrm>
              <a:off x="6901297" y="5434308"/>
              <a:ext cx="55354" cy="21012"/>
              <a:chOff x="4289" y="2555"/>
              <a:chExt cx="33" cy="14"/>
            </a:xfrm>
            <a:solidFill>
              <a:schemeClr val="bg1">
                <a:lumMod val="75000"/>
              </a:schemeClr>
            </a:solidFill>
          </p:grpSpPr>
          <p:sp>
            <p:nvSpPr>
              <p:cNvPr id="5381" name="Freeform 3819"/>
              <p:cNvSpPr>
                <a:spLocks/>
              </p:cNvSpPr>
              <p:nvPr/>
            </p:nvSpPr>
            <p:spPr bwMode="auto">
              <a:xfrm>
                <a:off x="4289" y="2555"/>
                <a:ext cx="33" cy="14"/>
              </a:xfrm>
              <a:custGeom>
                <a:avLst/>
                <a:gdLst/>
                <a:ahLst/>
                <a:cxnLst>
                  <a:cxn ang="0">
                    <a:pos x="0" y="5"/>
                  </a:cxn>
                  <a:cxn ang="0">
                    <a:pos x="33" y="14"/>
                  </a:cxn>
                  <a:cxn ang="0">
                    <a:pos x="21" y="5"/>
                  </a:cxn>
                  <a:cxn ang="0">
                    <a:pos x="17" y="0"/>
                  </a:cxn>
                  <a:cxn ang="0">
                    <a:pos x="6" y="0"/>
                  </a:cxn>
                  <a:cxn ang="0">
                    <a:pos x="0" y="5"/>
                  </a:cxn>
                </a:cxnLst>
                <a:rect l="0" t="0" r="r" b="b"/>
                <a:pathLst>
                  <a:path w="33" h="14">
                    <a:moveTo>
                      <a:pt x="0" y="5"/>
                    </a:moveTo>
                    <a:lnTo>
                      <a:pt x="33" y="14"/>
                    </a:lnTo>
                    <a:lnTo>
                      <a:pt x="21" y="5"/>
                    </a:lnTo>
                    <a:lnTo>
                      <a:pt x="17" y="0"/>
                    </a:lnTo>
                    <a:lnTo>
                      <a:pt x="6" y="0"/>
                    </a:lnTo>
                    <a:lnTo>
                      <a:pt x="0" y="5"/>
                    </a:lnTo>
                    <a:close/>
                  </a:path>
                </a:pathLst>
              </a:custGeom>
              <a:grpFill/>
              <a:ln w="9525">
                <a:solidFill>
                  <a:schemeClr val="bg1"/>
                </a:solidFill>
                <a:round/>
                <a:headEnd/>
                <a:tailEnd/>
              </a:ln>
            </p:spPr>
            <p:txBody>
              <a:bodyPr/>
              <a:lstStyle/>
              <a:p>
                <a:endParaRPr lang="it-IT"/>
              </a:p>
            </p:txBody>
          </p:sp>
          <p:sp>
            <p:nvSpPr>
              <p:cNvPr id="5382" name="Freeform 3820"/>
              <p:cNvSpPr>
                <a:spLocks/>
              </p:cNvSpPr>
              <p:nvPr/>
            </p:nvSpPr>
            <p:spPr bwMode="auto">
              <a:xfrm>
                <a:off x="4289" y="2555"/>
                <a:ext cx="33" cy="14"/>
              </a:xfrm>
              <a:custGeom>
                <a:avLst/>
                <a:gdLst/>
                <a:ahLst/>
                <a:cxnLst>
                  <a:cxn ang="0">
                    <a:pos x="0" y="5"/>
                  </a:cxn>
                  <a:cxn ang="0">
                    <a:pos x="33" y="14"/>
                  </a:cxn>
                  <a:cxn ang="0">
                    <a:pos x="21" y="5"/>
                  </a:cxn>
                  <a:cxn ang="0">
                    <a:pos x="17" y="0"/>
                  </a:cxn>
                  <a:cxn ang="0">
                    <a:pos x="6" y="0"/>
                  </a:cxn>
                  <a:cxn ang="0">
                    <a:pos x="0" y="5"/>
                  </a:cxn>
                </a:cxnLst>
                <a:rect l="0" t="0" r="r" b="b"/>
                <a:pathLst>
                  <a:path w="33" h="14">
                    <a:moveTo>
                      <a:pt x="0" y="5"/>
                    </a:moveTo>
                    <a:lnTo>
                      <a:pt x="33" y="14"/>
                    </a:lnTo>
                    <a:lnTo>
                      <a:pt x="21" y="5"/>
                    </a:lnTo>
                    <a:lnTo>
                      <a:pt x="17" y="0"/>
                    </a:lnTo>
                    <a:lnTo>
                      <a:pt x="6" y="0"/>
                    </a:lnTo>
                    <a:lnTo>
                      <a:pt x="0" y="5"/>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697" name="Group 3824"/>
            <p:cNvGrpSpPr>
              <a:grpSpLocks/>
            </p:cNvGrpSpPr>
            <p:nvPr/>
          </p:nvGrpSpPr>
          <p:grpSpPr bwMode="auto">
            <a:xfrm>
              <a:off x="6767105" y="5144638"/>
              <a:ext cx="72128" cy="69040"/>
              <a:chOff x="4209" y="2362"/>
              <a:chExt cx="43" cy="46"/>
            </a:xfrm>
            <a:solidFill>
              <a:schemeClr val="bg1">
                <a:lumMod val="75000"/>
              </a:schemeClr>
            </a:solidFill>
          </p:grpSpPr>
          <p:sp>
            <p:nvSpPr>
              <p:cNvPr id="5379" name="Freeform 3822"/>
              <p:cNvSpPr>
                <a:spLocks/>
              </p:cNvSpPr>
              <p:nvPr/>
            </p:nvSpPr>
            <p:spPr bwMode="auto">
              <a:xfrm>
                <a:off x="4209" y="2362"/>
                <a:ext cx="43" cy="46"/>
              </a:xfrm>
              <a:custGeom>
                <a:avLst/>
                <a:gdLst/>
                <a:ahLst/>
                <a:cxnLst>
                  <a:cxn ang="0">
                    <a:pos x="0" y="19"/>
                  </a:cxn>
                  <a:cxn ang="0">
                    <a:pos x="0" y="33"/>
                  </a:cxn>
                  <a:cxn ang="0">
                    <a:pos x="11" y="38"/>
                  </a:cxn>
                  <a:cxn ang="0">
                    <a:pos x="11" y="42"/>
                  </a:cxn>
                  <a:cxn ang="0">
                    <a:pos x="16" y="42"/>
                  </a:cxn>
                  <a:cxn ang="0">
                    <a:pos x="22" y="42"/>
                  </a:cxn>
                  <a:cxn ang="0">
                    <a:pos x="27" y="46"/>
                  </a:cxn>
                  <a:cxn ang="0">
                    <a:pos x="27" y="42"/>
                  </a:cxn>
                  <a:cxn ang="0">
                    <a:pos x="32" y="46"/>
                  </a:cxn>
                  <a:cxn ang="0">
                    <a:pos x="43" y="46"/>
                  </a:cxn>
                  <a:cxn ang="0">
                    <a:pos x="32" y="42"/>
                  </a:cxn>
                  <a:cxn ang="0">
                    <a:pos x="43" y="42"/>
                  </a:cxn>
                  <a:cxn ang="0">
                    <a:pos x="27" y="38"/>
                  </a:cxn>
                  <a:cxn ang="0">
                    <a:pos x="22" y="42"/>
                  </a:cxn>
                  <a:cxn ang="0">
                    <a:pos x="16" y="33"/>
                  </a:cxn>
                  <a:cxn ang="0">
                    <a:pos x="27" y="15"/>
                  </a:cxn>
                  <a:cxn ang="0">
                    <a:pos x="22" y="10"/>
                  </a:cxn>
                  <a:cxn ang="0">
                    <a:pos x="27" y="0"/>
                  </a:cxn>
                  <a:cxn ang="0">
                    <a:pos x="22" y="6"/>
                  </a:cxn>
                  <a:cxn ang="0">
                    <a:pos x="11" y="0"/>
                  </a:cxn>
                  <a:cxn ang="0">
                    <a:pos x="0" y="19"/>
                  </a:cxn>
                </a:cxnLst>
                <a:rect l="0" t="0" r="r" b="b"/>
                <a:pathLst>
                  <a:path w="43" h="46">
                    <a:moveTo>
                      <a:pt x="0" y="19"/>
                    </a:moveTo>
                    <a:lnTo>
                      <a:pt x="0" y="33"/>
                    </a:lnTo>
                    <a:lnTo>
                      <a:pt x="11" y="38"/>
                    </a:lnTo>
                    <a:lnTo>
                      <a:pt x="11" y="42"/>
                    </a:lnTo>
                    <a:lnTo>
                      <a:pt x="16" y="42"/>
                    </a:lnTo>
                    <a:lnTo>
                      <a:pt x="22" y="42"/>
                    </a:lnTo>
                    <a:lnTo>
                      <a:pt x="27" y="46"/>
                    </a:lnTo>
                    <a:lnTo>
                      <a:pt x="27" y="42"/>
                    </a:lnTo>
                    <a:lnTo>
                      <a:pt x="32" y="46"/>
                    </a:lnTo>
                    <a:lnTo>
                      <a:pt x="43" y="46"/>
                    </a:lnTo>
                    <a:lnTo>
                      <a:pt x="32" y="42"/>
                    </a:lnTo>
                    <a:lnTo>
                      <a:pt x="43" y="42"/>
                    </a:lnTo>
                    <a:lnTo>
                      <a:pt x="27" y="38"/>
                    </a:lnTo>
                    <a:lnTo>
                      <a:pt x="22" y="42"/>
                    </a:lnTo>
                    <a:lnTo>
                      <a:pt x="16" y="33"/>
                    </a:lnTo>
                    <a:lnTo>
                      <a:pt x="27" y="15"/>
                    </a:lnTo>
                    <a:lnTo>
                      <a:pt x="22" y="10"/>
                    </a:lnTo>
                    <a:lnTo>
                      <a:pt x="27" y="0"/>
                    </a:lnTo>
                    <a:lnTo>
                      <a:pt x="22" y="6"/>
                    </a:lnTo>
                    <a:lnTo>
                      <a:pt x="11" y="0"/>
                    </a:lnTo>
                    <a:lnTo>
                      <a:pt x="0" y="19"/>
                    </a:lnTo>
                    <a:close/>
                  </a:path>
                </a:pathLst>
              </a:custGeom>
              <a:grpFill/>
              <a:ln w="9525">
                <a:solidFill>
                  <a:schemeClr val="bg1"/>
                </a:solidFill>
                <a:round/>
                <a:headEnd/>
                <a:tailEnd/>
              </a:ln>
            </p:spPr>
            <p:txBody>
              <a:bodyPr/>
              <a:lstStyle/>
              <a:p>
                <a:endParaRPr lang="it-IT"/>
              </a:p>
            </p:txBody>
          </p:sp>
          <p:sp>
            <p:nvSpPr>
              <p:cNvPr id="5380" name="Freeform 3823"/>
              <p:cNvSpPr>
                <a:spLocks/>
              </p:cNvSpPr>
              <p:nvPr/>
            </p:nvSpPr>
            <p:spPr bwMode="auto">
              <a:xfrm>
                <a:off x="4209" y="2362"/>
                <a:ext cx="43" cy="46"/>
              </a:xfrm>
              <a:custGeom>
                <a:avLst/>
                <a:gdLst/>
                <a:ahLst/>
                <a:cxnLst>
                  <a:cxn ang="0">
                    <a:pos x="0" y="19"/>
                  </a:cxn>
                  <a:cxn ang="0">
                    <a:pos x="0" y="33"/>
                  </a:cxn>
                  <a:cxn ang="0">
                    <a:pos x="11" y="38"/>
                  </a:cxn>
                  <a:cxn ang="0">
                    <a:pos x="11" y="42"/>
                  </a:cxn>
                  <a:cxn ang="0">
                    <a:pos x="16" y="42"/>
                  </a:cxn>
                  <a:cxn ang="0">
                    <a:pos x="22" y="42"/>
                  </a:cxn>
                  <a:cxn ang="0">
                    <a:pos x="27" y="46"/>
                  </a:cxn>
                  <a:cxn ang="0">
                    <a:pos x="27" y="42"/>
                  </a:cxn>
                  <a:cxn ang="0">
                    <a:pos x="32" y="46"/>
                  </a:cxn>
                  <a:cxn ang="0">
                    <a:pos x="43" y="46"/>
                  </a:cxn>
                  <a:cxn ang="0">
                    <a:pos x="32" y="42"/>
                  </a:cxn>
                  <a:cxn ang="0">
                    <a:pos x="43" y="42"/>
                  </a:cxn>
                  <a:cxn ang="0">
                    <a:pos x="27" y="38"/>
                  </a:cxn>
                  <a:cxn ang="0">
                    <a:pos x="22" y="42"/>
                  </a:cxn>
                  <a:cxn ang="0">
                    <a:pos x="16" y="33"/>
                  </a:cxn>
                  <a:cxn ang="0">
                    <a:pos x="27" y="15"/>
                  </a:cxn>
                  <a:cxn ang="0">
                    <a:pos x="22" y="10"/>
                  </a:cxn>
                  <a:cxn ang="0">
                    <a:pos x="27" y="0"/>
                  </a:cxn>
                  <a:cxn ang="0">
                    <a:pos x="22" y="6"/>
                  </a:cxn>
                  <a:cxn ang="0">
                    <a:pos x="11" y="0"/>
                  </a:cxn>
                  <a:cxn ang="0">
                    <a:pos x="0" y="19"/>
                  </a:cxn>
                </a:cxnLst>
                <a:rect l="0" t="0" r="r" b="b"/>
                <a:pathLst>
                  <a:path w="43" h="46">
                    <a:moveTo>
                      <a:pt x="0" y="19"/>
                    </a:moveTo>
                    <a:lnTo>
                      <a:pt x="0" y="33"/>
                    </a:lnTo>
                    <a:lnTo>
                      <a:pt x="11" y="38"/>
                    </a:lnTo>
                    <a:lnTo>
                      <a:pt x="11" y="42"/>
                    </a:lnTo>
                    <a:lnTo>
                      <a:pt x="16" y="42"/>
                    </a:lnTo>
                    <a:lnTo>
                      <a:pt x="22" y="42"/>
                    </a:lnTo>
                    <a:lnTo>
                      <a:pt x="27" y="46"/>
                    </a:lnTo>
                    <a:lnTo>
                      <a:pt x="27" y="42"/>
                    </a:lnTo>
                    <a:lnTo>
                      <a:pt x="32" y="46"/>
                    </a:lnTo>
                    <a:lnTo>
                      <a:pt x="43" y="46"/>
                    </a:lnTo>
                    <a:lnTo>
                      <a:pt x="32" y="42"/>
                    </a:lnTo>
                    <a:lnTo>
                      <a:pt x="43" y="42"/>
                    </a:lnTo>
                    <a:lnTo>
                      <a:pt x="27" y="38"/>
                    </a:lnTo>
                    <a:lnTo>
                      <a:pt x="22" y="42"/>
                    </a:lnTo>
                    <a:lnTo>
                      <a:pt x="16" y="33"/>
                    </a:lnTo>
                    <a:lnTo>
                      <a:pt x="27" y="15"/>
                    </a:lnTo>
                    <a:lnTo>
                      <a:pt x="22" y="10"/>
                    </a:lnTo>
                    <a:lnTo>
                      <a:pt x="27" y="0"/>
                    </a:lnTo>
                    <a:lnTo>
                      <a:pt x="22" y="6"/>
                    </a:lnTo>
                    <a:lnTo>
                      <a:pt x="11" y="0"/>
                    </a:lnTo>
                    <a:lnTo>
                      <a:pt x="0" y="19"/>
                    </a:lnTo>
                    <a:close/>
                  </a:path>
                </a:pathLst>
              </a:custGeom>
              <a:grpFill/>
              <a:ln w="4763" cap="rnd">
                <a:solidFill>
                  <a:schemeClr val="bg1"/>
                </a:solidFill>
                <a:prstDash val="solid"/>
                <a:round/>
                <a:headEnd/>
                <a:tailEnd/>
              </a:ln>
            </p:spPr>
            <p:txBody>
              <a:bodyPr/>
              <a:lstStyle/>
              <a:p>
                <a:endParaRPr lang="it-IT"/>
              </a:p>
            </p:txBody>
          </p:sp>
        </p:grpSp>
        <p:grpSp>
          <p:nvGrpSpPr>
            <p:cNvPr id="7698" name="Group 3827"/>
            <p:cNvGrpSpPr>
              <a:grpSpLocks/>
            </p:cNvGrpSpPr>
            <p:nvPr/>
          </p:nvGrpSpPr>
          <p:grpSpPr bwMode="auto">
            <a:xfrm>
              <a:off x="6767105" y="5144638"/>
              <a:ext cx="72128" cy="69040"/>
              <a:chOff x="4209" y="2362"/>
              <a:chExt cx="43" cy="46"/>
            </a:xfrm>
            <a:solidFill>
              <a:schemeClr val="bg1">
                <a:lumMod val="75000"/>
              </a:schemeClr>
            </a:solidFill>
          </p:grpSpPr>
          <p:sp>
            <p:nvSpPr>
              <p:cNvPr id="5377" name="Freeform 3825"/>
              <p:cNvSpPr>
                <a:spLocks/>
              </p:cNvSpPr>
              <p:nvPr/>
            </p:nvSpPr>
            <p:spPr bwMode="auto">
              <a:xfrm>
                <a:off x="4209" y="2362"/>
                <a:ext cx="43" cy="46"/>
              </a:xfrm>
              <a:custGeom>
                <a:avLst/>
                <a:gdLst/>
                <a:ahLst/>
                <a:cxnLst>
                  <a:cxn ang="0">
                    <a:pos x="0" y="19"/>
                  </a:cxn>
                  <a:cxn ang="0">
                    <a:pos x="0" y="33"/>
                  </a:cxn>
                  <a:cxn ang="0">
                    <a:pos x="11" y="38"/>
                  </a:cxn>
                  <a:cxn ang="0">
                    <a:pos x="11" y="42"/>
                  </a:cxn>
                  <a:cxn ang="0">
                    <a:pos x="16" y="42"/>
                  </a:cxn>
                  <a:cxn ang="0">
                    <a:pos x="22" y="42"/>
                  </a:cxn>
                  <a:cxn ang="0">
                    <a:pos x="27" y="46"/>
                  </a:cxn>
                  <a:cxn ang="0">
                    <a:pos x="27" y="42"/>
                  </a:cxn>
                  <a:cxn ang="0">
                    <a:pos x="32" y="46"/>
                  </a:cxn>
                  <a:cxn ang="0">
                    <a:pos x="43" y="46"/>
                  </a:cxn>
                  <a:cxn ang="0">
                    <a:pos x="32" y="42"/>
                  </a:cxn>
                  <a:cxn ang="0">
                    <a:pos x="43" y="42"/>
                  </a:cxn>
                  <a:cxn ang="0">
                    <a:pos x="27" y="38"/>
                  </a:cxn>
                  <a:cxn ang="0">
                    <a:pos x="22" y="42"/>
                  </a:cxn>
                  <a:cxn ang="0">
                    <a:pos x="16" y="33"/>
                  </a:cxn>
                  <a:cxn ang="0">
                    <a:pos x="27" y="15"/>
                  </a:cxn>
                  <a:cxn ang="0">
                    <a:pos x="22" y="10"/>
                  </a:cxn>
                  <a:cxn ang="0">
                    <a:pos x="27" y="0"/>
                  </a:cxn>
                  <a:cxn ang="0">
                    <a:pos x="22" y="6"/>
                  </a:cxn>
                  <a:cxn ang="0">
                    <a:pos x="11" y="0"/>
                  </a:cxn>
                  <a:cxn ang="0">
                    <a:pos x="0" y="19"/>
                  </a:cxn>
                </a:cxnLst>
                <a:rect l="0" t="0" r="r" b="b"/>
                <a:pathLst>
                  <a:path w="43" h="46">
                    <a:moveTo>
                      <a:pt x="0" y="19"/>
                    </a:moveTo>
                    <a:lnTo>
                      <a:pt x="0" y="33"/>
                    </a:lnTo>
                    <a:lnTo>
                      <a:pt x="11" y="38"/>
                    </a:lnTo>
                    <a:lnTo>
                      <a:pt x="11" y="42"/>
                    </a:lnTo>
                    <a:lnTo>
                      <a:pt x="16" y="42"/>
                    </a:lnTo>
                    <a:lnTo>
                      <a:pt x="22" y="42"/>
                    </a:lnTo>
                    <a:lnTo>
                      <a:pt x="27" y="46"/>
                    </a:lnTo>
                    <a:lnTo>
                      <a:pt x="27" y="42"/>
                    </a:lnTo>
                    <a:lnTo>
                      <a:pt x="32" y="46"/>
                    </a:lnTo>
                    <a:lnTo>
                      <a:pt x="43" y="46"/>
                    </a:lnTo>
                    <a:lnTo>
                      <a:pt x="32" y="42"/>
                    </a:lnTo>
                    <a:lnTo>
                      <a:pt x="43" y="42"/>
                    </a:lnTo>
                    <a:lnTo>
                      <a:pt x="27" y="38"/>
                    </a:lnTo>
                    <a:lnTo>
                      <a:pt x="22" y="42"/>
                    </a:lnTo>
                    <a:lnTo>
                      <a:pt x="16" y="33"/>
                    </a:lnTo>
                    <a:lnTo>
                      <a:pt x="27" y="15"/>
                    </a:lnTo>
                    <a:lnTo>
                      <a:pt x="22" y="10"/>
                    </a:lnTo>
                    <a:lnTo>
                      <a:pt x="27" y="0"/>
                    </a:lnTo>
                    <a:lnTo>
                      <a:pt x="22" y="6"/>
                    </a:lnTo>
                    <a:lnTo>
                      <a:pt x="11" y="0"/>
                    </a:lnTo>
                    <a:lnTo>
                      <a:pt x="0" y="19"/>
                    </a:lnTo>
                    <a:close/>
                  </a:path>
                </a:pathLst>
              </a:custGeom>
              <a:grpFill/>
              <a:ln w="9525">
                <a:solidFill>
                  <a:schemeClr val="bg1"/>
                </a:solidFill>
                <a:round/>
                <a:headEnd/>
                <a:tailEnd/>
              </a:ln>
            </p:spPr>
            <p:txBody>
              <a:bodyPr/>
              <a:lstStyle/>
              <a:p>
                <a:endParaRPr lang="it-IT"/>
              </a:p>
            </p:txBody>
          </p:sp>
          <p:sp>
            <p:nvSpPr>
              <p:cNvPr id="5378" name="Freeform 3826"/>
              <p:cNvSpPr>
                <a:spLocks/>
              </p:cNvSpPr>
              <p:nvPr/>
            </p:nvSpPr>
            <p:spPr bwMode="auto">
              <a:xfrm>
                <a:off x="4209" y="2362"/>
                <a:ext cx="43" cy="46"/>
              </a:xfrm>
              <a:custGeom>
                <a:avLst/>
                <a:gdLst/>
                <a:ahLst/>
                <a:cxnLst>
                  <a:cxn ang="0">
                    <a:pos x="0" y="19"/>
                  </a:cxn>
                  <a:cxn ang="0">
                    <a:pos x="0" y="33"/>
                  </a:cxn>
                  <a:cxn ang="0">
                    <a:pos x="11" y="38"/>
                  </a:cxn>
                  <a:cxn ang="0">
                    <a:pos x="11" y="42"/>
                  </a:cxn>
                  <a:cxn ang="0">
                    <a:pos x="16" y="42"/>
                  </a:cxn>
                  <a:cxn ang="0">
                    <a:pos x="22" y="42"/>
                  </a:cxn>
                  <a:cxn ang="0">
                    <a:pos x="27" y="46"/>
                  </a:cxn>
                  <a:cxn ang="0">
                    <a:pos x="27" y="42"/>
                  </a:cxn>
                  <a:cxn ang="0">
                    <a:pos x="32" y="46"/>
                  </a:cxn>
                  <a:cxn ang="0">
                    <a:pos x="43" y="46"/>
                  </a:cxn>
                  <a:cxn ang="0">
                    <a:pos x="32" y="42"/>
                  </a:cxn>
                  <a:cxn ang="0">
                    <a:pos x="43" y="42"/>
                  </a:cxn>
                  <a:cxn ang="0">
                    <a:pos x="27" y="38"/>
                  </a:cxn>
                  <a:cxn ang="0">
                    <a:pos x="22" y="42"/>
                  </a:cxn>
                  <a:cxn ang="0">
                    <a:pos x="16" y="33"/>
                  </a:cxn>
                  <a:cxn ang="0">
                    <a:pos x="27" y="15"/>
                  </a:cxn>
                  <a:cxn ang="0">
                    <a:pos x="22" y="10"/>
                  </a:cxn>
                  <a:cxn ang="0">
                    <a:pos x="27" y="0"/>
                  </a:cxn>
                  <a:cxn ang="0">
                    <a:pos x="22" y="6"/>
                  </a:cxn>
                  <a:cxn ang="0">
                    <a:pos x="11" y="0"/>
                  </a:cxn>
                  <a:cxn ang="0">
                    <a:pos x="0" y="19"/>
                  </a:cxn>
                </a:cxnLst>
                <a:rect l="0" t="0" r="r" b="b"/>
                <a:pathLst>
                  <a:path w="43" h="46">
                    <a:moveTo>
                      <a:pt x="0" y="19"/>
                    </a:moveTo>
                    <a:lnTo>
                      <a:pt x="0" y="33"/>
                    </a:lnTo>
                    <a:lnTo>
                      <a:pt x="11" y="38"/>
                    </a:lnTo>
                    <a:lnTo>
                      <a:pt x="11" y="42"/>
                    </a:lnTo>
                    <a:lnTo>
                      <a:pt x="16" y="42"/>
                    </a:lnTo>
                    <a:lnTo>
                      <a:pt x="22" y="42"/>
                    </a:lnTo>
                    <a:lnTo>
                      <a:pt x="27" y="46"/>
                    </a:lnTo>
                    <a:lnTo>
                      <a:pt x="27" y="42"/>
                    </a:lnTo>
                    <a:lnTo>
                      <a:pt x="32" y="46"/>
                    </a:lnTo>
                    <a:lnTo>
                      <a:pt x="43" y="46"/>
                    </a:lnTo>
                    <a:lnTo>
                      <a:pt x="32" y="42"/>
                    </a:lnTo>
                    <a:lnTo>
                      <a:pt x="43" y="42"/>
                    </a:lnTo>
                    <a:lnTo>
                      <a:pt x="27" y="38"/>
                    </a:lnTo>
                    <a:lnTo>
                      <a:pt x="22" y="42"/>
                    </a:lnTo>
                    <a:lnTo>
                      <a:pt x="16" y="33"/>
                    </a:lnTo>
                    <a:lnTo>
                      <a:pt x="27" y="15"/>
                    </a:lnTo>
                    <a:lnTo>
                      <a:pt x="22" y="10"/>
                    </a:lnTo>
                    <a:lnTo>
                      <a:pt x="27" y="0"/>
                    </a:lnTo>
                    <a:lnTo>
                      <a:pt x="22" y="6"/>
                    </a:lnTo>
                    <a:lnTo>
                      <a:pt x="11" y="0"/>
                    </a:lnTo>
                    <a:lnTo>
                      <a:pt x="0" y="19"/>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699" name="Group 3830"/>
            <p:cNvGrpSpPr>
              <a:grpSpLocks/>
            </p:cNvGrpSpPr>
            <p:nvPr/>
          </p:nvGrpSpPr>
          <p:grpSpPr bwMode="auto">
            <a:xfrm>
              <a:off x="6715106" y="5242195"/>
              <a:ext cx="43613" cy="43526"/>
              <a:chOff x="4178" y="2427"/>
              <a:chExt cx="26" cy="29"/>
            </a:xfrm>
            <a:solidFill>
              <a:schemeClr val="bg1">
                <a:lumMod val="75000"/>
              </a:schemeClr>
            </a:solidFill>
          </p:grpSpPr>
          <p:sp>
            <p:nvSpPr>
              <p:cNvPr id="5375" name="Freeform 3828"/>
              <p:cNvSpPr>
                <a:spLocks/>
              </p:cNvSpPr>
              <p:nvPr/>
            </p:nvSpPr>
            <p:spPr bwMode="auto">
              <a:xfrm>
                <a:off x="4178" y="2427"/>
                <a:ext cx="26" cy="29"/>
              </a:xfrm>
              <a:custGeom>
                <a:avLst/>
                <a:gdLst/>
                <a:ahLst/>
                <a:cxnLst>
                  <a:cxn ang="0">
                    <a:pos x="0" y="29"/>
                  </a:cxn>
                  <a:cxn ang="0">
                    <a:pos x="26" y="9"/>
                  </a:cxn>
                  <a:cxn ang="0">
                    <a:pos x="26" y="0"/>
                  </a:cxn>
                  <a:cxn ang="0">
                    <a:pos x="0" y="29"/>
                  </a:cxn>
                </a:cxnLst>
                <a:rect l="0" t="0" r="r" b="b"/>
                <a:pathLst>
                  <a:path w="26" h="29">
                    <a:moveTo>
                      <a:pt x="0" y="29"/>
                    </a:moveTo>
                    <a:lnTo>
                      <a:pt x="26" y="9"/>
                    </a:lnTo>
                    <a:lnTo>
                      <a:pt x="26" y="0"/>
                    </a:lnTo>
                    <a:lnTo>
                      <a:pt x="0" y="29"/>
                    </a:lnTo>
                    <a:close/>
                  </a:path>
                </a:pathLst>
              </a:custGeom>
              <a:grpFill/>
              <a:ln w="9525">
                <a:solidFill>
                  <a:schemeClr val="bg1"/>
                </a:solidFill>
                <a:round/>
                <a:headEnd/>
                <a:tailEnd/>
              </a:ln>
            </p:spPr>
            <p:txBody>
              <a:bodyPr/>
              <a:lstStyle/>
              <a:p>
                <a:endParaRPr lang="it-IT"/>
              </a:p>
            </p:txBody>
          </p:sp>
          <p:sp>
            <p:nvSpPr>
              <p:cNvPr id="5376" name="Freeform 3829"/>
              <p:cNvSpPr>
                <a:spLocks/>
              </p:cNvSpPr>
              <p:nvPr/>
            </p:nvSpPr>
            <p:spPr bwMode="auto">
              <a:xfrm>
                <a:off x="4178" y="2427"/>
                <a:ext cx="26" cy="29"/>
              </a:xfrm>
              <a:custGeom>
                <a:avLst/>
                <a:gdLst/>
                <a:ahLst/>
                <a:cxnLst>
                  <a:cxn ang="0">
                    <a:pos x="0" y="29"/>
                  </a:cxn>
                  <a:cxn ang="0">
                    <a:pos x="26" y="9"/>
                  </a:cxn>
                  <a:cxn ang="0">
                    <a:pos x="26" y="0"/>
                  </a:cxn>
                  <a:cxn ang="0">
                    <a:pos x="0" y="29"/>
                  </a:cxn>
                </a:cxnLst>
                <a:rect l="0" t="0" r="r" b="b"/>
                <a:pathLst>
                  <a:path w="26" h="29">
                    <a:moveTo>
                      <a:pt x="0" y="29"/>
                    </a:moveTo>
                    <a:lnTo>
                      <a:pt x="26" y="9"/>
                    </a:lnTo>
                    <a:lnTo>
                      <a:pt x="26" y="0"/>
                    </a:lnTo>
                    <a:lnTo>
                      <a:pt x="0" y="29"/>
                    </a:lnTo>
                    <a:close/>
                  </a:path>
                </a:pathLst>
              </a:custGeom>
              <a:grpFill/>
              <a:ln w="4763" cap="rnd">
                <a:solidFill>
                  <a:schemeClr val="bg1"/>
                </a:solidFill>
                <a:prstDash val="solid"/>
                <a:round/>
                <a:headEnd/>
                <a:tailEnd/>
              </a:ln>
            </p:spPr>
            <p:txBody>
              <a:bodyPr/>
              <a:lstStyle/>
              <a:p>
                <a:endParaRPr lang="it-IT"/>
              </a:p>
            </p:txBody>
          </p:sp>
        </p:grpSp>
        <p:grpSp>
          <p:nvGrpSpPr>
            <p:cNvPr id="7700" name="Group 3833"/>
            <p:cNvGrpSpPr>
              <a:grpSpLocks/>
            </p:cNvGrpSpPr>
            <p:nvPr/>
          </p:nvGrpSpPr>
          <p:grpSpPr bwMode="auto">
            <a:xfrm>
              <a:off x="6715106" y="5242195"/>
              <a:ext cx="43613" cy="43526"/>
              <a:chOff x="4178" y="2427"/>
              <a:chExt cx="26" cy="29"/>
            </a:xfrm>
            <a:solidFill>
              <a:schemeClr val="bg1">
                <a:lumMod val="75000"/>
              </a:schemeClr>
            </a:solidFill>
          </p:grpSpPr>
          <p:sp>
            <p:nvSpPr>
              <p:cNvPr id="5373" name="Freeform 3831"/>
              <p:cNvSpPr>
                <a:spLocks/>
              </p:cNvSpPr>
              <p:nvPr/>
            </p:nvSpPr>
            <p:spPr bwMode="auto">
              <a:xfrm>
                <a:off x="4178" y="2427"/>
                <a:ext cx="26" cy="29"/>
              </a:xfrm>
              <a:custGeom>
                <a:avLst/>
                <a:gdLst/>
                <a:ahLst/>
                <a:cxnLst>
                  <a:cxn ang="0">
                    <a:pos x="0" y="29"/>
                  </a:cxn>
                  <a:cxn ang="0">
                    <a:pos x="26" y="9"/>
                  </a:cxn>
                  <a:cxn ang="0">
                    <a:pos x="26" y="0"/>
                  </a:cxn>
                  <a:cxn ang="0">
                    <a:pos x="0" y="29"/>
                  </a:cxn>
                </a:cxnLst>
                <a:rect l="0" t="0" r="r" b="b"/>
                <a:pathLst>
                  <a:path w="26" h="29">
                    <a:moveTo>
                      <a:pt x="0" y="29"/>
                    </a:moveTo>
                    <a:lnTo>
                      <a:pt x="26" y="9"/>
                    </a:lnTo>
                    <a:lnTo>
                      <a:pt x="26" y="0"/>
                    </a:lnTo>
                    <a:lnTo>
                      <a:pt x="0" y="29"/>
                    </a:lnTo>
                    <a:close/>
                  </a:path>
                </a:pathLst>
              </a:custGeom>
              <a:grpFill/>
              <a:ln w="9525">
                <a:solidFill>
                  <a:schemeClr val="bg1"/>
                </a:solidFill>
                <a:round/>
                <a:headEnd/>
                <a:tailEnd/>
              </a:ln>
            </p:spPr>
            <p:txBody>
              <a:bodyPr/>
              <a:lstStyle/>
              <a:p>
                <a:endParaRPr lang="it-IT"/>
              </a:p>
            </p:txBody>
          </p:sp>
          <p:sp>
            <p:nvSpPr>
              <p:cNvPr id="5374" name="Freeform 3832"/>
              <p:cNvSpPr>
                <a:spLocks/>
              </p:cNvSpPr>
              <p:nvPr/>
            </p:nvSpPr>
            <p:spPr bwMode="auto">
              <a:xfrm>
                <a:off x="4178" y="2427"/>
                <a:ext cx="26" cy="29"/>
              </a:xfrm>
              <a:custGeom>
                <a:avLst/>
                <a:gdLst/>
                <a:ahLst/>
                <a:cxnLst>
                  <a:cxn ang="0">
                    <a:pos x="0" y="29"/>
                  </a:cxn>
                  <a:cxn ang="0">
                    <a:pos x="26" y="9"/>
                  </a:cxn>
                  <a:cxn ang="0">
                    <a:pos x="26" y="0"/>
                  </a:cxn>
                  <a:cxn ang="0">
                    <a:pos x="0" y="29"/>
                  </a:cxn>
                </a:cxnLst>
                <a:rect l="0" t="0" r="r" b="b"/>
                <a:pathLst>
                  <a:path w="26" h="29">
                    <a:moveTo>
                      <a:pt x="0" y="29"/>
                    </a:moveTo>
                    <a:lnTo>
                      <a:pt x="26" y="9"/>
                    </a:lnTo>
                    <a:lnTo>
                      <a:pt x="26" y="0"/>
                    </a:lnTo>
                    <a:lnTo>
                      <a:pt x="0" y="29"/>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701" name="Group 3836"/>
            <p:cNvGrpSpPr>
              <a:grpSpLocks/>
            </p:cNvGrpSpPr>
            <p:nvPr/>
          </p:nvGrpSpPr>
          <p:grpSpPr bwMode="auto">
            <a:xfrm>
              <a:off x="6767105" y="5213679"/>
              <a:ext cx="26839" cy="22513"/>
              <a:chOff x="4209" y="2408"/>
              <a:chExt cx="16" cy="15"/>
            </a:xfrm>
            <a:solidFill>
              <a:schemeClr val="bg1">
                <a:lumMod val="75000"/>
              </a:schemeClr>
            </a:solidFill>
          </p:grpSpPr>
          <p:sp>
            <p:nvSpPr>
              <p:cNvPr id="5371" name="Freeform 3834"/>
              <p:cNvSpPr>
                <a:spLocks/>
              </p:cNvSpPr>
              <p:nvPr/>
            </p:nvSpPr>
            <p:spPr bwMode="auto">
              <a:xfrm>
                <a:off x="4209" y="2408"/>
                <a:ext cx="16" cy="15"/>
              </a:xfrm>
              <a:custGeom>
                <a:avLst/>
                <a:gdLst/>
                <a:ahLst/>
                <a:cxnLst>
                  <a:cxn ang="0">
                    <a:pos x="0" y="0"/>
                  </a:cxn>
                  <a:cxn ang="0">
                    <a:pos x="16" y="15"/>
                  </a:cxn>
                  <a:cxn ang="0">
                    <a:pos x="16" y="10"/>
                  </a:cxn>
                  <a:cxn ang="0">
                    <a:pos x="16" y="0"/>
                  </a:cxn>
                  <a:cxn ang="0">
                    <a:pos x="0" y="0"/>
                  </a:cxn>
                </a:cxnLst>
                <a:rect l="0" t="0" r="r" b="b"/>
                <a:pathLst>
                  <a:path w="16" h="15">
                    <a:moveTo>
                      <a:pt x="0" y="0"/>
                    </a:moveTo>
                    <a:lnTo>
                      <a:pt x="16" y="15"/>
                    </a:lnTo>
                    <a:lnTo>
                      <a:pt x="16" y="10"/>
                    </a:lnTo>
                    <a:lnTo>
                      <a:pt x="16" y="0"/>
                    </a:lnTo>
                    <a:lnTo>
                      <a:pt x="0" y="0"/>
                    </a:lnTo>
                    <a:close/>
                  </a:path>
                </a:pathLst>
              </a:custGeom>
              <a:grpFill/>
              <a:ln w="9525">
                <a:solidFill>
                  <a:schemeClr val="bg1"/>
                </a:solidFill>
                <a:round/>
                <a:headEnd/>
                <a:tailEnd/>
              </a:ln>
            </p:spPr>
            <p:txBody>
              <a:bodyPr/>
              <a:lstStyle/>
              <a:p>
                <a:endParaRPr lang="it-IT"/>
              </a:p>
            </p:txBody>
          </p:sp>
          <p:sp>
            <p:nvSpPr>
              <p:cNvPr id="5372" name="Freeform 3835"/>
              <p:cNvSpPr>
                <a:spLocks/>
              </p:cNvSpPr>
              <p:nvPr/>
            </p:nvSpPr>
            <p:spPr bwMode="auto">
              <a:xfrm>
                <a:off x="4209" y="2408"/>
                <a:ext cx="16" cy="15"/>
              </a:xfrm>
              <a:custGeom>
                <a:avLst/>
                <a:gdLst/>
                <a:ahLst/>
                <a:cxnLst>
                  <a:cxn ang="0">
                    <a:pos x="0" y="0"/>
                  </a:cxn>
                  <a:cxn ang="0">
                    <a:pos x="16" y="15"/>
                  </a:cxn>
                  <a:cxn ang="0">
                    <a:pos x="16" y="10"/>
                  </a:cxn>
                  <a:cxn ang="0">
                    <a:pos x="16" y="0"/>
                  </a:cxn>
                  <a:cxn ang="0">
                    <a:pos x="0" y="0"/>
                  </a:cxn>
                </a:cxnLst>
                <a:rect l="0" t="0" r="r" b="b"/>
                <a:pathLst>
                  <a:path w="16" h="15">
                    <a:moveTo>
                      <a:pt x="0" y="0"/>
                    </a:moveTo>
                    <a:lnTo>
                      <a:pt x="16" y="15"/>
                    </a:lnTo>
                    <a:lnTo>
                      <a:pt x="16" y="10"/>
                    </a:lnTo>
                    <a:lnTo>
                      <a:pt x="16"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7702" name="Group 3839"/>
            <p:cNvGrpSpPr>
              <a:grpSpLocks/>
            </p:cNvGrpSpPr>
            <p:nvPr/>
          </p:nvGrpSpPr>
          <p:grpSpPr bwMode="auto">
            <a:xfrm>
              <a:off x="6767105" y="5213679"/>
              <a:ext cx="26839" cy="22513"/>
              <a:chOff x="4209" y="2408"/>
              <a:chExt cx="16" cy="15"/>
            </a:xfrm>
            <a:solidFill>
              <a:schemeClr val="bg1">
                <a:lumMod val="75000"/>
              </a:schemeClr>
            </a:solidFill>
          </p:grpSpPr>
          <p:sp>
            <p:nvSpPr>
              <p:cNvPr id="5369" name="Freeform 3837"/>
              <p:cNvSpPr>
                <a:spLocks/>
              </p:cNvSpPr>
              <p:nvPr/>
            </p:nvSpPr>
            <p:spPr bwMode="auto">
              <a:xfrm>
                <a:off x="4209" y="2408"/>
                <a:ext cx="16" cy="15"/>
              </a:xfrm>
              <a:custGeom>
                <a:avLst/>
                <a:gdLst/>
                <a:ahLst/>
                <a:cxnLst>
                  <a:cxn ang="0">
                    <a:pos x="0" y="0"/>
                  </a:cxn>
                  <a:cxn ang="0">
                    <a:pos x="16" y="15"/>
                  </a:cxn>
                  <a:cxn ang="0">
                    <a:pos x="16" y="10"/>
                  </a:cxn>
                  <a:cxn ang="0">
                    <a:pos x="16" y="0"/>
                  </a:cxn>
                  <a:cxn ang="0">
                    <a:pos x="0" y="0"/>
                  </a:cxn>
                </a:cxnLst>
                <a:rect l="0" t="0" r="r" b="b"/>
                <a:pathLst>
                  <a:path w="16" h="15">
                    <a:moveTo>
                      <a:pt x="0" y="0"/>
                    </a:moveTo>
                    <a:lnTo>
                      <a:pt x="16" y="15"/>
                    </a:lnTo>
                    <a:lnTo>
                      <a:pt x="16" y="10"/>
                    </a:lnTo>
                    <a:lnTo>
                      <a:pt x="16" y="0"/>
                    </a:lnTo>
                    <a:lnTo>
                      <a:pt x="0" y="0"/>
                    </a:lnTo>
                    <a:close/>
                  </a:path>
                </a:pathLst>
              </a:custGeom>
              <a:grpFill/>
              <a:ln w="9525">
                <a:solidFill>
                  <a:schemeClr val="bg1"/>
                </a:solidFill>
                <a:round/>
                <a:headEnd/>
                <a:tailEnd/>
              </a:ln>
            </p:spPr>
            <p:txBody>
              <a:bodyPr/>
              <a:lstStyle/>
              <a:p>
                <a:endParaRPr lang="it-IT"/>
              </a:p>
            </p:txBody>
          </p:sp>
          <p:sp>
            <p:nvSpPr>
              <p:cNvPr id="5370" name="Freeform 3838"/>
              <p:cNvSpPr>
                <a:spLocks/>
              </p:cNvSpPr>
              <p:nvPr/>
            </p:nvSpPr>
            <p:spPr bwMode="auto">
              <a:xfrm>
                <a:off x="4209" y="2408"/>
                <a:ext cx="16" cy="15"/>
              </a:xfrm>
              <a:custGeom>
                <a:avLst/>
                <a:gdLst/>
                <a:ahLst/>
                <a:cxnLst>
                  <a:cxn ang="0">
                    <a:pos x="0" y="0"/>
                  </a:cxn>
                  <a:cxn ang="0">
                    <a:pos x="16" y="15"/>
                  </a:cxn>
                  <a:cxn ang="0">
                    <a:pos x="16" y="10"/>
                  </a:cxn>
                  <a:cxn ang="0">
                    <a:pos x="16" y="0"/>
                  </a:cxn>
                  <a:cxn ang="0">
                    <a:pos x="0" y="0"/>
                  </a:cxn>
                </a:cxnLst>
                <a:rect l="0" t="0" r="r" b="b"/>
                <a:pathLst>
                  <a:path w="16" h="15">
                    <a:moveTo>
                      <a:pt x="0" y="0"/>
                    </a:moveTo>
                    <a:lnTo>
                      <a:pt x="16" y="15"/>
                    </a:lnTo>
                    <a:lnTo>
                      <a:pt x="16" y="10"/>
                    </a:lnTo>
                    <a:lnTo>
                      <a:pt x="16" y="0"/>
                    </a:lnTo>
                    <a:lnTo>
                      <a:pt x="0" y="0"/>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703" name="Group 3842"/>
            <p:cNvGrpSpPr>
              <a:grpSpLocks/>
            </p:cNvGrpSpPr>
            <p:nvPr/>
          </p:nvGrpSpPr>
          <p:grpSpPr bwMode="auto">
            <a:xfrm>
              <a:off x="6847620" y="5228687"/>
              <a:ext cx="18451" cy="34520"/>
              <a:chOff x="4257" y="2418"/>
              <a:chExt cx="11" cy="23"/>
            </a:xfrm>
            <a:solidFill>
              <a:schemeClr val="bg1">
                <a:lumMod val="75000"/>
              </a:schemeClr>
            </a:solidFill>
          </p:grpSpPr>
          <p:sp>
            <p:nvSpPr>
              <p:cNvPr id="5367" name="Freeform 3840"/>
              <p:cNvSpPr>
                <a:spLocks/>
              </p:cNvSpPr>
              <p:nvPr/>
            </p:nvSpPr>
            <p:spPr bwMode="auto">
              <a:xfrm>
                <a:off x="4257" y="2418"/>
                <a:ext cx="11" cy="23"/>
              </a:xfrm>
              <a:custGeom>
                <a:avLst/>
                <a:gdLst/>
                <a:ahLst/>
                <a:cxnLst>
                  <a:cxn ang="0">
                    <a:pos x="0" y="0"/>
                  </a:cxn>
                  <a:cxn ang="0">
                    <a:pos x="5" y="5"/>
                  </a:cxn>
                  <a:cxn ang="0">
                    <a:pos x="0" y="9"/>
                  </a:cxn>
                  <a:cxn ang="0">
                    <a:pos x="0" y="18"/>
                  </a:cxn>
                  <a:cxn ang="0">
                    <a:pos x="0" y="23"/>
                  </a:cxn>
                  <a:cxn ang="0">
                    <a:pos x="5" y="23"/>
                  </a:cxn>
                  <a:cxn ang="0">
                    <a:pos x="5" y="9"/>
                  </a:cxn>
                  <a:cxn ang="0">
                    <a:pos x="11" y="9"/>
                  </a:cxn>
                  <a:cxn ang="0">
                    <a:pos x="5" y="5"/>
                  </a:cxn>
                  <a:cxn ang="0">
                    <a:pos x="5" y="0"/>
                  </a:cxn>
                  <a:cxn ang="0">
                    <a:pos x="0" y="0"/>
                  </a:cxn>
                </a:cxnLst>
                <a:rect l="0" t="0" r="r" b="b"/>
                <a:pathLst>
                  <a:path w="11" h="23">
                    <a:moveTo>
                      <a:pt x="0" y="0"/>
                    </a:moveTo>
                    <a:lnTo>
                      <a:pt x="5" y="5"/>
                    </a:lnTo>
                    <a:lnTo>
                      <a:pt x="0" y="9"/>
                    </a:lnTo>
                    <a:lnTo>
                      <a:pt x="0" y="18"/>
                    </a:lnTo>
                    <a:lnTo>
                      <a:pt x="0" y="23"/>
                    </a:lnTo>
                    <a:lnTo>
                      <a:pt x="5" y="23"/>
                    </a:lnTo>
                    <a:lnTo>
                      <a:pt x="5" y="9"/>
                    </a:lnTo>
                    <a:lnTo>
                      <a:pt x="11" y="9"/>
                    </a:lnTo>
                    <a:lnTo>
                      <a:pt x="5" y="5"/>
                    </a:lnTo>
                    <a:lnTo>
                      <a:pt x="5" y="0"/>
                    </a:lnTo>
                    <a:lnTo>
                      <a:pt x="0" y="0"/>
                    </a:lnTo>
                    <a:close/>
                  </a:path>
                </a:pathLst>
              </a:custGeom>
              <a:grpFill/>
              <a:ln w="9525">
                <a:solidFill>
                  <a:schemeClr val="bg1"/>
                </a:solidFill>
                <a:round/>
                <a:headEnd/>
                <a:tailEnd/>
              </a:ln>
            </p:spPr>
            <p:txBody>
              <a:bodyPr/>
              <a:lstStyle/>
              <a:p>
                <a:endParaRPr lang="it-IT"/>
              </a:p>
            </p:txBody>
          </p:sp>
          <p:sp>
            <p:nvSpPr>
              <p:cNvPr id="5368" name="Freeform 3841"/>
              <p:cNvSpPr>
                <a:spLocks/>
              </p:cNvSpPr>
              <p:nvPr/>
            </p:nvSpPr>
            <p:spPr bwMode="auto">
              <a:xfrm>
                <a:off x="4257" y="2418"/>
                <a:ext cx="11" cy="23"/>
              </a:xfrm>
              <a:custGeom>
                <a:avLst/>
                <a:gdLst/>
                <a:ahLst/>
                <a:cxnLst>
                  <a:cxn ang="0">
                    <a:pos x="0" y="0"/>
                  </a:cxn>
                  <a:cxn ang="0">
                    <a:pos x="5" y="5"/>
                  </a:cxn>
                  <a:cxn ang="0">
                    <a:pos x="0" y="9"/>
                  </a:cxn>
                  <a:cxn ang="0">
                    <a:pos x="0" y="18"/>
                  </a:cxn>
                  <a:cxn ang="0">
                    <a:pos x="0" y="23"/>
                  </a:cxn>
                  <a:cxn ang="0">
                    <a:pos x="5" y="23"/>
                  </a:cxn>
                  <a:cxn ang="0">
                    <a:pos x="5" y="9"/>
                  </a:cxn>
                  <a:cxn ang="0">
                    <a:pos x="11" y="9"/>
                  </a:cxn>
                  <a:cxn ang="0">
                    <a:pos x="5" y="5"/>
                  </a:cxn>
                  <a:cxn ang="0">
                    <a:pos x="5" y="0"/>
                  </a:cxn>
                  <a:cxn ang="0">
                    <a:pos x="0" y="0"/>
                  </a:cxn>
                </a:cxnLst>
                <a:rect l="0" t="0" r="r" b="b"/>
                <a:pathLst>
                  <a:path w="11" h="23">
                    <a:moveTo>
                      <a:pt x="0" y="0"/>
                    </a:moveTo>
                    <a:lnTo>
                      <a:pt x="5" y="5"/>
                    </a:lnTo>
                    <a:lnTo>
                      <a:pt x="0" y="9"/>
                    </a:lnTo>
                    <a:lnTo>
                      <a:pt x="0" y="18"/>
                    </a:lnTo>
                    <a:lnTo>
                      <a:pt x="0" y="23"/>
                    </a:lnTo>
                    <a:lnTo>
                      <a:pt x="5" y="23"/>
                    </a:lnTo>
                    <a:lnTo>
                      <a:pt x="5" y="9"/>
                    </a:lnTo>
                    <a:lnTo>
                      <a:pt x="11" y="9"/>
                    </a:lnTo>
                    <a:lnTo>
                      <a:pt x="5" y="5"/>
                    </a:lnTo>
                    <a:lnTo>
                      <a:pt x="5" y="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7704" name="Group 3845"/>
            <p:cNvGrpSpPr>
              <a:grpSpLocks/>
            </p:cNvGrpSpPr>
            <p:nvPr/>
          </p:nvGrpSpPr>
          <p:grpSpPr bwMode="auto">
            <a:xfrm>
              <a:off x="6847620" y="5228687"/>
              <a:ext cx="18451" cy="34520"/>
              <a:chOff x="4257" y="2418"/>
              <a:chExt cx="11" cy="23"/>
            </a:xfrm>
            <a:solidFill>
              <a:schemeClr val="bg1">
                <a:lumMod val="75000"/>
              </a:schemeClr>
            </a:solidFill>
          </p:grpSpPr>
          <p:sp>
            <p:nvSpPr>
              <p:cNvPr id="5365" name="Freeform 3843"/>
              <p:cNvSpPr>
                <a:spLocks/>
              </p:cNvSpPr>
              <p:nvPr/>
            </p:nvSpPr>
            <p:spPr bwMode="auto">
              <a:xfrm>
                <a:off x="4257" y="2418"/>
                <a:ext cx="11" cy="23"/>
              </a:xfrm>
              <a:custGeom>
                <a:avLst/>
                <a:gdLst/>
                <a:ahLst/>
                <a:cxnLst>
                  <a:cxn ang="0">
                    <a:pos x="0" y="0"/>
                  </a:cxn>
                  <a:cxn ang="0">
                    <a:pos x="5" y="5"/>
                  </a:cxn>
                  <a:cxn ang="0">
                    <a:pos x="0" y="9"/>
                  </a:cxn>
                  <a:cxn ang="0">
                    <a:pos x="0" y="18"/>
                  </a:cxn>
                  <a:cxn ang="0">
                    <a:pos x="0" y="23"/>
                  </a:cxn>
                  <a:cxn ang="0">
                    <a:pos x="5" y="23"/>
                  </a:cxn>
                  <a:cxn ang="0">
                    <a:pos x="5" y="9"/>
                  </a:cxn>
                  <a:cxn ang="0">
                    <a:pos x="11" y="9"/>
                  </a:cxn>
                  <a:cxn ang="0">
                    <a:pos x="5" y="5"/>
                  </a:cxn>
                  <a:cxn ang="0">
                    <a:pos x="5" y="0"/>
                  </a:cxn>
                  <a:cxn ang="0">
                    <a:pos x="0" y="0"/>
                  </a:cxn>
                </a:cxnLst>
                <a:rect l="0" t="0" r="r" b="b"/>
                <a:pathLst>
                  <a:path w="11" h="23">
                    <a:moveTo>
                      <a:pt x="0" y="0"/>
                    </a:moveTo>
                    <a:lnTo>
                      <a:pt x="5" y="5"/>
                    </a:lnTo>
                    <a:lnTo>
                      <a:pt x="0" y="9"/>
                    </a:lnTo>
                    <a:lnTo>
                      <a:pt x="0" y="18"/>
                    </a:lnTo>
                    <a:lnTo>
                      <a:pt x="0" y="23"/>
                    </a:lnTo>
                    <a:lnTo>
                      <a:pt x="5" y="23"/>
                    </a:lnTo>
                    <a:lnTo>
                      <a:pt x="5" y="9"/>
                    </a:lnTo>
                    <a:lnTo>
                      <a:pt x="11" y="9"/>
                    </a:lnTo>
                    <a:lnTo>
                      <a:pt x="5" y="5"/>
                    </a:lnTo>
                    <a:lnTo>
                      <a:pt x="5" y="0"/>
                    </a:lnTo>
                    <a:lnTo>
                      <a:pt x="0" y="0"/>
                    </a:lnTo>
                    <a:close/>
                  </a:path>
                </a:pathLst>
              </a:custGeom>
              <a:grpFill/>
              <a:ln w="9525">
                <a:solidFill>
                  <a:schemeClr val="bg1"/>
                </a:solidFill>
                <a:round/>
                <a:headEnd/>
                <a:tailEnd/>
              </a:ln>
            </p:spPr>
            <p:txBody>
              <a:bodyPr/>
              <a:lstStyle/>
              <a:p>
                <a:endParaRPr lang="it-IT"/>
              </a:p>
            </p:txBody>
          </p:sp>
          <p:sp>
            <p:nvSpPr>
              <p:cNvPr id="5366" name="Freeform 3844"/>
              <p:cNvSpPr>
                <a:spLocks/>
              </p:cNvSpPr>
              <p:nvPr/>
            </p:nvSpPr>
            <p:spPr bwMode="auto">
              <a:xfrm>
                <a:off x="4257" y="2418"/>
                <a:ext cx="11" cy="23"/>
              </a:xfrm>
              <a:custGeom>
                <a:avLst/>
                <a:gdLst/>
                <a:ahLst/>
                <a:cxnLst>
                  <a:cxn ang="0">
                    <a:pos x="0" y="0"/>
                  </a:cxn>
                  <a:cxn ang="0">
                    <a:pos x="5" y="5"/>
                  </a:cxn>
                  <a:cxn ang="0">
                    <a:pos x="0" y="9"/>
                  </a:cxn>
                  <a:cxn ang="0">
                    <a:pos x="0" y="18"/>
                  </a:cxn>
                  <a:cxn ang="0">
                    <a:pos x="0" y="23"/>
                  </a:cxn>
                  <a:cxn ang="0">
                    <a:pos x="5" y="23"/>
                  </a:cxn>
                  <a:cxn ang="0">
                    <a:pos x="5" y="9"/>
                  </a:cxn>
                  <a:cxn ang="0">
                    <a:pos x="11" y="9"/>
                  </a:cxn>
                  <a:cxn ang="0">
                    <a:pos x="5" y="5"/>
                  </a:cxn>
                  <a:cxn ang="0">
                    <a:pos x="5" y="0"/>
                  </a:cxn>
                  <a:cxn ang="0">
                    <a:pos x="0" y="0"/>
                  </a:cxn>
                </a:cxnLst>
                <a:rect l="0" t="0" r="r" b="b"/>
                <a:pathLst>
                  <a:path w="11" h="23">
                    <a:moveTo>
                      <a:pt x="0" y="0"/>
                    </a:moveTo>
                    <a:lnTo>
                      <a:pt x="5" y="5"/>
                    </a:lnTo>
                    <a:lnTo>
                      <a:pt x="0" y="9"/>
                    </a:lnTo>
                    <a:lnTo>
                      <a:pt x="0" y="18"/>
                    </a:lnTo>
                    <a:lnTo>
                      <a:pt x="0" y="23"/>
                    </a:lnTo>
                    <a:lnTo>
                      <a:pt x="5" y="23"/>
                    </a:lnTo>
                    <a:lnTo>
                      <a:pt x="5" y="9"/>
                    </a:lnTo>
                    <a:lnTo>
                      <a:pt x="11" y="9"/>
                    </a:lnTo>
                    <a:lnTo>
                      <a:pt x="5" y="5"/>
                    </a:lnTo>
                    <a:lnTo>
                      <a:pt x="5" y="0"/>
                    </a:lnTo>
                    <a:lnTo>
                      <a:pt x="0" y="0"/>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705" name="Group 3848"/>
            <p:cNvGrpSpPr>
              <a:grpSpLocks/>
            </p:cNvGrpSpPr>
            <p:nvPr/>
          </p:nvGrpSpPr>
          <p:grpSpPr bwMode="auto">
            <a:xfrm>
              <a:off x="6802330" y="5236191"/>
              <a:ext cx="45289" cy="42024"/>
              <a:chOff x="4230" y="2423"/>
              <a:chExt cx="27" cy="28"/>
            </a:xfrm>
            <a:solidFill>
              <a:schemeClr val="bg1">
                <a:lumMod val="75000"/>
              </a:schemeClr>
            </a:solidFill>
          </p:grpSpPr>
          <p:sp>
            <p:nvSpPr>
              <p:cNvPr id="5363" name="Freeform 3846"/>
              <p:cNvSpPr>
                <a:spLocks/>
              </p:cNvSpPr>
              <p:nvPr/>
            </p:nvSpPr>
            <p:spPr bwMode="auto">
              <a:xfrm>
                <a:off x="4230" y="2423"/>
                <a:ext cx="27" cy="28"/>
              </a:xfrm>
              <a:custGeom>
                <a:avLst/>
                <a:gdLst/>
                <a:ahLst/>
                <a:cxnLst>
                  <a:cxn ang="0">
                    <a:pos x="0" y="13"/>
                  </a:cxn>
                  <a:cxn ang="0">
                    <a:pos x="6" y="13"/>
                  </a:cxn>
                  <a:cxn ang="0">
                    <a:pos x="6" y="18"/>
                  </a:cxn>
                  <a:cxn ang="0">
                    <a:pos x="11" y="28"/>
                  </a:cxn>
                  <a:cxn ang="0">
                    <a:pos x="11" y="23"/>
                  </a:cxn>
                  <a:cxn ang="0">
                    <a:pos x="11" y="18"/>
                  </a:cxn>
                  <a:cxn ang="0">
                    <a:pos x="27" y="23"/>
                  </a:cxn>
                  <a:cxn ang="0">
                    <a:pos x="27" y="18"/>
                  </a:cxn>
                  <a:cxn ang="0">
                    <a:pos x="21" y="18"/>
                  </a:cxn>
                  <a:cxn ang="0">
                    <a:pos x="21" y="4"/>
                  </a:cxn>
                  <a:cxn ang="0">
                    <a:pos x="11" y="13"/>
                  </a:cxn>
                  <a:cxn ang="0">
                    <a:pos x="11" y="4"/>
                  </a:cxn>
                  <a:cxn ang="0">
                    <a:pos x="6" y="0"/>
                  </a:cxn>
                  <a:cxn ang="0">
                    <a:pos x="0" y="0"/>
                  </a:cxn>
                  <a:cxn ang="0">
                    <a:pos x="0" y="13"/>
                  </a:cxn>
                </a:cxnLst>
                <a:rect l="0" t="0" r="r" b="b"/>
                <a:pathLst>
                  <a:path w="27" h="28">
                    <a:moveTo>
                      <a:pt x="0" y="13"/>
                    </a:moveTo>
                    <a:lnTo>
                      <a:pt x="6" y="13"/>
                    </a:lnTo>
                    <a:lnTo>
                      <a:pt x="6" y="18"/>
                    </a:lnTo>
                    <a:lnTo>
                      <a:pt x="11" y="28"/>
                    </a:lnTo>
                    <a:lnTo>
                      <a:pt x="11" y="23"/>
                    </a:lnTo>
                    <a:lnTo>
                      <a:pt x="11" y="18"/>
                    </a:lnTo>
                    <a:lnTo>
                      <a:pt x="27" y="23"/>
                    </a:lnTo>
                    <a:lnTo>
                      <a:pt x="27" y="18"/>
                    </a:lnTo>
                    <a:lnTo>
                      <a:pt x="21" y="18"/>
                    </a:lnTo>
                    <a:lnTo>
                      <a:pt x="21" y="4"/>
                    </a:lnTo>
                    <a:lnTo>
                      <a:pt x="11" y="13"/>
                    </a:lnTo>
                    <a:lnTo>
                      <a:pt x="11" y="4"/>
                    </a:lnTo>
                    <a:lnTo>
                      <a:pt x="6" y="0"/>
                    </a:lnTo>
                    <a:lnTo>
                      <a:pt x="0" y="0"/>
                    </a:lnTo>
                    <a:lnTo>
                      <a:pt x="0" y="13"/>
                    </a:lnTo>
                    <a:close/>
                  </a:path>
                </a:pathLst>
              </a:custGeom>
              <a:grpFill/>
              <a:ln w="9525">
                <a:solidFill>
                  <a:schemeClr val="bg1"/>
                </a:solidFill>
                <a:round/>
                <a:headEnd/>
                <a:tailEnd/>
              </a:ln>
            </p:spPr>
            <p:txBody>
              <a:bodyPr/>
              <a:lstStyle/>
              <a:p>
                <a:endParaRPr lang="it-IT"/>
              </a:p>
            </p:txBody>
          </p:sp>
          <p:sp>
            <p:nvSpPr>
              <p:cNvPr id="5364" name="Freeform 3847"/>
              <p:cNvSpPr>
                <a:spLocks/>
              </p:cNvSpPr>
              <p:nvPr/>
            </p:nvSpPr>
            <p:spPr bwMode="auto">
              <a:xfrm>
                <a:off x="4230" y="2423"/>
                <a:ext cx="27" cy="28"/>
              </a:xfrm>
              <a:custGeom>
                <a:avLst/>
                <a:gdLst/>
                <a:ahLst/>
                <a:cxnLst>
                  <a:cxn ang="0">
                    <a:pos x="0" y="13"/>
                  </a:cxn>
                  <a:cxn ang="0">
                    <a:pos x="6" y="13"/>
                  </a:cxn>
                  <a:cxn ang="0">
                    <a:pos x="6" y="18"/>
                  </a:cxn>
                  <a:cxn ang="0">
                    <a:pos x="11" y="28"/>
                  </a:cxn>
                  <a:cxn ang="0">
                    <a:pos x="11" y="23"/>
                  </a:cxn>
                  <a:cxn ang="0">
                    <a:pos x="11" y="18"/>
                  </a:cxn>
                  <a:cxn ang="0">
                    <a:pos x="27" y="23"/>
                  </a:cxn>
                  <a:cxn ang="0">
                    <a:pos x="27" y="18"/>
                  </a:cxn>
                  <a:cxn ang="0">
                    <a:pos x="21" y="18"/>
                  </a:cxn>
                  <a:cxn ang="0">
                    <a:pos x="21" y="4"/>
                  </a:cxn>
                  <a:cxn ang="0">
                    <a:pos x="11" y="13"/>
                  </a:cxn>
                  <a:cxn ang="0">
                    <a:pos x="11" y="4"/>
                  </a:cxn>
                  <a:cxn ang="0">
                    <a:pos x="6" y="0"/>
                  </a:cxn>
                  <a:cxn ang="0">
                    <a:pos x="0" y="0"/>
                  </a:cxn>
                  <a:cxn ang="0">
                    <a:pos x="0" y="13"/>
                  </a:cxn>
                </a:cxnLst>
                <a:rect l="0" t="0" r="r" b="b"/>
                <a:pathLst>
                  <a:path w="27" h="28">
                    <a:moveTo>
                      <a:pt x="0" y="13"/>
                    </a:moveTo>
                    <a:lnTo>
                      <a:pt x="6" y="13"/>
                    </a:lnTo>
                    <a:lnTo>
                      <a:pt x="6" y="18"/>
                    </a:lnTo>
                    <a:lnTo>
                      <a:pt x="11" y="28"/>
                    </a:lnTo>
                    <a:lnTo>
                      <a:pt x="11" y="23"/>
                    </a:lnTo>
                    <a:lnTo>
                      <a:pt x="11" y="18"/>
                    </a:lnTo>
                    <a:lnTo>
                      <a:pt x="27" y="23"/>
                    </a:lnTo>
                    <a:lnTo>
                      <a:pt x="27" y="18"/>
                    </a:lnTo>
                    <a:lnTo>
                      <a:pt x="21" y="18"/>
                    </a:lnTo>
                    <a:lnTo>
                      <a:pt x="21" y="4"/>
                    </a:lnTo>
                    <a:lnTo>
                      <a:pt x="11" y="13"/>
                    </a:lnTo>
                    <a:lnTo>
                      <a:pt x="11" y="4"/>
                    </a:lnTo>
                    <a:lnTo>
                      <a:pt x="6" y="0"/>
                    </a:lnTo>
                    <a:lnTo>
                      <a:pt x="0" y="0"/>
                    </a:lnTo>
                    <a:lnTo>
                      <a:pt x="0" y="13"/>
                    </a:lnTo>
                    <a:close/>
                  </a:path>
                </a:pathLst>
              </a:custGeom>
              <a:grpFill/>
              <a:ln w="4763" cap="rnd">
                <a:solidFill>
                  <a:schemeClr val="bg1"/>
                </a:solidFill>
                <a:prstDash val="solid"/>
                <a:round/>
                <a:headEnd/>
                <a:tailEnd/>
              </a:ln>
            </p:spPr>
            <p:txBody>
              <a:bodyPr/>
              <a:lstStyle/>
              <a:p>
                <a:endParaRPr lang="it-IT"/>
              </a:p>
            </p:txBody>
          </p:sp>
        </p:grpSp>
        <p:grpSp>
          <p:nvGrpSpPr>
            <p:cNvPr id="7706" name="Group 3851"/>
            <p:cNvGrpSpPr>
              <a:grpSpLocks/>
            </p:cNvGrpSpPr>
            <p:nvPr/>
          </p:nvGrpSpPr>
          <p:grpSpPr bwMode="auto">
            <a:xfrm>
              <a:off x="6802330" y="5236191"/>
              <a:ext cx="45289" cy="42024"/>
              <a:chOff x="4230" y="2423"/>
              <a:chExt cx="27" cy="28"/>
            </a:xfrm>
            <a:solidFill>
              <a:schemeClr val="bg1">
                <a:lumMod val="75000"/>
              </a:schemeClr>
            </a:solidFill>
          </p:grpSpPr>
          <p:sp>
            <p:nvSpPr>
              <p:cNvPr id="5361" name="Freeform 3849"/>
              <p:cNvSpPr>
                <a:spLocks/>
              </p:cNvSpPr>
              <p:nvPr/>
            </p:nvSpPr>
            <p:spPr bwMode="auto">
              <a:xfrm>
                <a:off x="4230" y="2423"/>
                <a:ext cx="27" cy="28"/>
              </a:xfrm>
              <a:custGeom>
                <a:avLst/>
                <a:gdLst/>
                <a:ahLst/>
                <a:cxnLst>
                  <a:cxn ang="0">
                    <a:pos x="0" y="13"/>
                  </a:cxn>
                  <a:cxn ang="0">
                    <a:pos x="6" y="13"/>
                  </a:cxn>
                  <a:cxn ang="0">
                    <a:pos x="6" y="18"/>
                  </a:cxn>
                  <a:cxn ang="0">
                    <a:pos x="11" y="28"/>
                  </a:cxn>
                  <a:cxn ang="0">
                    <a:pos x="11" y="23"/>
                  </a:cxn>
                  <a:cxn ang="0">
                    <a:pos x="11" y="18"/>
                  </a:cxn>
                  <a:cxn ang="0">
                    <a:pos x="27" y="23"/>
                  </a:cxn>
                  <a:cxn ang="0">
                    <a:pos x="27" y="18"/>
                  </a:cxn>
                  <a:cxn ang="0">
                    <a:pos x="21" y="18"/>
                  </a:cxn>
                  <a:cxn ang="0">
                    <a:pos x="21" y="4"/>
                  </a:cxn>
                  <a:cxn ang="0">
                    <a:pos x="11" y="13"/>
                  </a:cxn>
                  <a:cxn ang="0">
                    <a:pos x="11" y="4"/>
                  </a:cxn>
                  <a:cxn ang="0">
                    <a:pos x="6" y="0"/>
                  </a:cxn>
                  <a:cxn ang="0">
                    <a:pos x="0" y="0"/>
                  </a:cxn>
                  <a:cxn ang="0">
                    <a:pos x="0" y="13"/>
                  </a:cxn>
                </a:cxnLst>
                <a:rect l="0" t="0" r="r" b="b"/>
                <a:pathLst>
                  <a:path w="27" h="28">
                    <a:moveTo>
                      <a:pt x="0" y="13"/>
                    </a:moveTo>
                    <a:lnTo>
                      <a:pt x="6" y="13"/>
                    </a:lnTo>
                    <a:lnTo>
                      <a:pt x="6" y="18"/>
                    </a:lnTo>
                    <a:lnTo>
                      <a:pt x="11" y="28"/>
                    </a:lnTo>
                    <a:lnTo>
                      <a:pt x="11" y="23"/>
                    </a:lnTo>
                    <a:lnTo>
                      <a:pt x="11" y="18"/>
                    </a:lnTo>
                    <a:lnTo>
                      <a:pt x="27" y="23"/>
                    </a:lnTo>
                    <a:lnTo>
                      <a:pt x="27" y="18"/>
                    </a:lnTo>
                    <a:lnTo>
                      <a:pt x="21" y="18"/>
                    </a:lnTo>
                    <a:lnTo>
                      <a:pt x="21" y="4"/>
                    </a:lnTo>
                    <a:lnTo>
                      <a:pt x="11" y="13"/>
                    </a:lnTo>
                    <a:lnTo>
                      <a:pt x="11" y="4"/>
                    </a:lnTo>
                    <a:lnTo>
                      <a:pt x="6" y="0"/>
                    </a:lnTo>
                    <a:lnTo>
                      <a:pt x="0" y="0"/>
                    </a:lnTo>
                    <a:lnTo>
                      <a:pt x="0" y="13"/>
                    </a:lnTo>
                    <a:close/>
                  </a:path>
                </a:pathLst>
              </a:custGeom>
              <a:grpFill/>
              <a:ln w="9525">
                <a:solidFill>
                  <a:schemeClr val="bg1"/>
                </a:solidFill>
                <a:round/>
                <a:headEnd/>
                <a:tailEnd/>
              </a:ln>
            </p:spPr>
            <p:txBody>
              <a:bodyPr/>
              <a:lstStyle/>
              <a:p>
                <a:endParaRPr lang="it-IT"/>
              </a:p>
            </p:txBody>
          </p:sp>
          <p:sp>
            <p:nvSpPr>
              <p:cNvPr id="5362" name="Freeform 3850"/>
              <p:cNvSpPr>
                <a:spLocks/>
              </p:cNvSpPr>
              <p:nvPr/>
            </p:nvSpPr>
            <p:spPr bwMode="auto">
              <a:xfrm>
                <a:off x="4230" y="2423"/>
                <a:ext cx="27" cy="28"/>
              </a:xfrm>
              <a:custGeom>
                <a:avLst/>
                <a:gdLst/>
                <a:ahLst/>
                <a:cxnLst>
                  <a:cxn ang="0">
                    <a:pos x="0" y="13"/>
                  </a:cxn>
                  <a:cxn ang="0">
                    <a:pos x="6" y="13"/>
                  </a:cxn>
                  <a:cxn ang="0">
                    <a:pos x="6" y="18"/>
                  </a:cxn>
                  <a:cxn ang="0">
                    <a:pos x="11" y="28"/>
                  </a:cxn>
                  <a:cxn ang="0">
                    <a:pos x="11" y="23"/>
                  </a:cxn>
                  <a:cxn ang="0">
                    <a:pos x="11" y="18"/>
                  </a:cxn>
                  <a:cxn ang="0">
                    <a:pos x="27" y="23"/>
                  </a:cxn>
                  <a:cxn ang="0">
                    <a:pos x="27" y="18"/>
                  </a:cxn>
                  <a:cxn ang="0">
                    <a:pos x="21" y="18"/>
                  </a:cxn>
                  <a:cxn ang="0">
                    <a:pos x="21" y="4"/>
                  </a:cxn>
                  <a:cxn ang="0">
                    <a:pos x="11" y="13"/>
                  </a:cxn>
                  <a:cxn ang="0">
                    <a:pos x="11" y="4"/>
                  </a:cxn>
                  <a:cxn ang="0">
                    <a:pos x="6" y="0"/>
                  </a:cxn>
                  <a:cxn ang="0">
                    <a:pos x="0" y="0"/>
                  </a:cxn>
                  <a:cxn ang="0">
                    <a:pos x="0" y="13"/>
                  </a:cxn>
                </a:cxnLst>
                <a:rect l="0" t="0" r="r" b="b"/>
                <a:pathLst>
                  <a:path w="27" h="28">
                    <a:moveTo>
                      <a:pt x="0" y="13"/>
                    </a:moveTo>
                    <a:lnTo>
                      <a:pt x="6" y="13"/>
                    </a:lnTo>
                    <a:lnTo>
                      <a:pt x="6" y="18"/>
                    </a:lnTo>
                    <a:lnTo>
                      <a:pt x="11" y="28"/>
                    </a:lnTo>
                    <a:lnTo>
                      <a:pt x="11" y="23"/>
                    </a:lnTo>
                    <a:lnTo>
                      <a:pt x="11" y="18"/>
                    </a:lnTo>
                    <a:lnTo>
                      <a:pt x="27" y="23"/>
                    </a:lnTo>
                    <a:lnTo>
                      <a:pt x="27" y="18"/>
                    </a:lnTo>
                    <a:lnTo>
                      <a:pt x="21" y="18"/>
                    </a:lnTo>
                    <a:lnTo>
                      <a:pt x="21" y="4"/>
                    </a:lnTo>
                    <a:lnTo>
                      <a:pt x="11" y="13"/>
                    </a:lnTo>
                    <a:lnTo>
                      <a:pt x="11" y="4"/>
                    </a:lnTo>
                    <a:lnTo>
                      <a:pt x="6" y="0"/>
                    </a:lnTo>
                    <a:lnTo>
                      <a:pt x="0" y="0"/>
                    </a:lnTo>
                    <a:lnTo>
                      <a:pt x="0" y="13"/>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707" name="Group 3854"/>
            <p:cNvGrpSpPr>
              <a:grpSpLocks/>
            </p:cNvGrpSpPr>
            <p:nvPr/>
          </p:nvGrpSpPr>
          <p:grpSpPr bwMode="auto">
            <a:xfrm>
              <a:off x="6802330" y="5263207"/>
              <a:ext cx="70450" cy="57034"/>
              <a:chOff x="4230" y="2441"/>
              <a:chExt cx="42" cy="38"/>
            </a:xfrm>
            <a:solidFill>
              <a:schemeClr val="bg1">
                <a:lumMod val="75000"/>
              </a:schemeClr>
            </a:solidFill>
          </p:grpSpPr>
          <p:sp>
            <p:nvSpPr>
              <p:cNvPr id="5359" name="Freeform 3852"/>
              <p:cNvSpPr>
                <a:spLocks/>
              </p:cNvSpPr>
              <p:nvPr/>
            </p:nvSpPr>
            <p:spPr bwMode="auto">
              <a:xfrm>
                <a:off x="4230" y="2441"/>
                <a:ext cx="42" cy="38"/>
              </a:xfrm>
              <a:custGeom>
                <a:avLst/>
                <a:gdLst/>
                <a:ahLst/>
                <a:cxnLst>
                  <a:cxn ang="0">
                    <a:pos x="0" y="28"/>
                  </a:cxn>
                  <a:cxn ang="0">
                    <a:pos x="6" y="23"/>
                  </a:cxn>
                  <a:cxn ang="0">
                    <a:pos x="11" y="23"/>
                  </a:cxn>
                  <a:cxn ang="0">
                    <a:pos x="21" y="23"/>
                  </a:cxn>
                  <a:cxn ang="0">
                    <a:pos x="27" y="23"/>
                  </a:cxn>
                  <a:cxn ang="0">
                    <a:pos x="21" y="33"/>
                  </a:cxn>
                  <a:cxn ang="0">
                    <a:pos x="32" y="38"/>
                  </a:cxn>
                  <a:cxn ang="0">
                    <a:pos x="37" y="33"/>
                  </a:cxn>
                  <a:cxn ang="0">
                    <a:pos x="32" y="28"/>
                  </a:cxn>
                  <a:cxn ang="0">
                    <a:pos x="37" y="23"/>
                  </a:cxn>
                  <a:cxn ang="0">
                    <a:pos x="42" y="33"/>
                  </a:cxn>
                  <a:cxn ang="0">
                    <a:pos x="42" y="23"/>
                  </a:cxn>
                  <a:cxn ang="0">
                    <a:pos x="42" y="10"/>
                  </a:cxn>
                  <a:cxn ang="0">
                    <a:pos x="32" y="0"/>
                  </a:cxn>
                  <a:cxn ang="0">
                    <a:pos x="32" y="10"/>
                  </a:cxn>
                  <a:cxn ang="0">
                    <a:pos x="27" y="10"/>
                  </a:cxn>
                  <a:cxn ang="0">
                    <a:pos x="21" y="14"/>
                  </a:cxn>
                  <a:cxn ang="0">
                    <a:pos x="11" y="10"/>
                  </a:cxn>
                  <a:cxn ang="0">
                    <a:pos x="0" y="23"/>
                  </a:cxn>
                  <a:cxn ang="0">
                    <a:pos x="0" y="28"/>
                  </a:cxn>
                </a:cxnLst>
                <a:rect l="0" t="0" r="r" b="b"/>
                <a:pathLst>
                  <a:path w="42" h="38">
                    <a:moveTo>
                      <a:pt x="0" y="28"/>
                    </a:moveTo>
                    <a:lnTo>
                      <a:pt x="6" y="23"/>
                    </a:lnTo>
                    <a:lnTo>
                      <a:pt x="11" y="23"/>
                    </a:lnTo>
                    <a:lnTo>
                      <a:pt x="21" y="23"/>
                    </a:lnTo>
                    <a:lnTo>
                      <a:pt x="27" y="23"/>
                    </a:lnTo>
                    <a:lnTo>
                      <a:pt x="21" y="33"/>
                    </a:lnTo>
                    <a:lnTo>
                      <a:pt x="32" y="38"/>
                    </a:lnTo>
                    <a:lnTo>
                      <a:pt x="37" y="33"/>
                    </a:lnTo>
                    <a:lnTo>
                      <a:pt x="32" y="28"/>
                    </a:lnTo>
                    <a:lnTo>
                      <a:pt x="37" y="23"/>
                    </a:lnTo>
                    <a:lnTo>
                      <a:pt x="42" y="33"/>
                    </a:lnTo>
                    <a:lnTo>
                      <a:pt x="42" y="23"/>
                    </a:lnTo>
                    <a:lnTo>
                      <a:pt x="42" y="10"/>
                    </a:lnTo>
                    <a:lnTo>
                      <a:pt x="32" y="0"/>
                    </a:lnTo>
                    <a:lnTo>
                      <a:pt x="32" y="10"/>
                    </a:lnTo>
                    <a:lnTo>
                      <a:pt x="27" y="10"/>
                    </a:lnTo>
                    <a:lnTo>
                      <a:pt x="21" y="14"/>
                    </a:lnTo>
                    <a:lnTo>
                      <a:pt x="11" y="10"/>
                    </a:lnTo>
                    <a:lnTo>
                      <a:pt x="0" y="23"/>
                    </a:lnTo>
                    <a:lnTo>
                      <a:pt x="0" y="28"/>
                    </a:lnTo>
                    <a:close/>
                  </a:path>
                </a:pathLst>
              </a:custGeom>
              <a:grpFill/>
              <a:ln w="9525">
                <a:solidFill>
                  <a:schemeClr val="bg1"/>
                </a:solidFill>
                <a:round/>
                <a:headEnd/>
                <a:tailEnd/>
              </a:ln>
            </p:spPr>
            <p:txBody>
              <a:bodyPr/>
              <a:lstStyle/>
              <a:p>
                <a:endParaRPr lang="it-IT"/>
              </a:p>
            </p:txBody>
          </p:sp>
          <p:sp>
            <p:nvSpPr>
              <p:cNvPr id="5360" name="Freeform 3853"/>
              <p:cNvSpPr>
                <a:spLocks/>
              </p:cNvSpPr>
              <p:nvPr/>
            </p:nvSpPr>
            <p:spPr bwMode="auto">
              <a:xfrm>
                <a:off x="4230" y="2441"/>
                <a:ext cx="42" cy="38"/>
              </a:xfrm>
              <a:custGeom>
                <a:avLst/>
                <a:gdLst/>
                <a:ahLst/>
                <a:cxnLst>
                  <a:cxn ang="0">
                    <a:pos x="0" y="28"/>
                  </a:cxn>
                  <a:cxn ang="0">
                    <a:pos x="6" y="23"/>
                  </a:cxn>
                  <a:cxn ang="0">
                    <a:pos x="11" y="23"/>
                  </a:cxn>
                  <a:cxn ang="0">
                    <a:pos x="21" y="23"/>
                  </a:cxn>
                  <a:cxn ang="0">
                    <a:pos x="27" y="23"/>
                  </a:cxn>
                  <a:cxn ang="0">
                    <a:pos x="21" y="33"/>
                  </a:cxn>
                  <a:cxn ang="0">
                    <a:pos x="32" y="38"/>
                  </a:cxn>
                  <a:cxn ang="0">
                    <a:pos x="37" y="33"/>
                  </a:cxn>
                  <a:cxn ang="0">
                    <a:pos x="32" y="28"/>
                  </a:cxn>
                  <a:cxn ang="0">
                    <a:pos x="37" y="23"/>
                  </a:cxn>
                  <a:cxn ang="0">
                    <a:pos x="42" y="33"/>
                  </a:cxn>
                  <a:cxn ang="0">
                    <a:pos x="42" y="23"/>
                  </a:cxn>
                  <a:cxn ang="0">
                    <a:pos x="42" y="10"/>
                  </a:cxn>
                  <a:cxn ang="0">
                    <a:pos x="32" y="0"/>
                  </a:cxn>
                  <a:cxn ang="0">
                    <a:pos x="32" y="10"/>
                  </a:cxn>
                  <a:cxn ang="0">
                    <a:pos x="27" y="10"/>
                  </a:cxn>
                  <a:cxn ang="0">
                    <a:pos x="21" y="14"/>
                  </a:cxn>
                  <a:cxn ang="0">
                    <a:pos x="11" y="10"/>
                  </a:cxn>
                  <a:cxn ang="0">
                    <a:pos x="0" y="23"/>
                  </a:cxn>
                  <a:cxn ang="0">
                    <a:pos x="0" y="28"/>
                  </a:cxn>
                </a:cxnLst>
                <a:rect l="0" t="0" r="r" b="b"/>
                <a:pathLst>
                  <a:path w="42" h="38">
                    <a:moveTo>
                      <a:pt x="0" y="28"/>
                    </a:moveTo>
                    <a:lnTo>
                      <a:pt x="6" y="23"/>
                    </a:lnTo>
                    <a:lnTo>
                      <a:pt x="11" y="23"/>
                    </a:lnTo>
                    <a:lnTo>
                      <a:pt x="21" y="23"/>
                    </a:lnTo>
                    <a:lnTo>
                      <a:pt x="27" y="23"/>
                    </a:lnTo>
                    <a:lnTo>
                      <a:pt x="21" y="33"/>
                    </a:lnTo>
                    <a:lnTo>
                      <a:pt x="32" y="38"/>
                    </a:lnTo>
                    <a:lnTo>
                      <a:pt x="37" y="33"/>
                    </a:lnTo>
                    <a:lnTo>
                      <a:pt x="32" y="28"/>
                    </a:lnTo>
                    <a:lnTo>
                      <a:pt x="37" y="23"/>
                    </a:lnTo>
                    <a:lnTo>
                      <a:pt x="42" y="33"/>
                    </a:lnTo>
                    <a:lnTo>
                      <a:pt x="42" y="23"/>
                    </a:lnTo>
                    <a:lnTo>
                      <a:pt x="42" y="10"/>
                    </a:lnTo>
                    <a:lnTo>
                      <a:pt x="32" y="0"/>
                    </a:lnTo>
                    <a:lnTo>
                      <a:pt x="32" y="10"/>
                    </a:lnTo>
                    <a:lnTo>
                      <a:pt x="27" y="10"/>
                    </a:lnTo>
                    <a:lnTo>
                      <a:pt x="21" y="14"/>
                    </a:lnTo>
                    <a:lnTo>
                      <a:pt x="11" y="10"/>
                    </a:lnTo>
                    <a:lnTo>
                      <a:pt x="0" y="23"/>
                    </a:lnTo>
                    <a:lnTo>
                      <a:pt x="0" y="28"/>
                    </a:lnTo>
                    <a:close/>
                  </a:path>
                </a:pathLst>
              </a:custGeom>
              <a:grpFill/>
              <a:ln w="4763" cap="rnd">
                <a:solidFill>
                  <a:schemeClr val="bg1"/>
                </a:solidFill>
                <a:prstDash val="solid"/>
                <a:round/>
                <a:headEnd/>
                <a:tailEnd/>
              </a:ln>
            </p:spPr>
            <p:txBody>
              <a:bodyPr/>
              <a:lstStyle/>
              <a:p>
                <a:endParaRPr lang="it-IT"/>
              </a:p>
            </p:txBody>
          </p:sp>
        </p:grpSp>
        <p:grpSp>
          <p:nvGrpSpPr>
            <p:cNvPr id="7708" name="Group 3857"/>
            <p:cNvGrpSpPr>
              <a:grpSpLocks/>
            </p:cNvGrpSpPr>
            <p:nvPr/>
          </p:nvGrpSpPr>
          <p:grpSpPr bwMode="auto">
            <a:xfrm>
              <a:off x="6802330" y="5263207"/>
              <a:ext cx="70450" cy="57034"/>
              <a:chOff x="4230" y="2441"/>
              <a:chExt cx="42" cy="38"/>
            </a:xfrm>
            <a:solidFill>
              <a:schemeClr val="bg1">
                <a:lumMod val="75000"/>
              </a:schemeClr>
            </a:solidFill>
          </p:grpSpPr>
          <p:sp>
            <p:nvSpPr>
              <p:cNvPr id="5357" name="Freeform 3855"/>
              <p:cNvSpPr>
                <a:spLocks/>
              </p:cNvSpPr>
              <p:nvPr/>
            </p:nvSpPr>
            <p:spPr bwMode="auto">
              <a:xfrm>
                <a:off x="4230" y="2441"/>
                <a:ext cx="42" cy="38"/>
              </a:xfrm>
              <a:custGeom>
                <a:avLst/>
                <a:gdLst/>
                <a:ahLst/>
                <a:cxnLst>
                  <a:cxn ang="0">
                    <a:pos x="0" y="28"/>
                  </a:cxn>
                  <a:cxn ang="0">
                    <a:pos x="6" y="23"/>
                  </a:cxn>
                  <a:cxn ang="0">
                    <a:pos x="11" y="23"/>
                  </a:cxn>
                  <a:cxn ang="0">
                    <a:pos x="21" y="23"/>
                  </a:cxn>
                  <a:cxn ang="0">
                    <a:pos x="27" y="23"/>
                  </a:cxn>
                  <a:cxn ang="0">
                    <a:pos x="21" y="33"/>
                  </a:cxn>
                  <a:cxn ang="0">
                    <a:pos x="32" y="38"/>
                  </a:cxn>
                  <a:cxn ang="0">
                    <a:pos x="37" y="33"/>
                  </a:cxn>
                  <a:cxn ang="0">
                    <a:pos x="32" y="28"/>
                  </a:cxn>
                  <a:cxn ang="0">
                    <a:pos x="37" y="23"/>
                  </a:cxn>
                  <a:cxn ang="0">
                    <a:pos x="42" y="33"/>
                  </a:cxn>
                  <a:cxn ang="0">
                    <a:pos x="42" y="23"/>
                  </a:cxn>
                  <a:cxn ang="0">
                    <a:pos x="42" y="10"/>
                  </a:cxn>
                  <a:cxn ang="0">
                    <a:pos x="32" y="0"/>
                  </a:cxn>
                  <a:cxn ang="0">
                    <a:pos x="32" y="10"/>
                  </a:cxn>
                  <a:cxn ang="0">
                    <a:pos x="27" y="10"/>
                  </a:cxn>
                  <a:cxn ang="0">
                    <a:pos x="21" y="14"/>
                  </a:cxn>
                  <a:cxn ang="0">
                    <a:pos x="11" y="10"/>
                  </a:cxn>
                  <a:cxn ang="0">
                    <a:pos x="0" y="23"/>
                  </a:cxn>
                  <a:cxn ang="0">
                    <a:pos x="0" y="28"/>
                  </a:cxn>
                </a:cxnLst>
                <a:rect l="0" t="0" r="r" b="b"/>
                <a:pathLst>
                  <a:path w="42" h="38">
                    <a:moveTo>
                      <a:pt x="0" y="28"/>
                    </a:moveTo>
                    <a:lnTo>
                      <a:pt x="6" y="23"/>
                    </a:lnTo>
                    <a:lnTo>
                      <a:pt x="11" y="23"/>
                    </a:lnTo>
                    <a:lnTo>
                      <a:pt x="21" y="23"/>
                    </a:lnTo>
                    <a:lnTo>
                      <a:pt x="27" y="23"/>
                    </a:lnTo>
                    <a:lnTo>
                      <a:pt x="21" y="33"/>
                    </a:lnTo>
                    <a:lnTo>
                      <a:pt x="32" y="38"/>
                    </a:lnTo>
                    <a:lnTo>
                      <a:pt x="37" y="33"/>
                    </a:lnTo>
                    <a:lnTo>
                      <a:pt x="32" y="28"/>
                    </a:lnTo>
                    <a:lnTo>
                      <a:pt x="37" y="23"/>
                    </a:lnTo>
                    <a:lnTo>
                      <a:pt x="42" y="33"/>
                    </a:lnTo>
                    <a:lnTo>
                      <a:pt x="42" y="23"/>
                    </a:lnTo>
                    <a:lnTo>
                      <a:pt x="42" y="10"/>
                    </a:lnTo>
                    <a:lnTo>
                      <a:pt x="32" y="0"/>
                    </a:lnTo>
                    <a:lnTo>
                      <a:pt x="32" y="10"/>
                    </a:lnTo>
                    <a:lnTo>
                      <a:pt x="27" y="10"/>
                    </a:lnTo>
                    <a:lnTo>
                      <a:pt x="21" y="14"/>
                    </a:lnTo>
                    <a:lnTo>
                      <a:pt x="11" y="10"/>
                    </a:lnTo>
                    <a:lnTo>
                      <a:pt x="0" y="23"/>
                    </a:lnTo>
                    <a:lnTo>
                      <a:pt x="0" y="28"/>
                    </a:lnTo>
                    <a:close/>
                  </a:path>
                </a:pathLst>
              </a:custGeom>
              <a:grpFill/>
              <a:ln w="9525">
                <a:solidFill>
                  <a:schemeClr val="bg1"/>
                </a:solidFill>
                <a:round/>
                <a:headEnd/>
                <a:tailEnd/>
              </a:ln>
            </p:spPr>
            <p:txBody>
              <a:bodyPr/>
              <a:lstStyle/>
              <a:p>
                <a:endParaRPr lang="it-IT"/>
              </a:p>
            </p:txBody>
          </p:sp>
          <p:sp>
            <p:nvSpPr>
              <p:cNvPr id="5358" name="Freeform 3856"/>
              <p:cNvSpPr>
                <a:spLocks/>
              </p:cNvSpPr>
              <p:nvPr/>
            </p:nvSpPr>
            <p:spPr bwMode="auto">
              <a:xfrm>
                <a:off x="4230" y="2441"/>
                <a:ext cx="42" cy="38"/>
              </a:xfrm>
              <a:custGeom>
                <a:avLst/>
                <a:gdLst/>
                <a:ahLst/>
                <a:cxnLst>
                  <a:cxn ang="0">
                    <a:pos x="0" y="28"/>
                  </a:cxn>
                  <a:cxn ang="0">
                    <a:pos x="6" y="23"/>
                  </a:cxn>
                  <a:cxn ang="0">
                    <a:pos x="11" y="23"/>
                  </a:cxn>
                  <a:cxn ang="0">
                    <a:pos x="21" y="23"/>
                  </a:cxn>
                  <a:cxn ang="0">
                    <a:pos x="27" y="23"/>
                  </a:cxn>
                  <a:cxn ang="0">
                    <a:pos x="21" y="33"/>
                  </a:cxn>
                  <a:cxn ang="0">
                    <a:pos x="32" y="38"/>
                  </a:cxn>
                  <a:cxn ang="0">
                    <a:pos x="37" y="33"/>
                  </a:cxn>
                  <a:cxn ang="0">
                    <a:pos x="32" y="28"/>
                  </a:cxn>
                  <a:cxn ang="0">
                    <a:pos x="37" y="23"/>
                  </a:cxn>
                  <a:cxn ang="0">
                    <a:pos x="42" y="33"/>
                  </a:cxn>
                  <a:cxn ang="0">
                    <a:pos x="42" y="23"/>
                  </a:cxn>
                  <a:cxn ang="0">
                    <a:pos x="42" y="10"/>
                  </a:cxn>
                  <a:cxn ang="0">
                    <a:pos x="32" y="0"/>
                  </a:cxn>
                  <a:cxn ang="0">
                    <a:pos x="32" y="10"/>
                  </a:cxn>
                  <a:cxn ang="0">
                    <a:pos x="27" y="10"/>
                  </a:cxn>
                  <a:cxn ang="0">
                    <a:pos x="21" y="14"/>
                  </a:cxn>
                  <a:cxn ang="0">
                    <a:pos x="11" y="10"/>
                  </a:cxn>
                  <a:cxn ang="0">
                    <a:pos x="0" y="23"/>
                  </a:cxn>
                  <a:cxn ang="0">
                    <a:pos x="0" y="28"/>
                  </a:cxn>
                </a:cxnLst>
                <a:rect l="0" t="0" r="r" b="b"/>
                <a:pathLst>
                  <a:path w="42" h="38">
                    <a:moveTo>
                      <a:pt x="0" y="28"/>
                    </a:moveTo>
                    <a:lnTo>
                      <a:pt x="6" y="23"/>
                    </a:lnTo>
                    <a:lnTo>
                      <a:pt x="11" y="23"/>
                    </a:lnTo>
                    <a:lnTo>
                      <a:pt x="21" y="23"/>
                    </a:lnTo>
                    <a:lnTo>
                      <a:pt x="27" y="23"/>
                    </a:lnTo>
                    <a:lnTo>
                      <a:pt x="21" y="33"/>
                    </a:lnTo>
                    <a:lnTo>
                      <a:pt x="32" y="38"/>
                    </a:lnTo>
                    <a:lnTo>
                      <a:pt x="37" y="33"/>
                    </a:lnTo>
                    <a:lnTo>
                      <a:pt x="32" y="28"/>
                    </a:lnTo>
                    <a:lnTo>
                      <a:pt x="37" y="23"/>
                    </a:lnTo>
                    <a:lnTo>
                      <a:pt x="42" y="33"/>
                    </a:lnTo>
                    <a:lnTo>
                      <a:pt x="42" y="23"/>
                    </a:lnTo>
                    <a:lnTo>
                      <a:pt x="42" y="10"/>
                    </a:lnTo>
                    <a:lnTo>
                      <a:pt x="32" y="0"/>
                    </a:lnTo>
                    <a:lnTo>
                      <a:pt x="32" y="10"/>
                    </a:lnTo>
                    <a:lnTo>
                      <a:pt x="27" y="10"/>
                    </a:lnTo>
                    <a:lnTo>
                      <a:pt x="21" y="14"/>
                    </a:lnTo>
                    <a:lnTo>
                      <a:pt x="11" y="10"/>
                    </a:lnTo>
                    <a:lnTo>
                      <a:pt x="0" y="23"/>
                    </a:lnTo>
                    <a:lnTo>
                      <a:pt x="0" y="28"/>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709" name="Group 3860"/>
            <p:cNvGrpSpPr>
              <a:grpSpLocks/>
            </p:cNvGrpSpPr>
            <p:nvPr/>
          </p:nvGrpSpPr>
          <p:grpSpPr bwMode="auto">
            <a:xfrm>
              <a:off x="7241808" y="5455320"/>
              <a:ext cx="70450" cy="36022"/>
              <a:chOff x="4492" y="2569"/>
              <a:chExt cx="42" cy="24"/>
            </a:xfrm>
            <a:solidFill>
              <a:schemeClr val="bg1">
                <a:lumMod val="75000"/>
              </a:schemeClr>
            </a:solidFill>
          </p:grpSpPr>
          <p:sp>
            <p:nvSpPr>
              <p:cNvPr id="5355" name="Freeform 3858"/>
              <p:cNvSpPr>
                <a:spLocks/>
              </p:cNvSpPr>
              <p:nvPr/>
            </p:nvSpPr>
            <p:spPr bwMode="auto">
              <a:xfrm>
                <a:off x="4492" y="2569"/>
                <a:ext cx="42" cy="24"/>
              </a:xfrm>
              <a:custGeom>
                <a:avLst/>
                <a:gdLst/>
                <a:ahLst/>
                <a:cxnLst>
                  <a:cxn ang="0">
                    <a:pos x="0" y="9"/>
                  </a:cxn>
                  <a:cxn ang="0">
                    <a:pos x="10" y="24"/>
                  </a:cxn>
                  <a:cxn ang="0">
                    <a:pos x="27" y="24"/>
                  </a:cxn>
                  <a:cxn ang="0">
                    <a:pos x="37" y="14"/>
                  </a:cxn>
                  <a:cxn ang="0">
                    <a:pos x="42" y="4"/>
                  </a:cxn>
                  <a:cxn ang="0">
                    <a:pos x="42" y="0"/>
                  </a:cxn>
                  <a:cxn ang="0">
                    <a:pos x="37" y="0"/>
                  </a:cxn>
                  <a:cxn ang="0">
                    <a:pos x="37" y="9"/>
                  </a:cxn>
                  <a:cxn ang="0">
                    <a:pos x="32" y="9"/>
                  </a:cxn>
                  <a:cxn ang="0">
                    <a:pos x="27" y="9"/>
                  </a:cxn>
                  <a:cxn ang="0">
                    <a:pos x="0" y="9"/>
                  </a:cxn>
                </a:cxnLst>
                <a:rect l="0" t="0" r="r" b="b"/>
                <a:pathLst>
                  <a:path w="42" h="24">
                    <a:moveTo>
                      <a:pt x="0" y="9"/>
                    </a:moveTo>
                    <a:lnTo>
                      <a:pt x="10" y="24"/>
                    </a:lnTo>
                    <a:lnTo>
                      <a:pt x="27" y="24"/>
                    </a:lnTo>
                    <a:lnTo>
                      <a:pt x="37" y="14"/>
                    </a:lnTo>
                    <a:lnTo>
                      <a:pt x="42" y="4"/>
                    </a:lnTo>
                    <a:lnTo>
                      <a:pt x="42" y="0"/>
                    </a:lnTo>
                    <a:lnTo>
                      <a:pt x="37" y="0"/>
                    </a:lnTo>
                    <a:lnTo>
                      <a:pt x="37" y="9"/>
                    </a:lnTo>
                    <a:lnTo>
                      <a:pt x="32" y="9"/>
                    </a:lnTo>
                    <a:lnTo>
                      <a:pt x="27" y="9"/>
                    </a:lnTo>
                    <a:lnTo>
                      <a:pt x="0" y="9"/>
                    </a:lnTo>
                    <a:close/>
                  </a:path>
                </a:pathLst>
              </a:custGeom>
              <a:grpFill/>
              <a:ln w="9525">
                <a:solidFill>
                  <a:schemeClr val="bg1"/>
                </a:solidFill>
                <a:round/>
                <a:headEnd/>
                <a:tailEnd/>
              </a:ln>
            </p:spPr>
            <p:txBody>
              <a:bodyPr/>
              <a:lstStyle/>
              <a:p>
                <a:endParaRPr lang="it-IT"/>
              </a:p>
            </p:txBody>
          </p:sp>
          <p:sp>
            <p:nvSpPr>
              <p:cNvPr id="5356" name="Freeform 3859"/>
              <p:cNvSpPr>
                <a:spLocks/>
              </p:cNvSpPr>
              <p:nvPr/>
            </p:nvSpPr>
            <p:spPr bwMode="auto">
              <a:xfrm>
                <a:off x="4492" y="2569"/>
                <a:ext cx="42" cy="24"/>
              </a:xfrm>
              <a:custGeom>
                <a:avLst/>
                <a:gdLst/>
                <a:ahLst/>
                <a:cxnLst>
                  <a:cxn ang="0">
                    <a:pos x="0" y="9"/>
                  </a:cxn>
                  <a:cxn ang="0">
                    <a:pos x="10" y="24"/>
                  </a:cxn>
                  <a:cxn ang="0">
                    <a:pos x="27" y="24"/>
                  </a:cxn>
                  <a:cxn ang="0">
                    <a:pos x="37" y="14"/>
                  </a:cxn>
                  <a:cxn ang="0">
                    <a:pos x="42" y="4"/>
                  </a:cxn>
                  <a:cxn ang="0">
                    <a:pos x="42" y="0"/>
                  </a:cxn>
                  <a:cxn ang="0">
                    <a:pos x="37" y="0"/>
                  </a:cxn>
                  <a:cxn ang="0">
                    <a:pos x="37" y="9"/>
                  </a:cxn>
                  <a:cxn ang="0">
                    <a:pos x="32" y="9"/>
                  </a:cxn>
                  <a:cxn ang="0">
                    <a:pos x="27" y="9"/>
                  </a:cxn>
                  <a:cxn ang="0">
                    <a:pos x="0" y="9"/>
                  </a:cxn>
                </a:cxnLst>
                <a:rect l="0" t="0" r="r" b="b"/>
                <a:pathLst>
                  <a:path w="42" h="24">
                    <a:moveTo>
                      <a:pt x="0" y="9"/>
                    </a:moveTo>
                    <a:lnTo>
                      <a:pt x="10" y="24"/>
                    </a:lnTo>
                    <a:lnTo>
                      <a:pt x="27" y="24"/>
                    </a:lnTo>
                    <a:lnTo>
                      <a:pt x="37" y="14"/>
                    </a:lnTo>
                    <a:lnTo>
                      <a:pt x="42" y="4"/>
                    </a:lnTo>
                    <a:lnTo>
                      <a:pt x="42" y="0"/>
                    </a:lnTo>
                    <a:lnTo>
                      <a:pt x="37" y="0"/>
                    </a:lnTo>
                    <a:lnTo>
                      <a:pt x="37" y="9"/>
                    </a:lnTo>
                    <a:lnTo>
                      <a:pt x="32" y="9"/>
                    </a:lnTo>
                    <a:lnTo>
                      <a:pt x="27" y="9"/>
                    </a:lnTo>
                    <a:lnTo>
                      <a:pt x="0" y="9"/>
                    </a:lnTo>
                    <a:close/>
                  </a:path>
                </a:pathLst>
              </a:custGeom>
              <a:grpFill/>
              <a:ln w="4763" cap="rnd">
                <a:solidFill>
                  <a:schemeClr val="bg1"/>
                </a:solidFill>
                <a:prstDash val="solid"/>
                <a:round/>
                <a:headEnd/>
                <a:tailEnd/>
              </a:ln>
            </p:spPr>
            <p:txBody>
              <a:bodyPr/>
              <a:lstStyle/>
              <a:p>
                <a:endParaRPr lang="it-IT"/>
              </a:p>
            </p:txBody>
          </p:sp>
        </p:grpSp>
        <p:grpSp>
          <p:nvGrpSpPr>
            <p:cNvPr id="7710" name="Group 3863"/>
            <p:cNvGrpSpPr>
              <a:grpSpLocks/>
            </p:cNvGrpSpPr>
            <p:nvPr/>
          </p:nvGrpSpPr>
          <p:grpSpPr bwMode="auto">
            <a:xfrm>
              <a:off x="7241808" y="5455320"/>
              <a:ext cx="70450" cy="36022"/>
              <a:chOff x="4492" y="2569"/>
              <a:chExt cx="42" cy="24"/>
            </a:xfrm>
            <a:solidFill>
              <a:schemeClr val="bg1">
                <a:lumMod val="75000"/>
              </a:schemeClr>
            </a:solidFill>
          </p:grpSpPr>
          <p:sp>
            <p:nvSpPr>
              <p:cNvPr id="5353" name="Freeform 3861"/>
              <p:cNvSpPr>
                <a:spLocks/>
              </p:cNvSpPr>
              <p:nvPr/>
            </p:nvSpPr>
            <p:spPr bwMode="auto">
              <a:xfrm>
                <a:off x="4492" y="2569"/>
                <a:ext cx="42" cy="24"/>
              </a:xfrm>
              <a:custGeom>
                <a:avLst/>
                <a:gdLst/>
                <a:ahLst/>
                <a:cxnLst>
                  <a:cxn ang="0">
                    <a:pos x="0" y="9"/>
                  </a:cxn>
                  <a:cxn ang="0">
                    <a:pos x="10" y="24"/>
                  </a:cxn>
                  <a:cxn ang="0">
                    <a:pos x="27" y="24"/>
                  </a:cxn>
                  <a:cxn ang="0">
                    <a:pos x="37" y="14"/>
                  </a:cxn>
                  <a:cxn ang="0">
                    <a:pos x="42" y="4"/>
                  </a:cxn>
                  <a:cxn ang="0">
                    <a:pos x="42" y="0"/>
                  </a:cxn>
                  <a:cxn ang="0">
                    <a:pos x="37" y="0"/>
                  </a:cxn>
                  <a:cxn ang="0">
                    <a:pos x="37" y="9"/>
                  </a:cxn>
                  <a:cxn ang="0">
                    <a:pos x="32" y="9"/>
                  </a:cxn>
                  <a:cxn ang="0">
                    <a:pos x="27" y="9"/>
                  </a:cxn>
                  <a:cxn ang="0">
                    <a:pos x="0" y="9"/>
                  </a:cxn>
                </a:cxnLst>
                <a:rect l="0" t="0" r="r" b="b"/>
                <a:pathLst>
                  <a:path w="42" h="24">
                    <a:moveTo>
                      <a:pt x="0" y="9"/>
                    </a:moveTo>
                    <a:lnTo>
                      <a:pt x="10" y="24"/>
                    </a:lnTo>
                    <a:lnTo>
                      <a:pt x="27" y="24"/>
                    </a:lnTo>
                    <a:lnTo>
                      <a:pt x="37" y="14"/>
                    </a:lnTo>
                    <a:lnTo>
                      <a:pt x="42" y="4"/>
                    </a:lnTo>
                    <a:lnTo>
                      <a:pt x="42" y="0"/>
                    </a:lnTo>
                    <a:lnTo>
                      <a:pt x="37" y="0"/>
                    </a:lnTo>
                    <a:lnTo>
                      <a:pt x="37" y="9"/>
                    </a:lnTo>
                    <a:lnTo>
                      <a:pt x="32" y="9"/>
                    </a:lnTo>
                    <a:lnTo>
                      <a:pt x="27" y="9"/>
                    </a:lnTo>
                    <a:lnTo>
                      <a:pt x="0" y="9"/>
                    </a:lnTo>
                    <a:close/>
                  </a:path>
                </a:pathLst>
              </a:custGeom>
              <a:grpFill/>
              <a:ln w="9525">
                <a:solidFill>
                  <a:schemeClr val="bg1"/>
                </a:solidFill>
                <a:round/>
                <a:headEnd/>
                <a:tailEnd/>
              </a:ln>
            </p:spPr>
            <p:txBody>
              <a:bodyPr/>
              <a:lstStyle/>
              <a:p>
                <a:endParaRPr lang="it-IT"/>
              </a:p>
            </p:txBody>
          </p:sp>
          <p:sp>
            <p:nvSpPr>
              <p:cNvPr id="5354" name="Freeform 3862"/>
              <p:cNvSpPr>
                <a:spLocks/>
              </p:cNvSpPr>
              <p:nvPr/>
            </p:nvSpPr>
            <p:spPr bwMode="auto">
              <a:xfrm>
                <a:off x="4492" y="2569"/>
                <a:ext cx="42" cy="24"/>
              </a:xfrm>
              <a:custGeom>
                <a:avLst/>
                <a:gdLst/>
                <a:ahLst/>
                <a:cxnLst>
                  <a:cxn ang="0">
                    <a:pos x="0" y="9"/>
                  </a:cxn>
                  <a:cxn ang="0">
                    <a:pos x="10" y="24"/>
                  </a:cxn>
                  <a:cxn ang="0">
                    <a:pos x="27" y="24"/>
                  </a:cxn>
                  <a:cxn ang="0">
                    <a:pos x="37" y="14"/>
                  </a:cxn>
                  <a:cxn ang="0">
                    <a:pos x="42" y="4"/>
                  </a:cxn>
                  <a:cxn ang="0">
                    <a:pos x="42" y="0"/>
                  </a:cxn>
                  <a:cxn ang="0">
                    <a:pos x="37" y="0"/>
                  </a:cxn>
                  <a:cxn ang="0">
                    <a:pos x="37" y="9"/>
                  </a:cxn>
                  <a:cxn ang="0">
                    <a:pos x="32" y="9"/>
                  </a:cxn>
                  <a:cxn ang="0">
                    <a:pos x="27" y="9"/>
                  </a:cxn>
                  <a:cxn ang="0">
                    <a:pos x="0" y="9"/>
                  </a:cxn>
                </a:cxnLst>
                <a:rect l="0" t="0" r="r" b="b"/>
                <a:pathLst>
                  <a:path w="42" h="24">
                    <a:moveTo>
                      <a:pt x="0" y="9"/>
                    </a:moveTo>
                    <a:lnTo>
                      <a:pt x="10" y="24"/>
                    </a:lnTo>
                    <a:lnTo>
                      <a:pt x="27" y="24"/>
                    </a:lnTo>
                    <a:lnTo>
                      <a:pt x="37" y="14"/>
                    </a:lnTo>
                    <a:lnTo>
                      <a:pt x="42" y="4"/>
                    </a:lnTo>
                    <a:lnTo>
                      <a:pt x="42" y="0"/>
                    </a:lnTo>
                    <a:lnTo>
                      <a:pt x="37" y="0"/>
                    </a:lnTo>
                    <a:lnTo>
                      <a:pt x="37" y="9"/>
                    </a:lnTo>
                    <a:lnTo>
                      <a:pt x="32" y="9"/>
                    </a:lnTo>
                    <a:lnTo>
                      <a:pt x="27" y="9"/>
                    </a:lnTo>
                    <a:lnTo>
                      <a:pt x="0" y="9"/>
                    </a:lnTo>
                  </a:path>
                </a:pathLst>
              </a:custGeom>
              <a:grpFill/>
              <a:ln w="4763" cap="rnd">
                <a:solidFill>
                  <a:schemeClr val="bg1"/>
                </a:solidFill>
                <a:prstDash val="solid"/>
                <a:round/>
                <a:headEnd/>
                <a:tailEnd/>
              </a:ln>
            </p:spPr>
            <p:txBody>
              <a:bodyPr/>
              <a:lstStyle/>
              <a:p>
                <a:endParaRPr lang="it-IT"/>
              </a:p>
            </p:txBody>
          </p:sp>
        </p:grpSp>
        <p:grpSp>
          <p:nvGrpSpPr>
            <p:cNvPr id="7711" name="Group 3866"/>
            <p:cNvGrpSpPr>
              <a:grpSpLocks/>
            </p:cNvGrpSpPr>
            <p:nvPr/>
          </p:nvGrpSpPr>
          <p:grpSpPr bwMode="auto">
            <a:xfrm>
              <a:off x="7295484" y="5440312"/>
              <a:ext cx="35226" cy="21012"/>
              <a:chOff x="4524" y="2559"/>
              <a:chExt cx="21" cy="14"/>
            </a:xfrm>
            <a:solidFill>
              <a:schemeClr val="bg1">
                <a:lumMod val="75000"/>
              </a:schemeClr>
            </a:solidFill>
          </p:grpSpPr>
          <p:sp>
            <p:nvSpPr>
              <p:cNvPr id="5351" name="Freeform 3864"/>
              <p:cNvSpPr>
                <a:spLocks/>
              </p:cNvSpPr>
              <p:nvPr/>
            </p:nvSpPr>
            <p:spPr bwMode="auto">
              <a:xfrm>
                <a:off x="4524" y="2559"/>
                <a:ext cx="21" cy="14"/>
              </a:xfrm>
              <a:custGeom>
                <a:avLst/>
                <a:gdLst/>
                <a:ahLst/>
                <a:cxnLst>
                  <a:cxn ang="0">
                    <a:pos x="0" y="0"/>
                  </a:cxn>
                  <a:cxn ang="0">
                    <a:pos x="10" y="9"/>
                  </a:cxn>
                  <a:cxn ang="0">
                    <a:pos x="21" y="14"/>
                  </a:cxn>
                  <a:cxn ang="0">
                    <a:pos x="21" y="9"/>
                  </a:cxn>
                  <a:cxn ang="0">
                    <a:pos x="0" y="0"/>
                  </a:cxn>
                </a:cxnLst>
                <a:rect l="0" t="0" r="r" b="b"/>
                <a:pathLst>
                  <a:path w="21" h="14">
                    <a:moveTo>
                      <a:pt x="0" y="0"/>
                    </a:moveTo>
                    <a:lnTo>
                      <a:pt x="10" y="9"/>
                    </a:lnTo>
                    <a:lnTo>
                      <a:pt x="21" y="14"/>
                    </a:lnTo>
                    <a:lnTo>
                      <a:pt x="21" y="9"/>
                    </a:lnTo>
                    <a:lnTo>
                      <a:pt x="0" y="0"/>
                    </a:lnTo>
                    <a:close/>
                  </a:path>
                </a:pathLst>
              </a:custGeom>
              <a:grpFill/>
              <a:ln w="9525">
                <a:solidFill>
                  <a:schemeClr val="bg1"/>
                </a:solidFill>
                <a:round/>
                <a:headEnd/>
                <a:tailEnd/>
              </a:ln>
            </p:spPr>
            <p:txBody>
              <a:bodyPr/>
              <a:lstStyle/>
              <a:p>
                <a:endParaRPr lang="it-IT"/>
              </a:p>
            </p:txBody>
          </p:sp>
          <p:sp>
            <p:nvSpPr>
              <p:cNvPr id="5352" name="Freeform 3865"/>
              <p:cNvSpPr>
                <a:spLocks/>
              </p:cNvSpPr>
              <p:nvPr/>
            </p:nvSpPr>
            <p:spPr bwMode="auto">
              <a:xfrm>
                <a:off x="4524" y="2559"/>
                <a:ext cx="21" cy="14"/>
              </a:xfrm>
              <a:custGeom>
                <a:avLst/>
                <a:gdLst/>
                <a:ahLst/>
                <a:cxnLst>
                  <a:cxn ang="0">
                    <a:pos x="0" y="0"/>
                  </a:cxn>
                  <a:cxn ang="0">
                    <a:pos x="10" y="9"/>
                  </a:cxn>
                  <a:cxn ang="0">
                    <a:pos x="21" y="14"/>
                  </a:cxn>
                  <a:cxn ang="0">
                    <a:pos x="21" y="9"/>
                  </a:cxn>
                  <a:cxn ang="0">
                    <a:pos x="0" y="0"/>
                  </a:cxn>
                </a:cxnLst>
                <a:rect l="0" t="0" r="r" b="b"/>
                <a:pathLst>
                  <a:path w="21" h="14">
                    <a:moveTo>
                      <a:pt x="0" y="0"/>
                    </a:moveTo>
                    <a:lnTo>
                      <a:pt x="10" y="9"/>
                    </a:lnTo>
                    <a:lnTo>
                      <a:pt x="21" y="14"/>
                    </a:lnTo>
                    <a:lnTo>
                      <a:pt x="21" y="9"/>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7712" name="Group 3869"/>
            <p:cNvGrpSpPr>
              <a:grpSpLocks/>
            </p:cNvGrpSpPr>
            <p:nvPr/>
          </p:nvGrpSpPr>
          <p:grpSpPr bwMode="auto">
            <a:xfrm>
              <a:off x="7295484" y="5440312"/>
              <a:ext cx="35226" cy="21012"/>
              <a:chOff x="4524" y="2559"/>
              <a:chExt cx="21" cy="14"/>
            </a:xfrm>
            <a:solidFill>
              <a:schemeClr val="bg1">
                <a:lumMod val="75000"/>
              </a:schemeClr>
            </a:solidFill>
          </p:grpSpPr>
          <p:sp>
            <p:nvSpPr>
              <p:cNvPr id="5349" name="Freeform 3867"/>
              <p:cNvSpPr>
                <a:spLocks/>
              </p:cNvSpPr>
              <p:nvPr/>
            </p:nvSpPr>
            <p:spPr bwMode="auto">
              <a:xfrm>
                <a:off x="4524" y="2559"/>
                <a:ext cx="21" cy="14"/>
              </a:xfrm>
              <a:custGeom>
                <a:avLst/>
                <a:gdLst/>
                <a:ahLst/>
                <a:cxnLst>
                  <a:cxn ang="0">
                    <a:pos x="0" y="0"/>
                  </a:cxn>
                  <a:cxn ang="0">
                    <a:pos x="10" y="9"/>
                  </a:cxn>
                  <a:cxn ang="0">
                    <a:pos x="21" y="14"/>
                  </a:cxn>
                  <a:cxn ang="0">
                    <a:pos x="21" y="9"/>
                  </a:cxn>
                  <a:cxn ang="0">
                    <a:pos x="0" y="0"/>
                  </a:cxn>
                </a:cxnLst>
                <a:rect l="0" t="0" r="r" b="b"/>
                <a:pathLst>
                  <a:path w="21" h="14">
                    <a:moveTo>
                      <a:pt x="0" y="0"/>
                    </a:moveTo>
                    <a:lnTo>
                      <a:pt x="10" y="9"/>
                    </a:lnTo>
                    <a:lnTo>
                      <a:pt x="21" y="14"/>
                    </a:lnTo>
                    <a:lnTo>
                      <a:pt x="21" y="9"/>
                    </a:lnTo>
                    <a:lnTo>
                      <a:pt x="0" y="0"/>
                    </a:lnTo>
                    <a:close/>
                  </a:path>
                </a:pathLst>
              </a:custGeom>
              <a:grpFill/>
              <a:ln w="9525">
                <a:solidFill>
                  <a:schemeClr val="bg1"/>
                </a:solidFill>
                <a:round/>
                <a:headEnd/>
                <a:tailEnd/>
              </a:ln>
            </p:spPr>
            <p:txBody>
              <a:bodyPr/>
              <a:lstStyle/>
              <a:p>
                <a:endParaRPr lang="it-IT"/>
              </a:p>
            </p:txBody>
          </p:sp>
          <p:sp>
            <p:nvSpPr>
              <p:cNvPr id="5350" name="Freeform 3868"/>
              <p:cNvSpPr>
                <a:spLocks/>
              </p:cNvSpPr>
              <p:nvPr/>
            </p:nvSpPr>
            <p:spPr bwMode="auto">
              <a:xfrm>
                <a:off x="4524" y="2559"/>
                <a:ext cx="21" cy="14"/>
              </a:xfrm>
              <a:custGeom>
                <a:avLst/>
                <a:gdLst/>
                <a:ahLst/>
                <a:cxnLst>
                  <a:cxn ang="0">
                    <a:pos x="0" y="0"/>
                  </a:cxn>
                  <a:cxn ang="0">
                    <a:pos x="10" y="9"/>
                  </a:cxn>
                  <a:cxn ang="0">
                    <a:pos x="21" y="14"/>
                  </a:cxn>
                  <a:cxn ang="0">
                    <a:pos x="21" y="9"/>
                  </a:cxn>
                  <a:cxn ang="0">
                    <a:pos x="0" y="0"/>
                  </a:cxn>
                </a:cxnLst>
                <a:rect l="0" t="0" r="r" b="b"/>
                <a:pathLst>
                  <a:path w="21" h="14">
                    <a:moveTo>
                      <a:pt x="0" y="0"/>
                    </a:moveTo>
                    <a:lnTo>
                      <a:pt x="10" y="9"/>
                    </a:lnTo>
                    <a:lnTo>
                      <a:pt x="21" y="14"/>
                    </a:lnTo>
                    <a:lnTo>
                      <a:pt x="21" y="9"/>
                    </a:lnTo>
                    <a:lnTo>
                      <a:pt x="0" y="0"/>
                    </a:lnTo>
                  </a:path>
                </a:pathLst>
              </a:custGeom>
              <a:grpFill/>
              <a:ln w="4763" cap="rnd">
                <a:solidFill>
                  <a:schemeClr val="bg1"/>
                </a:solidFill>
                <a:prstDash val="solid"/>
                <a:round/>
                <a:headEnd/>
                <a:tailEnd/>
              </a:ln>
            </p:spPr>
            <p:txBody>
              <a:bodyPr/>
              <a:lstStyle/>
              <a:p>
                <a:endParaRPr lang="it-IT"/>
              </a:p>
            </p:txBody>
          </p:sp>
        </p:grpSp>
        <p:grpSp>
          <p:nvGrpSpPr>
            <p:cNvPr id="7713" name="Group 3872"/>
            <p:cNvGrpSpPr>
              <a:grpSpLocks/>
            </p:cNvGrpSpPr>
            <p:nvPr/>
          </p:nvGrpSpPr>
          <p:grpSpPr bwMode="auto">
            <a:xfrm>
              <a:off x="7357547" y="5467327"/>
              <a:ext cx="26839" cy="30018"/>
              <a:chOff x="4561" y="2577"/>
              <a:chExt cx="16" cy="20"/>
            </a:xfrm>
            <a:solidFill>
              <a:schemeClr val="bg1">
                <a:lumMod val="75000"/>
              </a:schemeClr>
            </a:solidFill>
          </p:grpSpPr>
          <p:sp>
            <p:nvSpPr>
              <p:cNvPr id="5347" name="Freeform 3870"/>
              <p:cNvSpPr>
                <a:spLocks/>
              </p:cNvSpPr>
              <p:nvPr/>
            </p:nvSpPr>
            <p:spPr bwMode="auto">
              <a:xfrm>
                <a:off x="4561" y="2577"/>
                <a:ext cx="16" cy="20"/>
              </a:xfrm>
              <a:custGeom>
                <a:avLst/>
                <a:gdLst/>
                <a:ahLst/>
                <a:cxnLst>
                  <a:cxn ang="0">
                    <a:pos x="0" y="0"/>
                  </a:cxn>
                  <a:cxn ang="0">
                    <a:pos x="6" y="20"/>
                  </a:cxn>
                  <a:cxn ang="0">
                    <a:pos x="16" y="15"/>
                  </a:cxn>
                  <a:cxn ang="0">
                    <a:pos x="0" y="0"/>
                  </a:cxn>
                </a:cxnLst>
                <a:rect l="0" t="0" r="r" b="b"/>
                <a:pathLst>
                  <a:path w="16" h="20">
                    <a:moveTo>
                      <a:pt x="0" y="0"/>
                    </a:moveTo>
                    <a:lnTo>
                      <a:pt x="6" y="20"/>
                    </a:lnTo>
                    <a:lnTo>
                      <a:pt x="16" y="15"/>
                    </a:lnTo>
                    <a:lnTo>
                      <a:pt x="0" y="0"/>
                    </a:lnTo>
                    <a:close/>
                  </a:path>
                </a:pathLst>
              </a:custGeom>
              <a:grpFill/>
              <a:ln w="9525">
                <a:solidFill>
                  <a:schemeClr val="bg1"/>
                </a:solidFill>
                <a:round/>
                <a:headEnd/>
                <a:tailEnd/>
              </a:ln>
            </p:spPr>
            <p:txBody>
              <a:bodyPr/>
              <a:lstStyle/>
              <a:p>
                <a:endParaRPr lang="it-IT"/>
              </a:p>
            </p:txBody>
          </p:sp>
          <p:sp>
            <p:nvSpPr>
              <p:cNvPr id="5348" name="Freeform 3871"/>
              <p:cNvSpPr>
                <a:spLocks/>
              </p:cNvSpPr>
              <p:nvPr/>
            </p:nvSpPr>
            <p:spPr bwMode="auto">
              <a:xfrm>
                <a:off x="4561" y="2577"/>
                <a:ext cx="16" cy="20"/>
              </a:xfrm>
              <a:custGeom>
                <a:avLst/>
                <a:gdLst/>
                <a:ahLst/>
                <a:cxnLst>
                  <a:cxn ang="0">
                    <a:pos x="0" y="0"/>
                  </a:cxn>
                  <a:cxn ang="0">
                    <a:pos x="6" y="20"/>
                  </a:cxn>
                  <a:cxn ang="0">
                    <a:pos x="16" y="15"/>
                  </a:cxn>
                  <a:cxn ang="0">
                    <a:pos x="0" y="0"/>
                  </a:cxn>
                </a:cxnLst>
                <a:rect l="0" t="0" r="r" b="b"/>
                <a:pathLst>
                  <a:path w="16" h="20">
                    <a:moveTo>
                      <a:pt x="0" y="0"/>
                    </a:moveTo>
                    <a:lnTo>
                      <a:pt x="6" y="20"/>
                    </a:lnTo>
                    <a:lnTo>
                      <a:pt x="16" y="15"/>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7714" name="Group 3875"/>
            <p:cNvGrpSpPr>
              <a:grpSpLocks/>
            </p:cNvGrpSpPr>
            <p:nvPr/>
          </p:nvGrpSpPr>
          <p:grpSpPr bwMode="auto">
            <a:xfrm>
              <a:off x="7357547" y="5467327"/>
              <a:ext cx="26839" cy="30018"/>
              <a:chOff x="4561" y="2577"/>
              <a:chExt cx="16" cy="20"/>
            </a:xfrm>
            <a:solidFill>
              <a:schemeClr val="bg1">
                <a:lumMod val="75000"/>
              </a:schemeClr>
            </a:solidFill>
          </p:grpSpPr>
          <p:sp>
            <p:nvSpPr>
              <p:cNvPr id="5345" name="Freeform 3873"/>
              <p:cNvSpPr>
                <a:spLocks/>
              </p:cNvSpPr>
              <p:nvPr/>
            </p:nvSpPr>
            <p:spPr bwMode="auto">
              <a:xfrm>
                <a:off x="4561" y="2577"/>
                <a:ext cx="16" cy="20"/>
              </a:xfrm>
              <a:custGeom>
                <a:avLst/>
                <a:gdLst/>
                <a:ahLst/>
                <a:cxnLst>
                  <a:cxn ang="0">
                    <a:pos x="0" y="0"/>
                  </a:cxn>
                  <a:cxn ang="0">
                    <a:pos x="6" y="20"/>
                  </a:cxn>
                  <a:cxn ang="0">
                    <a:pos x="16" y="15"/>
                  </a:cxn>
                  <a:cxn ang="0">
                    <a:pos x="0" y="0"/>
                  </a:cxn>
                </a:cxnLst>
                <a:rect l="0" t="0" r="r" b="b"/>
                <a:pathLst>
                  <a:path w="16" h="20">
                    <a:moveTo>
                      <a:pt x="0" y="0"/>
                    </a:moveTo>
                    <a:lnTo>
                      <a:pt x="6" y="20"/>
                    </a:lnTo>
                    <a:lnTo>
                      <a:pt x="16" y="15"/>
                    </a:lnTo>
                    <a:lnTo>
                      <a:pt x="0" y="0"/>
                    </a:lnTo>
                    <a:close/>
                  </a:path>
                </a:pathLst>
              </a:custGeom>
              <a:grpFill/>
              <a:ln w="9525">
                <a:solidFill>
                  <a:schemeClr val="bg1"/>
                </a:solidFill>
                <a:round/>
                <a:headEnd/>
                <a:tailEnd/>
              </a:ln>
            </p:spPr>
            <p:txBody>
              <a:bodyPr/>
              <a:lstStyle/>
              <a:p>
                <a:endParaRPr lang="it-IT"/>
              </a:p>
            </p:txBody>
          </p:sp>
          <p:sp>
            <p:nvSpPr>
              <p:cNvPr id="5346" name="Freeform 3874"/>
              <p:cNvSpPr>
                <a:spLocks/>
              </p:cNvSpPr>
              <p:nvPr/>
            </p:nvSpPr>
            <p:spPr bwMode="auto">
              <a:xfrm>
                <a:off x="4561" y="2577"/>
                <a:ext cx="16" cy="20"/>
              </a:xfrm>
              <a:custGeom>
                <a:avLst/>
                <a:gdLst/>
                <a:ahLst/>
                <a:cxnLst>
                  <a:cxn ang="0">
                    <a:pos x="0" y="0"/>
                  </a:cxn>
                  <a:cxn ang="0">
                    <a:pos x="6" y="20"/>
                  </a:cxn>
                  <a:cxn ang="0">
                    <a:pos x="16" y="15"/>
                  </a:cxn>
                  <a:cxn ang="0">
                    <a:pos x="0" y="0"/>
                  </a:cxn>
                </a:cxnLst>
                <a:rect l="0" t="0" r="r" b="b"/>
                <a:pathLst>
                  <a:path w="16" h="20">
                    <a:moveTo>
                      <a:pt x="0" y="0"/>
                    </a:moveTo>
                    <a:lnTo>
                      <a:pt x="6" y="20"/>
                    </a:lnTo>
                    <a:lnTo>
                      <a:pt x="16" y="15"/>
                    </a:lnTo>
                    <a:lnTo>
                      <a:pt x="0" y="0"/>
                    </a:lnTo>
                  </a:path>
                </a:pathLst>
              </a:custGeom>
              <a:grpFill/>
              <a:ln w="4763" cap="rnd">
                <a:solidFill>
                  <a:schemeClr val="bg1"/>
                </a:solidFill>
                <a:prstDash val="solid"/>
                <a:round/>
                <a:headEnd/>
                <a:tailEnd/>
              </a:ln>
            </p:spPr>
            <p:txBody>
              <a:bodyPr/>
              <a:lstStyle/>
              <a:p>
                <a:endParaRPr lang="it-IT"/>
              </a:p>
            </p:txBody>
          </p:sp>
        </p:grpSp>
        <p:grpSp>
          <p:nvGrpSpPr>
            <p:cNvPr id="7715" name="Group 3878"/>
            <p:cNvGrpSpPr>
              <a:grpSpLocks/>
            </p:cNvGrpSpPr>
            <p:nvPr/>
          </p:nvGrpSpPr>
          <p:grpSpPr bwMode="auto">
            <a:xfrm>
              <a:off x="7439739" y="5518357"/>
              <a:ext cx="16774" cy="15008"/>
              <a:chOff x="4610" y="2611"/>
              <a:chExt cx="10" cy="10"/>
            </a:xfrm>
            <a:solidFill>
              <a:schemeClr val="bg1">
                <a:lumMod val="75000"/>
              </a:schemeClr>
            </a:solidFill>
          </p:grpSpPr>
          <p:sp>
            <p:nvSpPr>
              <p:cNvPr id="5343" name="Freeform 3876"/>
              <p:cNvSpPr>
                <a:spLocks/>
              </p:cNvSpPr>
              <p:nvPr/>
            </p:nvSpPr>
            <p:spPr bwMode="auto">
              <a:xfrm>
                <a:off x="4610" y="2611"/>
                <a:ext cx="10" cy="10"/>
              </a:xfrm>
              <a:custGeom>
                <a:avLst/>
                <a:gdLst/>
                <a:ahLst/>
                <a:cxnLst>
                  <a:cxn ang="0">
                    <a:pos x="0" y="0"/>
                  </a:cxn>
                  <a:cxn ang="0">
                    <a:pos x="0" y="10"/>
                  </a:cxn>
                  <a:cxn ang="0">
                    <a:pos x="10" y="10"/>
                  </a:cxn>
                  <a:cxn ang="0">
                    <a:pos x="0" y="0"/>
                  </a:cxn>
                </a:cxnLst>
                <a:rect l="0" t="0" r="r" b="b"/>
                <a:pathLst>
                  <a:path w="10" h="10">
                    <a:moveTo>
                      <a:pt x="0" y="0"/>
                    </a:moveTo>
                    <a:lnTo>
                      <a:pt x="0" y="10"/>
                    </a:lnTo>
                    <a:lnTo>
                      <a:pt x="10" y="10"/>
                    </a:lnTo>
                    <a:lnTo>
                      <a:pt x="0" y="0"/>
                    </a:lnTo>
                    <a:close/>
                  </a:path>
                </a:pathLst>
              </a:custGeom>
              <a:grpFill/>
              <a:ln w="9525">
                <a:solidFill>
                  <a:schemeClr val="bg1"/>
                </a:solidFill>
                <a:round/>
                <a:headEnd/>
                <a:tailEnd/>
              </a:ln>
            </p:spPr>
            <p:txBody>
              <a:bodyPr/>
              <a:lstStyle/>
              <a:p>
                <a:endParaRPr lang="it-IT"/>
              </a:p>
            </p:txBody>
          </p:sp>
          <p:sp>
            <p:nvSpPr>
              <p:cNvPr id="5344" name="Freeform 3877"/>
              <p:cNvSpPr>
                <a:spLocks/>
              </p:cNvSpPr>
              <p:nvPr/>
            </p:nvSpPr>
            <p:spPr bwMode="auto">
              <a:xfrm>
                <a:off x="4610" y="2611"/>
                <a:ext cx="10" cy="10"/>
              </a:xfrm>
              <a:custGeom>
                <a:avLst/>
                <a:gdLst/>
                <a:ahLst/>
                <a:cxnLst>
                  <a:cxn ang="0">
                    <a:pos x="0" y="0"/>
                  </a:cxn>
                  <a:cxn ang="0">
                    <a:pos x="0" y="10"/>
                  </a:cxn>
                  <a:cxn ang="0">
                    <a:pos x="10" y="10"/>
                  </a:cxn>
                  <a:cxn ang="0">
                    <a:pos x="0" y="0"/>
                  </a:cxn>
                </a:cxnLst>
                <a:rect l="0" t="0" r="r" b="b"/>
                <a:pathLst>
                  <a:path w="10" h="10">
                    <a:moveTo>
                      <a:pt x="0" y="0"/>
                    </a:moveTo>
                    <a:lnTo>
                      <a:pt x="0" y="10"/>
                    </a:lnTo>
                    <a:lnTo>
                      <a:pt x="10" y="10"/>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7716" name="Group 3881"/>
            <p:cNvGrpSpPr>
              <a:grpSpLocks/>
            </p:cNvGrpSpPr>
            <p:nvPr/>
          </p:nvGrpSpPr>
          <p:grpSpPr bwMode="auto">
            <a:xfrm>
              <a:off x="7439739" y="5518357"/>
              <a:ext cx="16774" cy="15008"/>
              <a:chOff x="4610" y="2611"/>
              <a:chExt cx="10" cy="10"/>
            </a:xfrm>
            <a:solidFill>
              <a:schemeClr val="bg1">
                <a:lumMod val="75000"/>
              </a:schemeClr>
            </a:solidFill>
          </p:grpSpPr>
          <p:sp>
            <p:nvSpPr>
              <p:cNvPr id="5341" name="Freeform 3879"/>
              <p:cNvSpPr>
                <a:spLocks/>
              </p:cNvSpPr>
              <p:nvPr/>
            </p:nvSpPr>
            <p:spPr bwMode="auto">
              <a:xfrm>
                <a:off x="4610" y="2611"/>
                <a:ext cx="10" cy="10"/>
              </a:xfrm>
              <a:custGeom>
                <a:avLst/>
                <a:gdLst/>
                <a:ahLst/>
                <a:cxnLst>
                  <a:cxn ang="0">
                    <a:pos x="0" y="0"/>
                  </a:cxn>
                  <a:cxn ang="0">
                    <a:pos x="0" y="10"/>
                  </a:cxn>
                  <a:cxn ang="0">
                    <a:pos x="10" y="10"/>
                  </a:cxn>
                  <a:cxn ang="0">
                    <a:pos x="0" y="0"/>
                  </a:cxn>
                </a:cxnLst>
                <a:rect l="0" t="0" r="r" b="b"/>
                <a:pathLst>
                  <a:path w="10" h="10">
                    <a:moveTo>
                      <a:pt x="0" y="0"/>
                    </a:moveTo>
                    <a:lnTo>
                      <a:pt x="0" y="10"/>
                    </a:lnTo>
                    <a:lnTo>
                      <a:pt x="10" y="10"/>
                    </a:lnTo>
                    <a:lnTo>
                      <a:pt x="0" y="0"/>
                    </a:lnTo>
                    <a:close/>
                  </a:path>
                </a:pathLst>
              </a:custGeom>
              <a:grpFill/>
              <a:ln w="9525">
                <a:solidFill>
                  <a:schemeClr val="bg1"/>
                </a:solidFill>
                <a:round/>
                <a:headEnd/>
                <a:tailEnd/>
              </a:ln>
            </p:spPr>
            <p:txBody>
              <a:bodyPr/>
              <a:lstStyle/>
              <a:p>
                <a:endParaRPr lang="it-IT"/>
              </a:p>
            </p:txBody>
          </p:sp>
          <p:sp>
            <p:nvSpPr>
              <p:cNvPr id="5342" name="Freeform 3880"/>
              <p:cNvSpPr>
                <a:spLocks/>
              </p:cNvSpPr>
              <p:nvPr/>
            </p:nvSpPr>
            <p:spPr bwMode="auto">
              <a:xfrm>
                <a:off x="4610" y="2611"/>
                <a:ext cx="10" cy="10"/>
              </a:xfrm>
              <a:custGeom>
                <a:avLst/>
                <a:gdLst/>
                <a:ahLst/>
                <a:cxnLst>
                  <a:cxn ang="0">
                    <a:pos x="0" y="0"/>
                  </a:cxn>
                  <a:cxn ang="0">
                    <a:pos x="0" y="10"/>
                  </a:cxn>
                  <a:cxn ang="0">
                    <a:pos x="10" y="10"/>
                  </a:cxn>
                  <a:cxn ang="0">
                    <a:pos x="0" y="0"/>
                  </a:cxn>
                </a:cxnLst>
                <a:rect l="0" t="0" r="r" b="b"/>
                <a:pathLst>
                  <a:path w="10" h="10">
                    <a:moveTo>
                      <a:pt x="0" y="0"/>
                    </a:moveTo>
                    <a:lnTo>
                      <a:pt x="0" y="10"/>
                    </a:lnTo>
                    <a:lnTo>
                      <a:pt x="10" y="10"/>
                    </a:lnTo>
                    <a:lnTo>
                      <a:pt x="0" y="0"/>
                    </a:lnTo>
                  </a:path>
                </a:pathLst>
              </a:custGeom>
              <a:grpFill/>
              <a:ln w="4763" cap="rnd">
                <a:solidFill>
                  <a:schemeClr val="bg1"/>
                </a:solidFill>
                <a:prstDash val="solid"/>
                <a:round/>
                <a:headEnd/>
                <a:tailEnd/>
              </a:ln>
            </p:spPr>
            <p:txBody>
              <a:bodyPr/>
              <a:lstStyle/>
              <a:p>
                <a:endParaRPr lang="it-IT"/>
              </a:p>
            </p:txBody>
          </p:sp>
        </p:grpSp>
        <p:grpSp>
          <p:nvGrpSpPr>
            <p:cNvPr id="7717" name="Group 3884"/>
            <p:cNvGrpSpPr>
              <a:grpSpLocks/>
            </p:cNvGrpSpPr>
            <p:nvPr/>
          </p:nvGrpSpPr>
          <p:grpSpPr bwMode="auto">
            <a:xfrm>
              <a:off x="2031832" y="5087604"/>
              <a:ext cx="10064" cy="6004"/>
              <a:chOff x="1386" y="2324"/>
              <a:chExt cx="6" cy="4"/>
            </a:xfrm>
            <a:solidFill>
              <a:schemeClr val="bg1">
                <a:lumMod val="75000"/>
              </a:schemeClr>
            </a:solidFill>
          </p:grpSpPr>
          <p:sp>
            <p:nvSpPr>
              <p:cNvPr id="5339" name="Freeform 3882"/>
              <p:cNvSpPr>
                <a:spLocks/>
              </p:cNvSpPr>
              <p:nvPr/>
            </p:nvSpPr>
            <p:spPr bwMode="auto">
              <a:xfrm>
                <a:off x="1386" y="2324"/>
                <a:ext cx="6" cy="4"/>
              </a:xfrm>
              <a:custGeom>
                <a:avLst/>
                <a:gdLst/>
                <a:ahLst/>
                <a:cxnLst>
                  <a:cxn ang="0">
                    <a:pos x="0" y="0"/>
                  </a:cxn>
                  <a:cxn ang="0">
                    <a:pos x="6" y="4"/>
                  </a:cxn>
                  <a:cxn ang="0">
                    <a:pos x="6" y="0"/>
                  </a:cxn>
                  <a:cxn ang="0">
                    <a:pos x="0" y="0"/>
                  </a:cxn>
                </a:cxnLst>
                <a:rect l="0" t="0" r="r" b="b"/>
                <a:pathLst>
                  <a:path w="6" h="4">
                    <a:moveTo>
                      <a:pt x="0" y="0"/>
                    </a:moveTo>
                    <a:lnTo>
                      <a:pt x="6" y="4"/>
                    </a:lnTo>
                    <a:lnTo>
                      <a:pt x="6" y="0"/>
                    </a:lnTo>
                    <a:lnTo>
                      <a:pt x="0" y="0"/>
                    </a:lnTo>
                    <a:close/>
                  </a:path>
                </a:pathLst>
              </a:custGeom>
              <a:grpFill/>
              <a:ln w="9525">
                <a:solidFill>
                  <a:schemeClr val="bg1"/>
                </a:solidFill>
                <a:round/>
                <a:headEnd/>
                <a:tailEnd/>
              </a:ln>
            </p:spPr>
            <p:txBody>
              <a:bodyPr/>
              <a:lstStyle/>
              <a:p>
                <a:endParaRPr lang="it-IT"/>
              </a:p>
            </p:txBody>
          </p:sp>
          <p:sp>
            <p:nvSpPr>
              <p:cNvPr id="5340" name="Freeform 3883"/>
              <p:cNvSpPr>
                <a:spLocks/>
              </p:cNvSpPr>
              <p:nvPr/>
            </p:nvSpPr>
            <p:spPr bwMode="auto">
              <a:xfrm>
                <a:off x="1386" y="2324"/>
                <a:ext cx="6" cy="4"/>
              </a:xfrm>
              <a:custGeom>
                <a:avLst/>
                <a:gdLst/>
                <a:ahLst/>
                <a:cxnLst>
                  <a:cxn ang="0">
                    <a:pos x="0" y="0"/>
                  </a:cxn>
                  <a:cxn ang="0">
                    <a:pos x="6" y="4"/>
                  </a:cxn>
                  <a:cxn ang="0">
                    <a:pos x="6" y="0"/>
                  </a:cxn>
                  <a:cxn ang="0">
                    <a:pos x="0" y="0"/>
                  </a:cxn>
                </a:cxnLst>
                <a:rect l="0" t="0" r="r" b="b"/>
                <a:pathLst>
                  <a:path w="6" h="4">
                    <a:moveTo>
                      <a:pt x="0" y="0"/>
                    </a:moveTo>
                    <a:lnTo>
                      <a:pt x="6" y="4"/>
                    </a:lnTo>
                    <a:lnTo>
                      <a:pt x="6" y="0"/>
                    </a:lnTo>
                    <a:lnTo>
                      <a:pt x="0" y="0"/>
                    </a:lnTo>
                  </a:path>
                </a:pathLst>
              </a:custGeom>
              <a:grpFill/>
              <a:ln w="4763" cap="rnd">
                <a:solidFill>
                  <a:schemeClr val="bg1"/>
                </a:solidFill>
                <a:prstDash val="solid"/>
                <a:round/>
                <a:headEnd/>
                <a:tailEnd/>
              </a:ln>
            </p:spPr>
            <p:txBody>
              <a:bodyPr/>
              <a:lstStyle/>
              <a:p>
                <a:endParaRPr lang="it-IT"/>
              </a:p>
            </p:txBody>
          </p:sp>
        </p:grpSp>
        <p:sp>
          <p:nvSpPr>
            <p:cNvPr id="5265" name="Line 3885"/>
            <p:cNvSpPr>
              <a:spLocks noChangeShapeType="1"/>
            </p:cNvSpPr>
            <p:nvPr/>
          </p:nvSpPr>
          <p:spPr bwMode="auto">
            <a:xfrm>
              <a:off x="2067056" y="5093608"/>
              <a:ext cx="10064" cy="6004"/>
            </a:xfrm>
            <a:prstGeom prst="line">
              <a:avLst/>
            </a:prstGeom>
            <a:noFill/>
            <a:ln w="4763" cap="rnd">
              <a:solidFill>
                <a:schemeClr val="bg1"/>
              </a:solidFill>
              <a:round/>
              <a:headEnd/>
              <a:tailEnd/>
            </a:ln>
          </p:spPr>
          <p:txBody>
            <a:bodyPr/>
            <a:lstStyle/>
            <a:p>
              <a:endParaRPr lang="it-IT"/>
            </a:p>
          </p:txBody>
        </p:sp>
        <p:sp>
          <p:nvSpPr>
            <p:cNvPr id="5266" name="Line 3886"/>
            <p:cNvSpPr>
              <a:spLocks noChangeShapeType="1"/>
            </p:cNvSpPr>
            <p:nvPr/>
          </p:nvSpPr>
          <p:spPr bwMode="auto">
            <a:xfrm>
              <a:off x="2085508" y="5099612"/>
              <a:ext cx="6710" cy="18010"/>
            </a:xfrm>
            <a:prstGeom prst="line">
              <a:avLst/>
            </a:prstGeom>
            <a:noFill/>
            <a:ln w="4763" cap="rnd">
              <a:solidFill>
                <a:schemeClr val="bg1"/>
              </a:solidFill>
              <a:round/>
              <a:headEnd/>
              <a:tailEnd/>
            </a:ln>
          </p:spPr>
          <p:txBody>
            <a:bodyPr/>
            <a:lstStyle/>
            <a:p>
              <a:endParaRPr lang="it-IT"/>
            </a:p>
          </p:txBody>
        </p:sp>
        <p:grpSp>
          <p:nvGrpSpPr>
            <p:cNvPr id="7718" name="Group 3889"/>
            <p:cNvGrpSpPr>
              <a:grpSpLocks/>
            </p:cNvGrpSpPr>
            <p:nvPr/>
          </p:nvGrpSpPr>
          <p:grpSpPr bwMode="auto">
            <a:xfrm>
              <a:off x="2092218" y="5117622"/>
              <a:ext cx="28516" cy="27016"/>
              <a:chOff x="1422" y="2344"/>
              <a:chExt cx="17" cy="18"/>
            </a:xfrm>
            <a:solidFill>
              <a:schemeClr val="bg1">
                <a:lumMod val="75000"/>
              </a:schemeClr>
            </a:solidFill>
          </p:grpSpPr>
          <p:sp>
            <p:nvSpPr>
              <p:cNvPr id="5337" name="Freeform 3887"/>
              <p:cNvSpPr>
                <a:spLocks/>
              </p:cNvSpPr>
              <p:nvPr/>
            </p:nvSpPr>
            <p:spPr bwMode="auto">
              <a:xfrm>
                <a:off x="1422" y="2344"/>
                <a:ext cx="17" cy="18"/>
              </a:xfrm>
              <a:custGeom>
                <a:avLst/>
                <a:gdLst/>
                <a:ahLst/>
                <a:cxnLst>
                  <a:cxn ang="0">
                    <a:pos x="12" y="0"/>
                  </a:cxn>
                  <a:cxn ang="0">
                    <a:pos x="0" y="4"/>
                  </a:cxn>
                  <a:cxn ang="0">
                    <a:pos x="12" y="18"/>
                  </a:cxn>
                  <a:cxn ang="0">
                    <a:pos x="17" y="9"/>
                  </a:cxn>
                  <a:cxn ang="0">
                    <a:pos x="12" y="0"/>
                  </a:cxn>
                </a:cxnLst>
                <a:rect l="0" t="0" r="r" b="b"/>
                <a:pathLst>
                  <a:path w="17" h="18">
                    <a:moveTo>
                      <a:pt x="12" y="0"/>
                    </a:moveTo>
                    <a:lnTo>
                      <a:pt x="0" y="4"/>
                    </a:lnTo>
                    <a:lnTo>
                      <a:pt x="12" y="18"/>
                    </a:lnTo>
                    <a:lnTo>
                      <a:pt x="17" y="9"/>
                    </a:lnTo>
                    <a:lnTo>
                      <a:pt x="12" y="0"/>
                    </a:lnTo>
                    <a:close/>
                  </a:path>
                </a:pathLst>
              </a:custGeom>
              <a:grpFill/>
              <a:ln w="9525">
                <a:solidFill>
                  <a:schemeClr val="bg1"/>
                </a:solidFill>
                <a:round/>
                <a:headEnd/>
                <a:tailEnd/>
              </a:ln>
            </p:spPr>
            <p:txBody>
              <a:bodyPr/>
              <a:lstStyle/>
              <a:p>
                <a:endParaRPr lang="it-IT"/>
              </a:p>
            </p:txBody>
          </p:sp>
          <p:sp>
            <p:nvSpPr>
              <p:cNvPr id="5338" name="Freeform 3888"/>
              <p:cNvSpPr>
                <a:spLocks/>
              </p:cNvSpPr>
              <p:nvPr/>
            </p:nvSpPr>
            <p:spPr bwMode="auto">
              <a:xfrm>
                <a:off x="1422" y="2344"/>
                <a:ext cx="17" cy="18"/>
              </a:xfrm>
              <a:custGeom>
                <a:avLst/>
                <a:gdLst/>
                <a:ahLst/>
                <a:cxnLst>
                  <a:cxn ang="0">
                    <a:pos x="12" y="0"/>
                  </a:cxn>
                  <a:cxn ang="0">
                    <a:pos x="0" y="4"/>
                  </a:cxn>
                  <a:cxn ang="0">
                    <a:pos x="12" y="18"/>
                  </a:cxn>
                  <a:cxn ang="0">
                    <a:pos x="17" y="9"/>
                  </a:cxn>
                  <a:cxn ang="0">
                    <a:pos x="12" y="0"/>
                  </a:cxn>
                </a:cxnLst>
                <a:rect l="0" t="0" r="r" b="b"/>
                <a:pathLst>
                  <a:path w="17" h="18">
                    <a:moveTo>
                      <a:pt x="12" y="0"/>
                    </a:moveTo>
                    <a:lnTo>
                      <a:pt x="0" y="4"/>
                    </a:lnTo>
                    <a:lnTo>
                      <a:pt x="12" y="18"/>
                    </a:lnTo>
                    <a:lnTo>
                      <a:pt x="17" y="9"/>
                    </a:lnTo>
                    <a:lnTo>
                      <a:pt x="12" y="0"/>
                    </a:lnTo>
                    <a:close/>
                  </a:path>
                </a:pathLst>
              </a:custGeom>
              <a:grpFill/>
              <a:ln w="4763" cap="rnd">
                <a:solidFill>
                  <a:schemeClr val="bg1"/>
                </a:solidFill>
                <a:prstDash val="solid"/>
                <a:round/>
                <a:headEnd/>
                <a:tailEnd/>
              </a:ln>
            </p:spPr>
            <p:txBody>
              <a:bodyPr/>
              <a:lstStyle/>
              <a:p>
                <a:endParaRPr lang="it-IT"/>
              </a:p>
            </p:txBody>
          </p:sp>
        </p:grpSp>
        <p:grpSp>
          <p:nvGrpSpPr>
            <p:cNvPr id="7719" name="Group 3895"/>
            <p:cNvGrpSpPr>
              <a:grpSpLocks/>
            </p:cNvGrpSpPr>
            <p:nvPr/>
          </p:nvGrpSpPr>
          <p:grpSpPr bwMode="auto">
            <a:xfrm>
              <a:off x="5195391" y="5800523"/>
              <a:ext cx="45289" cy="36022"/>
              <a:chOff x="3272" y="2799"/>
              <a:chExt cx="27" cy="24"/>
            </a:xfrm>
            <a:solidFill>
              <a:schemeClr val="bg1">
                <a:lumMod val="75000"/>
              </a:schemeClr>
            </a:solidFill>
          </p:grpSpPr>
          <p:sp>
            <p:nvSpPr>
              <p:cNvPr id="5335" name="Freeform 3893"/>
              <p:cNvSpPr>
                <a:spLocks/>
              </p:cNvSpPr>
              <p:nvPr/>
            </p:nvSpPr>
            <p:spPr bwMode="auto">
              <a:xfrm>
                <a:off x="3272" y="2799"/>
                <a:ext cx="27" cy="24"/>
              </a:xfrm>
              <a:custGeom>
                <a:avLst/>
                <a:gdLst/>
                <a:ahLst/>
                <a:cxnLst>
                  <a:cxn ang="0">
                    <a:pos x="27" y="10"/>
                  </a:cxn>
                  <a:cxn ang="0">
                    <a:pos x="16" y="20"/>
                  </a:cxn>
                  <a:cxn ang="0">
                    <a:pos x="5" y="24"/>
                  </a:cxn>
                  <a:cxn ang="0">
                    <a:pos x="0" y="20"/>
                  </a:cxn>
                  <a:cxn ang="0">
                    <a:pos x="10" y="0"/>
                  </a:cxn>
                  <a:cxn ang="0">
                    <a:pos x="16" y="5"/>
                  </a:cxn>
                  <a:cxn ang="0">
                    <a:pos x="27" y="10"/>
                  </a:cxn>
                </a:cxnLst>
                <a:rect l="0" t="0" r="r" b="b"/>
                <a:pathLst>
                  <a:path w="27" h="24">
                    <a:moveTo>
                      <a:pt x="27" y="10"/>
                    </a:moveTo>
                    <a:lnTo>
                      <a:pt x="16" y="20"/>
                    </a:lnTo>
                    <a:lnTo>
                      <a:pt x="5" y="24"/>
                    </a:lnTo>
                    <a:lnTo>
                      <a:pt x="0" y="20"/>
                    </a:lnTo>
                    <a:lnTo>
                      <a:pt x="10" y="0"/>
                    </a:lnTo>
                    <a:lnTo>
                      <a:pt x="16" y="5"/>
                    </a:lnTo>
                    <a:lnTo>
                      <a:pt x="27" y="10"/>
                    </a:lnTo>
                    <a:close/>
                  </a:path>
                </a:pathLst>
              </a:custGeom>
              <a:grpFill/>
              <a:ln w="9525">
                <a:solidFill>
                  <a:schemeClr val="bg1"/>
                </a:solidFill>
                <a:round/>
                <a:headEnd/>
                <a:tailEnd/>
              </a:ln>
            </p:spPr>
            <p:txBody>
              <a:bodyPr/>
              <a:lstStyle/>
              <a:p>
                <a:endParaRPr lang="it-IT"/>
              </a:p>
            </p:txBody>
          </p:sp>
          <p:sp>
            <p:nvSpPr>
              <p:cNvPr id="5336" name="Freeform 3894"/>
              <p:cNvSpPr>
                <a:spLocks/>
              </p:cNvSpPr>
              <p:nvPr/>
            </p:nvSpPr>
            <p:spPr bwMode="auto">
              <a:xfrm>
                <a:off x="3272" y="2799"/>
                <a:ext cx="27" cy="24"/>
              </a:xfrm>
              <a:custGeom>
                <a:avLst/>
                <a:gdLst/>
                <a:ahLst/>
                <a:cxnLst>
                  <a:cxn ang="0">
                    <a:pos x="27" y="10"/>
                  </a:cxn>
                  <a:cxn ang="0">
                    <a:pos x="16" y="20"/>
                  </a:cxn>
                  <a:cxn ang="0">
                    <a:pos x="5" y="24"/>
                  </a:cxn>
                  <a:cxn ang="0">
                    <a:pos x="0" y="20"/>
                  </a:cxn>
                  <a:cxn ang="0">
                    <a:pos x="10" y="0"/>
                  </a:cxn>
                  <a:cxn ang="0">
                    <a:pos x="16" y="5"/>
                  </a:cxn>
                  <a:cxn ang="0">
                    <a:pos x="27" y="10"/>
                  </a:cxn>
                </a:cxnLst>
                <a:rect l="0" t="0" r="r" b="b"/>
                <a:pathLst>
                  <a:path w="27" h="24">
                    <a:moveTo>
                      <a:pt x="27" y="10"/>
                    </a:moveTo>
                    <a:lnTo>
                      <a:pt x="16" y="20"/>
                    </a:lnTo>
                    <a:lnTo>
                      <a:pt x="5" y="24"/>
                    </a:lnTo>
                    <a:lnTo>
                      <a:pt x="0" y="20"/>
                    </a:lnTo>
                    <a:lnTo>
                      <a:pt x="10" y="0"/>
                    </a:lnTo>
                    <a:lnTo>
                      <a:pt x="16" y="5"/>
                    </a:lnTo>
                    <a:lnTo>
                      <a:pt x="27" y="10"/>
                    </a:lnTo>
                    <a:close/>
                  </a:path>
                </a:pathLst>
              </a:custGeom>
              <a:solidFill>
                <a:srgbClr val="000066"/>
              </a:solidFill>
              <a:ln w="4763" cap="rnd">
                <a:solidFill>
                  <a:schemeClr val="bg1"/>
                </a:solidFill>
                <a:prstDash val="solid"/>
                <a:round/>
                <a:headEnd/>
                <a:tailEnd/>
              </a:ln>
            </p:spPr>
            <p:txBody>
              <a:bodyPr/>
              <a:lstStyle/>
              <a:p>
                <a:endParaRPr lang="it-IT"/>
              </a:p>
            </p:txBody>
          </p:sp>
        </p:grpSp>
        <p:sp>
          <p:nvSpPr>
            <p:cNvPr id="5269" name="Line 3899"/>
            <p:cNvSpPr>
              <a:spLocks noChangeShapeType="1"/>
            </p:cNvSpPr>
            <p:nvPr/>
          </p:nvSpPr>
          <p:spPr bwMode="auto">
            <a:xfrm>
              <a:off x="6661429" y="5087604"/>
              <a:ext cx="16774" cy="1500"/>
            </a:xfrm>
            <a:prstGeom prst="line">
              <a:avLst/>
            </a:prstGeom>
            <a:noFill/>
            <a:ln w="4763" cap="rnd">
              <a:solidFill>
                <a:schemeClr val="bg1"/>
              </a:solidFill>
              <a:round/>
              <a:headEnd/>
              <a:tailEnd/>
            </a:ln>
          </p:spPr>
          <p:txBody>
            <a:bodyPr/>
            <a:lstStyle/>
            <a:p>
              <a:endParaRPr lang="it-IT"/>
            </a:p>
          </p:txBody>
        </p:sp>
        <p:grpSp>
          <p:nvGrpSpPr>
            <p:cNvPr id="7720" name="Group 3902"/>
            <p:cNvGrpSpPr>
              <a:grpSpLocks/>
            </p:cNvGrpSpPr>
            <p:nvPr/>
          </p:nvGrpSpPr>
          <p:grpSpPr bwMode="auto">
            <a:xfrm>
              <a:off x="5071263" y="4754410"/>
              <a:ext cx="25160" cy="57034"/>
              <a:chOff x="3198" y="2102"/>
              <a:chExt cx="15" cy="38"/>
            </a:xfrm>
            <a:solidFill>
              <a:schemeClr val="bg1">
                <a:lumMod val="75000"/>
              </a:schemeClr>
            </a:solidFill>
          </p:grpSpPr>
          <p:sp>
            <p:nvSpPr>
              <p:cNvPr id="5333" name="Freeform 3900"/>
              <p:cNvSpPr>
                <a:spLocks/>
              </p:cNvSpPr>
              <p:nvPr/>
            </p:nvSpPr>
            <p:spPr bwMode="auto">
              <a:xfrm>
                <a:off x="3198" y="2102"/>
                <a:ext cx="15" cy="38"/>
              </a:xfrm>
              <a:custGeom>
                <a:avLst/>
                <a:gdLst/>
                <a:ahLst/>
                <a:cxnLst>
                  <a:cxn ang="0">
                    <a:pos x="0" y="0"/>
                  </a:cxn>
                  <a:cxn ang="0">
                    <a:pos x="5" y="0"/>
                  </a:cxn>
                  <a:cxn ang="0">
                    <a:pos x="9" y="9"/>
                  </a:cxn>
                  <a:cxn ang="0">
                    <a:pos x="9" y="15"/>
                  </a:cxn>
                  <a:cxn ang="0">
                    <a:pos x="15" y="19"/>
                  </a:cxn>
                  <a:cxn ang="0">
                    <a:pos x="15" y="24"/>
                  </a:cxn>
                  <a:cxn ang="0">
                    <a:pos x="5" y="38"/>
                  </a:cxn>
                  <a:cxn ang="0">
                    <a:pos x="0" y="33"/>
                  </a:cxn>
                  <a:cxn ang="0">
                    <a:pos x="0" y="9"/>
                  </a:cxn>
                  <a:cxn ang="0">
                    <a:pos x="0" y="0"/>
                  </a:cxn>
                </a:cxnLst>
                <a:rect l="0" t="0" r="r" b="b"/>
                <a:pathLst>
                  <a:path w="15" h="38">
                    <a:moveTo>
                      <a:pt x="0" y="0"/>
                    </a:moveTo>
                    <a:lnTo>
                      <a:pt x="5" y="0"/>
                    </a:lnTo>
                    <a:lnTo>
                      <a:pt x="9" y="9"/>
                    </a:lnTo>
                    <a:lnTo>
                      <a:pt x="9" y="15"/>
                    </a:lnTo>
                    <a:lnTo>
                      <a:pt x="15" y="19"/>
                    </a:lnTo>
                    <a:lnTo>
                      <a:pt x="15" y="24"/>
                    </a:lnTo>
                    <a:lnTo>
                      <a:pt x="5" y="38"/>
                    </a:lnTo>
                    <a:lnTo>
                      <a:pt x="0" y="33"/>
                    </a:lnTo>
                    <a:lnTo>
                      <a:pt x="0" y="9"/>
                    </a:lnTo>
                    <a:lnTo>
                      <a:pt x="0" y="0"/>
                    </a:lnTo>
                    <a:close/>
                  </a:path>
                </a:pathLst>
              </a:custGeom>
              <a:grpFill/>
              <a:ln w="9525">
                <a:solidFill>
                  <a:schemeClr val="bg1"/>
                </a:solidFill>
                <a:round/>
                <a:headEnd/>
                <a:tailEnd/>
              </a:ln>
            </p:spPr>
            <p:txBody>
              <a:bodyPr/>
              <a:lstStyle/>
              <a:p>
                <a:endParaRPr lang="it-IT"/>
              </a:p>
            </p:txBody>
          </p:sp>
          <p:sp>
            <p:nvSpPr>
              <p:cNvPr id="5334" name="Freeform 3901"/>
              <p:cNvSpPr>
                <a:spLocks/>
              </p:cNvSpPr>
              <p:nvPr/>
            </p:nvSpPr>
            <p:spPr bwMode="auto">
              <a:xfrm>
                <a:off x="3198" y="2102"/>
                <a:ext cx="15" cy="38"/>
              </a:xfrm>
              <a:custGeom>
                <a:avLst/>
                <a:gdLst/>
                <a:ahLst/>
                <a:cxnLst>
                  <a:cxn ang="0">
                    <a:pos x="0" y="0"/>
                  </a:cxn>
                  <a:cxn ang="0">
                    <a:pos x="5" y="0"/>
                  </a:cxn>
                  <a:cxn ang="0">
                    <a:pos x="9" y="9"/>
                  </a:cxn>
                  <a:cxn ang="0">
                    <a:pos x="9" y="15"/>
                  </a:cxn>
                  <a:cxn ang="0">
                    <a:pos x="15" y="19"/>
                  </a:cxn>
                  <a:cxn ang="0">
                    <a:pos x="15" y="24"/>
                  </a:cxn>
                  <a:cxn ang="0">
                    <a:pos x="5" y="38"/>
                  </a:cxn>
                  <a:cxn ang="0">
                    <a:pos x="0" y="33"/>
                  </a:cxn>
                  <a:cxn ang="0">
                    <a:pos x="0" y="9"/>
                  </a:cxn>
                  <a:cxn ang="0">
                    <a:pos x="0" y="0"/>
                  </a:cxn>
                </a:cxnLst>
                <a:rect l="0" t="0" r="r" b="b"/>
                <a:pathLst>
                  <a:path w="15" h="38">
                    <a:moveTo>
                      <a:pt x="0" y="0"/>
                    </a:moveTo>
                    <a:lnTo>
                      <a:pt x="5" y="0"/>
                    </a:lnTo>
                    <a:lnTo>
                      <a:pt x="9" y="9"/>
                    </a:lnTo>
                    <a:lnTo>
                      <a:pt x="9" y="15"/>
                    </a:lnTo>
                    <a:lnTo>
                      <a:pt x="15" y="19"/>
                    </a:lnTo>
                    <a:lnTo>
                      <a:pt x="15" y="24"/>
                    </a:lnTo>
                    <a:lnTo>
                      <a:pt x="5" y="38"/>
                    </a:lnTo>
                    <a:lnTo>
                      <a:pt x="0" y="33"/>
                    </a:lnTo>
                    <a:lnTo>
                      <a:pt x="0" y="9"/>
                    </a:lnTo>
                    <a:lnTo>
                      <a:pt x="0" y="0"/>
                    </a:lnTo>
                    <a:close/>
                  </a:path>
                </a:pathLst>
              </a:custGeom>
              <a:grpFill/>
              <a:ln w="4763" cap="rnd">
                <a:solidFill>
                  <a:schemeClr val="bg1"/>
                </a:solidFill>
                <a:prstDash val="solid"/>
                <a:round/>
                <a:headEnd/>
                <a:tailEnd/>
              </a:ln>
            </p:spPr>
            <p:txBody>
              <a:bodyPr/>
              <a:lstStyle/>
              <a:p>
                <a:endParaRPr lang="it-IT"/>
              </a:p>
            </p:txBody>
          </p:sp>
        </p:grpSp>
        <p:grpSp>
          <p:nvGrpSpPr>
            <p:cNvPr id="7721" name="Group 3905"/>
            <p:cNvGrpSpPr>
              <a:grpSpLocks/>
            </p:cNvGrpSpPr>
            <p:nvPr/>
          </p:nvGrpSpPr>
          <p:grpSpPr bwMode="auto">
            <a:xfrm>
              <a:off x="5071263" y="4754410"/>
              <a:ext cx="25160" cy="57034"/>
              <a:chOff x="3198" y="2102"/>
              <a:chExt cx="15" cy="38"/>
            </a:xfrm>
            <a:solidFill>
              <a:schemeClr val="bg1">
                <a:lumMod val="75000"/>
              </a:schemeClr>
            </a:solidFill>
          </p:grpSpPr>
          <p:sp>
            <p:nvSpPr>
              <p:cNvPr id="5331" name="Freeform 3903"/>
              <p:cNvSpPr>
                <a:spLocks/>
              </p:cNvSpPr>
              <p:nvPr/>
            </p:nvSpPr>
            <p:spPr bwMode="auto">
              <a:xfrm>
                <a:off x="3198" y="2102"/>
                <a:ext cx="15" cy="38"/>
              </a:xfrm>
              <a:custGeom>
                <a:avLst/>
                <a:gdLst/>
                <a:ahLst/>
                <a:cxnLst>
                  <a:cxn ang="0">
                    <a:pos x="0" y="0"/>
                  </a:cxn>
                  <a:cxn ang="0">
                    <a:pos x="5" y="0"/>
                  </a:cxn>
                  <a:cxn ang="0">
                    <a:pos x="9" y="9"/>
                  </a:cxn>
                  <a:cxn ang="0">
                    <a:pos x="9" y="15"/>
                  </a:cxn>
                  <a:cxn ang="0">
                    <a:pos x="15" y="19"/>
                  </a:cxn>
                  <a:cxn ang="0">
                    <a:pos x="15" y="24"/>
                  </a:cxn>
                  <a:cxn ang="0">
                    <a:pos x="5" y="38"/>
                  </a:cxn>
                  <a:cxn ang="0">
                    <a:pos x="0" y="33"/>
                  </a:cxn>
                  <a:cxn ang="0">
                    <a:pos x="0" y="9"/>
                  </a:cxn>
                  <a:cxn ang="0">
                    <a:pos x="0" y="0"/>
                  </a:cxn>
                </a:cxnLst>
                <a:rect l="0" t="0" r="r" b="b"/>
                <a:pathLst>
                  <a:path w="15" h="38">
                    <a:moveTo>
                      <a:pt x="0" y="0"/>
                    </a:moveTo>
                    <a:lnTo>
                      <a:pt x="5" y="0"/>
                    </a:lnTo>
                    <a:lnTo>
                      <a:pt x="9" y="9"/>
                    </a:lnTo>
                    <a:lnTo>
                      <a:pt x="9" y="15"/>
                    </a:lnTo>
                    <a:lnTo>
                      <a:pt x="15" y="19"/>
                    </a:lnTo>
                    <a:lnTo>
                      <a:pt x="15" y="24"/>
                    </a:lnTo>
                    <a:lnTo>
                      <a:pt x="5" y="38"/>
                    </a:lnTo>
                    <a:lnTo>
                      <a:pt x="0" y="33"/>
                    </a:lnTo>
                    <a:lnTo>
                      <a:pt x="0" y="9"/>
                    </a:lnTo>
                    <a:lnTo>
                      <a:pt x="0" y="0"/>
                    </a:lnTo>
                    <a:close/>
                  </a:path>
                </a:pathLst>
              </a:custGeom>
              <a:grpFill/>
              <a:ln w="9525">
                <a:solidFill>
                  <a:schemeClr val="bg1"/>
                </a:solidFill>
                <a:round/>
                <a:headEnd/>
                <a:tailEnd/>
              </a:ln>
            </p:spPr>
            <p:txBody>
              <a:bodyPr/>
              <a:lstStyle/>
              <a:p>
                <a:endParaRPr lang="it-IT"/>
              </a:p>
            </p:txBody>
          </p:sp>
          <p:sp>
            <p:nvSpPr>
              <p:cNvPr id="5332" name="Freeform 3904"/>
              <p:cNvSpPr>
                <a:spLocks/>
              </p:cNvSpPr>
              <p:nvPr/>
            </p:nvSpPr>
            <p:spPr bwMode="auto">
              <a:xfrm>
                <a:off x="3198" y="2102"/>
                <a:ext cx="15" cy="38"/>
              </a:xfrm>
              <a:custGeom>
                <a:avLst/>
                <a:gdLst/>
                <a:ahLst/>
                <a:cxnLst>
                  <a:cxn ang="0">
                    <a:pos x="0" y="0"/>
                  </a:cxn>
                  <a:cxn ang="0">
                    <a:pos x="5" y="0"/>
                  </a:cxn>
                  <a:cxn ang="0">
                    <a:pos x="9" y="9"/>
                  </a:cxn>
                  <a:cxn ang="0">
                    <a:pos x="9" y="15"/>
                  </a:cxn>
                  <a:cxn ang="0">
                    <a:pos x="15" y="19"/>
                  </a:cxn>
                  <a:cxn ang="0">
                    <a:pos x="15" y="24"/>
                  </a:cxn>
                  <a:cxn ang="0">
                    <a:pos x="5" y="38"/>
                  </a:cxn>
                  <a:cxn ang="0">
                    <a:pos x="0" y="33"/>
                  </a:cxn>
                  <a:cxn ang="0">
                    <a:pos x="0" y="9"/>
                  </a:cxn>
                  <a:cxn ang="0">
                    <a:pos x="0" y="0"/>
                  </a:cxn>
                </a:cxnLst>
                <a:rect l="0" t="0" r="r" b="b"/>
                <a:pathLst>
                  <a:path w="15" h="38">
                    <a:moveTo>
                      <a:pt x="0" y="0"/>
                    </a:moveTo>
                    <a:lnTo>
                      <a:pt x="5" y="0"/>
                    </a:lnTo>
                    <a:lnTo>
                      <a:pt x="9" y="9"/>
                    </a:lnTo>
                    <a:lnTo>
                      <a:pt x="9" y="15"/>
                    </a:lnTo>
                    <a:lnTo>
                      <a:pt x="15" y="19"/>
                    </a:lnTo>
                    <a:lnTo>
                      <a:pt x="15" y="24"/>
                    </a:lnTo>
                    <a:lnTo>
                      <a:pt x="5" y="38"/>
                    </a:lnTo>
                    <a:lnTo>
                      <a:pt x="0" y="33"/>
                    </a:lnTo>
                    <a:lnTo>
                      <a:pt x="0" y="9"/>
                    </a:lnTo>
                    <a:lnTo>
                      <a:pt x="0" y="0"/>
                    </a:lnTo>
                  </a:path>
                </a:pathLst>
              </a:custGeom>
              <a:solidFill>
                <a:srgbClr val="000066"/>
              </a:solidFill>
              <a:ln w="9525">
                <a:solidFill>
                  <a:schemeClr val="bg1"/>
                </a:solidFill>
                <a:round/>
                <a:headEnd/>
                <a:tailEnd/>
              </a:ln>
            </p:spPr>
            <p:txBody>
              <a:bodyPr/>
              <a:lstStyle/>
              <a:p>
                <a:endParaRPr lang="it-IT"/>
              </a:p>
            </p:txBody>
          </p:sp>
        </p:grpSp>
        <p:grpSp>
          <p:nvGrpSpPr>
            <p:cNvPr id="7722" name="Group 3908"/>
            <p:cNvGrpSpPr>
              <a:grpSpLocks/>
            </p:cNvGrpSpPr>
            <p:nvPr/>
          </p:nvGrpSpPr>
          <p:grpSpPr bwMode="auto">
            <a:xfrm>
              <a:off x="5124940" y="4727394"/>
              <a:ext cx="95612" cy="57034"/>
              <a:chOff x="3230" y="2084"/>
              <a:chExt cx="57" cy="38"/>
            </a:xfrm>
            <a:solidFill>
              <a:schemeClr val="bg1">
                <a:lumMod val="75000"/>
              </a:schemeClr>
            </a:solidFill>
          </p:grpSpPr>
          <p:sp>
            <p:nvSpPr>
              <p:cNvPr id="5329" name="Freeform 3906"/>
              <p:cNvSpPr>
                <a:spLocks/>
              </p:cNvSpPr>
              <p:nvPr/>
            </p:nvSpPr>
            <p:spPr bwMode="auto">
              <a:xfrm>
                <a:off x="3230" y="2084"/>
                <a:ext cx="57" cy="38"/>
              </a:xfrm>
              <a:custGeom>
                <a:avLst/>
                <a:gdLst/>
                <a:ahLst/>
                <a:cxnLst>
                  <a:cxn ang="0">
                    <a:pos x="57" y="5"/>
                  </a:cxn>
                  <a:cxn ang="0">
                    <a:pos x="57" y="10"/>
                  </a:cxn>
                  <a:cxn ang="0">
                    <a:pos x="52" y="10"/>
                  </a:cxn>
                  <a:cxn ang="0">
                    <a:pos x="47" y="19"/>
                  </a:cxn>
                  <a:cxn ang="0">
                    <a:pos x="52" y="28"/>
                  </a:cxn>
                  <a:cxn ang="0">
                    <a:pos x="42" y="28"/>
                  </a:cxn>
                  <a:cxn ang="0">
                    <a:pos x="36" y="33"/>
                  </a:cxn>
                  <a:cxn ang="0">
                    <a:pos x="31" y="38"/>
                  </a:cxn>
                  <a:cxn ang="0">
                    <a:pos x="16" y="33"/>
                  </a:cxn>
                  <a:cxn ang="0">
                    <a:pos x="5" y="33"/>
                  </a:cxn>
                  <a:cxn ang="0">
                    <a:pos x="5" y="28"/>
                  </a:cxn>
                  <a:cxn ang="0">
                    <a:pos x="0" y="19"/>
                  </a:cxn>
                  <a:cxn ang="0">
                    <a:pos x="5" y="14"/>
                  </a:cxn>
                  <a:cxn ang="0">
                    <a:pos x="0" y="5"/>
                  </a:cxn>
                  <a:cxn ang="0">
                    <a:pos x="0" y="0"/>
                  </a:cxn>
                  <a:cxn ang="0">
                    <a:pos x="5" y="5"/>
                  </a:cxn>
                  <a:cxn ang="0">
                    <a:pos x="10" y="5"/>
                  </a:cxn>
                  <a:cxn ang="0">
                    <a:pos x="31" y="10"/>
                  </a:cxn>
                  <a:cxn ang="0">
                    <a:pos x="42" y="0"/>
                  </a:cxn>
                  <a:cxn ang="0">
                    <a:pos x="57" y="5"/>
                  </a:cxn>
                </a:cxnLst>
                <a:rect l="0" t="0" r="r" b="b"/>
                <a:pathLst>
                  <a:path w="57" h="38">
                    <a:moveTo>
                      <a:pt x="57" y="5"/>
                    </a:moveTo>
                    <a:lnTo>
                      <a:pt x="57" y="10"/>
                    </a:lnTo>
                    <a:lnTo>
                      <a:pt x="52" y="10"/>
                    </a:lnTo>
                    <a:lnTo>
                      <a:pt x="47" y="19"/>
                    </a:lnTo>
                    <a:lnTo>
                      <a:pt x="52" y="28"/>
                    </a:lnTo>
                    <a:lnTo>
                      <a:pt x="42" y="28"/>
                    </a:lnTo>
                    <a:lnTo>
                      <a:pt x="36" y="33"/>
                    </a:lnTo>
                    <a:lnTo>
                      <a:pt x="31" y="38"/>
                    </a:lnTo>
                    <a:lnTo>
                      <a:pt x="16" y="33"/>
                    </a:lnTo>
                    <a:lnTo>
                      <a:pt x="5" y="33"/>
                    </a:lnTo>
                    <a:lnTo>
                      <a:pt x="5" y="28"/>
                    </a:lnTo>
                    <a:lnTo>
                      <a:pt x="0" y="19"/>
                    </a:lnTo>
                    <a:lnTo>
                      <a:pt x="5" y="14"/>
                    </a:lnTo>
                    <a:lnTo>
                      <a:pt x="0" y="5"/>
                    </a:lnTo>
                    <a:lnTo>
                      <a:pt x="0" y="0"/>
                    </a:lnTo>
                    <a:lnTo>
                      <a:pt x="5" y="5"/>
                    </a:lnTo>
                    <a:lnTo>
                      <a:pt x="10" y="5"/>
                    </a:lnTo>
                    <a:lnTo>
                      <a:pt x="31" y="10"/>
                    </a:lnTo>
                    <a:lnTo>
                      <a:pt x="42" y="0"/>
                    </a:lnTo>
                    <a:lnTo>
                      <a:pt x="57" y="5"/>
                    </a:lnTo>
                    <a:close/>
                  </a:path>
                </a:pathLst>
              </a:custGeom>
              <a:grpFill/>
              <a:ln w="9525">
                <a:solidFill>
                  <a:schemeClr val="bg1"/>
                </a:solidFill>
                <a:round/>
                <a:headEnd/>
                <a:tailEnd/>
              </a:ln>
            </p:spPr>
            <p:txBody>
              <a:bodyPr/>
              <a:lstStyle/>
              <a:p>
                <a:endParaRPr lang="it-IT"/>
              </a:p>
            </p:txBody>
          </p:sp>
          <p:sp>
            <p:nvSpPr>
              <p:cNvPr id="5330" name="Freeform 3907"/>
              <p:cNvSpPr>
                <a:spLocks/>
              </p:cNvSpPr>
              <p:nvPr/>
            </p:nvSpPr>
            <p:spPr bwMode="auto">
              <a:xfrm>
                <a:off x="3230" y="2084"/>
                <a:ext cx="57" cy="38"/>
              </a:xfrm>
              <a:custGeom>
                <a:avLst/>
                <a:gdLst/>
                <a:ahLst/>
                <a:cxnLst>
                  <a:cxn ang="0">
                    <a:pos x="57" y="5"/>
                  </a:cxn>
                  <a:cxn ang="0">
                    <a:pos x="57" y="10"/>
                  </a:cxn>
                  <a:cxn ang="0">
                    <a:pos x="52" y="10"/>
                  </a:cxn>
                  <a:cxn ang="0">
                    <a:pos x="47" y="19"/>
                  </a:cxn>
                  <a:cxn ang="0">
                    <a:pos x="52" y="28"/>
                  </a:cxn>
                  <a:cxn ang="0">
                    <a:pos x="42" y="28"/>
                  </a:cxn>
                  <a:cxn ang="0">
                    <a:pos x="36" y="33"/>
                  </a:cxn>
                  <a:cxn ang="0">
                    <a:pos x="31" y="38"/>
                  </a:cxn>
                  <a:cxn ang="0">
                    <a:pos x="16" y="33"/>
                  </a:cxn>
                  <a:cxn ang="0">
                    <a:pos x="5" y="33"/>
                  </a:cxn>
                  <a:cxn ang="0">
                    <a:pos x="5" y="28"/>
                  </a:cxn>
                  <a:cxn ang="0">
                    <a:pos x="0" y="19"/>
                  </a:cxn>
                  <a:cxn ang="0">
                    <a:pos x="5" y="14"/>
                  </a:cxn>
                  <a:cxn ang="0">
                    <a:pos x="0" y="5"/>
                  </a:cxn>
                  <a:cxn ang="0">
                    <a:pos x="0" y="0"/>
                  </a:cxn>
                  <a:cxn ang="0">
                    <a:pos x="5" y="5"/>
                  </a:cxn>
                  <a:cxn ang="0">
                    <a:pos x="10" y="5"/>
                  </a:cxn>
                  <a:cxn ang="0">
                    <a:pos x="31" y="10"/>
                  </a:cxn>
                  <a:cxn ang="0">
                    <a:pos x="42" y="0"/>
                  </a:cxn>
                  <a:cxn ang="0">
                    <a:pos x="57" y="5"/>
                  </a:cxn>
                </a:cxnLst>
                <a:rect l="0" t="0" r="r" b="b"/>
                <a:pathLst>
                  <a:path w="57" h="38">
                    <a:moveTo>
                      <a:pt x="57" y="5"/>
                    </a:moveTo>
                    <a:lnTo>
                      <a:pt x="57" y="10"/>
                    </a:lnTo>
                    <a:lnTo>
                      <a:pt x="52" y="10"/>
                    </a:lnTo>
                    <a:lnTo>
                      <a:pt x="47" y="19"/>
                    </a:lnTo>
                    <a:lnTo>
                      <a:pt x="52" y="28"/>
                    </a:lnTo>
                    <a:lnTo>
                      <a:pt x="42" y="28"/>
                    </a:lnTo>
                    <a:lnTo>
                      <a:pt x="36" y="33"/>
                    </a:lnTo>
                    <a:lnTo>
                      <a:pt x="31" y="38"/>
                    </a:lnTo>
                    <a:lnTo>
                      <a:pt x="16" y="33"/>
                    </a:lnTo>
                    <a:lnTo>
                      <a:pt x="5" y="33"/>
                    </a:lnTo>
                    <a:lnTo>
                      <a:pt x="5" y="28"/>
                    </a:lnTo>
                    <a:lnTo>
                      <a:pt x="0" y="19"/>
                    </a:lnTo>
                    <a:lnTo>
                      <a:pt x="5" y="14"/>
                    </a:lnTo>
                    <a:lnTo>
                      <a:pt x="0" y="5"/>
                    </a:lnTo>
                    <a:lnTo>
                      <a:pt x="0" y="0"/>
                    </a:lnTo>
                    <a:lnTo>
                      <a:pt x="5" y="5"/>
                    </a:lnTo>
                    <a:lnTo>
                      <a:pt x="10" y="5"/>
                    </a:lnTo>
                    <a:lnTo>
                      <a:pt x="31" y="10"/>
                    </a:lnTo>
                    <a:lnTo>
                      <a:pt x="42" y="0"/>
                    </a:lnTo>
                    <a:lnTo>
                      <a:pt x="57" y="5"/>
                    </a:lnTo>
                    <a:close/>
                  </a:path>
                </a:pathLst>
              </a:custGeom>
              <a:grpFill/>
              <a:ln w="4763" cap="rnd">
                <a:solidFill>
                  <a:schemeClr val="bg1"/>
                </a:solidFill>
                <a:prstDash val="solid"/>
                <a:round/>
                <a:headEnd/>
                <a:tailEnd/>
              </a:ln>
            </p:spPr>
            <p:txBody>
              <a:bodyPr/>
              <a:lstStyle/>
              <a:p>
                <a:endParaRPr lang="it-IT"/>
              </a:p>
            </p:txBody>
          </p:sp>
        </p:grpSp>
        <p:grpSp>
          <p:nvGrpSpPr>
            <p:cNvPr id="7723" name="Group 3911"/>
            <p:cNvGrpSpPr>
              <a:grpSpLocks/>
            </p:cNvGrpSpPr>
            <p:nvPr/>
          </p:nvGrpSpPr>
          <p:grpSpPr bwMode="auto">
            <a:xfrm>
              <a:off x="5124940" y="4727394"/>
              <a:ext cx="95612" cy="57034"/>
              <a:chOff x="3230" y="2084"/>
              <a:chExt cx="57" cy="38"/>
            </a:xfrm>
            <a:solidFill>
              <a:schemeClr val="bg1">
                <a:lumMod val="75000"/>
              </a:schemeClr>
            </a:solidFill>
          </p:grpSpPr>
          <p:sp>
            <p:nvSpPr>
              <p:cNvPr id="5327" name="Freeform 3909"/>
              <p:cNvSpPr>
                <a:spLocks/>
              </p:cNvSpPr>
              <p:nvPr/>
            </p:nvSpPr>
            <p:spPr bwMode="auto">
              <a:xfrm>
                <a:off x="3230" y="2084"/>
                <a:ext cx="57" cy="38"/>
              </a:xfrm>
              <a:custGeom>
                <a:avLst/>
                <a:gdLst/>
                <a:ahLst/>
                <a:cxnLst>
                  <a:cxn ang="0">
                    <a:pos x="57" y="5"/>
                  </a:cxn>
                  <a:cxn ang="0">
                    <a:pos x="57" y="10"/>
                  </a:cxn>
                  <a:cxn ang="0">
                    <a:pos x="52" y="10"/>
                  </a:cxn>
                  <a:cxn ang="0">
                    <a:pos x="47" y="19"/>
                  </a:cxn>
                  <a:cxn ang="0">
                    <a:pos x="52" y="28"/>
                  </a:cxn>
                  <a:cxn ang="0">
                    <a:pos x="42" y="28"/>
                  </a:cxn>
                  <a:cxn ang="0">
                    <a:pos x="36" y="33"/>
                  </a:cxn>
                  <a:cxn ang="0">
                    <a:pos x="31" y="38"/>
                  </a:cxn>
                  <a:cxn ang="0">
                    <a:pos x="16" y="33"/>
                  </a:cxn>
                  <a:cxn ang="0">
                    <a:pos x="5" y="33"/>
                  </a:cxn>
                  <a:cxn ang="0">
                    <a:pos x="5" y="28"/>
                  </a:cxn>
                  <a:cxn ang="0">
                    <a:pos x="0" y="19"/>
                  </a:cxn>
                  <a:cxn ang="0">
                    <a:pos x="5" y="14"/>
                  </a:cxn>
                  <a:cxn ang="0">
                    <a:pos x="0" y="5"/>
                  </a:cxn>
                  <a:cxn ang="0">
                    <a:pos x="0" y="0"/>
                  </a:cxn>
                  <a:cxn ang="0">
                    <a:pos x="5" y="5"/>
                  </a:cxn>
                  <a:cxn ang="0">
                    <a:pos x="10" y="5"/>
                  </a:cxn>
                  <a:cxn ang="0">
                    <a:pos x="31" y="10"/>
                  </a:cxn>
                  <a:cxn ang="0">
                    <a:pos x="42" y="0"/>
                  </a:cxn>
                  <a:cxn ang="0">
                    <a:pos x="57" y="5"/>
                  </a:cxn>
                </a:cxnLst>
                <a:rect l="0" t="0" r="r" b="b"/>
                <a:pathLst>
                  <a:path w="57" h="38">
                    <a:moveTo>
                      <a:pt x="57" y="5"/>
                    </a:moveTo>
                    <a:lnTo>
                      <a:pt x="57" y="10"/>
                    </a:lnTo>
                    <a:lnTo>
                      <a:pt x="52" y="10"/>
                    </a:lnTo>
                    <a:lnTo>
                      <a:pt x="47" y="19"/>
                    </a:lnTo>
                    <a:lnTo>
                      <a:pt x="52" y="28"/>
                    </a:lnTo>
                    <a:lnTo>
                      <a:pt x="42" y="28"/>
                    </a:lnTo>
                    <a:lnTo>
                      <a:pt x="36" y="33"/>
                    </a:lnTo>
                    <a:lnTo>
                      <a:pt x="31" y="38"/>
                    </a:lnTo>
                    <a:lnTo>
                      <a:pt x="16" y="33"/>
                    </a:lnTo>
                    <a:lnTo>
                      <a:pt x="5" y="33"/>
                    </a:lnTo>
                    <a:lnTo>
                      <a:pt x="5" y="28"/>
                    </a:lnTo>
                    <a:lnTo>
                      <a:pt x="0" y="19"/>
                    </a:lnTo>
                    <a:lnTo>
                      <a:pt x="5" y="14"/>
                    </a:lnTo>
                    <a:lnTo>
                      <a:pt x="0" y="5"/>
                    </a:lnTo>
                    <a:lnTo>
                      <a:pt x="0" y="0"/>
                    </a:lnTo>
                    <a:lnTo>
                      <a:pt x="5" y="5"/>
                    </a:lnTo>
                    <a:lnTo>
                      <a:pt x="10" y="5"/>
                    </a:lnTo>
                    <a:lnTo>
                      <a:pt x="31" y="10"/>
                    </a:lnTo>
                    <a:lnTo>
                      <a:pt x="42" y="0"/>
                    </a:lnTo>
                    <a:lnTo>
                      <a:pt x="57" y="5"/>
                    </a:lnTo>
                    <a:close/>
                  </a:path>
                </a:pathLst>
              </a:custGeom>
              <a:grpFill/>
              <a:ln w="9525">
                <a:solidFill>
                  <a:schemeClr val="bg1"/>
                </a:solidFill>
                <a:round/>
                <a:headEnd/>
                <a:tailEnd/>
              </a:ln>
            </p:spPr>
            <p:txBody>
              <a:bodyPr/>
              <a:lstStyle/>
              <a:p>
                <a:endParaRPr lang="it-IT"/>
              </a:p>
            </p:txBody>
          </p:sp>
          <p:sp>
            <p:nvSpPr>
              <p:cNvPr id="5328" name="Freeform 3910"/>
              <p:cNvSpPr>
                <a:spLocks/>
              </p:cNvSpPr>
              <p:nvPr/>
            </p:nvSpPr>
            <p:spPr bwMode="auto">
              <a:xfrm>
                <a:off x="3230" y="2084"/>
                <a:ext cx="57" cy="38"/>
              </a:xfrm>
              <a:custGeom>
                <a:avLst/>
                <a:gdLst/>
                <a:ahLst/>
                <a:cxnLst>
                  <a:cxn ang="0">
                    <a:pos x="57" y="5"/>
                  </a:cxn>
                  <a:cxn ang="0">
                    <a:pos x="57" y="10"/>
                  </a:cxn>
                  <a:cxn ang="0">
                    <a:pos x="52" y="10"/>
                  </a:cxn>
                  <a:cxn ang="0">
                    <a:pos x="47" y="19"/>
                  </a:cxn>
                  <a:cxn ang="0">
                    <a:pos x="52" y="28"/>
                  </a:cxn>
                  <a:cxn ang="0">
                    <a:pos x="42" y="28"/>
                  </a:cxn>
                  <a:cxn ang="0">
                    <a:pos x="36" y="33"/>
                  </a:cxn>
                  <a:cxn ang="0">
                    <a:pos x="31" y="38"/>
                  </a:cxn>
                  <a:cxn ang="0">
                    <a:pos x="16" y="33"/>
                  </a:cxn>
                  <a:cxn ang="0">
                    <a:pos x="5" y="33"/>
                  </a:cxn>
                  <a:cxn ang="0">
                    <a:pos x="5" y="28"/>
                  </a:cxn>
                  <a:cxn ang="0">
                    <a:pos x="0" y="19"/>
                  </a:cxn>
                  <a:cxn ang="0">
                    <a:pos x="5" y="14"/>
                  </a:cxn>
                  <a:cxn ang="0">
                    <a:pos x="0" y="5"/>
                  </a:cxn>
                  <a:cxn ang="0">
                    <a:pos x="0" y="0"/>
                  </a:cxn>
                  <a:cxn ang="0">
                    <a:pos x="5" y="5"/>
                  </a:cxn>
                  <a:cxn ang="0">
                    <a:pos x="10" y="5"/>
                  </a:cxn>
                  <a:cxn ang="0">
                    <a:pos x="31" y="10"/>
                  </a:cxn>
                  <a:cxn ang="0">
                    <a:pos x="42" y="0"/>
                  </a:cxn>
                  <a:cxn ang="0">
                    <a:pos x="57" y="5"/>
                  </a:cxn>
                </a:cxnLst>
                <a:rect l="0" t="0" r="r" b="b"/>
                <a:pathLst>
                  <a:path w="57" h="38">
                    <a:moveTo>
                      <a:pt x="57" y="5"/>
                    </a:moveTo>
                    <a:lnTo>
                      <a:pt x="57" y="10"/>
                    </a:lnTo>
                    <a:lnTo>
                      <a:pt x="52" y="10"/>
                    </a:lnTo>
                    <a:lnTo>
                      <a:pt x="47" y="19"/>
                    </a:lnTo>
                    <a:lnTo>
                      <a:pt x="52" y="28"/>
                    </a:lnTo>
                    <a:lnTo>
                      <a:pt x="42" y="28"/>
                    </a:lnTo>
                    <a:lnTo>
                      <a:pt x="36" y="33"/>
                    </a:lnTo>
                    <a:lnTo>
                      <a:pt x="31" y="38"/>
                    </a:lnTo>
                    <a:lnTo>
                      <a:pt x="16" y="33"/>
                    </a:lnTo>
                    <a:lnTo>
                      <a:pt x="5" y="33"/>
                    </a:lnTo>
                    <a:lnTo>
                      <a:pt x="5" y="28"/>
                    </a:lnTo>
                    <a:lnTo>
                      <a:pt x="0" y="19"/>
                    </a:lnTo>
                    <a:lnTo>
                      <a:pt x="5" y="14"/>
                    </a:lnTo>
                    <a:lnTo>
                      <a:pt x="0" y="5"/>
                    </a:lnTo>
                    <a:lnTo>
                      <a:pt x="0" y="0"/>
                    </a:lnTo>
                    <a:lnTo>
                      <a:pt x="5" y="5"/>
                    </a:lnTo>
                    <a:lnTo>
                      <a:pt x="10" y="5"/>
                    </a:lnTo>
                    <a:lnTo>
                      <a:pt x="31" y="10"/>
                    </a:lnTo>
                    <a:lnTo>
                      <a:pt x="42" y="0"/>
                    </a:lnTo>
                    <a:lnTo>
                      <a:pt x="57" y="5"/>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724" name="Group 3914"/>
            <p:cNvGrpSpPr>
              <a:grpSpLocks/>
            </p:cNvGrpSpPr>
            <p:nvPr/>
          </p:nvGrpSpPr>
          <p:grpSpPr bwMode="auto">
            <a:xfrm>
              <a:off x="5015910" y="4634341"/>
              <a:ext cx="109031" cy="66039"/>
              <a:chOff x="3165" y="2022"/>
              <a:chExt cx="65" cy="44"/>
            </a:xfrm>
            <a:solidFill>
              <a:schemeClr val="bg1">
                <a:lumMod val="75000"/>
              </a:schemeClr>
            </a:solidFill>
          </p:grpSpPr>
          <p:sp>
            <p:nvSpPr>
              <p:cNvPr id="5325" name="Freeform 3912"/>
              <p:cNvSpPr>
                <a:spLocks/>
              </p:cNvSpPr>
              <p:nvPr/>
            </p:nvSpPr>
            <p:spPr bwMode="auto">
              <a:xfrm>
                <a:off x="3165" y="2022"/>
                <a:ext cx="65" cy="44"/>
              </a:xfrm>
              <a:custGeom>
                <a:avLst/>
                <a:gdLst/>
                <a:ahLst/>
                <a:cxnLst>
                  <a:cxn ang="0">
                    <a:pos x="22" y="44"/>
                  </a:cxn>
                  <a:cxn ang="0">
                    <a:pos x="38" y="33"/>
                  </a:cxn>
                  <a:cxn ang="0">
                    <a:pos x="49" y="33"/>
                  </a:cxn>
                  <a:cxn ang="0">
                    <a:pos x="54" y="15"/>
                  </a:cxn>
                  <a:cxn ang="0">
                    <a:pos x="65" y="15"/>
                  </a:cxn>
                  <a:cxn ang="0">
                    <a:pos x="54" y="4"/>
                  </a:cxn>
                  <a:cxn ang="0">
                    <a:pos x="43" y="0"/>
                  </a:cxn>
                  <a:cxn ang="0">
                    <a:pos x="16" y="15"/>
                  </a:cxn>
                  <a:cxn ang="0">
                    <a:pos x="6" y="15"/>
                  </a:cxn>
                  <a:cxn ang="0">
                    <a:pos x="0" y="24"/>
                  </a:cxn>
                  <a:cxn ang="0">
                    <a:pos x="0" y="29"/>
                  </a:cxn>
                  <a:cxn ang="0">
                    <a:pos x="16" y="44"/>
                  </a:cxn>
                  <a:cxn ang="0">
                    <a:pos x="22" y="44"/>
                  </a:cxn>
                </a:cxnLst>
                <a:rect l="0" t="0" r="r" b="b"/>
                <a:pathLst>
                  <a:path w="65" h="44">
                    <a:moveTo>
                      <a:pt x="22" y="44"/>
                    </a:moveTo>
                    <a:lnTo>
                      <a:pt x="38" y="33"/>
                    </a:lnTo>
                    <a:lnTo>
                      <a:pt x="49" y="33"/>
                    </a:lnTo>
                    <a:lnTo>
                      <a:pt x="54" y="15"/>
                    </a:lnTo>
                    <a:lnTo>
                      <a:pt x="65" y="15"/>
                    </a:lnTo>
                    <a:lnTo>
                      <a:pt x="54" y="4"/>
                    </a:lnTo>
                    <a:lnTo>
                      <a:pt x="43" y="0"/>
                    </a:lnTo>
                    <a:lnTo>
                      <a:pt x="16" y="15"/>
                    </a:lnTo>
                    <a:lnTo>
                      <a:pt x="6" y="15"/>
                    </a:lnTo>
                    <a:lnTo>
                      <a:pt x="0" y="24"/>
                    </a:lnTo>
                    <a:lnTo>
                      <a:pt x="0" y="29"/>
                    </a:lnTo>
                    <a:lnTo>
                      <a:pt x="16" y="44"/>
                    </a:lnTo>
                    <a:lnTo>
                      <a:pt x="22" y="44"/>
                    </a:lnTo>
                    <a:close/>
                  </a:path>
                </a:pathLst>
              </a:custGeom>
              <a:grpFill/>
              <a:ln w="9525">
                <a:solidFill>
                  <a:schemeClr val="bg1"/>
                </a:solidFill>
                <a:round/>
                <a:headEnd/>
                <a:tailEnd/>
              </a:ln>
            </p:spPr>
            <p:txBody>
              <a:bodyPr/>
              <a:lstStyle/>
              <a:p>
                <a:endParaRPr lang="it-IT"/>
              </a:p>
            </p:txBody>
          </p:sp>
          <p:sp>
            <p:nvSpPr>
              <p:cNvPr id="5326" name="Freeform 3913"/>
              <p:cNvSpPr>
                <a:spLocks/>
              </p:cNvSpPr>
              <p:nvPr/>
            </p:nvSpPr>
            <p:spPr bwMode="auto">
              <a:xfrm>
                <a:off x="3165" y="2022"/>
                <a:ext cx="65" cy="44"/>
              </a:xfrm>
              <a:custGeom>
                <a:avLst/>
                <a:gdLst/>
                <a:ahLst/>
                <a:cxnLst>
                  <a:cxn ang="0">
                    <a:pos x="22" y="44"/>
                  </a:cxn>
                  <a:cxn ang="0">
                    <a:pos x="38" y="33"/>
                  </a:cxn>
                  <a:cxn ang="0">
                    <a:pos x="49" y="33"/>
                  </a:cxn>
                  <a:cxn ang="0">
                    <a:pos x="54" y="15"/>
                  </a:cxn>
                  <a:cxn ang="0">
                    <a:pos x="65" y="15"/>
                  </a:cxn>
                  <a:cxn ang="0">
                    <a:pos x="54" y="4"/>
                  </a:cxn>
                  <a:cxn ang="0">
                    <a:pos x="43" y="0"/>
                  </a:cxn>
                  <a:cxn ang="0">
                    <a:pos x="16" y="15"/>
                  </a:cxn>
                  <a:cxn ang="0">
                    <a:pos x="6" y="15"/>
                  </a:cxn>
                  <a:cxn ang="0">
                    <a:pos x="0" y="24"/>
                  </a:cxn>
                  <a:cxn ang="0">
                    <a:pos x="0" y="29"/>
                  </a:cxn>
                  <a:cxn ang="0">
                    <a:pos x="16" y="44"/>
                  </a:cxn>
                  <a:cxn ang="0">
                    <a:pos x="22" y="44"/>
                  </a:cxn>
                </a:cxnLst>
                <a:rect l="0" t="0" r="r" b="b"/>
                <a:pathLst>
                  <a:path w="65" h="44">
                    <a:moveTo>
                      <a:pt x="22" y="44"/>
                    </a:moveTo>
                    <a:lnTo>
                      <a:pt x="38" y="33"/>
                    </a:lnTo>
                    <a:lnTo>
                      <a:pt x="49" y="33"/>
                    </a:lnTo>
                    <a:lnTo>
                      <a:pt x="54" y="15"/>
                    </a:lnTo>
                    <a:lnTo>
                      <a:pt x="65" y="15"/>
                    </a:lnTo>
                    <a:lnTo>
                      <a:pt x="54" y="4"/>
                    </a:lnTo>
                    <a:lnTo>
                      <a:pt x="43" y="0"/>
                    </a:lnTo>
                    <a:lnTo>
                      <a:pt x="16" y="15"/>
                    </a:lnTo>
                    <a:lnTo>
                      <a:pt x="6" y="15"/>
                    </a:lnTo>
                    <a:lnTo>
                      <a:pt x="0" y="24"/>
                    </a:lnTo>
                    <a:lnTo>
                      <a:pt x="0" y="29"/>
                    </a:lnTo>
                    <a:lnTo>
                      <a:pt x="16" y="44"/>
                    </a:lnTo>
                    <a:lnTo>
                      <a:pt x="22" y="44"/>
                    </a:lnTo>
                    <a:close/>
                  </a:path>
                </a:pathLst>
              </a:custGeom>
              <a:grpFill/>
              <a:ln w="4763" cap="rnd">
                <a:solidFill>
                  <a:schemeClr val="bg1"/>
                </a:solidFill>
                <a:prstDash val="solid"/>
                <a:round/>
                <a:headEnd/>
                <a:tailEnd/>
              </a:ln>
            </p:spPr>
            <p:txBody>
              <a:bodyPr/>
              <a:lstStyle/>
              <a:p>
                <a:endParaRPr lang="it-IT"/>
              </a:p>
            </p:txBody>
          </p:sp>
        </p:grpSp>
        <p:grpSp>
          <p:nvGrpSpPr>
            <p:cNvPr id="7725" name="Group 3917"/>
            <p:cNvGrpSpPr>
              <a:grpSpLocks/>
            </p:cNvGrpSpPr>
            <p:nvPr/>
          </p:nvGrpSpPr>
          <p:grpSpPr bwMode="auto">
            <a:xfrm>
              <a:off x="5015910" y="4634341"/>
              <a:ext cx="109031" cy="66039"/>
              <a:chOff x="3165" y="2022"/>
              <a:chExt cx="65" cy="44"/>
            </a:xfrm>
            <a:solidFill>
              <a:schemeClr val="bg1">
                <a:lumMod val="75000"/>
              </a:schemeClr>
            </a:solidFill>
          </p:grpSpPr>
          <p:sp>
            <p:nvSpPr>
              <p:cNvPr id="5323" name="Freeform 3915"/>
              <p:cNvSpPr>
                <a:spLocks/>
              </p:cNvSpPr>
              <p:nvPr/>
            </p:nvSpPr>
            <p:spPr bwMode="auto">
              <a:xfrm>
                <a:off x="3165" y="2022"/>
                <a:ext cx="65" cy="44"/>
              </a:xfrm>
              <a:custGeom>
                <a:avLst/>
                <a:gdLst/>
                <a:ahLst/>
                <a:cxnLst>
                  <a:cxn ang="0">
                    <a:pos x="22" y="44"/>
                  </a:cxn>
                  <a:cxn ang="0">
                    <a:pos x="38" y="33"/>
                  </a:cxn>
                  <a:cxn ang="0">
                    <a:pos x="49" y="33"/>
                  </a:cxn>
                  <a:cxn ang="0">
                    <a:pos x="54" y="15"/>
                  </a:cxn>
                  <a:cxn ang="0">
                    <a:pos x="65" y="15"/>
                  </a:cxn>
                  <a:cxn ang="0">
                    <a:pos x="54" y="4"/>
                  </a:cxn>
                  <a:cxn ang="0">
                    <a:pos x="43" y="0"/>
                  </a:cxn>
                  <a:cxn ang="0">
                    <a:pos x="16" y="15"/>
                  </a:cxn>
                  <a:cxn ang="0">
                    <a:pos x="6" y="15"/>
                  </a:cxn>
                  <a:cxn ang="0">
                    <a:pos x="0" y="24"/>
                  </a:cxn>
                  <a:cxn ang="0">
                    <a:pos x="0" y="29"/>
                  </a:cxn>
                  <a:cxn ang="0">
                    <a:pos x="16" y="44"/>
                  </a:cxn>
                  <a:cxn ang="0">
                    <a:pos x="22" y="44"/>
                  </a:cxn>
                </a:cxnLst>
                <a:rect l="0" t="0" r="r" b="b"/>
                <a:pathLst>
                  <a:path w="65" h="44">
                    <a:moveTo>
                      <a:pt x="22" y="44"/>
                    </a:moveTo>
                    <a:lnTo>
                      <a:pt x="38" y="33"/>
                    </a:lnTo>
                    <a:lnTo>
                      <a:pt x="49" y="33"/>
                    </a:lnTo>
                    <a:lnTo>
                      <a:pt x="54" y="15"/>
                    </a:lnTo>
                    <a:lnTo>
                      <a:pt x="65" y="15"/>
                    </a:lnTo>
                    <a:lnTo>
                      <a:pt x="54" y="4"/>
                    </a:lnTo>
                    <a:lnTo>
                      <a:pt x="43" y="0"/>
                    </a:lnTo>
                    <a:lnTo>
                      <a:pt x="16" y="15"/>
                    </a:lnTo>
                    <a:lnTo>
                      <a:pt x="6" y="15"/>
                    </a:lnTo>
                    <a:lnTo>
                      <a:pt x="0" y="24"/>
                    </a:lnTo>
                    <a:lnTo>
                      <a:pt x="0" y="29"/>
                    </a:lnTo>
                    <a:lnTo>
                      <a:pt x="16" y="44"/>
                    </a:lnTo>
                    <a:lnTo>
                      <a:pt x="22" y="44"/>
                    </a:lnTo>
                    <a:close/>
                  </a:path>
                </a:pathLst>
              </a:custGeom>
              <a:grpFill/>
              <a:ln w="9525">
                <a:solidFill>
                  <a:schemeClr val="bg1"/>
                </a:solidFill>
                <a:round/>
                <a:headEnd/>
                <a:tailEnd/>
              </a:ln>
            </p:spPr>
            <p:txBody>
              <a:bodyPr/>
              <a:lstStyle/>
              <a:p>
                <a:endParaRPr lang="it-IT"/>
              </a:p>
            </p:txBody>
          </p:sp>
          <p:sp>
            <p:nvSpPr>
              <p:cNvPr id="5324" name="Freeform 3916"/>
              <p:cNvSpPr>
                <a:spLocks/>
              </p:cNvSpPr>
              <p:nvPr/>
            </p:nvSpPr>
            <p:spPr bwMode="auto">
              <a:xfrm>
                <a:off x="3165" y="2022"/>
                <a:ext cx="65" cy="44"/>
              </a:xfrm>
              <a:custGeom>
                <a:avLst/>
                <a:gdLst/>
                <a:ahLst/>
                <a:cxnLst>
                  <a:cxn ang="0">
                    <a:pos x="22" y="44"/>
                  </a:cxn>
                  <a:cxn ang="0">
                    <a:pos x="38" y="33"/>
                  </a:cxn>
                  <a:cxn ang="0">
                    <a:pos x="49" y="33"/>
                  </a:cxn>
                  <a:cxn ang="0">
                    <a:pos x="54" y="15"/>
                  </a:cxn>
                  <a:cxn ang="0">
                    <a:pos x="65" y="15"/>
                  </a:cxn>
                  <a:cxn ang="0">
                    <a:pos x="54" y="4"/>
                  </a:cxn>
                  <a:cxn ang="0">
                    <a:pos x="43" y="0"/>
                  </a:cxn>
                  <a:cxn ang="0">
                    <a:pos x="16" y="15"/>
                  </a:cxn>
                  <a:cxn ang="0">
                    <a:pos x="6" y="15"/>
                  </a:cxn>
                  <a:cxn ang="0">
                    <a:pos x="0" y="24"/>
                  </a:cxn>
                  <a:cxn ang="0">
                    <a:pos x="0" y="29"/>
                  </a:cxn>
                  <a:cxn ang="0">
                    <a:pos x="16" y="44"/>
                  </a:cxn>
                  <a:cxn ang="0">
                    <a:pos x="22" y="44"/>
                  </a:cxn>
                </a:cxnLst>
                <a:rect l="0" t="0" r="r" b="b"/>
                <a:pathLst>
                  <a:path w="65" h="44">
                    <a:moveTo>
                      <a:pt x="22" y="44"/>
                    </a:moveTo>
                    <a:lnTo>
                      <a:pt x="38" y="33"/>
                    </a:lnTo>
                    <a:lnTo>
                      <a:pt x="49" y="33"/>
                    </a:lnTo>
                    <a:lnTo>
                      <a:pt x="54" y="15"/>
                    </a:lnTo>
                    <a:lnTo>
                      <a:pt x="65" y="15"/>
                    </a:lnTo>
                    <a:lnTo>
                      <a:pt x="54" y="4"/>
                    </a:lnTo>
                    <a:lnTo>
                      <a:pt x="43" y="0"/>
                    </a:lnTo>
                    <a:lnTo>
                      <a:pt x="16" y="15"/>
                    </a:lnTo>
                    <a:lnTo>
                      <a:pt x="6" y="15"/>
                    </a:lnTo>
                    <a:lnTo>
                      <a:pt x="0" y="24"/>
                    </a:lnTo>
                    <a:lnTo>
                      <a:pt x="0" y="29"/>
                    </a:lnTo>
                    <a:lnTo>
                      <a:pt x="16" y="44"/>
                    </a:lnTo>
                    <a:lnTo>
                      <a:pt x="22" y="44"/>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726" name="Group 3920"/>
            <p:cNvGrpSpPr>
              <a:grpSpLocks/>
            </p:cNvGrpSpPr>
            <p:nvPr/>
          </p:nvGrpSpPr>
          <p:grpSpPr bwMode="auto">
            <a:xfrm>
              <a:off x="4972297" y="4670361"/>
              <a:ext cx="43613" cy="30018"/>
              <a:chOff x="3139" y="2046"/>
              <a:chExt cx="26" cy="20"/>
            </a:xfrm>
            <a:solidFill>
              <a:schemeClr val="bg1">
                <a:lumMod val="75000"/>
              </a:schemeClr>
            </a:solidFill>
          </p:grpSpPr>
          <p:sp>
            <p:nvSpPr>
              <p:cNvPr id="5321" name="Freeform 3918"/>
              <p:cNvSpPr>
                <a:spLocks/>
              </p:cNvSpPr>
              <p:nvPr/>
            </p:nvSpPr>
            <p:spPr bwMode="auto">
              <a:xfrm>
                <a:off x="3139" y="2046"/>
                <a:ext cx="26" cy="20"/>
              </a:xfrm>
              <a:custGeom>
                <a:avLst/>
                <a:gdLst/>
                <a:ahLst/>
                <a:cxnLst>
                  <a:cxn ang="0">
                    <a:pos x="26" y="5"/>
                  </a:cxn>
                  <a:cxn ang="0">
                    <a:pos x="21" y="5"/>
                  </a:cxn>
                  <a:cxn ang="0">
                    <a:pos x="10" y="20"/>
                  </a:cxn>
                  <a:cxn ang="0">
                    <a:pos x="5" y="20"/>
                  </a:cxn>
                  <a:cxn ang="0">
                    <a:pos x="0" y="20"/>
                  </a:cxn>
                  <a:cxn ang="0">
                    <a:pos x="0" y="9"/>
                  </a:cxn>
                  <a:cxn ang="0">
                    <a:pos x="0" y="5"/>
                  </a:cxn>
                  <a:cxn ang="0">
                    <a:pos x="26" y="0"/>
                  </a:cxn>
                  <a:cxn ang="0">
                    <a:pos x="26" y="5"/>
                  </a:cxn>
                </a:cxnLst>
                <a:rect l="0" t="0" r="r" b="b"/>
                <a:pathLst>
                  <a:path w="26" h="20">
                    <a:moveTo>
                      <a:pt x="26" y="5"/>
                    </a:moveTo>
                    <a:lnTo>
                      <a:pt x="21" y="5"/>
                    </a:lnTo>
                    <a:lnTo>
                      <a:pt x="10" y="20"/>
                    </a:lnTo>
                    <a:lnTo>
                      <a:pt x="5" y="20"/>
                    </a:lnTo>
                    <a:lnTo>
                      <a:pt x="0" y="20"/>
                    </a:lnTo>
                    <a:lnTo>
                      <a:pt x="0" y="9"/>
                    </a:lnTo>
                    <a:lnTo>
                      <a:pt x="0" y="5"/>
                    </a:lnTo>
                    <a:lnTo>
                      <a:pt x="26" y="0"/>
                    </a:lnTo>
                    <a:lnTo>
                      <a:pt x="26" y="5"/>
                    </a:lnTo>
                    <a:close/>
                  </a:path>
                </a:pathLst>
              </a:custGeom>
              <a:grpFill/>
              <a:ln w="9525">
                <a:solidFill>
                  <a:schemeClr val="bg1"/>
                </a:solidFill>
                <a:round/>
                <a:headEnd/>
                <a:tailEnd/>
              </a:ln>
            </p:spPr>
            <p:txBody>
              <a:bodyPr/>
              <a:lstStyle/>
              <a:p>
                <a:endParaRPr lang="it-IT"/>
              </a:p>
            </p:txBody>
          </p:sp>
          <p:sp>
            <p:nvSpPr>
              <p:cNvPr id="5322" name="Freeform 3919"/>
              <p:cNvSpPr>
                <a:spLocks/>
              </p:cNvSpPr>
              <p:nvPr/>
            </p:nvSpPr>
            <p:spPr bwMode="auto">
              <a:xfrm>
                <a:off x="3139" y="2046"/>
                <a:ext cx="26" cy="20"/>
              </a:xfrm>
              <a:custGeom>
                <a:avLst/>
                <a:gdLst/>
                <a:ahLst/>
                <a:cxnLst>
                  <a:cxn ang="0">
                    <a:pos x="26" y="5"/>
                  </a:cxn>
                  <a:cxn ang="0">
                    <a:pos x="21" y="5"/>
                  </a:cxn>
                  <a:cxn ang="0">
                    <a:pos x="10" y="20"/>
                  </a:cxn>
                  <a:cxn ang="0">
                    <a:pos x="5" y="20"/>
                  </a:cxn>
                  <a:cxn ang="0">
                    <a:pos x="0" y="20"/>
                  </a:cxn>
                  <a:cxn ang="0">
                    <a:pos x="0" y="9"/>
                  </a:cxn>
                  <a:cxn ang="0">
                    <a:pos x="0" y="5"/>
                  </a:cxn>
                  <a:cxn ang="0">
                    <a:pos x="26" y="0"/>
                  </a:cxn>
                  <a:cxn ang="0">
                    <a:pos x="26" y="5"/>
                  </a:cxn>
                </a:cxnLst>
                <a:rect l="0" t="0" r="r" b="b"/>
                <a:pathLst>
                  <a:path w="26" h="20">
                    <a:moveTo>
                      <a:pt x="26" y="5"/>
                    </a:moveTo>
                    <a:lnTo>
                      <a:pt x="21" y="5"/>
                    </a:lnTo>
                    <a:lnTo>
                      <a:pt x="10" y="20"/>
                    </a:lnTo>
                    <a:lnTo>
                      <a:pt x="5" y="20"/>
                    </a:lnTo>
                    <a:lnTo>
                      <a:pt x="0" y="20"/>
                    </a:lnTo>
                    <a:lnTo>
                      <a:pt x="0" y="9"/>
                    </a:lnTo>
                    <a:lnTo>
                      <a:pt x="0" y="5"/>
                    </a:lnTo>
                    <a:lnTo>
                      <a:pt x="26" y="0"/>
                    </a:lnTo>
                    <a:lnTo>
                      <a:pt x="26" y="5"/>
                    </a:lnTo>
                    <a:close/>
                  </a:path>
                </a:pathLst>
              </a:custGeom>
              <a:grpFill/>
              <a:ln w="4763" cap="rnd">
                <a:solidFill>
                  <a:schemeClr val="bg1"/>
                </a:solidFill>
                <a:prstDash val="solid"/>
                <a:round/>
                <a:headEnd/>
                <a:tailEnd/>
              </a:ln>
            </p:spPr>
            <p:txBody>
              <a:bodyPr/>
              <a:lstStyle/>
              <a:p>
                <a:endParaRPr lang="it-IT"/>
              </a:p>
            </p:txBody>
          </p:sp>
        </p:grpSp>
        <p:grpSp>
          <p:nvGrpSpPr>
            <p:cNvPr id="7727" name="Group 3923"/>
            <p:cNvGrpSpPr>
              <a:grpSpLocks/>
            </p:cNvGrpSpPr>
            <p:nvPr/>
          </p:nvGrpSpPr>
          <p:grpSpPr bwMode="auto">
            <a:xfrm>
              <a:off x="4972297" y="4670361"/>
              <a:ext cx="43613" cy="30018"/>
              <a:chOff x="3139" y="2046"/>
              <a:chExt cx="26" cy="20"/>
            </a:xfrm>
            <a:solidFill>
              <a:schemeClr val="bg1">
                <a:lumMod val="75000"/>
              </a:schemeClr>
            </a:solidFill>
          </p:grpSpPr>
          <p:sp>
            <p:nvSpPr>
              <p:cNvPr id="5319" name="Freeform 3921"/>
              <p:cNvSpPr>
                <a:spLocks/>
              </p:cNvSpPr>
              <p:nvPr/>
            </p:nvSpPr>
            <p:spPr bwMode="auto">
              <a:xfrm>
                <a:off x="3139" y="2046"/>
                <a:ext cx="26" cy="20"/>
              </a:xfrm>
              <a:custGeom>
                <a:avLst/>
                <a:gdLst/>
                <a:ahLst/>
                <a:cxnLst>
                  <a:cxn ang="0">
                    <a:pos x="26" y="5"/>
                  </a:cxn>
                  <a:cxn ang="0">
                    <a:pos x="21" y="5"/>
                  </a:cxn>
                  <a:cxn ang="0">
                    <a:pos x="10" y="20"/>
                  </a:cxn>
                  <a:cxn ang="0">
                    <a:pos x="5" y="20"/>
                  </a:cxn>
                  <a:cxn ang="0">
                    <a:pos x="0" y="20"/>
                  </a:cxn>
                  <a:cxn ang="0">
                    <a:pos x="0" y="9"/>
                  </a:cxn>
                  <a:cxn ang="0">
                    <a:pos x="0" y="5"/>
                  </a:cxn>
                  <a:cxn ang="0">
                    <a:pos x="26" y="0"/>
                  </a:cxn>
                  <a:cxn ang="0">
                    <a:pos x="26" y="5"/>
                  </a:cxn>
                </a:cxnLst>
                <a:rect l="0" t="0" r="r" b="b"/>
                <a:pathLst>
                  <a:path w="26" h="20">
                    <a:moveTo>
                      <a:pt x="26" y="5"/>
                    </a:moveTo>
                    <a:lnTo>
                      <a:pt x="21" y="5"/>
                    </a:lnTo>
                    <a:lnTo>
                      <a:pt x="10" y="20"/>
                    </a:lnTo>
                    <a:lnTo>
                      <a:pt x="5" y="20"/>
                    </a:lnTo>
                    <a:lnTo>
                      <a:pt x="0" y="20"/>
                    </a:lnTo>
                    <a:lnTo>
                      <a:pt x="0" y="9"/>
                    </a:lnTo>
                    <a:lnTo>
                      <a:pt x="0" y="5"/>
                    </a:lnTo>
                    <a:lnTo>
                      <a:pt x="26" y="0"/>
                    </a:lnTo>
                    <a:lnTo>
                      <a:pt x="26" y="5"/>
                    </a:lnTo>
                    <a:close/>
                  </a:path>
                </a:pathLst>
              </a:custGeom>
              <a:grpFill/>
              <a:ln w="9525">
                <a:solidFill>
                  <a:schemeClr val="bg1"/>
                </a:solidFill>
                <a:round/>
                <a:headEnd/>
                <a:tailEnd/>
              </a:ln>
            </p:spPr>
            <p:txBody>
              <a:bodyPr/>
              <a:lstStyle/>
              <a:p>
                <a:endParaRPr lang="it-IT"/>
              </a:p>
            </p:txBody>
          </p:sp>
          <p:sp>
            <p:nvSpPr>
              <p:cNvPr id="5320" name="Freeform 3922"/>
              <p:cNvSpPr>
                <a:spLocks/>
              </p:cNvSpPr>
              <p:nvPr/>
            </p:nvSpPr>
            <p:spPr bwMode="auto">
              <a:xfrm>
                <a:off x="3139" y="2046"/>
                <a:ext cx="26" cy="20"/>
              </a:xfrm>
              <a:custGeom>
                <a:avLst/>
                <a:gdLst/>
                <a:ahLst/>
                <a:cxnLst>
                  <a:cxn ang="0">
                    <a:pos x="26" y="5"/>
                  </a:cxn>
                  <a:cxn ang="0">
                    <a:pos x="21" y="5"/>
                  </a:cxn>
                  <a:cxn ang="0">
                    <a:pos x="10" y="20"/>
                  </a:cxn>
                  <a:cxn ang="0">
                    <a:pos x="5" y="20"/>
                  </a:cxn>
                  <a:cxn ang="0">
                    <a:pos x="0" y="20"/>
                  </a:cxn>
                  <a:cxn ang="0">
                    <a:pos x="0" y="9"/>
                  </a:cxn>
                  <a:cxn ang="0">
                    <a:pos x="0" y="5"/>
                  </a:cxn>
                  <a:cxn ang="0">
                    <a:pos x="26" y="0"/>
                  </a:cxn>
                  <a:cxn ang="0">
                    <a:pos x="26" y="5"/>
                  </a:cxn>
                </a:cxnLst>
                <a:rect l="0" t="0" r="r" b="b"/>
                <a:pathLst>
                  <a:path w="26" h="20">
                    <a:moveTo>
                      <a:pt x="26" y="5"/>
                    </a:moveTo>
                    <a:lnTo>
                      <a:pt x="21" y="5"/>
                    </a:lnTo>
                    <a:lnTo>
                      <a:pt x="10" y="20"/>
                    </a:lnTo>
                    <a:lnTo>
                      <a:pt x="5" y="20"/>
                    </a:lnTo>
                    <a:lnTo>
                      <a:pt x="0" y="20"/>
                    </a:lnTo>
                    <a:lnTo>
                      <a:pt x="0" y="9"/>
                    </a:lnTo>
                    <a:lnTo>
                      <a:pt x="0" y="5"/>
                    </a:lnTo>
                    <a:lnTo>
                      <a:pt x="26" y="0"/>
                    </a:lnTo>
                    <a:lnTo>
                      <a:pt x="26" y="5"/>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728" name="Group 3926"/>
            <p:cNvGrpSpPr>
              <a:grpSpLocks/>
            </p:cNvGrpSpPr>
            <p:nvPr/>
          </p:nvGrpSpPr>
          <p:grpSpPr bwMode="auto">
            <a:xfrm>
              <a:off x="4972297" y="4677865"/>
              <a:ext cx="98966" cy="76545"/>
              <a:chOff x="3139" y="2051"/>
              <a:chExt cx="59" cy="51"/>
            </a:xfrm>
            <a:solidFill>
              <a:schemeClr val="bg1">
                <a:lumMod val="75000"/>
              </a:schemeClr>
            </a:solidFill>
          </p:grpSpPr>
          <p:sp>
            <p:nvSpPr>
              <p:cNvPr id="5317" name="Freeform 3924"/>
              <p:cNvSpPr>
                <a:spLocks/>
              </p:cNvSpPr>
              <p:nvPr/>
            </p:nvSpPr>
            <p:spPr bwMode="auto">
              <a:xfrm>
                <a:off x="3139" y="2051"/>
                <a:ext cx="59" cy="51"/>
              </a:xfrm>
              <a:custGeom>
                <a:avLst/>
                <a:gdLst/>
                <a:ahLst/>
                <a:cxnLst>
                  <a:cxn ang="0">
                    <a:pos x="26" y="0"/>
                  </a:cxn>
                  <a:cxn ang="0">
                    <a:pos x="42" y="15"/>
                  </a:cxn>
                  <a:cxn ang="0">
                    <a:pos x="48" y="15"/>
                  </a:cxn>
                  <a:cxn ang="0">
                    <a:pos x="59" y="19"/>
                  </a:cxn>
                  <a:cxn ang="0">
                    <a:pos x="59" y="23"/>
                  </a:cxn>
                  <a:cxn ang="0">
                    <a:pos x="48" y="23"/>
                  </a:cxn>
                  <a:cxn ang="0">
                    <a:pos x="48" y="19"/>
                  </a:cxn>
                  <a:cxn ang="0">
                    <a:pos x="32" y="15"/>
                  </a:cxn>
                  <a:cxn ang="0">
                    <a:pos x="26" y="19"/>
                  </a:cxn>
                  <a:cxn ang="0">
                    <a:pos x="26" y="15"/>
                  </a:cxn>
                  <a:cxn ang="0">
                    <a:pos x="21" y="19"/>
                  </a:cxn>
                  <a:cxn ang="0">
                    <a:pos x="26" y="23"/>
                  </a:cxn>
                  <a:cxn ang="0">
                    <a:pos x="37" y="42"/>
                  </a:cxn>
                  <a:cxn ang="0">
                    <a:pos x="42" y="47"/>
                  </a:cxn>
                  <a:cxn ang="0">
                    <a:pos x="42" y="51"/>
                  </a:cxn>
                  <a:cxn ang="0">
                    <a:pos x="32" y="42"/>
                  </a:cxn>
                  <a:cxn ang="0">
                    <a:pos x="26" y="42"/>
                  </a:cxn>
                  <a:cxn ang="0">
                    <a:pos x="10" y="32"/>
                  </a:cxn>
                  <a:cxn ang="0">
                    <a:pos x="10" y="19"/>
                  </a:cxn>
                  <a:cxn ang="0">
                    <a:pos x="5" y="19"/>
                  </a:cxn>
                  <a:cxn ang="0">
                    <a:pos x="0" y="23"/>
                  </a:cxn>
                  <a:cxn ang="0">
                    <a:pos x="0" y="15"/>
                  </a:cxn>
                  <a:cxn ang="0">
                    <a:pos x="10" y="15"/>
                  </a:cxn>
                  <a:cxn ang="0">
                    <a:pos x="21" y="0"/>
                  </a:cxn>
                  <a:cxn ang="0">
                    <a:pos x="26" y="0"/>
                  </a:cxn>
                </a:cxnLst>
                <a:rect l="0" t="0" r="r" b="b"/>
                <a:pathLst>
                  <a:path w="59" h="51">
                    <a:moveTo>
                      <a:pt x="26" y="0"/>
                    </a:moveTo>
                    <a:lnTo>
                      <a:pt x="42" y="15"/>
                    </a:lnTo>
                    <a:lnTo>
                      <a:pt x="48" y="15"/>
                    </a:lnTo>
                    <a:lnTo>
                      <a:pt x="59" y="19"/>
                    </a:lnTo>
                    <a:lnTo>
                      <a:pt x="59" y="23"/>
                    </a:lnTo>
                    <a:lnTo>
                      <a:pt x="48" y="23"/>
                    </a:lnTo>
                    <a:lnTo>
                      <a:pt x="48" y="19"/>
                    </a:lnTo>
                    <a:lnTo>
                      <a:pt x="32" y="15"/>
                    </a:lnTo>
                    <a:lnTo>
                      <a:pt x="26" y="19"/>
                    </a:lnTo>
                    <a:lnTo>
                      <a:pt x="26" y="15"/>
                    </a:lnTo>
                    <a:lnTo>
                      <a:pt x="21" y="19"/>
                    </a:lnTo>
                    <a:lnTo>
                      <a:pt x="26" y="23"/>
                    </a:lnTo>
                    <a:lnTo>
                      <a:pt x="37" y="42"/>
                    </a:lnTo>
                    <a:lnTo>
                      <a:pt x="42" y="47"/>
                    </a:lnTo>
                    <a:lnTo>
                      <a:pt x="42" y="51"/>
                    </a:lnTo>
                    <a:lnTo>
                      <a:pt x="32" y="42"/>
                    </a:lnTo>
                    <a:lnTo>
                      <a:pt x="26" y="42"/>
                    </a:lnTo>
                    <a:lnTo>
                      <a:pt x="10" y="32"/>
                    </a:lnTo>
                    <a:lnTo>
                      <a:pt x="10" y="19"/>
                    </a:lnTo>
                    <a:lnTo>
                      <a:pt x="5" y="19"/>
                    </a:lnTo>
                    <a:lnTo>
                      <a:pt x="0" y="23"/>
                    </a:lnTo>
                    <a:lnTo>
                      <a:pt x="0" y="15"/>
                    </a:lnTo>
                    <a:lnTo>
                      <a:pt x="10" y="15"/>
                    </a:lnTo>
                    <a:lnTo>
                      <a:pt x="21" y="0"/>
                    </a:lnTo>
                    <a:lnTo>
                      <a:pt x="26" y="0"/>
                    </a:lnTo>
                    <a:close/>
                  </a:path>
                </a:pathLst>
              </a:custGeom>
              <a:grpFill/>
              <a:ln w="9525">
                <a:solidFill>
                  <a:schemeClr val="bg1"/>
                </a:solidFill>
                <a:round/>
                <a:headEnd/>
                <a:tailEnd/>
              </a:ln>
            </p:spPr>
            <p:txBody>
              <a:bodyPr/>
              <a:lstStyle/>
              <a:p>
                <a:endParaRPr lang="it-IT"/>
              </a:p>
            </p:txBody>
          </p:sp>
          <p:sp>
            <p:nvSpPr>
              <p:cNvPr id="5318" name="Freeform 3925"/>
              <p:cNvSpPr>
                <a:spLocks/>
              </p:cNvSpPr>
              <p:nvPr/>
            </p:nvSpPr>
            <p:spPr bwMode="auto">
              <a:xfrm>
                <a:off x="3139" y="2051"/>
                <a:ext cx="59" cy="51"/>
              </a:xfrm>
              <a:custGeom>
                <a:avLst/>
                <a:gdLst/>
                <a:ahLst/>
                <a:cxnLst>
                  <a:cxn ang="0">
                    <a:pos x="26" y="0"/>
                  </a:cxn>
                  <a:cxn ang="0">
                    <a:pos x="42" y="15"/>
                  </a:cxn>
                  <a:cxn ang="0">
                    <a:pos x="48" y="15"/>
                  </a:cxn>
                  <a:cxn ang="0">
                    <a:pos x="59" y="19"/>
                  </a:cxn>
                  <a:cxn ang="0">
                    <a:pos x="59" y="23"/>
                  </a:cxn>
                  <a:cxn ang="0">
                    <a:pos x="48" y="23"/>
                  </a:cxn>
                  <a:cxn ang="0">
                    <a:pos x="48" y="19"/>
                  </a:cxn>
                  <a:cxn ang="0">
                    <a:pos x="32" y="15"/>
                  </a:cxn>
                  <a:cxn ang="0">
                    <a:pos x="26" y="19"/>
                  </a:cxn>
                  <a:cxn ang="0">
                    <a:pos x="26" y="15"/>
                  </a:cxn>
                  <a:cxn ang="0">
                    <a:pos x="21" y="19"/>
                  </a:cxn>
                  <a:cxn ang="0">
                    <a:pos x="26" y="23"/>
                  </a:cxn>
                  <a:cxn ang="0">
                    <a:pos x="37" y="42"/>
                  </a:cxn>
                  <a:cxn ang="0">
                    <a:pos x="42" y="47"/>
                  </a:cxn>
                  <a:cxn ang="0">
                    <a:pos x="42" y="51"/>
                  </a:cxn>
                  <a:cxn ang="0">
                    <a:pos x="32" y="42"/>
                  </a:cxn>
                  <a:cxn ang="0">
                    <a:pos x="26" y="42"/>
                  </a:cxn>
                  <a:cxn ang="0">
                    <a:pos x="10" y="32"/>
                  </a:cxn>
                  <a:cxn ang="0">
                    <a:pos x="10" y="19"/>
                  </a:cxn>
                  <a:cxn ang="0">
                    <a:pos x="5" y="19"/>
                  </a:cxn>
                  <a:cxn ang="0">
                    <a:pos x="0" y="23"/>
                  </a:cxn>
                  <a:cxn ang="0">
                    <a:pos x="0" y="15"/>
                  </a:cxn>
                  <a:cxn ang="0">
                    <a:pos x="10" y="15"/>
                  </a:cxn>
                  <a:cxn ang="0">
                    <a:pos x="21" y="0"/>
                  </a:cxn>
                  <a:cxn ang="0">
                    <a:pos x="26" y="0"/>
                  </a:cxn>
                </a:cxnLst>
                <a:rect l="0" t="0" r="r" b="b"/>
                <a:pathLst>
                  <a:path w="59" h="51">
                    <a:moveTo>
                      <a:pt x="26" y="0"/>
                    </a:moveTo>
                    <a:lnTo>
                      <a:pt x="42" y="15"/>
                    </a:lnTo>
                    <a:lnTo>
                      <a:pt x="48" y="15"/>
                    </a:lnTo>
                    <a:lnTo>
                      <a:pt x="59" y="19"/>
                    </a:lnTo>
                    <a:lnTo>
                      <a:pt x="59" y="23"/>
                    </a:lnTo>
                    <a:lnTo>
                      <a:pt x="48" y="23"/>
                    </a:lnTo>
                    <a:lnTo>
                      <a:pt x="48" y="19"/>
                    </a:lnTo>
                    <a:lnTo>
                      <a:pt x="32" y="15"/>
                    </a:lnTo>
                    <a:lnTo>
                      <a:pt x="26" y="19"/>
                    </a:lnTo>
                    <a:lnTo>
                      <a:pt x="26" y="15"/>
                    </a:lnTo>
                    <a:lnTo>
                      <a:pt x="21" y="19"/>
                    </a:lnTo>
                    <a:lnTo>
                      <a:pt x="26" y="23"/>
                    </a:lnTo>
                    <a:lnTo>
                      <a:pt x="37" y="42"/>
                    </a:lnTo>
                    <a:lnTo>
                      <a:pt x="42" y="47"/>
                    </a:lnTo>
                    <a:lnTo>
                      <a:pt x="42" y="51"/>
                    </a:lnTo>
                    <a:lnTo>
                      <a:pt x="32" y="42"/>
                    </a:lnTo>
                    <a:lnTo>
                      <a:pt x="26" y="42"/>
                    </a:lnTo>
                    <a:lnTo>
                      <a:pt x="10" y="32"/>
                    </a:lnTo>
                    <a:lnTo>
                      <a:pt x="10" y="19"/>
                    </a:lnTo>
                    <a:lnTo>
                      <a:pt x="5" y="19"/>
                    </a:lnTo>
                    <a:lnTo>
                      <a:pt x="0" y="23"/>
                    </a:lnTo>
                    <a:lnTo>
                      <a:pt x="0" y="15"/>
                    </a:lnTo>
                    <a:lnTo>
                      <a:pt x="10" y="15"/>
                    </a:lnTo>
                    <a:lnTo>
                      <a:pt x="21" y="0"/>
                    </a:lnTo>
                    <a:lnTo>
                      <a:pt x="26" y="0"/>
                    </a:lnTo>
                    <a:close/>
                  </a:path>
                </a:pathLst>
              </a:custGeom>
              <a:grpFill/>
              <a:ln w="4763" cap="rnd">
                <a:solidFill>
                  <a:schemeClr val="bg1"/>
                </a:solidFill>
                <a:prstDash val="solid"/>
                <a:round/>
                <a:headEnd/>
                <a:tailEnd/>
              </a:ln>
            </p:spPr>
            <p:txBody>
              <a:bodyPr/>
              <a:lstStyle/>
              <a:p>
                <a:endParaRPr lang="it-IT"/>
              </a:p>
            </p:txBody>
          </p:sp>
        </p:grpSp>
        <p:grpSp>
          <p:nvGrpSpPr>
            <p:cNvPr id="7729" name="Group 3929"/>
            <p:cNvGrpSpPr>
              <a:grpSpLocks/>
            </p:cNvGrpSpPr>
            <p:nvPr/>
          </p:nvGrpSpPr>
          <p:grpSpPr bwMode="auto">
            <a:xfrm>
              <a:off x="4972297" y="4677865"/>
              <a:ext cx="98966" cy="76545"/>
              <a:chOff x="3139" y="2051"/>
              <a:chExt cx="59" cy="51"/>
            </a:xfrm>
            <a:solidFill>
              <a:schemeClr val="bg1">
                <a:lumMod val="75000"/>
              </a:schemeClr>
            </a:solidFill>
          </p:grpSpPr>
          <p:sp>
            <p:nvSpPr>
              <p:cNvPr id="5315" name="Freeform 3927"/>
              <p:cNvSpPr>
                <a:spLocks/>
              </p:cNvSpPr>
              <p:nvPr/>
            </p:nvSpPr>
            <p:spPr bwMode="auto">
              <a:xfrm>
                <a:off x="3139" y="2051"/>
                <a:ext cx="59" cy="51"/>
              </a:xfrm>
              <a:custGeom>
                <a:avLst/>
                <a:gdLst/>
                <a:ahLst/>
                <a:cxnLst>
                  <a:cxn ang="0">
                    <a:pos x="26" y="0"/>
                  </a:cxn>
                  <a:cxn ang="0">
                    <a:pos x="42" y="15"/>
                  </a:cxn>
                  <a:cxn ang="0">
                    <a:pos x="48" y="15"/>
                  </a:cxn>
                  <a:cxn ang="0">
                    <a:pos x="59" y="19"/>
                  </a:cxn>
                  <a:cxn ang="0">
                    <a:pos x="59" y="23"/>
                  </a:cxn>
                  <a:cxn ang="0">
                    <a:pos x="48" y="23"/>
                  </a:cxn>
                  <a:cxn ang="0">
                    <a:pos x="48" y="19"/>
                  </a:cxn>
                  <a:cxn ang="0">
                    <a:pos x="32" y="15"/>
                  </a:cxn>
                  <a:cxn ang="0">
                    <a:pos x="26" y="19"/>
                  </a:cxn>
                  <a:cxn ang="0">
                    <a:pos x="26" y="15"/>
                  </a:cxn>
                  <a:cxn ang="0">
                    <a:pos x="21" y="19"/>
                  </a:cxn>
                  <a:cxn ang="0">
                    <a:pos x="26" y="23"/>
                  </a:cxn>
                  <a:cxn ang="0">
                    <a:pos x="37" y="42"/>
                  </a:cxn>
                  <a:cxn ang="0">
                    <a:pos x="42" y="47"/>
                  </a:cxn>
                  <a:cxn ang="0">
                    <a:pos x="42" y="51"/>
                  </a:cxn>
                  <a:cxn ang="0">
                    <a:pos x="32" y="42"/>
                  </a:cxn>
                  <a:cxn ang="0">
                    <a:pos x="26" y="42"/>
                  </a:cxn>
                  <a:cxn ang="0">
                    <a:pos x="10" y="32"/>
                  </a:cxn>
                  <a:cxn ang="0">
                    <a:pos x="10" y="19"/>
                  </a:cxn>
                  <a:cxn ang="0">
                    <a:pos x="5" y="19"/>
                  </a:cxn>
                  <a:cxn ang="0">
                    <a:pos x="0" y="23"/>
                  </a:cxn>
                  <a:cxn ang="0">
                    <a:pos x="0" y="15"/>
                  </a:cxn>
                  <a:cxn ang="0">
                    <a:pos x="10" y="15"/>
                  </a:cxn>
                  <a:cxn ang="0">
                    <a:pos x="21" y="0"/>
                  </a:cxn>
                  <a:cxn ang="0">
                    <a:pos x="26" y="0"/>
                  </a:cxn>
                </a:cxnLst>
                <a:rect l="0" t="0" r="r" b="b"/>
                <a:pathLst>
                  <a:path w="59" h="51">
                    <a:moveTo>
                      <a:pt x="26" y="0"/>
                    </a:moveTo>
                    <a:lnTo>
                      <a:pt x="42" y="15"/>
                    </a:lnTo>
                    <a:lnTo>
                      <a:pt x="48" y="15"/>
                    </a:lnTo>
                    <a:lnTo>
                      <a:pt x="59" y="19"/>
                    </a:lnTo>
                    <a:lnTo>
                      <a:pt x="59" y="23"/>
                    </a:lnTo>
                    <a:lnTo>
                      <a:pt x="48" y="23"/>
                    </a:lnTo>
                    <a:lnTo>
                      <a:pt x="48" y="19"/>
                    </a:lnTo>
                    <a:lnTo>
                      <a:pt x="32" y="15"/>
                    </a:lnTo>
                    <a:lnTo>
                      <a:pt x="26" y="19"/>
                    </a:lnTo>
                    <a:lnTo>
                      <a:pt x="26" y="15"/>
                    </a:lnTo>
                    <a:lnTo>
                      <a:pt x="21" y="19"/>
                    </a:lnTo>
                    <a:lnTo>
                      <a:pt x="26" y="23"/>
                    </a:lnTo>
                    <a:lnTo>
                      <a:pt x="37" y="42"/>
                    </a:lnTo>
                    <a:lnTo>
                      <a:pt x="42" y="47"/>
                    </a:lnTo>
                    <a:lnTo>
                      <a:pt x="42" y="51"/>
                    </a:lnTo>
                    <a:lnTo>
                      <a:pt x="32" y="42"/>
                    </a:lnTo>
                    <a:lnTo>
                      <a:pt x="26" y="42"/>
                    </a:lnTo>
                    <a:lnTo>
                      <a:pt x="10" y="32"/>
                    </a:lnTo>
                    <a:lnTo>
                      <a:pt x="10" y="19"/>
                    </a:lnTo>
                    <a:lnTo>
                      <a:pt x="5" y="19"/>
                    </a:lnTo>
                    <a:lnTo>
                      <a:pt x="0" y="23"/>
                    </a:lnTo>
                    <a:lnTo>
                      <a:pt x="0" y="15"/>
                    </a:lnTo>
                    <a:lnTo>
                      <a:pt x="10" y="15"/>
                    </a:lnTo>
                    <a:lnTo>
                      <a:pt x="21" y="0"/>
                    </a:lnTo>
                    <a:lnTo>
                      <a:pt x="26" y="0"/>
                    </a:lnTo>
                    <a:close/>
                  </a:path>
                </a:pathLst>
              </a:custGeom>
              <a:grpFill/>
              <a:ln w="9525">
                <a:solidFill>
                  <a:schemeClr val="bg1"/>
                </a:solidFill>
                <a:round/>
                <a:headEnd/>
                <a:tailEnd/>
              </a:ln>
            </p:spPr>
            <p:txBody>
              <a:bodyPr/>
              <a:lstStyle/>
              <a:p>
                <a:endParaRPr lang="it-IT"/>
              </a:p>
            </p:txBody>
          </p:sp>
          <p:sp>
            <p:nvSpPr>
              <p:cNvPr id="5316" name="Freeform 3928"/>
              <p:cNvSpPr>
                <a:spLocks/>
              </p:cNvSpPr>
              <p:nvPr/>
            </p:nvSpPr>
            <p:spPr bwMode="auto">
              <a:xfrm>
                <a:off x="3139" y="2051"/>
                <a:ext cx="59" cy="51"/>
              </a:xfrm>
              <a:custGeom>
                <a:avLst/>
                <a:gdLst/>
                <a:ahLst/>
                <a:cxnLst>
                  <a:cxn ang="0">
                    <a:pos x="26" y="0"/>
                  </a:cxn>
                  <a:cxn ang="0">
                    <a:pos x="42" y="15"/>
                  </a:cxn>
                  <a:cxn ang="0">
                    <a:pos x="48" y="15"/>
                  </a:cxn>
                  <a:cxn ang="0">
                    <a:pos x="59" y="19"/>
                  </a:cxn>
                  <a:cxn ang="0">
                    <a:pos x="59" y="23"/>
                  </a:cxn>
                  <a:cxn ang="0">
                    <a:pos x="48" y="23"/>
                  </a:cxn>
                  <a:cxn ang="0">
                    <a:pos x="48" y="19"/>
                  </a:cxn>
                  <a:cxn ang="0">
                    <a:pos x="32" y="15"/>
                  </a:cxn>
                  <a:cxn ang="0">
                    <a:pos x="26" y="19"/>
                  </a:cxn>
                  <a:cxn ang="0">
                    <a:pos x="26" y="15"/>
                  </a:cxn>
                  <a:cxn ang="0">
                    <a:pos x="21" y="19"/>
                  </a:cxn>
                  <a:cxn ang="0">
                    <a:pos x="26" y="23"/>
                  </a:cxn>
                  <a:cxn ang="0">
                    <a:pos x="37" y="42"/>
                  </a:cxn>
                  <a:cxn ang="0">
                    <a:pos x="42" y="47"/>
                  </a:cxn>
                  <a:cxn ang="0">
                    <a:pos x="42" y="51"/>
                  </a:cxn>
                  <a:cxn ang="0">
                    <a:pos x="32" y="42"/>
                  </a:cxn>
                  <a:cxn ang="0">
                    <a:pos x="26" y="42"/>
                  </a:cxn>
                  <a:cxn ang="0">
                    <a:pos x="10" y="32"/>
                  </a:cxn>
                  <a:cxn ang="0">
                    <a:pos x="10" y="19"/>
                  </a:cxn>
                  <a:cxn ang="0">
                    <a:pos x="5" y="19"/>
                  </a:cxn>
                  <a:cxn ang="0">
                    <a:pos x="0" y="23"/>
                  </a:cxn>
                  <a:cxn ang="0">
                    <a:pos x="0" y="15"/>
                  </a:cxn>
                  <a:cxn ang="0">
                    <a:pos x="10" y="15"/>
                  </a:cxn>
                  <a:cxn ang="0">
                    <a:pos x="21" y="0"/>
                  </a:cxn>
                  <a:cxn ang="0">
                    <a:pos x="26" y="0"/>
                  </a:cxn>
                </a:cxnLst>
                <a:rect l="0" t="0" r="r" b="b"/>
                <a:pathLst>
                  <a:path w="59" h="51">
                    <a:moveTo>
                      <a:pt x="26" y="0"/>
                    </a:moveTo>
                    <a:lnTo>
                      <a:pt x="42" y="15"/>
                    </a:lnTo>
                    <a:lnTo>
                      <a:pt x="48" y="15"/>
                    </a:lnTo>
                    <a:lnTo>
                      <a:pt x="59" y="19"/>
                    </a:lnTo>
                    <a:lnTo>
                      <a:pt x="59" y="23"/>
                    </a:lnTo>
                    <a:lnTo>
                      <a:pt x="48" y="23"/>
                    </a:lnTo>
                    <a:lnTo>
                      <a:pt x="48" y="19"/>
                    </a:lnTo>
                    <a:lnTo>
                      <a:pt x="32" y="15"/>
                    </a:lnTo>
                    <a:lnTo>
                      <a:pt x="26" y="19"/>
                    </a:lnTo>
                    <a:lnTo>
                      <a:pt x="26" y="15"/>
                    </a:lnTo>
                    <a:lnTo>
                      <a:pt x="21" y="19"/>
                    </a:lnTo>
                    <a:lnTo>
                      <a:pt x="26" y="23"/>
                    </a:lnTo>
                    <a:lnTo>
                      <a:pt x="37" y="42"/>
                    </a:lnTo>
                    <a:lnTo>
                      <a:pt x="42" y="47"/>
                    </a:lnTo>
                    <a:lnTo>
                      <a:pt x="42" y="51"/>
                    </a:lnTo>
                    <a:lnTo>
                      <a:pt x="32" y="42"/>
                    </a:lnTo>
                    <a:lnTo>
                      <a:pt x="26" y="42"/>
                    </a:lnTo>
                    <a:lnTo>
                      <a:pt x="10" y="32"/>
                    </a:lnTo>
                    <a:lnTo>
                      <a:pt x="10" y="19"/>
                    </a:lnTo>
                    <a:lnTo>
                      <a:pt x="5" y="19"/>
                    </a:lnTo>
                    <a:lnTo>
                      <a:pt x="0" y="23"/>
                    </a:lnTo>
                    <a:lnTo>
                      <a:pt x="0" y="15"/>
                    </a:lnTo>
                    <a:lnTo>
                      <a:pt x="10" y="15"/>
                    </a:lnTo>
                    <a:lnTo>
                      <a:pt x="21" y="0"/>
                    </a:lnTo>
                    <a:lnTo>
                      <a:pt x="26" y="0"/>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730" name="Group 3932"/>
            <p:cNvGrpSpPr>
              <a:grpSpLocks/>
            </p:cNvGrpSpPr>
            <p:nvPr/>
          </p:nvGrpSpPr>
          <p:grpSpPr bwMode="auto">
            <a:xfrm>
              <a:off x="5042747" y="4742404"/>
              <a:ext cx="36903" cy="27016"/>
              <a:chOff x="3181" y="2094"/>
              <a:chExt cx="22" cy="18"/>
            </a:xfrm>
            <a:solidFill>
              <a:schemeClr val="bg1">
                <a:lumMod val="75000"/>
              </a:schemeClr>
            </a:solidFill>
          </p:grpSpPr>
          <p:sp>
            <p:nvSpPr>
              <p:cNvPr id="5313" name="Freeform 3930"/>
              <p:cNvSpPr>
                <a:spLocks/>
              </p:cNvSpPr>
              <p:nvPr/>
            </p:nvSpPr>
            <p:spPr bwMode="auto">
              <a:xfrm>
                <a:off x="3181" y="2094"/>
                <a:ext cx="22" cy="18"/>
              </a:xfrm>
              <a:custGeom>
                <a:avLst/>
                <a:gdLst/>
                <a:ahLst/>
                <a:cxnLst>
                  <a:cxn ang="0">
                    <a:pos x="0" y="9"/>
                  </a:cxn>
                  <a:cxn ang="0">
                    <a:pos x="17" y="18"/>
                  </a:cxn>
                  <a:cxn ang="0">
                    <a:pos x="17" y="9"/>
                  </a:cxn>
                  <a:cxn ang="0">
                    <a:pos x="22" y="9"/>
                  </a:cxn>
                  <a:cxn ang="0">
                    <a:pos x="22" y="4"/>
                  </a:cxn>
                  <a:cxn ang="0">
                    <a:pos x="17" y="0"/>
                  </a:cxn>
                  <a:cxn ang="0">
                    <a:pos x="6" y="0"/>
                  </a:cxn>
                  <a:cxn ang="0">
                    <a:pos x="0" y="4"/>
                  </a:cxn>
                  <a:cxn ang="0">
                    <a:pos x="0" y="9"/>
                  </a:cxn>
                </a:cxnLst>
                <a:rect l="0" t="0" r="r" b="b"/>
                <a:pathLst>
                  <a:path w="22" h="18">
                    <a:moveTo>
                      <a:pt x="0" y="9"/>
                    </a:moveTo>
                    <a:lnTo>
                      <a:pt x="17" y="18"/>
                    </a:lnTo>
                    <a:lnTo>
                      <a:pt x="17" y="9"/>
                    </a:lnTo>
                    <a:lnTo>
                      <a:pt x="22" y="9"/>
                    </a:lnTo>
                    <a:lnTo>
                      <a:pt x="22" y="4"/>
                    </a:lnTo>
                    <a:lnTo>
                      <a:pt x="17" y="0"/>
                    </a:lnTo>
                    <a:lnTo>
                      <a:pt x="6" y="0"/>
                    </a:lnTo>
                    <a:lnTo>
                      <a:pt x="0" y="4"/>
                    </a:lnTo>
                    <a:lnTo>
                      <a:pt x="0" y="9"/>
                    </a:lnTo>
                    <a:close/>
                  </a:path>
                </a:pathLst>
              </a:custGeom>
              <a:grpFill/>
              <a:ln w="9525">
                <a:solidFill>
                  <a:schemeClr val="bg1"/>
                </a:solidFill>
                <a:round/>
                <a:headEnd/>
                <a:tailEnd/>
              </a:ln>
            </p:spPr>
            <p:txBody>
              <a:bodyPr/>
              <a:lstStyle/>
              <a:p>
                <a:endParaRPr lang="it-IT"/>
              </a:p>
            </p:txBody>
          </p:sp>
          <p:sp>
            <p:nvSpPr>
              <p:cNvPr id="5314" name="Freeform 3931"/>
              <p:cNvSpPr>
                <a:spLocks/>
              </p:cNvSpPr>
              <p:nvPr/>
            </p:nvSpPr>
            <p:spPr bwMode="auto">
              <a:xfrm>
                <a:off x="3181" y="2094"/>
                <a:ext cx="22" cy="18"/>
              </a:xfrm>
              <a:custGeom>
                <a:avLst/>
                <a:gdLst/>
                <a:ahLst/>
                <a:cxnLst>
                  <a:cxn ang="0">
                    <a:pos x="0" y="9"/>
                  </a:cxn>
                  <a:cxn ang="0">
                    <a:pos x="17" y="18"/>
                  </a:cxn>
                  <a:cxn ang="0">
                    <a:pos x="17" y="9"/>
                  </a:cxn>
                  <a:cxn ang="0">
                    <a:pos x="22" y="9"/>
                  </a:cxn>
                  <a:cxn ang="0">
                    <a:pos x="22" y="4"/>
                  </a:cxn>
                  <a:cxn ang="0">
                    <a:pos x="17" y="0"/>
                  </a:cxn>
                  <a:cxn ang="0">
                    <a:pos x="6" y="0"/>
                  </a:cxn>
                  <a:cxn ang="0">
                    <a:pos x="0" y="4"/>
                  </a:cxn>
                  <a:cxn ang="0">
                    <a:pos x="0" y="9"/>
                  </a:cxn>
                </a:cxnLst>
                <a:rect l="0" t="0" r="r" b="b"/>
                <a:pathLst>
                  <a:path w="22" h="18">
                    <a:moveTo>
                      <a:pt x="0" y="9"/>
                    </a:moveTo>
                    <a:lnTo>
                      <a:pt x="17" y="18"/>
                    </a:lnTo>
                    <a:lnTo>
                      <a:pt x="17" y="9"/>
                    </a:lnTo>
                    <a:lnTo>
                      <a:pt x="22" y="9"/>
                    </a:lnTo>
                    <a:lnTo>
                      <a:pt x="22" y="4"/>
                    </a:lnTo>
                    <a:lnTo>
                      <a:pt x="17" y="0"/>
                    </a:lnTo>
                    <a:lnTo>
                      <a:pt x="6" y="0"/>
                    </a:lnTo>
                    <a:lnTo>
                      <a:pt x="0" y="4"/>
                    </a:lnTo>
                    <a:lnTo>
                      <a:pt x="0" y="9"/>
                    </a:lnTo>
                    <a:close/>
                  </a:path>
                </a:pathLst>
              </a:custGeom>
              <a:grpFill/>
              <a:ln w="4763" cap="rnd">
                <a:solidFill>
                  <a:schemeClr val="bg1"/>
                </a:solidFill>
                <a:prstDash val="solid"/>
                <a:round/>
                <a:headEnd/>
                <a:tailEnd/>
              </a:ln>
            </p:spPr>
            <p:txBody>
              <a:bodyPr/>
              <a:lstStyle/>
              <a:p>
                <a:endParaRPr lang="it-IT"/>
              </a:p>
            </p:txBody>
          </p:sp>
        </p:grpSp>
        <p:grpSp>
          <p:nvGrpSpPr>
            <p:cNvPr id="7731" name="Group 3935"/>
            <p:cNvGrpSpPr>
              <a:grpSpLocks/>
            </p:cNvGrpSpPr>
            <p:nvPr/>
          </p:nvGrpSpPr>
          <p:grpSpPr bwMode="auto">
            <a:xfrm>
              <a:off x="5042747" y="4742404"/>
              <a:ext cx="36903" cy="27016"/>
              <a:chOff x="3181" y="2094"/>
              <a:chExt cx="22" cy="18"/>
            </a:xfrm>
            <a:solidFill>
              <a:schemeClr val="bg1">
                <a:lumMod val="75000"/>
              </a:schemeClr>
            </a:solidFill>
          </p:grpSpPr>
          <p:sp>
            <p:nvSpPr>
              <p:cNvPr id="5311" name="Freeform 3933"/>
              <p:cNvSpPr>
                <a:spLocks/>
              </p:cNvSpPr>
              <p:nvPr/>
            </p:nvSpPr>
            <p:spPr bwMode="auto">
              <a:xfrm>
                <a:off x="3181" y="2094"/>
                <a:ext cx="22" cy="18"/>
              </a:xfrm>
              <a:custGeom>
                <a:avLst/>
                <a:gdLst/>
                <a:ahLst/>
                <a:cxnLst>
                  <a:cxn ang="0">
                    <a:pos x="0" y="9"/>
                  </a:cxn>
                  <a:cxn ang="0">
                    <a:pos x="17" y="18"/>
                  </a:cxn>
                  <a:cxn ang="0">
                    <a:pos x="17" y="9"/>
                  </a:cxn>
                  <a:cxn ang="0">
                    <a:pos x="22" y="9"/>
                  </a:cxn>
                  <a:cxn ang="0">
                    <a:pos x="22" y="4"/>
                  </a:cxn>
                  <a:cxn ang="0">
                    <a:pos x="17" y="0"/>
                  </a:cxn>
                  <a:cxn ang="0">
                    <a:pos x="6" y="0"/>
                  </a:cxn>
                  <a:cxn ang="0">
                    <a:pos x="0" y="4"/>
                  </a:cxn>
                  <a:cxn ang="0">
                    <a:pos x="0" y="9"/>
                  </a:cxn>
                </a:cxnLst>
                <a:rect l="0" t="0" r="r" b="b"/>
                <a:pathLst>
                  <a:path w="22" h="18">
                    <a:moveTo>
                      <a:pt x="0" y="9"/>
                    </a:moveTo>
                    <a:lnTo>
                      <a:pt x="17" y="18"/>
                    </a:lnTo>
                    <a:lnTo>
                      <a:pt x="17" y="9"/>
                    </a:lnTo>
                    <a:lnTo>
                      <a:pt x="22" y="9"/>
                    </a:lnTo>
                    <a:lnTo>
                      <a:pt x="22" y="4"/>
                    </a:lnTo>
                    <a:lnTo>
                      <a:pt x="17" y="0"/>
                    </a:lnTo>
                    <a:lnTo>
                      <a:pt x="6" y="0"/>
                    </a:lnTo>
                    <a:lnTo>
                      <a:pt x="0" y="4"/>
                    </a:lnTo>
                    <a:lnTo>
                      <a:pt x="0" y="9"/>
                    </a:lnTo>
                    <a:close/>
                  </a:path>
                </a:pathLst>
              </a:custGeom>
              <a:grpFill/>
              <a:ln w="9525">
                <a:solidFill>
                  <a:schemeClr val="bg1"/>
                </a:solidFill>
                <a:round/>
                <a:headEnd/>
                <a:tailEnd/>
              </a:ln>
            </p:spPr>
            <p:txBody>
              <a:bodyPr/>
              <a:lstStyle/>
              <a:p>
                <a:endParaRPr lang="it-IT"/>
              </a:p>
            </p:txBody>
          </p:sp>
          <p:sp>
            <p:nvSpPr>
              <p:cNvPr id="5312" name="Freeform 3934"/>
              <p:cNvSpPr>
                <a:spLocks/>
              </p:cNvSpPr>
              <p:nvPr/>
            </p:nvSpPr>
            <p:spPr bwMode="auto">
              <a:xfrm>
                <a:off x="3181" y="2094"/>
                <a:ext cx="22" cy="18"/>
              </a:xfrm>
              <a:custGeom>
                <a:avLst/>
                <a:gdLst/>
                <a:ahLst/>
                <a:cxnLst>
                  <a:cxn ang="0">
                    <a:pos x="0" y="9"/>
                  </a:cxn>
                  <a:cxn ang="0">
                    <a:pos x="17" y="18"/>
                  </a:cxn>
                  <a:cxn ang="0">
                    <a:pos x="17" y="9"/>
                  </a:cxn>
                  <a:cxn ang="0">
                    <a:pos x="22" y="9"/>
                  </a:cxn>
                  <a:cxn ang="0">
                    <a:pos x="22" y="4"/>
                  </a:cxn>
                  <a:cxn ang="0">
                    <a:pos x="17" y="0"/>
                  </a:cxn>
                  <a:cxn ang="0">
                    <a:pos x="6" y="0"/>
                  </a:cxn>
                  <a:cxn ang="0">
                    <a:pos x="0" y="4"/>
                  </a:cxn>
                  <a:cxn ang="0">
                    <a:pos x="0" y="9"/>
                  </a:cxn>
                </a:cxnLst>
                <a:rect l="0" t="0" r="r" b="b"/>
                <a:pathLst>
                  <a:path w="22" h="18">
                    <a:moveTo>
                      <a:pt x="0" y="9"/>
                    </a:moveTo>
                    <a:lnTo>
                      <a:pt x="17" y="18"/>
                    </a:lnTo>
                    <a:lnTo>
                      <a:pt x="17" y="9"/>
                    </a:lnTo>
                    <a:lnTo>
                      <a:pt x="22" y="9"/>
                    </a:lnTo>
                    <a:lnTo>
                      <a:pt x="22" y="4"/>
                    </a:lnTo>
                    <a:lnTo>
                      <a:pt x="17" y="0"/>
                    </a:lnTo>
                    <a:lnTo>
                      <a:pt x="6" y="0"/>
                    </a:lnTo>
                    <a:lnTo>
                      <a:pt x="0" y="4"/>
                    </a:lnTo>
                    <a:lnTo>
                      <a:pt x="0" y="9"/>
                    </a:lnTo>
                  </a:path>
                </a:pathLst>
              </a:custGeom>
              <a:grpFill/>
              <a:ln w="4763" cap="rnd">
                <a:solidFill>
                  <a:schemeClr val="bg1"/>
                </a:solidFill>
                <a:prstDash val="solid"/>
                <a:round/>
                <a:headEnd/>
                <a:tailEnd/>
              </a:ln>
            </p:spPr>
            <p:txBody>
              <a:bodyPr/>
              <a:lstStyle/>
              <a:p>
                <a:endParaRPr lang="it-IT"/>
              </a:p>
            </p:txBody>
          </p:sp>
        </p:grpSp>
        <p:grpSp>
          <p:nvGrpSpPr>
            <p:cNvPr id="7732" name="Group 3938"/>
            <p:cNvGrpSpPr>
              <a:grpSpLocks/>
            </p:cNvGrpSpPr>
            <p:nvPr/>
          </p:nvGrpSpPr>
          <p:grpSpPr bwMode="auto">
            <a:xfrm>
              <a:off x="5054489" y="4683869"/>
              <a:ext cx="77160" cy="85550"/>
              <a:chOff x="3188" y="2055"/>
              <a:chExt cx="46" cy="57"/>
            </a:xfrm>
            <a:solidFill>
              <a:schemeClr val="bg1">
                <a:lumMod val="75000"/>
              </a:schemeClr>
            </a:solidFill>
          </p:grpSpPr>
          <p:sp>
            <p:nvSpPr>
              <p:cNvPr id="5309" name="Freeform 3936"/>
              <p:cNvSpPr>
                <a:spLocks/>
              </p:cNvSpPr>
              <p:nvPr/>
            </p:nvSpPr>
            <p:spPr bwMode="auto">
              <a:xfrm>
                <a:off x="3188" y="2055"/>
                <a:ext cx="46" cy="57"/>
              </a:xfrm>
              <a:custGeom>
                <a:avLst/>
                <a:gdLst/>
                <a:ahLst/>
                <a:cxnLst>
                  <a:cxn ang="0">
                    <a:pos x="10" y="20"/>
                  </a:cxn>
                  <a:cxn ang="0">
                    <a:pos x="10" y="15"/>
                  </a:cxn>
                  <a:cxn ang="0">
                    <a:pos x="0" y="11"/>
                  </a:cxn>
                  <a:cxn ang="0">
                    <a:pos x="15" y="0"/>
                  </a:cxn>
                  <a:cxn ang="0">
                    <a:pos x="26" y="20"/>
                  </a:cxn>
                  <a:cxn ang="0">
                    <a:pos x="41" y="20"/>
                  </a:cxn>
                  <a:cxn ang="0">
                    <a:pos x="41" y="29"/>
                  </a:cxn>
                  <a:cxn ang="0">
                    <a:pos x="41" y="34"/>
                  </a:cxn>
                  <a:cxn ang="0">
                    <a:pos x="46" y="43"/>
                  </a:cxn>
                  <a:cxn ang="0">
                    <a:pos x="41" y="48"/>
                  </a:cxn>
                  <a:cxn ang="0">
                    <a:pos x="26" y="48"/>
                  </a:cxn>
                  <a:cxn ang="0">
                    <a:pos x="20" y="57"/>
                  </a:cxn>
                  <a:cxn ang="0">
                    <a:pos x="15" y="48"/>
                  </a:cxn>
                  <a:cxn ang="0">
                    <a:pos x="15" y="43"/>
                  </a:cxn>
                  <a:cxn ang="0">
                    <a:pos x="10" y="39"/>
                  </a:cxn>
                  <a:cxn ang="0">
                    <a:pos x="10" y="20"/>
                  </a:cxn>
                </a:cxnLst>
                <a:rect l="0" t="0" r="r" b="b"/>
                <a:pathLst>
                  <a:path w="46" h="57">
                    <a:moveTo>
                      <a:pt x="10" y="20"/>
                    </a:moveTo>
                    <a:lnTo>
                      <a:pt x="10" y="15"/>
                    </a:lnTo>
                    <a:lnTo>
                      <a:pt x="0" y="11"/>
                    </a:lnTo>
                    <a:lnTo>
                      <a:pt x="15" y="0"/>
                    </a:lnTo>
                    <a:lnTo>
                      <a:pt x="26" y="20"/>
                    </a:lnTo>
                    <a:lnTo>
                      <a:pt x="41" y="20"/>
                    </a:lnTo>
                    <a:lnTo>
                      <a:pt x="41" y="29"/>
                    </a:lnTo>
                    <a:lnTo>
                      <a:pt x="41" y="34"/>
                    </a:lnTo>
                    <a:lnTo>
                      <a:pt x="46" y="43"/>
                    </a:lnTo>
                    <a:lnTo>
                      <a:pt x="41" y="48"/>
                    </a:lnTo>
                    <a:lnTo>
                      <a:pt x="26" y="48"/>
                    </a:lnTo>
                    <a:lnTo>
                      <a:pt x="20" y="57"/>
                    </a:lnTo>
                    <a:lnTo>
                      <a:pt x="15" y="48"/>
                    </a:lnTo>
                    <a:lnTo>
                      <a:pt x="15" y="43"/>
                    </a:lnTo>
                    <a:lnTo>
                      <a:pt x="10" y="39"/>
                    </a:lnTo>
                    <a:lnTo>
                      <a:pt x="10" y="20"/>
                    </a:lnTo>
                    <a:close/>
                  </a:path>
                </a:pathLst>
              </a:custGeom>
              <a:grpFill/>
              <a:ln w="9525">
                <a:solidFill>
                  <a:schemeClr val="bg1"/>
                </a:solidFill>
                <a:round/>
                <a:headEnd/>
                <a:tailEnd/>
              </a:ln>
            </p:spPr>
            <p:txBody>
              <a:bodyPr/>
              <a:lstStyle/>
              <a:p>
                <a:endParaRPr lang="it-IT"/>
              </a:p>
            </p:txBody>
          </p:sp>
          <p:sp>
            <p:nvSpPr>
              <p:cNvPr id="5310" name="Freeform 3937"/>
              <p:cNvSpPr>
                <a:spLocks/>
              </p:cNvSpPr>
              <p:nvPr/>
            </p:nvSpPr>
            <p:spPr bwMode="auto">
              <a:xfrm>
                <a:off x="3188" y="2055"/>
                <a:ext cx="46" cy="57"/>
              </a:xfrm>
              <a:custGeom>
                <a:avLst/>
                <a:gdLst/>
                <a:ahLst/>
                <a:cxnLst>
                  <a:cxn ang="0">
                    <a:pos x="10" y="20"/>
                  </a:cxn>
                  <a:cxn ang="0">
                    <a:pos x="10" y="15"/>
                  </a:cxn>
                  <a:cxn ang="0">
                    <a:pos x="0" y="11"/>
                  </a:cxn>
                  <a:cxn ang="0">
                    <a:pos x="15" y="0"/>
                  </a:cxn>
                  <a:cxn ang="0">
                    <a:pos x="26" y="20"/>
                  </a:cxn>
                  <a:cxn ang="0">
                    <a:pos x="41" y="20"/>
                  </a:cxn>
                  <a:cxn ang="0">
                    <a:pos x="41" y="29"/>
                  </a:cxn>
                  <a:cxn ang="0">
                    <a:pos x="41" y="34"/>
                  </a:cxn>
                  <a:cxn ang="0">
                    <a:pos x="46" y="43"/>
                  </a:cxn>
                  <a:cxn ang="0">
                    <a:pos x="41" y="48"/>
                  </a:cxn>
                  <a:cxn ang="0">
                    <a:pos x="26" y="48"/>
                  </a:cxn>
                  <a:cxn ang="0">
                    <a:pos x="20" y="57"/>
                  </a:cxn>
                  <a:cxn ang="0">
                    <a:pos x="15" y="48"/>
                  </a:cxn>
                  <a:cxn ang="0">
                    <a:pos x="15" y="43"/>
                  </a:cxn>
                  <a:cxn ang="0">
                    <a:pos x="10" y="39"/>
                  </a:cxn>
                  <a:cxn ang="0">
                    <a:pos x="10" y="20"/>
                  </a:cxn>
                </a:cxnLst>
                <a:rect l="0" t="0" r="r" b="b"/>
                <a:pathLst>
                  <a:path w="46" h="57">
                    <a:moveTo>
                      <a:pt x="10" y="20"/>
                    </a:moveTo>
                    <a:lnTo>
                      <a:pt x="10" y="15"/>
                    </a:lnTo>
                    <a:lnTo>
                      <a:pt x="0" y="11"/>
                    </a:lnTo>
                    <a:lnTo>
                      <a:pt x="15" y="0"/>
                    </a:lnTo>
                    <a:lnTo>
                      <a:pt x="26" y="20"/>
                    </a:lnTo>
                    <a:lnTo>
                      <a:pt x="41" y="20"/>
                    </a:lnTo>
                    <a:lnTo>
                      <a:pt x="41" y="29"/>
                    </a:lnTo>
                    <a:lnTo>
                      <a:pt x="41" y="34"/>
                    </a:lnTo>
                    <a:lnTo>
                      <a:pt x="46" y="43"/>
                    </a:lnTo>
                    <a:lnTo>
                      <a:pt x="41" y="48"/>
                    </a:lnTo>
                    <a:lnTo>
                      <a:pt x="26" y="48"/>
                    </a:lnTo>
                    <a:lnTo>
                      <a:pt x="20" y="57"/>
                    </a:lnTo>
                    <a:lnTo>
                      <a:pt x="15" y="48"/>
                    </a:lnTo>
                    <a:lnTo>
                      <a:pt x="15" y="43"/>
                    </a:lnTo>
                    <a:lnTo>
                      <a:pt x="10" y="39"/>
                    </a:lnTo>
                    <a:lnTo>
                      <a:pt x="10" y="20"/>
                    </a:lnTo>
                    <a:close/>
                  </a:path>
                </a:pathLst>
              </a:custGeom>
              <a:grpFill/>
              <a:ln w="4763" cap="rnd">
                <a:solidFill>
                  <a:schemeClr val="bg1"/>
                </a:solidFill>
                <a:prstDash val="solid"/>
                <a:round/>
                <a:headEnd/>
                <a:tailEnd/>
              </a:ln>
            </p:spPr>
            <p:txBody>
              <a:bodyPr/>
              <a:lstStyle/>
              <a:p>
                <a:endParaRPr lang="it-IT"/>
              </a:p>
            </p:txBody>
          </p:sp>
        </p:grpSp>
        <p:grpSp>
          <p:nvGrpSpPr>
            <p:cNvPr id="7733" name="Group 3941"/>
            <p:cNvGrpSpPr>
              <a:grpSpLocks/>
            </p:cNvGrpSpPr>
            <p:nvPr/>
          </p:nvGrpSpPr>
          <p:grpSpPr bwMode="auto">
            <a:xfrm>
              <a:off x="5054489" y="4683869"/>
              <a:ext cx="77160" cy="85550"/>
              <a:chOff x="3188" y="2055"/>
              <a:chExt cx="46" cy="57"/>
            </a:xfrm>
            <a:solidFill>
              <a:schemeClr val="bg1">
                <a:lumMod val="75000"/>
              </a:schemeClr>
            </a:solidFill>
          </p:grpSpPr>
          <p:sp>
            <p:nvSpPr>
              <p:cNvPr id="5307" name="Freeform 3939"/>
              <p:cNvSpPr>
                <a:spLocks/>
              </p:cNvSpPr>
              <p:nvPr/>
            </p:nvSpPr>
            <p:spPr bwMode="auto">
              <a:xfrm>
                <a:off x="3188" y="2055"/>
                <a:ext cx="46" cy="57"/>
              </a:xfrm>
              <a:custGeom>
                <a:avLst/>
                <a:gdLst/>
                <a:ahLst/>
                <a:cxnLst>
                  <a:cxn ang="0">
                    <a:pos x="10" y="20"/>
                  </a:cxn>
                  <a:cxn ang="0">
                    <a:pos x="10" y="15"/>
                  </a:cxn>
                  <a:cxn ang="0">
                    <a:pos x="0" y="11"/>
                  </a:cxn>
                  <a:cxn ang="0">
                    <a:pos x="15" y="0"/>
                  </a:cxn>
                  <a:cxn ang="0">
                    <a:pos x="26" y="20"/>
                  </a:cxn>
                  <a:cxn ang="0">
                    <a:pos x="41" y="20"/>
                  </a:cxn>
                  <a:cxn ang="0">
                    <a:pos x="41" y="29"/>
                  </a:cxn>
                  <a:cxn ang="0">
                    <a:pos x="41" y="34"/>
                  </a:cxn>
                  <a:cxn ang="0">
                    <a:pos x="46" y="43"/>
                  </a:cxn>
                  <a:cxn ang="0">
                    <a:pos x="41" y="48"/>
                  </a:cxn>
                  <a:cxn ang="0">
                    <a:pos x="26" y="48"/>
                  </a:cxn>
                  <a:cxn ang="0">
                    <a:pos x="20" y="57"/>
                  </a:cxn>
                  <a:cxn ang="0">
                    <a:pos x="15" y="48"/>
                  </a:cxn>
                  <a:cxn ang="0">
                    <a:pos x="15" y="43"/>
                  </a:cxn>
                  <a:cxn ang="0">
                    <a:pos x="10" y="39"/>
                  </a:cxn>
                  <a:cxn ang="0">
                    <a:pos x="10" y="20"/>
                  </a:cxn>
                </a:cxnLst>
                <a:rect l="0" t="0" r="r" b="b"/>
                <a:pathLst>
                  <a:path w="46" h="57">
                    <a:moveTo>
                      <a:pt x="10" y="20"/>
                    </a:moveTo>
                    <a:lnTo>
                      <a:pt x="10" y="15"/>
                    </a:lnTo>
                    <a:lnTo>
                      <a:pt x="0" y="11"/>
                    </a:lnTo>
                    <a:lnTo>
                      <a:pt x="15" y="0"/>
                    </a:lnTo>
                    <a:lnTo>
                      <a:pt x="26" y="20"/>
                    </a:lnTo>
                    <a:lnTo>
                      <a:pt x="41" y="20"/>
                    </a:lnTo>
                    <a:lnTo>
                      <a:pt x="41" y="29"/>
                    </a:lnTo>
                    <a:lnTo>
                      <a:pt x="41" y="34"/>
                    </a:lnTo>
                    <a:lnTo>
                      <a:pt x="46" y="43"/>
                    </a:lnTo>
                    <a:lnTo>
                      <a:pt x="41" y="48"/>
                    </a:lnTo>
                    <a:lnTo>
                      <a:pt x="26" y="48"/>
                    </a:lnTo>
                    <a:lnTo>
                      <a:pt x="20" y="57"/>
                    </a:lnTo>
                    <a:lnTo>
                      <a:pt x="15" y="48"/>
                    </a:lnTo>
                    <a:lnTo>
                      <a:pt x="15" y="43"/>
                    </a:lnTo>
                    <a:lnTo>
                      <a:pt x="10" y="39"/>
                    </a:lnTo>
                    <a:lnTo>
                      <a:pt x="10" y="20"/>
                    </a:lnTo>
                    <a:close/>
                  </a:path>
                </a:pathLst>
              </a:custGeom>
              <a:grpFill/>
              <a:ln w="9525">
                <a:solidFill>
                  <a:schemeClr val="bg1"/>
                </a:solidFill>
                <a:round/>
                <a:headEnd/>
                <a:tailEnd/>
              </a:ln>
            </p:spPr>
            <p:txBody>
              <a:bodyPr/>
              <a:lstStyle/>
              <a:p>
                <a:endParaRPr lang="it-IT"/>
              </a:p>
            </p:txBody>
          </p:sp>
          <p:sp>
            <p:nvSpPr>
              <p:cNvPr id="5308" name="Freeform 3940"/>
              <p:cNvSpPr>
                <a:spLocks/>
              </p:cNvSpPr>
              <p:nvPr/>
            </p:nvSpPr>
            <p:spPr bwMode="auto">
              <a:xfrm>
                <a:off x="3188" y="2055"/>
                <a:ext cx="46" cy="57"/>
              </a:xfrm>
              <a:custGeom>
                <a:avLst/>
                <a:gdLst/>
                <a:ahLst/>
                <a:cxnLst>
                  <a:cxn ang="0">
                    <a:pos x="10" y="20"/>
                  </a:cxn>
                  <a:cxn ang="0">
                    <a:pos x="10" y="15"/>
                  </a:cxn>
                  <a:cxn ang="0">
                    <a:pos x="0" y="11"/>
                  </a:cxn>
                  <a:cxn ang="0">
                    <a:pos x="15" y="0"/>
                  </a:cxn>
                  <a:cxn ang="0">
                    <a:pos x="26" y="20"/>
                  </a:cxn>
                  <a:cxn ang="0">
                    <a:pos x="41" y="20"/>
                  </a:cxn>
                  <a:cxn ang="0">
                    <a:pos x="41" y="29"/>
                  </a:cxn>
                  <a:cxn ang="0">
                    <a:pos x="41" y="34"/>
                  </a:cxn>
                  <a:cxn ang="0">
                    <a:pos x="46" y="43"/>
                  </a:cxn>
                  <a:cxn ang="0">
                    <a:pos x="41" y="48"/>
                  </a:cxn>
                  <a:cxn ang="0">
                    <a:pos x="26" y="48"/>
                  </a:cxn>
                  <a:cxn ang="0">
                    <a:pos x="20" y="57"/>
                  </a:cxn>
                  <a:cxn ang="0">
                    <a:pos x="15" y="48"/>
                  </a:cxn>
                  <a:cxn ang="0">
                    <a:pos x="15" y="43"/>
                  </a:cxn>
                  <a:cxn ang="0">
                    <a:pos x="10" y="39"/>
                  </a:cxn>
                  <a:cxn ang="0">
                    <a:pos x="10" y="20"/>
                  </a:cxn>
                </a:cxnLst>
                <a:rect l="0" t="0" r="r" b="b"/>
                <a:pathLst>
                  <a:path w="46" h="57">
                    <a:moveTo>
                      <a:pt x="10" y="20"/>
                    </a:moveTo>
                    <a:lnTo>
                      <a:pt x="10" y="15"/>
                    </a:lnTo>
                    <a:lnTo>
                      <a:pt x="0" y="11"/>
                    </a:lnTo>
                    <a:lnTo>
                      <a:pt x="15" y="0"/>
                    </a:lnTo>
                    <a:lnTo>
                      <a:pt x="26" y="20"/>
                    </a:lnTo>
                    <a:lnTo>
                      <a:pt x="41" y="20"/>
                    </a:lnTo>
                    <a:lnTo>
                      <a:pt x="41" y="29"/>
                    </a:lnTo>
                    <a:lnTo>
                      <a:pt x="41" y="34"/>
                    </a:lnTo>
                    <a:lnTo>
                      <a:pt x="46" y="43"/>
                    </a:lnTo>
                    <a:lnTo>
                      <a:pt x="41" y="48"/>
                    </a:lnTo>
                    <a:lnTo>
                      <a:pt x="26" y="48"/>
                    </a:lnTo>
                    <a:lnTo>
                      <a:pt x="20" y="57"/>
                    </a:lnTo>
                    <a:lnTo>
                      <a:pt x="15" y="48"/>
                    </a:lnTo>
                    <a:lnTo>
                      <a:pt x="15" y="43"/>
                    </a:lnTo>
                    <a:lnTo>
                      <a:pt x="10" y="39"/>
                    </a:lnTo>
                    <a:lnTo>
                      <a:pt x="10" y="20"/>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734" name="Group 3944"/>
            <p:cNvGrpSpPr>
              <a:grpSpLocks/>
            </p:cNvGrpSpPr>
            <p:nvPr/>
          </p:nvGrpSpPr>
          <p:grpSpPr bwMode="auto">
            <a:xfrm>
              <a:off x="5086360" y="4754410"/>
              <a:ext cx="45289" cy="30018"/>
              <a:chOff x="3207" y="2102"/>
              <a:chExt cx="27" cy="20"/>
            </a:xfrm>
            <a:solidFill>
              <a:schemeClr val="bg1">
                <a:lumMod val="75000"/>
              </a:schemeClr>
            </a:solidFill>
          </p:grpSpPr>
          <p:sp>
            <p:nvSpPr>
              <p:cNvPr id="5305" name="Freeform 3942"/>
              <p:cNvSpPr>
                <a:spLocks/>
              </p:cNvSpPr>
              <p:nvPr/>
            </p:nvSpPr>
            <p:spPr bwMode="auto">
              <a:xfrm>
                <a:off x="3207" y="2102"/>
                <a:ext cx="27" cy="20"/>
              </a:xfrm>
              <a:custGeom>
                <a:avLst/>
                <a:gdLst/>
                <a:ahLst/>
                <a:cxnLst>
                  <a:cxn ang="0">
                    <a:pos x="6" y="20"/>
                  </a:cxn>
                  <a:cxn ang="0">
                    <a:pos x="0" y="15"/>
                  </a:cxn>
                  <a:cxn ang="0">
                    <a:pos x="0" y="10"/>
                  </a:cxn>
                  <a:cxn ang="0">
                    <a:pos x="6" y="0"/>
                  </a:cxn>
                  <a:cxn ang="0">
                    <a:pos x="22" y="0"/>
                  </a:cxn>
                  <a:cxn ang="0">
                    <a:pos x="27" y="10"/>
                  </a:cxn>
                  <a:cxn ang="0">
                    <a:pos x="27" y="15"/>
                  </a:cxn>
                  <a:cxn ang="0">
                    <a:pos x="6" y="20"/>
                  </a:cxn>
                </a:cxnLst>
                <a:rect l="0" t="0" r="r" b="b"/>
                <a:pathLst>
                  <a:path w="27" h="20">
                    <a:moveTo>
                      <a:pt x="6" y="20"/>
                    </a:moveTo>
                    <a:lnTo>
                      <a:pt x="0" y="15"/>
                    </a:lnTo>
                    <a:lnTo>
                      <a:pt x="0" y="10"/>
                    </a:lnTo>
                    <a:lnTo>
                      <a:pt x="6" y="0"/>
                    </a:lnTo>
                    <a:lnTo>
                      <a:pt x="22" y="0"/>
                    </a:lnTo>
                    <a:lnTo>
                      <a:pt x="27" y="10"/>
                    </a:lnTo>
                    <a:lnTo>
                      <a:pt x="27" y="15"/>
                    </a:lnTo>
                    <a:lnTo>
                      <a:pt x="6" y="20"/>
                    </a:lnTo>
                    <a:close/>
                  </a:path>
                </a:pathLst>
              </a:custGeom>
              <a:grpFill/>
              <a:ln w="9525">
                <a:solidFill>
                  <a:schemeClr val="bg1"/>
                </a:solidFill>
                <a:round/>
                <a:headEnd/>
                <a:tailEnd/>
              </a:ln>
            </p:spPr>
            <p:txBody>
              <a:bodyPr/>
              <a:lstStyle/>
              <a:p>
                <a:endParaRPr lang="it-IT"/>
              </a:p>
            </p:txBody>
          </p:sp>
          <p:sp>
            <p:nvSpPr>
              <p:cNvPr id="5306" name="Freeform 3943"/>
              <p:cNvSpPr>
                <a:spLocks/>
              </p:cNvSpPr>
              <p:nvPr/>
            </p:nvSpPr>
            <p:spPr bwMode="auto">
              <a:xfrm>
                <a:off x="3207" y="2102"/>
                <a:ext cx="27" cy="20"/>
              </a:xfrm>
              <a:custGeom>
                <a:avLst/>
                <a:gdLst/>
                <a:ahLst/>
                <a:cxnLst>
                  <a:cxn ang="0">
                    <a:pos x="6" y="20"/>
                  </a:cxn>
                  <a:cxn ang="0">
                    <a:pos x="0" y="15"/>
                  </a:cxn>
                  <a:cxn ang="0">
                    <a:pos x="0" y="10"/>
                  </a:cxn>
                  <a:cxn ang="0">
                    <a:pos x="6" y="0"/>
                  </a:cxn>
                  <a:cxn ang="0">
                    <a:pos x="22" y="0"/>
                  </a:cxn>
                  <a:cxn ang="0">
                    <a:pos x="27" y="10"/>
                  </a:cxn>
                  <a:cxn ang="0">
                    <a:pos x="27" y="15"/>
                  </a:cxn>
                  <a:cxn ang="0">
                    <a:pos x="6" y="20"/>
                  </a:cxn>
                </a:cxnLst>
                <a:rect l="0" t="0" r="r" b="b"/>
                <a:pathLst>
                  <a:path w="27" h="20">
                    <a:moveTo>
                      <a:pt x="6" y="20"/>
                    </a:moveTo>
                    <a:lnTo>
                      <a:pt x="0" y="15"/>
                    </a:lnTo>
                    <a:lnTo>
                      <a:pt x="0" y="10"/>
                    </a:lnTo>
                    <a:lnTo>
                      <a:pt x="6" y="0"/>
                    </a:lnTo>
                    <a:lnTo>
                      <a:pt x="22" y="0"/>
                    </a:lnTo>
                    <a:lnTo>
                      <a:pt x="27" y="10"/>
                    </a:lnTo>
                    <a:lnTo>
                      <a:pt x="27" y="15"/>
                    </a:lnTo>
                    <a:lnTo>
                      <a:pt x="6" y="20"/>
                    </a:lnTo>
                    <a:close/>
                  </a:path>
                </a:pathLst>
              </a:custGeom>
              <a:grpFill/>
              <a:ln w="4763" cap="rnd">
                <a:solidFill>
                  <a:schemeClr val="bg1"/>
                </a:solidFill>
                <a:prstDash val="solid"/>
                <a:round/>
                <a:headEnd/>
                <a:tailEnd/>
              </a:ln>
            </p:spPr>
            <p:txBody>
              <a:bodyPr/>
              <a:lstStyle/>
              <a:p>
                <a:endParaRPr lang="it-IT"/>
              </a:p>
            </p:txBody>
          </p:sp>
        </p:grpSp>
        <p:grpSp>
          <p:nvGrpSpPr>
            <p:cNvPr id="7735" name="Group 3947"/>
            <p:cNvGrpSpPr>
              <a:grpSpLocks/>
            </p:cNvGrpSpPr>
            <p:nvPr/>
          </p:nvGrpSpPr>
          <p:grpSpPr bwMode="auto">
            <a:xfrm>
              <a:off x="5086360" y="4754410"/>
              <a:ext cx="45289" cy="30018"/>
              <a:chOff x="3207" y="2102"/>
              <a:chExt cx="27" cy="20"/>
            </a:xfrm>
            <a:solidFill>
              <a:schemeClr val="bg1">
                <a:lumMod val="75000"/>
              </a:schemeClr>
            </a:solidFill>
          </p:grpSpPr>
          <p:sp>
            <p:nvSpPr>
              <p:cNvPr id="5303" name="Freeform 3945"/>
              <p:cNvSpPr>
                <a:spLocks/>
              </p:cNvSpPr>
              <p:nvPr/>
            </p:nvSpPr>
            <p:spPr bwMode="auto">
              <a:xfrm>
                <a:off x="3207" y="2102"/>
                <a:ext cx="27" cy="20"/>
              </a:xfrm>
              <a:custGeom>
                <a:avLst/>
                <a:gdLst/>
                <a:ahLst/>
                <a:cxnLst>
                  <a:cxn ang="0">
                    <a:pos x="6" y="20"/>
                  </a:cxn>
                  <a:cxn ang="0">
                    <a:pos x="0" y="15"/>
                  </a:cxn>
                  <a:cxn ang="0">
                    <a:pos x="0" y="10"/>
                  </a:cxn>
                  <a:cxn ang="0">
                    <a:pos x="6" y="0"/>
                  </a:cxn>
                  <a:cxn ang="0">
                    <a:pos x="22" y="0"/>
                  </a:cxn>
                  <a:cxn ang="0">
                    <a:pos x="27" y="10"/>
                  </a:cxn>
                  <a:cxn ang="0">
                    <a:pos x="27" y="15"/>
                  </a:cxn>
                  <a:cxn ang="0">
                    <a:pos x="6" y="20"/>
                  </a:cxn>
                </a:cxnLst>
                <a:rect l="0" t="0" r="r" b="b"/>
                <a:pathLst>
                  <a:path w="27" h="20">
                    <a:moveTo>
                      <a:pt x="6" y="20"/>
                    </a:moveTo>
                    <a:lnTo>
                      <a:pt x="0" y="15"/>
                    </a:lnTo>
                    <a:lnTo>
                      <a:pt x="0" y="10"/>
                    </a:lnTo>
                    <a:lnTo>
                      <a:pt x="6" y="0"/>
                    </a:lnTo>
                    <a:lnTo>
                      <a:pt x="22" y="0"/>
                    </a:lnTo>
                    <a:lnTo>
                      <a:pt x="27" y="10"/>
                    </a:lnTo>
                    <a:lnTo>
                      <a:pt x="27" y="15"/>
                    </a:lnTo>
                    <a:lnTo>
                      <a:pt x="6" y="20"/>
                    </a:lnTo>
                    <a:close/>
                  </a:path>
                </a:pathLst>
              </a:custGeom>
              <a:grpFill/>
              <a:ln w="9525">
                <a:solidFill>
                  <a:schemeClr val="bg1"/>
                </a:solidFill>
                <a:round/>
                <a:headEnd/>
                <a:tailEnd/>
              </a:ln>
            </p:spPr>
            <p:txBody>
              <a:bodyPr/>
              <a:lstStyle/>
              <a:p>
                <a:endParaRPr lang="it-IT"/>
              </a:p>
            </p:txBody>
          </p:sp>
          <p:sp>
            <p:nvSpPr>
              <p:cNvPr id="5304" name="Freeform 3946"/>
              <p:cNvSpPr>
                <a:spLocks/>
              </p:cNvSpPr>
              <p:nvPr/>
            </p:nvSpPr>
            <p:spPr bwMode="auto">
              <a:xfrm>
                <a:off x="3207" y="2102"/>
                <a:ext cx="27" cy="20"/>
              </a:xfrm>
              <a:custGeom>
                <a:avLst/>
                <a:gdLst/>
                <a:ahLst/>
                <a:cxnLst>
                  <a:cxn ang="0">
                    <a:pos x="6" y="20"/>
                  </a:cxn>
                  <a:cxn ang="0">
                    <a:pos x="0" y="15"/>
                  </a:cxn>
                  <a:cxn ang="0">
                    <a:pos x="0" y="10"/>
                  </a:cxn>
                  <a:cxn ang="0">
                    <a:pos x="6" y="0"/>
                  </a:cxn>
                  <a:cxn ang="0">
                    <a:pos x="22" y="0"/>
                  </a:cxn>
                  <a:cxn ang="0">
                    <a:pos x="27" y="10"/>
                  </a:cxn>
                  <a:cxn ang="0">
                    <a:pos x="27" y="15"/>
                  </a:cxn>
                  <a:cxn ang="0">
                    <a:pos x="6" y="20"/>
                  </a:cxn>
                </a:cxnLst>
                <a:rect l="0" t="0" r="r" b="b"/>
                <a:pathLst>
                  <a:path w="27" h="20">
                    <a:moveTo>
                      <a:pt x="6" y="20"/>
                    </a:moveTo>
                    <a:lnTo>
                      <a:pt x="0" y="15"/>
                    </a:lnTo>
                    <a:lnTo>
                      <a:pt x="0" y="10"/>
                    </a:lnTo>
                    <a:lnTo>
                      <a:pt x="6" y="0"/>
                    </a:lnTo>
                    <a:lnTo>
                      <a:pt x="22" y="0"/>
                    </a:lnTo>
                    <a:lnTo>
                      <a:pt x="27" y="10"/>
                    </a:lnTo>
                    <a:lnTo>
                      <a:pt x="27" y="15"/>
                    </a:lnTo>
                    <a:lnTo>
                      <a:pt x="6" y="20"/>
                    </a:lnTo>
                  </a:path>
                </a:pathLst>
              </a:custGeom>
              <a:solidFill>
                <a:srgbClr val="000066"/>
              </a:solidFill>
              <a:ln w="9525">
                <a:solidFill>
                  <a:schemeClr val="bg1"/>
                </a:solidFill>
                <a:round/>
                <a:headEnd/>
                <a:tailEnd/>
              </a:ln>
            </p:spPr>
            <p:txBody>
              <a:bodyPr/>
              <a:lstStyle/>
              <a:p>
                <a:endParaRPr lang="it-IT"/>
              </a:p>
            </p:txBody>
          </p:sp>
        </p:grpSp>
        <p:grpSp>
          <p:nvGrpSpPr>
            <p:cNvPr id="7736" name="Group 3950"/>
            <p:cNvGrpSpPr>
              <a:grpSpLocks/>
            </p:cNvGrpSpPr>
            <p:nvPr/>
          </p:nvGrpSpPr>
          <p:grpSpPr bwMode="auto">
            <a:xfrm>
              <a:off x="5009200" y="4700379"/>
              <a:ext cx="62063" cy="48028"/>
              <a:chOff x="3161" y="2066"/>
              <a:chExt cx="37" cy="32"/>
            </a:xfrm>
            <a:solidFill>
              <a:schemeClr val="bg1">
                <a:lumMod val="75000"/>
              </a:schemeClr>
            </a:solidFill>
          </p:grpSpPr>
          <p:sp>
            <p:nvSpPr>
              <p:cNvPr id="5301" name="Freeform 3948"/>
              <p:cNvSpPr>
                <a:spLocks/>
              </p:cNvSpPr>
              <p:nvPr/>
            </p:nvSpPr>
            <p:spPr bwMode="auto">
              <a:xfrm>
                <a:off x="3161" y="2066"/>
                <a:ext cx="37" cy="32"/>
              </a:xfrm>
              <a:custGeom>
                <a:avLst/>
                <a:gdLst/>
                <a:ahLst/>
                <a:cxnLst>
                  <a:cxn ang="0">
                    <a:pos x="5" y="8"/>
                  </a:cxn>
                  <a:cxn ang="0">
                    <a:pos x="15" y="27"/>
                  </a:cxn>
                  <a:cxn ang="0">
                    <a:pos x="20" y="32"/>
                  </a:cxn>
                  <a:cxn ang="0">
                    <a:pos x="26" y="27"/>
                  </a:cxn>
                  <a:cxn ang="0">
                    <a:pos x="37" y="27"/>
                  </a:cxn>
                  <a:cxn ang="0">
                    <a:pos x="37" y="8"/>
                  </a:cxn>
                  <a:cxn ang="0">
                    <a:pos x="26" y="8"/>
                  </a:cxn>
                  <a:cxn ang="0">
                    <a:pos x="26" y="4"/>
                  </a:cxn>
                  <a:cxn ang="0">
                    <a:pos x="10" y="0"/>
                  </a:cxn>
                  <a:cxn ang="0">
                    <a:pos x="5" y="4"/>
                  </a:cxn>
                  <a:cxn ang="0">
                    <a:pos x="5" y="0"/>
                  </a:cxn>
                  <a:cxn ang="0">
                    <a:pos x="0" y="4"/>
                  </a:cxn>
                  <a:cxn ang="0">
                    <a:pos x="5" y="8"/>
                  </a:cxn>
                </a:cxnLst>
                <a:rect l="0" t="0" r="r" b="b"/>
                <a:pathLst>
                  <a:path w="37" h="32">
                    <a:moveTo>
                      <a:pt x="5" y="8"/>
                    </a:moveTo>
                    <a:lnTo>
                      <a:pt x="15" y="27"/>
                    </a:lnTo>
                    <a:lnTo>
                      <a:pt x="20" y="32"/>
                    </a:lnTo>
                    <a:lnTo>
                      <a:pt x="26" y="27"/>
                    </a:lnTo>
                    <a:lnTo>
                      <a:pt x="37" y="27"/>
                    </a:lnTo>
                    <a:lnTo>
                      <a:pt x="37" y="8"/>
                    </a:lnTo>
                    <a:lnTo>
                      <a:pt x="26" y="8"/>
                    </a:lnTo>
                    <a:lnTo>
                      <a:pt x="26" y="4"/>
                    </a:lnTo>
                    <a:lnTo>
                      <a:pt x="10" y="0"/>
                    </a:lnTo>
                    <a:lnTo>
                      <a:pt x="5" y="4"/>
                    </a:lnTo>
                    <a:lnTo>
                      <a:pt x="5" y="0"/>
                    </a:lnTo>
                    <a:lnTo>
                      <a:pt x="0" y="4"/>
                    </a:lnTo>
                    <a:lnTo>
                      <a:pt x="5" y="8"/>
                    </a:lnTo>
                    <a:close/>
                  </a:path>
                </a:pathLst>
              </a:custGeom>
              <a:grpFill/>
              <a:ln w="9525">
                <a:solidFill>
                  <a:schemeClr val="bg1"/>
                </a:solidFill>
                <a:round/>
                <a:headEnd/>
                <a:tailEnd/>
              </a:ln>
            </p:spPr>
            <p:txBody>
              <a:bodyPr/>
              <a:lstStyle/>
              <a:p>
                <a:endParaRPr lang="it-IT"/>
              </a:p>
            </p:txBody>
          </p:sp>
          <p:sp>
            <p:nvSpPr>
              <p:cNvPr id="5302" name="Freeform 3949"/>
              <p:cNvSpPr>
                <a:spLocks/>
              </p:cNvSpPr>
              <p:nvPr/>
            </p:nvSpPr>
            <p:spPr bwMode="auto">
              <a:xfrm>
                <a:off x="3161" y="2066"/>
                <a:ext cx="37" cy="32"/>
              </a:xfrm>
              <a:custGeom>
                <a:avLst/>
                <a:gdLst/>
                <a:ahLst/>
                <a:cxnLst>
                  <a:cxn ang="0">
                    <a:pos x="5" y="8"/>
                  </a:cxn>
                  <a:cxn ang="0">
                    <a:pos x="15" y="27"/>
                  </a:cxn>
                  <a:cxn ang="0">
                    <a:pos x="20" y="32"/>
                  </a:cxn>
                  <a:cxn ang="0">
                    <a:pos x="26" y="27"/>
                  </a:cxn>
                  <a:cxn ang="0">
                    <a:pos x="37" y="27"/>
                  </a:cxn>
                  <a:cxn ang="0">
                    <a:pos x="37" y="8"/>
                  </a:cxn>
                  <a:cxn ang="0">
                    <a:pos x="26" y="8"/>
                  </a:cxn>
                  <a:cxn ang="0">
                    <a:pos x="26" y="4"/>
                  </a:cxn>
                  <a:cxn ang="0">
                    <a:pos x="10" y="0"/>
                  </a:cxn>
                  <a:cxn ang="0">
                    <a:pos x="5" y="4"/>
                  </a:cxn>
                  <a:cxn ang="0">
                    <a:pos x="5" y="0"/>
                  </a:cxn>
                  <a:cxn ang="0">
                    <a:pos x="0" y="4"/>
                  </a:cxn>
                  <a:cxn ang="0">
                    <a:pos x="5" y="8"/>
                  </a:cxn>
                </a:cxnLst>
                <a:rect l="0" t="0" r="r" b="b"/>
                <a:pathLst>
                  <a:path w="37" h="32">
                    <a:moveTo>
                      <a:pt x="5" y="8"/>
                    </a:moveTo>
                    <a:lnTo>
                      <a:pt x="15" y="27"/>
                    </a:lnTo>
                    <a:lnTo>
                      <a:pt x="20" y="32"/>
                    </a:lnTo>
                    <a:lnTo>
                      <a:pt x="26" y="27"/>
                    </a:lnTo>
                    <a:lnTo>
                      <a:pt x="37" y="27"/>
                    </a:lnTo>
                    <a:lnTo>
                      <a:pt x="37" y="8"/>
                    </a:lnTo>
                    <a:lnTo>
                      <a:pt x="26" y="8"/>
                    </a:lnTo>
                    <a:lnTo>
                      <a:pt x="26" y="4"/>
                    </a:lnTo>
                    <a:lnTo>
                      <a:pt x="10" y="0"/>
                    </a:lnTo>
                    <a:lnTo>
                      <a:pt x="5" y="4"/>
                    </a:lnTo>
                    <a:lnTo>
                      <a:pt x="5" y="0"/>
                    </a:lnTo>
                    <a:lnTo>
                      <a:pt x="0" y="4"/>
                    </a:lnTo>
                    <a:lnTo>
                      <a:pt x="5" y="8"/>
                    </a:lnTo>
                    <a:close/>
                  </a:path>
                </a:pathLst>
              </a:custGeom>
              <a:grpFill/>
              <a:ln w="4763" cap="rnd">
                <a:solidFill>
                  <a:schemeClr val="bg1"/>
                </a:solidFill>
                <a:prstDash val="solid"/>
                <a:round/>
                <a:headEnd/>
                <a:tailEnd/>
              </a:ln>
            </p:spPr>
            <p:txBody>
              <a:bodyPr/>
              <a:lstStyle/>
              <a:p>
                <a:endParaRPr lang="it-IT"/>
              </a:p>
            </p:txBody>
          </p:sp>
        </p:grpSp>
        <p:grpSp>
          <p:nvGrpSpPr>
            <p:cNvPr id="7737" name="Group 3953"/>
            <p:cNvGrpSpPr>
              <a:grpSpLocks/>
            </p:cNvGrpSpPr>
            <p:nvPr/>
          </p:nvGrpSpPr>
          <p:grpSpPr bwMode="auto">
            <a:xfrm>
              <a:off x="5009200" y="4700379"/>
              <a:ext cx="62063" cy="48028"/>
              <a:chOff x="3161" y="2066"/>
              <a:chExt cx="37" cy="32"/>
            </a:xfrm>
            <a:solidFill>
              <a:schemeClr val="bg1">
                <a:lumMod val="75000"/>
              </a:schemeClr>
            </a:solidFill>
          </p:grpSpPr>
          <p:sp>
            <p:nvSpPr>
              <p:cNvPr id="5299" name="Freeform 3951"/>
              <p:cNvSpPr>
                <a:spLocks/>
              </p:cNvSpPr>
              <p:nvPr/>
            </p:nvSpPr>
            <p:spPr bwMode="auto">
              <a:xfrm>
                <a:off x="3161" y="2066"/>
                <a:ext cx="37" cy="32"/>
              </a:xfrm>
              <a:custGeom>
                <a:avLst/>
                <a:gdLst/>
                <a:ahLst/>
                <a:cxnLst>
                  <a:cxn ang="0">
                    <a:pos x="5" y="8"/>
                  </a:cxn>
                  <a:cxn ang="0">
                    <a:pos x="15" y="27"/>
                  </a:cxn>
                  <a:cxn ang="0">
                    <a:pos x="20" y="32"/>
                  </a:cxn>
                  <a:cxn ang="0">
                    <a:pos x="26" y="27"/>
                  </a:cxn>
                  <a:cxn ang="0">
                    <a:pos x="37" y="27"/>
                  </a:cxn>
                  <a:cxn ang="0">
                    <a:pos x="37" y="8"/>
                  </a:cxn>
                  <a:cxn ang="0">
                    <a:pos x="26" y="8"/>
                  </a:cxn>
                  <a:cxn ang="0">
                    <a:pos x="26" y="4"/>
                  </a:cxn>
                  <a:cxn ang="0">
                    <a:pos x="10" y="0"/>
                  </a:cxn>
                  <a:cxn ang="0">
                    <a:pos x="5" y="4"/>
                  </a:cxn>
                  <a:cxn ang="0">
                    <a:pos x="5" y="0"/>
                  </a:cxn>
                  <a:cxn ang="0">
                    <a:pos x="0" y="4"/>
                  </a:cxn>
                  <a:cxn ang="0">
                    <a:pos x="5" y="8"/>
                  </a:cxn>
                </a:cxnLst>
                <a:rect l="0" t="0" r="r" b="b"/>
                <a:pathLst>
                  <a:path w="37" h="32">
                    <a:moveTo>
                      <a:pt x="5" y="8"/>
                    </a:moveTo>
                    <a:lnTo>
                      <a:pt x="15" y="27"/>
                    </a:lnTo>
                    <a:lnTo>
                      <a:pt x="20" y="32"/>
                    </a:lnTo>
                    <a:lnTo>
                      <a:pt x="26" y="27"/>
                    </a:lnTo>
                    <a:lnTo>
                      <a:pt x="37" y="27"/>
                    </a:lnTo>
                    <a:lnTo>
                      <a:pt x="37" y="8"/>
                    </a:lnTo>
                    <a:lnTo>
                      <a:pt x="26" y="8"/>
                    </a:lnTo>
                    <a:lnTo>
                      <a:pt x="26" y="4"/>
                    </a:lnTo>
                    <a:lnTo>
                      <a:pt x="10" y="0"/>
                    </a:lnTo>
                    <a:lnTo>
                      <a:pt x="5" y="4"/>
                    </a:lnTo>
                    <a:lnTo>
                      <a:pt x="5" y="0"/>
                    </a:lnTo>
                    <a:lnTo>
                      <a:pt x="0" y="4"/>
                    </a:lnTo>
                    <a:lnTo>
                      <a:pt x="5" y="8"/>
                    </a:lnTo>
                    <a:close/>
                  </a:path>
                </a:pathLst>
              </a:custGeom>
              <a:grpFill/>
              <a:ln w="9525">
                <a:solidFill>
                  <a:schemeClr val="bg1"/>
                </a:solidFill>
                <a:round/>
                <a:headEnd/>
                <a:tailEnd/>
              </a:ln>
            </p:spPr>
            <p:txBody>
              <a:bodyPr/>
              <a:lstStyle/>
              <a:p>
                <a:endParaRPr lang="it-IT"/>
              </a:p>
            </p:txBody>
          </p:sp>
          <p:sp>
            <p:nvSpPr>
              <p:cNvPr id="5300" name="Freeform 3952"/>
              <p:cNvSpPr>
                <a:spLocks/>
              </p:cNvSpPr>
              <p:nvPr/>
            </p:nvSpPr>
            <p:spPr bwMode="auto">
              <a:xfrm>
                <a:off x="3161" y="2066"/>
                <a:ext cx="37" cy="32"/>
              </a:xfrm>
              <a:custGeom>
                <a:avLst/>
                <a:gdLst/>
                <a:ahLst/>
                <a:cxnLst>
                  <a:cxn ang="0">
                    <a:pos x="5" y="8"/>
                  </a:cxn>
                  <a:cxn ang="0">
                    <a:pos x="15" y="27"/>
                  </a:cxn>
                  <a:cxn ang="0">
                    <a:pos x="20" y="32"/>
                  </a:cxn>
                  <a:cxn ang="0">
                    <a:pos x="26" y="27"/>
                  </a:cxn>
                  <a:cxn ang="0">
                    <a:pos x="37" y="27"/>
                  </a:cxn>
                  <a:cxn ang="0">
                    <a:pos x="37" y="8"/>
                  </a:cxn>
                  <a:cxn ang="0">
                    <a:pos x="26" y="8"/>
                  </a:cxn>
                  <a:cxn ang="0">
                    <a:pos x="26" y="4"/>
                  </a:cxn>
                  <a:cxn ang="0">
                    <a:pos x="10" y="0"/>
                  </a:cxn>
                  <a:cxn ang="0">
                    <a:pos x="5" y="4"/>
                  </a:cxn>
                  <a:cxn ang="0">
                    <a:pos x="5" y="0"/>
                  </a:cxn>
                  <a:cxn ang="0">
                    <a:pos x="0" y="4"/>
                  </a:cxn>
                  <a:cxn ang="0">
                    <a:pos x="5" y="8"/>
                  </a:cxn>
                </a:cxnLst>
                <a:rect l="0" t="0" r="r" b="b"/>
                <a:pathLst>
                  <a:path w="37" h="32">
                    <a:moveTo>
                      <a:pt x="5" y="8"/>
                    </a:moveTo>
                    <a:lnTo>
                      <a:pt x="15" y="27"/>
                    </a:lnTo>
                    <a:lnTo>
                      <a:pt x="20" y="32"/>
                    </a:lnTo>
                    <a:lnTo>
                      <a:pt x="26" y="27"/>
                    </a:lnTo>
                    <a:lnTo>
                      <a:pt x="37" y="27"/>
                    </a:lnTo>
                    <a:lnTo>
                      <a:pt x="37" y="8"/>
                    </a:lnTo>
                    <a:lnTo>
                      <a:pt x="26" y="8"/>
                    </a:lnTo>
                    <a:lnTo>
                      <a:pt x="26" y="4"/>
                    </a:lnTo>
                    <a:lnTo>
                      <a:pt x="10" y="0"/>
                    </a:lnTo>
                    <a:lnTo>
                      <a:pt x="5" y="4"/>
                    </a:lnTo>
                    <a:lnTo>
                      <a:pt x="5" y="0"/>
                    </a:lnTo>
                    <a:lnTo>
                      <a:pt x="0" y="4"/>
                    </a:lnTo>
                    <a:lnTo>
                      <a:pt x="5" y="8"/>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738" name="Group 3956"/>
            <p:cNvGrpSpPr>
              <a:grpSpLocks/>
            </p:cNvGrpSpPr>
            <p:nvPr/>
          </p:nvGrpSpPr>
          <p:grpSpPr bwMode="auto">
            <a:xfrm>
              <a:off x="4935395" y="4586312"/>
              <a:ext cx="119095" cy="48028"/>
              <a:chOff x="3117" y="1990"/>
              <a:chExt cx="71" cy="32"/>
            </a:xfrm>
            <a:solidFill>
              <a:schemeClr val="bg1">
                <a:lumMod val="75000"/>
              </a:schemeClr>
            </a:solidFill>
          </p:grpSpPr>
          <p:sp>
            <p:nvSpPr>
              <p:cNvPr id="5297" name="Freeform 3954"/>
              <p:cNvSpPr>
                <a:spLocks/>
              </p:cNvSpPr>
              <p:nvPr/>
            </p:nvSpPr>
            <p:spPr bwMode="auto">
              <a:xfrm>
                <a:off x="3117" y="1990"/>
                <a:ext cx="71" cy="32"/>
              </a:xfrm>
              <a:custGeom>
                <a:avLst/>
                <a:gdLst/>
                <a:ahLst/>
                <a:cxnLst>
                  <a:cxn ang="0">
                    <a:pos x="71" y="23"/>
                  </a:cxn>
                  <a:cxn ang="0">
                    <a:pos x="59" y="8"/>
                  </a:cxn>
                  <a:cxn ang="0">
                    <a:pos x="54" y="8"/>
                  </a:cxn>
                  <a:cxn ang="0">
                    <a:pos x="44" y="4"/>
                  </a:cxn>
                  <a:cxn ang="0">
                    <a:pos x="33" y="0"/>
                  </a:cxn>
                  <a:cxn ang="0">
                    <a:pos x="27" y="0"/>
                  </a:cxn>
                  <a:cxn ang="0">
                    <a:pos x="17" y="4"/>
                  </a:cxn>
                  <a:cxn ang="0">
                    <a:pos x="0" y="8"/>
                  </a:cxn>
                  <a:cxn ang="0">
                    <a:pos x="11" y="23"/>
                  </a:cxn>
                  <a:cxn ang="0">
                    <a:pos x="22" y="32"/>
                  </a:cxn>
                  <a:cxn ang="0">
                    <a:pos x="33" y="32"/>
                  </a:cxn>
                  <a:cxn ang="0">
                    <a:pos x="33" y="27"/>
                  </a:cxn>
                  <a:cxn ang="0">
                    <a:pos x="54" y="32"/>
                  </a:cxn>
                  <a:cxn ang="0">
                    <a:pos x="71" y="23"/>
                  </a:cxn>
                </a:cxnLst>
                <a:rect l="0" t="0" r="r" b="b"/>
                <a:pathLst>
                  <a:path w="71" h="32">
                    <a:moveTo>
                      <a:pt x="71" y="23"/>
                    </a:moveTo>
                    <a:lnTo>
                      <a:pt x="59" y="8"/>
                    </a:lnTo>
                    <a:lnTo>
                      <a:pt x="54" y="8"/>
                    </a:lnTo>
                    <a:lnTo>
                      <a:pt x="44" y="4"/>
                    </a:lnTo>
                    <a:lnTo>
                      <a:pt x="33" y="0"/>
                    </a:lnTo>
                    <a:lnTo>
                      <a:pt x="27" y="0"/>
                    </a:lnTo>
                    <a:lnTo>
                      <a:pt x="17" y="4"/>
                    </a:lnTo>
                    <a:lnTo>
                      <a:pt x="0" y="8"/>
                    </a:lnTo>
                    <a:lnTo>
                      <a:pt x="11" y="23"/>
                    </a:lnTo>
                    <a:lnTo>
                      <a:pt x="22" y="32"/>
                    </a:lnTo>
                    <a:lnTo>
                      <a:pt x="33" y="32"/>
                    </a:lnTo>
                    <a:lnTo>
                      <a:pt x="33" y="27"/>
                    </a:lnTo>
                    <a:lnTo>
                      <a:pt x="54" y="32"/>
                    </a:lnTo>
                    <a:lnTo>
                      <a:pt x="71" y="23"/>
                    </a:lnTo>
                    <a:close/>
                  </a:path>
                </a:pathLst>
              </a:custGeom>
              <a:grpFill/>
              <a:ln w="9525">
                <a:solidFill>
                  <a:schemeClr val="bg1"/>
                </a:solidFill>
                <a:round/>
                <a:headEnd/>
                <a:tailEnd/>
              </a:ln>
            </p:spPr>
            <p:txBody>
              <a:bodyPr/>
              <a:lstStyle/>
              <a:p>
                <a:endParaRPr lang="it-IT"/>
              </a:p>
            </p:txBody>
          </p:sp>
          <p:sp>
            <p:nvSpPr>
              <p:cNvPr id="5298" name="Freeform 3955"/>
              <p:cNvSpPr>
                <a:spLocks/>
              </p:cNvSpPr>
              <p:nvPr/>
            </p:nvSpPr>
            <p:spPr bwMode="auto">
              <a:xfrm>
                <a:off x="3117" y="1990"/>
                <a:ext cx="71" cy="32"/>
              </a:xfrm>
              <a:custGeom>
                <a:avLst/>
                <a:gdLst/>
                <a:ahLst/>
                <a:cxnLst>
                  <a:cxn ang="0">
                    <a:pos x="71" y="23"/>
                  </a:cxn>
                  <a:cxn ang="0">
                    <a:pos x="59" y="8"/>
                  </a:cxn>
                  <a:cxn ang="0">
                    <a:pos x="54" y="8"/>
                  </a:cxn>
                  <a:cxn ang="0">
                    <a:pos x="44" y="4"/>
                  </a:cxn>
                  <a:cxn ang="0">
                    <a:pos x="33" y="0"/>
                  </a:cxn>
                  <a:cxn ang="0">
                    <a:pos x="27" y="0"/>
                  </a:cxn>
                  <a:cxn ang="0">
                    <a:pos x="17" y="4"/>
                  </a:cxn>
                  <a:cxn ang="0">
                    <a:pos x="0" y="8"/>
                  </a:cxn>
                  <a:cxn ang="0">
                    <a:pos x="11" y="23"/>
                  </a:cxn>
                  <a:cxn ang="0">
                    <a:pos x="22" y="32"/>
                  </a:cxn>
                  <a:cxn ang="0">
                    <a:pos x="33" y="32"/>
                  </a:cxn>
                  <a:cxn ang="0">
                    <a:pos x="33" y="27"/>
                  </a:cxn>
                  <a:cxn ang="0">
                    <a:pos x="54" y="32"/>
                  </a:cxn>
                  <a:cxn ang="0">
                    <a:pos x="71" y="23"/>
                  </a:cxn>
                </a:cxnLst>
                <a:rect l="0" t="0" r="r" b="b"/>
                <a:pathLst>
                  <a:path w="71" h="32">
                    <a:moveTo>
                      <a:pt x="71" y="23"/>
                    </a:moveTo>
                    <a:lnTo>
                      <a:pt x="59" y="8"/>
                    </a:lnTo>
                    <a:lnTo>
                      <a:pt x="54" y="8"/>
                    </a:lnTo>
                    <a:lnTo>
                      <a:pt x="44" y="4"/>
                    </a:lnTo>
                    <a:lnTo>
                      <a:pt x="33" y="0"/>
                    </a:lnTo>
                    <a:lnTo>
                      <a:pt x="27" y="0"/>
                    </a:lnTo>
                    <a:lnTo>
                      <a:pt x="17" y="4"/>
                    </a:lnTo>
                    <a:lnTo>
                      <a:pt x="0" y="8"/>
                    </a:lnTo>
                    <a:lnTo>
                      <a:pt x="11" y="23"/>
                    </a:lnTo>
                    <a:lnTo>
                      <a:pt x="22" y="32"/>
                    </a:lnTo>
                    <a:lnTo>
                      <a:pt x="33" y="32"/>
                    </a:lnTo>
                    <a:lnTo>
                      <a:pt x="33" y="27"/>
                    </a:lnTo>
                    <a:lnTo>
                      <a:pt x="54" y="32"/>
                    </a:lnTo>
                    <a:lnTo>
                      <a:pt x="71" y="23"/>
                    </a:lnTo>
                    <a:close/>
                  </a:path>
                </a:pathLst>
              </a:custGeom>
              <a:grpFill/>
              <a:ln w="4763" cap="rnd">
                <a:solidFill>
                  <a:schemeClr val="bg1"/>
                </a:solidFill>
                <a:prstDash val="solid"/>
                <a:round/>
                <a:headEnd/>
                <a:tailEnd/>
              </a:ln>
            </p:spPr>
            <p:txBody>
              <a:bodyPr/>
              <a:lstStyle/>
              <a:p>
                <a:endParaRPr lang="it-IT"/>
              </a:p>
            </p:txBody>
          </p:sp>
        </p:grpSp>
        <p:grpSp>
          <p:nvGrpSpPr>
            <p:cNvPr id="7739" name="Group 3959"/>
            <p:cNvGrpSpPr>
              <a:grpSpLocks/>
            </p:cNvGrpSpPr>
            <p:nvPr/>
          </p:nvGrpSpPr>
          <p:grpSpPr bwMode="auto">
            <a:xfrm>
              <a:off x="4935395" y="4586312"/>
              <a:ext cx="119095" cy="48028"/>
              <a:chOff x="3117" y="1990"/>
              <a:chExt cx="71" cy="32"/>
            </a:xfrm>
            <a:solidFill>
              <a:schemeClr val="bg1">
                <a:lumMod val="75000"/>
              </a:schemeClr>
            </a:solidFill>
          </p:grpSpPr>
          <p:sp>
            <p:nvSpPr>
              <p:cNvPr id="5295" name="Freeform 3957"/>
              <p:cNvSpPr>
                <a:spLocks/>
              </p:cNvSpPr>
              <p:nvPr/>
            </p:nvSpPr>
            <p:spPr bwMode="auto">
              <a:xfrm>
                <a:off x="3117" y="1990"/>
                <a:ext cx="71" cy="32"/>
              </a:xfrm>
              <a:custGeom>
                <a:avLst/>
                <a:gdLst/>
                <a:ahLst/>
                <a:cxnLst>
                  <a:cxn ang="0">
                    <a:pos x="71" y="23"/>
                  </a:cxn>
                  <a:cxn ang="0">
                    <a:pos x="59" y="8"/>
                  </a:cxn>
                  <a:cxn ang="0">
                    <a:pos x="54" y="8"/>
                  </a:cxn>
                  <a:cxn ang="0">
                    <a:pos x="44" y="4"/>
                  </a:cxn>
                  <a:cxn ang="0">
                    <a:pos x="33" y="0"/>
                  </a:cxn>
                  <a:cxn ang="0">
                    <a:pos x="27" y="0"/>
                  </a:cxn>
                  <a:cxn ang="0">
                    <a:pos x="17" y="4"/>
                  </a:cxn>
                  <a:cxn ang="0">
                    <a:pos x="0" y="8"/>
                  </a:cxn>
                  <a:cxn ang="0">
                    <a:pos x="11" y="23"/>
                  </a:cxn>
                  <a:cxn ang="0">
                    <a:pos x="22" y="32"/>
                  </a:cxn>
                  <a:cxn ang="0">
                    <a:pos x="33" y="32"/>
                  </a:cxn>
                  <a:cxn ang="0">
                    <a:pos x="33" y="27"/>
                  </a:cxn>
                  <a:cxn ang="0">
                    <a:pos x="54" y="32"/>
                  </a:cxn>
                  <a:cxn ang="0">
                    <a:pos x="71" y="23"/>
                  </a:cxn>
                </a:cxnLst>
                <a:rect l="0" t="0" r="r" b="b"/>
                <a:pathLst>
                  <a:path w="71" h="32">
                    <a:moveTo>
                      <a:pt x="71" y="23"/>
                    </a:moveTo>
                    <a:lnTo>
                      <a:pt x="59" y="8"/>
                    </a:lnTo>
                    <a:lnTo>
                      <a:pt x="54" y="8"/>
                    </a:lnTo>
                    <a:lnTo>
                      <a:pt x="44" y="4"/>
                    </a:lnTo>
                    <a:lnTo>
                      <a:pt x="33" y="0"/>
                    </a:lnTo>
                    <a:lnTo>
                      <a:pt x="27" y="0"/>
                    </a:lnTo>
                    <a:lnTo>
                      <a:pt x="17" y="4"/>
                    </a:lnTo>
                    <a:lnTo>
                      <a:pt x="0" y="8"/>
                    </a:lnTo>
                    <a:lnTo>
                      <a:pt x="11" y="23"/>
                    </a:lnTo>
                    <a:lnTo>
                      <a:pt x="22" y="32"/>
                    </a:lnTo>
                    <a:lnTo>
                      <a:pt x="33" y="32"/>
                    </a:lnTo>
                    <a:lnTo>
                      <a:pt x="33" y="27"/>
                    </a:lnTo>
                    <a:lnTo>
                      <a:pt x="54" y="32"/>
                    </a:lnTo>
                    <a:lnTo>
                      <a:pt x="71" y="23"/>
                    </a:lnTo>
                    <a:close/>
                  </a:path>
                </a:pathLst>
              </a:custGeom>
              <a:grpFill/>
              <a:ln w="9525">
                <a:solidFill>
                  <a:schemeClr val="bg1"/>
                </a:solidFill>
                <a:round/>
                <a:headEnd/>
                <a:tailEnd/>
              </a:ln>
            </p:spPr>
            <p:txBody>
              <a:bodyPr/>
              <a:lstStyle/>
              <a:p>
                <a:endParaRPr lang="it-IT"/>
              </a:p>
            </p:txBody>
          </p:sp>
          <p:sp>
            <p:nvSpPr>
              <p:cNvPr id="5296" name="Freeform 3958"/>
              <p:cNvSpPr>
                <a:spLocks/>
              </p:cNvSpPr>
              <p:nvPr/>
            </p:nvSpPr>
            <p:spPr bwMode="auto">
              <a:xfrm>
                <a:off x="3117" y="1990"/>
                <a:ext cx="71" cy="32"/>
              </a:xfrm>
              <a:custGeom>
                <a:avLst/>
                <a:gdLst/>
                <a:ahLst/>
                <a:cxnLst>
                  <a:cxn ang="0">
                    <a:pos x="71" y="23"/>
                  </a:cxn>
                  <a:cxn ang="0">
                    <a:pos x="59" y="8"/>
                  </a:cxn>
                  <a:cxn ang="0">
                    <a:pos x="54" y="8"/>
                  </a:cxn>
                  <a:cxn ang="0">
                    <a:pos x="44" y="4"/>
                  </a:cxn>
                  <a:cxn ang="0">
                    <a:pos x="33" y="0"/>
                  </a:cxn>
                  <a:cxn ang="0">
                    <a:pos x="27" y="0"/>
                  </a:cxn>
                  <a:cxn ang="0">
                    <a:pos x="17" y="4"/>
                  </a:cxn>
                  <a:cxn ang="0">
                    <a:pos x="0" y="8"/>
                  </a:cxn>
                  <a:cxn ang="0">
                    <a:pos x="11" y="23"/>
                  </a:cxn>
                  <a:cxn ang="0">
                    <a:pos x="22" y="32"/>
                  </a:cxn>
                  <a:cxn ang="0">
                    <a:pos x="33" y="32"/>
                  </a:cxn>
                  <a:cxn ang="0">
                    <a:pos x="33" y="27"/>
                  </a:cxn>
                  <a:cxn ang="0">
                    <a:pos x="54" y="32"/>
                  </a:cxn>
                  <a:cxn ang="0">
                    <a:pos x="71" y="23"/>
                  </a:cxn>
                </a:cxnLst>
                <a:rect l="0" t="0" r="r" b="b"/>
                <a:pathLst>
                  <a:path w="71" h="32">
                    <a:moveTo>
                      <a:pt x="71" y="23"/>
                    </a:moveTo>
                    <a:lnTo>
                      <a:pt x="59" y="8"/>
                    </a:lnTo>
                    <a:lnTo>
                      <a:pt x="54" y="8"/>
                    </a:lnTo>
                    <a:lnTo>
                      <a:pt x="44" y="4"/>
                    </a:lnTo>
                    <a:lnTo>
                      <a:pt x="33" y="0"/>
                    </a:lnTo>
                    <a:lnTo>
                      <a:pt x="27" y="0"/>
                    </a:lnTo>
                    <a:lnTo>
                      <a:pt x="17" y="4"/>
                    </a:lnTo>
                    <a:lnTo>
                      <a:pt x="0" y="8"/>
                    </a:lnTo>
                    <a:lnTo>
                      <a:pt x="11" y="23"/>
                    </a:lnTo>
                    <a:lnTo>
                      <a:pt x="22" y="32"/>
                    </a:lnTo>
                    <a:lnTo>
                      <a:pt x="33" y="32"/>
                    </a:lnTo>
                    <a:lnTo>
                      <a:pt x="33" y="27"/>
                    </a:lnTo>
                    <a:lnTo>
                      <a:pt x="54" y="32"/>
                    </a:lnTo>
                    <a:lnTo>
                      <a:pt x="71" y="23"/>
                    </a:lnTo>
                  </a:path>
                </a:pathLst>
              </a:custGeom>
              <a:solidFill>
                <a:srgbClr val="000066"/>
              </a:solidFill>
              <a:ln w="4763" cap="rnd">
                <a:solidFill>
                  <a:schemeClr val="bg1"/>
                </a:solidFill>
                <a:prstDash val="solid"/>
                <a:round/>
                <a:headEnd/>
                <a:tailEnd/>
              </a:ln>
            </p:spPr>
            <p:txBody>
              <a:bodyPr/>
              <a:lstStyle/>
              <a:p>
                <a:endParaRPr lang="it-IT"/>
              </a:p>
            </p:txBody>
          </p:sp>
        </p:grpSp>
        <p:grpSp>
          <p:nvGrpSpPr>
            <p:cNvPr id="7740" name="Group 3967"/>
            <p:cNvGrpSpPr>
              <a:grpSpLocks/>
            </p:cNvGrpSpPr>
            <p:nvPr/>
          </p:nvGrpSpPr>
          <p:grpSpPr bwMode="auto">
            <a:xfrm>
              <a:off x="5777445" y="4853468"/>
              <a:ext cx="266706" cy="219128"/>
              <a:chOff x="3619" y="2168"/>
              <a:chExt cx="159" cy="146"/>
            </a:xfrm>
            <a:solidFill>
              <a:schemeClr val="bg1">
                <a:lumMod val="75000"/>
              </a:schemeClr>
            </a:solidFill>
          </p:grpSpPr>
          <p:sp>
            <p:nvSpPr>
              <p:cNvPr id="5291" name="Freeform 3963"/>
              <p:cNvSpPr>
                <a:spLocks noEditPoints="1"/>
              </p:cNvSpPr>
              <p:nvPr/>
            </p:nvSpPr>
            <p:spPr bwMode="auto">
              <a:xfrm>
                <a:off x="3619" y="2168"/>
                <a:ext cx="159" cy="146"/>
              </a:xfrm>
              <a:custGeom>
                <a:avLst/>
                <a:gdLst/>
                <a:ahLst/>
                <a:cxnLst>
                  <a:cxn ang="0">
                    <a:pos x="159" y="14"/>
                  </a:cxn>
                  <a:cxn ang="0">
                    <a:pos x="153" y="10"/>
                  </a:cxn>
                  <a:cxn ang="0">
                    <a:pos x="153" y="14"/>
                  </a:cxn>
                  <a:cxn ang="0">
                    <a:pos x="159" y="14"/>
                  </a:cxn>
                  <a:cxn ang="0">
                    <a:pos x="133" y="0"/>
                  </a:cxn>
                  <a:cxn ang="0">
                    <a:pos x="133" y="0"/>
                  </a:cxn>
                  <a:cxn ang="0">
                    <a:pos x="126" y="0"/>
                  </a:cxn>
                  <a:cxn ang="0">
                    <a:pos x="133" y="0"/>
                  </a:cxn>
                  <a:cxn ang="0">
                    <a:pos x="126" y="0"/>
                  </a:cxn>
                  <a:cxn ang="0">
                    <a:pos x="126" y="0"/>
                  </a:cxn>
                  <a:cxn ang="0">
                    <a:pos x="111" y="5"/>
                  </a:cxn>
                  <a:cxn ang="0">
                    <a:pos x="100" y="10"/>
                  </a:cxn>
                  <a:cxn ang="0">
                    <a:pos x="100" y="23"/>
                  </a:cxn>
                  <a:cxn ang="0">
                    <a:pos x="95" y="34"/>
                  </a:cxn>
                  <a:cxn ang="0">
                    <a:pos x="90" y="34"/>
                  </a:cxn>
                  <a:cxn ang="0">
                    <a:pos x="90" y="43"/>
                  </a:cxn>
                  <a:cxn ang="0">
                    <a:pos x="80" y="47"/>
                  </a:cxn>
                  <a:cxn ang="0">
                    <a:pos x="80" y="57"/>
                  </a:cxn>
                  <a:cxn ang="0">
                    <a:pos x="59" y="66"/>
                  </a:cxn>
                  <a:cxn ang="0">
                    <a:pos x="53" y="71"/>
                  </a:cxn>
                  <a:cxn ang="0">
                    <a:pos x="53" y="80"/>
                  </a:cxn>
                  <a:cxn ang="0">
                    <a:pos x="10" y="86"/>
                  </a:cxn>
                  <a:cxn ang="0">
                    <a:pos x="0" y="80"/>
                  </a:cxn>
                  <a:cxn ang="0">
                    <a:pos x="6" y="90"/>
                  </a:cxn>
                  <a:cxn ang="0">
                    <a:pos x="10" y="99"/>
                  </a:cxn>
                  <a:cxn ang="0">
                    <a:pos x="16" y="108"/>
                  </a:cxn>
                  <a:cxn ang="0">
                    <a:pos x="6" y="118"/>
                  </a:cxn>
                  <a:cxn ang="0">
                    <a:pos x="6" y="127"/>
                  </a:cxn>
                  <a:cxn ang="0">
                    <a:pos x="27" y="127"/>
                  </a:cxn>
                  <a:cxn ang="0">
                    <a:pos x="37" y="127"/>
                  </a:cxn>
                  <a:cxn ang="0">
                    <a:pos x="59" y="127"/>
                  </a:cxn>
                  <a:cxn ang="0">
                    <a:pos x="63" y="136"/>
                  </a:cxn>
                  <a:cxn ang="0">
                    <a:pos x="69" y="146"/>
                  </a:cxn>
                  <a:cxn ang="0">
                    <a:pos x="74" y="136"/>
                  </a:cxn>
                  <a:cxn ang="0">
                    <a:pos x="95" y="136"/>
                  </a:cxn>
                  <a:cxn ang="0">
                    <a:pos x="95" y="132"/>
                  </a:cxn>
                  <a:cxn ang="0">
                    <a:pos x="95" y="123"/>
                  </a:cxn>
                  <a:cxn ang="0">
                    <a:pos x="90" y="123"/>
                  </a:cxn>
                  <a:cxn ang="0">
                    <a:pos x="90" y="118"/>
                  </a:cxn>
                  <a:cxn ang="0">
                    <a:pos x="80" y="118"/>
                  </a:cxn>
                  <a:cxn ang="0">
                    <a:pos x="80" y="104"/>
                  </a:cxn>
                  <a:cxn ang="0">
                    <a:pos x="90" y="99"/>
                  </a:cxn>
                  <a:cxn ang="0">
                    <a:pos x="95" y="104"/>
                  </a:cxn>
                  <a:cxn ang="0">
                    <a:pos x="106" y="99"/>
                  </a:cxn>
                  <a:cxn ang="0">
                    <a:pos x="137" y="66"/>
                  </a:cxn>
                  <a:cxn ang="0">
                    <a:pos x="133" y="57"/>
                  </a:cxn>
                  <a:cxn ang="0">
                    <a:pos x="137" y="57"/>
                  </a:cxn>
                  <a:cxn ang="0">
                    <a:pos x="137" y="52"/>
                  </a:cxn>
                  <a:cxn ang="0">
                    <a:pos x="126" y="47"/>
                  </a:cxn>
                  <a:cxn ang="0">
                    <a:pos x="133" y="34"/>
                  </a:cxn>
                  <a:cxn ang="0">
                    <a:pos x="126" y="28"/>
                  </a:cxn>
                  <a:cxn ang="0">
                    <a:pos x="133" y="23"/>
                  </a:cxn>
                  <a:cxn ang="0">
                    <a:pos x="133" y="19"/>
                  </a:cxn>
                  <a:cxn ang="0">
                    <a:pos x="126" y="14"/>
                  </a:cxn>
                  <a:cxn ang="0">
                    <a:pos x="122" y="14"/>
                  </a:cxn>
                  <a:cxn ang="0">
                    <a:pos x="122" y="10"/>
                  </a:cxn>
                  <a:cxn ang="0">
                    <a:pos x="122" y="5"/>
                  </a:cxn>
                  <a:cxn ang="0">
                    <a:pos x="122" y="0"/>
                  </a:cxn>
                  <a:cxn ang="0">
                    <a:pos x="126" y="0"/>
                  </a:cxn>
                </a:cxnLst>
                <a:rect l="0" t="0" r="r" b="b"/>
                <a:pathLst>
                  <a:path w="159" h="146">
                    <a:moveTo>
                      <a:pt x="159" y="14"/>
                    </a:moveTo>
                    <a:lnTo>
                      <a:pt x="153" y="10"/>
                    </a:lnTo>
                    <a:lnTo>
                      <a:pt x="153" y="14"/>
                    </a:lnTo>
                    <a:lnTo>
                      <a:pt x="159" y="14"/>
                    </a:lnTo>
                    <a:close/>
                    <a:moveTo>
                      <a:pt x="133" y="0"/>
                    </a:moveTo>
                    <a:lnTo>
                      <a:pt x="133" y="0"/>
                    </a:lnTo>
                    <a:lnTo>
                      <a:pt x="126" y="0"/>
                    </a:lnTo>
                    <a:lnTo>
                      <a:pt x="133" y="0"/>
                    </a:lnTo>
                    <a:close/>
                    <a:moveTo>
                      <a:pt x="126" y="0"/>
                    </a:moveTo>
                    <a:lnTo>
                      <a:pt x="126" y="0"/>
                    </a:lnTo>
                    <a:lnTo>
                      <a:pt x="111" y="5"/>
                    </a:lnTo>
                    <a:lnTo>
                      <a:pt x="100" y="10"/>
                    </a:lnTo>
                    <a:lnTo>
                      <a:pt x="100" y="23"/>
                    </a:lnTo>
                    <a:lnTo>
                      <a:pt x="95" y="34"/>
                    </a:lnTo>
                    <a:lnTo>
                      <a:pt x="90" y="34"/>
                    </a:lnTo>
                    <a:lnTo>
                      <a:pt x="90" y="43"/>
                    </a:lnTo>
                    <a:lnTo>
                      <a:pt x="80" y="47"/>
                    </a:lnTo>
                    <a:lnTo>
                      <a:pt x="80" y="57"/>
                    </a:lnTo>
                    <a:lnTo>
                      <a:pt x="59" y="66"/>
                    </a:lnTo>
                    <a:lnTo>
                      <a:pt x="53" y="71"/>
                    </a:lnTo>
                    <a:lnTo>
                      <a:pt x="53" y="80"/>
                    </a:lnTo>
                    <a:lnTo>
                      <a:pt x="10" y="86"/>
                    </a:lnTo>
                    <a:lnTo>
                      <a:pt x="0" y="80"/>
                    </a:lnTo>
                    <a:lnTo>
                      <a:pt x="6" y="90"/>
                    </a:lnTo>
                    <a:lnTo>
                      <a:pt x="10" y="99"/>
                    </a:lnTo>
                    <a:lnTo>
                      <a:pt x="16" y="108"/>
                    </a:lnTo>
                    <a:lnTo>
                      <a:pt x="6" y="118"/>
                    </a:lnTo>
                    <a:lnTo>
                      <a:pt x="6" y="127"/>
                    </a:lnTo>
                    <a:lnTo>
                      <a:pt x="27" y="127"/>
                    </a:lnTo>
                    <a:lnTo>
                      <a:pt x="37" y="127"/>
                    </a:lnTo>
                    <a:lnTo>
                      <a:pt x="59" y="127"/>
                    </a:lnTo>
                    <a:lnTo>
                      <a:pt x="63" y="136"/>
                    </a:lnTo>
                    <a:lnTo>
                      <a:pt x="69" y="146"/>
                    </a:lnTo>
                    <a:lnTo>
                      <a:pt x="74" y="136"/>
                    </a:lnTo>
                    <a:lnTo>
                      <a:pt x="95" y="136"/>
                    </a:lnTo>
                    <a:lnTo>
                      <a:pt x="95" y="132"/>
                    </a:lnTo>
                    <a:lnTo>
                      <a:pt x="95" y="123"/>
                    </a:lnTo>
                    <a:lnTo>
                      <a:pt x="90" y="123"/>
                    </a:lnTo>
                    <a:lnTo>
                      <a:pt x="90" y="118"/>
                    </a:lnTo>
                    <a:lnTo>
                      <a:pt x="80" y="118"/>
                    </a:lnTo>
                    <a:lnTo>
                      <a:pt x="80" y="104"/>
                    </a:lnTo>
                    <a:lnTo>
                      <a:pt x="90" y="99"/>
                    </a:lnTo>
                    <a:lnTo>
                      <a:pt x="95" y="104"/>
                    </a:lnTo>
                    <a:lnTo>
                      <a:pt x="106" y="99"/>
                    </a:lnTo>
                    <a:lnTo>
                      <a:pt x="137" y="66"/>
                    </a:lnTo>
                    <a:lnTo>
                      <a:pt x="133" y="57"/>
                    </a:lnTo>
                    <a:lnTo>
                      <a:pt x="137" y="57"/>
                    </a:lnTo>
                    <a:lnTo>
                      <a:pt x="137" y="52"/>
                    </a:lnTo>
                    <a:lnTo>
                      <a:pt x="126" y="47"/>
                    </a:lnTo>
                    <a:lnTo>
                      <a:pt x="133" y="34"/>
                    </a:lnTo>
                    <a:lnTo>
                      <a:pt x="126" y="28"/>
                    </a:lnTo>
                    <a:lnTo>
                      <a:pt x="133" y="23"/>
                    </a:lnTo>
                    <a:lnTo>
                      <a:pt x="133" y="19"/>
                    </a:lnTo>
                    <a:lnTo>
                      <a:pt x="126" y="14"/>
                    </a:lnTo>
                    <a:lnTo>
                      <a:pt x="122" y="14"/>
                    </a:lnTo>
                    <a:lnTo>
                      <a:pt x="122" y="10"/>
                    </a:lnTo>
                    <a:lnTo>
                      <a:pt x="122" y="5"/>
                    </a:lnTo>
                    <a:lnTo>
                      <a:pt x="122" y="0"/>
                    </a:lnTo>
                    <a:lnTo>
                      <a:pt x="126" y="0"/>
                    </a:lnTo>
                    <a:close/>
                  </a:path>
                </a:pathLst>
              </a:custGeom>
              <a:grpFill/>
              <a:ln w="9525">
                <a:solidFill>
                  <a:schemeClr val="bg1"/>
                </a:solidFill>
                <a:round/>
                <a:headEnd/>
                <a:tailEnd/>
              </a:ln>
            </p:spPr>
            <p:txBody>
              <a:bodyPr/>
              <a:lstStyle/>
              <a:p>
                <a:endParaRPr lang="it-IT"/>
              </a:p>
            </p:txBody>
          </p:sp>
          <p:sp>
            <p:nvSpPr>
              <p:cNvPr id="5292" name="Freeform 3964"/>
              <p:cNvSpPr>
                <a:spLocks/>
              </p:cNvSpPr>
              <p:nvPr/>
            </p:nvSpPr>
            <p:spPr bwMode="auto">
              <a:xfrm>
                <a:off x="3772" y="2178"/>
                <a:ext cx="6" cy="4"/>
              </a:xfrm>
              <a:custGeom>
                <a:avLst/>
                <a:gdLst/>
                <a:ahLst/>
                <a:cxnLst>
                  <a:cxn ang="0">
                    <a:pos x="6" y="4"/>
                  </a:cxn>
                  <a:cxn ang="0">
                    <a:pos x="0" y="0"/>
                  </a:cxn>
                  <a:cxn ang="0">
                    <a:pos x="0" y="4"/>
                  </a:cxn>
                  <a:cxn ang="0">
                    <a:pos x="6" y="4"/>
                  </a:cxn>
                </a:cxnLst>
                <a:rect l="0" t="0" r="r" b="b"/>
                <a:pathLst>
                  <a:path w="6" h="4">
                    <a:moveTo>
                      <a:pt x="6" y="4"/>
                    </a:moveTo>
                    <a:lnTo>
                      <a:pt x="0" y="0"/>
                    </a:lnTo>
                    <a:lnTo>
                      <a:pt x="0" y="4"/>
                    </a:lnTo>
                    <a:lnTo>
                      <a:pt x="6" y="4"/>
                    </a:lnTo>
                    <a:close/>
                  </a:path>
                </a:pathLst>
              </a:custGeom>
              <a:grpFill/>
              <a:ln w="4763" cap="rnd">
                <a:solidFill>
                  <a:schemeClr val="bg1"/>
                </a:solidFill>
                <a:prstDash val="solid"/>
                <a:round/>
                <a:headEnd/>
                <a:tailEnd/>
              </a:ln>
            </p:spPr>
            <p:txBody>
              <a:bodyPr/>
              <a:lstStyle/>
              <a:p>
                <a:endParaRPr lang="it-IT"/>
              </a:p>
            </p:txBody>
          </p:sp>
          <p:sp>
            <p:nvSpPr>
              <p:cNvPr id="5293" name="Freeform 3965"/>
              <p:cNvSpPr>
                <a:spLocks/>
              </p:cNvSpPr>
              <p:nvPr/>
            </p:nvSpPr>
            <p:spPr bwMode="auto">
              <a:xfrm>
                <a:off x="3745" y="2168"/>
                <a:ext cx="7" cy="1"/>
              </a:xfrm>
              <a:custGeom>
                <a:avLst/>
                <a:gdLst/>
                <a:ahLst/>
                <a:cxnLst>
                  <a:cxn ang="0">
                    <a:pos x="7" y="0"/>
                  </a:cxn>
                  <a:cxn ang="0">
                    <a:pos x="7" y="0"/>
                  </a:cxn>
                  <a:cxn ang="0">
                    <a:pos x="0" y="0"/>
                  </a:cxn>
                  <a:cxn ang="0">
                    <a:pos x="7" y="0"/>
                  </a:cxn>
                </a:cxnLst>
                <a:rect l="0" t="0" r="r" b="b"/>
                <a:pathLst>
                  <a:path w="7">
                    <a:moveTo>
                      <a:pt x="7" y="0"/>
                    </a:moveTo>
                    <a:lnTo>
                      <a:pt x="7" y="0"/>
                    </a:lnTo>
                    <a:lnTo>
                      <a:pt x="0" y="0"/>
                    </a:lnTo>
                    <a:lnTo>
                      <a:pt x="7" y="0"/>
                    </a:lnTo>
                    <a:close/>
                  </a:path>
                </a:pathLst>
              </a:custGeom>
              <a:grpFill/>
              <a:ln w="4763" cap="rnd">
                <a:solidFill>
                  <a:schemeClr val="bg1"/>
                </a:solidFill>
                <a:prstDash val="solid"/>
                <a:round/>
                <a:headEnd/>
                <a:tailEnd/>
              </a:ln>
            </p:spPr>
            <p:txBody>
              <a:bodyPr/>
              <a:lstStyle/>
              <a:p>
                <a:endParaRPr lang="it-IT"/>
              </a:p>
            </p:txBody>
          </p:sp>
          <p:sp>
            <p:nvSpPr>
              <p:cNvPr id="5294" name="Freeform 3966"/>
              <p:cNvSpPr>
                <a:spLocks/>
              </p:cNvSpPr>
              <p:nvPr/>
            </p:nvSpPr>
            <p:spPr bwMode="auto">
              <a:xfrm>
                <a:off x="3619" y="2168"/>
                <a:ext cx="137" cy="146"/>
              </a:xfrm>
              <a:custGeom>
                <a:avLst/>
                <a:gdLst/>
                <a:ahLst/>
                <a:cxnLst>
                  <a:cxn ang="0">
                    <a:pos x="126" y="0"/>
                  </a:cxn>
                  <a:cxn ang="0">
                    <a:pos x="126" y="0"/>
                  </a:cxn>
                  <a:cxn ang="0">
                    <a:pos x="111" y="5"/>
                  </a:cxn>
                  <a:cxn ang="0">
                    <a:pos x="100" y="10"/>
                  </a:cxn>
                  <a:cxn ang="0">
                    <a:pos x="100" y="23"/>
                  </a:cxn>
                  <a:cxn ang="0">
                    <a:pos x="95" y="34"/>
                  </a:cxn>
                  <a:cxn ang="0">
                    <a:pos x="90" y="34"/>
                  </a:cxn>
                  <a:cxn ang="0">
                    <a:pos x="90" y="43"/>
                  </a:cxn>
                  <a:cxn ang="0">
                    <a:pos x="80" y="47"/>
                  </a:cxn>
                  <a:cxn ang="0">
                    <a:pos x="80" y="57"/>
                  </a:cxn>
                  <a:cxn ang="0">
                    <a:pos x="59" y="66"/>
                  </a:cxn>
                  <a:cxn ang="0">
                    <a:pos x="53" y="71"/>
                  </a:cxn>
                  <a:cxn ang="0">
                    <a:pos x="53" y="80"/>
                  </a:cxn>
                  <a:cxn ang="0">
                    <a:pos x="10" y="86"/>
                  </a:cxn>
                  <a:cxn ang="0">
                    <a:pos x="0" y="80"/>
                  </a:cxn>
                  <a:cxn ang="0">
                    <a:pos x="6" y="90"/>
                  </a:cxn>
                  <a:cxn ang="0">
                    <a:pos x="10" y="99"/>
                  </a:cxn>
                  <a:cxn ang="0">
                    <a:pos x="16" y="108"/>
                  </a:cxn>
                  <a:cxn ang="0">
                    <a:pos x="6" y="118"/>
                  </a:cxn>
                  <a:cxn ang="0">
                    <a:pos x="6" y="127"/>
                  </a:cxn>
                  <a:cxn ang="0">
                    <a:pos x="27" y="127"/>
                  </a:cxn>
                  <a:cxn ang="0">
                    <a:pos x="37" y="127"/>
                  </a:cxn>
                  <a:cxn ang="0">
                    <a:pos x="59" y="127"/>
                  </a:cxn>
                  <a:cxn ang="0">
                    <a:pos x="63" y="136"/>
                  </a:cxn>
                  <a:cxn ang="0">
                    <a:pos x="69" y="146"/>
                  </a:cxn>
                  <a:cxn ang="0">
                    <a:pos x="74" y="136"/>
                  </a:cxn>
                  <a:cxn ang="0">
                    <a:pos x="95" y="136"/>
                  </a:cxn>
                  <a:cxn ang="0">
                    <a:pos x="95" y="132"/>
                  </a:cxn>
                  <a:cxn ang="0">
                    <a:pos x="95" y="123"/>
                  </a:cxn>
                  <a:cxn ang="0">
                    <a:pos x="90" y="123"/>
                  </a:cxn>
                  <a:cxn ang="0">
                    <a:pos x="90" y="118"/>
                  </a:cxn>
                  <a:cxn ang="0">
                    <a:pos x="80" y="118"/>
                  </a:cxn>
                  <a:cxn ang="0">
                    <a:pos x="80" y="104"/>
                  </a:cxn>
                  <a:cxn ang="0">
                    <a:pos x="90" y="99"/>
                  </a:cxn>
                  <a:cxn ang="0">
                    <a:pos x="95" y="104"/>
                  </a:cxn>
                  <a:cxn ang="0">
                    <a:pos x="106" y="99"/>
                  </a:cxn>
                  <a:cxn ang="0">
                    <a:pos x="137" y="66"/>
                  </a:cxn>
                  <a:cxn ang="0">
                    <a:pos x="133" y="57"/>
                  </a:cxn>
                  <a:cxn ang="0">
                    <a:pos x="137" y="57"/>
                  </a:cxn>
                  <a:cxn ang="0">
                    <a:pos x="137" y="52"/>
                  </a:cxn>
                  <a:cxn ang="0">
                    <a:pos x="126" y="47"/>
                  </a:cxn>
                  <a:cxn ang="0">
                    <a:pos x="133" y="34"/>
                  </a:cxn>
                  <a:cxn ang="0">
                    <a:pos x="126" y="28"/>
                  </a:cxn>
                  <a:cxn ang="0">
                    <a:pos x="133" y="23"/>
                  </a:cxn>
                  <a:cxn ang="0">
                    <a:pos x="133" y="19"/>
                  </a:cxn>
                  <a:cxn ang="0">
                    <a:pos x="126" y="14"/>
                  </a:cxn>
                  <a:cxn ang="0">
                    <a:pos x="122" y="14"/>
                  </a:cxn>
                  <a:cxn ang="0">
                    <a:pos x="122" y="10"/>
                  </a:cxn>
                  <a:cxn ang="0">
                    <a:pos x="122" y="5"/>
                  </a:cxn>
                  <a:cxn ang="0">
                    <a:pos x="122" y="0"/>
                  </a:cxn>
                  <a:cxn ang="0">
                    <a:pos x="126" y="0"/>
                  </a:cxn>
                </a:cxnLst>
                <a:rect l="0" t="0" r="r" b="b"/>
                <a:pathLst>
                  <a:path w="137" h="146">
                    <a:moveTo>
                      <a:pt x="126" y="0"/>
                    </a:moveTo>
                    <a:lnTo>
                      <a:pt x="126" y="0"/>
                    </a:lnTo>
                    <a:lnTo>
                      <a:pt x="111" y="5"/>
                    </a:lnTo>
                    <a:lnTo>
                      <a:pt x="100" y="10"/>
                    </a:lnTo>
                    <a:lnTo>
                      <a:pt x="100" y="23"/>
                    </a:lnTo>
                    <a:lnTo>
                      <a:pt x="95" y="34"/>
                    </a:lnTo>
                    <a:lnTo>
                      <a:pt x="90" y="34"/>
                    </a:lnTo>
                    <a:lnTo>
                      <a:pt x="90" y="43"/>
                    </a:lnTo>
                    <a:lnTo>
                      <a:pt x="80" y="47"/>
                    </a:lnTo>
                    <a:lnTo>
                      <a:pt x="80" y="57"/>
                    </a:lnTo>
                    <a:lnTo>
                      <a:pt x="59" y="66"/>
                    </a:lnTo>
                    <a:lnTo>
                      <a:pt x="53" y="71"/>
                    </a:lnTo>
                    <a:lnTo>
                      <a:pt x="53" y="80"/>
                    </a:lnTo>
                    <a:lnTo>
                      <a:pt x="10" y="86"/>
                    </a:lnTo>
                    <a:lnTo>
                      <a:pt x="0" y="80"/>
                    </a:lnTo>
                    <a:lnTo>
                      <a:pt x="6" y="90"/>
                    </a:lnTo>
                    <a:lnTo>
                      <a:pt x="10" y="99"/>
                    </a:lnTo>
                    <a:lnTo>
                      <a:pt x="16" y="108"/>
                    </a:lnTo>
                    <a:lnTo>
                      <a:pt x="6" y="118"/>
                    </a:lnTo>
                    <a:lnTo>
                      <a:pt x="6" y="127"/>
                    </a:lnTo>
                    <a:lnTo>
                      <a:pt x="27" y="127"/>
                    </a:lnTo>
                    <a:lnTo>
                      <a:pt x="37" y="127"/>
                    </a:lnTo>
                    <a:lnTo>
                      <a:pt x="59" y="127"/>
                    </a:lnTo>
                    <a:lnTo>
                      <a:pt x="63" y="136"/>
                    </a:lnTo>
                    <a:lnTo>
                      <a:pt x="69" y="146"/>
                    </a:lnTo>
                    <a:lnTo>
                      <a:pt x="74" y="136"/>
                    </a:lnTo>
                    <a:lnTo>
                      <a:pt x="95" y="136"/>
                    </a:lnTo>
                    <a:lnTo>
                      <a:pt x="95" y="132"/>
                    </a:lnTo>
                    <a:lnTo>
                      <a:pt x="95" y="123"/>
                    </a:lnTo>
                    <a:lnTo>
                      <a:pt x="90" y="123"/>
                    </a:lnTo>
                    <a:lnTo>
                      <a:pt x="90" y="118"/>
                    </a:lnTo>
                    <a:lnTo>
                      <a:pt x="80" y="118"/>
                    </a:lnTo>
                    <a:lnTo>
                      <a:pt x="80" y="104"/>
                    </a:lnTo>
                    <a:lnTo>
                      <a:pt x="90" y="99"/>
                    </a:lnTo>
                    <a:lnTo>
                      <a:pt x="95" y="104"/>
                    </a:lnTo>
                    <a:lnTo>
                      <a:pt x="106" y="99"/>
                    </a:lnTo>
                    <a:lnTo>
                      <a:pt x="137" y="66"/>
                    </a:lnTo>
                    <a:lnTo>
                      <a:pt x="133" y="57"/>
                    </a:lnTo>
                    <a:lnTo>
                      <a:pt x="137" y="57"/>
                    </a:lnTo>
                    <a:lnTo>
                      <a:pt x="137" y="52"/>
                    </a:lnTo>
                    <a:lnTo>
                      <a:pt x="126" y="47"/>
                    </a:lnTo>
                    <a:lnTo>
                      <a:pt x="133" y="34"/>
                    </a:lnTo>
                    <a:lnTo>
                      <a:pt x="126" y="28"/>
                    </a:lnTo>
                    <a:lnTo>
                      <a:pt x="133" y="23"/>
                    </a:lnTo>
                    <a:lnTo>
                      <a:pt x="133" y="19"/>
                    </a:lnTo>
                    <a:lnTo>
                      <a:pt x="126" y="14"/>
                    </a:lnTo>
                    <a:lnTo>
                      <a:pt x="122" y="14"/>
                    </a:lnTo>
                    <a:lnTo>
                      <a:pt x="122" y="10"/>
                    </a:lnTo>
                    <a:lnTo>
                      <a:pt x="122" y="5"/>
                    </a:lnTo>
                    <a:lnTo>
                      <a:pt x="122" y="0"/>
                    </a:lnTo>
                    <a:lnTo>
                      <a:pt x="126" y="0"/>
                    </a:lnTo>
                  </a:path>
                </a:pathLst>
              </a:custGeom>
              <a:grpFill/>
              <a:ln w="4763" cap="rnd">
                <a:solidFill>
                  <a:schemeClr val="bg1"/>
                </a:solidFill>
                <a:prstDash val="solid"/>
                <a:round/>
                <a:headEnd/>
                <a:tailEnd/>
              </a:ln>
            </p:spPr>
            <p:txBody>
              <a:bodyPr/>
              <a:lstStyle/>
              <a:p>
                <a:endParaRPr lang="it-IT"/>
              </a:p>
            </p:txBody>
          </p:sp>
        </p:grpSp>
      </p:grpSp>
      <mc:AlternateContent xmlns:mc="http://schemas.openxmlformats.org/markup-compatibility/2006" xmlns:p14="http://schemas.microsoft.com/office/powerpoint/2010/main">
        <mc:Choice Requires="p14">
          <p:contentPart p14:bwMode="auto" r:id="rId3">
            <p14:nvContentPartPr>
              <p14:cNvPr id="32" name="Input penna 31">
                <a:extLst>
                  <a:ext uri="{FF2B5EF4-FFF2-40B4-BE49-F238E27FC236}">
                    <a16:creationId xmlns:a16="http://schemas.microsoft.com/office/drawing/2014/main" id="{E30ACC9F-988E-E710-EA78-1D6A575AB802}"/>
                  </a:ext>
                </a:extLst>
              </p14:cNvPr>
              <p14:cNvContentPartPr/>
              <p14:nvPr/>
            </p14:nvContentPartPr>
            <p14:xfrm>
              <a:off x="9224713" y="381664"/>
              <a:ext cx="542160" cy="206280"/>
            </p14:xfrm>
          </p:contentPart>
        </mc:Choice>
        <mc:Fallback xmlns="">
          <p:pic>
            <p:nvPicPr>
              <p:cNvPr id="32" name="Input penna 31">
                <a:extLst>
                  <a:ext uri="{FF2B5EF4-FFF2-40B4-BE49-F238E27FC236}">
                    <a16:creationId xmlns:a16="http://schemas.microsoft.com/office/drawing/2014/main" id="{E30ACC9F-988E-E710-EA78-1D6A575AB802}"/>
                  </a:ext>
                </a:extLst>
              </p:cNvPr>
              <p:cNvPicPr/>
              <p:nvPr/>
            </p:nvPicPr>
            <p:blipFill>
              <a:blip r:embed="rId4"/>
              <a:stretch>
                <a:fillRect/>
              </a:stretch>
            </p:blipFill>
            <p:spPr>
              <a:xfrm>
                <a:off x="9171073" y="273664"/>
                <a:ext cx="649800" cy="42192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33" name="Input penna 32">
                <a:extLst>
                  <a:ext uri="{FF2B5EF4-FFF2-40B4-BE49-F238E27FC236}">
                    <a16:creationId xmlns:a16="http://schemas.microsoft.com/office/drawing/2014/main" id="{8F9C808B-0F1A-4FE0-5D65-9B350F548822}"/>
                  </a:ext>
                </a:extLst>
              </p14:cNvPr>
              <p14:cNvContentPartPr/>
              <p14:nvPr/>
            </p14:nvContentPartPr>
            <p14:xfrm>
              <a:off x="8309953" y="6491944"/>
              <a:ext cx="1296720" cy="189000"/>
            </p14:xfrm>
          </p:contentPart>
        </mc:Choice>
        <mc:Fallback xmlns="">
          <p:pic>
            <p:nvPicPr>
              <p:cNvPr id="33" name="Input penna 32">
                <a:extLst>
                  <a:ext uri="{FF2B5EF4-FFF2-40B4-BE49-F238E27FC236}">
                    <a16:creationId xmlns:a16="http://schemas.microsoft.com/office/drawing/2014/main" id="{8F9C808B-0F1A-4FE0-5D65-9B350F548822}"/>
                  </a:ext>
                </a:extLst>
              </p:cNvPr>
              <p:cNvPicPr/>
              <p:nvPr/>
            </p:nvPicPr>
            <p:blipFill>
              <a:blip r:embed="rId6"/>
              <a:stretch>
                <a:fillRect/>
              </a:stretch>
            </p:blipFill>
            <p:spPr>
              <a:xfrm>
                <a:off x="8255953" y="6383944"/>
                <a:ext cx="1404360" cy="40464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34" name="Input penna 33">
                <a:extLst>
                  <a:ext uri="{FF2B5EF4-FFF2-40B4-BE49-F238E27FC236}">
                    <a16:creationId xmlns:a16="http://schemas.microsoft.com/office/drawing/2014/main" id="{4DAF560F-6D23-CCB4-F35A-DD1959151DDC}"/>
                  </a:ext>
                </a:extLst>
              </p14:cNvPr>
              <p14:cNvContentPartPr/>
              <p14:nvPr/>
            </p14:nvContentPartPr>
            <p14:xfrm>
              <a:off x="90433" y="461638"/>
              <a:ext cx="303480" cy="24480"/>
            </p14:xfrm>
          </p:contentPart>
        </mc:Choice>
        <mc:Fallback xmlns="">
          <p:pic>
            <p:nvPicPr>
              <p:cNvPr id="34" name="Input penna 33">
                <a:extLst>
                  <a:ext uri="{FF2B5EF4-FFF2-40B4-BE49-F238E27FC236}">
                    <a16:creationId xmlns:a16="http://schemas.microsoft.com/office/drawing/2014/main" id="{4DAF560F-6D23-CCB4-F35A-DD1959151DDC}"/>
                  </a:ext>
                </a:extLst>
              </p:cNvPr>
              <p:cNvPicPr/>
              <p:nvPr/>
            </p:nvPicPr>
            <p:blipFill>
              <a:blip r:embed="rId8"/>
              <a:stretch>
                <a:fillRect/>
              </a:stretch>
            </p:blipFill>
            <p:spPr>
              <a:xfrm>
                <a:off x="36433" y="353998"/>
                <a:ext cx="411120" cy="240120"/>
              </a:xfrm>
              <a:prstGeom prst="rect">
                <a:avLst/>
              </a:prstGeom>
            </p:spPr>
          </p:pic>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3"/>
          <p:cNvSpPr txBox="1">
            <a:spLocks/>
          </p:cNvSpPr>
          <p:nvPr/>
        </p:nvSpPr>
        <p:spPr>
          <a:xfrm>
            <a:off x="377825" y="322113"/>
            <a:ext cx="8915400" cy="369888"/>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it-IT" sz="2000" b="1" i="0" u="none" strike="noStrike" kern="1200" cap="none" spc="0" normalizeH="0" baseline="0" noProof="0" dirty="0">
                <a:ln>
                  <a:noFill/>
                </a:ln>
                <a:solidFill>
                  <a:srgbClr val="014377"/>
                </a:solidFill>
                <a:effectLst/>
                <a:uLnTx/>
                <a:uFillTx/>
                <a:latin typeface="Arial" pitchFamily="34" charset="0"/>
                <a:ea typeface="+mj-ea"/>
                <a:cs typeface="Arial" pitchFamily="34" charset="0"/>
              </a:rPr>
              <a:t>Dati Storici </a:t>
            </a:r>
            <a:r>
              <a:rPr kumimoji="0" lang="it-IT" sz="2000" b="1" i="0" u="none" strike="noStrike" kern="1200" cap="none" spc="0" normalizeH="0" baseline="0" noProof="0" dirty="0" err="1">
                <a:ln>
                  <a:noFill/>
                </a:ln>
                <a:solidFill>
                  <a:srgbClr val="014377"/>
                </a:solidFill>
                <a:effectLst/>
                <a:uLnTx/>
                <a:uFillTx/>
                <a:latin typeface="Arial" pitchFamily="34" charset="0"/>
                <a:ea typeface="+mj-ea"/>
                <a:cs typeface="Arial" pitchFamily="34" charset="0"/>
              </a:rPr>
              <a:t>SpA</a:t>
            </a:r>
            <a:endParaRPr kumimoji="0" lang="it-IT" sz="2000" b="1" i="0" u="none" strike="noStrike" kern="1200" cap="none" spc="0" normalizeH="0" baseline="0" noProof="0" dirty="0">
              <a:ln>
                <a:noFill/>
              </a:ln>
              <a:solidFill>
                <a:srgbClr val="014377"/>
              </a:solidFill>
              <a:effectLst/>
              <a:uLnTx/>
              <a:uFillTx/>
              <a:latin typeface="Arial" pitchFamily="34" charset="0"/>
              <a:ea typeface="+mj-ea"/>
              <a:cs typeface="Arial" pitchFamily="34" charset="0"/>
            </a:endParaRPr>
          </a:p>
        </p:txBody>
      </p:sp>
      <p:pic>
        <p:nvPicPr>
          <p:cNvPr id="1031" name="Picture 7"/>
          <p:cNvPicPr>
            <a:picLocks noChangeAspect="1" noChangeArrowheads="1"/>
          </p:cNvPicPr>
          <p:nvPr/>
        </p:nvPicPr>
        <p:blipFill>
          <a:blip r:embed="rId3" cstate="print"/>
          <a:srcRect/>
          <a:stretch>
            <a:fillRect/>
          </a:stretch>
        </p:blipFill>
        <p:spPr bwMode="auto">
          <a:xfrm>
            <a:off x="5467350" y="1276350"/>
            <a:ext cx="4040760" cy="4320000"/>
          </a:xfrm>
          <a:prstGeom prst="rect">
            <a:avLst/>
          </a:prstGeom>
          <a:noFill/>
          <a:ln w="9525">
            <a:noFill/>
            <a:miter lim="800000"/>
            <a:headEnd/>
            <a:tailEnd/>
          </a:ln>
          <a:effectLst/>
        </p:spPr>
      </p:pic>
      <p:pic>
        <p:nvPicPr>
          <p:cNvPr id="1032" name="Picture 8"/>
          <p:cNvPicPr>
            <a:picLocks noChangeAspect="1" noChangeArrowheads="1"/>
          </p:cNvPicPr>
          <p:nvPr/>
        </p:nvPicPr>
        <p:blipFill>
          <a:blip r:embed="rId4" cstate="print"/>
          <a:srcRect/>
          <a:stretch>
            <a:fillRect/>
          </a:stretch>
        </p:blipFill>
        <p:spPr bwMode="auto">
          <a:xfrm>
            <a:off x="433388" y="1276350"/>
            <a:ext cx="4531161" cy="4320000"/>
          </a:xfrm>
          <a:prstGeom prst="rect">
            <a:avLst/>
          </a:prstGeom>
          <a:noFill/>
          <a:ln w="9525">
            <a:noFill/>
            <a:miter lim="800000"/>
            <a:headEnd/>
            <a:tailEnd/>
          </a:ln>
          <a:effectLst/>
        </p:spPr>
      </p:pic>
      <p:sp>
        <p:nvSpPr>
          <p:cNvPr id="10" name="Rettangolo arrotondato 9"/>
          <p:cNvSpPr/>
          <p:nvPr/>
        </p:nvSpPr>
        <p:spPr bwMode="auto">
          <a:xfrm>
            <a:off x="421024" y="938080"/>
            <a:ext cx="4570076" cy="216000"/>
          </a:xfrm>
          <a:prstGeom prst="roundRect">
            <a:avLst/>
          </a:prstGeom>
          <a:solidFill>
            <a:srgbClr val="014377"/>
          </a:solidFill>
          <a:ln w="1270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noAutofit/>
          </a:bodyPr>
          <a:lstStyle/>
          <a:p>
            <a:pPr algn="ctr" eaLnBrk="0" hangingPunct="0"/>
            <a:r>
              <a:rPr lang="it-IT" dirty="0">
                <a:solidFill>
                  <a:schemeClr val="bg1"/>
                </a:solidFill>
                <a:latin typeface="Arial" charset="0"/>
              </a:rPr>
              <a:t>Stato Patrimoniale</a:t>
            </a:r>
          </a:p>
        </p:txBody>
      </p:sp>
      <p:sp>
        <p:nvSpPr>
          <p:cNvPr id="11" name="Rettangolo arrotondato 10"/>
          <p:cNvSpPr/>
          <p:nvPr/>
        </p:nvSpPr>
        <p:spPr bwMode="auto">
          <a:xfrm>
            <a:off x="5154949" y="938080"/>
            <a:ext cx="4570076" cy="216000"/>
          </a:xfrm>
          <a:prstGeom prst="roundRect">
            <a:avLst/>
          </a:prstGeom>
          <a:solidFill>
            <a:srgbClr val="014377"/>
          </a:solidFill>
          <a:ln w="1270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noAutofit/>
          </a:bodyPr>
          <a:lstStyle/>
          <a:p>
            <a:pPr algn="ctr" eaLnBrk="0" hangingPunct="0"/>
            <a:r>
              <a:rPr lang="it-IT" dirty="0">
                <a:solidFill>
                  <a:schemeClr val="bg1"/>
                </a:solidFill>
                <a:latin typeface="Arial" charset="0"/>
              </a:rPr>
              <a:t>CONTO ECONOMICO</a:t>
            </a:r>
          </a:p>
        </p:txBody>
      </p:sp>
      <mc:AlternateContent xmlns:mc="http://schemas.openxmlformats.org/markup-compatibility/2006" xmlns:p14="http://schemas.microsoft.com/office/powerpoint/2010/main">
        <mc:Choice Requires="p14">
          <p:contentPart p14:bwMode="auto" r:id="rId5">
            <p14:nvContentPartPr>
              <p14:cNvPr id="2" name="Input penna 1">
                <a:extLst>
                  <a:ext uri="{FF2B5EF4-FFF2-40B4-BE49-F238E27FC236}">
                    <a16:creationId xmlns:a16="http://schemas.microsoft.com/office/drawing/2014/main" id="{992361A8-3666-F55F-4156-F214CF7DC5E9}"/>
                  </a:ext>
                </a:extLst>
              </p14:cNvPr>
              <p14:cNvContentPartPr/>
              <p14:nvPr/>
            </p14:nvContentPartPr>
            <p14:xfrm>
              <a:off x="9085753" y="298864"/>
              <a:ext cx="639360" cy="269640"/>
            </p14:xfrm>
          </p:contentPart>
        </mc:Choice>
        <mc:Fallback xmlns="">
          <p:pic>
            <p:nvPicPr>
              <p:cNvPr id="2" name="Input penna 1">
                <a:extLst>
                  <a:ext uri="{FF2B5EF4-FFF2-40B4-BE49-F238E27FC236}">
                    <a16:creationId xmlns:a16="http://schemas.microsoft.com/office/drawing/2014/main" id="{992361A8-3666-F55F-4156-F214CF7DC5E9}"/>
                  </a:ext>
                </a:extLst>
              </p:cNvPr>
              <p:cNvPicPr/>
              <p:nvPr/>
            </p:nvPicPr>
            <p:blipFill>
              <a:blip r:embed="rId6"/>
              <a:stretch>
                <a:fillRect/>
              </a:stretch>
            </p:blipFill>
            <p:spPr>
              <a:xfrm>
                <a:off x="9031753" y="191224"/>
                <a:ext cx="747000" cy="48528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4" name="Input penna 3">
                <a:extLst>
                  <a:ext uri="{FF2B5EF4-FFF2-40B4-BE49-F238E27FC236}">
                    <a16:creationId xmlns:a16="http://schemas.microsoft.com/office/drawing/2014/main" id="{A059C22F-C094-3F14-E747-237784A3B53E}"/>
                  </a:ext>
                </a:extLst>
              </p14:cNvPr>
              <p14:cNvContentPartPr/>
              <p14:nvPr/>
            </p14:nvContentPartPr>
            <p14:xfrm>
              <a:off x="8509033" y="6491584"/>
              <a:ext cx="1260360" cy="83160"/>
            </p14:xfrm>
          </p:contentPart>
        </mc:Choice>
        <mc:Fallback xmlns="">
          <p:pic>
            <p:nvPicPr>
              <p:cNvPr id="4" name="Input penna 3">
                <a:extLst>
                  <a:ext uri="{FF2B5EF4-FFF2-40B4-BE49-F238E27FC236}">
                    <a16:creationId xmlns:a16="http://schemas.microsoft.com/office/drawing/2014/main" id="{A059C22F-C094-3F14-E747-237784A3B53E}"/>
                  </a:ext>
                </a:extLst>
              </p:cNvPr>
              <p:cNvPicPr/>
              <p:nvPr/>
            </p:nvPicPr>
            <p:blipFill>
              <a:blip r:embed="rId8"/>
              <a:stretch>
                <a:fillRect/>
              </a:stretch>
            </p:blipFill>
            <p:spPr>
              <a:xfrm>
                <a:off x="8455033" y="6383584"/>
                <a:ext cx="1368000" cy="2988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5" name="Input penna 4">
                <a:extLst>
                  <a:ext uri="{FF2B5EF4-FFF2-40B4-BE49-F238E27FC236}">
                    <a16:creationId xmlns:a16="http://schemas.microsoft.com/office/drawing/2014/main" id="{AEA55670-DA7F-ECD7-48E6-E87F3EF06E7F}"/>
                  </a:ext>
                </a:extLst>
              </p14:cNvPr>
              <p14:cNvContentPartPr/>
              <p14:nvPr/>
            </p14:nvContentPartPr>
            <p14:xfrm>
              <a:off x="8530633" y="6662584"/>
              <a:ext cx="1216800" cy="25920"/>
            </p14:xfrm>
          </p:contentPart>
        </mc:Choice>
        <mc:Fallback xmlns="">
          <p:pic>
            <p:nvPicPr>
              <p:cNvPr id="5" name="Input penna 4">
                <a:extLst>
                  <a:ext uri="{FF2B5EF4-FFF2-40B4-BE49-F238E27FC236}">
                    <a16:creationId xmlns:a16="http://schemas.microsoft.com/office/drawing/2014/main" id="{AEA55670-DA7F-ECD7-48E6-E87F3EF06E7F}"/>
                  </a:ext>
                </a:extLst>
              </p:cNvPr>
              <p:cNvPicPr/>
              <p:nvPr/>
            </p:nvPicPr>
            <p:blipFill>
              <a:blip r:embed="rId10"/>
              <a:stretch>
                <a:fillRect/>
              </a:stretch>
            </p:blipFill>
            <p:spPr>
              <a:xfrm>
                <a:off x="8476633" y="6554584"/>
                <a:ext cx="1324440" cy="24156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6" name="Input penna 5">
                <a:extLst>
                  <a:ext uri="{FF2B5EF4-FFF2-40B4-BE49-F238E27FC236}">
                    <a16:creationId xmlns:a16="http://schemas.microsoft.com/office/drawing/2014/main" id="{A78DAAAC-896D-7989-7EF3-4F15CA28B040}"/>
                  </a:ext>
                </a:extLst>
              </p14:cNvPr>
              <p14:cNvContentPartPr/>
              <p14:nvPr/>
            </p14:nvContentPartPr>
            <p14:xfrm>
              <a:off x="-106127" y="439373"/>
              <a:ext cx="592560" cy="95760"/>
            </p14:xfrm>
          </p:contentPart>
        </mc:Choice>
        <mc:Fallback xmlns="">
          <p:pic>
            <p:nvPicPr>
              <p:cNvPr id="6" name="Input penna 5">
                <a:extLst>
                  <a:ext uri="{FF2B5EF4-FFF2-40B4-BE49-F238E27FC236}">
                    <a16:creationId xmlns:a16="http://schemas.microsoft.com/office/drawing/2014/main" id="{A78DAAAC-896D-7989-7EF3-4F15CA28B040}"/>
                  </a:ext>
                </a:extLst>
              </p:cNvPr>
              <p:cNvPicPr/>
              <p:nvPr/>
            </p:nvPicPr>
            <p:blipFill>
              <a:blip r:embed="rId12"/>
              <a:stretch>
                <a:fillRect/>
              </a:stretch>
            </p:blipFill>
            <p:spPr>
              <a:xfrm>
                <a:off x="-160127" y="331373"/>
                <a:ext cx="700200" cy="311400"/>
              </a:xfrm>
              <a:prstGeom prst="rect">
                <a:avLst/>
              </a:prstGeom>
            </p:spPr>
          </p:pic>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arrotondato 4"/>
          <p:cNvSpPr/>
          <p:nvPr/>
        </p:nvSpPr>
        <p:spPr bwMode="auto">
          <a:xfrm>
            <a:off x="574052" y="2105026"/>
            <a:ext cx="2765277" cy="3105150"/>
          </a:xfrm>
          <a:prstGeom prst="roundRect">
            <a:avLst>
              <a:gd name="adj" fmla="val 7711"/>
            </a:avLst>
          </a:prstGeom>
          <a:solidFill>
            <a:schemeClr val="bg1">
              <a:lumMod val="95000"/>
            </a:schemeClr>
          </a:solidFill>
          <a:ln w="9525" algn="ctr">
            <a:solidFill>
              <a:srgbClr val="D5D5D5"/>
            </a:solidFill>
            <a:round/>
            <a:headEnd/>
            <a:tailEnd/>
          </a:ln>
        </p:spPr>
        <p:txBody>
          <a:bodyPr wrap="square" lIns="36000" tIns="36000" rIns="0" bIns="36000" anchor="ctr"/>
          <a:lstStyle/>
          <a:p>
            <a:pPr eaLnBrk="0" hangingPunct="0"/>
            <a:endParaRPr lang="it-IT" sz="900" i="1">
              <a:solidFill>
                <a:srgbClr val="003366"/>
              </a:solidFill>
              <a:latin typeface="+mj-lt"/>
            </a:endParaRPr>
          </a:p>
        </p:txBody>
      </p:sp>
      <p:sp>
        <p:nvSpPr>
          <p:cNvPr id="15" name="Rettangolo arrotondato 14"/>
          <p:cNvSpPr/>
          <p:nvPr/>
        </p:nvSpPr>
        <p:spPr bwMode="auto">
          <a:xfrm>
            <a:off x="3441077" y="2105026"/>
            <a:ext cx="2765277" cy="3105150"/>
          </a:xfrm>
          <a:prstGeom prst="roundRect">
            <a:avLst>
              <a:gd name="adj" fmla="val 7711"/>
            </a:avLst>
          </a:prstGeom>
          <a:solidFill>
            <a:schemeClr val="bg1">
              <a:lumMod val="95000"/>
            </a:schemeClr>
          </a:solidFill>
          <a:ln w="9525" algn="ctr">
            <a:solidFill>
              <a:srgbClr val="D5D5D5"/>
            </a:solidFill>
            <a:round/>
            <a:headEnd/>
            <a:tailEnd/>
          </a:ln>
        </p:spPr>
        <p:txBody>
          <a:bodyPr wrap="square" lIns="36000" tIns="36000" rIns="0" bIns="36000" anchor="ctr"/>
          <a:lstStyle/>
          <a:p>
            <a:pPr eaLnBrk="0" hangingPunct="0"/>
            <a:endParaRPr lang="it-IT" sz="900" i="1">
              <a:solidFill>
                <a:srgbClr val="003366"/>
              </a:solidFill>
              <a:latin typeface="+mj-lt"/>
            </a:endParaRPr>
          </a:p>
        </p:txBody>
      </p:sp>
      <p:sp>
        <p:nvSpPr>
          <p:cNvPr id="16" name="Rettangolo arrotondato 15"/>
          <p:cNvSpPr/>
          <p:nvPr/>
        </p:nvSpPr>
        <p:spPr bwMode="auto">
          <a:xfrm>
            <a:off x="6365252" y="2105026"/>
            <a:ext cx="2765277" cy="3105150"/>
          </a:xfrm>
          <a:prstGeom prst="roundRect">
            <a:avLst>
              <a:gd name="adj" fmla="val 7711"/>
            </a:avLst>
          </a:prstGeom>
          <a:solidFill>
            <a:schemeClr val="bg1">
              <a:lumMod val="95000"/>
            </a:schemeClr>
          </a:solidFill>
          <a:ln w="9525" algn="ctr">
            <a:solidFill>
              <a:srgbClr val="D5D5D5"/>
            </a:solidFill>
            <a:round/>
            <a:headEnd/>
            <a:tailEnd/>
          </a:ln>
        </p:spPr>
        <p:txBody>
          <a:bodyPr wrap="square" lIns="36000" tIns="36000" rIns="0" bIns="36000" anchor="ctr"/>
          <a:lstStyle/>
          <a:p>
            <a:pPr eaLnBrk="0" hangingPunct="0"/>
            <a:endParaRPr lang="it-IT" sz="900" i="1">
              <a:solidFill>
                <a:srgbClr val="003366"/>
              </a:solidFill>
              <a:latin typeface="+mj-lt"/>
            </a:endParaRPr>
          </a:p>
        </p:txBody>
      </p:sp>
      <p:sp>
        <p:nvSpPr>
          <p:cNvPr id="3" name="Titolo 3"/>
          <p:cNvSpPr txBox="1">
            <a:spLocks/>
          </p:cNvSpPr>
          <p:nvPr/>
        </p:nvSpPr>
        <p:spPr>
          <a:xfrm>
            <a:off x="476250" y="314325"/>
            <a:ext cx="8915400" cy="369888"/>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it-IT" sz="2000" b="1" i="0" u="none" strike="noStrike" kern="1200" cap="none" spc="0" normalizeH="0" baseline="0" noProof="0" dirty="0">
                <a:ln>
                  <a:noFill/>
                </a:ln>
                <a:solidFill>
                  <a:srgbClr val="014377"/>
                </a:solidFill>
                <a:effectLst/>
                <a:uLnTx/>
                <a:uFillTx/>
                <a:latin typeface="Arial" pitchFamily="34" charset="0"/>
                <a:ea typeface="+mj-ea"/>
                <a:cs typeface="Arial" pitchFamily="34" charset="0"/>
              </a:rPr>
              <a:t>Mercato di</a:t>
            </a:r>
            <a:r>
              <a:rPr kumimoji="0" lang="it-IT" sz="2000" b="1" i="0" u="none" strike="noStrike" kern="1200" cap="none" spc="0" normalizeH="0" noProof="0" dirty="0">
                <a:ln>
                  <a:noFill/>
                </a:ln>
                <a:solidFill>
                  <a:srgbClr val="014377"/>
                </a:solidFill>
                <a:effectLst/>
                <a:uLnTx/>
                <a:uFillTx/>
                <a:latin typeface="Arial" pitchFamily="34" charset="0"/>
                <a:ea typeface="+mj-ea"/>
                <a:cs typeface="Arial" pitchFamily="34" charset="0"/>
              </a:rPr>
              <a:t> riferimento ed </a:t>
            </a:r>
            <a:r>
              <a:rPr kumimoji="0" lang="it-IT" sz="2000" b="1" i="0" u="none" strike="noStrike" kern="1200" cap="none" spc="0" normalizeH="0" baseline="0" noProof="0" dirty="0">
                <a:ln>
                  <a:noFill/>
                </a:ln>
                <a:solidFill>
                  <a:srgbClr val="014377"/>
                </a:solidFill>
                <a:effectLst/>
                <a:uLnTx/>
                <a:uFillTx/>
                <a:latin typeface="Arial" pitchFamily="34" charset="0"/>
                <a:ea typeface="+mj-ea"/>
                <a:cs typeface="Arial" pitchFamily="34" charset="0"/>
              </a:rPr>
              <a:t>Obiettivi Strategici 2016</a:t>
            </a:r>
            <a:r>
              <a:rPr kumimoji="0" lang="it-IT" sz="2000" b="1" i="0" u="none" strike="noStrike" kern="1200" cap="none" spc="0" normalizeH="0" noProof="0" dirty="0">
                <a:ln>
                  <a:noFill/>
                </a:ln>
                <a:solidFill>
                  <a:srgbClr val="014377"/>
                </a:solidFill>
                <a:effectLst/>
                <a:uLnTx/>
                <a:uFillTx/>
                <a:latin typeface="Arial" pitchFamily="34" charset="0"/>
                <a:ea typeface="+mj-ea"/>
                <a:cs typeface="Arial" pitchFamily="34" charset="0"/>
              </a:rPr>
              <a:t> – 2020 </a:t>
            </a:r>
            <a:endParaRPr kumimoji="0" lang="it-IT" sz="1200" b="1" i="0" u="none" strike="noStrike" kern="1200" cap="none" spc="0" normalizeH="0" noProof="0" dirty="0">
              <a:ln>
                <a:noFill/>
              </a:ln>
              <a:solidFill>
                <a:srgbClr val="014377"/>
              </a:solidFill>
              <a:effectLst/>
              <a:uLnTx/>
              <a:uFillTx/>
              <a:latin typeface="Arial" pitchFamily="34" charset="0"/>
              <a:ea typeface="+mj-ea"/>
              <a:cs typeface="Arial" pitchFamily="34"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it-IT" sz="1400" b="0" i="1" dirty="0">
                <a:solidFill>
                  <a:srgbClr val="014377"/>
                </a:solidFill>
                <a:latin typeface="Arial" pitchFamily="34" charset="0"/>
                <a:ea typeface="+mj-ea"/>
                <a:cs typeface="Arial" pitchFamily="34" charset="0"/>
              </a:rPr>
              <a:t>Fonte: piano EY </a:t>
            </a:r>
            <a:endParaRPr kumimoji="0" lang="it-IT" sz="1400" b="0" i="1" u="none" strike="noStrike" kern="1200" cap="none" spc="0" normalizeH="0" baseline="0" noProof="0" dirty="0">
              <a:ln>
                <a:noFill/>
              </a:ln>
              <a:solidFill>
                <a:srgbClr val="014377"/>
              </a:solidFill>
              <a:effectLst/>
              <a:uLnTx/>
              <a:uFillTx/>
              <a:latin typeface="Arial" pitchFamily="34" charset="0"/>
              <a:ea typeface="+mj-ea"/>
              <a:cs typeface="Arial" pitchFamily="34" charset="0"/>
            </a:endParaRPr>
          </a:p>
        </p:txBody>
      </p:sp>
      <p:sp>
        <p:nvSpPr>
          <p:cNvPr id="6" name="Rettangolo 5"/>
          <p:cNvSpPr/>
          <p:nvPr/>
        </p:nvSpPr>
        <p:spPr>
          <a:xfrm>
            <a:off x="703211" y="2237641"/>
            <a:ext cx="2407518" cy="3046988"/>
          </a:xfrm>
          <a:prstGeom prst="rect">
            <a:avLst/>
          </a:prstGeom>
        </p:spPr>
        <p:txBody>
          <a:bodyPr wrap="square">
            <a:spAutoFit/>
          </a:bodyPr>
          <a:lstStyle/>
          <a:p>
            <a:pPr algn="just"/>
            <a:r>
              <a:rPr lang="it-IT" sz="1200" dirty="0">
                <a:solidFill>
                  <a:srgbClr val="002060"/>
                </a:solidFill>
              </a:rPr>
              <a:t>Consolidamento posizione sul mercato </a:t>
            </a:r>
          </a:p>
          <a:p>
            <a:pPr algn="just"/>
            <a:endParaRPr lang="it-IT" sz="1200" dirty="0">
              <a:solidFill>
                <a:srgbClr val="002060"/>
              </a:solidFill>
            </a:endParaRPr>
          </a:p>
          <a:p>
            <a:pPr marL="85725" indent="-85725" algn="just">
              <a:buFont typeface="Wingdings" pitchFamily="2" charset="2"/>
              <a:buChar char="§"/>
            </a:pPr>
            <a:r>
              <a:rPr lang="it-IT" sz="1200" b="0" i="1" dirty="0">
                <a:solidFill>
                  <a:srgbClr val="002060"/>
                </a:solidFill>
              </a:rPr>
              <a:t>Migliorare il livello di penetrazione dei Key Account Italiani con l’introduzione di linee a marca.</a:t>
            </a:r>
          </a:p>
          <a:p>
            <a:pPr marL="85725" indent="-85725" algn="just">
              <a:buFont typeface="Wingdings" pitchFamily="2" charset="2"/>
              <a:buChar char="§"/>
            </a:pPr>
            <a:endParaRPr lang="it-IT" sz="1200" b="0" i="1" dirty="0">
              <a:solidFill>
                <a:srgbClr val="002060"/>
              </a:solidFill>
            </a:endParaRPr>
          </a:p>
          <a:p>
            <a:pPr marL="85725" indent="-85725" algn="just">
              <a:buFont typeface="Wingdings" pitchFamily="2" charset="2"/>
              <a:buChar char="§"/>
            </a:pPr>
            <a:r>
              <a:rPr lang="it-IT" sz="1200" b="0" i="1" dirty="0">
                <a:solidFill>
                  <a:srgbClr val="002060"/>
                </a:solidFill>
              </a:rPr>
              <a:t>Introdurre elementi di innovazione tecnologica nelle proposte private </a:t>
            </a:r>
            <a:r>
              <a:rPr lang="it-IT" sz="1200" b="0" i="1" dirty="0" err="1">
                <a:solidFill>
                  <a:srgbClr val="002060"/>
                </a:solidFill>
              </a:rPr>
              <a:t>label</a:t>
            </a:r>
            <a:endParaRPr lang="it-IT" sz="1200" b="0" i="1" dirty="0">
              <a:solidFill>
                <a:srgbClr val="002060"/>
              </a:solidFill>
            </a:endParaRPr>
          </a:p>
          <a:p>
            <a:pPr marL="85725" indent="-85725" algn="just">
              <a:buFont typeface="Wingdings" pitchFamily="2" charset="2"/>
              <a:buChar char="§"/>
            </a:pPr>
            <a:endParaRPr lang="it-IT" sz="1200" b="0" i="1" dirty="0">
              <a:solidFill>
                <a:srgbClr val="002060"/>
              </a:solidFill>
            </a:endParaRPr>
          </a:p>
          <a:p>
            <a:pPr marL="85725" indent="-85725" algn="just">
              <a:buFont typeface="Wingdings" pitchFamily="2" charset="2"/>
              <a:buChar char="§"/>
            </a:pPr>
            <a:r>
              <a:rPr lang="it-IT" sz="1200" b="0" i="1" dirty="0">
                <a:solidFill>
                  <a:srgbClr val="002060"/>
                </a:solidFill>
              </a:rPr>
              <a:t>Fidelizzare clienti su operazioni </a:t>
            </a:r>
            <a:r>
              <a:rPr lang="it-IT" sz="1200" b="0" i="1" dirty="0" err="1">
                <a:solidFill>
                  <a:srgbClr val="002060"/>
                </a:solidFill>
              </a:rPr>
              <a:t>Loyalty</a:t>
            </a:r>
            <a:r>
              <a:rPr lang="it-IT" sz="1200" b="0" i="1" dirty="0">
                <a:solidFill>
                  <a:srgbClr val="002060"/>
                </a:solidFill>
              </a:rPr>
              <a:t> supportate da testimonial visibili</a:t>
            </a:r>
          </a:p>
          <a:p>
            <a:pPr algn="just"/>
            <a:endParaRPr lang="it-IT" sz="1200" b="0" dirty="0">
              <a:solidFill>
                <a:srgbClr val="002060"/>
              </a:solidFill>
              <a:latin typeface="Arial"/>
              <a:cs typeface="+mn-cs"/>
            </a:endParaRPr>
          </a:p>
        </p:txBody>
      </p:sp>
      <p:sp>
        <p:nvSpPr>
          <p:cNvPr id="10" name="Rettangolo 9"/>
          <p:cNvSpPr/>
          <p:nvPr/>
        </p:nvSpPr>
        <p:spPr>
          <a:xfrm>
            <a:off x="3617861" y="2228116"/>
            <a:ext cx="2407518" cy="2862322"/>
          </a:xfrm>
          <a:prstGeom prst="rect">
            <a:avLst/>
          </a:prstGeom>
        </p:spPr>
        <p:txBody>
          <a:bodyPr wrap="square">
            <a:spAutoFit/>
          </a:bodyPr>
          <a:lstStyle/>
          <a:p>
            <a:pPr algn="just"/>
            <a:r>
              <a:rPr lang="it-IT" sz="1200" dirty="0">
                <a:solidFill>
                  <a:srgbClr val="002060"/>
                </a:solidFill>
              </a:rPr>
              <a:t>Internazionalizzazione  (*)</a:t>
            </a:r>
          </a:p>
          <a:p>
            <a:pPr algn="just"/>
            <a:endParaRPr lang="it-IT" sz="1200" i="1" dirty="0">
              <a:solidFill>
                <a:srgbClr val="002060"/>
              </a:solidFill>
            </a:endParaRPr>
          </a:p>
          <a:p>
            <a:pPr marL="85725" indent="-85725" algn="just">
              <a:buFont typeface="Wingdings" pitchFamily="2" charset="2"/>
              <a:buChar char="§"/>
            </a:pPr>
            <a:r>
              <a:rPr lang="it-IT" sz="1200" b="0" i="1" dirty="0">
                <a:solidFill>
                  <a:srgbClr val="002060"/>
                </a:solidFill>
              </a:rPr>
              <a:t>Potenziare l’organizzazione internazionale di TVS in aree strategiche mediante distributori selezionati e reti vendita collegate</a:t>
            </a:r>
          </a:p>
          <a:p>
            <a:pPr marL="85725" indent="-85725" algn="just">
              <a:buFont typeface="Wingdings" pitchFamily="2" charset="2"/>
              <a:buChar char="§"/>
            </a:pPr>
            <a:endParaRPr lang="it-IT" sz="1200" b="0" i="1" dirty="0">
              <a:solidFill>
                <a:srgbClr val="002060"/>
              </a:solidFill>
            </a:endParaRPr>
          </a:p>
          <a:p>
            <a:pPr marL="85725" indent="-85725" algn="just">
              <a:buFont typeface="Wingdings" pitchFamily="2" charset="2"/>
              <a:buChar char="§"/>
            </a:pPr>
            <a:r>
              <a:rPr lang="it-IT" sz="1200" b="0" i="1" dirty="0">
                <a:solidFill>
                  <a:srgbClr val="002060"/>
                </a:solidFill>
              </a:rPr>
              <a:t>Apertura nei mercati chiave di strutture idonee all’espansione commerciale (Russia, Cina, USA)</a:t>
            </a:r>
          </a:p>
          <a:p>
            <a:pPr marL="85725" indent="-85725" algn="just">
              <a:buFont typeface="Wingdings" pitchFamily="2" charset="2"/>
              <a:buChar char="§"/>
            </a:pPr>
            <a:endParaRPr lang="it-IT" sz="1200" b="0" i="1" dirty="0">
              <a:solidFill>
                <a:srgbClr val="002060"/>
              </a:solidFill>
            </a:endParaRPr>
          </a:p>
          <a:p>
            <a:pPr marL="85725" indent="-85725" algn="just">
              <a:buFont typeface="Wingdings" pitchFamily="2" charset="2"/>
              <a:buChar char="§"/>
            </a:pPr>
            <a:r>
              <a:rPr lang="it-IT" sz="1200" b="0" i="1" dirty="0">
                <a:solidFill>
                  <a:srgbClr val="002060"/>
                </a:solidFill>
              </a:rPr>
              <a:t>Sviluppo internazionale del canale </a:t>
            </a:r>
            <a:r>
              <a:rPr lang="it-IT" sz="1200" b="0" i="1" dirty="0" err="1">
                <a:solidFill>
                  <a:srgbClr val="002060"/>
                </a:solidFill>
              </a:rPr>
              <a:t>Loyalty</a:t>
            </a:r>
            <a:endParaRPr lang="it-IT" sz="1200" b="0" i="1" dirty="0">
              <a:solidFill>
                <a:srgbClr val="002060"/>
              </a:solidFill>
            </a:endParaRPr>
          </a:p>
        </p:txBody>
      </p:sp>
      <p:sp>
        <p:nvSpPr>
          <p:cNvPr id="12" name="Rettangolo 11"/>
          <p:cNvSpPr/>
          <p:nvPr/>
        </p:nvSpPr>
        <p:spPr>
          <a:xfrm>
            <a:off x="6570611" y="2237641"/>
            <a:ext cx="2407518" cy="2862322"/>
          </a:xfrm>
          <a:prstGeom prst="rect">
            <a:avLst/>
          </a:prstGeom>
        </p:spPr>
        <p:txBody>
          <a:bodyPr wrap="square">
            <a:spAutoFit/>
          </a:bodyPr>
          <a:lstStyle/>
          <a:p>
            <a:pPr algn="just"/>
            <a:r>
              <a:rPr lang="it-IT" sz="1200" dirty="0" err="1">
                <a:solidFill>
                  <a:srgbClr val="002060"/>
                </a:solidFill>
              </a:rPr>
              <a:t>Branding</a:t>
            </a:r>
            <a:r>
              <a:rPr lang="it-IT" sz="1200" dirty="0">
                <a:solidFill>
                  <a:srgbClr val="002060"/>
                </a:solidFill>
              </a:rPr>
              <a:t> </a:t>
            </a:r>
          </a:p>
          <a:p>
            <a:pPr algn="just"/>
            <a:endParaRPr lang="it-IT" sz="1200" dirty="0">
              <a:solidFill>
                <a:srgbClr val="002060"/>
              </a:solidFill>
            </a:endParaRPr>
          </a:p>
          <a:p>
            <a:pPr marL="85725" indent="-85725" algn="just">
              <a:buFont typeface="Wingdings" pitchFamily="2" charset="2"/>
              <a:buChar char="§"/>
            </a:pPr>
            <a:r>
              <a:rPr lang="it-IT" sz="1200" b="0" i="1" dirty="0">
                <a:solidFill>
                  <a:srgbClr val="002060"/>
                </a:solidFill>
              </a:rPr>
              <a:t>Avviamento operazioni di </a:t>
            </a:r>
            <a:r>
              <a:rPr lang="it-IT" sz="1200" b="0" i="1" dirty="0" err="1">
                <a:solidFill>
                  <a:srgbClr val="002060"/>
                </a:solidFill>
              </a:rPr>
              <a:t>Trade</a:t>
            </a:r>
            <a:r>
              <a:rPr lang="it-IT" sz="1200" b="0" i="1" dirty="0">
                <a:solidFill>
                  <a:srgbClr val="002060"/>
                </a:solidFill>
              </a:rPr>
              <a:t> Marketing per i clienti di classe A nei mercati internazionali</a:t>
            </a:r>
          </a:p>
          <a:p>
            <a:pPr marL="85725" indent="-85725" algn="just">
              <a:buFont typeface="Wingdings" pitchFamily="2" charset="2"/>
              <a:buChar char="§"/>
            </a:pPr>
            <a:endParaRPr lang="it-IT" sz="1200" b="0" i="1" dirty="0">
              <a:solidFill>
                <a:srgbClr val="002060"/>
              </a:solidFill>
            </a:endParaRPr>
          </a:p>
          <a:p>
            <a:pPr marL="85725" indent="-85725" algn="just">
              <a:buFont typeface="Wingdings" pitchFamily="2" charset="2"/>
              <a:buChar char="§"/>
            </a:pPr>
            <a:r>
              <a:rPr lang="it-IT" sz="1200" b="0" i="1" dirty="0">
                <a:solidFill>
                  <a:srgbClr val="002060"/>
                </a:solidFill>
              </a:rPr>
              <a:t>Supporto merchandising nei </a:t>
            </a:r>
            <a:r>
              <a:rPr lang="it-IT" sz="1200" b="0" i="1" dirty="0" err="1">
                <a:solidFill>
                  <a:srgbClr val="002060"/>
                </a:solidFill>
              </a:rPr>
              <a:t>pdv</a:t>
            </a:r>
            <a:r>
              <a:rPr lang="it-IT" sz="1200" b="0" i="1" dirty="0">
                <a:solidFill>
                  <a:srgbClr val="002060"/>
                </a:solidFill>
              </a:rPr>
              <a:t>, show </a:t>
            </a:r>
            <a:r>
              <a:rPr lang="it-IT" sz="1200" b="0" i="1" dirty="0" err="1">
                <a:solidFill>
                  <a:srgbClr val="002060"/>
                </a:solidFill>
              </a:rPr>
              <a:t>cooking</a:t>
            </a:r>
            <a:r>
              <a:rPr lang="it-IT" sz="1200" b="0" i="1" dirty="0">
                <a:solidFill>
                  <a:srgbClr val="002060"/>
                </a:solidFill>
              </a:rPr>
              <a:t> e altri eventi divulgativi</a:t>
            </a:r>
          </a:p>
          <a:p>
            <a:pPr marL="85725" indent="-85725" algn="just">
              <a:buFont typeface="Wingdings" pitchFamily="2" charset="2"/>
              <a:buChar char="§"/>
            </a:pPr>
            <a:endParaRPr lang="it-IT" sz="1200" b="0" i="1" dirty="0">
              <a:solidFill>
                <a:srgbClr val="002060"/>
              </a:solidFill>
            </a:endParaRPr>
          </a:p>
          <a:p>
            <a:pPr marL="85725" indent="-85725" algn="just">
              <a:buFont typeface="Wingdings" pitchFamily="2" charset="2"/>
              <a:buChar char="§"/>
            </a:pPr>
            <a:r>
              <a:rPr lang="it-IT" sz="1200" b="0" i="1" dirty="0">
                <a:solidFill>
                  <a:srgbClr val="002060"/>
                </a:solidFill>
              </a:rPr>
              <a:t>Web: potenziare i canali di comunicazione mediante up-grade e </a:t>
            </a:r>
            <a:r>
              <a:rPr lang="it-IT" sz="1200" b="0" i="1" dirty="0" err="1">
                <a:solidFill>
                  <a:srgbClr val="002060"/>
                </a:solidFill>
              </a:rPr>
              <a:t>internazionlizzazione</a:t>
            </a:r>
            <a:r>
              <a:rPr lang="it-IT" sz="1200" b="0" i="1" dirty="0">
                <a:solidFill>
                  <a:srgbClr val="002060"/>
                </a:solidFill>
              </a:rPr>
              <a:t> del sito web; consolidamento di valori e identità TVS</a:t>
            </a:r>
          </a:p>
        </p:txBody>
      </p:sp>
      <p:sp>
        <p:nvSpPr>
          <p:cNvPr id="13" name="Rettangolo arrotondato 12"/>
          <p:cNvSpPr/>
          <p:nvPr/>
        </p:nvSpPr>
        <p:spPr bwMode="auto">
          <a:xfrm>
            <a:off x="558030" y="1323975"/>
            <a:ext cx="8591550" cy="561975"/>
          </a:xfrm>
          <a:prstGeom prst="roundRect">
            <a:avLst/>
          </a:prstGeom>
          <a:solidFill>
            <a:schemeClr val="bg1"/>
          </a:solidFill>
          <a:ln w="12700" cap="flat" cmpd="sng" algn="ctr">
            <a:solidFill>
              <a:schemeClr val="bg1">
                <a:lumMod val="65000"/>
              </a:schemeClr>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0" tIns="46800" rIns="0" bIns="46800" numCol="1" rtlCol="0" anchor="t" anchorCtr="0" compatLnSpc="1">
            <a:prstTxWarp prst="textNoShape">
              <a:avLst/>
            </a:prstTxWarp>
            <a:noAutofit/>
          </a:bodyPr>
          <a:lstStyle/>
          <a:p>
            <a:pPr algn="r" eaLnBrk="0" hangingPunct="0"/>
            <a:endParaRPr lang="it-IT" b="0" dirty="0">
              <a:solidFill>
                <a:srgbClr val="00B0F0"/>
              </a:solidFill>
              <a:latin typeface="Arial" charset="0"/>
            </a:endParaRPr>
          </a:p>
        </p:txBody>
      </p:sp>
      <p:sp>
        <p:nvSpPr>
          <p:cNvPr id="14" name="Rettangolo 13"/>
          <p:cNvSpPr/>
          <p:nvPr/>
        </p:nvSpPr>
        <p:spPr>
          <a:xfrm>
            <a:off x="758734" y="1437540"/>
            <a:ext cx="8071316" cy="338554"/>
          </a:xfrm>
          <a:prstGeom prst="rect">
            <a:avLst/>
          </a:prstGeom>
        </p:spPr>
        <p:txBody>
          <a:bodyPr wrap="square">
            <a:spAutoFit/>
          </a:bodyPr>
          <a:lstStyle/>
          <a:p>
            <a:r>
              <a:rPr lang="it-IT" sz="1600" i="1" dirty="0">
                <a:solidFill>
                  <a:srgbClr val="002060"/>
                </a:solidFill>
              </a:rPr>
              <a:t>OBIETTIVI STRATEGICI </a:t>
            </a:r>
            <a:r>
              <a:rPr lang="it-IT" sz="1600" i="1" dirty="0" err="1">
                <a:solidFill>
                  <a:srgbClr val="002060"/>
                </a:solidFill>
              </a:rPr>
              <a:t>DI</a:t>
            </a:r>
            <a:r>
              <a:rPr lang="it-IT" sz="1600" i="1" dirty="0">
                <a:solidFill>
                  <a:srgbClr val="002060"/>
                </a:solidFill>
              </a:rPr>
              <a:t> TVS</a:t>
            </a:r>
            <a:endParaRPr lang="it-IT" sz="1100" i="1" dirty="0">
              <a:solidFill>
                <a:srgbClr val="002060"/>
              </a:solidFill>
            </a:endParaRPr>
          </a:p>
        </p:txBody>
      </p:sp>
      <p:sp>
        <p:nvSpPr>
          <p:cNvPr id="11" name="CasellaDiTesto 10"/>
          <p:cNvSpPr txBox="1"/>
          <p:nvPr/>
        </p:nvSpPr>
        <p:spPr>
          <a:xfrm>
            <a:off x="619125" y="5476875"/>
            <a:ext cx="8391525" cy="246221"/>
          </a:xfrm>
          <a:prstGeom prst="rect">
            <a:avLst/>
          </a:prstGeom>
          <a:noFill/>
        </p:spPr>
        <p:txBody>
          <a:bodyPr wrap="square" rtlCol="0">
            <a:spAutoFit/>
          </a:bodyPr>
          <a:lstStyle/>
          <a:p>
            <a:pPr algn="l"/>
            <a:r>
              <a:rPr lang="it-IT" dirty="0">
                <a:solidFill>
                  <a:srgbClr val="002060"/>
                </a:solidFill>
              </a:rPr>
              <a:t>(*) Da piano si prevede tra gli altri anche un investimento logistico – </a:t>
            </a:r>
            <a:r>
              <a:rPr lang="it-IT" dirty="0" err="1">
                <a:solidFill>
                  <a:srgbClr val="002060"/>
                </a:solidFill>
              </a:rPr>
              <a:t>Hub</a:t>
            </a:r>
            <a:r>
              <a:rPr lang="it-IT" dirty="0">
                <a:solidFill>
                  <a:srgbClr val="002060"/>
                </a:solidFill>
              </a:rPr>
              <a:t> distributivo in CINA </a:t>
            </a:r>
          </a:p>
        </p:txBody>
      </p:sp>
      <mc:AlternateContent xmlns:mc="http://schemas.openxmlformats.org/markup-compatibility/2006" xmlns:p14="http://schemas.microsoft.com/office/powerpoint/2010/main">
        <mc:Choice Requires="p14">
          <p:contentPart p14:bwMode="auto" r:id="rId3">
            <p14:nvContentPartPr>
              <p14:cNvPr id="2" name="Input penna 1">
                <a:extLst>
                  <a:ext uri="{FF2B5EF4-FFF2-40B4-BE49-F238E27FC236}">
                    <a16:creationId xmlns:a16="http://schemas.microsoft.com/office/drawing/2014/main" id="{D08DF896-92CD-2AF9-7C28-6207B9E6C2DD}"/>
                  </a:ext>
                </a:extLst>
              </p14:cNvPr>
              <p14:cNvContentPartPr/>
              <p14:nvPr/>
            </p14:nvContentPartPr>
            <p14:xfrm>
              <a:off x="9292393" y="275464"/>
              <a:ext cx="501840" cy="325800"/>
            </p14:xfrm>
          </p:contentPart>
        </mc:Choice>
        <mc:Fallback xmlns="">
          <p:pic>
            <p:nvPicPr>
              <p:cNvPr id="2" name="Input penna 1">
                <a:extLst>
                  <a:ext uri="{FF2B5EF4-FFF2-40B4-BE49-F238E27FC236}">
                    <a16:creationId xmlns:a16="http://schemas.microsoft.com/office/drawing/2014/main" id="{D08DF896-92CD-2AF9-7C28-6207B9E6C2DD}"/>
                  </a:ext>
                </a:extLst>
              </p:cNvPr>
              <p:cNvPicPr/>
              <p:nvPr/>
            </p:nvPicPr>
            <p:blipFill>
              <a:blip r:embed="rId4"/>
              <a:stretch>
                <a:fillRect/>
              </a:stretch>
            </p:blipFill>
            <p:spPr>
              <a:xfrm>
                <a:off x="9238393" y="167464"/>
                <a:ext cx="609480" cy="54144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4" name="Input penna 3">
                <a:extLst>
                  <a:ext uri="{FF2B5EF4-FFF2-40B4-BE49-F238E27FC236}">
                    <a16:creationId xmlns:a16="http://schemas.microsoft.com/office/drawing/2014/main" id="{CBDB6461-F375-B373-7FF1-8A078E7FF94A}"/>
                  </a:ext>
                </a:extLst>
              </p14:cNvPr>
              <p14:cNvContentPartPr/>
              <p14:nvPr/>
            </p14:nvContentPartPr>
            <p14:xfrm>
              <a:off x="8486353" y="6491944"/>
              <a:ext cx="1263600" cy="235080"/>
            </p14:xfrm>
          </p:contentPart>
        </mc:Choice>
        <mc:Fallback xmlns="">
          <p:pic>
            <p:nvPicPr>
              <p:cNvPr id="4" name="Input penna 3">
                <a:extLst>
                  <a:ext uri="{FF2B5EF4-FFF2-40B4-BE49-F238E27FC236}">
                    <a16:creationId xmlns:a16="http://schemas.microsoft.com/office/drawing/2014/main" id="{CBDB6461-F375-B373-7FF1-8A078E7FF94A}"/>
                  </a:ext>
                </a:extLst>
              </p:cNvPr>
              <p:cNvPicPr/>
              <p:nvPr/>
            </p:nvPicPr>
            <p:blipFill>
              <a:blip r:embed="rId6"/>
              <a:stretch>
                <a:fillRect/>
              </a:stretch>
            </p:blipFill>
            <p:spPr>
              <a:xfrm>
                <a:off x="8432353" y="6383944"/>
                <a:ext cx="1371240" cy="45072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7" name="Input penna 6">
                <a:extLst>
                  <a:ext uri="{FF2B5EF4-FFF2-40B4-BE49-F238E27FC236}">
                    <a16:creationId xmlns:a16="http://schemas.microsoft.com/office/drawing/2014/main" id="{3128746F-1D17-187B-C32B-E4665FD75948}"/>
                  </a:ext>
                </a:extLst>
              </p14:cNvPr>
              <p14:cNvContentPartPr/>
              <p14:nvPr/>
            </p14:nvContentPartPr>
            <p14:xfrm>
              <a:off x="43993" y="419683"/>
              <a:ext cx="372600" cy="78480"/>
            </p14:xfrm>
          </p:contentPart>
        </mc:Choice>
        <mc:Fallback xmlns="">
          <p:pic>
            <p:nvPicPr>
              <p:cNvPr id="7" name="Input penna 6">
                <a:extLst>
                  <a:ext uri="{FF2B5EF4-FFF2-40B4-BE49-F238E27FC236}">
                    <a16:creationId xmlns:a16="http://schemas.microsoft.com/office/drawing/2014/main" id="{3128746F-1D17-187B-C32B-E4665FD75948}"/>
                  </a:ext>
                </a:extLst>
              </p:cNvPr>
              <p:cNvPicPr/>
              <p:nvPr/>
            </p:nvPicPr>
            <p:blipFill>
              <a:blip r:embed="rId8"/>
              <a:stretch>
                <a:fillRect/>
              </a:stretch>
            </p:blipFill>
            <p:spPr>
              <a:xfrm>
                <a:off x="-9647" y="311683"/>
                <a:ext cx="480240" cy="29412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8" name="Input penna 7">
                <a:extLst>
                  <a:ext uri="{FF2B5EF4-FFF2-40B4-BE49-F238E27FC236}">
                    <a16:creationId xmlns:a16="http://schemas.microsoft.com/office/drawing/2014/main" id="{470FEEE4-AA16-E24B-D35E-9ABC8774DE91}"/>
                  </a:ext>
                </a:extLst>
              </p14:cNvPr>
              <p14:cNvContentPartPr/>
              <p14:nvPr/>
            </p14:nvContentPartPr>
            <p14:xfrm>
              <a:off x="5972473" y="1562323"/>
              <a:ext cx="461160" cy="47520"/>
            </p14:xfrm>
          </p:contentPart>
        </mc:Choice>
        <mc:Fallback xmlns="">
          <p:pic>
            <p:nvPicPr>
              <p:cNvPr id="8" name="Input penna 7">
                <a:extLst>
                  <a:ext uri="{FF2B5EF4-FFF2-40B4-BE49-F238E27FC236}">
                    <a16:creationId xmlns:a16="http://schemas.microsoft.com/office/drawing/2014/main" id="{470FEEE4-AA16-E24B-D35E-9ABC8774DE91}"/>
                  </a:ext>
                </a:extLst>
              </p:cNvPr>
              <p:cNvPicPr/>
              <p:nvPr/>
            </p:nvPicPr>
            <p:blipFill>
              <a:blip r:embed="rId10"/>
              <a:stretch>
                <a:fillRect/>
              </a:stretch>
            </p:blipFill>
            <p:spPr>
              <a:xfrm>
                <a:off x="5918833" y="1454683"/>
                <a:ext cx="568800" cy="26316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9" name="Input penna 8">
                <a:extLst>
                  <a:ext uri="{FF2B5EF4-FFF2-40B4-BE49-F238E27FC236}">
                    <a16:creationId xmlns:a16="http://schemas.microsoft.com/office/drawing/2014/main" id="{F01E9C63-F3D4-B720-7B00-BC6AD9EE6C51}"/>
                  </a:ext>
                </a:extLst>
              </p14:cNvPr>
              <p14:cNvContentPartPr/>
              <p14:nvPr/>
            </p14:nvContentPartPr>
            <p14:xfrm>
              <a:off x="5069593" y="2870203"/>
              <a:ext cx="356040" cy="24120"/>
            </p14:xfrm>
          </p:contentPart>
        </mc:Choice>
        <mc:Fallback xmlns="">
          <p:pic>
            <p:nvPicPr>
              <p:cNvPr id="9" name="Input penna 8">
                <a:extLst>
                  <a:ext uri="{FF2B5EF4-FFF2-40B4-BE49-F238E27FC236}">
                    <a16:creationId xmlns:a16="http://schemas.microsoft.com/office/drawing/2014/main" id="{F01E9C63-F3D4-B720-7B00-BC6AD9EE6C51}"/>
                  </a:ext>
                </a:extLst>
              </p:cNvPr>
              <p:cNvPicPr/>
              <p:nvPr/>
            </p:nvPicPr>
            <p:blipFill>
              <a:blip r:embed="rId12"/>
              <a:stretch>
                <a:fillRect/>
              </a:stretch>
            </p:blipFill>
            <p:spPr>
              <a:xfrm>
                <a:off x="5015953" y="2762563"/>
                <a:ext cx="463680" cy="23976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7" name="Input penna 16">
                <a:extLst>
                  <a:ext uri="{FF2B5EF4-FFF2-40B4-BE49-F238E27FC236}">
                    <a16:creationId xmlns:a16="http://schemas.microsoft.com/office/drawing/2014/main" id="{C66EB15A-5C7D-4764-DBA5-D3EEFA1ED8AA}"/>
                  </a:ext>
                </a:extLst>
              </p14:cNvPr>
              <p14:cNvContentPartPr/>
              <p14:nvPr/>
            </p14:nvContentPartPr>
            <p14:xfrm>
              <a:off x="7882273" y="4942003"/>
              <a:ext cx="488160" cy="79560"/>
            </p14:xfrm>
          </p:contentPart>
        </mc:Choice>
        <mc:Fallback xmlns="">
          <p:pic>
            <p:nvPicPr>
              <p:cNvPr id="17" name="Input penna 16">
                <a:extLst>
                  <a:ext uri="{FF2B5EF4-FFF2-40B4-BE49-F238E27FC236}">
                    <a16:creationId xmlns:a16="http://schemas.microsoft.com/office/drawing/2014/main" id="{C66EB15A-5C7D-4764-DBA5-D3EEFA1ED8AA}"/>
                  </a:ext>
                </a:extLst>
              </p:cNvPr>
              <p:cNvPicPr/>
              <p:nvPr/>
            </p:nvPicPr>
            <p:blipFill>
              <a:blip r:embed="rId14"/>
              <a:stretch>
                <a:fillRect/>
              </a:stretch>
            </p:blipFill>
            <p:spPr>
              <a:xfrm>
                <a:off x="7828273" y="4834003"/>
                <a:ext cx="595800" cy="295200"/>
              </a:xfrm>
              <a:prstGeom prst="rect">
                <a:avLst/>
              </a:prstGeom>
            </p:spPr>
          </p:pic>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txBox="1">
            <a:spLocks/>
          </p:cNvSpPr>
          <p:nvPr/>
        </p:nvSpPr>
        <p:spPr>
          <a:xfrm>
            <a:off x="485775" y="247650"/>
            <a:ext cx="8915400" cy="369888"/>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it-IT" sz="2000" b="1" i="0" u="none" strike="noStrike" kern="1200" cap="none" spc="0" normalizeH="0" baseline="0" noProof="0" dirty="0">
                <a:ln>
                  <a:noFill/>
                </a:ln>
                <a:solidFill>
                  <a:srgbClr val="014377"/>
                </a:solidFill>
                <a:effectLst/>
                <a:uLnTx/>
                <a:uFillTx/>
                <a:latin typeface="Arial" pitchFamily="34" charset="0"/>
                <a:ea typeface="+mj-ea"/>
                <a:cs typeface="Arial" pitchFamily="34" charset="0"/>
              </a:rPr>
              <a:t>Piano Economico-Finanziario 2016</a:t>
            </a:r>
            <a:r>
              <a:rPr kumimoji="0" lang="it-IT" sz="2000" b="1" i="0" u="none" strike="noStrike" kern="1200" cap="none" spc="0" normalizeH="0" noProof="0" dirty="0">
                <a:ln>
                  <a:noFill/>
                </a:ln>
                <a:solidFill>
                  <a:srgbClr val="014377"/>
                </a:solidFill>
                <a:effectLst/>
                <a:uLnTx/>
                <a:uFillTx/>
                <a:latin typeface="Arial" pitchFamily="34" charset="0"/>
                <a:ea typeface="+mj-ea"/>
                <a:cs typeface="Arial" pitchFamily="34" charset="0"/>
              </a:rPr>
              <a:t> – 2020</a:t>
            </a:r>
          </a:p>
          <a:p>
            <a:pPr marL="0" marR="0" lvl="0" indent="0" algn="l" defTabSz="914400" rtl="0" eaLnBrk="1" fontAlgn="auto" latinLnBrk="0" hangingPunct="1">
              <a:lnSpc>
                <a:spcPct val="100000"/>
              </a:lnSpc>
              <a:spcBef>
                <a:spcPct val="0"/>
              </a:spcBef>
              <a:spcAft>
                <a:spcPts val="0"/>
              </a:spcAft>
              <a:buClrTx/>
              <a:buSzTx/>
              <a:buFontTx/>
              <a:buNone/>
              <a:tabLst/>
              <a:defRPr/>
            </a:pPr>
            <a:r>
              <a:rPr lang="it-IT" sz="1400" b="0" i="1" baseline="0" dirty="0">
                <a:solidFill>
                  <a:srgbClr val="014377"/>
                </a:solidFill>
                <a:latin typeface="Arial" pitchFamily="34" charset="0"/>
                <a:ea typeface="+mj-ea"/>
                <a:cs typeface="Arial" pitchFamily="34" charset="0"/>
              </a:rPr>
              <a:t>Stato Patrimoniale</a:t>
            </a:r>
            <a:endParaRPr kumimoji="0" lang="it-IT" sz="1400" b="0" i="1" u="none" strike="noStrike" kern="1200" cap="none" spc="0" normalizeH="0" baseline="0" noProof="0" dirty="0">
              <a:ln>
                <a:noFill/>
              </a:ln>
              <a:solidFill>
                <a:srgbClr val="014377"/>
              </a:solidFill>
              <a:effectLst/>
              <a:uLnTx/>
              <a:uFillTx/>
              <a:latin typeface="Arial" pitchFamily="34" charset="0"/>
              <a:ea typeface="+mj-ea"/>
              <a:cs typeface="Arial" pitchFamily="34" charset="0"/>
            </a:endParaRPr>
          </a:p>
        </p:txBody>
      </p:sp>
      <p:pic>
        <p:nvPicPr>
          <p:cNvPr id="3074" name="Picture 2"/>
          <p:cNvPicPr>
            <a:picLocks noChangeAspect="1" noChangeArrowheads="1"/>
          </p:cNvPicPr>
          <p:nvPr/>
        </p:nvPicPr>
        <p:blipFill>
          <a:blip r:embed="rId3" cstate="print"/>
          <a:srcRect/>
          <a:stretch>
            <a:fillRect/>
          </a:stretch>
        </p:blipFill>
        <p:spPr bwMode="auto">
          <a:xfrm>
            <a:off x="1624013" y="1090613"/>
            <a:ext cx="6657975" cy="4676775"/>
          </a:xfrm>
          <a:prstGeom prst="rect">
            <a:avLst/>
          </a:prstGeom>
          <a:noFill/>
          <a:ln w="9525">
            <a:noFill/>
            <a:miter lim="800000"/>
            <a:headEnd/>
            <a:tailEnd/>
          </a:ln>
          <a:effectLst/>
        </p:spPr>
      </p:pic>
      <mc:AlternateContent xmlns:mc="http://schemas.openxmlformats.org/markup-compatibility/2006" xmlns:p14="http://schemas.microsoft.com/office/powerpoint/2010/main">
        <mc:Choice Requires="p14">
          <p:contentPart p14:bwMode="auto" r:id="rId4">
            <p14:nvContentPartPr>
              <p14:cNvPr id="2" name="Input penna 1">
                <a:extLst>
                  <a:ext uri="{FF2B5EF4-FFF2-40B4-BE49-F238E27FC236}">
                    <a16:creationId xmlns:a16="http://schemas.microsoft.com/office/drawing/2014/main" id="{187FE1A5-F715-8269-CA74-1D45DD32326D}"/>
                  </a:ext>
                </a:extLst>
              </p14:cNvPr>
              <p14:cNvContentPartPr/>
              <p14:nvPr/>
            </p14:nvContentPartPr>
            <p14:xfrm>
              <a:off x="9229033" y="266104"/>
              <a:ext cx="461520" cy="329400"/>
            </p14:xfrm>
          </p:contentPart>
        </mc:Choice>
        <mc:Fallback xmlns="">
          <p:pic>
            <p:nvPicPr>
              <p:cNvPr id="2" name="Input penna 1">
                <a:extLst>
                  <a:ext uri="{FF2B5EF4-FFF2-40B4-BE49-F238E27FC236}">
                    <a16:creationId xmlns:a16="http://schemas.microsoft.com/office/drawing/2014/main" id="{187FE1A5-F715-8269-CA74-1D45DD32326D}"/>
                  </a:ext>
                </a:extLst>
              </p:cNvPr>
              <p:cNvPicPr/>
              <p:nvPr/>
            </p:nvPicPr>
            <p:blipFill>
              <a:blip r:embed="rId5"/>
              <a:stretch>
                <a:fillRect/>
              </a:stretch>
            </p:blipFill>
            <p:spPr>
              <a:xfrm>
                <a:off x="9175393" y="158464"/>
                <a:ext cx="569160" cy="54504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3" name="Input penna 2">
                <a:extLst>
                  <a:ext uri="{FF2B5EF4-FFF2-40B4-BE49-F238E27FC236}">
                    <a16:creationId xmlns:a16="http://schemas.microsoft.com/office/drawing/2014/main" id="{EE3ABC71-6885-6653-2073-F5C3C2D2D5FA}"/>
                  </a:ext>
                </a:extLst>
              </p14:cNvPr>
              <p14:cNvContentPartPr/>
              <p14:nvPr/>
            </p14:nvContentPartPr>
            <p14:xfrm>
              <a:off x="8512273" y="6479704"/>
              <a:ext cx="1257120" cy="84240"/>
            </p14:xfrm>
          </p:contentPart>
        </mc:Choice>
        <mc:Fallback xmlns="">
          <p:pic>
            <p:nvPicPr>
              <p:cNvPr id="3" name="Input penna 2">
                <a:extLst>
                  <a:ext uri="{FF2B5EF4-FFF2-40B4-BE49-F238E27FC236}">
                    <a16:creationId xmlns:a16="http://schemas.microsoft.com/office/drawing/2014/main" id="{EE3ABC71-6885-6653-2073-F5C3C2D2D5FA}"/>
                  </a:ext>
                </a:extLst>
              </p:cNvPr>
              <p:cNvPicPr/>
              <p:nvPr/>
            </p:nvPicPr>
            <p:blipFill>
              <a:blip r:embed="rId7"/>
              <a:stretch>
                <a:fillRect/>
              </a:stretch>
            </p:blipFill>
            <p:spPr>
              <a:xfrm>
                <a:off x="8458273" y="6371704"/>
                <a:ext cx="1364760" cy="29988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5" name="Input penna 4">
                <a:extLst>
                  <a:ext uri="{FF2B5EF4-FFF2-40B4-BE49-F238E27FC236}">
                    <a16:creationId xmlns:a16="http://schemas.microsoft.com/office/drawing/2014/main" id="{81492859-F4C5-E454-1DC2-6440EC7FA07C}"/>
                  </a:ext>
                </a:extLst>
              </p14:cNvPr>
              <p14:cNvContentPartPr/>
              <p14:nvPr/>
            </p14:nvContentPartPr>
            <p14:xfrm>
              <a:off x="8518753" y="6688504"/>
              <a:ext cx="1251720" cy="25200"/>
            </p14:xfrm>
          </p:contentPart>
        </mc:Choice>
        <mc:Fallback xmlns="">
          <p:pic>
            <p:nvPicPr>
              <p:cNvPr id="5" name="Input penna 4">
                <a:extLst>
                  <a:ext uri="{FF2B5EF4-FFF2-40B4-BE49-F238E27FC236}">
                    <a16:creationId xmlns:a16="http://schemas.microsoft.com/office/drawing/2014/main" id="{81492859-F4C5-E454-1DC2-6440EC7FA07C}"/>
                  </a:ext>
                </a:extLst>
              </p:cNvPr>
              <p:cNvPicPr/>
              <p:nvPr/>
            </p:nvPicPr>
            <p:blipFill>
              <a:blip r:embed="rId9"/>
              <a:stretch>
                <a:fillRect/>
              </a:stretch>
            </p:blipFill>
            <p:spPr>
              <a:xfrm>
                <a:off x="8465113" y="6580504"/>
                <a:ext cx="1359360" cy="24084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6" name="Input penna 5">
                <a:extLst>
                  <a:ext uri="{FF2B5EF4-FFF2-40B4-BE49-F238E27FC236}">
                    <a16:creationId xmlns:a16="http://schemas.microsoft.com/office/drawing/2014/main" id="{929EF3B2-5C25-962F-735D-41E90B209F82}"/>
                  </a:ext>
                </a:extLst>
              </p14:cNvPr>
              <p14:cNvContentPartPr/>
              <p14:nvPr/>
            </p14:nvContentPartPr>
            <p14:xfrm>
              <a:off x="-36647" y="397668"/>
              <a:ext cx="500040" cy="42840"/>
            </p14:xfrm>
          </p:contentPart>
        </mc:Choice>
        <mc:Fallback xmlns="">
          <p:pic>
            <p:nvPicPr>
              <p:cNvPr id="6" name="Input penna 5">
                <a:extLst>
                  <a:ext uri="{FF2B5EF4-FFF2-40B4-BE49-F238E27FC236}">
                    <a16:creationId xmlns:a16="http://schemas.microsoft.com/office/drawing/2014/main" id="{929EF3B2-5C25-962F-735D-41E90B209F82}"/>
                  </a:ext>
                </a:extLst>
              </p:cNvPr>
              <p:cNvPicPr/>
              <p:nvPr/>
            </p:nvPicPr>
            <p:blipFill>
              <a:blip r:embed="rId11"/>
              <a:stretch>
                <a:fillRect/>
              </a:stretch>
            </p:blipFill>
            <p:spPr>
              <a:xfrm>
                <a:off x="-90287" y="289668"/>
                <a:ext cx="607680" cy="258480"/>
              </a:xfrm>
              <a:prstGeom prst="rect">
                <a:avLst/>
              </a:prstGeom>
            </p:spPr>
          </p:pic>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3"/>
          <p:cNvSpPr txBox="1">
            <a:spLocks/>
          </p:cNvSpPr>
          <p:nvPr/>
        </p:nvSpPr>
        <p:spPr>
          <a:xfrm>
            <a:off x="485775" y="247650"/>
            <a:ext cx="8915400" cy="369888"/>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it-IT" sz="2000" b="1" i="0" u="none" strike="noStrike" kern="1200" cap="none" spc="0" normalizeH="0" baseline="0" noProof="0" dirty="0">
                <a:ln>
                  <a:noFill/>
                </a:ln>
                <a:solidFill>
                  <a:srgbClr val="014377"/>
                </a:solidFill>
                <a:effectLst/>
                <a:uLnTx/>
                <a:uFillTx/>
                <a:latin typeface="Arial" pitchFamily="34" charset="0"/>
                <a:ea typeface="+mj-ea"/>
                <a:cs typeface="Arial" pitchFamily="34" charset="0"/>
              </a:rPr>
              <a:t>Piano Economico-Finanziario 2016</a:t>
            </a:r>
            <a:r>
              <a:rPr kumimoji="0" lang="it-IT" sz="2000" b="1" i="0" u="none" strike="noStrike" kern="1200" cap="none" spc="0" normalizeH="0" noProof="0" dirty="0">
                <a:ln>
                  <a:noFill/>
                </a:ln>
                <a:solidFill>
                  <a:srgbClr val="014377"/>
                </a:solidFill>
                <a:effectLst/>
                <a:uLnTx/>
                <a:uFillTx/>
                <a:latin typeface="Arial" pitchFamily="34" charset="0"/>
                <a:ea typeface="+mj-ea"/>
                <a:cs typeface="Arial" pitchFamily="34" charset="0"/>
              </a:rPr>
              <a:t> – 2020</a:t>
            </a:r>
          </a:p>
          <a:p>
            <a:pPr marL="0" marR="0" lvl="0" indent="0" algn="l" defTabSz="914400" rtl="0" eaLnBrk="1" fontAlgn="auto" latinLnBrk="0" hangingPunct="1">
              <a:lnSpc>
                <a:spcPct val="100000"/>
              </a:lnSpc>
              <a:spcBef>
                <a:spcPct val="0"/>
              </a:spcBef>
              <a:spcAft>
                <a:spcPts val="0"/>
              </a:spcAft>
              <a:buClrTx/>
              <a:buSzTx/>
              <a:buFontTx/>
              <a:buNone/>
              <a:tabLst/>
              <a:defRPr/>
            </a:pPr>
            <a:r>
              <a:rPr lang="it-IT" sz="1400" b="0" i="1" baseline="0" dirty="0">
                <a:solidFill>
                  <a:srgbClr val="014377"/>
                </a:solidFill>
                <a:latin typeface="Arial" pitchFamily="34" charset="0"/>
                <a:ea typeface="+mj-ea"/>
                <a:cs typeface="Arial" pitchFamily="34" charset="0"/>
              </a:rPr>
              <a:t>Conto Economico</a:t>
            </a:r>
            <a:endParaRPr kumimoji="0" lang="it-IT" sz="1400" b="0" i="1" u="none" strike="noStrike" kern="1200" cap="none" spc="0" normalizeH="0" baseline="0" noProof="0" dirty="0">
              <a:ln>
                <a:noFill/>
              </a:ln>
              <a:solidFill>
                <a:srgbClr val="014377"/>
              </a:solidFill>
              <a:effectLst/>
              <a:uLnTx/>
              <a:uFillTx/>
              <a:latin typeface="Arial" pitchFamily="34" charset="0"/>
              <a:ea typeface="+mj-ea"/>
              <a:cs typeface="Arial" pitchFamily="34" charset="0"/>
            </a:endParaRPr>
          </a:p>
        </p:txBody>
      </p:sp>
      <p:pic>
        <p:nvPicPr>
          <p:cNvPr id="2050" name="Picture 2"/>
          <p:cNvPicPr>
            <a:picLocks noChangeAspect="1" noChangeArrowheads="1"/>
          </p:cNvPicPr>
          <p:nvPr/>
        </p:nvPicPr>
        <p:blipFill>
          <a:blip r:embed="rId3" cstate="print"/>
          <a:srcRect/>
          <a:stretch>
            <a:fillRect/>
          </a:stretch>
        </p:blipFill>
        <p:spPr bwMode="auto">
          <a:xfrm>
            <a:off x="1611312" y="866775"/>
            <a:ext cx="6562725" cy="5010150"/>
          </a:xfrm>
          <a:prstGeom prst="rect">
            <a:avLst/>
          </a:prstGeom>
          <a:noFill/>
          <a:ln w="9525">
            <a:noFill/>
            <a:miter lim="800000"/>
            <a:headEnd/>
            <a:tailEnd/>
          </a:ln>
          <a:effectLst/>
        </p:spPr>
      </p:pic>
      <mc:AlternateContent xmlns:mc="http://schemas.openxmlformats.org/markup-compatibility/2006" xmlns:p14="http://schemas.microsoft.com/office/powerpoint/2010/main">
        <mc:Choice Requires="p14">
          <p:contentPart p14:bwMode="auto" r:id="rId4">
            <p14:nvContentPartPr>
              <p14:cNvPr id="2" name="Input penna 1">
                <a:extLst>
                  <a:ext uri="{FF2B5EF4-FFF2-40B4-BE49-F238E27FC236}">
                    <a16:creationId xmlns:a16="http://schemas.microsoft.com/office/drawing/2014/main" id="{04D25E95-8C66-B779-EF4B-41028C37C320}"/>
                  </a:ext>
                </a:extLst>
              </p14:cNvPr>
              <p14:cNvContentPartPr/>
              <p14:nvPr/>
            </p14:nvContentPartPr>
            <p14:xfrm>
              <a:off x="9097633" y="253864"/>
              <a:ext cx="739440" cy="385920"/>
            </p14:xfrm>
          </p:contentPart>
        </mc:Choice>
        <mc:Fallback xmlns="">
          <p:pic>
            <p:nvPicPr>
              <p:cNvPr id="2" name="Input penna 1">
                <a:extLst>
                  <a:ext uri="{FF2B5EF4-FFF2-40B4-BE49-F238E27FC236}">
                    <a16:creationId xmlns:a16="http://schemas.microsoft.com/office/drawing/2014/main" id="{04D25E95-8C66-B779-EF4B-41028C37C320}"/>
                  </a:ext>
                </a:extLst>
              </p:cNvPr>
              <p:cNvPicPr/>
              <p:nvPr/>
            </p:nvPicPr>
            <p:blipFill>
              <a:blip r:embed="rId5"/>
              <a:stretch>
                <a:fillRect/>
              </a:stretch>
            </p:blipFill>
            <p:spPr>
              <a:xfrm>
                <a:off x="9043633" y="145864"/>
                <a:ext cx="847080" cy="60156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4" name="Input penna 3">
                <a:extLst>
                  <a:ext uri="{FF2B5EF4-FFF2-40B4-BE49-F238E27FC236}">
                    <a16:creationId xmlns:a16="http://schemas.microsoft.com/office/drawing/2014/main" id="{6CC6A355-09C1-DADB-D21A-AF9C7B2D3D8E}"/>
                  </a:ext>
                </a:extLst>
              </p14:cNvPr>
              <p14:cNvContentPartPr/>
              <p14:nvPr/>
            </p14:nvContentPartPr>
            <p14:xfrm>
              <a:off x="8484193" y="6421744"/>
              <a:ext cx="1350720" cy="268560"/>
            </p14:xfrm>
          </p:contentPart>
        </mc:Choice>
        <mc:Fallback xmlns="">
          <p:pic>
            <p:nvPicPr>
              <p:cNvPr id="4" name="Input penna 3">
                <a:extLst>
                  <a:ext uri="{FF2B5EF4-FFF2-40B4-BE49-F238E27FC236}">
                    <a16:creationId xmlns:a16="http://schemas.microsoft.com/office/drawing/2014/main" id="{6CC6A355-09C1-DADB-D21A-AF9C7B2D3D8E}"/>
                  </a:ext>
                </a:extLst>
              </p:cNvPr>
              <p:cNvPicPr/>
              <p:nvPr/>
            </p:nvPicPr>
            <p:blipFill>
              <a:blip r:embed="rId7"/>
              <a:stretch>
                <a:fillRect/>
              </a:stretch>
            </p:blipFill>
            <p:spPr>
              <a:xfrm>
                <a:off x="8430553" y="6314104"/>
                <a:ext cx="1458360" cy="4842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5" name="Input penna 4">
                <a:extLst>
                  <a:ext uri="{FF2B5EF4-FFF2-40B4-BE49-F238E27FC236}">
                    <a16:creationId xmlns:a16="http://schemas.microsoft.com/office/drawing/2014/main" id="{6AD8AACE-45B0-F23B-256C-525F8EAD8FFA}"/>
                  </a:ext>
                </a:extLst>
              </p14:cNvPr>
              <p14:cNvContentPartPr/>
              <p14:nvPr/>
            </p14:nvContentPartPr>
            <p14:xfrm>
              <a:off x="28873" y="448373"/>
              <a:ext cx="469440" cy="38160"/>
            </p14:xfrm>
          </p:contentPart>
        </mc:Choice>
        <mc:Fallback xmlns="">
          <p:pic>
            <p:nvPicPr>
              <p:cNvPr id="5" name="Input penna 4">
                <a:extLst>
                  <a:ext uri="{FF2B5EF4-FFF2-40B4-BE49-F238E27FC236}">
                    <a16:creationId xmlns:a16="http://schemas.microsoft.com/office/drawing/2014/main" id="{6AD8AACE-45B0-F23B-256C-525F8EAD8FFA}"/>
                  </a:ext>
                </a:extLst>
              </p:cNvPr>
              <p:cNvPicPr/>
              <p:nvPr/>
            </p:nvPicPr>
            <p:blipFill>
              <a:blip r:embed="rId9"/>
              <a:stretch>
                <a:fillRect/>
              </a:stretch>
            </p:blipFill>
            <p:spPr>
              <a:xfrm>
                <a:off x="-24767" y="340733"/>
                <a:ext cx="577080" cy="253800"/>
              </a:xfrm>
              <a:prstGeom prst="rect">
                <a:avLst/>
              </a:prstGeom>
            </p:spPr>
          </p:pic>
        </mc:Fallback>
      </mc:AlternateContent>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35710</TotalTime>
  <Words>5481</Words>
  <Application>Microsoft Office PowerPoint</Application>
  <PresentationFormat>A4 (21x29,7 cm)</PresentationFormat>
  <Paragraphs>458</Paragraphs>
  <Slides>34</Slides>
  <Notes>34</Notes>
  <HiddenSlides>0</HiddenSlides>
  <MMClips>0</MMClips>
  <ScaleCrop>false</ScaleCrop>
  <HeadingPairs>
    <vt:vector size="8" baseType="variant">
      <vt:variant>
        <vt:lpstr>Caratteri utilizzati</vt:lpstr>
      </vt:variant>
      <vt:variant>
        <vt:i4>6</vt:i4>
      </vt:variant>
      <vt:variant>
        <vt:lpstr>Tema</vt:lpstr>
      </vt:variant>
      <vt:variant>
        <vt:i4>1</vt:i4>
      </vt:variant>
      <vt:variant>
        <vt:lpstr>Collegamenti</vt:lpstr>
      </vt:variant>
      <vt:variant>
        <vt:i4>18</vt:i4>
      </vt:variant>
      <vt:variant>
        <vt:lpstr>Titoli diapositive</vt:lpstr>
      </vt:variant>
      <vt:variant>
        <vt:i4>34</vt:i4>
      </vt:variant>
    </vt:vector>
  </HeadingPairs>
  <TitlesOfParts>
    <vt:vector size="59" baseType="lpstr">
      <vt:lpstr>ＭＳ Ｐゴシック</vt:lpstr>
      <vt:lpstr>Arial</vt:lpstr>
      <vt:lpstr>Calibri</vt:lpstr>
      <vt:lpstr>Times</vt:lpstr>
      <vt:lpstr>Univers 45 Light</vt:lpstr>
      <vt:lpstr>Wingdings</vt:lpstr>
      <vt:lpstr>Tema di Office</vt:lpstr>
      <vt:lpstr>file:///\\HSAPDFS01\ECCEZIONI_UBI_UBISS$\GRUPPOK_exUCS\Progetti%20condivisi\Opportunità\TVS\DCF_TVS_3.xlsx!Multipli!R9C2:R14C19</vt:lpstr>
      <vt:lpstr>file:///\\HSAPDFS01\ECCEZIONI_UBI_UBISS$\GRUPPOK_exUCS\Progetti%20condivisi\Opportunità\TVS\DCF_TVS_3.xlsx!Multipli!R9C23:R35C34</vt:lpstr>
      <vt:lpstr>file:///\\HSAPDFS01\ECCEZIONI_UBI_UBISS$\GRUPPOK_exUCS\Progetti%20condivisi\Opportunità\TVS\DCF_TVS_3.xlsx!Multipli!R37C29:R37C34</vt:lpstr>
      <vt:lpstr>file:///\\HSAPDFS01\ECCEZIONI_UBI_UBISS$\GRUPPOK_exUCS\Progetti%20condivisi\Opportunità\TVS\DCF_TVS_3.xlsx!Multipli!R9C2:R35C2</vt:lpstr>
      <vt:lpstr>file:///\\HSAPDFS01\ECCEZIONI_UBI_UBISS$\GRUPPOK_exUCS\Progetti%20condivisi\Opportunità\TVS\DCF_TVS_3.xlsx!transazioni!R4C3:R15C23</vt:lpstr>
      <vt:lpstr>file:///\\HSAPDFS01\ECCEZIONI_UBI_UBISS$\GRUPPOK_exUCS\Progetti%20condivisi\Opportunità\TVS\DCF_TVS_3.xlsx!Valutazione%20multipli!R44C11:R48C16</vt:lpstr>
      <vt:lpstr>file:///\\HSAPDFS01\ECCEZIONI_UBI_UBISS$\GRUPPOK_exUCS\Progetti%20condivisi\Opportunità\TVS\DCF_TVS_3.xlsx!Valutazione%20multipli!R4C4:R22C8</vt:lpstr>
      <vt:lpstr>file:///\\HSAPDFS01\ECCEZIONI_UBI_UBISS$\GRUPPOK_exUCS\Progetti%20condivisi\Opportunità\TVS\DCF_TVS_3.xlsx!Valutazione%20multipli!R51C11:R59C16</vt:lpstr>
      <vt:lpstr>file:///\\HSAPDFS01\ECCEZIONI_UBI_UBISS$\GRUPPOK_exUCS\Progetti%20condivisi\Opportunità\TVS\DCF_TVS_3.xlsx!Wacc%20-%20Assumptions!R11C4:R58C12</vt:lpstr>
      <vt:lpstr>file:///\\HSAPDFS01\ECCEZIONI_UBI_UBISS$\GRUPPOK_exUCS\Progetti%20condivisi\Opportunità\TVS\DCF_TVS_3.xlsx!DCF!R5C2:R60C15</vt:lpstr>
      <vt:lpstr>file:///\\HSAPDFS01\ECCEZIONI_UBI_UBISS$\GRUPPOK_exUCS\Progetti%20condivisi\Opportunità\TVS\DCF_TVS_3.xlsx!VALUTAZIONE!R76C3:R90C5</vt:lpstr>
      <vt:lpstr>file:///\\HSAPDFS01\ECCEZIONI_UBI_UBISS$\GRUPPOK_exUCS\Progetti%20condivisi\Opportunità\TVS\DCF_TVS_3.xlsx!VALUTAZIONE!R126C11:R133C16</vt:lpstr>
      <vt:lpstr>file:///\\HSAPDFS01\ECCEZIONI_UBI_UBISS$\GRUPPOK_exUCS\Progetti%20condivisi\Opportunità\TVS\DCF_TVS_3.xlsx!VALUTAZIONE!R126C18:R133C23</vt:lpstr>
      <vt:lpstr>file:///\\HSAPDFS01\ECCEZIONI_UBI_UBISS$\GRUPPOK_exUCS\Progetti%20condivisi\Opportunità\TVS\DCF_TVS_3.xlsx!VALUTAZIONE!R138C18:R145C23</vt:lpstr>
      <vt:lpstr>file:///\\HSAPDFS01\ECCEZIONI_UBI_UBISS$\GRUPPOK_exUCS\Progetti%20condivisi\Opportunità\TVS\DCF_TVS_3.xlsx!VALUTAZIONE!R138C25:R145C30</vt:lpstr>
      <vt:lpstr>file:///\\HSAPDFS01\ECCEZIONI_UBI_UBISS$\GRUPPOK_exUCS\Progetti%20condivisi\Opportunità\TVS\DCF_TVS_3.xlsx!VALUTAZIONE!R138C11:R145C16</vt:lpstr>
      <vt:lpstr>file:///\\HSAPDFS01\ECCEZIONI_UBI_UBISS$\GRUPPOK_exUCS\Progetti%20condivisi\Opportunità\TVS\DCF_TVS_3.xlsx!VALUTAZIONE!R78C53:R79C63</vt:lpstr>
      <vt:lpstr>file:///\\HSAPDFS01\ECCEZIONI_UBI_UBISS$\GRUPPOK_exUCS\Progetti%20condivisi\Opportunità\TVS\DCF_TVS_3.xlsx!grafici_confronto!%5bDCF_TVS_3.xlsx%5dgrafici_confronto%20Grafico%201</vt:lpstr>
      <vt:lpstr>Presentazione standard di PowerPoint</vt:lpstr>
      <vt:lpstr>Presentazione standard di PowerPoint</vt:lpstr>
      <vt:lpstr>Organigramma del Gruppo  (post  fusione societaria già avviata) Fonte:  Holding</vt:lpstr>
      <vt:lpstr>Sintesi profilo  SpA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Primi spunti di riflessione Premessa</vt:lpstr>
      <vt:lpstr>Primi spunti di riflessione “Matrice” delle possibili opzioni strategiche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Framework Valutativo Metodologie di valutazione</vt:lpstr>
      <vt:lpstr>Presentazione standard di PowerPoint</vt:lpstr>
      <vt:lpstr>Presentazione standard di PowerPoint</vt:lpstr>
      <vt:lpstr>Presentazione standard di PowerPoint</vt:lpstr>
      <vt:lpstr>Valorizzazione dell’Operazione  Valorizzazione a Multipli</vt:lpstr>
      <vt:lpstr>Presentazione standard di PowerPoint</vt:lpstr>
      <vt:lpstr>Stima dei tassi di remunerazione del capitale (Ke e Wacc)</vt:lpstr>
      <vt:lpstr>Presentazione standard di PowerPoint</vt:lpstr>
      <vt:lpstr>Presentazione standard di PowerPoint</vt:lpstr>
      <vt:lpstr>Considerazioni Valutative Conclusive</vt:lpstr>
      <vt:lpstr>Presentazione standard di PowerPoint</vt:lpstr>
      <vt:lpstr>Possibile tipologia Operazione</vt:lpstr>
      <vt:lpstr>Presentazione standard di PowerPoint</vt:lpstr>
      <vt:lpstr>Processo</vt:lpstr>
    </vt:vector>
  </TitlesOfParts>
  <Company>LUMEN</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Template PPT - UBI Banca</dc:title>
  <dc:creator>NICOLA</dc:creator>
  <cp:lastModifiedBy>rito.straccia@unimc.it</cp:lastModifiedBy>
  <cp:revision>2163</cp:revision>
  <cp:lastPrinted>2007-04-04T15:32:42Z</cp:lastPrinted>
  <dcterms:created xsi:type="dcterms:W3CDTF">2003-09-24T09:31:24Z</dcterms:created>
  <dcterms:modified xsi:type="dcterms:W3CDTF">2024-05-16T12:15:36Z</dcterms:modified>
</cp:coreProperties>
</file>